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tif" ContentType="image/tiff"/>
  <Default Extension="tiff" ContentType="image/tif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2">
  <p:sldMasterIdLst>
    <p:sldMasterId id="2147483814" r:id="rId1"/>
    <p:sldMasterId id="2147483860" r:id="rId2"/>
  </p:sldMasterIdLst>
  <p:notesMasterIdLst>
    <p:notesMasterId r:id="rId33"/>
  </p:notesMasterIdLst>
  <p:handoutMasterIdLst>
    <p:handoutMasterId r:id="rId34"/>
  </p:handoutMasterIdLst>
  <p:sldIdLst>
    <p:sldId id="272" r:id="rId3"/>
    <p:sldId id="747" r:id="rId4"/>
    <p:sldId id="780" r:id="rId5"/>
    <p:sldId id="726" r:id="rId6"/>
    <p:sldId id="761" r:id="rId7"/>
    <p:sldId id="765" r:id="rId8"/>
    <p:sldId id="766" r:id="rId9"/>
    <p:sldId id="777" r:id="rId10"/>
    <p:sldId id="748" r:id="rId11"/>
    <p:sldId id="768" r:id="rId12"/>
    <p:sldId id="769" r:id="rId13"/>
    <p:sldId id="799" r:id="rId14"/>
    <p:sldId id="778" r:id="rId15"/>
    <p:sldId id="775" r:id="rId16"/>
    <p:sldId id="751" r:id="rId17"/>
    <p:sldId id="773" r:id="rId18"/>
    <p:sldId id="788" r:id="rId19"/>
    <p:sldId id="782" r:id="rId20"/>
    <p:sldId id="800" r:id="rId21"/>
    <p:sldId id="791" r:id="rId22"/>
    <p:sldId id="804" r:id="rId23"/>
    <p:sldId id="801" r:id="rId24"/>
    <p:sldId id="802" r:id="rId25"/>
    <p:sldId id="805" r:id="rId26"/>
    <p:sldId id="806" r:id="rId27"/>
    <p:sldId id="807" r:id="rId28"/>
    <p:sldId id="808" r:id="rId29"/>
    <p:sldId id="810" r:id="rId30"/>
    <p:sldId id="809" r:id="rId31"/>
    <p:sldId id="270" r:id="rId32"/>
  </p:sldIdLst>
  <p:sldSz cx="12192000" cy="6858000"/>
  <p:notesSz cx="7099300" cy="10234613"/>
  <p:defaultTextStyle>
    <a:defPPr>
      <a:defRPr lang="en-US"/>
    </a:defPPr>
    <a:lvl1pPr marL="0" algn="l" defTabSz="638617" rtl="0" eaLnBrk="1" latinLnBrk="0" hangingPunct="1">
      <a:defRPr sz="2500" kern="1200">
        <a:solidFill>
          <a:schemeClr val="tx1"/>
        </a:solidFill>
        <a:latin typeface="+mn-lt"/>
        <a:ea typeface="+mn-ea"/>
        <a:cs typeface="+mn-cs"/>
      </a:defRPr>
    </a:lvl1pPr>
    <a:lvl2pPr marL="638617" algn="l" defTabSz="638617" rtl="0" eaLnBrk="1" latinLnBrk="0" hangingPunct="1">
      <a:defRPr sz="2500" kern="1200">
        <a:solidFill>
          <a:schemeClr val="tx1"/>
        </a:solidFill>
        <a:latin typeface="+mn-lt"/>
        <a:ea typeface="+mn-ea"/>
        <a:cs typeface="+mn-cs"/>
      </a:defRPr>
    </a:lvl2pPr>
    <a:lvl3pPr marL="1277234" algn="l" defTabSz="638617" rtl="0" eaLnBrk="1" latinLnBrk="0" hangingPunct="1">
      <a:defRPr sz="2500" kern="1200">
        <a:solidFill>
          <a:schemeClr val="tx1"/>
        </a:solidFill>
        <a:latin typeface="+mn-lt"/>
        <a:ea typeface="+mn-ea"/>
        <a:cs typeface="+mn-cs"/>
      </a:defRPr>
    </a:lvl3pPr>
    <a:lvl4pPr marL="1915851" algn="l" defTabSz="638617" rtl="0" eaLnBrk="1" latinLnBrk="0" hangingPunct="1">
      <a:defRPr sz="2500" kern="1200">
        <a:solidFill>
          <a:schemeClr val="tx1"/>
        </a:solidFill>
        <a:latin typeface="+mn-lt"/>
        <a:ea typeface="+mn-ea"/>
        <a:cs typeface="+mn-cs"/>
      </a:defRPr>
    </a:lvl4pPr>
    <a:lvl5pPr marL="2554468" algn="l" defTabSz="638617" rtl="0" eaLnBrk="1" latinLnBrk="0" hangingPunct="1">
      <a:defRPr sz="2500" kern="1200">
        <a:solidFill>
          <a:schemeClr val="tx1"/>
        </a:solidFill>
        <a:latin typeface="+mn-lt"/>
        <a:ea typeface="+mn-ea"/>
        <a:cs typeface="+mn-cs"/>
      </a:defRPr>
    </a:lvl5pPr>
    <a:lvl6pPr marL="3193085" algn="l" defTabSz="638617" rtl="0" eaLnBrk="1" latinLnBrk="0" hangingPunct="1">
      <a:defRPr sz="2500" kern="1200">
        <a:solidFill>
          <a:schemeClr val="tx1"/>
        </a:solidFill>
        <a:latin typeface="+mn-lt"/>
        <a:ea typeface="+mn-ea"/>
        <a:cs typeface="+mn-cs"/>
      </a:defRPr>
    </a:lvl6pPr>
    <a:lvl7pPr marL="3831702" algn="l" defTabSz="638617" rtl="0" eaLnBrk="1" latinLnBrk="0" hangingPunct="1">
      <a:defRPr sz="2500" kern="1200">
        <a:solidFill>
          <a:schemeClr val="tx1"/>
        </a:solidFill>
        <a:latin typeface="+mn-lt"/>
        <a:ea typeface="+mn-ea"/>
        <a:cs typeface="+mn-cs"/>
      </a:defRPr>
    </a:lvl7pPr>
    <a:lvl8pPr marL="4470319" algn="l" defTabSz="638617" rtl="0" eaLnBrk="1" latinLnBrk="0" hangingPunct="1">
      <a:defRPr sz="2500" kern="1200">
        <a:solidFill>
          <a:schemeClr val="tx1"/>
        </a:solidFill>
        <a:latin typeface="+mn-lt"/>
        <a:ea typeface="+mn-ea"/>
        <a:cs typeface="+mn-cs"/>
      </a:defRPr>
    </a:lvl8pPr>
    <a:lvl9pPr marL="5108936" algn="l" defTabSz="638617" rtl="0" eaLnBrk="1" latinLnBrk="0" hangingPunct="1">
      <a:defRPr sz="25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ction par défaut" id="{509F7D02-1B26-4E05-B1EB-DE833627273F}">
          <p14:sldIdLst>
            <p14:sldId id="272"/>
            <p14:sldId id="747"/>
            <p14:sldId id="780"/>
            <p14:sldId id="726"/>
            <p14:sldId id="761"/>
            <p14:sldId id="765"/>
            <p14:sldId id="766"/>
            <p14:sldId id="777"/>
            <p14:sldId id="748"/>
            <p14:sldId id="768"/>
            <p14:sldId id="769"/>
            <p14:sldId id="799"/>
            <p14:sldId id="778"/>
            <p14:sldId id="775"/>
            <p14:sldId id="751"/>
            <p14:sldId id="773"/>
            <p14:sldId id="788"/>
            <p14:sldId id="782"/>
            <p14:sldId id="800"/>
            <p14:sldId id="791"/>
            <p14:sldId id="804"/>
            <p14:sldId id="801"/>
            <p14:sldId id="802"/>
            <p14:sldId id="805"/>
            <p14:sldId id="806"/>
            <p14:sldId id="807"/>
            <p14:sldId id="808"/>
            <p14:sldId id="810"/>
            <p14:sldId id="809"/>
            <p14:sldId id="270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224" userDrawn="1">
          <p15:clr>
            <a:srgbClr val="A4A3A4"/>
          </p15:clr>
        </p15:guide>
        <p15:guide id="2" pos="2236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6F6FC"/>
    <a:srgbClr val="241313"/>
    <a:srgbClr val="EF5757"/>
    <a:srgbClr val="95B87C"/>
    <a:srgbClr val="BE1F21"/>
    <a:srgbClr val="93B77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282" autoAdjust="0"/>
    <p:restoredTop sz="94680" autoAdjust="0"/>
  </p:normalViewPr>
  <p:slideViewPr>
    <p:cSldViewPr>
      <p:cViewPr>
        <p:scale>
          <a:sx n="75" d="100"/>
          <a:sy n="75" d="100"/>
        </p:scale>
        <p:origin x="2052" y="1320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902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27446"/>
    </p:cViewPr>
  </p:sorterViewPr>
  <p:notesViewPr>
    <p:cSldViewPr>
      <p:cViewPr varScale="1">
        <p:scale>
          <a:sx n="101" d="100"/>
          <a:sy n="101" d="100"/>
        </p:scale>
        <p:origin x="-3576" y="-90"/>
      </p:cViewPr>
      <p:guideLst>
        <p:guide orient="horz" pos="3224"/>
        <p:guide pos="2236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Feuille_de_calcul_Microsoft_Excel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Feuille_de_calcul_Microsoft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347164620124623"/>
          <c:y val="5.0356180959765726E-2"/>
          <c:w val="0.78620466505765174"/>
          <c:h val="0.74507408348150028"/>
        </c:manualLayout>
      </c:layout>
      <c:lineChart>
        <c:grouping val="stacked"/>
        <c:varyColors val="0"/>
        <c:ser>
          <c:idx val="0"/>
          <c:order val="0"/>
          <c:spPr>
            <a:ln w="34925" cap="rnd">
              <a:noFill/>
              <a:round/>
            </a:ln>
            <a:effectLst/>
          </c:spPr>
          <c:marker>
            <c:symbol val="circle"/>
            <c:size val="3"/>
            <c:spPr>
              <a:solidFill>
                <a:srgbClr val="0070C0"/>
              </a:solidFill>
              <a:ln w="12700">
                <a:solidFill>
                  <a:srgbClr val="0070C0">
                    <a:alpha val="95000"/>
                  </a:srgbClr>
                </a:solidFill>
                <a:round/>
              </a:ln>
              <a:effectLst/>
            </c:spPr>
          </c:marker>
          <c:dPt>
            <c:idx val="6"/>
            <c:marker>
              <c:symbol val="circle"/>
              <c:size val="3"/>
              <c:spPr>
                <a:solidFill>
                  <a:srgbClr val="0070C0"/>
                </a:solidFill>
                <a:ln w="12700">
                  <a:solidFill>
                    <a:srgbClr val="0070C0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spPr>
              <a:ln w="3492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52FF-404E-9754-21BC78EA2546}"/>
              </c:ext>
            </c:extLst>
          </c:dPt>
          <c:dPt>
            <c:idx val="7"/>
            <c:marker>
              <c:symbol val="circle"/>
              <c:size val="3"/>
              <c:spPr>
                <a:solidFill>
                  <a:srgbClr val="0070C0"/>
                </a:solidFill>
                <a:ln w="12700">
                  <a:solidFill>
                    <a:srgbClr val="0070C0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52FF-404E-9754-21BC78EA2546}"/>
              </c:ext>
            </c:extLst>
          </c:dPt>
          <c:dPt>
            <c:idx val="9"/>
            <c:marker>
              <c:symbol val="circle"/>
              <c:size val="3"/>
              <c:spPr>
                <a:solidFill>
                  <a:srgbClr val="FF0000"/>
                </a:solidFill>
                <a:ln w="12700">
                  <a:solidFill>
                    <a:srgbClr val="FF0000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52FF-404E-9754-21BC78EA2546}"/>
              </c:ext>
            </c:extLst>
          </c:dPt>
          <c:dPt>
            <c:idx val="10"/>
            <c:marker>
              <c:symbol val="circle"/>
              <c:size val="3"/>
              <c:spPr>
                <a:solidFill>
                  <a:srgbClr val="FF0000"/>
                </a:solidFill>
                <a:ln w="12700">
                  <a:solidFill>
                    <a:srgbClr val="FF0000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52FF-404E-9754-21BC78EA2546}"/>
              </c:ext>
            </c:extLst>
          </c:dPt>
          <c:errBars>
            <c:errDir val="y"/>
            <c:errBarType val="both"/>
            <c:errValType val="cust"/>
            <c:noEndCap val="0"/>
            <c:plus>
              <c:numRef>
                <c:f>'Pu-238'!$E$3:$E$14</c:f>
                <c:numCache>
                  <c:formatCode>General</c:formatCode>
                  <c:ptCount val="12"/>
                  <c:pt idx="0">
                    <c:v>5.8405530857828306E-2</c:v>
                  </c:pt>
                  <c:pt idx="1">
                    <c:v>3.1997804796531033E-2</c:v>
                  </c:pt>
                  <c:pt idx="2">
                    <c:v>2.288432418381954E-2</c:v>
                  </c:pt>
                  <c:pt idx="3">
                    <c:v>7.691147553461157E-2</c:v>
                  </c:pt>
                  <c:pt idx="4">
                    <c:v>5.8706843109187175E-2</c:v>
                  </c:pt>
                  <c:pt idx="5">
                    <c:v>0.20793310631209005</c:v>
                  </c:pt>
                  <c:pt idx="6">
                    <c:v>2.4771836189434435E-2</c:v>
                  </c:pt>
                  <c:pt idx="7">
                    <c:v>3.7608530036829381E-2</c:v>
                  </c:pt>
                  <c:pt idx="8">
                    <c:v>6.2056482636710535E-2</c:v>
                  </c:pt>
                  <c:pt idx="9">
                    <c:v>1.512253875991288E-2</c:v>
                  </c:pt>
                  <c:pt idx="10">
                    <c:v>1.4938462913584354E-2</c:v>
                  </c:pt>
                  <c:pt idx="11">
                    <c:v>2.5665887160817299E-2</c:v>
                  </c:pt>
                </c:numCache>
              </c:numRef>
            </c:plus>
            <c:minus>
              <c:numRef>
                <c:f>'Pu-238'!$E$3:$E$14</c:f>
                <c:numCache>
                  <c:formatCode>General</c:formatCode>
                  <c:ptCount val="12"/>
                  <c:pt idx="0">
                    <c:v>5.8405530857828306E-2</c:v>
                  </c:pt>
                  <c:pt idx="1">
                    <c:v>3.1997804796531033E-2</c:v>
                  </c:pt>
                  <c:pt idx="2">
                    <c:v>2.288432418381954E-2</c:v>
                  </c:pt>
                  <c:pt idx="3">
                    <c:v>7.691147553461157E-2</c:v>
                  </c:pt>
                  <c:pt idx="4">
                    <c:v>5.8706843109187175E-2</c:v>
                  </c:pt>
                  <c:pt idx="5">
                    <c:v>0.20793310631209005</c:v>
                  </c:pt>
                  <c:pt idx="6">
                    <c:v>2.4771836189434435E-2</c:v>
                  </c:pt>
                  <c:pt idx="7">
                    <c:v>3.7608530036829381E-2</c:v>
                  </c:pt>
                  <c:pt idx="8">
                    <c:v>6.2056482636710535E-2</c:v>
                  </c:pt>
                  <c:pt idx="9">
                    <c:v>1.512253875991288E-2</c:v>
                  </c:pt>
                  <c:pt idx="10">
                    <c:v>1.4938462913584354E-2</c:v>
                  </c:pt>
                  <c:pt idx="11">
                    <c:v>2.5665887160817299E-2</c:v>
                  </c:pt>
                </c:numCache>
              </c:numRef>
            </c:minus>
            <c:spPr>
              <a:noFill/>
              <a:ln w="12700" cap="flat" cmpd="sng" algn="ctr">
                <a:solidFill>
                  <a:sysClr val="windowText" lastClr="000000"/>
                </a:solidFill>
                <a:round/>
              </a:ln>
              <a:effectLst/>
            </c:spPr>
          </c:errBars>
          <c:cat>
            <c:strRef>
              <c:f>'Pu-238'!$A$3:$A$14</c:f>
              <c:strCache>
                <c:ptCount val="12"/>
                <c:pt idx="0">
                  <c:v>Halley 1964</c:v>
                </c:pt>
                <c:pt idx="1">
                  <c:v>Byrne 1968</c:v>
                </c:pt>
                <c:pt idx="2">
                  <c:v>Salgueiro 1968</c:v>
                </c:pt>
                <c:pt idx="3">
                  <c:v>Swinth 1968</c:v>
                </c:pt>
                <c:pt idx="4">
                  <c:v>Swinth 1971</c:v>
                </c:pt>
                <c:pt idx="5">
                  <c:v>Valsiliki 1976</c:v>
                </c:pt>
                <c:pt idx="6">
                  <c:v>Bemis 1977</c:v>
                </c:pt>
                <c:pt idx="7">
                  <c:v>Bortels 1984</c:v>
                </c:pt>
                <c:pt idx="8">
                  <c:v>Dryak 1984</c:v>
                </c:pt>
                <c:pt idx="9">
                  <c:v>Johnston 1995</c:v>
                </c:pt>
                <c:pt idx="10">
                  <c:v>Schönfeld 2000</c:v>
                </c:pt>
                <c:pt idx="11">
                  <c:v>This work</c:v>
                </c:pt>
              </c:strCache>
            </c:strRef>
          </c:cat>
          <c:val>
            <c:numRef>
              <c:f>'Pu-238'!$D$3:$D$14</c:f>
              <c:numCache>
                <c:formatCode>0.00%</c:formatCode>
                <c:ptCount val="12"/>
                <c:pt idx="0">
                  <c:v>-2.8222013170273882E-3</c:v>
                </c:pt>
                <c:pt idx="1">
                  <c:v>0.20696142991533387</c:v>
                </c:pt>
                <c:pt idx="2">
                  <c:v>-0.13452492944496722</c:v>
                </c:pt>
                <c:pt idx="3">
                  <c:v>5.3621825023518199E-2</c:v>
                </c:pt>
                <c:pt idx="4">
                  <c:v>7.2436500470366844E-2</c:v>
                </c:pt>
                <c:pt idx="5">
                  <c:v>0.33396048918156152</c:v>
                </c:pt>
                <c:pt idx="6">
                  <c:v>7.0555032925682021E-2</c:v>
                </c:pt>
                <c:pt idx="7">
                  <c:v>8.6547507055503278E-2</c:v>
                </c:pt>
                <c:pt idx="8">
                  <c:v>-9.4073377234257403E-4</c:v>
                </c:pt>
                <c:pt idx="9">
                  <c:v>4.7036688617120345E-3</c:v>
                </c:pt>
                <c:pt idx="10">
                  <c:v>-7.525870178739423E-3</c:v>
                </c:pt>
                <c:pt idx="11">
                  <c:v>8.4666039510818292E-3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2FF-404E-9754-21BC78EA25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1854128"/>
        <c:axId val="632817936"/>
      </c:lineChart>
      <c:catAx>
        <c:axId val="23185412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2">
                  <a:lumMod val="9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low"/>
        <c:spPr>
          <a:noFill/>
          <a:ln w="12700" cap="flat" cmpd="sng" algn="ctr">
            <a:solidFill>
              <a:schemeClr val="tx1"/>
            </a:solidFill>
            <a:round/>
          </a:ln>
          <a:effectLst/>
        </c:spPr>
        <c:txPr>
          <a:bodyPr rot="-1920000" spcFirstLastPara="1" vertOverflow="ellipsis" wrap="square" anchor="ctr" anchorCtr="1"/>
          <a:lstStyle/>
          <a:p>
            <a:pPr>
              <a:defRPr sz="11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632817936"/>
        <c:crosses val="autoZero"/>
        <c:auto val="1"/>
        <c:lblAlgn val="ctr"/>
        <c:lblOffset val="10"/>
        <c:noMultiLvlLbl val="0"/>
      </c:catAx>
      <c:valAx>
        <c:axId val="632817936"/>
        <c:scaling>
          <c:orientation val="minMax"/>
          <c:max val="0.4"/>
        </c:scaling>
        <c:delete val="0"/>
        <c:axPos val="l"/>
        <c:majorGridlines>
          <c:spPr>
            <a:ln w="9525" cap="flat" cmpd="sng" algn="ctr">
              <a:solidFill>
                <a:schemeClr val="bg2">
                  <a:lumMod val="90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ysClr val="windowText" lastClr="000000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pPr>
                <a:r>
                  <a:rPr lang="en-US" sz="1200" dirty="0" smtClean="0">
                    <a:effectLst/>
                  </a:rPr>
                  <a:t>Deviation from recommended value (%)</a:t>
                </a:r>
                <a:endParaRPr lang="en-US" sz="12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"/>
              <c:y val="5.8099216153285567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ysClr val="windowText" lastClr="000000"/>
                  </a:solidFill>
                  <a:latin typeface="+mj-lt"/>
                  <a:ea typeface="+mn-ea"/>
                  <a:cs typeface="Times New Roman" panose="02020603050405020304" pitchFamily="18" charset="0"/>
                </a:defRPr>
              </a:pPr>
              <a:endParaRPr lang="fr-FR"/>
            </a:p>
          </c:txPr>
        </c:title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231854128"/>
        <c:crosses val="autoZero"/>
        <c:crossBetween val="between"/>
      </c:valAx>
      <c:spPr>
        <a:noFill/>
        <a:ln w="3175">
          <a:solidFill>
            <a:sysClr val="windowText" lastClr="000000"/>
          </a:solidFill>
        </a:ln>
        <a:effectLst/>
      </c:spPr>
    </c:plotArea>
    <c:plotVisOnly val="1"/>
    <c:dispBlanksAs val="zero"/>
    <c:showDLblsOverMax val="0"/>
    <c:extLst/>
  </c:chart>
  <c:spPr>
    <a:noFill/>
    <a:ln w="9525" cap="flat" cmpd="sng" algn="ctr">
      <a:noFill/>
      <a:round/>
    </a:ln>
    <a:effectLst/>
  </c:spPr>
  <c:txPr>
    <a:bodyPr/>
    <a:lstStyle/>
    <a:p>
      <a:pPr>
        <a:defRPr sz="1400" b="0">
          <a:solidFill>
            <a:sysClr val="windowText" lastClr="000000"/>
          </a:solidFill>
          <a:latin typeface="+mj-lt"/>
          <a:cs typeface="Times New Roman" panose="02020603050405020304" pitchFamily="18" charset="0"/>
        </a:defRPr>
      </a:pPr>
      <a:endParaRPr lang="fr-FR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3837231391299459"/>
          <c:y val="4.290758269478645E-2"/>
          <c:w val="0.83674283203869904"/>
          <c:h val="0.74507408348150028"/>
        </c:manualLayout>
      </c:layout>
      <c:lineChart>
        <c:grouping val="stacked"/>
        <c:varyColors val="0"/>
        <c:ser>
          <c:idx val="0"/>
          <c:order val="0"/>
          <c:spPr>
            <a:ln w="3492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070C0"/>
              </a:solidFill>
              <a:ln w="12700">
                <a:solidFill>
                  <a:srgbClr val="0070C0">
                    <a:alpha val="95000"/>
                  </a:srgbClr>
                </a:solidFill>
                <a:round/>
              </a:ln>
              <a:effectLst/>
            </c:spPr>
          </c:marker>
          <c:dPt>
            <c:idx val="1"/>
            <c:marker>
              <c:symbol val="circle"/>
              <c:size val="5"/>
              <c:spPr>
                <a:solidFill>
                  <a:srgbClr val="E50019"/>
                </a:solidFill>
                <a:ln w="12700">
                  <a:solidFill>
                    <a:srgbClr val="E50019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0713-4991-85DE-358E6D0B557D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rgbClr val="E50019"/>
                </a:solidFill>
                <a:ln w="12700">
                  <a:solidFill>
                    <a:srgbClr val="E50019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0713-4991-85DE-358E6D0B557D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rgbClr val="7030A0"/>
                </a:solidFill>
                <a:ln w="12700">
                  <a:solidFill>
                    <a:srgbClr val="7030A0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0713-4991-85DE-358E6D0B557D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rgbClr val="E50019"/>
                </a:solidFill>
                <a:ln w="12700">
                  <a:solidFill>
                    <a:srgbClr val="E50019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0713-4991-85DE-358E6D0B557D}"/>
              </c:ext>
            </c:extLst>
          </c:dPt>
          <c:dPt>
            <c:idx val="5"/>
            <c:marker>
              <c:symbol val="circle"/>
              <c:size val="5"/>
              <c:spPr>
                <a:solidFill>
                  <a:srgbClr val="E50019"/>
                </a:solidFill>
                <a:ln w="12700">
                  <a:solidFill>
                    <a:srgbClr val="E50019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0713-4991-85DE-358E6D0B557D}"/>
              </c:ext>
            </c:extLst>
          </c:dPt>
          <c:dPt>
            <c:idx val="6"/>
            <c:marker>
              <c:symbol val="circle"/>
              <c:size val="5"/>
              <c:spPr>
                <a:solidFill>
                  <a:srgbClr val="E50019"/>
                </a:solidFill>
                <a:ln w="12700">
                  <a:solidFill>
                    <a:srgbClr val="E50019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spPr>
              <a:ln w="3492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13-4991-85DE-358E6D0B557D}"/>
              </c:ext>
            </c:extLst>
          </c:dPt>
          <c:dPt>
            <c:idx val="7"/>
            <c:marker>
              <c:symbol val="circle"/>
              <c:size val="5"/>
              <c:spPr>
                <a:solidFill>
                  <a:srgbClr val="E50019"/>
                </a:solidFill>
                <a:ln w="12700">
                  <a:solidFill>
                    <a:srgbClr val="E50019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0713-4991-85DE-358E6D0B557D}"/>
              </c:ext>
            </c:extLst>
          </c:dPt>
          <c:dPt>
            <c:idx val="9"/>
            <c:marker>
              <c:symbol val="circle"/>
              <c:size val="5"/>
              <c:spPr>
                <a:solidFill>
                  <a:srgbClr val="0070C0"/>
                </a:solidFill>
                <a:ln w="12700">
                  <a:solidFill>
                    <a:srgbClr val="0070C0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0713-4991-85DE-358E6D0B557D}"/>
              </c:ext>
            </c:extLst>
          </c:dPt>
          <c:dPt>
            <c:idx val="10"/>
            <c:marker>
              <c:symbol val="circle"/>
              <c:size val="5"/>
              <c:spPr>
                <a:solidFill>
                  <a:srgbClr val="0070C0"/>
                </a:solidFill>
                <a:ln w="12700">
                  <a:solidFill>
                    <a:srgbClr val="0070C0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0713-4991-85DE-358E6D0B557D}"/>
              </c:ext>
            </c:extLst>
          </c:dPt>
          <c:dPt>
            <c:idx val="11"/>
            <c:marker>
              <c:symbol val="circle"/>
              <c:size val="7"/>
              <c:spPr>
                <a:solidFill>
                  <a:srgbClr val="262626"/>
                </a:solidFill>
                <a:ln w="12700">
                  <a:solidFill>
                    <a:srgbClr val="262626">
                      <a:alpha val="95000"/>
                    </a:srgb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0713-4991-85DE-358E6D0B557D}"/>
              </c:ext>
            </c:extLst>
          </c:dPt>
          <c:errBars>
            <c:errDir val="y"/>
            <c:errBarType val="both"/>
            <c:errValType val="cust"/>
            <c:noEndCap val="0"/>
            <c:plus>
              <c:numRef>
                <c:f>'Pu-238'!$E$3:$E$14</c:f>
                <c:numCache>
                  <c:formatCode>General</c:formatCode>
                  <c:ptCount val="12"/>
                  <c:pt idx="0">
                    <c:v>5.8405530857828306E-2</c:v>
                  </c:pt>
                  <c:pt idx="1">
                    <c:v>3.1997804796531033E-2</c:v>
                  </c:pt>
                  <c:pt idx="2">
                    <c:v>2.288432418381954E-2</c:v>
                  </c:pt>
                  <c:pt idx="3">
                    <c:v>7.691147553461157E-2</c:v>
                  </c:pt>
                  <c:pt idx="4">
                    <c:v>5.8706843109187175E-2</c:v>
                  </c:pt>
                  <c:pt idx="5">
                    <c:v>0.20793310631209005</c:v>
                  </c:pt>
                  <c:pt idx="6">
                    <c:v>2.4771836189434435E-2</c:v>
                  </c:pt>
                  <c:pt idx="7">
                    <c:v>3.7608530036829381E-2</c:v>
                  </c:pt>
                  <c:pt idx="8">
                    <c:v>6.2056482636710535E-2</c:v>
                  </c:pt>
                  <c:pt idx="9">
                    <c:v>1.512253875991288E-2</c:v>
                  </c:pt>
                  <c:pt idx="10">
                    <c:v>1.4938462913584354E-2</c:v>
                  </c:pt>
                  <c:pt idx="11">
                    <c:v>2.5665887160817299E-2</c:v>
                  </c:pt>
                </c:numCache>
              </c:numRef>
            </c:plus>
            <c:minus>
              <c:numRef>
                <c:f>'Pu-238'!$E$3:$E$14</c:f>
                <c:numCache>
                  <c:formatCode>General</c:formatCode>
                  <c:ptCount val="12"/>
                  <c:pt idx="0">
                    <c:v>5.8405530857828306E-2</c:v>
                  </c:pt>
                  <c:pt idx="1">
                    <c:v>3.1997804796531033E-2</c:v>
                  </c:pt>
                  <c:pt idx="2">
                    <c:v>2.288432418381954E-2</c:v>
                  </c:pt>
                  <c:pt idx="3">
                    <c:v>7.691147553461157E-2</c:v>
                  </c:pt>
                  <c:pt idx="4">
                    <c:v>5.8706843109187175E-2</c:v>
                  </c:pt>
                  <c:pt idx="5">
                    <c:v>0.20793310631209005</c:v>
                  </c:pt>
                  <c:pt idx="6">
                    <c:v>2.4771836189434435E-2</c:v>
                  </c:pt>
                  <c:pt idx="7">
                    <c:v>3.7608530036829381E-2</c:v>
                  </c:pt>
                  <c:pt idx="8">
                    <c:v>6.2056482636710535E-2</c:v>
                  </c:pt>
                  <c:pt idx="9">
                    <c:v>1.512253875991288E-2</c:v>
                  </c:pt>
                  <c:pt idx="10">
                    <c:v>1.4938462913584354E-2</c:v>
                  </c:pt>
                  <c:pt idx="11">
                    <c:v>2.5665887160817299E-2</c:v>
                  </c:pt>
                </c:numCache>
              </c:numRef>
            </c:minus>
            <c:spPr>
              <a:noFill/>
              <a:ln w="19050" cap="flat" cmpd="sng" algn="ctr">
                <a:solidFill>
                  <a:sysClr val="windowText" lastClr="000000"/>
                </a:solidFill>
                <a:round/>
              </a:ln>
              <a:effectLst/>
            </c:spPr>
          </c:errBars>
          <c:cat>
            <c:strRef>
              <c:f>'Pu-238'!$A$3:$A$14</c:f>
              <c:strCache>
                <c:ptCount val="12"/>
                <c:pt idx="0">
                  <c:v>Halley 1964</c:v>
                </c:pt>
                <c:pt idx="1">
                  <c:v>Byrne 1968</c:v>
                </c:pt>
                <c:pt idx="2">
                  <c:v>Salgueiro 1968</c:v>
                </c:pt>
                <c:pt idx="3">
                  <c:v>Swinth 1968</c:v>
                </c:pt>
                <c:pt idx="4">
                  <c:v>Swinth 1971</c:v>
                </c:pt>
                <c:pt idx="5">
                  <c:v>Valsiliki 1976</c:v>
                </c:pt>
                <c:pt idx="6">
                  <c:v>Bemis 1977</c:v>
                </c:pt>
                <c:pt idx="7">
                  <c:v>Bortels 1984</c:v>
                </c:pt>
                <c:pt idx="8">
                  <c:v>Dryak 1984</c:v>
                </c:pt>
                <c:pt idx="9">
                  <c:v>Johnston 1995</c:v>
                </c:pt>
                <c:pt idx="10">
                  <c:v>Schönfeld 2000</c:v>
                </c:pt>
                <c:pt idx="11">
                  <c:v>This work</c:v>
                </c:pt>
              </c:strCache>
            </c:strRef>
          </c:cat>
          <c:val>
            <c:numRef>
              <c:f>'Pu-238'!$D$3:$D$14</c:f>
              <c:numCache>
                <c:formatCode>0.00%</c:formatCode>
                <c:ptCount val="12"/>
                <c:pt idx="0">
                  <c:v>-2.8222013170273882E-3</c:v>
                </c:pt>
                <c:pt idx="1">
                  <c:v>0.20696142991533387</c:v>
                </c:pt>
                <c:pt idx="2">
                  <c:v>-0.13452492944496722</c:v>
                </c:pt>
                <c:pt idx="3">
                  <c:v>5.3621825023518199E-2</c:v>
                </c:pt>
                <c:pt idx="4">
                  <c:v>7.2436500470366844E-2</c:v>
                </c:pt>
                <c:pt idx="5">
                  <c:v>0.33396048918156152</c:v>
                </c:pt>
                <c:pt idx="6">
                  <c:v>7.0555032925682021E-2</c:v>
                </c:pt>
                <c:pt idx="7">
                  <c:v>8.6547507055503278E-2</c:v>
                </c:pt>
                <c:pt idx="8">
                  <c:v>-9.4073377234257403E-4</c:v>
                </c:pt>
                <c:pt idx="9">
                  <c:v>4.7036688617120345E-3</c:v>
                </c:pt>
                <c:pt idx="10">
                  <c:v>-7.525870178739423E-3</c:v>
                </c:pt>
                <c:pt idx="11">
                  <c:v>8.4666039510818292E-3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0713-4991-85DE-358E6D0B55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1854128"/>
        <c:axId val="632817936"/>
      </c:lineChart>
      <c:catAx>
        <c:axId val="23185412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2">
                  <a:lumMod val="9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low"/>
        <c:spPr>
          <a:noFill/>
          <a:ln w="12700" cap="flat" cmpd="sng" algn="ctr">
            <a:solidFill>
              <a:schemeClr val="tx1"/>
            </a:solidFill>
            <a:round/>
          </a:ln>
          <a:effectLst/>
        </c:spPr>
        <c:txPr>
          <a:bodyPr rot="-192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632817936"/>
        <c:crosses val="autoZero"/>
        <c:auto val="1"/>
        <c:lblAlgn val="ctr"/>
        <c:lblOffset val="10"/>
        <c:noMultiLvlLbl val="0"/>
      </c:catAx>
      <c:valAx>
        <c:axId val="632817936"/>
        <c:scaling>
          <c:orientation val="minMax"/>
          <c:max val="0.4"/>
        </c:scaling>
        <c:delete val="0"/>
        <c:axPos val="l"/>
        <c:majorGridlines>
          <c:spPr>
            <a:ln w="9525" cap="flat" cmpd="sng" algn="ctr">
              <a:solidFill>
                <a:schemeClr val="bg2">
                  <a:lumMod val="90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ysClr val="windowText" lastClr="000000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pPr>
                <a:r>
                  <a:rPr lang="fr-FR" dirty="0" err="1" smtClean="0"/>
                  <a:t>Deviation</a:t>
                </a:r>
                <a:r>
                  <a:rPr lang="fr-FR" dirty="0" smtClean="0"/>
                  <a:t> (%)</a:t>
                </a:r>
                <a:endParaRPr lang="fr-FR" dirty="0"/>
              </a:p>
            </c:rich>
          </c:tx>
          <c:layout>
            <c:manualLayout>
              <c:xMode val="edge"/>
              <c:yMode val="edge"/>
              <c:x val="3.6405482648046118E-3"/>
              <c:y val="0.20795949675388861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ysClr val="windowText" lastClr="000000"/>
                  </a:solidFill>
                  <a:latin typeface="+mj-lt"/>
                  <a:ea typeface="+mn-ea"/>
                  <a:cs typeface="Times New Roman" panose="02020603050405020304" pitchFamily="18" charset="0"/>
                </a:defRPr>
              </a:pPr>
              <a:endParaRPr lang="fr-FR"/>
            </a:p>
          </c:txPr>
        </c:title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Times New Roman" panose="02020603050405020304" pitchFamily="18" charset="0"/>
              </a:defRPr>
            </a:pPr>
            <a:endParaRPr lang="fr-FR"/>
          </a:p>
        </c:txPr>
        <c:crossAx val="231854128"/>
        <c:crosses val="autoZero"/>
        <c:crossBetween val="between"/>
      </c:valAx>
      <c:spPr>
        <a:noFill/>
        <a:ln w="3175">
          <a:solidFill>
            <a:sysClr val="windowText" lastClr="000000"/>
          </a:solidFill>
        </a:ln>
        <a:effectLst/>
      </c:spPr>
    </c:plotArea>
    <c:plotVisOnly val="1"/>
    <c:dispBlanksAs val="zero"/>
    <c:showDLblsOverMax val="0"/>
    <c:extLst/>
  </c:chart>
  <c:spPr>
    <a:noFill/>
    <a:ln w="9525" cap="flat" cmpd="sng" algn="ctr">
      <a:noFill/>
      <a:round/>
    </a:ln>
    <a:effectLst/>
  </c:spPr>
  <c:txPr>
    <a:bodyPr/>
    <a:lstStyle/>
    <a:p>
      <a:pPr>
        <a:defRPr sz="1400" b="0">
          <a:solidFill>
            <a:sysClr val="windowText" lastClr="000000"/>
          </a:solidFill>
          <a:latin typeface="+mj-lt"/>
          <a:cs typeface="Times New Roman" panose="02020603050405020304" pitchFamily="18" charset="0"/>
        </a:defRPr>
      </a:pPr>
      <a:endParaRPr lang="fr-FR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600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lt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600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lt1"/>
    </cs:fontRef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quarter" idx="1"/>
          </p:nvPr>
        </p:nvSpPr>
        <p:spPr>
          <a:xfrm>
            <a:off x="4021294" y="0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r">
              <a:defRPr sz="1300"/>
            </a:lvl1pPr>
          </a:lstStyle>
          <a:p>
            <a:fld id="{A3ED6B2A-B6B2-4ADF-A752-7C2808A32844}" type="datetimeFigureOut">
              <a:rPr lang="fr-FR" smtClean="0"/>
              <a:t>29/06/2023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2"/>
          </p:nvPr>
        </p:nvSpPr>
        <p:spPr>
          <a:xfrm>
            <a:off x="0" y="9721106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3"/>
          </p:nvPr>
        </p:nvSpPr>
        <p:spPr>
          <a:xfrm>
            <a:off x="4021294" y="9721106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r">
              <a:defRPr sz="1300"/>
            </a:lvl1pPr>
          </a:lstStyle>
          <a:p>
            <a:fld id="{DED0FFA3-4562-44D0-B89A-44ED1569060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12522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4021294" y="0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r">
              <a:defRPr sz="1300"/>
            </a:lvl1pPr>
          </a:lstStyle>
          <a:p>
            <a:fld id="{7215295D-F49F-4754-B91E-30BF8F0CADC9}" type="datetimeFigureOut">
              <a:rPr lang="fr-FR" smtClean="0"/>
              <a:t>29/06/2023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139700" y="768350"/>
            <a:ext cx="6819900" cy="38369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9048" tIns="49524" rIns="99048" bIns="49524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709930" y="4861441"/>
            <a:ext cx="5679440" cy="4605576"/>
          </a:xfrm>
          <a:prstGeom prst="rect">
            <a:avLst/>
          </a:prstGeom>
        </p:spPr>
        <p:txBody>
          <a:bodyPr vert="horz" lIns="99048" tIns="49524" rIns="99048" bIns="49524" rtlCol="0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9721106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4021294" y="9721106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r">
              <a:defRPr sz="1300"/>
            </a:lvl1pPr>
          </a:lstStyle>
          <a:p>
            <a:fld id="{92B39EB8-65E4-4832-97E0-41E9148F0F0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09859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275E0-434E-4C84-A83A-E8AAA2F96D14}" type="slidenum">
              <a:rPr lang="fr-FR" smtClean="0"/>
              <a:t>6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0037199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B39EB8-65E4-4832-97E0-41E9148F0F08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08524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7275E0-434E-4C84-A83A-E8AAA2F96D14}" type="slidenum">
              <a:rPr lang="fr-FR" smtClean="0"/>
              <a:t>17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069285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386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B39EB8-65E4-4832-97E0-41E9148F0F08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6386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01162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1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7526982-0BD3-80B2-D0C1-E141B8AD1D26}"/>
              </a:ext>
            </a:extLst>
          </p:cNvPr>
          <p:cNvSpPr/>
          <p:nvPr/>
        </p:nvSpPr>
        <p:spPr>
          <a:xfrm>
            <a:off x="11182350" y="0"/>
            <a:ext cx="100965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5294312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fr-FR" dirty="0"/>
          </a:p>
        </p:txBody>
      </p:sp>
      <p:pic>
        <p:nvPicPr>
          <p:cNvPr id="8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931EACC6-5472-4DD6-3DB8-DB3936803B32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</a:t>
            </a:r>
          </a:p>
        </p:txBody>
      </p:sp>
      <p:pic>
        <p:nvPicPr>
          <p:cNvPr id="11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0A828EFF-0769-991A-745D-86154BF58E5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>
                <a:solidFill>
                  <a:schemeClr val="tx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2759877577"/>
      </p:ext>
    </p:extLst>
  </p:cSld>
  <p:clrMapOvr>
    <a:masterClrMapping/>
  </p:clrMapOvr>
  <p:hf hd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de section Bl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 Bleu</a:t>
            </a:r>
          </a:p>
        </p:txBody>
      </p:sp>
      <p:pic>
        <p:nvPicPr>
          <p:cNvPr id="13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pic>
        <p:nvPicPr>
          <p:cNvPr id="14" name="PATTERN 14">
            <a:extLst>
              <a:ext uri="{FF2B5EF4-FFF2-40B4-BE49-F238E27FC236}">
                <a16:creationId xmlns:a16="http://schemas.microsoft.com/office/drawing/2014/main" id="{A9F2846A-9310-83E8-0175-AEDB4CD521B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2" t="81597" r="4284" b="-1066"/>
          <a:stretch/>
        </p:blipFill>
        <p:spPr>
          <a:xfrm>
            <a:off x="0" y="0"/>
            <a:ext cx="12192001" cy="591852"/>
          </a:xfrm>
          <a:prstGeom prst="rect">
            <a:avLst/>
          </a:prstGeom>
        </p:spPr>
      </p:pic>
      <p:sp>
        <p:nvSpPr>
          <p:cNvPr id="8" name="Titre 1">
            <a:extLst>
              <a:ext uri="{FF2B5EF4-FFF2-40B4-BE49-F238E27FC236}">
                <a16:creationId xmlns:a16="http://schemas.microsoft.com/office/drawing/2014/main" id="{1EE20C3D-7EDC-C467-57AB-6011AB94E6C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9" name="Espace réservé du texte 2">
            <a:extLst>
              <a:ext uri="{FF2B5EF4-FFF2-40B4-BE49-F238E27FC236}">
                <a16:creationId xmlns:a16="http://schemas.microsoft.com/office/drawing/2014/main" id="{7F06A08C-C6D3-6EB1-26CF-BBE33E5D79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0" name="Espace réservé du texte 2">
            <a:extLst>
              <a:ext uri="{FF2B5EF4-FFF2-40B4-BE49-F238E27FC236}">
                <a16:creationId xmlns:a16="http://schemas.microsoft.com/office/drawing/2014/main" id="{6FC69820-7AD8-8DE6-6DD2-0BCC3DF92B8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991010935"/>
      </p:ext>
    </p:extLst>
  </p:cSld>
  <p:clrMapOvr>
    <a:masterClrMapping/>
  </p:clrMapOvr>
  <p:hf hd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et contenu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C1303A6F-3D61-F6AC-9302-9FE476FEAE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26814096"/>
      </p:ext>
    </p:extLst>
  </p:cSld>
  <p:clrMapOvr>
    <a:masterClrMapping/>
  </p:clrMapOvr>
  <p:hf hd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 2 colon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et contenu 2 colonnes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190406E3-1995-7E53-4201-E3BFE87AED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54917777"/>
      </p:ext>
    </p:extLst>
  </p:cSld>
  <p:clrMapOvr>
    <a:masterClrMapping/>
  </p:clrMapOvr>
  <p:hf hd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0A0EC86F-304E-3536-3F67-83FB88AE19A8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Deux contenus</a:t>
            </a:r>
          </a:p>
        </p:txBody>
      </p:sp>
      <p:sp>
        <p:nvSpPr>
          <p:cNvPr id="9" name="Espace réservé du contenu 2">
            <a:extLst>
              <a:ext uri="{FF2B5EF4-FFF2-40B4-BE49-F238E27FC236}">
                <a16:creationId xmlns:a16="http://schemas.microsoft.com/office/drawing/2014/main" id="{F34F4926-6F56-0A25-B372-10732490EDF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5220000" cy="4532313"/>
          </a:xfrm>
        </p:spPr>
        <p:txBody>
          <a:bodyPr numCol="1" spcCol="36000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F802D6D2-F118-2B59-9C45-1CC10FBBC48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240163" y="1381125"/>
            <a:ext cx="5220000" cy="4532313"/>
          </a:xfrm>
        </p:spPr>
        <p:txBody>
          <a:bodyPr numCol="1" spcCol="36000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B0193794-6F65-B456-F1A9-EADC52921C7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28/10/2022</a:t>
            </a:r>
            <a:endParaRPr lang="fr-FR" dirty="0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CC46E9C-9B20-58EA-7754-C9B26EC6B28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  <a:endParaRPr lang="fr-FR" dirty="0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6DE9E80E-CBBF-3D55-99B3-7F65311E540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pic>
        <p:nvPicPr>
          <p:cNvPr id="13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93B771A-F9FE-5447-E51C-40360A1826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86486648"/>
      </p:ext>
    </p:extLst>
  </p:cSld>
  <p:clrMapOvr>
    <a:masterClrMapping/>
  </p:clrMapOvr>
  <p:hf hd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D271B01-F4E4-B2FD-ADE2-0F5A74232F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1838" y="1350963"/>
            <a:ext cx="5220000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3FD7597D-BC71-3CA1-38C9-B6FBD6A7F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31838" y="2298700"/>
            <a:ext cx="5220000" cy="389096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D5B97958-7FD8-2766-D566-D383863BB3B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163" y="1350963"/>
            <a:ext cx="5220000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C642EBB1-652D-E679-13E7-0B6ECA9011C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163" y="2298700"/>
            <a:ext cx="5220000" cy="389096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/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52ADA965-F8EA-5D12-7ED9-A3674AF667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6B16C217-F7F2-6EE2-D15A-89EA21D276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2F7D0E24-8938-8209-D803-6F81B0B445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173701A9-B73D-CA83-ABED-FAE572A2B991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Comparaison</a:t>
            </a:r>
          </a:p>
        </p:txBody>
      </p:sp>
      <p:pic>
        <p:nvPicPr>
          <p:cNvPr id="12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348A9086-96BC-9730-CABD-6DAB6AC20C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69867657"/>
      </p:ext>
    </p:extLst>
  </p:cSld>
  <p:clrMapOvr>
    <a:masterClrMapping/>
  </p:clrMapOvr>
  <p:hf hd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ux contenus Fond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BE21B82-70BD-E39B-E420-F5C8A87EF98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A0EC86F-304E-3536-3F67-83FB88AE19A8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Deux contenus Fond gris</a:t>
            </a:r>
          </a:p>
        </p:txBody>
      </p:sp>
      <p:sp>
        <p:nvSpPr>
          <p:cNvPr id="9" name="Espace réservé du contenu 2">
            <a:extLst>
              <a:ext uri="{FF2B5EF4-FFF2-40B4-BE49-F238E27FC236}">
                <a16:creationId xmlns:a16="http://schemas.microsoft.com/office/drawing/2014/main" id="{F34F4926-6F56-0A25-B372-10732490EDF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F802D6D2-F118-2B59-9C45-1CC10FBBC48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240163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B0193794-6F65-B456-F1A9-EADC52921C7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  <a:endParaRPr lang="fr-FR" dirty="0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CC46E9C-9B20-58EA-7754-C9B26EC6B28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  <a:endParaRPr lang="fr-FR" dirty="0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6DE9E80E-CBBF-3D55-99B3-7F65311E540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pic>
        <p:nvPicPr>
          <p:cNvPr id="13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A6F77F40-08E8-9301-36C7-9AA7D4B91A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680026278"/>
      </p:ext>
    </p:extLst>
  </p:cSld>
  <p:clrMapOvr>
    <a:masterClrMapping/>
  </p:clrMapOvr>
  <p:hf hd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ux contenus rou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BE21B82-70BD-E39B-E420-F5C8A87EF98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A0EC86F-304E-3536-3F67-83FB88AE19A8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Deux contenus Fond rouge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B0193794-6F65-B456-F1A9-EADC52921C7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  <a:endParaRPr lang="fr-FR" dirty="0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CC46E9C-9B20-58EA-7754-C9B26EC6B28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  <a:endParaRPr lang="fr-FR" dirty="0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6DE9E80E-CBBF-3D55-99B3-7F65311E540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" name="Espace réservé du contenu 2">
            <a:extLst>
              <a:ext uri="{FF2B5EF4-FFF2-40B4-BE49-F238E27FC236}">
                <a16:creationId xmlns:a16="http://schemas.microsoft.com/office/drawing/2014/main" id="{2D5ECB44-F5B7-CEEC-4B2D-A554A8F1E2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6" name="Espace réservé du contenu 2">
            <a:extLst>
              <a:ext uri="{FF2B5EF4-FFF2-40B4-BE49-F238E27FC236}">
                <a16:creationId xmlns:a16="http://schemas.microsoft.com/office/drawing/2014/main" id="{E4B43398-30BC-703C-A14C-DC9A429930A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240163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44B12903-F071-BF45-FDEC-76B53C495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60163245"/>
      </p:ext>
    </p:extLst>
  </p:cSld>
  <p:clrMapOvr>
    <a:masterClrMapping/>
  </p:clrMapOvr>
  <p:hf hd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u + visu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Contenu + visuel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Espace réservé pour une image  28">
            <a:extLst>
              <a:ext uri="{FF2B5EF4-FFF2-40B4-BE49-F238E27FC236}">
                <a16:creationId xmlns:a16="http://schemas.microsoft.com/office/drawing/2014/main" id="{DCB96DEF-5249-666B-576F-70AC92D0663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15483" y="0"/>
            <a:ext cx="5957423" cy="6858000"/>
          </a:xfrm>
          <a:custGeom>
            <a:avLst/>
            <a:gdLst>
              <a:gd name="connsiteX0" fmla="*/ 738225 w 5957423"/>
              <a:gd name="connsiteY0" fmla="*/ 6793932 h 6858000"/>
              <a:gd name="connsiteX1" fmla="*/ 814828 w 5957423"/>
              <a:gd name="connsiteY1" fmla="*/ 6852286 h 6858000"/>
              <a:gd name="connsiteX2" fmla="*/ 822329 w 5957423"/>
              <a:gd name="connsiteY2" fmla="*/ 6858000 h 6858000"/>
              <a:gd name="connsiteX3" fmla="*/ 655724 w 5957423"/>
              <a:gd name="connsiteY3" fmla="*/ 6858000 h 6858000"/>
              <a:gd name="connsiteX4" fmla="*/ 656989 w 5957423"/>
              <a:gd name="connsiteY4" fmla="*/ 6857017 h 6858000"/>
              <a:gd name="connsiteX5" fmla="*/ 738225 w 5957423"/>
              <a:gd name="connsiteY5" fmla="*/ 6793932 h 6858000"/>
              <a:gd name="connsiteX6" fmla="*/ 733493 w 5957423"/>
              <a:gd name="connsiteY6" fmla="*/ 6434348 h 6858000"/>
              <a:gd name="connsiteX7" fmla="*/ 733493 w 5957423"/>
              <a:gd name="connsiteY7" fmla="*/ 6780527 h 6858000"/>
              <a:gd name="connsiteX8" fmla="*/ 639637 w 5957423"/>
              <a:gd name="connsiteY8" fmla="*/ 6853075 h 6858000"/>
              <a:gd name="connsiteX9" fmla="*/ 656989 w 5957423"/>
              <a:gd name="connsiteY9" fmla="*/ 6857017 h 6858000"/>
              <a:gd name="connsiteX10" fmla="*/ 638848 w 5957423"/>
              <a:gd name="connsiteY10" fmla="*/ 6853863 h 6858000"/>
              <a:gd name="connsiteX11" fmla="*/ 633515 w 5957423"/>
              <a:gd name="connsiteY11" fmla="*/ 6858000 h 6858000"/>
              <a:gd name="connsiteX12" fmla="*/ 371479 w 5957423"/>
              <a:gd name="connsiteY12" fmla="*/ 6858000 h 6858000"/>
              <a:gd name="connsiteX13" fmla="*/ 371479 w 5957423"/>
              <a:gd name="connsiteY13" fmla="*/ 6799592 h 6858000"/>
              <a:gd name="connsiteX14" fmla="*/ 371479 w 5957423"/>
              <a:gd name="connsiteY14" fmla="*/ 6715076 h 6858000"/>
              <a:gd name="connsiteX15" fmla="*/ 733493 w 5957423"/>
              <a:gd name="connsiteY15" fmla="*/ 6434348 h 6858000"/>
              <a:gd name="connsiteX16" fmla="*/ 1106548 w 5957423"/>
              <a:gd name="connsiteY16" fmla="*/ 5786939 h 6858000"/>
              <a:gd name="connsiteX17" fmla="*/ 1106548 w 5957423"/>
              <a:gd name="connsiteY17" fmla="*/ 6133906 h 6858000"/>
              <a:gd name="connsiteX18" fmla="*/ 1012693 w 5957423"/>
              <a:gd name="connsiteY18" fmla="*/ 6206454 h 6858000"/>
              <a:gd name="connsiteX19" fmla="*/ 744534 w 5957423"/>
              <a:gd name="connsiteY19" fmla="*/ 6413845 h 6858000"/>
              <a:gd name="connsiteX20" fmla="*/ 744534 w 5957423"/>
              <a:gd name="connsiteY20" fmla="*/ 6067667 h 6858000"/>
              <a:gd name="connsiteX21" fmla="*/ 873093 w 5957423"/>
              <a:gd name="connsiteY21" fmla="*/ 5968308 h 6858000"/>
              <a:gd name="connsiteX22" fmla="*/ 1106548 w 5957423"/>
              <a:gd name="connsiteY22" fmla="*/ 5786939 h 6858000"/>
              <a:gd name="connsiteX23" fmla="*/ 1739875 w 5957423"/>
              <a:gd name="connsiteY23" fmla="*/ 5671020 h 6858000"/>
              <a:gd name="connsiteX24" fmla="*/ 1726467 w 5957423"/>
              <a:gd name="connsiteY24" fmla="*/ 5677328 h 6858000"/>
              <a:gd name="connsiteX25" fmla="*/ 1739875 w 5957423"/>
              <a:gd name="connsiteY25" fmla="*/ 5671020 h 6858000"/>
              <a:gd name="connsiteX26" fmla="*/ 1488280 w 5957423"/>
              <a:gd name="connsiteY26" fmla="*/ 5495959 h 6858000"/>
              <a:gd name="connsiteX27" fmla="*/ 1726467 w 5957423"/>
              <a:gd name="connsiteY27" fmla="*/ 5677328 h 6858000"/>
              <a:gd name="connsiteX28" fmla="*/ 1853448 w 5957423"/>
              <a:gd name="connsiteY28" fmla="*/ 5773533 h 6858000"/>
              <a:gd name="connsiteX29" fmla="*/ 1489068 w 5957423"/>
              <a:gd name="connsiteY29" fmla="*/ 6056627 h 6858000"/>
              <a:gd name="connsiteX30" fmla="*/ 1123900 w 5957423"/>
              <a:gd name="connsiteY30" fmla="*/ 5779053 h 6858000"/>
              <a:gd name="connsiteX31" fmla="*/ 1488280 w 5957423"/>
              <a:gd name="connsiteY31" fmla="*/ 5495959 h 6858000"/>
              <a:gd name="connsiteX32" fmla="*/ 359648 w 5957423"/>
              <a:gd name="connsiteY32" fmla="*/ 4847761 h 6858000"/>
              <a:gd name="connsiteX33" fmla="*/ 724817 w 5957423"/>
              <a:gd name="connsiteY33" fmla="*/ 5125335 h 6858000"/>
              <a:gd name="connsiteX34" fmla="*/ 487418 w 5957423"/>
              <a:gd name="connsiteY34" fmla="*/ 5309070 h 6858000"/>
              <a:gd name="connsiteX35" fmla="*/ 493727 w 5957423"/>
              <a:gd name="connsiteY35" fmla="*/ 5320110 h 6858000"/>
              <a:gd name="connsiteX36" fmla="*/ 733493 w 5957423"/>
              <a:gd name="connsiteY36" fmla="*/ 5134798 h 6858000"/>
              <a:gd name="connsiteX37" fmla="*/ 733493 w 5957423"/>
              <a:gd name="connsiteY37" fmla="*/ 5480976 h 6858000"/>
              <a:gd name="connsiteX38" fmla="*/ 633328 w 5957423"/>
              <a:gd name="connsiteY38" fmla="*/ 5558256 h 6858000"/>
              <a:gd name="connsiteX39" fmla="*/ 641215 w 5957423"/>
              <a:gd name="connsiteY39" fmla="*/ 5570873 h 6858000"/>
              <a:gd name="connsiteX40" fmla="*/ 737436 w 5957423"/>
              <a:gd name="connsiteY40" fmla="*/ 5495959 h 6858000"/>
              <a:gd name="connsiteX41" fmla="*/ 1102605 w 5957423"/>
              <a:gd name="connsiteY41" fmla="*/ 5773533 h 6858000"/>
              <a:gd name="connsiteX42" fmla="*/ 866783 w 5957423"/>
              <a:gd name="connsiteY42" fmla="*/ 5956479 h 6858000"/>
              <a:gd name="connsiteX43" fmla="*/ 873093 w 5957423"/>
              <a:gd name="connsiteY43" fmla="*/ 5968308 h 6858000"/>
              <a:gd name="connsiteX44" fmla="*/ 865994 w 5957423"/>
              <a:gd name="connsiteY44" fmla="*/ 5957268 h 6858000"/>
              <a:gd name="connsiteX45" fmla="*/ 738225 w 5957423"/>
              <a:gd name="connsiteY45" fmla="*/ 6056627 h 6858000"/>
              <a:gd name="connsiteX46" fmla="*/ 373056 w 5957423"/>
              <a:gd name="connsiteY46" fmla="*/ 5779053 h 6858000"/>
              <a:gd name="connsiteX47" fmla="*/ 640426 w 5957423"/>
              <a:gd name="connsiteY47" fmla="*/ 5571661 h 6858000"/>
              <a:gd name="connsiteX48" fmla="*/ 633328 w 5957423"/>
              <a:gd name="connsiteY48" fmla="*/ 5559044 h 6858000"/>
              <a:gd name="connsiteX49" fmla="*/ 371479 w 5957423"/>
              <a:gd name="connsiteY49" fmla="*/ 5761705 h 6858000"/>
              <a:gd name="connsiteX50" fmla="*/ 371479 w 5957423"/>
              <a:gd name="connsiteY50" fmla="*/ 5415526 h 6858000"/>
              <a:gd name="connsiteX51" fmla="*/ 493727 w 5957423"/>
              <a:gd name="connsiteY51" fmla="*/ 5320898 h 6858000"/>
              <a:gd name="connsiteX52" fmla="*/ 486629 w 5957423"/>
              <a:gd name="connsiteY52" fmla="*/ 5309070 h 6858000"/>
              <a:gd name="connsiteX53" fmla="*/ 365169 w 5957423"/>
              <a:gd name="connsiteY53" fmla="*/ 5403697 h 6858000"/>
              <a:gd name="connsiteX54" fmla="*/ 0 w 5957423"/>
              <a:gd name="connsiteY54" fmla="*/ 5126124 h 6858000"/>
              <a:gd name="connsiteX55" fmla="*/ 359648 w 5957423"/>
              <a:gd name="connsiteY55" fmla="*/ 4847761 h 6858000"/>
              <a:gd name="connsiteX56" fmla="*/ 1106548 w 5957423"/>
              <a:gd name="connsiteY56" fmla="*/ 4487388 h 6858000"/>
              <a:gd name="connsiteX57" fmla="*/ 1106548 w 5957423"/>
              <a:gd name="connsiteY57" fmla="*/ 4833567 h 6858000"/>
              <a:gd name="connsiteX58" fmla="*/ 1018214 w 5957423"/>
              <a:gd name="connsiteY58" fmla="*/ 4902172 h 6858000"/>
              <a:gd name="connsiteX59" fmla="*/ 1025312 w 5957423"/>
              <a:gd name="connsiteY59" fmla="*/ 4913212 h 6858000"/>
              <a:gd name="connsiteX60" fmla="*/ 1017425 w 5957423"/>
              <a:gd name="connsiteY60" fmla="*/ 4902960 h 6858000"/>
              <a:gd name="connsiteX61" fmla="*/ 744534 w 5957423"/>
              <a:gd name="connsiteY61" fmla="*/ 5114295 h 6858000"/>
              <a:gd name="connsiteX62" fmla="*/ 744534 w 5957423"/>
              <a:gd name="connsiteY62" fmla="*/ 4768116 h 6858000"/>
              <a:gd name="connsiteX63" fmla="*/ 856530 w 5957423"/>
              <a:gd name="connsiteY63" fmla="*/ 4680586 h 6858000"/>
              <a:gd name="connsiteX64" fmla="*/ 849432 w 5957423"/>
              <a:gd name="connsiteY64" fmla="*/ 4670335 h 6858000"/>
              <a:gd name="connsiteX65" fmla="*/ 857319 w 5957423"/>
              <a:gd name="connsiteY65" fmla="*/ 4680586 h 6858000"/>
              <a:gd name="connsiteX66" fmla="*/ 1106548 w 5957423"/>
              <a:gd name="connsiteY66" fmla="*/ 4487388 h 6858000"/>
              <a:gd name="connsiteX67" fmla="*/ 737436 w 5957423"/>
              <a:gd name="connsiteY67" fmla="*/ 4196409 h 6858000"/>
              <a:gd name="connsiteX68" fmla="*/ 1102605 w 5957423"/>
              <a:gd name="connsiteY68" fmla="*/ 4473983 h 6858000"/>
              <a:gd name="connsiteX69" fmla="*/ 849432 w 5957423"/>
              <a:gd name="connsiteY69" fmla="*/ 4670335 h 6858000"/>
              <a:gd name="connsiteX70" fmla="*/ 738225 w 5957423"/>
              <a:gd name="connsiteY70" fmla="*/ 4756288 h 6858000"/>
              <a:gd name="connsiteX71" fmla="*/ 373056 w 5957423"/>
              <a:gd name="connsiteY71" fmla="*/ 4478714 h 6858000"/>
              <a:gd name="connsiteX72" fmla="*/ 737436 w 5957423"/>
              <a:gd name="connsiteY72" fmla="*/ 4196409 h 6858000"/>
              <a:gd name="connsiteX73" fmla="*/ 1115224 w 5957423"/>
              <a:gd name="connsiteY73" fmla="*/ 3544268 h 6858000"/>
              <a:gd name="connsiteX74" fmla="*/ 1125477 w 5957423"/>
              <a:gd name="connsiteY74" fmla="*/ 3552154 h 6858000"/>
              <a:gd name="connsiteX75" fmla="*/ 1480393 w 5957423"/>
              <a:gd name="connsiteY75" fmla="*/ 3821842 h 6858000"/>
              <a:gd name="connsiteX76" fmla="*/ 1116013 w 5957423"/>
              <a:gd name="connsiteY76" fmla="*/ 4104935 h 6858000"/>
              <a:gd name="connsiteX77" fmla="*/ 750844 w 5957423"/>
              <a:gd name="connsiteY77" fmla="*/ 3826573 h 6858000"/>
              <a:gd name="connsiteX78" fmla="*/ 1115224 w 5957423"/>
              <a:gd name="connsiteY78" fmla="*/ 3544268 h 6858000"/>
              <a:gd name="connsiteX79" fmla="*/ 1480393 w 5957423"/>
              <a:gd name="connsiteY79" fmla="*/ 2538851 h 6858000"/>
              <a:gd name="connsiteX80" fmla="*/ 1480393 w 5957423"/>
              <a:gd name="connsiteY80" fmla="*/ 2885030 h 6858000"/>
              <a:gd name="connsiteX81" fmla="*/ 1386537 w 5957423"/>
              <a:gd name="connsiteY81" fmla="*/ 2957578 h 6858000"/>
              <a:gd name="connsiteX82" fmla="*/ 1392847 w 5957423"/>
              <a:gd name="connsiteY82" fmla="*/ 2969406 h 6858000"/>
              <a:gd name="connsiteX83" fmla="*/ 1385748 w 5957423"/>
              <a:gd name="connsiteY83" fmla="*/ 2958366 h 6858000"/>
              <a:gd name="connsiteX84" fmla="*/ 1118379 w 5957423"/>
              <a:gd name="connsiteY84" fmla="*/ 3165758 h 6858000"/>
              <a:gd name="connsiteX85" fmla="*/ 1118379 w 5957423"/>
              <a:gd name="connsiteY85" fmla="*/ 2819579 h 6858000"/>
              <a:gd name="connsiteX86" fmla="*/ 1246148 w 5957423"/>
              <a:gd name="connsiteY86" fmla="*/ 2720221 h 6858000"/>
              <a:gd name="connsiteX87" fmla="*/ 1239839 w 5957423"/>
              <a:gd name="connsiteY87" fmla="*/ 2708392 h 6858000"/>
              <a:gd name="connsiteX88" fmla="*/ 1246937 w 5957423"/>
              <a:gd name="connsiteY88" fmla="*/ 2719432 h 6858000"/>
              <a:gd name="connsiteX89" fmla="*/ 1480393 w 5957423"/>
              <a:gd name="connsiteY89" fmla="*/ 2538851 h 6858000"/>
              <a:gd name="connsiteX90" fmla="*/ 732704 w 5957423"/>
              <a:gd name="connsiteY90" fmla="*/ 1598885 h 6858000"/>
              <a:gd name="connsiteX91" fmla="*/ 1097873 w 5957423"/>
              <a:gd name="connsiteY91" fmla="*/ 1876459 h 6858000"/>
              <a:gd name="connsiteX92" fmla="*/ 860473 w 5957423"/>
              <a:gd name="connsiteY92" fmla="*/ 2060194 h 6858000"/>
              <a:gd name="connsiteX93" fmla="*/ 867572 w 5957423"/>
              <a:gd name="connsiteY93" fmla="*/ 2072022 h 6858000"/>
              <a:gd name="connsiteX94" fmla="*/ 1106548 w 5957423"/>
              <a:gd name="connsiteY94" fmla="*/ 1885922 h 6858000"/>
              <a:gd name="connsiteX95" fmla="*/ 1106548 w 5957423"/>
              <a:gd name="connsiteY95" fmla="*/ 2232889 h 6858000"/>
              <a:gd name="connsiteX96" fmla="*/ 1007172 w 5957423"/>
              <a:gd name="connsiteY96" fmla="*/ 2310168 h 6858000"/>
              <a:gd name="connsiteX97" fmla="*/ 1014270 w 5957423"/>
              <a:gd name="connsiteY97" fmla="*/ 2322785 h 6858000"/>
              <a:gd name="connsiteX98" fmla="*/ 1110492 w 5957423"/>
              <a:gd name="connsiteY98" fmla="*/ 2247872 h 6858000"/>
              <a:gd name="connsiteX99" fmla="*/ 1475660 w 5957423"/>
              <a:gd name="connsiteY99" fmla="*/ 2525446 h 6858000"/>
              <a:gd name="connsiteX100" fmla="*/ 1239839 w 5957423"/>
              <a:gd name="connsiteY100" fmla="*/ 2708392 h 6858000"/>
              <a:gd name="connsiteX101" fmla="*/ 1112069 w 5957423"/>
              <a:gd name="connsiteY101" fmla="*/ 2807751 h 6858000"/>
              <a:gd name="connsiteX102" fmla="*/ 746900 w 5957423"/>
              <a:gd name="connsiteY102" fmla="*/ 2530177 h 6858000"/>
              <a:gd name="connsiteX103" fmla="*/ 1013481 w 5957423"/>
              <a:gd name="connsiteY103" fmla="*/ 2322785 h 6858000"/>
              <a:gd name="connsiteX104" fmla="*/ 1006383 w 5957423"/>
              <a:gd name="connsiteY104" fmla="*/ 2310168 h 6858000"/>
              <a:gd name="connsiteX105" fmla="*/ 744534 w 5957423"/>
              <a:gd name="connsiteY105" fmla="*/ 2513617 h 6858000"/>
              <a:gd name="connsiteX106" fmla="*/ 744534 w 5957423"/>
              <a:gd name="connsiteY106" fmla="*/ 2166650 h 6858000"/>
              <a:gd name="connsiteX107" fmla="*/ 866783 w 5957423"/>
              <a:gd name="connsiteY107" fmla="*/ 2072022 h 6858000"/>
              <a:gd name="connsiteX108" fmla="*/ 860473 w 5957423"/>
              <a:gd name="connsiteY108" fmla="*/ 2060983 h 6858000"/>
              <a:gd name="connsiteX109" fmla="*/ 738225 w 5957423"/>
              <a:gd name="connsiteY109" fmla="*/ 2155610 h 6858000"/>
              <a:gd name="connsiteX110" fmla="*/ 373056 w 5957423"/>
              <a:gd name="connsiteY110" fmla="*/ 1878036 h 6858000"/>
              <a:gd name="connsiteX111" fmla="*/ 732704 w 5957423"/>
              <a:gd name="connsiteY111" fmla="*/ 1598885 h 6858000"/>
              <a:gd name="connsiteX112" fmla="*/ 1480393 w 5957423"/>
              <a:gd name="connsiteY112" fmla="*/ 1238512 h 6858000"/>
              <a:gd name="connsiteX113" fmla="*/ 1480393 w 5957423"/>
              <a:gd name="connsiteY113" fmla="*/ 1585480 h 6858000"/>
              <a:gd name="connsiteX114" fmla="*/ 1391269 w 5957423"/>
              <a:gd name="connsiteY114" fmla="*/ 1654085 h 6858000"/>
              <a:gd name="connsiteX115" fmla="*/ 1399156 w 5957423"/>
              <a:gd name="connsiteY115" fmla="*/ 1664336 h 6858000"/>
              <a:gd name="connsiteX116" fmla="*/ 1483547 w 5957423"/>
              <a:gd name="connsiteY116" fmla="*/ 1598885 h 6858000"/>
              <a:gd name="connsiteX117" fmla="*/ 1848716 w 5957423"/>
              <a:gd name="connsiteY117" fmla="*/ 1876459 h 6858000"/>
              <a:gd name="connsiteX118" fmla="*/ 1658639 w 5957423"/>
              <a:gd name="connsiteY118" fmla="*/ 2023920 h 6858000"/>
              <a:gd name="connsiteX119" fmla="*/ 1489068 w 5957423"/>
              <a:gd name="connsiteY119" fmla="*/ 2155610 h 6858000"/>
              <a:gd name="connsiteX120" fmla="*/ 1123900 w 5957423"/>
              <a:gd name="connsiteY120" fmla="*/ 1878036 h 6858000"/>
              <a:gd name="connsiteX121" fmla="*/ 1398368 w 5957423"/>
              <a:gd name="connsiteY121" fmla="*/ 1665124 h 6858000"/>
              <a:gd name="connsiteX122" fmla="*/ 1390481 w 5957423"/>
              <a:gd name="connsiteY122" fmla="*/ 1654085 h 6858000"/>
              <a:gd name="connsiteX123" fmla="*/ 1118379 w 5957423"/>
              <a:gd name="connsiteY123" fmla="*/ 1865419 h 6858000"/>
              <a:gd name="connsiteX124" fmla="*/ 1118379 w 5957423"/>
              <a:gd name="connsiteY124" fmla="*/ 1519240 h 6858000"/>
              <a:gd name="connsiteX125" fmla="*/ 1230374 w 5957423"/>
              <a:gd name="connsiteY125" fmla="*/ 1432499 h 6858000"/>
              <a:gd name="connsiteX126" fmla="*/ 1480393 w 5957423"/>
              <a:gd name="connsiteY126" fmla="*/ 1238512 h 6858000"/>
              <a:gd name="connsiteX127" fmla="*/ 1110492 w 5957423"/>
              <a:gd name="connsiteY127" fmla="*/ 947533 h 6858000"/>
              <a:gd name="connsiteX128" fmla="*/ 1475660 w 5957423"/>
              <a:gd name="connsiteY128" fmla="*/ 1225107 h 6858000"/>
              <a:gd name="connsiteX129" fmla="*/ 1223276 w 5957423"/>
              <a:gd name="connsiteY129" fmla="*/ 1421459 h 6858000"/>
              <a:gd name="connsiteX130" fmla="*/ 1230374 w 5957423"/>
              <a:gd name="connsiteY130" fmla="*/ 1432499 h 6858000"/>
              <a:gd name="connsiteX131" fmla="*/ 1222487 w 5957423"/>
              <a:gd name="connsiteY131" fmla="*/ 1422247 h 6858000"/>
              <a:gd name="connsiteX132" fmla="*/ 1112069 w 5957423"/>
              <a:gd name="connsiteY132" fmla="*/ 1508201 h 6858000"/>
              <a:gd name="connsiteX133" fmla="*/ 746900 w 5957423"/>
              <a:gd name="connsiteY133" fmla="*/ 1230627 h 6858000"/>
              <a:gd name="connsiteX134" fmla="*/ 1110492 w 5957423"/>
              <a:gd name="connsiteY134" fmla="*/ 947533 h 6858000"/>
              <a:gd name="connsiteX135" fmla="*/ 1488280 w 5957423"/>
              <a:gd name="connsiteY135" fmla="*/ 296181 h 6858000"/>
              <a:gd name="connsiteX136" fmla="*/ 1498533 w 5957423"/>
              <a:gd name="connsiteY136" fmla="*/ 304066 h 6858000"/>
              <a:gd name="connsiteX137" fmla="*/ 1853448 w 5957423"/>
              <a:gd name="connsiteY137" fmla="*/ 573754 h 6858000"/>
              <a:gd name="connsiteX138" fmla="*/ 1489068 w 5957423"/>
              <a:gd name="connsiteY138" fmla="*/ 856060 h 6858000"/>
              <a:gd name="connsiteX139" fmla="*/ 1123900 w 5957423"/>
              <a:gd name="connsiteY139" fmla="*/ 578486 h 6858000"/>
              <a:gd name="connsiteX140" fmla="*/ 1488280 w 5957423"/>
              <a:gd name="connsiteY140" fmla="*/ 296181 h 6858000"/>
              <a:gd name="connsiteX141" fmla="*/ 1493012 w 5957423"/>
              <a:gd name="connsiteY141" fmla="*/ 0 h 6858000"/>
              <a:gd name="connsiteX142" fmla="*/ 5957423 w 5957423"/>
              <a:gd name="connsiteY142" fmla="*/ 0 h 6858000"/>
              <a:gd name="connsiteX143" fmla="*/ 5957423 w 5957423"/>
              <a:gd name="connsiteY143" fmla="*/ 6858000 h 6858000"/>
              <a:gd name="connsiteX144" fmla="*/ 843615 w 5957423"/>
              <a:gd name="connsiteY144" fmla="*/ 6858000 h 6858000"/>
              <a:gd name="connsiteX145" fmla="*/ 810785 w 5957423"/>
              <a:gd name="connsiteY145" fmla="*/ 6833040 h 6858000"/>
              <a:gd name="connsiteX146" fmla="*/ 746900 w 5957423"/>
              <a:gd name="connsiteY146" fmla="*/ 6784470 h 6858000"/>
              <a:gd name="connsiteX147" fmla="*/ 746900 w 5957423"/>
              <a:gd name="connsiteY147" fmla="*/ 6429617 h 6858000"/>
              <a:gd name="connsiteX148" fmla="*/ 1019002 w 5957423"/>
              <a:gd name="connsiteY148" fmla="*/ 6218282 h 6858000"/>
              <a:gd name="connsiteX149" fmla="*/ 1012693 w 5957423"/>
              <a:gd name="connsiteY149" fmla="*/ 6206454 h 6858000"/>
              <a:gd name="connsiteX150" fmla="*/ 1019791 w 5957423"/>
              <a:gd name="connsiteY150" fmla="*/ 6217493 h 6858000"/>
              <a:gd name="connsiteX151" fmla="*/ 1110492 w 5957423"/>
              <a:gd name="connsiteY151" fmla="*/ 6147311 h 6858000"/>
              <a:gd name="connsiteX152" fmla="*/ 1489068 w 5957423"/>
              <a:gd name="connsiteY152" fmla="*/ 6435925 h 6858000"/>
              <a:gd name="connsiteX153" fmla="*/ 1870800 w 5957423"/>
              <a:gd name="connsiteY153" fmla="*/ 6140214 h 6858000"/>
              <a:gd name="connsiteX154" fmla="*/ 1870800 w 5957423"/>
              <a:gd name="connsiteY154" fmla="*/ 6021930 h 6858000"/>
              <a:gd name="connsiteX155" fmla="*/ 1857392 w 5957423"/>
              <a:gd name="connsiteY155" fmla="*/ 6027450 h 6858000"/>
              <a:gd name="connsiteX156" fmla="*/ 1857392 w 5957423"/>
              <a:gd name="connsiteY156" fmla="*/ 6133906 h 6858000"/>
              <a:gd name="connsiteX157" fmla="*/ 1495378 w 5957423"/>
              <a:gd name="connsiteY157" fmla="*/ 6413845 h 6858000"/>
              <a:gd name="connsiteX158" fmla="*/ 1495378 w 5957423"/>
              <a:gd name="connsiteY158" fmla="*/ 6067667 h 6858000"/>
              <a:gd name="connsiteX159" fmla="*/ 1857392 w 5957423"/>
              <a:gd name="connsiteY159" fmla="*/ 5786939 h 6858000"/>
              <a:gd name="connsiteX160" fmla="*/ 1857392 w 5957423"/>
              <a:gd name="connsiteY160" fmla="*/ 6026661 h 6858000"/>
              <a:gd name="connsiteX161" fmla="*/ 1870800 w 5957423"/>
              <a:gd name="connsiteY161" fmla="*/ 6021141 h 6858000"/>
              <a:gd name="connsiteX162" fmla="*/ 1870800 w 5957423"/>
              <a:gd name="connsiteY162" fmla="*/ 5770379 h 6858000"/>
              <a:gd name="connsiteX163" fmla="*/ 1739875 w 5957423"/>
              <a:gd name="connsiteY163" fmla="*/ 5671020 h 6858000"/>
              <a:gd name="connsiteX164" fmla="*/ 1497744 w 5957423"/>
              <a:gd name="connsiteY164" fmla="*/ 5487285 h 6858000"/>
              <a:gd name="connsiteX165" fmla="*/ 1497744 w 5957423"/>
              <a:gd name="connsiteY165" fmla="*/ 5307493 h 6858000"/>
              <a:gd name="connsiteX166" fmla="*/ 1484336 w 5957423"/>
              <a:gd name="connsiteY166" fmla="*/ 5309858 h 6858000"/>
              <a:gd name="connsiteX167" fmla="*/ 1484336 w 5957423"/>
              <a:gd name="connsiteY167" fmla="*/ 5480976 h 6858000"/>
              <a:gd name="connsiteX168" fmla="*/ 1122322 w 5957423"/>
              <a:gd name="connsiteY168" fmla="*/ 5761705 h 6858000"/>
              <a:gd name="connsiteX169" fmla="*/ 1122322 w 5957423"/>
              <a:gd name="connsiteY169" fmla="*/ 5415526 h 6858000"/>
              <a:gd name="connsiteX170" fmla="*/ 1292682 w 5957423"/>
              <a:gd name="connsiteY170" fmla="*/ 5283047 h 6858000"/>
              <a:gd name="connsiteX171" fmla="*/ 1285583 w 5957423"/>
              <a:gd name="connsiteY171" fmla="*/ 5272796 h 6858000"/>
              <a:gd name="connsiteX172" fmla="*/ 1116013 w 5957423"/>
              <a:gd name="connsiteY172" fmla="*/ 5403697 h 6858000"/>
              <a:gd name="connsiteX173" fmla="*/ 750844 w 5957423"/>
              <a:gd name="connsiteY173" fmla="*/ 5126124 h 6858000"/>
              <a:gd name="connsiteX174" fmla="*/ 1025312 w 5957423"/>
              <a:gd name="connsiteY174" fmla="*/ 4913212 h 6858000"/>
              <a:gd name="connsiteX175" fmla="*/ 1110492 w 5957423"/>
              <a:gd name="connsiteY175" fmla="*/ 4847761 h 6858000"/>
              <a:gd name="connsiteX176" fmla="*/ 1475660 w 5957423"/>
              <a:gd name="connsiteY176" fmla="*/ 5125335 h 6858000"/>
              <a:gd name="connsiteX177" fmla="*/ 1285583 w 5957423"/>
              <a:gd name="connsiteY177" fmla="*/ 5272008 h 6858000"/>
              <a:gd name="connsiteX178" fmla="*/ 1293470 w 5957423"/>
              <a:gd name="connsiteY178" fmla="*/ 5283047 h 6858000"/>
              <a:gd name="connsiteX179" fmla="*/ 1484336 w 5957423"/>
              <a:gd name="connsiteY179" fmla="*/ 5134798 h 6858000"/>
              <a:gd name="connsiteX180" fmla="*/ 1484336 w 5957423"/>
              <a:gd name="connsiteY180" fmla="*/ 5309070 h 6858000"/>
              <a:gd name="connsiteX181" fmla="*/ 1497744 w 5957423"/>
              <a:gd name="connsiteY181" fmla="*/ 5306704 h 6858000"/>
              <a:gd name="connsiteX182" fmla="*/ 1497744 w 5957423"/>
              <a:gd name="connsiteY182" fmla="*/ 5129278 h 6858000"/>
              <a:gd name="connsiteX183" fmla="*/ 1513518 w 5957423"/>
              <a:gd name="connsiteY183" fmla="*/ 5116661 h 6858000"/>
              <a:gd name="connsiteX184" fmla="*/ 1513518 w 5957423"/>
              <a:gd name="connsiteY184" fmla="*/ 5100101 h 6858000"/>
              <a:gd name="connsiteX185" fmla="*/ 1495378 w 5957423"/>
              <a:gd name="connsiteY185" fmla="*/ 5114295 h 6858000"/>
              <a:gd name="connsiteX186" fmla="*/ 1495378 w 5957423"/>
              <a:gd name="connsiteY186" fmla="*/ 4768116 h 6858000"/>
              <a:gd name="connsiteX187" fmla="*/ 1513518 w 5957423"/>
              <a:gd name="connsiteY187" fmla="*/ 4753922 h 6858000"/>
              <a:gd name="connsiteX188" fmla="*/ 1513518 w 5957423"/>
              <a:gd name="connsiteY188" fmla="*/ 4737362 h 6858000"/>
              <a:gd name="connsiteX189" fmla="*/ 1489068 w 5957423"/>
              <a:gd name="connsiteY189" fmla="*/ 4756288 h 6858000"/>
              <a:gd name="connsiteX190" fmla="*/ 1123900 w 5957423"/>
              <a:gd name="connsiteY190" fmla="*/ 4478714 h 6858000"/>
              <a:gd name="connsiteX191" fmla="*/ 1488280 w 5957423"/>
              <a:gd name="connsiteY191" fmla="*/ 4196409 h 6858000"/>
              <a:gd name="connsiteX192" fmla="*/ 1853448 w 5957423"/>
              <a:gd name="connsiteY192" fmla="*/ 4473983 h 6858000"/>
              <a:gd name="connsiteX193" fmla="*/ 1514307 w 5957423"/>
              <a:gd name="connsiteY193" fmla="*/ 4737362 h 6858000"/>
              <a:gd name="connsiteX194" fmla="*/ 1514307 w 5957423"/>
              <a:gd name="connsiteY194" fmla="*/ 4753134 h 6858000"/>
              <a:gd name="connsiteX195" fmla="*/ 1857392 w 5957423"/>
              <a:gd name="connsiteY195" fmla="*/ 4487388 h 6858000"/>
              <a:gd name="connsiteX196" fmla="*/ 1857392 w 5957423"/>
              <a:gd name="connsiteY196" fmla="*/ 4833567 h 6858000"/>
              <a:gd name="connsiteX197" fmla="*/ 1514307 w 5957423"/>
              <a:gd name="connsiteY197" fmla="*/ 5100101 h 6858000"/>
              <a:gd name="connsiteX198" fmla="*/ 1514307 w 5957423"/>
              <a:gd name="connsiteY198" fmla="*/ 5116661 h 6858000"/>
              <a:gd name="connsiteX199" fmla="*/ 1870800 w 5957423"/>
              <a:gd name="connsiteY199" fmla="*/ 4839875 h 6858000"/>
              <a:gd name="connsiteX200" fmla="*/ 1870800 w 5957423"/>
              <a:gd name="connsiteY200" fmla="*/ 4470828 h 6858000"/>
              <a:gd name="connsiteX201" fmla="*/ 1497744 w 5957423"/>
              <a:gd name="connsiteY201" fmla="*/ 4186946 h 6858000"/>
              <a:gd name="connsiteX202" fmla="*/ 1497744 w 5957423"/>
              <a:gd name="connsiteY202" fmla="*/ 3839190 h 6858000"/>
              <a:gd name="connsiteX203" fmla="*/ 1484336 w 5957423"/>
              <a:gd name="connsiteY203" fmla="*/ 3849441 h 6858000"/>
              <a:gd name="connsiteX204" fmla="*/ 1484336 w 5957423"/>
              <a:gd name="connsiteY204" fmla="*/ 4182215 h 6858000"/>
              <a:gd name="connsiteX205" fmla="*/ 1122322 w 5957423"/>
              <a:gd name="connsiteY205" fmla="*/ 4462154 h 6858000"/>
              <a:gd name="connsiteX206" fmla="*/ 1122322 w 5957423"/>
              <a:gd name="connsiteY206" fmla="*/ 4115975 h 6858000"/>
              <a:gd name="connsiteX207" fmla="*/ 1484336 w 5957423"/>
              <a:gd name="connsiteY207" fmla="*/ 3835248 h 6858000"/>
              <a:gd name="connsiteX208" fmla="*/ 1484336 w 5957423"/>
              <a:gd name="connsiteY208" fmla="*/ 3848653 h 6858000"/>
              <a:gd name="connsiteX209" fmla="*/ 1497744 w 5957423"/>
              <a:gd name="connsiteY209" fmla="*/ 3838402 h 6858000"/>
              <a:gd name="connsiteX210" fmla="*/ 1497744 w 5957423"/>
              <a:gd name="connsiteY210" fmla="*/ 3818688 h 6858000"/>
              <a:gd name="connsiteX211" fmla="*/ 1136519 w 5957423"/>
              <a:gd name="connsiteY211" fmla="*/ 3544268 h 6858000"/>
              <a:gd name="connsiteX212" fmla="*/ 1125477 w 5957423"/>
              <a:gd name="connsiteY212" fmla="*/ 3552154 h 6858000"/>
              <a:gd name="connsiteX213" fmla="*/ 1135730 w 5957423"/>
              <a:gd name="connsiteY213" fmla="*/ 3543479 h 6858000"/>
              <a:gd name="connsiteX214" fmla="*/ 1119956 w 5957423"/>
              <a:gd name="connsiteY214" fmla="*/ 3531651 h 6858000"/>
              <a:gd name="connsiteX215" fmla="*/ 1119956 w 5957423"/>
              <a:gd name="connsiteY215" fmla="*/ 3519822 h 6858000"/>
              <a:gd name="connsiteX216" fmla="*/ 1106548 w 5957423"/>
              <a:gd name="connsiteY216" fmla="*/ 3519822 h 6858000"/>
              <a:gd name="connsiteX217" fmla="*/ 1106548 w 5957423"/>
              <a:gd name="connsiteY217" fmla="*/ 3532439 h 6858000"/>
              <a:gd name="connsiteX218" fmla="*/ 744534 w 5957423"/>
              <a:gd name="connsiteY218" fmla="*/ 3812379 h 6858000"/>
              <a:gd name="connsiteX219" fmla="*/ 744534 w 5957423"/>
              <a:gd name="connsiteY219" fmla="*/ 3495377 h 6858000"/>
              <a:gd name="connsiteX220" fmla="*/ 744534 w 5957423"/>
              <a:gd name="connsiteY220" fmla="*/ 3466989 h 6858000"/>
              <a:gd name="connsiteX221" fmla="*/ 1106548 w 5957423"/>
              <a:gd name="connsiteY221" fmla="*/ 3186261 h 6858000"/>
              <a:gd name="connsiteX222" fmla="*/ 1106548 w 5957423"/>
              <a:gd name="connsiteY222" fmla="*/ 3500109 h 6858000"/>
              <a:gd name="connsiteX223" fmla="*/ 1106548 w 5957423"/>
              <a:gd name="connsiteY223" fmla="*/ 3519034 h 6858000"/>
              <a:gd name="connsiteX224" fmla="*/ 1119956 w 5957423"/>
              <a:gd name="connsiteY224" fmla="*/ 3519034 h 6858000"/>
              <a:gd name="connsiteX225" fmla="*/ 1119956 w 5957423"/>
              <a:gd name="connsiteY225" fmla="*/ 3180741 h 6858000"/>
              <a:gd name="connsiteX226" fmla="*/ 1392847 w 5957423"/>
              <a:gd name="connsiteY226" fmla="*/ 2969406 h 6858000"/>
              <a:gd name="connsiteX227" fmla="*/ 1483547 w 5957423"/>
              <a:gd name="connsiteY227" fmla="*/ 2899224 h 6858000"/>
              <a:gd name="connsiteX228" fmla="*/ 1862913 w 5957423"/>
              <a:gd name="connsiteY228" fmla="*/ 3187049 h 6858000"/>
              <a:gd name="connsiteX229" fmla="*/ 2243855 w 5957423"/>
              <a:gd name="connsiteY229" fmla="*/ 2891339 h 6858000"/>
              <a:gd name="connsiteX230" fmla="*/ 2243855 w 5957423"/>
              <a:gd name="connsiteY230" fmla="*/ 2773843 h 6858000"/>
              <a:gd name="connsiteX231" fmla="*/ 2231236 w 5957423"/>
              <a:gd name="connsiteY231" fmla="*/ 2779363 h 6858000"/>
              <a:gd name="connsiteX232" fmla="*/ 2231236 w 5957423"/>
              <a:gd name="connsiteY232" fmla="*/ 2885030 h 6858000"/>
              <a:gd name="connsiteX233" fmla="*/ 1869222 w 5957423"/>
              <a:gd name="connsiteY233" fmla="*/ 3165758 h 6858000"/>
              <a:gd name="connsiteX234" fmla="*/ 1869222 w 5957423"/>
              <a:gd name="connsiteY234" fmla="*/ 2819579 h 6858000"/>
              <a:gd name="connsiteX235" fmla="*/ 2231236 w 5957423"/>
              <a:gd name="connsiteY235" fmla="*/ 2538851 h 6858000"/>
              <a:gd name="connsiteX236" fmla="*/ 2231236 w 5957423"/>
              <a:gd name="connsiteY236" fmla="*/ 2778574 h 6858000"/>
              <a:gd name="connsiteX237" fmla="*/ 2243855 w 5957423"/>
              <a:gd name="connsiteY237" fmla="*/ 2773054 h 6858000"/>
              <a:gd name="connsiteX238" fmla="*/ 2243855 w 5957423"/>
              <a:gd name="connsiteY238" fmla="*/ 2522291 h 6858000"/>
              <a:gd name="connsiteX239" fmla="*/ 2113720 w 5957423"/>
              <a:gd name="connsiteY239" fmla="*/ 2422933 h 6858000"/>
              <a:gd name="connsiteX240" fmla="*/ 2100312 w 5957423"/>
              <a:gd name="connsiteY240" fmla="*/ 2429241 h 6858000"/>
              <a:gd name="connsiteX241" fmla="*/ 2226503 w 5957423"/>
              <a:gd name="connsiteY241" fmla="*/ 2525446 h 6858000"/>
              <a:gd name="connsiteX242" fmla="*/ 1862124 w 5957423"/>
              <a:gd name="connsiteY242" fmla="*/ 2807751 h 6858000"/>
              <a:gd name="connsiteX243" fmla="*/ 1496955 w 5957423"/>
              <a:gd name="connsiteY243" fmla="*/ 2530177 h 6858000"/>
              <a:gd name="connsiteX244" fmla="*/ 1861335 w 5957423"/>
              <a:gd name="connsiteY244" fmla="*/ 2247872 h 6858000"/>
              <a:gd name="connsiteX245" fmla="*/ 2099523 w 5957423"/>
              <a:gd name="connsiteY245" fmla="*/ 2428452 h 6858000"/>
              <a:gd name="connsiteX246" fmla="*/ 2112931 w 5957423"/>
              <a:gd name="connsiteY246" fmla="*/ 2422144 h 6858000"/>
              <a:gd name="connsiteX247" fmla="*/ 1870800 w 5957423"/>
              <a:gd name="connsiteY247" fmla="*/ 2238409 h 6858000"/>
              <a:gd name="connsiteX248" fmla="*/ 1870800 w 5957423"/>
              <a:gd name="connsiteY248" fmla="*/ 2059405 h 6858000"/>
              <a:gd name="connsiteX249" fmla="*/ 1857392 w 5957423"/>
              <a:gd name="connsiteY249" fmla="*/ 2060983 h 6858000"/>
              <a:gd name="connsiteX250" fmla="*/ 1857392 w 5957423"/>
              <a:gd name="connsiteY250" fmla="*/ 2232889 h 6858000"/>
              <a:gd name="connsiteX251" fmla="*/ 1496167 w 5957423"/>
              <a:gd name="connsiteY251" fmla="*/ 2513617 h 6858000"/>
              <a:gd name="connsiteX252" fmla="*/ 1496167 w 5957423"/>
              <a:gd name="connsiteY252" fmla="*/ 2166650 h 6858000"/>
              <a:gd name="connsiteX253" fmla="*/ 1666526 w 5957423"/>
              <a:gd name="connsiteY253" fmla="*/ 2034960 h 6858000"/>
              <a:gd name="connsiteX254" fmla="*/ 1658639 w 5957423"/>
              <a:gd name="connsiteY254" fmla="*/ 2023920 h 6858000"/>
              <a:gd name="connsiteX255" fmla="*/ 1666526 w 5957423"/>
              <a:gd name="connsiteY255" fmla="*/ 2034172 h 6858000"/>
              <a:gd name="connsiteX256" fmla="*/ 1857392 w 5957423"/>
              <a:gd name="connsiteY256" fmla="*/ 1885922 h 6858000"/>
              <a:gd name="connsiteX257" fmla="*/ 1857392 w 5957423"/>
              <a:gd name="connsiteY257" fmla="*/ 2060194 h 6858000"/>
              <a:gd name="connsiteX258" fmla="*/ 1870800 w 5957423"/>
              <a:gd name="connsiteY258" fmla="*/ 2058617 h 6858000"/>
              <a:gd name="connsiteX259" fmla="*/ 1870800 w 5957423"/>
              <a:gd name="connsiteY259" fmla="*/ 1881190 h 6858000"/>
              <a:gd name="connsiteX260" fmla="*/ 1886574 w 5957423"/>
              <a:gd name="connsiteY260" fmla="*/ 1868573 h 6858000"/>
              <a:gd name="connsiteX261" fmla="*/ 1886574 w 5957423"/>
              <a:gd name="connsiteY261" fmla="*/ 1852014 h 6858000"/>
              <a:gd name="connsiteX262" fmla="*/ 1869222 w 5957423"/>
              <a:gd name="connsiteY262" fmla="*/ 1865419 h 6858000"/>
              <a:gd name="connsiteX263" fmla="*/ 1869222 w 5957423"/>
              <a:gd name="connsiteY263" fmla="*/ 1519240 h 6858000"/>
              <a:gd name="connsiteX264" fmla="*/ 1886574 w 5957423"/>
              <a:gd name="connsiteY264" fmla="*/ 1505835 h 6858000"/>
              <a:gd name="connsiteX265" fmla="*/ 1886574 w 5957423"/>
              <a:gd name="connsiteY265" fmla="*/ 1489275 h 6858000"/>
              <a:gd name="connsiteX266" fmla="*/ 1862124 w 5957423"/>
              <a:gd name="connsiteY266" fmla="*/ 1508201 h 6858000"/>
              <a:gd name="connsiteX267" fmla="*/ 1496955 w 5957423"/>
              <a:gd name="connsiteY267" fmla="*/ 1230627 h 6858000"/>
              <a:gd name="connsiteX268" fmla="*/ 1861335 w 5957423"/>
              <a:gd name="connsiteY268" fmla="*/ 947533 h 6858000"/>
              <a:gd name="connsiteX269" fmla="*/ 2226503 w 5957423"/>
              <a:gd name="connsiteY269" fmla="*/ 1225107 h 6858000"/>
              <a:gd name="connsiteX270" fmla="*/ 1887362 w 5957423"/>
              <a:gd name="connsiteY270" fmla="*/ 1488487 h 6858000"/>
              <a:gd name="connsiteX271" fmla="*/ 1887362 w 5957423"/>
              <a:gd name="connsiteY271" fmla="*/ 1505046 h 6858000"/>
              <a:gd name="connsiteX272" fmla="*/ 2231236 w 5957423"/>
              <a:gd name="connsiteY272" fmla="*/ 1238512 h 6858000"/>
              <a:gd name="connsiteX273" fmla="*/ 2231236 w 5957423"/>
              <a:gd name="connsiteY273" fmla="*/ 1585480 h 6858000"/>
              <a:gd name="connsiteX274" fmla="*/ 1887362 w 5957423"/>
              <a:gd name="connsiteY274" fmla="*/ 1851225 h 6858000"/>
              <a:gd name="connsiteX275" fmla="*/ 1887362 w 5957423"/>
              <a:gd name="connsiteY275" fmla="*/ 1867785 h 6858000"/>
              <a:gd name="connsiteX276" fmla="*/ 2243855 w 5957423"/>
              <a:gd name="connsiteY276" fmla="*/ 1591788 h 6858000"/>
              <a:gd name="connsiteX277" fmla="*/ 2243855 w 5957423"/>
              <a:gd name="connsiteY277" fmla="*/ 1221952 h 6858000"/>
              <a:gd name="connsiteX278" fmla="*/ 1870800 w 5957423"/>
              <a:gd name="connsiteY278" fmla="*/ 938859 h 6858000"/>
              <a:gd name="connsiteX279" fmla="*/ 1870800 w 5957423"/>
              <a:gd name="connsiteY279" fmla="*/ 590314 h 6858000"/>
              <a:gd name="connsiteX280" fmla="*/ 1857392 w 5957423"/>
              <a:gd name="connsiteY280" fmla="*/ 600566 h 6858000"/>
              <a:gd name="connsiteX281" fmla="*/ 1857392 w 5957423"/>
              <a:gd name="connsiteY281" fmla="*/ 933339 h 6858000"/>
              <a:gd name="connsiteX282" fmla="*/ 1496167 w 5957423"/>
              <a:gd name="connsiteY282" fmla="*/ 1214067 h 6858000"/>
              <a:gd name="connsiteX283" fmla="*/ 1496167 w 5957423"/>
              <a:gd name="connsiteY283" fmla="*/ 867888 h 6858000"/>
              <a:gd name="connsiteX284" fmla="*/ 1857392 w 5957423"/>
              <a:gd name="connsiteY284" fmla="*/ 587160 h 6858000"/>
              <a:gd name="connsiteX285" fmla="*/ 1857392 w 5957423"/>
              <a:gd name="connsiteY285" fmla="*/ 599777 h 6858000"/>
              <a:gd name="connsiteX286" fmla="*/ 1870800 w 5957423"/>
              <a:gd name="connsiteY286" fmla="*/ 589526 h 6858000"/>
              <a:gd name="connsiteX287" fmla="*/ 1870800 w 5957423"/>
              <a:gd name="connsiteY287" fmla="*/ 570600 h 6858000"/>
              <a:gd name="connsiteX288" fmla="*/ 1509574 w 5957423"/>
              <a:gd name="connsiteY288" fmla="*/ 295392 h 6858000"/>
              <a:gd name="connsiteX289" fmla="*/ 1498533 w 5957423"/>
              <a:gd name="connsiteY289" fmla="*/ 304066 h 6858000"/>
              <a:gd name="connsiteX290" fmla="*/ 1508786 w 5957423"/>
              <a:gd name="connsiteY290" fmla="*/ 295392 h 6858000"/>
              <a:gd name="connsiteX291" fmla="*/ 1493012 w 5957423"/>
              <a:gd name="connsiteY291" fmla="*/ 283564 h 6858000"/>
              <a:gd name="connsiteX292" fmla="*/ 1493012 w 5957423"/>
              <a:gd name="connsiteY292" fmla="*/ 1953 h 6858000"/>
              <a:gd name="connsiteX293" fmla="*/ 1398859 w 5957423"/>
              <a:gd name="connsiteY293" fmla="*/ 0 h 6858000"/>
              <a:gd name="connsiteX294" fmla="*/ 1480393 w 5957423"/>
              <a:gd name="connsiteY294" fmla="*/ 0 h 6858000"/>
              <a:gd name="connsiteX295" fmla="*/ 1480393 w 5957423"/>
              <a:gd name="connsiteY295" fmla="*/ 84404 h 6858000"/>
              <a:gd name="connsiteX296" fmla="*/ 1480393 w 5957423"/>
              <a:gd name="connsiteY296" fmla="*/ 283564 h 6858000"/>
              <a:gd name="connsiteX297" fmla="*/ 1118379 w 5957423"/>
              <a:gd name="connsiteY297" fmla="*/ 564292 h 6858000"/>
              <a:gd name="connsiteX298" fmla="*/ 1118379 w 5957423"/>
              <a:gd name="connsiteY298" fmla="*/ 218113 h 6858000"/>
              <a:gd name="connsiteX299" fmla="*/ 1379242 w 5957423"/>
              <a:gd name="connsiteY299" fmla="*/ 15255 h 6858000"/>
              <a:gd name="connsiteX300" fmla="*/ 840168 w 5957423"/>
              <a:gd name="connsiteY300" fmla="*/ 0 h 6858000"/>
              <a:gd name="connsiteX301" fmla="*/ 1377550 w 5957423"/>
              <a:gd name="connsiteY301" fmla="*/ 0 h 6858000"/>
              <a:gd name="connsiteX302" fmla="*/ 1301753 w 5957423"/>
              <a:gd name="connsiteY302" fmla="*/ 58896 h 6858000"/>
              <a:gd name="connsiteX303" fmla="*/ 1112069 w 5957423"/>
              <a:gd name="connsiteY303" fmla="*/ 206284 h 6858000"/>
              <a:gd name="connsiteX304" fmla="*/ 857417 w 5957423"/>
              <a:gd name="connsiteY304" fmla="*/ 130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</a:cxnLst>
            <a:rect l="l" t="t" r="r" b="b"/>
            <a:pathLst>
              <a:path w="5957423" h="6858000">
                <a:moveTo>
                  <a:pt x="738225" y="6793932"/>
                </a:moveTo>
                <a:cubicBezTo>
                  <a:pt x="771350" y="6819166"/>
                  <a:pt x="796195" y="6838092"/>
                  <a:pt x="814828" y="6852286"/>
                </a:cubicBezTo>
                <a:lnTo>
                  <a:pt x="822329" y="6858000"/>
                </a:lnTo>
                <a:lnTo>
                  <a:pt x="655724" y="6858000"/>
                </a:lnTo>
                <a:lnTo>
                  <a:pt x="656989" y="6857017"/>
                </a:lnTo>
                <a:cubicBezTo>
                  <a:pt x="738225" y="6793932"/>
                  <a:pt x="738225" y="6793932"/>
                  <a:pt x="738225" y="6793932"/>
                </a:cubicBezTo>
                <a:close/>
                <a:moveTo>
                  <a:pt x="733493" y="6434348"/>
                </a:moveTo>
                <a:cubicBezTo>
                  <a:pt x="733493" y="6780527"/>
                  <a:pt x="733493" y="6780527"/>
                  <a:pt x="733493" y="6780527"/>
                </a:cubicBezTo>
                <a:cubicBezTo>
                  <a:pt x="639637" y="6853075"/>
                  <a:pt x="639637" y="6853075"/>
                  <a:pt x="639637" y="6853075"/>
                </a:cubicBezTo>
                <a:cubicBezTo>
                  <a:pt x="645158" y="6854652"/>
                  <a:pt x="650679" y="6855440"/>
                  <a:pt x="656989" y="6857017"/>
                </a:cubicBezTo>
                <a:cubicBezTo>
                  <a:pt x="650679" y="6856229"/>
                  <a:pt x="644369" y="6854652"/>
                  <a:pt x="638848" y="6853863"/>
                </a:cubicBezTo>
                <a:lnTo>
                  <a:pt x="633515" y="6858000"/>
                </a:lnTo>
                <a:lnTo>
                  <a:pt x="371479" y="6858000"/>
                </a:lnTo>
                <a:lnTo>
                  <a:pt x="371479" y="6799592"/>
                </a:lnTo>
                <a:cubicBezTo>
                  <a:pt x="371479" y="6715076"/>
                  <a:pt x="371479" y="6715076"/>
                  <a:pt x="371479" y="6715076"/>
                </a:cubicBezTo>
                <a:cubicBezTo>
                  <a:pt x="733493" y="6434348"/>
                  <a:pt x="733493" y="6434348"/>
                  <a:pt x="733493" y="6434348"/>
                </a:cubicBezTo>
                <a:close/>
                <a:moveTo>
                  <a:pt x="1106548" y="5786939"/>
                </a:moveTo>
                <a:cubicBezTo>
                  <a:pt x="1106548" y="6133906"/>
                  <a:pt x="1106548" y="6133906"/>
                  <a:pt x="1106548" y="6133906"/>
                </a:cubicBezTo>
                <a:cubicBezTo>
                  <a:pt x="1012693" y="6206454"/>
                  <a:pt x="1012693" y="6206454"/>
                  <a:pt x="1012693" y="6206454"/>
                </a:cubicBezTo>
                <a:cubicBezTo>
                  <a:pt x="744534" y="6413845"/>
                  <a:pt x="744534" y="6413845"/>
                  <a:pt x="744534" y="6413845"/>
                </a:cubicBezTo>
                <a:cubicBezTo>
                  <a:pt x="744534" y="6067667"/>
                  <a:pt x="744534" y="6067667"/>
                  <a:pt x="744534" y="6067667"/>
                </a:cubicBezTo>
                <a:cubicBezTo>
                  <a:pt x="873093" y="5968308"/>
                  <a:pt x="873093" y="5968308"/>
                  <a:pt x="873093" y="5968308"/>
                </a:cubicBezTo>
                <a:cubicBezTo>
                  <a:pt x="1106548" y="5786939"/>
                  <a:pt x="1106548" y="5786939"/>
                  <a:pt x="1106548" y="5786939"/>
                </a:cubicBezTo>
                <a:close/>
                <a:moveTo>
                  <a:pt x="1739875" y="5671020"/>
                </a:moveTo>
                <a:cubicBezTo>
                  <a:pt x="1726467" y="5677328"/>
                  <a:pt x="1726467" y="5677328"/>
                  <a:pt x="1726467" y="5677328"/>
                </a:cubicBezTo>
                <a:cubicBezTo>
                  <a:pt x="1739875" y="5671020"/>
                  <a:pt x="1739875" y="5671020"/>
                  <a:pt x="1739875" y="5671020"/>
                </a:cubicBezTo>
                <a:close/>
                <a:moveTo>
                  <a:pt x="1488280" y="5495959"/>
                </a:moveTo>
                <a:cubicBezTo>
                  <a:pt x="1726467" y="5677328"/>
                  <a:pt x="1726467" y="5677328"/>
                  <a:pt x="1726467" y="5677328"/>
                </a:cubicBezTo>
                <a:cubicBezTo>
                  <a:pt x="1853448" y="5773533"/>
                  <a:pt x="1853448" y="5773533"/>
                  <a:pt x="1853448" y="5773533"/>
                </a:cubicBezTo>
                <a:cubicBezTo>
                  <a:pt x="1489068" y="6056627"/>
                  <a:pt x="1489068" y="6056627"/>
                  <a:pt x="1489068" y="6056627"/>
                </a:cubicBezTo>
                <a:cubicBezTo>
                  <a:pt x="1123900" y="5779053"/>
                  <a:pt x="1123900" y="5779053"/>
                  <a:pt x="1123900" y="5779053"/>
                </a:cubicBezTo>
                <a:cubicBezTo>
                  <a:pt x="1488280" y="5495959"/>
                  <a:pt x="1488280" y="5495959"/>
                  <a:pt x="1488280" y="5495959"/>
                </a:cubicBezTo>
                <a:close/>
                <a:moveTo>
                  <a:pt x="359648" y="4847761"/>
                </a:moveTo>
                <a:cubicBezTo>
                  <a:pt x="724817" y="5125335"/>
                  <a:pt x="724817" y="5125335"/>
                  <a:pt x="724817" y="5125335"/>
                </a:cubicBezTo>
                <a:cubicBezTo>
                  <a:pt x="487418" y="5309070"/>
                  <a:pt x="487418" y="5309070"/>
                  <a:pt x="487418" y="5309070"/>
                </a:cubicBezTo>
                <a:cubicBezTo>
                  <a:pt x="493727" y="5320110"/>
                  <a:pt x="493727" y="5320110"/>
                  <a:pt x="493727" y="5320110"/>
                </a:cubicBezTo>
                <a:cubicBezTo>
                  <a:pt x="733493" y="5134798"/>
                  <a:pt x="733493" y="5134798"/>
                  <a:pt x="733493" y="5134798"/>
                </a:cubicBezTo>
                <a:cubicBezTo>
                  <a:pt x="733493" y="5480976"/>
                  <a:pt x="733493" y="5480976"/>
                  <a:pt x="733493" y="5480976"/>
                </a:cubicBezTo>
                <a:cubicBezTo>
                  <a:pt x="633328" y="5558256"/>
                  <a:pt x="633328" y="5558256"/>
                  <a:pt x="633328" y="5558256"/>
                </a:cubicBezTo>
                <a:cubicBezTo>
                  <a:pt x="641215" y="5570873"/>
                  <a:pt x="641215" y="5570873"/>
                  <a:pt x="641215" y="5570873"/>
                </a:cubicBezTo>
                <a:cubicBezTo>
                  <a:pt x="737436" y="5495959"/>
                  <a:pt x="737436" y="5495959"/>
                  <a:pt x="737436" y="5495959"/>
                </a:cubicBezTo>
                <a:cubicBezTo>
                  <a:pt x="1102605" y="5773533"/>
                  <a:pt x="1102605" y="5773533"/>
                  <a:pt x="1102605" y="5773533"/>
                </a:cubicBezTo>
                <a:cubicBezTo>
                  <a:pt x="866783" y="5956479"/>
                  <a:pt x="866783" y="5956479"/>
                  <a:pt x="866783" y="5956479"/>
                </a:cubicBezTo>
                <a:cubicBezTo>
                  <a:pt x="873093" y="5968308"/>
                  <a:pt x="873093" y="5968308"/>
                  <a:pt x="873093" y="5968308"/>
                </a:cubicBezTo>
                <a:cubicBezTo>
                  <a:pt x="865994" y="5957268"/>
                  <a:pt x="865994" y="5957268"/>
                  <a:pt x="865994" y="5957268"/>
                </a:cubicBezTo>
                <a:cubicBezTo>
                  <a:pt x="738225" y="6056627"/>
                  <a:pt x="738225" y="6056627"/>
                  <a:pt x="738225" y="6056627"/>
                </a:cubicBezTo>
                <a:cubicBezTo>
                  <a:pt x="373056" y="5779053"/>
                  <a:pt x="373056" y="5779053"/>
                  <a:pt x="373056" y="5779053"/>
                </a:cubicBezTo>
                <a:cubicBezTo>
                  <a:pt x="640426" y="5571661"/>
                  <a:pt x="640426" y="5571661"/>
                  <a:pt x="640426" y="5571661"/>
                </a:cubicBezTo>
                <a:cubicBezTo>
                  <a:pt x="633328" y="5559044"/>
                  <a:pt x="633328" y="5559044"/>
                  <a:pt x="633328" y="5559044"/>
                </a:cubicBezTo>
                <a:cubicBezTo>
                  <a:pt x="371479" y="5761705"/>
                  <a:pt x="371479" y="5761705"/>
                  <a:pt x="371479" y="5761705"/>
                </a:cubicBezTo>
                <a:cubicBezTo>
                  <a:pt x="371479" y="5415526"/>
                  <a:pt x="371479" y="5415526"/>
                  <a:pt x="371479" y="5415526"/>
                </a:cubicBezTo>
                <a:cubicBezTo>
                  <a:pt x="493727" y="5320898"/>
                  <a:pt x="493727" y="5320898"/>
                  <a:pt x="493727" y="5320898"/>
                </a:cubicBezTo>
                <a:cubicBezTo>
                  <a:pt x="486629" y="5309070"/>
                  <a:pt x="486629" y="5309070"/>
                  <a:pt x="486629" y="5309070"/>
                </a:cubicBezTo>
                <a:cubicBezTo>
                  <a:pt x="365169" y="5403697"/>
                  <a:pt x="365169" y="5403697"/>
                  <a:pt x="365169" y="5403697"/>
                </a:cubicBezTo>
                <a:cubicBezTo>
                  <a:pt x="0" y="5126124"/>
                  <a:pt x="0" y="5126124"/>
                  <a:pt x="0" y="5126124"/>
                </a:cubicBezTo>
                <a:cubicBezTo>
                  <a:pt x="359648" y="4847761"/>
                  <a:pt x="359648" y="4847761"/>
                  <a:pt x="359648" y="4847761"/>
                </a:cubicBezTo>
                <a:close/>
                <a:moveTo>
                  <a:pt x="1106548" y="4487388"/>
                </a:moveTo>
                <a:cubicBezTo>
                  <a:pt x="1106548" y="4833567"/>
                  <a:pt x="1106548" y="4833567"/>
                  <a:pt x="1106548" y="4833567"/>
                </a:cubicBezTo>
                <a:cubicBezTo>
                  <a:pt x="1018214" y="4902172"/>
                  <a:pt x="1018214" y="4902172"/>
                  <a:pt x="1018214" y="4902172"/>
                </a:cubicBezTo>
                <a:cubicBezTo>
                  <a:pt x="1025312" y="4913212"/>
                  <a:pt x="1025312" y="4913212"/>
                  <a:pt x="1025312" y="4913212"/>
                </a:cubicBezTo>
                <a:cubicBezTo>
                  <a:pt x="1017425" y="4902960"/>
                  <a:pt x="1017425" y="4902960"/>
                  <a:pt x="1017425" y="4902960"/>
                </a:cubicBezTo>
                <a:cubicBezTo>
                  <a:pt x="744534" y="5114295"/>
                  <a:pt x="744534" y="5114295"/>
                  <a:pt x="744534" y="5114295"/>
                </a:cubicBezTo>
                <a:cubicBezTo>
                  <a:pt x="744534" y="4768116"/>
                  <a:pt x="744534" y="4768116"/>
                  <a:pt x="744534" y="4768116"/>
                </a:cubicBezTo>
                <a:cubicBezTo>
                  <a:pt x="856530" y="4680586"/>
                  <a:pt x="856530" y="4680586"/>
                  <a:pt x="856530" y="4680586"/>
                </a:cubicBezTo>
                <a:cubicBezTo>
                  <a:pt x="849432" y="4670335"/>
                  <a:pt x="849432" y="4670335"/>
                  <a:pt x="849432" y="4670335"/>
                </a:cubicBezTo>
                <a:cubicBezTo>
                  <a:pt x="857319" y="4680586"/>
                  <a:pt x="857319" y="4680586"/>
                  <a:pt x="857319" y="4680586"/>
                </a:cubicBezTo>
                <a:cubicBezTo>
                  <a:pt x="1106548" y="4487388"/>
                  <a:pt x="1106548" y="4487388"/>
                  <a:pt x="1106548" y="4487388"/>
                </a:cubicBezTo>
                <a:close/>
                <a:moveTo>
                  <a:pt x="737436" y="4196409"/>
                </a:moveTo>
                <a:cubicBezTo>
                  <a:pt x="1102605" y="4473983"/>
                  <a:pt x="1102605" y="4473983"/>
                  <a:pt x="1102605" y="4473983"/>
                </a:cubicBezTo>
                <a:cubicBezTo>
                  <a:pt x="849432" y="4670335"/>
                  <a:pt x="849432" y="4670335"/>
                  <a:pt x="849432" y="4670335"/>
                </a:cubicBezTo>
                <a:cubicBezTo>
                  <a:pt x="738225" y="4756288"/>
                  <a:pt x="738225" y="4756288"/>
                  <a:pt x="738225" y="4756288"/>
                </a:cubicBezTo>
                <a:cubicBezTo>
                  <a:pt x="373056" y="4478714"/>
                  <a:pt x="373056" y="4478714"/>
                  <a:pt x="373056" y="4478714"/>
                </a:cubicBezTo>
                <a:cubicBezTo>
                  <a:pt x="737436" y="4196409"/>
                  <a:pt x="737436" y="4196409"/>
                  <a:pt x="737436" y="4196409"/>
                </a:cubicBezTo>
                <a:close/>
                <a:moveTo>
                  <a:pt x="1115224" y="3544268"/>
                </a:moveTo>
                <a:cubicBezTo>
                  <a:pt x="1125477" y="3552154"/>
                  <a:pt x="1125477" y="3552154"/>
                  <a:pt x="1125477" y="3552154"/>
                </a:cubicBezTo>
                <a:cubicBezTo>
                  <a:pt x="1480393" y="3821842"/>
                  <a:pt x="1480393" y="3821842"/>
                  <a:pt x="1480393" y="3821842"/>
                </a:cubicBezTo>
                <a:cubicBezTo>
                  <a:pt x="1116013" y="4104935"/>
                  <a:pt x="1116013" y="4104935"/>
                  <a:pt x="1116013" y="4104935"/>
                </a:cubicBezTo>
                <a:cubicBezTo>
                  <a:pt x="750844" y="3826573"/>
                  <a:pt x="750844" y="3826573"/>
                  <a:pt x="750844" y="3826573"/>
                </a:cubicBezTo>
                <a:cubicBezTo>
                  <a:pt x="1115224" y="3544268"/>
                  <a:pt x="1115224" y="3544268"/>
                  <a:pt x="1115224" y="3544268"/>
                </a:cubicBezTo>
                <a:close/>
                <a:moveTo>
                  <a:pt x="1480393" y="2538851"/>
                </a:moveTo>
                <a:cubicBezTo>
                  <a:pt x="1480393" y="2885030"/>
                  <a:pt x="1480393" y="2885030"/>
                  <a:pt x="1480393" y="2885030"/>
                </a:cubicBezTo>
                <a:cubicBezTo>
                  <a:pt x="1386537" y="2957578"/>
                  <a:pt x="1386537" y="2957578"/>
                  <a:pt x="1386537" y="2957578"/>
                </a:cubicBezTo>
                <a:cubicBezTo>
                  <a:pt x="1392847" y="2969406"/>
                  <a:pt x="1392847" y="2969406"/>
                  <a:pt x="1392847" y="2969406"/>
                </a:cubicBezTo>
                <a:cubicBezTo>
                  <a:pt x="1385748" y="2958366"/>
                  <a:pt x="1385748" y="2958366"/>
                  <a:pt x="1385748" y="2958366"/>
                </a:cubicBezTo>
                <a:cubicBezTo>
                  <a:pt x="1118379" y="3165758"/>
                  <a:pt x="1118379" y="3165758"/>
                  <a:pt x="1118379" y="3165758"/>
                </a:cubicBezTo>
                <a:cubicBezTo>
                  <a:pt x="1118379" y="2819579"/>
                  <a:pt x="1118379" y="2819579"/>
                  <a:pt x="1118379" y="2819579"/>
                </a:cubicBezTo>
                <a:cubicBezTo>
                  <a:pt x="1246148" y="2720221"/>
                  <a:pt x="1246148" y="2720221"/>
                  <a:pt x="1246148" y="2720221"/>
                </a:cubicBezTo>
                <a:cubicBezTo>
                  <a:pt x="1239839" y="2708392"/>
                  <a:pt x="1239839" y="2708392"/>
                  <a:pt x="1239839" y="2708392"/>
                </a:cubicBezTo>
                <a:cubicBezTo>
                  <a:pt x="1246937" y="2719432"/>
                  <a:pt x="1246937" y="2719432"/>
                  <a:pt x="1246937" y="2719432"/>
                </a:cubicBezTo>
                <a:cubicBezTo>
                  <a:pt x="1480393" y="2538851"/>
                  <a:pt x="1480393" y="2538851"/>
                  <a:pt x="1480393" y="2538851"/>
                </a:cubicBezTo>
                <a:close/>
                <a:moveTo>
                  <a:pt x="732704" y="1598885"/>
                </a:moveTo>
                <a:cubicBezTo>
                  <a:pt x="1097873" y="1876459"/>
                  <a:pt x="1097873" y="1876459"/>
                  <a:pt x="1097873" y="1876459"/>
                </a:cubicBezTo>
                <a:cubicBezTo>
                  <a:pt x="860473" y="2060194"/>
                  <a:pt x="860473" y="2060194"/>
                  <a:pt x="860473" y="2060194"/>
                </a:cubicBezTo>
                <a:cubicBezTo>
                  <a:pt x="867572" y="2072022"/>
                  <a:pt x="867572" y="2072022"/>
                  <a:pt x="867572" y="2072022"/>
                </a:cubicBezTo>
                <a:cubicBezTo>
                  <a:pt x="1106548" y="1885922"/>
                  <a:pt x="1106548" y="1885922"/>
                  <a:pt x="1106548" y="1885922"/>
                </a:cubicBezTo>
                <a:cubicBezTo>
                  <a:pt x="1106548" y="2232889"/>
                  <a:pt x="1106548" y="2232889"/>
                  <a:pt x="1106548" y="2232889"/>
                </a:cubicBezTo>
                <a:cubicBezTo>
                  <a:pt x="1007172" y="2310168"/>
                  <a:pt x="1007172" y="2310168"/>
                  <a:pt x="1007172" y="2310168"/>
                </a:cubicBezTo>
                <a:cubicBezTo>
                  <a:pt x="1014270" y="2322785"/>
                  <a:pt x="1014270" y="2322785"/>
                  <a:pt x="1014270" y="2322785"/>
                </a:cubicBezTo>
                <a:cubicBezTo>
                  <a:pt x="1110492" y="2247872"/>
                  <a:pt x="1110492" y="2247872"/>
                  <a:pt x="1110492" y="2247872"/>
                </a:cubicBezTo>
                <a:cubicBezTo>
                  <a:pt x="1475660" y="2525446"/>
                  <a:pt x="1475660" y="2525446"/>
                  <a:pt x="1475660" y="2525446"/>
                </a:cubicBezTo>
                <a:cubicBezTo>
                  <a:pt x="1239839" y="2708392"/>
                  <a:pt x="1239839" y="2708392"/>
                  <a:pt x="1239839" y="2708392"/>
                </a:cubicBezTo>
                <a:cubicBezTo>
                  <a:pt x="1112069" y="2807751"/>
                  <a:pt x="1112069" y="2807751"/>
                  <a:pt x="1112069" y="2807751"/>
                </a:cubicBezTo>
                <a:cubicBezTo>
                  <a:pt x="746900" y="2530177"/>
                  <a:pt x="746900" y="2530177"/>
                  <a:pt x="746900" y="2530177"/>
                </a:cubicBezTo>
                <a:cubicBezTo>
                  <a:pt x="1013481" y="2322785"/>
                  <a:pt x="1013481" y="2322785"/>
                  <a:pt x="1013481" y="2322785"/>
                </a:cubicBezTo>
                <a:cubicBezTo>
                  <a:pt x="1006383" y="2310168"/>
                  <a:pt x="1006383" y="2310168"/>
                  <a:pt x="1006383" y="2310168"/>
                </a:cubicBezTo>
                <a:cubicBezTo>
                  <a:pt x="744534" y="2513617"/>
                  <a:pt x="744534" y="2513617"/>
                  <a:pt x="744534" y="2513617"/>
                </a:cubicBezTo>
                <a:cubicBezTo>
                  <a:pt x="744534" y="2166650"/>
                  <a:pt x="744534" y="2166650"/>
                  <a:pt x="744534" y="2166650"/>
                </a:cubicBezTo>
                <a:cubicBezTo>
                  <a:pt x="866783" y="2072022"/>
                  <a:pt x="866783" y="2072022"/>
                  <a:pt x="866783" y="2072022"/>
                </a:cubicBezTo>
                <a:cubicBezTo>
                  <a:pt x="860473" y="2060983"/>
                  <a:pt x="860473" y="2060983"/>
                  <a:pt x="860473" y="2060983"/>
                </a:cubicBezTo>
                <a:cubicBezTo>
                  <a:pt x="738225" y="2155610"/>
                  <a:pt x="738225" y="2155610"/>
                  <a:pt x="738225" y="2155610"/>
                </a:cubicBezTo>
                <a:cubicBezTo>
                  <a:pt x="373056" y="1878036"/>
                  <a:pt x="373056" y="1878036"/>
                  <a:pt x="373056" y="1878036"/>
                </a:cubicBezTo>
                <a:cubicBezTo>
                  <a:pt x="732704" y="1598885"/>
                  <a:pt x="732704" y="1598885"/>
                  <a:pt x="732704" y="1598885"/>
                </a:cubicBezTo>
                <a:close/>
                <a:moveTo>
                  <a:pt x="1480393" y="1238512"/>
                </a:moveTo>
                <a:cubicBezTo>
                  <a:pt x="1480393" y="1585480"/>
                  <a:pt x="1480393" y="1585480"/>
                  <a:pt x="1480393" y="1585480"/>
                </a:cubicBezTo>
                <a:cubicBezTo>
                  <a:pt x="1391269" y="1654085"/>
                  <a:pt x="1391269" y="1654085"/>
                  <a:pt x="1391269" y="1654085"/>
                </a:cubicBezTo>
                <a:cubicBezTo>
                  <a:pt x="1399156" y="1664336"/>
                  <a:pt x="1399156" y="1664336"/>
                  <a:pt x="1399156" y="1664336"/>
                </a:cubicBezTo>
                <a:cubicBezTo>
                  <a:pt x="1483547" y="1598885"/>
                  <a:pt x="1483547" y="1598885"/>
                  <a:pt x="1483547" y="1598885"/>
                </a:cubicBezTo>
                <a:cubicBezTo>
                  <a:pt x="1848716" y="1876459"/>
                  <a:pt x="1848716" y="1876459"/>
                  <a:pt x="1848716" y="1876459"/>
                </a:cubicBezTo>
                <a:cubicBezTo>
                  <a:pt x="1658639" y="2023920"/>
                  <a:pt x="1658639" y="2023920"/>
                  <a:pt x="1658639" y="2023920"/>
                </a:cubicBezTo>
                <a:cubicBezTo>
                  <a:pt x="1489068" y="2155610"/>
                  <a:pt x="1489068" y="2155610"/>
                  <a:pt x="1489068" y="2155610"/>
                </a:cubicBezTo>
                <a:cubicBezTo>
                  <a:pt x="1123900" y="1878036"/>
                  <a:pt x="1123900" y="1878036"/>
                  <a:pt x="1123900" y="1878036"/>
                </a:cubicBezTo>
                <a:cubicBezTo>
                  <a:pt x="1398368" y="1665124"/>
                  <a:pt x="1398368" y="1665124"/>
                  <a:pt x="1398368" y="1665124"/>
                </a:cubicBezTo>
                <a:cubicBezTo>
                  <a:pt x="1390481" y="1654085"/>
                  <a:pt x="1390481" y="1654085"/>
                  <a:pt x="1390481" y="1654085"/>
                </a:cubicBezTo>
                <a:cubicBezTo>
                  <a:pt x="1118379" y="1865419"/>
                  <a:pt x="1118379" y="1865419"/>
                  <a:pt x="1118379" y="1865419"/>
                </a:cubicBezTo>
                <a:cubicBezTo>
                  <a:pt x="1118379" y="1519240"/>
                  <a:pt x="1118379" y="1519240"/>
                  <a:pt x="1118379" y="1519240"/>
                </a:cubicBezTo>
                <a:cubicBezTo>
                  <a:pt x="1230374" y="1432499"/>
                  <a:pt x="1230374" y="1432499"/>
                  <a:pt x="1230374" y="1432499"/>
                </a:cubicBezTo>
                <a:cubicBezTo>
                  <a:pt x="1480393" y="1238512"/>
                  <a:pt x="1480393" y="1238512"/>
                  <a:pt x="1480393" y="1238512"/>
                </a:cubicBezTo>
                <a:close/>
                <a:moveTo>
                  <a:pt x="1110492" y="947533"/>
                </a:moveTo>
                <a:cubicBezTo>
                  <a:pt x="1475660" y="1225107"/>
                  <a:pt x="1475660" y="1225107"/>
                  <a:pt x="1475660" y="1225107"/>
                </a:cubicBezTo>
                <a:cubicBezTo>
                  <a:pt x="1223276" y="1421459"/>
                  <a:pt x="1223276" y="1421459"/>
                  <a:pt x="1223276" y="1421459"/>
                </a:cubicBezTo>
                <a:cubicBezTo>
                  <a:pt x="1230374" y="1432499"/>
                  <a:pt x="1230374" y="1432499"/>
                  <a:pt x="1230374" y="1432499"/>
                </a:cubicBezTo>
                <a:cubicBezTo>
                  <a:pt x="1222487" y="1422247"/>
                  <a:pt x="1222487" y="1422247"/>
                  <a:pt x="1222487" y="1422247"/>
                </a:cubicBezTo>
                <a:cubicBezTo>
                  <a:pt x="1112069" y="1508201"/>
                  <a:pt x="1112069" y="1508201"/>
                  <a:pt x="1112069" y="1508201"/>
                </a:cubicBezTo>
                <a:cubicBezTo>
                  <a:pt x="746900" y="1230627"/>
                  <a:pt x="746900" y="1230627"/>
                  <a:pt x="746900" y="1230627"/>
                </a:cubicBezTo>
                <a:cubicBezTo>
                  <a:pt x="1110492" y="947533"/>
                  <a:pt x="1110492" y="947533"/>
                  <a:pt x="1110492" y="947533"/>
                </a:cubicBezTo>
                <a:close/>
                <a:moveTo>
                  <a:pt x="1488280" y="296181"/>
                </a:moveTo>
                <a:cubicBezTo>
                  <a:pt x="1498533" y="304066"/>
                  <a:pt x="1498533" y="304066"/>
                  <a:pt x="1498533" y="304066"/>
                </a:cubicBezTo>
                <a:cubicBezTo>
                  <a:pt x="1853448" y="573754"/>
                  <a:pt x="1853448" y="573754"/>
                  <a:pt x="1853448" y="573754"/>
                </a:cubicBezTo>
                <a:cubicBezTo>
                  <a:pt x="1489068" y="856060"/>
                  <a:pt x="1489068" y="856060"/>
                  <a:pt x="1489068" y="856060"/>
                </a:cubicBezTo>
                <a:cubicBezTo>
                  <a:pt x="1123900" y="578486"/>
                  <a:pt x="1123900" y="578486"/>
                  <a:pt x="1123900" y="578486"/>
                </a:cubicBezTo>
                <a:cubicBezTo>
                  <a:pt x="1488280" y="296181"/>
                  <a:pt x="1488280" y="296181"/>
                  <a:pt x="1488280" y="296181"/>
                </a:cubicBezTo>
                <a:close/>
                <a:moveTo>
                  <a:pt x="1493012" y="0"/>
                </a:moveTo>
                <a:lnTo>
                  <a:pt x="5957423" y="0"/>
                </a:lnTo>
                <a:lnTo>
                  <a:pt x="5957423" y="6858000"/>
                </a:lnTo>
                <a:lnTo>
                  <a:pt x="843615" y="6858000"/>
                </a:lnTo>
                <a:lnTo>
                  <a:pt x="810785" y="6833040"/>
                </a:lnTo>
                <a:cubicBezTo>
                  <a:pt x="746900" y="6784470"/>
                  <a:pt x="746900" y="6784470"/>
                  <a:pt x="746900" y="6784470"/>
                </a:cubicBezTo>
                <a:cubicBezTo>
                  <a:pt x="746900" y="6429617"/>
                  <a:pt x="746900" y="6429617"/>
                  <a:pt x="746900" y="6429617"/>
                </a:cubicBezTo>
                <a:cubicBezTo>
                  <a:pt x="1019002" y="6218282"/>
                  <a:pt x="1019002" y="6218282"/>
                  <a:pt x="1019002" y="6218282"/>
                </a:cubicBezTo>
                <a:cubicBezTo>
                  <a:pt x="1012693" y="6206454"/>
                  <a:pt x="1012693" y="6206454"/>
                  <a:pt x="1012693" y="6206454"/>
                </a:cubicBezTo>
                <a:cubicBezTo>
                  <a:pt x="1019791" y="6217493"/>
                  <a:pt x="1019791" y="6217493"/>
                  <a:pt x="1019791" y="6217493"/>
                </a:cubicBezTo>
                <a:cubicBezTo>
                  <a:pt x="1110492" y="6147311"/>
                  <a:pt x="1110492" y="6147311"/>
                  <a:pt x="1110492" y="6147311"/>
                </a:cubicBezTo>
                <a:cubicBezTo>
                  <a:pt x="1489068" y="6435925"/>
                  <a:pt x="1489068" y="6435925"/>
                  <a:pt x="1489068" y="6435925"/>
                </a:cubicBezTo>
                <a:cubicBezTo>
                  <a:pt x="1870800" y="6140214"/>
                  <a:pt x="1870800" y="6140214"/>
                  <a:pt x="1870800" y="6140214"/>
                </a:cubicBezTo>
                <a:cubicBezTo>
                  <a:pt x="1870800" y="6021930"/>
                  <a:pt x="1870800" y="6021930"/>
                  <a:pt x="1870800" y="6021930"/>
                </a:cubicBezTo>
                <a:cubicBezTo>
                  <a:pt x="1857392" y="6027450"/>
                  <a:pt x="1857392" y="6027450"/>
                  <a:pt x="1857392" y="6027450"/>
                </a:cubicBezTo>
                <a:cubicBezTo>
                  <a:pt x="1857392" y="6133906"/>
                  <a:pt x="1857392" y="6133906"/>
                  <a:pt x="1857392" y="6133906"/>
                </a:cubicBezTo>
                <a:cubicBezTo>
                  <a:pt x="1495378" y="6413845"/>
                  <a:pt x="1495378" y="6413845"/>
                  <a:pt x="1495378" y="6413845"/>
                </a:cubicBezTo>
                <a:cubicBezTo>
                  <a:pt x="1495378" y="6067667"/>
                  <a:pt x="1495378" y="6067667"/>
                  <a:pt x="1495378" y="6067667"/>
                </a:cubicBezTo>
                <a:cubicBezTo>
                  <a:pt x="1857392" y="5786939"/>
                  <a:pt x="1857392" y="5786939"/>
                  <a:pt x="1857392" y="5786939"/>
                </a:cubicBezTo>
                <a:cubicBezTo>
                  <a:pt x="1857392" y="6026661"/>
                  <a:pt x="1857392" y="6026661"/>
                  <a:pt x="1857392" y="6026661"/>
                </a:cubicBezTo>
                <a:cubicBezTo>
                  <a:pt x="1870800" y="6021141"/>
                  <a:pt x="1870800" y="6021141"/>
                  <a:pt x="1870800" y="6021141"/>
                </a:cubicBezTo>
                <a:cubicBezTo>
                  <a:pt x="1870800" y="5770379"/>
                  <a:pt x="1870800" y="5770379"/>
                  <a:pt x="1870800" y="5770379"/>
                </a:cubicBezTo>
                <a:cubicBezTo>
                  <a:pt x="1739875" y="5671020"/>
                  <a:pt x="1739875" y="5671020"/>
                  <a:pt x="1739875" y="5671020"/>
                </a:cubicBezTo>
                <a:cubicBezTo>
                  <a:pt x="1497744" y="5487285"/>
                  <a:pt x="1497744" y="5487285"/>
                  <a:pt x="1497744" y="5487285"/>
                </a:cubicBezTo>
                <a:cubicBezTo>
                  <a:pt x="1497744" y="5307493"/>
                  <a:pt x="1497744" y="5307493"/>
                  <a:pt x="1497744" y="5307493"/>
                </a:cubicBezTo>
                <a:cubicBezTo>
                  <a:pt x="1484336" y="5309858"/>
                  <a:pt x="1484336" y="5309858"/>
                  <a:pt x="1484336" y="5309858"/>
                </a:cubicBezTo>
                <a:cubicBezTo>
                  <a:pt x="1484336" y="5480976"/>
                  <a:pt x="1484336" y="5480976"/>
                  <a:pt x="1484336" y="5480976"/>
                </a:cubicBezTo>
                <a:cubicBezTo>
                  <a:pt x="1122322" y="5761705"/>
                  <a:pt x="1122322" y="5761705"/>
                  <a:pt x="1122322" y="5761705"/>
                </a:cubicBezTo>
                <a:cubicBezTo>
                  <a:pt x="1122322" y="5415526"/>
                  <a:pt x="1122322" y="5415526"/>
                  <a:pt x="1122322" y="5415526"/>
                </a:cubicBezTo>
                <a:cubicBezTo>
                  <a:pt x="1292682" y="5283047"/>
                  <a:pt x="1292682" y="5283047"/>
                  <a:pt x="1292682" y="5283047"/>
                </a:cubicBezTo>
                <a:cubicBezTo>
                  <a:pt x="1285583" y="5272796"/>
                  <a:pt x="1285583" y="5272796"/>
                  <a:pt x="1285583" y="5272796"/>
                </a:cubicBezTo>
                <a:cubicBezTo>
                  <a:pt x="1116013" y="5403697"/>
                  <a:pt x="1116013" y="5403697"/>
                  <a:pt x="1116013" y="5403697"/>
                </a:cubicBezTo>
                <a:cubicBezTo>
                  <a:pt x="750844" y="5126124"/>
                  <a:pt x="750844" y="5126124"/>
                  <a:pt x="750844" y="5126124"/>
                </a:cubicBezTo>
                <a:cubicBezTo>
                  <a:pt x="1025312" y="4913212"/>
                  <a:pt x="1025312" y="4913212"/>
                  <a:pt x="1025312" y="4913212"/>
                </a:cubicBezTo>
                <a:cubicBezTo>
                  <a:pt x="1110492" y="4847761"/>
                  <a:pt x="1110492" y="4847761"/>
                  <a:pt x="1110492" y="4847761"/>
                </a:cubicBezTo>
                <a:cubicBezTo>
                  <a:pt x="1475660" y="5125335"/>
                  <a:pt x="1475660" y="5125335"/>
                  <a:pt x="1475660" y="5125335"/>
                </a:cubicBezTo>
                <a:cubicBezTo>
                  <a:pt x="1285583" y="5272008"/>
                  <a:pt x="1285583" y="5272008"/>
                  <a:pt x="1285583" y="5272008"/>
                </a:cubicBezTo>
                <a:cubicBezTo>
                  <a:pt x="1293470" y="5283047"/>
                  <a:pt x="1293470" y="5283047"/>
                  <a:pt x="1293470" y="5283047"/>
                </a:cubicBezTo>
                <a:cubicBezTo>
                  <a:pt x="1484336" y="5134798"/>
                  <a:pt x="1484336" y="5134798"/>
                  <a:pt x="1484336" y="5134798"/>
                </a:cubicBezTo>
                <a:cubicBezTo>
                  <a:pt x="1484336" y="5309070"/>
                  <a:pt x="1484336" y="5309070"/>
                  <a:pt x="1484336" y="5309070"/>
                </a:cubicBezTo>
                <a:cubicBezTo>
                  <a:pt x="1497744" y="5306704"/>
                  <a:pt x="1497744" y="5306704"/>
                  <a:pt x="1497744" y="5306704"/>
                </a:cubicBezTo>
                <a:cubicBezTo>
                  <a:pt x="1497744" y="5129278"/>
                  <a:pt x="1497744" y="5129278"/>
                  <a:pt x="1497744" y="5129278"/>
                </a:cubicBezTo>
                <a:cubicBezTo>
                  <a:pt x="1513518" y="5116661"/>
                  <a:pt x="1513518" y="5116661"/>
                  <a:pt x="1513518" y="5116661"/>
                </a:cubicBezTo>
                <a:cubicBezTo>
                  <a:pt x="1513518" y="5100101"/>
                  <a:pt x="1513518" y="5100101"/>
                  <a:pt x="1513518" y="5100101"/>
                </a:cubicBezTo>
                <a:cubicBezTo>
                  <a:pt x="1495378" y="5114295"/>
                  <a:pt x="1495378" y="5114295"/>
                  <a:pt x="1495378" y="5114295"/>
                </a:cubicBezTo>
                <a:cubicBezTo>
                  <a:pt x="1495378" y="4768116"/>
                  <a:pt x="1495378" y="4768116"/>
                  <a:pt x="1495378" y="4768116"/>
                </a:cubicBezTo>
                <a:cubicBezTo>
                  <a:pt x="1513518" y="4753922"/>
                  <a:pt x="1513518" y="4753922"/>
                  <a:pt x="1513518" y="4753922"/>
                </a:cubicBezTo>
                <a:cubicBezTo>
                  <a:pt x="1513518" y="4737362"/>
                  <a:pt x="1513518" y="4737362"/>
                  <a:pt x="1513518" y="4737362"/>
                </a:cubicBezTo>
                <a:cubicBezTo>
                  <a:pt x="1489068" y="4756288"/>
                  <a:pt x="1489068" y="4756288"/>
                  <a:pt x="1489068" y="4756288"/>
                </a:cubicBezTo>
                <a:cubicBezTo>
                  <a:pt x="1123900" y="4478714"/>
                  <a:pt x="1123900" y="4478714"/>
                  <a:pt x="1123900" y="4478714"/>
                </a:cubicBezTo>
                <a:cubicBezTo>
                  <a:pt x="1488280" y="4196409"/>
                  <a:pt x="1488280" y="4196409"/>
                  <a:pt x="1488280" y="4196409"/>
                </a:cubicBezTo>
                <a:cubicBezTo>
                  <a:pt x="1853448" y="4473983"/>
                  <a:pt x="1853448" y="4473983"/>
                  <a:pt x="1853448" y="4473983"/>
                </a:cubicBezTo>
                <a:cubicBezTo>
                  <a:pt x="1514307" y="4737362"/>
                  <a:pt x="1514307" y="4737362"/>
                  <a:pt x="1514307" y="4737362"/>
                </a:cubicBezTo>
                <a:cubicBezTo>
                  <a:pt x="1514307" y="4753134"/>
                  <a:pt x="1514307" y="4753134"/>
                  <a:pt x="1514307" y="4753134"/>
                </a:cubicBezTo>
                <a:cubicBezTo>
                  <a:pt x="1857392" y="4487388"/>
                  <a:pt x="1857392" y="4487388"/>
                  <a:pt x="1857392" y="4487388"/>
                </a:cubicBezTo>
                <a:cubicBezTo>
                  <a:pt x="1857392" y="4833567"/>
                  <a:pt x="1857392" y="4833567"/>
                  <a:pt x="1857392" y="4833567"/>
                </a:cubicBezTo>
                <a:cubicBezTo>
                  <a:pt x="1514307" y="5100101"/>
                  <a:pt x="1514307" y="5100101"/>
                  <a:pt x="1514307" y="5100101"/>
                </a:cubicBezTo>
                <a:cubicBezTo>
                  <a:pt x="1514307" y="5116661"/>
                  <a:pt x="1514307" y="5116661"/>
                  <a:pt x="1514307" y="5116661"/>
                </a:cubicBezTo>
                <a:cubicBezTo>
                  <a:pt x="1870800" y="4839875"/>
                  <a:pt x="1870800" y="4839875"/>
                  <a:pt x="1870800" y="4839875"/>
                </a:cubicBezTo>
                <a:cubicBezTo>
                  <a:pt x="1870800" y="4470828"/>
                  <a:pt x="1870800" y="4470828"/>
                  <a:pt x="1870800" y="4470828"/>
                </a:cubicBezTo>
                <a:cubicBezTo>
                  <a:pt x="1497744" y="4186946"/>
                  <a:pt x="1497744" y="4186946"/>
                  <a:pt x="1497744" y="4186946"/>
                </a:cubicBezTo>
                <a:cubicBezTo>
                  <a:pt x="1497744" y="3839190"/>
                  <a:pt x="1497744" y="3839190"/>
                  <a:pt x="1497744" y="3839190"/>
                </a:cubicBezTo>
                <a:cubicBezTo>
                  <a:pt x="1484336" y="3849441"/>
                  <a:pt x="1484336" y="3849441"/>
                  <a:pt x="1484336" y="3849441"/>
                </a:cubicBezTo>
                <a:cubicBezTo>
                  <a:pt x="1484336" y="4182215"/>
                  <a:pt x="1484336" y="4182215"/>
                  <a:pt x="1484336" y="4182215"/>
                </a:cubicBezTo>
                <a:cubicBezTo>
                  <a:pt x="1122322" y="4462154"/>
                  <a:pt x="1122322" y="4462154"/>
                  <a:pt x="1122322" y="4462154"/>
                </a:cubicBezTo>
                <a:cubicBezTo>
                  <a:pt x="1122322" y="4115975"/>
                  <a:pt x="1122322" y="4115975"/>
                  <a:pt x="1122322" y="4115975"/>
                </a:cubicBezTo>
                <a:cubicBezTo>
                  <a:pt x="1484336" y="3835248"/>
                  <a:pt x="1484336" y="3835248"/>
                  <a:pt x="1484336" y="3835248"/>
                </a:cubicBezTo>
                <a:cubicBezTo>
                  <a:pt x="1484336" y="3848653"/>
                  <a:pt x="1484336" y="3848653"/>
                  <a:pt x="1484336" y="3848653"/>
                </a:cubicBezTo>
                <a:cubicBezTo>
                  <a:pt x="1497744" y="3838402"/>
                  <a:pt x="1497744" y="3838402"/>
                  <a:pt x="1497744" y="3838402"/>
                </a:cubicBezTo>
                <a:cubicBezTo>
                  <a:pt x="1497744" y="3818688"/>
                  <a:pt x="1497744" y="3818688"/>
                  <a:pt x="1497744" y="3818688"/>
                </a:cubicBezTo>
                <a:cubicBezTo>
                  <a:pt x="1136519" y="3544268"/>
                  <a:pt x="1136519" y="3544268"/>
                  <a:pt x="1136519" y="3544268"/>
                </a:cubicBezTo>
                <a:cubicBezTo>
                  <a:pt x="1125477" y="3552154"/>
                  <a:pt x="1125477" y="3552154"/>
                  <a:pt x="1125477" y="3552154"/>
                </a:cubicBezTo>
                <a:cubicBezTo>
                  <a:pt x="1135730" y="3543479"/>
                  <a:pt x="1135730" y="3543479"/>
                  <a:pt x="1135730" y="3543479"/>
                </a:cubicBezTo>
                <a:cubicBezTo>
                  <a:pt x="1119956" y="3531651"/>
                  <a:pt x="1119956" y="3531651"/>
                  <a:pt x="1119956" y="3531651"/>
                </a:cubicBezTo>
                <a:cubicBezTo>
                  <a:pt x="1119956" y="3519822"/>
                  <a:pt x="1119956" y="3519822"/>
                  <a:pt x="1119956" y="3519822"/>
                </a:cubicBezTo>
                <a:cubicBezTo>
                  <a:pt x="1106548" y="3519822"/>
                  <a:pt x="1106548" y="3519822"/>
                  <a:pt x="1106548" y="3519822"/>
                </a:cubicBezTo>
                <a:cubicBezTo>
                  <a:pt x="1106548" y="3532439"/>
                  <a:pt x="1106548" y="3532439"/>
                  <a:pt x="1106548" y="3532439"/>
                </a:cubicBezTo>
                <a:cubicBezTo>
                  <a:pt x="744534" y="3812379"/>
                  <a:pt x="744534" y="3812379"/>
                  <a:pt x="744534" y="3812379"/>
                </a:cubicBezTo>
                <a:cubicBezTo>
                  <a:pt x="744534" y="3495377"/>
                  <a:pt x="744534" y="3495377"/>
                  <a:pt x="744534" y="3495377"/>
                </a:cubicBezTo>
                <a:cubicBezTo>
                  <a:pt x="744534" y="3466989"/>
                  <a:pt x="744534" y="3466989"/>
                  <a:pt x="744534" y="3466989"/>
                </a:cubicBezTo>
                <a:cubicBezTo>
                  <a:pt x="1106548" y="3186261"/>
                  <a:pt x="1106548" y="3186261"/>
                  <a:pt x="1106548" y="3186261"/>
                </a:cubicBezTo>
                <a:cubicBezTo>
                  <a:pt x="1106548" y="3500109"/>
                  <a:pt x="1106548" y="3500109"/>
                  <a:pt x="1106548" y="3500109"/>
                </a:cubicBezTo>
                <a:cubicBezTo>
                  <a:pt x="1106548" y="3519034"/>
                  <a:pt x="1106548" y="3519034"/>
                  <a:pt x="1106548" y="3519034"/>
                </a:cubicBezTo>
                <a:cubicBezTo>
                  <a:pt x="1119956" y="3519034"/>
                  <a:pt x="1119956" y="3519034"/>
                  <a:pt x="1119956" y="3519034"/>
                </a:cubicBezTo>
                <a:cubicBezTo>
                  <a:pt x="1119956" y="3180741"/>
                  <a:pt x="1119956" y="3180741"/>
                  <a:pt x="1119956" y="3180741"/>
                </a:cubicBezTo>
                <a:cubicBezTo>
                  <a:pt x="1392847" y="2969406"/>
                  <a:pt x="1392847" y="2969406"/>
                  <a:pt x="1392847" y="2969406"/>
                </a:cubicBezTo>
                <a:cubicBezTo>
                  <a:pt x="1483547" y="2899224"/>
                  <a:pt x="1483547" y="2899224"/>
                  <a:pt x="1483547" y="2899224"/>
                </a:cubicBezTo>
                <a:cubicBezTo>
                  <a:pt x="1862913" y="3187049"/>
                  <a:pt x="1862913" y="3187049"/>
                  <a:pt x="1862913" y="3187049"/>
                </a:cubicBezTo>
                <a:cubicBezTo>
                  <a:pt x="2243855" y="2891339"/>
                  <a:pt x="2243855" y="2891339"/>
                  <a:pt x="2243855" y="2891339"/>
                </a:cubicBezTo>
                <a:cubicBezTo>
                  <a:pt x="2243855" y="2773843"/>
                  <a:pt x="2243855" y="2773843"/>
                  <a:pt x="2243855" y="2773843"/>
                </a:cubicBezTo>
                <a:cubicBezTo>
                  <a:pt x="2231236" y="2779363"/>
                  <a:pt x="2231236" y="2779363"/>
                  <a:pt x="2231236" y="2779363"/>
                </a:cubicBezTo>
                <a:cubicBezTo>
                  <a:pt x="2231236" y="2885030"/>
                  <a:pt x="2231236" y="2885030"/>
                  <a:pt x="2231236" y="2885030"/>
                </a:cubicBezTo>
                <a:cubicBezTo>
                  <a:pt x="1869222" y="3165758"/>
                  <a:pt x="1869222" y="3165758"/>
                  <a:pt x="1869222" y="3165758"/>
                </a:cubicBezTo>
                <a:cubicBezTo>
                  <a:pt x="1869222" y="2819579"/>
                  <a:pt x="1869222" y="2819579"/>
                  <a:pt x="1869222" y="2819579"/>
                </a:cubicBezTo>
                <a:cubicBezTo>
                  <a:pt x="2231236" y="2538851"/>
                  <a:pt x="2231236" y="2538851"/>
                  <a:pt x="2231236" y="2538851"/>
                </a:cubicBezTo>
                <a:cubicBezTo>
                  <a:pt x="2231236" y="2778574"/>
                  <a:pt x="2231236" y="2778574"/>
                  <a:pt x="2231236" y="2778574"/>
                </a:cubicBezTo>
                <a:cubicBezTo>
                  <a:pt x="2243855" y="2773054"/>
                  <a:pt x="2243855" y="2773054"/>
                  <a:pt x="2243855" y="2773054"/>
                </a:cubicBezTo>
                <a:cubicBezTo>
                  <a:pt x="2243855" y="2522291"/>
                  <a:pt x="2243855" y="2522291"/>
                  <a:pt x="2243855" y="2522291"/>
                </a:cubicBezTo>
                <a:cubicBezTo>
                  <a:pt x="2113720" y="2422933"/>
                  <a:pt x="2113720" y="2422933"/>
                  <a:pt x="2113720" y="2422933"/>
                </a:cubicBezTo>
                <a:cubicBezTo>
                  <a:pt x="2100312" y="2429241"/>
                  <a:pt x="2100312" y="2429241"/>
                  <a:pt x="2100312" y="2429241"/>
                </a:cubicBezTo>
                <a:cubicBezTo>
                  <a:pt x="2226503" y="2525446"/>
                  <a:pt x="2226503" y="2525446"/>
                  <a:pt x="2226503" y="2525446"/>
                </a:cubicBezTo>
                <a:cubicBezTo>
                  <a:pt x="1862124" y="2807751"/>
                  <a:pt x="1862124" y="2807751"/>
                  <a:pt x="1862124" y="2807751"/>
                </a:cubicBezTo>
                <a:cubicBezTo>
                  <a:pt x="1496955" y="2530177"/>
                  <a:pt x="1496955" y="2530177"/>
                  <a:pt x="1496955" y="2530177"/>
                </a:cubicBezTo>
                <a:cubicBezTo>
                  <a:pt x="1861335" y="2247872"/>
                  <a:pt x="1861335" y="2247872"/>
                  <a:pt x="1861335" y="2247872"/>
                </a:cubicBezTo>
                <a:cubicBezTo>
                  <a:pt x="2099523" y="2428452"/>
                  <a:pt x="2099523" y="2428452"/>
                  <a:pt x="2099523" y="2428452"/>
                </a:cubicBezTo>
                <a:cubicBezTo>
                  <a:pt x="2112931" y="2422144"/>
                  <a:pt x="2112931" y="2422144"/>
                  <a:pt x="2112931" y="2422144"/>
                </a:cubicBezTo>
                <a:cubicBezTo>
                  <a:pt x="1870800" y="2238409"/>
                  <a:pt x="1870800" y="2238409"/>
                  <a:pt x="1870800" y="2238409"/>
                </a:cubicBezTo>
                <a:cubicBezTo>
                  <a:pt x="1870800" y="2059405"/>
                  <a:pt x="1870800" y="2059405"/>
                  <a:pt x="1870800" y="2059405"/>
                </a:cubicBezTo>
                <a:cubicBezTo>
                  <a:pt x="1857392" y="2060983"/>
                  <a:pt x="1857392" y="2060983"/>
                  <a:pt x="1857392" y="2060983"/>
                </a:cubicBezTo>
                <a:cubicBezTo>
                  <a:pt x="1857392" y="2232889"/>
                  <a:pt x="1857392" y="2232889"/>
                  <a:pt x="1857392" y="2232889"/>
                </a:cubicBezTo>
                <a:cubicBezTo>
                  <a:pt x="1496167" y="2513617"/>
                  <a:pt x="1496167" y="2513617"/>
                  <a:pt x="1496167" y="2513617"/>
                </a:cubicBezTo>
                <a:cubicBezTo>
                  <a:pt x="1496167" y="2166650"/>
                  <a:pt x="1496167" y="2166650"/>
                  <a:pt x="1496167" y="2166650"/>
                </a:cubicBezTo>
                <a:cubicBezTo>
                  <a:pt x="1666526" y="2034960"/>
                  <a:pt x="1666526" y="2034960"/>
                  <a:pt x="1666526" y="2034960"/>
                </a:cubicBezTo>
                <a:cubicBezTo>
                  <a:pt x="1658639" y="2023920"/>
                  <a:pt x="1658639" y="2023920"/>
                  <a:pt x="1658639" y="2023920"/>
                </a:cubicBezTo>
                <a:cubicBezTo>
                  <a:pt x="1666526" y="2034172"/>
                  <a:pt x="1666526" y="2034172"/>
                  <a:pt x="1666526" y="2034172"/>
                </a:cubicBezTo>
                <a:cubicBezTo>
                  <a:pt x="1857392" y="1885922"/>
                  <a:pt x="1857392" y="1885922"/>
                  <a:pt x="1857392" y="1885922"/>
                </a:cubicBezTo>
                <a:cubicBezTo>
                  <a:pt x="1857392" y="2060194"/>
                  <a:pt x="1857392" y="2060194"/>
                  <a:pt x="1857392" y="2060194"/>
                </a:cubicBezTo>
                <a:cubicBezTo>
                  <a:pt x="1870800" y="2058617"/>
                  <a:pt x="1870800" y="2058617"/>
                  <a:pt x="1870800" y="2058617"/>
                </a:cubicBezTo>
                <a:cubicBezTo>
                  <a:pt x="1870800" y="1881190"/>
                  <a:pt x="1870800" y="1881190"/>
                  <a:pt x="1870800" y="1881190"/>
                </a:cubicBezTo>
                <a:cubicBezTo>
                  <a:pt x="1886574" y="1868573"/>
                  <a:pt x="1886574" y="1868573"/>
                  <a:pt x="1886574" y="1868573"/>
                </a:cubicBezTo>
                <a:cubicBezTo>
                  <a:pt x="1886574" y="1852014"/>
                  <a:pt x="1886574" y="1852014"/>
                  <a:pt x="1886574" y="1852014"/>
                </a:cubicBezTo>
                <a:cubicBezTo>
                  <a:pt x="1869222" y="1865419"/>
                  <a:pt x="1869222" y="1865419"/>
                  <a:pt x="1869222" y="1865419"/>
                </a:cubicBezTo>
                <a:cubicBezTo>
                  <a:pt x="1869222" y="1519240"/>
                  <a:pt x="1869222" y="1519240"/>
                  <a:pt x="1869222" y="1519240"/>
                </a:cubicBezTo>
                <a:cubicBezTo>
                  <a:pt x="1886574" y="1505835"/>
                  <a:pt x="1886574" y="1505835"/>
                  <a:pt x="1886574" y="1505835"/>
                </a:cubicBezTo>
                <a:cubicBezTo>
                  <a:pt x="1886574" y="1489275"/>
                  <a:pt x="1886574" y="1489275"/>
                  <a:pt x="1886574" y="1489275"/>
                </a:cubicBezTo>
                <a:cubicBezTo>
                  <a:pt x="1862124" y="1508201"/>
                  <a:pt x="1862124" y="1508201"/>
                  <a:pt x="1862124" y="1508201"/>
                </a:cubicBezTo>
                <a:cubicBezTo>
                  <a:pt x="1496955" y="1230627"/>
                  <a:pt x="1496955" y="1230627"/>
                  <a:pt x="1496955" y="1230627"/>
                </a:cubicBezTo>
                <a:cubicBezTo>
                  <a:pt x="1861335" y="947533"/>
                  <a:pt x="1861335" y="947533"/>
                  <a:pt x="1861335" y="947533"/>
                </a:cubicBezTo>
                <a:cubicBezTo>
                  <a:pt x="2226503" y="1225107"/>
                  <a:pt x="2226503" y="1225107"/>
                  <a:pt x="2226503" y="1225107"/>
                </a:cubicBezTo>
                <a:cubicBezTo>
                  <a:pt x="1887362" y="1488487"/>
                  <a:pt x="1887362" y="1488487"/>
                  <a:pt x="1887362" y="1488487"/>
                </a:cubicBezTo>
                <a:cubicBezTo>
                  <a:pt x="1887362" y="1505046"/>
                  <a:pt x="1887362" y="1505046"/>
                  <a:pt x="1887362" y="1505046"/>
                </a:cubicBezTo>
                <a:cubicBezTo>
                  <a:pt x="2231236" y="1238512"/>
                  <a:pt x="2231236" y="1238512"/>
                  <a:pt x="2231236" y="1238512"/>
                </a:cubicBezTo>
                <a:cubicBezTo>
                  <a:pt x="2231236" y="1585480"/>
                  <a:pt x="2231236" y="1585480"/>
                  <a:pt x="2231236" y="1585480"/>
                </a:cubicBezTo>
                <a:lnTo>
                  <a:pt x="1887362" y="1851225"/>
                </a:lnTo>
                <a:cubicBezTo>
                  <a:pt x="1887362" y="1867785"/>
                  <a:pt x="1887362" y="1867785"/>
                  <a:pt x="1887362" y="1867785"/>
                </a:cubicBezTo>
                <a:cubicBezTo>
                  <a:pt x="2243855" y="1591788"/>
                  <a:pt x="2243855" y="1591788"/>
                  <a:pt x="2243855" y="1591788"/>
                </a:cubicBezTo>
                <a:cubicBezTo>
                  <a:pt x="2243855" y="1221952"/>
                  <a:pt x="2243855" y="1221952"/>
                  <a:pt x="2243855" y="1221952"/>
                </a:cubicBezTo>
                <a:cubicBezTo>
                  <a:pt x="1870800" y="938859"/>
                  <a:pt x="1870800" y="938859"/>
                  <a:pt x="1870800" y="938859"/>
                </a:cubicBezTo>
                <a:cubicBezTo>
                  <a:pt x="1870800" y="590314"/>
                  <a:pt x="1870800" y="590314"/>
                  <a:pt x="1870800" y="590314"/>
                </a:cubicBezTo>
                <a:cubicBezTo>
                  <a:pt x="1857392" y="600566"/>
                  <a:pt x="1857392" y="600566"/>
                  <a:pt x="1857392" y="600566"/>
                </a:cubicBezTo>
                <a:cubicBezTo>
                  <a:pt x="1857392" y="933339"/>
                  <a:pt x="1857392" y="933339"/>
                  <a:pt x="1857392" y="933339"/>
                </a:cubicBezTo>
                <a:cubicBezTo>
                  <a:pt x="1496167" y="1214067"/>
                  <a:pt x="1496167" y="1214067"/>
                  <a:pt x="1496167" y="1214067"/>
                </a:cubicBezTo>
                <a:cubicBezTo>
                  <a:pt x="1496167" y="867888"/>
                  <a:pt x="1496167" y="867888"/>
                  <a:pt x="1496167" y="867888"/>
                </a:cubicBezTo>
                <a:cubicBezTo>
                  <a:pt x="1857392" y="587160"/>
                  <a:pt x="1857392" y="587160"/>
                  <a:pt x="1857392" y="587160"/>
                </a:cubicBezTo>
                <a:cubicBezTo>
                  <a:pt x="1857392" y="599777"/>
                  <a:pt x="1857392" y="599777"/>
                  <a:pt x="1857392" y="599777"/>
                </a:cubicBezTo>
                <a:cubicBezTo>
                  <a:pt x="1870800" y="589526"/>
                  <a:pt x="1870800" y="589526"/>
                  <a:pt x="1870800" y="589526"/>
                </a:cubicBezTo>
                <a:cubicBezTo>
                  <a:pt x="1870800" y="570600"/>
                  <a:pt x="1870800" y="570600"/>
                  <a:pt x="1870800" y="570600"/>
                </a:cubicBezTo>
                <a:cubicBezTo>
                  <a:pt x="1509574" y="295392"/>
                  <a:pt x="1509574" y="295392"/>
                  <a:pt x="1509574" y="295392"/>
                </a:cubicBezTo>
                <a:cubicBezTo>
                  <a:pt x="1498533" y="304066"/>
                  <a:pt x="1498533" y="304066"/>
                  <a:pt x="1498533" y="304066"/>
                </a:cubicBezTo>
                <a:cubicBezTo>
                  <a:pt x="1508786" y="295392"/>
                  <a:pt x="1508786" y="295392"/>
                  <a:pt x="1508786" y="295392"/>
                </a:cubicBezTo>
                <a:cubicBezTo>
                  <a:pt x="1493012" y="283564"/>
                  <a:pt x="1493012" y="283564"/>
                  <a:pt x="1493012" y="283564"/>
                </a:cubicBezTo>
                <a:cubicBezTo>
                  <a:pt x="1493012" y="97759"/>
                  <a:pt x="1493012" y="28082"/>
                  <a:pt x="1493012" y="1953"/>
                </a:cubicBezTo>
                <a:close/>
                <a:moveTo>
                  <a:pt x="1398859" y="0"/>
                </a:moveTo>
                <a:lnTo>
                  <a:pt x="1480393" y="0"/>
                </a:lnTo>
                <a:lnTo>
                  <a:pt x="1480393" y="84404"/>
                </a:lnTo>
                <a:cubicBezTo>
                  <a:pt x="1480393" y="283564"/>
                  <a:pt x="1480393" y="283564"/>
                  <a:pt x="1480393" y="283564"/>
                </a:cubicBezTo>
                <a:cubicBezTo>
                  <a:pt x="1118379" y="564292"/>
                  <a:pt x="1118379" y="564292"/>
                  <a:pt x="1118379" y="564292"/>
                </a:cubicBezTo>
                <a:cubicBezTo>
                  <a:pt x="1118379" y="218113"/>
                  <a:pt x="1118379" y="218113"/>
                  <a:pt x="1118379" y="218113"/>
                </a:cubicBezTo>
                <a:cubicBezTo>
                  <a:pt x="1267443" y="102194"/>
                  <a:pt x="1341976" y="44235"/>
                  <a:pt x="1379242" y="15255"/>
                </a:cubicBezTo>
                <a:close/>
                <a:moveTo>
                  <a:pt x="840168" y="0"/>
                </a:moveTo>
                <a:lnTo>
                  <a:pt x="1377550" y="0"/>
                </a:lnTo>
                <a:lnTo>
                  <a:pt x="1301753" y="58896"/>
                </a:lnTo>
                <a:cubicBezTo>
                  <a:pt x="1112069" y="206284"/>
                  <a:pt x="1112069" y="206284"/>
                  <a:pt x="1112069" y="206284"/>
                </a:cubicBezTo>
                <a:cubicBezTo>
                  <a:pt x="966554" y="95886"/>
                  <a:pt x="893796" y="40686"/>
                  <a:pt x="857417" y="1308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6118657" cy="453231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9" name="Titre 10">
            <a:extLst>
              <a:ext uri="{FF2B5EF4-FFF2-40B4-BE49-F238E27FC236}">
                <a16:creationId xmlns:a16="http://schemas.microsoft.com/office/drawing/2014/main" id="{E8A77A76-28CB-5629-14F2-37B56A986D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40" y="314036"/>
            <a:ext cx="6118656" cy="871827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797735923"/>
      </p:ext>
    </p:extLst>
  </p:cSld>
  <p:clrMapOvr>
    <a:masterClrMapping/>
  </p:clrMapOvr>
  <p:hf hd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e 19">
            <a:extLst>
              <a:ext uri="{FF2B5EF4-FFF2-40B4-BE49-F238E27FC236}">
                <a16:creationId xmlns:a16="http://schemas.microsoft.com/office/drawing/2014/main" id="{8ADFDDB7-8C7E-D45A-96B3-1A9EBD1B6760}"/>
              </a:ext>
            </a:extLst>
          </p:cNvPr>
          <p:cNvGrpSpPr/>
          <p:nvPr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EBA0BEC-B644-623E-6D5F-4028774EC28B}"/>
                </a:ext>
              </a:extLst>
            </p:cNvPr>
            <p:cNvSpPr/>
            <p:nvPr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22" name="Logo CEA">
              <a:extLst>
                <a:ext uri="{FF2B5EF4-FFF2-40B4-BE49-F238E27FC236}">
                  <a16:creationId xmlns:a16="http://schemas.microsoft.com/office/drawing/2014/main" id="{41781B71-FA7E-3A77-138A-F8EC208614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13" name="Espace réservé pour une image  12">
            <a:extLst>
              <a:ext uri="{FF2B5EF4-FFF2-40B4-BE49-F238E27FC236}">
                <a16:creationId xmlns:a16="http://schemas.microsoft.com/office/drawing/2014/main" id="{BE852666-874F-A297-BDD1-598A6DD9D14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0" y="0"/>
            <a:ext cx="5305156" cy="6858000"/>
          </a:xfrm>
          <a:custGeom>
            <a:avLst/>
            <a:gdLst>
              <a:gd name="connsiteX0" fmla="*/ 657398 w 5305156"/>
              <a:gd name="connsiteY0" fmla="*/ 6793932 h 6858000"/>
              <a:gd name="connsiteX1" fmla="*/ 585057 w 5305156"/>
              <a:gd name="connsiteY1" fmla="*/ 6857017 h 6858000"/>
              <a:gd name="connsiteX2" fmla="*/ 583930 w 5305156"/>
              <a:gd name="connsiteY2" fmla="*/ 6858000 h 6858000"/>
              <a:gd name="connsiteX3" fmla="*/ 732294 w 5305156"/>
              <a:gd name="connsiteY3" fmla="*/ 6858000 h 6858000"/>
              <a:gd name="connsiteX4" fmla="*/ 725614 w 5305156"/>
              <a:gd name="connsiteY4" fmla="*/ 6852286 h 6858000"/>
              <a:gd name="connsiteX5" fmla="*/ 657398 w 5305156"/>
              <a:gd name="connsiteY5" fmla="*/ 6793932 h 6858000"/>
              <a:gd name="connsiteX6" fmla="*/ 653184 w 5305156"/>
              <a:gd name="connsiteY6" fmla="*/ 6434348 h 6858000"/>
              <a:gd name="connsiteX7" fmla="*/ 330807 w 5305156"/>
              <a:gd name="connsiteY7" fmla="*/ 6715076 h 6858000"/>
              <a:gd name="connsiteX8" fmla="*/ 330807 w 5305156"/>
              <a:gd name="connsiteY8" fmla="*/ 6799592 h 6858000"/>
              <a:gd name="connsiteX9" fmla="*/ 330807 w 5305156"/>
              <a:gd name="connsiteY9" fmla="*/ 6858000 h 6858000"/>
              <a:gd name="connsiteX10" fmla="*/ 564153 w 5305156"/>
              <a:gd name="connsiteY10" fmla="*/ 6858000 h 6858000"/>
              <a:gd name="connsiteX11" fmla="*/ 568902 w 5305156"/>
              <a:gd name="connsiteY11" fmla="*/ 6853863 h 6858000"/>
              <a:gd name="connsiteX12" fmla="*/ 585057 w 5305156"/>
              <a:gd name="connsiteY12" fmla="*/ 6857017 h 6858000"/>
              <a:gd name="connsiteX13" fmla="*/ 569605 w 5305156"/>
              <a:gd name="connsiteY13" fmla="*/ 6853075 h 6858000"/>
              <a:gd name="connsiteX14" fmla="*/ 653184 w 5305156"/>
              <a:gd name="connsiteY14" fmla="*/ 6780527 h 6858000"/>
              <a:gd name="connsiteX15" fmla="*/ 653184 w 5305156"/>
              <a:gd name="connsiteY15" fmla="*/ 6434348 h 6858000"/>
              <a:gd name="connsiteX16" fmla="*/ 5047259 w 5305156"/>
              <a:gd name="connsiteY16" fmla="*/ 6343650 h 6858000"/>
              <a:gd name="connsiteX17" fmla="*/ 5047259 w 5305156"/>
              <a:gd name="connsiteY17" fmla="*/ 6707250 h 6858000"/>
              <a:gd name="connsiteX18" fmla="*/ 4683659 w 5305156"/>
              <a:gd name="connsiteY18" fmla="*/ 6707250 h 6858000"/>
              <a:gd name="connsiteX19" fmla="*/ 4683659 w 5305156"/>
              <a:gd name="connsiteY19" fmla="*/ 6343650 h 6858000"/>
              <a:gd name="connsiteX20" fmla="*/ 985394 w 5305156"/>
              <a:gd name="connsiteY20" fmla="*/ 5786939 h 6858000"/>
              <a:gd name="connsiteX21" fmla="*/ 777500 w 5305156"/>
              <a:gd name="connsiteY21" fmla="*/ 5968308 h 6858000"/>
              <a:gd name="connsiteX22" fmla="*/ 663017 w 5305156"/>
              <a:gd name="connsiteY22" fmla="*/ 6067667 h 6858000"/>
              <a:gd name="connsiteX23" fmla="*/ 663017 w 5305156"/>
              <a:gd name="connsiteY23" fmla="*/ 6413845 h 6858000"/>
              <a:gd name="connsiteX24" fmla="*/ 901815 w 5305156"/>
              <a:gd name="connsiteY24" fmla="*/ 6206454 h 6858000"/>
              <a:gd name="connsiteX25" fmla="*/ 985394 w 5305156"/>
              <a:gd name="connsiteY25" fmla="*/ 6133906 h 6858000"/>
              <a:gd name="connsiteX26" fmla="*/ 985394 w 5305156"/>
              <a:gd name="connsiteY26" fmla="*/ 5786939 h 6858000"/>
              <a:gd name="connsiteX27" fmla="*/ 1549380 w 5305156"/>
              <a:gd name="connsiteY27" fmla="*/ 5671020 h 6858000"/>
              <a:gd name="connsiteX28" fmla="*/ 1537440 w 5305156"/>
              <a:gd name="connsiteY28" fmla="*/ 5677328 h 6858000"/>
              <a:gd name="connsiteX29" fmla="*/ 1549380 w 5305156"/>
              <a:gd name="connsiteY29" fmla="*/ 5671020 h 6858000"/>
              <a:gd name="connsiteX30" fmla="*/ 1325331 w 5305156"/>
              <a:gd name="connsiteY30" fmla="*/ 5495959 h 6858000"/>
              <a:gd name="connsiteX31" fmla="*/ 1000847 w 5305156"/>
              <a:gd name="connsiteY31" fmla="*/ 5779053 h 6858000"/>
              <a:gd name="connsiteX32" fmla="*/ 1326033 w 5305156"/>
              <a:gd name="connsiteY32" fmla="*/ 6056627 h 6858000"/>
              <a:gd name="connsiteX33" fmla="*/ 1650518 w 5305156"/>
              <a:gd name="connsiteY33" fmla="*/ 5773533 h 6858000"/>
              <a:gd name="connsiteX34" fmla="*/ 1537440 w 5305156"/>
              <a:gd name="connsiteY34" fmla="*/ 5677328 h 6858000"/>
              <a:gd name="connsiteX35" fmla="*/ 1325331 w 5305156"/>
              <a:gd name="connsiteY35" fmla="*/ 5495959 h 6858000"/>
              <a:gd name="connsiteX36" fmla="*/ 320271 w 5305156"/>
              <a:gd name="connsiteY36" fmla="*/ 4847761 h 6858000"/>
              <a:gd name="connsiteX37" fmla="*/ 0 w 5305156"/>
              <a:gd name="connsiteY37" fmla="*/ 5126124 h 6858000"/>
              <a:gd name="connsiteX38" fmla="*/ 325188 w 5305156"/>
              <a:gd name="connsiteY38" fmla="*/ 5403697 h 6858000"/>
              <a:gd name="connsiteX39" fmla="*/ 433349 w 5305156"/>
              <a:gd name="connsiteY39" fmla="*/ 5309070 h 6858000"/>
              <a:gd name="connsiteX40" fmla="*/ 439670 w 5305156"/>
              <a:gd name="connsiteY40" fmla="*/ 5320898 h 6858000"/>
              <a:gd name="connsiteX41" fmla="*/ 330807 w 5305156"/>
              <a:gd name="connsiteY41" fmla="*/ 5415526 h 6858000"/>
              <a:gd name="connsiteX42" fmla="*/ 330807 w 5305156"/>
              <a:gd name="connsiteY42" fmla="*/ 5761705 h 6858000"/>
              <a:gd name="connsiteX43" fmla="*/ 563986 w 5305156"/>
              <a:gd name="connsiteY43" fmla="*/ 5559044 h 6858000"/>
              <a:gd name="connsiteX44" fmla="*/ 570307 w 5305156"/>
              <a:gd name="connsiteY44" fmla="*/ 5571661 h 6858000"/>
              <a:gd name="connsiteX45" fmla="*/ 332211 w 5305156"/>
              <a:gd name="connsiteY45" fmla="*/ 5779053 h 6858000"/>
              <a:gd name="connsiteX46" fmla="*/ 657398 w 5305156"/>
              <a:gd name="connsiteY46" fmla="*/ 6056627 h 6858000"/>
              <a:gd name="connsiteX47" fmla="*/ 771178 w 5305156"/>
              <a:gd name="connsiteY47" fmla="*/ 5957268 h 6858000"/>
              <a:gd name="connsiteX48" fmla="*/ 777500 w 5305156"/>
              <a:gd name="connsiteY48" fmla="*/ 5968308 h 6858000"/>
              <a:gd name="connsiteX49" fmla="*/ 771881 w 5305156"/>
              <a:gd name="connsiteY49" fmla="*/ 5956479 h 6858000"/>
              <a:gd name="connsiteX50" fmla="*/ 981883 w 5305156"/>
              <a:gd name="connsiteY50" fmla="*/ 5773533 h 6858000"/>
              <a:gd name="connsiteX51" fmla="*/ 656696 w 5305156"/>
              <a:gd name="connsiteY51" fmla="*/ 5495959 h 6858000"/>
              <a:gd name="connsiteX52" fmla="*/ 571010 w 5305156"/>
              <a:gd name="connsiteY52" fmla="*/ 5570873 h 6858000"/>
              <a:gd name="connsiteX53" fmla="*/ 563986 w 5305156"/>
              <a:gd name="connsiteY53" fmla="*/ 5558256 h 6858000"/>
              <a:gd name="connsiteX54" fmla="*/ 653184 w 5305156"/>
              <a:gd name="connsiteY54" fmla="*/ 5480976 h 6858000"/>
              <a:gd name="connsiteX55" fmla="*/ 653184 w 5305156"/>
              <a:gd name="connsiteY55" fmla="*/ 5134798 h 6858000"/>
              <a:gd name="connsiteX56" fmla="*/ 439670 w 5305156"/>
              <a:gd name="connsiteY56" fmla="*/ 5320110 h 6858000"/>
              <a:gd name="connsiteX57" fmla="*/ 434052 w 5305156"/>
              <a:gd name="connsiteY57" fmla="*/ 5309070 h 6858000"/>
              <a:gd name="connsiteX58" fmla="*/ 645458 w 5305156"/>
              <a:gd name="connsiteY58" fmla="*/ 5125335 h 6858000"/>
              <a:gd name="connsiteX59" fmla="*/ 320271 w 5305156"/>
              <a:gd name="connsiteY59" fmla="*/ 4847761 h 6858000"/>
              <a:gd name="connsiteX60" fmla="*/ 985394 w 5305156"/>
              <a:gd name="connsiteY60" fmla="*/ 4487388 h 6858000"/>
              <a:gd name="connsiteX61" fmla="*/ 763453 w 5305156"/>
              <a:gd name="connsiteY61" fmla="*/ 4680586 h 6858000"/>
              <a:gd name="connsiteX62" fmla="*/ 756430 w 5305156"/>
              <a:gd name="connsiteY62" fmla="*/ 4670335 h 6858000"/>
              <a:gd name="connsiteX63" fmla="*/ 762750 w 5305156"/>
              <a:gd name="connsiteY63" fmla="*/ 4680586 h 6858000"/>
              <a:gd name="connsiteX64" fmla="*/ 663017 w 5305156"/>
              <a:gd name="connsiteY64" fmla="*/ 4768116 h 6858000"/>
              <a:gd name="connsiteX65" fmla="*/ 663017 w 5305156"/>
              <a:gd name="connsiteY65" fmla="*/ 5114295 h 6858000"/>
              <a:gd name="connsiteX66" fmla="*/ 906029 w 5305156"/>
              <a:gd name="connsiteY66" fmla="*/ 4902960 h 6858000"/>
              <a:gd name="connsiteX67" fmla="*/ 913053 w 5305156"/>
              <a:gd name="connsiteY67" fmla="*/ 4913212 h 6858000"/>
              <a:gd name="connsiteX68" fmla="*/ 906732 w 5305156"/>
              <a:gd name="connsiteY68" fmla="*/ 4902172 h 6858000"/>
              <a:gd name="connsiteX69" fmla="*/ 985394 w 5305156"/>
              <a:gd name="connsiteY69" fmla="*/ 4833567 h 6858000"/>
              <a:gd name="connsiteX70" fmla="*/ 985394 w 5305156"/>
              <a:gd name="connsiteY70" fmla="*/ 4487388 h 6858000"/>
              <a:gd name="connsiteX71" fmla="*/ 656696 w 5305156"/>
              <a:gd name="connsiteY71" fmla="*/ 4196409 h 6858000"/>
              <a:gd name="connsiteX72" fmla="*/ 332211 w 5305156"/>
              <a:gd name="connsiteY72" fmla="*/ 4478714 h 6858000"/>
              <a:gd name="connsiteX73" fmla="*/ 657398 w 5305156"/>
              <a:gd name="connsiteY73" fmla="*/ 4756288 h 6858000"/>
              <a:gd name="connsiteX74" fmla="*/ 756430 w 5305156"/>
              <a:gd name="connsiteY74" fmla="*/ 4670335 h 6858000"/>
              <a:gd name="connsiteX75" fmla="*/ 981883 w 5305156"/>
              <a:gd name="connsiteY75" fmla="*/ 4473983 h 6858000"/>
              <a:gd name="connsiteX76" fmla="*/ 656696 w 5305156"/>
              <a:gd name="connsiteY76" fmla="*/ 4196409 h 6858000"/>
              <a:gd name="connsiteX77" fmla="*/ 993120 w 5305156"/>
              <a:gd name="connsiteY77" fmla="*/ 3544268 h 6858000"/>
              <a:gd name="connsiteX78" fmla="*/ 668636 w 5305156"/>
              <a:gd name="connsiteY78" fmla="*/ 3826573 h 6858000"/>
              <a:gd name="connsiteX79" fmla="*/ 993823 w 5305156"/>
              <a:gd name="connsiteY79" fmla="*/ 4104935 h 6858000"/>
              <a:gd name="connsiteX80" fmla="*/ 1318308 w 5305156"/>
              <a:gd name="connsiteY80" fmla="*/ 3821842 h 6858000"/>
              <a:gd name="connsiteX81" fmla="*/ 1002251 w 5305156"/>
              <a:gd name="connsiteY81" fmla="*/ 3552154 h 6858000"/>
              <a:gd name="connsiteX82" fmla="*/ 993120 w 5305156"/>
              <a:gd name="connsiteY82" fmla="*/ 3544268 h 6858000"/>
              <a:gd name="connsiteX83" fmla="*/ 1318308 w 5305156"/>
              <a:gd name="connsiteY83" fmla="*/ 2538851 h 6858000"/>
              <a:gd name="connsiteX84" fmla="*/ 1110412 w 5305156"/>
              <a:gd name="connsiteY84" fmla="*/ 2719432 h 6858000"/>
              <a:gd name="connsiteX85" fmla="*/ 1104092 w 5305156"/>
              <a:gd name="connsiteY85" fmla="*/ 2708392 h 6858000"/>
              <a:gd name="connsiteX86" fmla="*/ 1109710 w 5305156"/>
              <a:gd name="connsiteY86" fmla="*/ 2720221 h 6858000"/>
              <a:gd name="connsiteX87" fmla="*/ 995930 w 5305156"/>
              <a:gd name="connsiteY87" fmla="*/ 2819579 h 6858000"/>
              <a:gd name="connsiteX88" fmla="*/ 995930 w 5305156"/>
              <a:gd name="connsiteY88" fmla="*/ 3165758 h 6858000"/>
              <a:gd name="connsiteX89" fmla="*/ 1234025 w 5305156"/>
              <a:gd name="connsiteY89" fmla="*/ 2958366 h 6858000"/>
              <a:gd name="connsiteX90" fmla="*/ 1240347 w 5305156"/>
              <a:gd name="connsiteY90" fmla="*/ 2969406 h 6858000"/>
              <a:gd name="connsiteX91" fmla="*/ 1234728 w 5305156"/>
              <a:gd name="connsiteY91" fmla="*/ 2957578 h 6858000"/>
              <a:gd name="connsiteX92" fmla="*/ 1318308 w 5305156"/>
              <a:gd name="connsiteY92" fmla="*/ 2885030 h 6858000"/>
              <a:gd name="connsiteX93" fmla="*/ 1318308 w 5305156"/>
              <a:gd name="connsiteY93" fmla="*/ 2538851 h 6858000"/>
              <a:gd name="connsiteX94" fmla="*/ 652482 w 5305156"/>
              <a:gd name="connsiteY94" fmla="*/ 1598885 h 6858000"/>
              <a:gd name="connsiteX95" fmla="*/ 332211 w 5305156"/>
              <a:gd name="connsiteY95" fmla="*/ 1878036 h 6858000"/>
              <a:gd name="connsiteX96" fmla="*/ 657398 w 5305156"/>
              <a:gd name="connsiteY96" fmla="*/ 2155610 h 6858000"/>
              <a:gd name="connsiteX97" fmla="*/ 766262 w 5305156"/>
              <a:gd name="connsiteY97" fmla="*/ 2060983 h 6858000"/>
              <a:gd name="connsiteX98" fmla="*/ 771881 w 5305156"/>
              <a:gd name="connsiteY98" fmla="*/ 2072022 h 6858000"/>
              <a:gd name="connsiteX99" fmla="*/ 663017 w 5305156"/>
              <a:gd name="connsiteY99" fmla="*/ 2166650 h 6858000"/>
              <a:gd name="connsiteX100" fmla="*/ 663017 w 5305156"/>
              <a:gd name="connsiteY100" fmla="*/ 2513617 h 6858000"/>
              <a:gd name="connsiteX101" fmla="*/ 896196 w 5305156"/>
              <a:gd name="connsiteY101" fmla="*/ 2310168 h 6858000"/>
              <a:gd name="connsiteX102" fmla="*/ 902517 w 5305156"/>
              <a:gd name="connsiteY102" fmla="*/ 2322785 h 6858000"/>
              <a:gd name="connsiteX103" fmla="*/ 665124 w 5305156"/>
              <a:gd name="connsiteY103" fmla="*/ 2530177 h 6858000"/>
              <a:gd name="connsiteX104" fmla="*/ 990311 w 5305156"/>
              <a:gd name="connsiteY104" fmla="*/ 2807751 h 6858000"/>
              <a:gd name="connsiteX105" fmla="*/ 1104092 w 5305156"/>
              <a:gd name="connsiteY105" fmla="*/ 2708392 h 6858000"/>
              <a:gd name="connsiteX106" fmla="*/ 1314093 w 5305156"/>
              <a:gd name="connsiteY106" fmla="*/ 2525446 h 6858000"/>
              <a:gd name="connsiteX107" fmla="*/ 988907 w 5305156"/>
              <a:gd name="connsiteY107" fmla="*/ 2247872 h 6858000"/>
              <a:gd name="connsiteX108" fmla="*/ 903220 w 5305156"/>
              <a:gd name="connsiteY108" fmla="*/ 2322785 h 6858000"/>
              <a:gd name="connsiteX109" fmla="*/ 896899 w 5305156"/>
              <a:gd name="connsiteY109" fmla="*/ 2310168 h 6858000"/>
              <a:gd name="connsiteX110" fmla="*/ 985394 w 5305156"/>
              <a:gd name="connsiteY110" fmla="*/ 2232889 h 6858000"/>
              <a:gd name="connsiteX111" fmla="*/ 985394 w 5305156"/>
              <a:gd name="connsiteY111" fmla="*/ 1885922 h 6858000"/>
              <a:gd name="connsiteX112" fmla="*/ 772583 w 5305156"/>
              <a:gd name="connsiteY112" fmla="*/ 2072022 h 6858000"/>
              <a:gd name="connsiteX113" fmla="*/ 766262 w 5305156"/>
              <a:gd name="connsiteY113" fmla="*/ 2060194 h 6858000"/>
              <a:gd name="connsiteX114" fmla="*/ 977669 w 5305156"/>
              <a:gd name="connsiteY114" fmla="*/ 1876459 h 6858000"/>
              <a:gd name="connsiteX115" fmla="*/ 652482 w 5305156"/>
              <a:gd name="connsiteY115" fmla="*/ 1598885 h 6858000"/>
              <a:gd name="connsiteX116" fmla="*/ 1318308 w 5305156"/>
              <a:gd name="connsiteY116" fmla="*/ 1238512 h 6858000"/>
              <a:gd name="connsiteX117" fmla="*/ 1095663 w 5305156"/>
              <a:gd name="connsiteY117" fmla="*/ 1432499 h 6858000"/>
              <a:gd name="connsiteX118" fmla="*/ 995930 w 5305156"/>
              <a:gd name="connsiteY118" fmla="*/ 1519240 h 6858000"/>
              <a:gd name="connsiteX119" fmla="*/ 995930 w 5305156"/>
              <a:gd name="connsiteY119" fmla="*/ 1865419 h 6858000"/>
              <a:gd name="connsiteX120" fmla="*/ 1238240 w 5305156"/>
              <a:gd name="connsiteY120" fmla="*/ 1654085 h 6858000"/>
              <a:gd name="connsiteX121" fmla="*/ 1245264 w 5305156"/>
              <a:gd name="connsiteY121" fmla="*/ 1665124 h 6858000"/>
              <a:gd name="connsiteX122" fmla="*/ 1000847 w 5305156"/>
              <a:gd name="connsiteY122" fmla="*/ 1878036 h 6858000"/>
              <a:gd name="connsiteX123" fmla="*/ 1326033 w 5305156"/>
              <a:gd name="connsiteY123" fmla="*/ 2155610 h 6858000"/>
              <a:gd name="connsiteX124" fmla="*/ 1477038 w 5305156"/>
              <a:gd name="connsiteY124" fmla="*/ 2023920 h 6858000"/>
              <a:gd name="connsiteX125" fmla="*/ 1646304 w 5305156"/>
              <a:gd name="connsiteY125" fmla="*/ 1876459 h 6858000"/>
              <a:gd name="connsiteX126" fmla="*/ 1321116 w 5305156"/>
              <a:gd name="connsiteY126" fmla="*/ 1598885 h 6858000"/>
              <a:gd name="connsiteX127" fmla="*/ 1245965 w 5305156"/>
              <a:gd name="connsiteY127" fmla="*/ 1664336 h 6858000"/>
              <a:gd name="connsiteX128" fmla="*/ 1238942 w 5305156"/>
              <a:gd name="connsiteY128" fmla="*/ 1654085 h 6858000"/>
              <a:gd name="connsiteX129" fmla="*/ 1318308 w 5305156"/>
              <a:gd name="connsiteY129" fmla="*/ 1585480 h 6858000"/>
              <a:gd name="connsiteX130" fmla="*/ 1318308 w 5305156"/>
              <a:gd name="connsiteY130" fmla="*/ 1238512 h 6858000"/>
              <a:gd name="connsiteX131" fmla="*/ 988907 w 5305156"/>
              <a:gd name="connsiteY131" fmla="*/ 947533 h 6858000"/>
              <a:gd name="connsiteX132" fmla="*/ 665124 w 5305156"/>
              <a:gd name="connsiteY132" fmla="*/ 1230627 h 6858000"/>
              <a:gd name="connsiteX133" fmla="*/ 990311 w 5305156"/>
              <a:gd name="connsiteY133" fmla="*/ 1508201 h 6858000"/>
              <a:gd name="connsiteX134" fmla="*/ 1088639 w 5305156"/>
              <a:gd name="connsiteY134" fmla="*/ 1422247 h 6858000"/>
              <a:gd name="connsiteX135" fmla="*/ 1095663 w 5305156"/>
              <a:gd name="connsiteY135" fmla="*/ 1432499 h 6858000"/>
              <a:gd name="connsiteX136" fmla="*/ 1089342 w 5305156"/>
              <a:gd name="connsiteY136" fmla="*/ 1421459 h 6858000"/>
              <a:gd name="connsiteX137" fmla="*/ 1314093 w 5305156"/>
              <a:gd name="connsiteY137" fmla="*/ 1225107 h 6858000"/>
              <a:gd name="connsiteX138" fmla="*/ 988907 w 5305156"/>
              <a:gd name="connsiteY138" fmla="*/ 947533 h 6858000"/>
              <a:gd name="connsiteX139" fmla="*/ 1325331 w 5305156"/>
              <a:gd name="connsiteY139" fmla="*/ 296181 h 6858000"/>
              <a:gd name="connsiteX140" fmla="*/ 1000847 w 5305156"/>
              <a:gd name="connsiteY140" fmla="*/ 578486 h 6858000"/>
              <a:gd name="connsiteX141" fmla="*/ 1326033 w 5305156"/>
              <a:gd name="connsiteY141" fmla="*/ 856060 h 6858000"/>
              <a:gd name="connsiteX142" fmla="*/ 1650518 w 5305156"/>
              <a:gd name="connsiteY142" fmla="*/ 573754 h 6858000"/>
              <a:gd name="connsiteX143" fmla="*/ 1334462 w 5305156"/>
              <a:gd name="connsiteY143" fmla="*/ 304066 h 6858000"/>
              <a:gd name="connsiteX144" fmla="*/ 1325331 w 5305156"/>
              <a:gd name="connsiteY144" fmla="*/ 296181 h 6858000"/>
              <a:gd name="connsiteX145" fmla="*/ 1226725 w 5305156"/>
              <a:gd name="connsiteY145" fmla="*/ 0 h 6858000"/>
              <a:gd name="connsiteX146" fmla="*/ 748180 w 5305156"/>
              <a:gd name="connsiteY146" fmla="*/ 0 h 6858000"/>
              <a:gd name="connsiteX147" fmla="*/ 763540 w 5305156"/>
              <a:gd name="connsiteY147" fmla="*/ 13087 h 6858000"/>
              <a:gd name="connsiteX148" fmla="*/ 990311 w 5305156"/>
              <a:gd name="connsiteY148" fmla="*/ 206284 h 6858000"/>
              <a:gd name="connsiteX149" fmla="*/ 1159227 w 5305156"/>
              <a:gd name="connsiteY149" fmla="*/ 58896 h 6858000"/>
              <a:gd name="connsiteX150" fmla="*/ 1318308 w 5305156"/>
              <a:gd name="connsiteY150" fmla="*/ 0 h 6858000"/>
              <a:gd name="connsiteX151" fmla="*/ 1245701 w 5305156"/>
              <a:gd name="connsiteY151" fmla="*/ 0 h 6858000"/>
              <a:gd name="connsiteX152" fmla="*/ 1228232 w 5305156"/>
              <a:gd name="connsiteY152" fmla="*/ 15255 h 6858000"/>
              <a:gd name="connsiteX153" fmla="*/ 995930 w 5305156"/>
              <a:gd name="connsiteY153" fmla="*/ 218113 h 6858000"/>
              <a:gd name="connsiteX154" fmla="*/ 995930 w 5305156"/>
              <a:gd name="connsiteY154" fmla="*/ 564292 h 6858000"/>
              <a:gd name="connsiteX155" fmla="*/ 1318308 w 5305156"/>
              <a:gd name="connsiteY155" fmla="*/ 283564 h 6858000"/>
              <a:gd name="connsiteX156" fmla="*/ 1318308 w 5305156"/>
              <a:gd name="connsiteY156" fmla="*/ 84404 h 6858000"/>
              <a:gd name="connsiteX157" fmla="*/ 5305156 w 5305156"/>
              <a:gd name="connsiteY157" fmla="*/ 0 h 6858000"/>
              <a:gd name="connsiteX158" fmla="*/ 1329545 w 5305156"/>
              <a:gd name="connsiteY158" fmla="*/ 0 h 6858000"/>
              <a:gd name="connsiteX159" fmla="*/ 1329545 w 5305156"/>
              <a:gd name="connsiteY159" fmla="*/ 1953 h 6858000"/>
              <a:gd name="connsiteX160" fmla="*/ 1329545 w 5305156"/>
              <a:gd name="connsiteY160" fmla="*/ 283564 h 6858000"/>
              <a:gd name="connsiteX161" fmla="*/ 1343592 w 5305156"/>
              <a:gd name="connsiteY161" fmla="*/ 295392 h 6858000"/>
              <a:gd name="connsiteX162" fmla="*/ 1334462 w 5305156"/>
              <a:gd name="connsiteY162" fmla="*/ 304066 h 6858000"/>
              <a:gd name="connsiteX163" fmla="*/ 1344294 w 5305156"/>
              <a:gd name="connsiteY163" fmla="*/ 295392 h 6858000"/>
              <a:gd name="connsiteX164" fmla="*/ 1665970 w 5305156"/>
              <a:gd name="connsiteY164" fmla="*/ 570600 h 6858000"/>
              <a:gd name="connsiteX165" fmla="*/ 1665970 w 5305156"/>
              <a:gd name="connsiteY165" fmla="*/ 589526 h 6858000"/>
              <a:gd name="connsiteX166" fmla="*/ 1654030 w 5305156"/>
              <a:gd name="connsiteY166" fmla="*/ 599777 h 6858000"/>
              <a:gd name="connsiteX167" fmla="*/ 1654030 w 5305156"/>
              <a:gd name="connsiteY167" fmla="*/ 587160 h 6858000"/>
              <a:gd name="connsiteX168" fmla="*/ 1332355 w 5305156"/>
              <a:gd name="connsiteY168" fmla="*/ 867888 h 6858000"/>
              <a:gd name="connsiteX169" fmla="*/ 1332355 w 5305156"/>
              <a:gd name="connsiteY169" fmla="*/ 1214067 h 6858000"/>
              <a:gd name="connsiteX170" fmla="*/ 1654030 w 5305156"/>
              <a:gd name="connsiteY170" fmla="*/ 933339 h 6858000"/>
              <a:gd name="connsiteX171" fmla="*/ 1654030 w 5305156"/>
              <a:gd name="connsiteY171" fmla="*/ 600566 h 6858000"/>
              <a:gd name="connsiteX172" fmla="*/ 1665970 w 5305156"/>
              <a:gd name="connsiteY172" fmla="*/ 590314 h 6858000"/>
              <a:gd name="connsiteX173" fmla="*/ 1665970 w 5305156"/>
              <a:gd name="connsiteY173" fmla="*/ 938859 h 6858000"/>
              <a:gd name="connsiteX174" fmla="*/ 1998180 w 5305156"/>
              <a:gd name="connsiteY174" fmla="*/ 1221952 h 6858000"/>
              <a:gd name="connsiteX175" fmla="*/ 1998180 w 5305156"/>
              <a:gd name="connsiteY175" fmla="*/ 1591788 h 6858000"/>
              <a:gd name="connsiteX176" fmla="*/ 1680718 w 5305156"/>
              <a:gd name="connsiteY176" fmla="*/ 1867785 h 6858000"/>
              <a:gd name="connsiteX177" fmla="*/ 1680718 w 5305156"/>
              <a:gd name="connsiteY177" fmla="*/ 1851225 h 6858000"/>
              <a:gd name="connsiteX178" fmla="*/ 1986942 w 5305156"/>
              <a:gd name="connsiteY178" fmla="*/ 1585480 h 6858000"/>
              <a:gd name="connsiteX179" fmla="*/ 1986942 w 5305156"/>
              <a:gd name="connsiteY179" fmla="*/ 1238512 h 6858000"/>
              <a:gd name="connsiteX180" fmla="*/ 1680718 w 5305156"/>
              <a:gd name="connsiteY180" fmla="*/ 1505046 h 6858000"/>
              <a:gd name="connsiteX181" fmla="*/ 1680718 w 5305156"/>
              <a:gd name="connsiteY181" fmla="*/ 1488487 h 6858000"/>
              <a:gd name="connsiteX182" fmla="*/ 1982728 w 5305156"/>
              <a:gd name="connsiteY182" fmla="*/ 1225107 h 6858000"/>
              <a:gd name="connsiteX183" fmla="*/ 1657541 w 5305156"/>
              <a:gd name="connsiteY183" fmla="*/ 947533 h 6858000"/>
              <a:gd name="connsiteX184" fmla="*/ 1333056 w 5305156"/>
              <a:gd name="connsiteY184" fmla="*/ 1230627 h 6858000"/>
              <a:gd name="connsiteX185" fmla="*/ 1658244 w 5305156"/>
              <a:gd name="connsiteY185" fmla="*/ 1508201 h 6858000"/>
              <a:gd name="connsiteX186" fmla="*/ 1680017 w 5305156"/>
              <a:gd name="connsiteY186" fmla="*/ 1489275 h 6858000"/>
              <a:gd name="connsiteX187" fmla="*/ 1680017 w 5305156"/>
              <a:gd name="connsiteY187" fmla="*/ 1505835 h 6858000"/>
              <a:gd name="connsiteX188" fmla="*/ 1664565 w 5305156"/>
              <a:gd name="connsiteY188" fmla="*/ 1519240 h 6858000"/>
              <a:gd name="connsiteX189" fmla="*/ 1664565 w 5305156"/>
              <a:gd name="connsiteY189" fmla="*/ 1865419 h 6858000"/>
              <a:gd name="connsiteX190" fmla="*/ 1680017 w 5305156"/>
              <a:gd name="connsiteY190" fmla="*/ 1852014 h 6858000"/>
              <a:gd name="connsiteX191" fmla="*/ 1680017 w 5305156"/>
              <a:gd name="connsiteY191" fmla="*/ 1868573 h 6858000"/>
              <a:gd name="connsiteX192" fmla="*/ 1665970 w 5305156"/>
              <a:gd name="connsiteY192" fmla="*/ 1881190 h 6858000"/>
              <a:gd name="connsiteX193" fmla="*/ 1665970 w 5305156"/>
              <a:gd name="connsiteY193" fmla="*/ 2058617 h 6858000"/>
              <a:gd name="connsiteX194" fmla="*/ 1654030 w 5305156"/>
              <a:gd name="connsiteY194" fmla="*/ 2060194 h 6858000"/>
              <a:gd name="connsiteX195" fmla="*/ 1654030 w 5305156"/>
              <a:gd name="connsiteY195" fmla="*/ 1885922 h 6858000"/>
              <a:gd name="connsiteX196" fmla="*/ 1484061 w 5305156"/>
              <a:gd name="connsiteY196" fmla="*/ 2034172 h 6858000"/>
              <a:gd name="connsiteX197" fmla="*/ 1477038 w 5305156"/>
              <a:gd name="connsiteY197" fmla="*/ 2023920 h 6858000"/>
              <a:gd name="connsiteX198" fmla="*/ 1484061 w 5305156"/>
              <a:gd name="connsiteY198" fmla="*/ 2034960 h 6858000"/>
              <a:gd name="connsiteX199" fmla="*/ 1332355 w 5305156"/>
              <a:gd name="connsiteY199" fmla="*/ 2166650 h 6858000"/>
              <a:gd name="connsiteX200" fmla="*/ 1332355 w 5305156"/>
              <a:gd name="connsiteY200" fmla="*/ 2513617 h 6858000"/>
              <a:gd name="connsiteX201" fmla="*/ 1654030 w 5305156"/>
              <a:gd name="connsiteY201" fmla="*/ 2232889 h 6858000"/>
              <a:gd name="connsiteX202" fmla="*/ 1654030 w 5305156"/>
              <a:gd name="connsiteY202" fmla="*/ 2060983 h 6858000"/>
              <a:gd name="connsiteX203" fmla="*/ 1665970 w 5305156"/>
              <a:gd name="connsiteY203" fmla="*/ 2059405 h 6858000"/>
              <a:gd name="connsiteX204" fmla="*/ 1665970 w 5305156"/>
              <a:gd name="connsiteY204" fmla="*/ 2238409 h 6858000"/>
              <a:gd name="connsiteX205" fmla="*/ 1881590 w 5305156"/>
              <a:gd name="connsiteY205" fmla="*/ 2422144 h 6858000"/>
              <a:gd name="connsiteX206" fmla="*/ 1869650 w 5305156"/>
              <a:gd name="connsiteY206" fmla="*/ 2428452 h 6858000"/>
              <a:gd name="connsiteX207" fmla="*/ 1657541 w 5305156"/>
              <a:gd name="connsiteY207" fmla="*/ 2247872 h 6858000"/>
              <a:gd name="connsiteX208" fmla="*/ 1333056 w 5305156"/>
              <a:gd name="connsiteY208" fmla="*/ 2530177 h 6858000"/>
              <a:gd name="connsiteX209" fmla="*/ 1658244 w 5305156"/>
              <a:gd name="connsiteY209" fmla="*/ 2807751 h 6858000"/>
              <a:gd name="connsiteX210" fmla="*/ 1982728 w 5305156"/>
              <a:gd name="connsiteY210" fmla="*/ 2525446 h 6858000"/>
              <a:gd name="connsiteX211" fmla="*/ 1870353 w 5305156"/>
              <a:gd name="connsiteY211" fmla="*/ 2429241 h 6858000"/>
              <a:gd name="connsiteX212" fmla="*/ 1882293 w 5305156"/>
              <a:gd name="connsiteY212" fmla="*/ 2422933 h 6858000"/>
              <a:gd name="connsiteX213" fmla="*/ 1998180 w 5305156"/>
              <a:gd name="connsiteY213" fmla="*/ 2522291 h 6858000"/>
              <a:gd name="connsiteX214" fmla="*/ 1998180 w 5305156"/>
              <a:gd name="connsiteY214" fmla="*/ 2773054 h 6858000"/>
              <a:gd name="connsiteX215" fmla="*/ 1986942 w 5305156"/>
              <a:gd name="connsiteY215" fmla="*/ 2778574 h 6858000"/>
              <a:gd name="connsiteX216" fmla="*/ 1986942 w 5305156"/>
              <a:gd name="connsiteY216" fmla="*/ 2538851 h 6858000"/>
              <a:gd name="connsiteX217" fmla="*/ 1664565 w 5305156"/>
              <a:gd name="connsiteY217" fmla="*/ 2819579 h 6858000"/>
              <a:gd name="connsiteX218" fmla="*/ 1664565 w 5305156"/>
              <a:gd name="connsiteY218" fmla="*/ 3165758 h 6858000"/>
              <a:gd name="connsiteX219" fmla="*/ 1986942 w 5305156"/>
              <a:gd name="connsiteY219" fmla="*/ 2885030 h 6858000"/>
              <a:gd name="connsiteX220" fmla="*/ 1986942 w 5305156"/>
              <a:gd name="connsiteY220" fmla="*/ 2779363 h 6858000"/>
              <a:gd name="connsiteX221" fmla="*/ 1998180 w 5305156"/>
              <a:gd name="connsiteY221" fmla="*/ 2773843 h 6858000"/>
              <a:gd name="connsiteX222" fmla="*/ 1998180 w 5305156"/>
              <a:gd name="connsiteY222" fmla="*/ 2891339 h 6858000"/>
              <a:gd name="connsiteX223" fmla="*/ 1658946 w 5305156"/>
              <a:gd name="connsiteY223" fmla="*/ 3187049 h 6858000"/>
              <a:gd name="connsiteX224" fmla="*/ 1321116 w 5305156"/>
              <a:gd name="connsiteY224" fmla="*/ 2899224 h 6858000"/>
              <a:gd name="connsiteX225" fmla="*/ 1240347 w 5305156"/>
              <a:gd name="connsiteY225" fmla="*/ 2969406 h 6858000"/>
              <a:gd name="connsiteX226" fmla="*/ 997334 w 5305156"/>
              <a:gd name="connsiteY226" fmla="*/ 3180741 h 6858000"/>
              <a:gd name="connsiteX227" fmla="*/ 997334 w 5305156"/>
              <a:gd name="connsiteY227" fmla="*/ 3519034 h 6858000"/>
              <a:gd name="connsiteX228" fmla="*/ 985394 w 5305156"/>
              <a:gd name="connsiteY228" fmla="*/ 3519034 h 6858000"/>
              <a:gd name="connsiteX229" fmla="*/ 985394 w 5305156"/>
              <a:gd name="connsiteY229" fmla="*/ 3500109 h 6858000"/>
              <a:gd name="connsiteX230" fmla="*/ 985394 w 5305156"/>
              <a:gd name="connsiteY230" fmla="*/ 3186261 h 6858000"/>
              <a:gd name="connsiteX231" fmla="*/ 663017 w 5305156"/>
              <a:gd name="connsiteY231" fmla="*/ 3466989 h 6858000"/>
              <a:gd name="connsiteX232" fmla="*/ 663017 w 5305156"/>
              <a:gd name="connsiteY232" fmla="*/ 3495377 h 6858000"/>
              <a:gd name="connsiteX233" fmla="*/ 663017 w 5305156"/>
              <a:gd name="connsiteY233" fmla="*/ 3812379 h 6858000"/>
              <a:gd name="connsiteX234" fmla="*/ 985394 w 5305156"/>
              <a:gd name="connsiteY234" fmla="*/ 3532439 h 6858000"/>
              <a:gd name="connsiteX235" fmla="*/ 985394 w 5305156"/>
              <a:gd name="connsiteY235" fmla="*/ 3519822 h 6858000"/>
              <a:gd name="connsiteX236" fmla="*/ 997334 w 5305156"/>
              <a:gd name="connsiteY236" fmla="*/ 3519822 h 6858000"/>
              <a:gd name="connsiteX237" fmla="*/ 997334 w 5305156"/>
              <a:gd name="connsiteY237" fmla="*/ 3531651 h 6858000"/>
              <a:gd name="connsiteX238" fmla="*/ 1011381 w 5305156"/>
              <a:gd name="connsiteY238" fmla="*/ 3543479 h 6858000"/>
              <a:gd name="connsiteX239" fmla="*/ 1002251 w 5305156"/>
              <a:gd name="connsiteY239" fmla="*/ 3552154 h 6858000"/>
              <a:gd name="connsiteX240" fmla="*/ 1012084 w 5305156"/>
              <a:gd name="connsiteY240" fmla="*/ 3544268 h 6858000"/>
              <a:gd name="connsiteX241" fmla="*/ 1333759 w 5305156"/>
              <a:gd name="connsiteY241" fmla="*/ 3818688 h 6858000"/>
              <a:gd name="connsiteX242" fmla="*/ 1333759 w 5305156"/>
              <a:gd name="connsiteY242" fmla="*/ 3838402 h 6858000"/>
              <a:gd name="connsiteX243" fmla="*/ 1321819 w 5305156"/>
              <a:gd name="connsiteY243" fmla="*/ 3848653 h 6858000"/>
              <a:gd name="connsiteX244" fmla="*/ 1321819 w 5305156"/>
              <a:gd name="connsiteY244" fmla="*/ 3835248 h 6858000"/>
              <a:gd name="connsiteX245" fmla="*/ 999441 w 5305156"/>
              <a:gd name="connsiteY245" fmla="*/ 4115975 h 6858000"/>
              <a:gd name="connsiteX246" fmla="*/ 999441 w 5305156"/>
              <a:gd name="connsiteY246" fmla="*/ 4462154 h 6858000"/>
              <a:gd name="connsiteX247" fmla="*/ 1321819 w 5305156"/>
              <a:gd name="connsiteY247" fmla="*/ 4182215 h 6858000"/>
              <a:gd name="connsiteX248" fmla="*/ 1321819 w 5305156"/>
              <a:gd name="connsiteY248" fmla="*/ 3849441 h 6858000"/>
              <a:gd name="connsiteX249" fmla="*/ 1333759 w 5305156"/>
              <a:gd name="connsiteY249" fmla="*/ 3839190 h 6858000"/>
              <a:gd name="connsiteX250" fmla="*/ 1333759 w 5305156"/>
              <a:gd name="connsiteY250" fmla="*/ 4186946 h 6858000"/>
              <a:gd name="connsiteX251" fmla="*/ 1665970 w 5305156"/>
              <a:gd name="connsiteY251" fmla="*/ 4470828 h 6858000"/>
              <a:gd name="connsiteX252" fmla="*/ 1665970 w 5305156"/>
              <a:gd name="connsiteY252" fmla="*/ 4839875 h 6858000"/>
              <a:gd name="connsiteX253" fmla="*/ 1348509 w 5305156"/>
              <a:gd name="connsiteY253" fmla="*/ 5116661 h 6858000"/>
              <a:gd name="connsiteX254" fmla="*/ 1348509 w 5305156"/>
              <a:gd name="connsiteY254" fmla="*/ 5100101 h 6858000"/>
              <a:gd name="connsiteX255" fmla="*/ 1654030 w 5305156"/>
              <a:gd name="connsiteY255" fmla="*/ 4833567 h 6858000"/>
              <a:gd name="connsiteX256" fmla="*/ 1654030 w 5305156"/>
              <a:gd name="connsiteY256" fmla="*/ 4487388 h 6858000"/>
              <a:gd name="connsiteX257" fmla="*/ 1348509 w 5305156"/>
              <a:gd name="connsiteY257" fmla="*/ 4753134 h 6858000"/>
              <a:gd name="connsiteX258" fmla="*/ 1348509 w 5305156"/>
              <a:gd name="connsiteY258" fmla="*/ 4737362 h 6858000"/>
              <a:gd name="connsiteX259" fmla="*/ 1650518 w 5305156"/>
              <a:gd name="connsiteY259" fmla="*/ 4473983 h 6858000"/>
              <a:gd name="connsiteX260" fmla="*/ 1325331 w 5305156"/>
              <a:gd name="connsiteY260" fmla="*/ 4196409 h 6858000"/>
              <a:gd name="connsiteX261" fmla="*/ 1000847 w 5305156"/>
              <a:gd name="connsiteY261" fmla="*/ 4478714 h 6858000"/>
              <a:gd name="connsiteX262" fmla="*/ 1326033 w 5305156"/>
              <a:gd name="connsiteY262" fmla="*/ 4756288 h 6858000"/>
              <a:gd name="connsiteX263" fmla="*/ 1347806 w 5305156"/>
              <a:gd name="connsiteY263" fmla="*/ 4737362 h 6858000"/>
              <a:gd name="connsiteX264" fmla="*/ 1347806 w 5305156"/>
              <a:gd name="connsiteY264" fmla="*/ 4753922 h 6858000"/>
              <a:gd name="connsiteX265" fmla="*/ 1331652 w 5305156"/>
              <a:gd name="connsiteY265" fmla="*/ 4768116 h 6858000"/>
              <a:gd name="connsiteX266" fmla="*/ 1331652 w 5305156"/>
              <a:gd name="connsiteY266" fmla="*/ 5114295 h 6858000"/>
              <a:gd name="connsiteX267" fmla="*/ 1347806 w 5305156"/>
              <a:gd name="connsiteY267" fmla="*/ 5100101 h 6858000"/>
              <a:gd name="connsiteX268" fmla="*/ 1347806 w 5305156"/>
              <a:gd name="connsiteY268" fmla="*/ 5116661 h 6858000"/>
              <a:gd name="connsiteX269" fmla="*/ 1333759 w 5305156"/>
              <a:gd name="connsiteY269" fmla="*/ 5129278 h 6858000"/>
              <a:gd name="connsiteX270" fmla="*/ 1333759 w 5305156"/>
              <a:gd name="connsiteY270" fmla="*/ 5306704 h 6858000"/>
              <a:gd name="connsiteX271" fmla="*/ 1321819 w 5305156"/>
              <a:gd name="connsiteY271" fmla="*/ 5309070 h 6858000"/>
              <a:gd name="connsiteX272" fmla="*/ 1321819 w 5305156"/>
              <a:gd name="connsiteY272" fmla="*/ 5134798 h 6858000"/>
              <a:gd name="connsiteX273" fmla="*/ 1151851 w 5305156"/>
              <a:gd name="connsiteY273" fmla="*/ 5283047 h 6858000"/>
              <a:gd name="connsiteX274" fmla="*/ 1144827 w 5305156"/>
              <a:gd name="connsiteY274" fmla="*/ 5272008 h 6858000"/>
              <a:gd name="connsiteX275" fmla="*/ 1314093 w 5305156"/>
              <a:gd name="connsiteY275" fmla="*/ 5125335 h 6858000"/>
              <a:gd name="connsiteX276" fmla="*/ 988907 w 5305156"/>
              <a:gd name="connsiteY276" fmla="*/ 4847761 h 6858000"/>
              <a:gd name="connsiteX277" fmla="*/ 913053 w 5305156"/>
              <a:gd name="connsiteY277" fmla="*/ 4913212 h 6858000"/>
              <a:gd name="connsiteX278" fmla="*/ 668636 w 5305156"/>
              <a:gd name="connsiteY278" fmla="*/ 5126124 h 6858000"/>
              <a:gd name="connsiteX279" fmla="*/ 993823 w 5305156"/>
              <a:gd name="connsiteY279" fmla="*/ 5403697 h 6858000"/>
              <a:gd name="connsiteX280" fmla="*/ 1144827 w 5305156"/>
              <a:gd name="connsiteY280" fmla="*/ 5272796 h 6858000"/>
              <a:gd name="connsiteX281" fmla="*/ 1151149 w 5305156"/>
              <a:gd name="connsiteY281" fmla="*/ 5283047 h 6858000"/>
              <a:gd name="connsiteX282" fmla="*/ 999441 w 5305156"/>
              <a:gd name="connsiteY282" fmla="*/ 5415526 h 6858000"/>
              <a:gd name="connsiteX283" fmla="*/ 999441 w 5305156"/>
              <a:gd name="connsiteY283" fmla="*/ 5761705 h 6858000"/>
              <a:gd name="connsiteX284" fmla="*/ 1321819 w 5305156"/>
              <a:gd name="connsiteY284" fmla="*/ 5480976 h 6858000"/>
              <a:gd name="connsiteX285" fmla="*/ 1321819 w 5305156"/>
              <a:gd name="connsiteY285" fmla="*/ 5309858 h 6858000"/>
              <a:gd name="connsiteX286" fmla="*/ 1333759 w 5305156"/>
              <a:gd name="connsiteY286" fmla="*/ 5307493 h 6858000"/>
              <a:gd name="connsiteX287" fmla="*/ 1333759 w 5305156"/>
              <a:gd name="connsiteY287" fmla="*/ 5487285 h 6858000"/>
              <a:gd name="connsiteX288" fmla="*/ 1549380 w 5305156"/>
              <a:gd name="connsiteY288" fmla="*/ 5671020 h 6858000"/>
              <a:gd name="connsiteX289" fmla="*/ 1665970 w 5305156"/>
              <a:gd name="connsiteY289" fmla="*/ 5770379 h 6858000"/>
              <a:gd name="connsiteX290" fmla="*/ 1665970 w 5305156"/>
              <a:gd name="connsiteY290" fmla="*/ 6021141 h 6858000"/>
              <a:gd name="connsiteX291" fmla="*/ 1654030 w 5305156"/>
              <a:gd name="connsiteY291" fmla="*/ 6026661 h 6858000"/>
              <a:gd name="connsiteX292" fmla="*/ 1654030 w 5305156"/>
              <a:gd name="connsiteY292" fmla="*/ 5786939 h 6858000"/>
              <a:gd name="connsiteX293" fmla="*/ 1331652 w 5305156"/>
              <a:gd name="connsiteY293" fmla="*/ 6067667 h 6858000"/>
              <a:gd name="connsiteX294" fmla="*/ 1331652 w 5305156"/>
              <a:gd name="connsiteY294" fmla="*/ 6413845 h 6858000"/>
              <a:gd name="connsiteX295" fmla="*/ 1654030 w 5305156"/>
              <a:gd name="connsiteY295" fmla="*/ 6133906 h 6858000"/>
              <a:gd name="connsiteX296" fmla="*/ 1654030 w 5305156"/>
              <a:gd name="connsiteY296" fmla="*/ 6027450 h 6858000"/>
              <a:gd name="connsiteX297" fmla="*/ 1665970 w 5305156"/>
              <a:gd name="connsiteY297" fmla="*/ 6021930 h 6858000"/>
              <a:gd name="connsiteX298" fmla="*/ 1665970 w 5305156"/>
              <a:gd name="connsiteY298" fmla="*/ 6140214 h 6858000"/>
              <a:gd name="connsiteX299" fmla="*/ 1326033 w 5305156"/>
              <a:gd name="connsiteY299" fmla="*/ 6435925 h 6858000"/>
              <a:gd name="connsiteX300" fmla="*/ 988907 w 5305156"/>
              <a:gd name="connsiteY300" fmla="*/ 6147311 h 6858000"/>
              <a:gd name="connsiteX301" fmla="*/ 908136 w 5305156"/>
              <a:gd name="connsiteY301" fmla="*/ 6217493 h 6858000"/>
              <a:gd name="connsiteX302" fmla="*/ 901815 w 5305156"/>
              <a:gd name="connsiteY302" fmla="*/ 6206454 h 6858000"/>
              <a:gd name="connsiteX303" fmla="*/ 907434 w 5305156"/>
              <a:gd name="connsiteY303" fmla="*/ 6218282 h 6858000"/>
              <a:gd name="connsiteX304" fmla="*/ 665124 w 5305156"/>
              <a:gd name="connsiteY304" fmla="*/ 6429617 h 6858000"/>
              <a:gd name="connsiteX305" fmla="*/ 665124 w 5305156"/>
              <a:gd name="connsiteY305" fmla="*/ 6784470 h 6858000"/>
              <a:gd name="connsiteX306" fmla="*/ 722014 w 5305156"/>
              <a:gd name="connsiteY306" fmla="*/ 6833040 h 6858000"/>
              <a:gd name="connsiteX307" fmla="*/ 751249 w 5305156"/>
              <a:gd name="connsiteY307" fmla="*/ 6858000 h 6858000"/>
              <a:gd name="connsiteX308" fmla="*/ 5305156 w 5305156"/>
              <a:gd name="connsiteY30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</a:cxnLst>
            <a:rect l="l" t="t" r="r" b="b"/>
            <a:pathLst>
              <a:path w="5305156" h="6858000">
                <a:moveTo>
                  <a:pt x="657398" y="6793932"/>
                </a:moveTo>
                <a:cubicBezTo>
                  <a:pt x="657398" y="6793932"/>
                  <a:pt x="657398" y="6793932"/>
                  <a:pt x="585057" y="6857017"/>
                </a:cubicBezTo>
                <a:lnTo>
                  <a:pt x="583930" y="6858000"/>
                </a:lnTo>
                <a:lnTo>
                  <a:pt x="732294" y="6858000"/>
                </a:lnTo>
                <a:lnTo>
                  <a:pt x="725614" y="6852286"/>
                </a:lnTo>
                <a:cubicBezTo>
                  <a:pt x="709021" y="6838092"/>
                  <a:pt x="686897" y="6819166"/>
                  <a:pt x="657398" y="6793932"/>
                </a:cubicBezTo>
                <a:close/>
                <a:moveTo>
                  <a:pt x="653184" y="6434348"/>
                </a:moveTo>
                <a:cubicBezTo>
                  <a:pt x="653184" y="6434348"/>
                  <a:pt x="653184" y="6434348"/>
                  <a:pt x="330807" y="6715076"/>
                </a:cubicBezTo>
                <a:cubicBezTo>
                  <a:pt x="330807" y="6715076"/>
                  <a:pt x="330807" y="6715076"/>
                  <a:pt x="330807" y="6799592"/>
                </a:cubicBezTo>
                <a:lnTo>
                  <a:pt x="330807" y="6858000"/>
                </a:lnTo>
                <a:lnTo>
                  <a:pt x="564153" y="6858000"/>
                </a:lnTo>
                <a:lnTo>
                  <a:pt x="568902" y="6853863"/>
                </a:lnTo>
                <a:cubicBezTo>
                  <a:pt x="573818" y="6854652"/>
                  <a:pt x="579438" y="6856229"/>
                  <a:pt x="585057" y="6857017"/>
                </a:cubicBezTo>
                <a:cubicBezTo>
                  <a:pt x="579438" y="6855440"/>
                  <a:pt x="574521" y="6854652"/>
                  <a:pt x="569605" y="6853075"/>
                </a:cubicBezTo>
                <a:cubicBezTo>
                  <a:pt x="569605" y="6853075"/>
                  <a:pt x="569605" y="6853075"/>
                  <a:pt x="653184" y="6780527"/>
                </a:cubicBezTo>
                <a:cubicBezTo>
                  <a:pt x="653184" y="6780527"/>
                  <a:pt x="653184" y="6780527"/>
                  <a:pt x="653184" y="6434348"/>
                </a:cubicBezTo>
                <a:close/>
                <a:moveTo>
                  <a:pt x="5047259" y="6343650"/>
                </a:moveTo>
                <a:lnTo>
                  <a:pt x="5047259" y="6707250"/>
                </a:lnTo>
                <a:lnTo>
                  <a:pt x="4683659" y="6707250"/>
                </a:lnTo>
                <a:lnTo>
                  <a:pt x="4683659" y="6343650"/>
                </a:lnTo>
                <a:close/>
                <a:moveTo>
                  <a:pt x="985394" y="5786939"/>
                </a:moveTo>
                <a:cubicBezTo>
                  <a:pt x="985394" y="5786939"/>
                  <a:pt x="985394" y="5786939"/>
                  <a:pt x="777500" y="5968308"/>
                </a:cubicBezTo>
                <a:cubicBezTo>
                  <a:pt x="777500" y="5968308"/>
                  <a:pt x="777500" y="5968308"/>
                  <a:pt x="663017" y="6067667"/>
                </a:cubicBezTo>
                <a:cubicBezTo>
                  <a:pt x="663017" y="6067667"/>
                  <a:pt x="663017" y="6067667"/>
                  <a:pt x="663017" y="6413845"/>
                </a:cubicBezTo>
                <a:cubicBezTo>
                  <a:pt x="663017" y="6413845"/>
                  <a:pt x="663017" y="6413845"/>
                  <a:pt x="901815" y="6206454"/>
                </a:cubicBezTo>
                <a:cubicBezTo>
                  <a:pt x="901815" y="6206454"/>
                  <a:pt x="901815" y="6206454"/>
                  <a:pt x="985394" y="6133906"/>
                </a:cubicBezTo>
                <a:cubicBezTo>
                  <a:pt x="985394" y="6133906"/>
                  <a:pt x="985394" y="6133906"/>
                  <a:pt x="985394" y="5786939"/>
                </a:cubicBezTo>
                <a:close/>
                <a:moveTo>
                  <a:pt x="1549380" y="5671020"/>
                </a:moveTo>
                <a:cubicBezTo>
                  <a:pt x="1537440" y="5677328"/>
                  <a:pt x="1537440" y="5677328"/>
                  <a:pt x="1537440" y="5677328"/>
                </a:cubicBezTo>
                <a:cubicBezTo>
                  <a:pt x="1549380" y="5671020"/>
                  <a:pt x="1549380" y="5671020"/>
                  <a:pt x="1549380" y="5671020"/>
                </a:cubicBezTo>
                <a:close/>
                <a:moveTo>
                  <a:pt x="1325331" y="5495959"/>
                </a:moveTo>
                <a:cubicBezTo>
                  <a:pt x="1325331" y="5495959"/>
                  <a:pt x="1325331" y="5495959"/>
                  <a:pt x="1000847" y="5779053"/>
                </a:cubicBezTo>
                <a:cubicBezTo>
                  <a:pt x="1000847" y="5779053"/>
                  <a:pt x="1000847" y="5779053"/>
                  <a:pt x="1326033" y="6056627"/>
                </a:cubicBezTo>
                <a:cubicBezTo>
                  <a:pt x="1326033" y="6056627"/>
                  <a:pt x="1326033" y="6056627"/>
                  <a:pt x="1650518" y="5773533"/>
                </a:cubicBezTo>
                <a:cubicBezTo>
                  <a:pt x="1650518" y="5773533"/>
                  <a:pt x="1650518" y="5773533"/>
                  <a:pt x="1537440" y="5677328"/>
                </a:cubicBezTo>
                <a:cubicBezTo>
                  <a:pt x="1537440" y="5677328"/>
                  <a:pt x="1537440" y="5677328"/>
                  <a:pt x="1325331" y="5495959"/>
                </a:cubicBezTo>
                <a:close/>
                <a:moveTo>
                  <a:pt x="320271" y="4847761"/>
                </a:moveTo>
                <a:cubicBezTo>
                  <a:pt x="320271" y="4847761"/>
                  <a:pt x="320271" y="4847761"/>
                  <a:pt x="0" y="5126124"/>
                </a:cubicBezTo>
                <a:cubicBezTo>
                  <a:pt x="0" y="5126124"/>
                  <a:pt x="0" y="5126124"/>
                  <a:pt x="325188" y="5403697"/>
                </a:cubicBezTo>
                <a:cubicBezTo>
                  <a:pt x="325188" y="5403697"/>
                  <a:pt x="325188" y="5403697"/>
                  <a:pt x="433349" y="5309070"/>
                </a:cubicBezTo>
                <a:cubicBezTo>
                  <a:pt x="433349" y="5309070"/>
                  <a:pt x="433349" y="5309070"/>
                  <a:pt x="439670" y="5320898"/>
                </a:cubicBezTo>
                <a:cubicBezTo>
                  <a:pt x="439670" y="5320898"/>
                  <a:pt x="439670" y="5320898"/>
                  <a:pt x="330807" y="5415526"/>
                </a:cubicBezTo>
                <a:cubicBezTo>
                  <a:pt x="330807" y="5415526"/>
                  <a:pt x="330807" y="5415526"/>
                  <a:pt x="330807" y="5761705"/>
                </a:cubicBezTo>
                <a:cubicBezTo>
                  <a:pt x="330807" y="5761705"/>
                  <a:pt x="330807" y="5761705"/>
                  <a:pt x="563986" y="5559044"/>
                </a:cubicBezTo>
                <a:cubicBezTo>
                  <a:pt x="563986" y="5559044"/>
                  <a:pt x="563986" y="5559044"/>
                  <a:pt x="570307" y="5571661"/>
                </a:cubicBezTo>
                <a:cubicBezTo>
                  <a:pt x="570307" y="5571661"/>
                  <a:pt x="570307" y="5571661"/>
                  <a:pt x="332211" y="5779053"/>
                </a:cubicBezTo>
                <a:cubicBezTo>
                  <a:pt x="332211" y="5779053"/>
                  <a:pt x="332211" y="5779053"/>
                  <a:pt x="657398" y="6056627"/>
                </a:cubicBezTo>
                <a:cubicBezTo>
                  <a:pt x="657398" y="6056627"/>
                  <a:pt x="657398" y="6056627"/>
                  <a:pt x="771178" y="5957268"/>
                </a:cubicBezTo>
                <a:cubicBezTo>
                  <a:pt x="771178" y="5957268"/>
                  <a:pt x="771178" y="5957268"/>
                  <a:pt x="777500" y="5968308"/>
                </a:cubicBezTo>
                <a:cubicBezTo>
                  <a:pt x="777500" y="5968308"/>
                  <a:pt x="777500" y="5968308"/>
                  <a:pt x="771881" y="5956479"/>
                </a:cubicBezTo>
                <a:cubicBezTo>
                  <a:pt x="771881" y="5956479"/>
                  <a:pt x="771881" y="5956479"/>
                  <a:pt x="981883" y="5773533"/>
                </a:cubicBezTo>
                <a:cubicBezTo>
                  <a:pt x="981883" y="5773533"/>
                  <a:pt x="981883" y="5773533"/>
                  <a:pt x="656696" y="5495959"/>
                </a:cubicBezTo>
                <a:cubicBezTo>
                  <a:pt x="656696" y="5495959"/>
                  <a:pt x="656696" y="5495959"/>
                  <a:pt x="571010" y="5570873"/>
                </a:cubicBezTo>
                <a:cubicBezTo>
                  <a:pt x="571010" y="5570873"/>
                  <a:pt x="571010" y="5570873"/>
                  <a:pt x="563986" y="5558256"/>
                </a:cubicBezTo>
                <a:cubicBezTo>
                  <a:pt x="563986" y="5558256"/>
                  <a:pt x="563986" y="5558256"/>
                  <a:pt x="653184" y="5480976"/>
                </a:cubicBezTo>
                <a:cubicBezTo>
                  <a:pt x="653184" y="5480976"/>
                  <a:pt x="653184" y="5480976"/>
                  <a:pt x="653184" y="5134798"/>
                </a:cubicBezTo>
                <a:cubicBezTo>
                  <a:pt x="653184" y="5134798"/>
                  <a:pt x="653184" y="5134798"/>
                  <a:pt x="439670" y="5320110"/>
                </a:cubicBezTo>
                <a:cubicBezTo>
                  <a:pt x="439670" y="5320110"/>
                  <a:pt x="439670" y="5320110"/>
                  <a:pt x="434052" y="5309070"/>
                </a:cubicBezTo>
                <a:cubicBezTo>
                  <a:pt x="434052" y="5309070"/>
                  <a:pt x="434052" y="5309070"/>
                  <a:pt x="645458" y="5125335"/>
                </a:cubicBezTo>
                <a:cubicBezTo>
                  <a:pt x="645458" y="5125335"/>
                  <a:pt x="645458" y="5125335"/>
                  <a:pt x="320271" y="4847761"/>
                </a:cubicBezTo>
                <a:close/>
                <a:moveTo>
                  <a:pt x="985394" y="4487388"/>
                </a:moveTo>
                <a:cubicBezTo>
                  <a:pt x="985394" y="4487388"/>
                  <a:pt x="985394" y="4487388"/>
                  <a:pt x="763453" y="4680586"/>
                </a:cubicBezTo>
                <a:cubicBezTo>
                  <a:pt x="763453" y="4680586"/>
                  <a:pt x="763453" y="4680586"/>
                  <a:pt x="756430" y="4670335"/>
                </a:cubicBezTo>
                <a:cubicBezTo>
                  <a:pt x="756430" y="4670335"/>
                  <a:pt x="756430" y="4670335"/>
                  <a:pt x="762750" y="4680586"/>
                </a:cubicBezTo>
                <a:cubicBezTo>
                  <a:pt x="762750" y="4680586"/>
                  <a:pt x="762750" y="4680586"/>
                  <a:pt x="663017" y="4768116"/>
                </a:cubicBezTo>
                <a:cubicBezTo>
                  <a:pt x="663017" y="4768116"/>
                  <a:pt x="663017" y="4768116"/>
                  <a:pt x="663017" y="5114295"/>
                </a:cubicBezTo>
                <a:cubicBezTo>
                  <a:pt x="663017" y="5114295"/>
                  <a:pt x="663017" y="5114295"/>
                  <a:pt x="906029" y="4902960"/>
                </a:cubicBezTo>
                <a:cubicBezTo>
                  <a:pt x="906029" y="4902960"/>
                  <a:pt x="906029" y="4902960"/>
                  <a:pt x="913053" y="4913212"/>
                </a:cubicBezTo>
                <a:cubicBezTo>
                  <a:pt x="913053" y="4913212"/>
                  <a:pt x="913053" y="4913212"/>
                  <a:pt x="906732" y="4902172"/>
                </a:cubicBezTo>
                <a:cubicBezTo>
                  <a:pt x="906732" y="4902172"/>
                  <a:pt x="906732" y="4902172"/>
                  <a:pt x="985394" y="4833567"/>
                </a:cubicBezTo>
                <a:cubicBezTo>
                  <a:pt x="985394" y="4833567"/>
                  <a:pt x="985394" y="4833567"/>
                  <a:pt x="985394" y="4487388"/>
                </a:cubicBezTo>
                <a:close/>
                <a:moveTo>
                  <a:pt x="656696" y="4196409"/>
                </a:moveTo>
                <a:cubicBezTo>
                  <a:pt x="656696" y="4196409"/>
                  <a:pt x="656696" y="4196409"/>
                  <a:pt x="332211" y="4478714"/>
                </a:cubicBezTo>
                <a:cubicBezTo>
                  <a:pt x="332211" y="4478714"/>
                  <a:pt x="332211" y="4478714"/>
                  <a:pt x="657398" y="4756288"/>
                </a:cubicBezTo>
                <a:cubicBezTo>
                  <a:pt x="657398" y="4756288"/>
                  <a:pt x="657398" y="4756288"/>
                  <a:pt x="756430" y="4670335"/>
                </a:cubicBezTo>
                <a:cubicBezTo>
                  <a:pt x="756430" y="4670335"/>
                  <a:pt x="756430" y="4670335"/>
                  <a:pt x="981883" y="4473983"/>
                </a:cubicBezTo>
                <a:cubicBezTo>
                  <a:pt x="981883" y="4473983"/>
                  <a:pt x="981883" y="4473983"/>
                  <a:pt x="656696" y="4196409"/>
                </a:cubicBezTo>
                <a:close/>
                <a:moveTo>
                  <a:pt x="993120" y="3544268"/>
                </a:moveTo>
                <a:cubicBezTo>
                  <a:pt x="993120" y="3544268"/>
                  <a:pt x="993120" y="3544268"/>
                  <a:pt x="668636" y="3826573"/>
                </a:cubicBezTo>
                <a:cubicBezTo>
                  <a:pt x="668636" y="3826573"/>
                  <a:pt x="668636" y="3826573"/>
                  <a:pt x="993823" y="4104935"/>
                </a:cubicBezTo>
                <a:cubicBezTo>
                  <a:pt x="993823" y="4104935"/>
                  <a:pt x="993823" y="4104935"/>
                  <a:pt x="1318308" y="3821842"/>
                </a:cubicBezTo>
                <a:cubicBezTo>
                  <a:pt x="1318308" y="3821842"/>
                  <a:pt x="1318308" y="3821842"/>
                  <a:pt x="1002251" y="3552154"/>
                </a:cubicBezTo>
                <a:cubicBezTo>
                  <a:pt x="1002251" y="3552154"/>
                  <a:pt x="1002251" y="3552154"/>
                  <a:pt x="993120" y="3544268"/>
                </a:cubicBezTo>
                <a:close/>
                <a:moveTo>
                  <a:pt x="1318308" y="2538851"/>
                </a:moveTo>
                <a:cubicBezTo>
                  <a:pt x="1318308" y="2538851"/>
                  <a:pt x="1318308" y="2538851"/>
                  <a:pt x="1110412" y="2719432"/>
                </a:cubicBezTo>
                <a:cubicBezTo>
                  <a:pt x="1110412" y="2719432"/>
                  <a:pt x="1110412" y="2719432"/>
                  <a:pt x="1104092" y="2708392"/>
                </a:cubicBezTo>
                <a:cubicBezTo>
                  <a:pt x="1104092" y="2708392"/>
                  <a:pt x="1104092" y="2708392"/>
                  <a:pt x="1109710" y="2720221"/>
                </a:cubicBezTo>
                <a:cubicBezTo>
                  <a:pt x="1109710" y="2720221"/>
                  <a:pt x="1109710" y="2720221"/>
                  <a:pt x="995930" y="2819579"/>
                </a:cubicBezTo>
                <a:cubicBezTo>
                  <a:pt x="995930" y="2819579"/>
                  <a:pt x="995930" y="2819579"/>
                  <a:pt x="995930" y="3165758"/>
                </a:cubicBezTo>
                <a:cubicBezTo>
                  <a:pt x="995930" y="3165758"/>
                  <a:pt x="995930" y="3165758"/>
                  <a:pt x="1234025" y="2958366"/>
                </a:cubicBezTo>
                <a:cubicBezTo>
                  <a:pt x="1234025" y="2958366"/>
                  <a:pt x="1234025" y="2958366"/>
                  <a:pt x="1240347" y="2969406"/>
                </a:cubicBezTo>
                <a:cubicBezTo>
                  <a:pt x="1240347" y="2969406"/>
                  <a:pt x="1240347" y="2969406"/>
                  <a:pt x="1234728" y="2957578"/>
                </a:cubicBezTo>
                <a:cubicBezTo>
                  <a:pt x="1234728" y="2957578"/>
                  <a:pt x="1234728" y="2957578"/>
                  <a:pt x="1318308" y="2885030"/>
                </a:cubicBezTo>
                <a:cubicBezTo>
                  <a:pt x="1318308" y="2885030"/>
                  <a:pt x="1318308" y="2885030"/>
                  <a:pt x="1318308" y="2538851"/>
                </a:cubicBezTo>
                <a:close/>
                <a:moveTo>
                  <a:pt x="652482" y="1598885"/>
                </a:moveTo>
                <a:cubicBezTo>
                  <a:pt x="652482" y="1598885"/>
                  <a:pt x="652482" y="1598885"/>
                  <a:pt x="332211" y="1878036"/>
                </a:cubicBezTo>
                <a:cubicBezTo>
                  <a:pt x="332211" y="1878036"/>
                  <a:pt x="332211" y="1878036"/>
                  <a:pt x="657398" y="2155610"/>
                </a:cubicBezTo>
                <a:cubicBezTo>
                  <a:pt x="657398" y="2155610"/>
                  <a:pt x="657398" y="2155610"/>
                  <a:pt x="766262" y="2060983"/>
                </a:cubicBezTo>
                <a:cubicBezTo>
                  <a:pt x="766262" y="2060983"/>
                  <a:pt x="766262" y="2060983"/>
                  <a:pt x="771881" y="2072022"/>
                </a:cubicBezTo>
                <a:cubicBezTo>
                  <a:pt x="771881" y="2072022"/>
                  <a:pt x="771881" y="2072022"/>
                  <a:pt x="663017" y="2166650"/>
                </a:cubicBezTo>
                <a:cubicBezTo>
                  <a:pt x="663017" y="2166650"/>
                  <a:pt x="663017" y="2166650"/>
                  <a:pt x="663017" y="2513617"/>
                </a:cubicBezTo>
                <a:cubicBezTo>
                  <a:pt x="663017" y="2513617"/>
                  <a:pt x="663017" y="2513617"/>
                  <a:pt x="896196" y="2310168"/>
                </a:cubicBezTo>
                <a:cubicBezTo>
                  <a:pt x="896196" y="2310168"/>
                  <a:pt x="896196" y="2310168"/>
                  <a:pt x="902517" y="2322785"/>
                </a:cubicBezTo>
                <a:cubicBezTo>
                  <a:pt x="902517" y="2322785"/>
                  <a:pt x="902517" y="2322785"/>
                  <a:pt x="665124" y="2530177"/>
                </a:cubicBezTo>
                <a:cubicBezTo>
                  <a:pt x="665124" y="2530177"/>
                  <a:pt x="665124" y="2530177"/>
                  <a:pt x="990311" y="2807751"/>
                </a:cubicBezTo>
                <a:cubicBezTo>
                  <a:pt x="990311" y="2807751"/>
                  <a:pt x="990311" y="2807751"/>
                  <a:pt x="1104092" y="2708392"/>
                </a:cubicBezTo>
                <a:cubicBezTo>
                  <a:pt x="1104092" y="2708392"/>
                  <a:pt x="1104092" y="2708392"/>
                  <a:pt x="1314093" y="2525446"/>
                </a:cubicBezTo>
                <a:cubicBezTo>
                  <a:pt x="1314093" y="2525446"/>
                  <a:pt x="1314093" y="2525446"/>
                  <a:pt x="988907" y="2247872"/>
                </a:cubicBezTo>
                <a:cubicBezTo>
                  <a:pt x="988907" y="2247872"/>
                  <a:pt x="988907" y="2247872"/>
                  <a:pt x="903220" y="2322785"/>
                </a:cubicBezTo>
                <a:cubicBezTo>
                  <a:pt x="903220" y="2322785"/>
                  <a:pt x="903220" y="2322785"/>
                  <a:pt x="896899" y="2310168"/>
                </a:cubicBezTo>
                <a:cubicBezTo>
                  <a:pt x="896899" y="2310168"/>
                  <a:pt x="896899" y="2310168"/>
                  <a:pt x="985394" y="2232889"/>
                </a:cubicBezTo>
                <a:cubicBezTo>
                  <a:pt x="985394" y="2232889"/>
                  <a:pt x="985394" y="2232889"/>
                  <a:pt x="985394" y="1885922"/>
                </a:cubicBezTo>
                <a:cubicBezTo>
                  <a:pt x="985394" y="1885922"/>
                  <a:pt x="985394" y="1885922"/>
                  <a:pt x="772583" y="2072022"/>
                </a:cubicBezTo>
                <a:cubicBezTo>
                  <a:pt x="772583" y="2072022"/>
                  <a:pt x="772583" y="2072022"/>
                  <a:pt x="766262" y="2060194"/>
                </a:cubicBezTo>
                <a:cubicBezTo>
                  <a:pt x="766262" y="2060194"/>
                  <a:pt x="766262" y="2060194"/>
                  <a:pt x="977669" y="1876459"/>
                </a:cubicBezTo>
                <a:cubicBezTo>
                  <a:pt x="977669" y="1876459"/>
                  <a:pt x="977669" y="1876459"/>
                  <a:pt x="652482" y="1598885"/>
                </a:cubicBezTo>
                <a:close/>
                <a:moveTo>
                  <a:pt x="1318308" y="1238512"/>
                </a:moveTo>
                <a:cubicBezTo>
                  <a:pt x="1318308" y="1238512"/>
                  <a:pt x="1318308" y="1238512"/>
                  <a:pt x="1095663" y="1432499"/>
                </a:cubicBezTo>
                <a:cubicBezTo>
                  <a:pt x="1095663" y="1432499"/>
                  <a:pt x="1095663" y="1432499"/>
                  <a:pt x="995930" y="1519240"/>
                </a:cubicBezTo>
                <a:cubicBezTo>
                  <a:pt x="995930" y="1519240"/>
                  <a:pt x="995930" y="1519240"/>
                  <a:pt x="995930" y="1865419"/>
                </a:cubicBezTo>
                <a:cubicBezTo>
                  <a:pt x="995930" y="1865419"/>
                  <a:pt x="995930" y="1865419"/>
                  <a:pt x="1238240" y="1654085"/>
                </a:cubicBezTo>
                <a:cubicBezTo>
                  <a:pt x="1238240" y="1654085"/>
                  <a:pt x="1238240" y="1654085"/>
                  <a:pt x="1245264" y="1665124"/>
                </a:cubicBezTo>
                <a:cubicBezTo>
                  <a:pt x="1245264" y="1665124"/>
                  <a:pt x="1245264" y="1665124"/>
                  <a:pt x="1000847" y="1878036"/>
                </a:cubicBezTo>
                <a:cubicBezTo>
                  <a:pt x="1000847" y="1878036"/>
                  <a:pt x="1000847" y="1878036"/>
                  <a:pt x="1326033" y="2155610"/>
                </a:cubicBezTo>
                <a:cubicBezTo>
                  <a:pt x="1326033" y="2155610"/>
                  <a:pt x="1326033" y="2155610"/>
                  <a:pt x="1477038" y="2023920"/>
                </a:cubicBezTo>
                <a:cubicBezTo>
                  <a:pt x="1477038" y="2023920"/>
                  <a:pt x="1477038" y="2023920"/>
                  <a:pt x="1646304" y="1876459"/>
                </a:cubicBezTo>
                <a:cubicBezTo>
                  <a:pt x="1646304" y="1876459"/>
                  <a:pt x="1646304" y="1876459"/>
                  <a:pt x="1321116" y="1598885"/>
                </a:cubicBezTo>
                <a:cubicBezTo>
                  <a:pt x="1321116" y="1598885"/>
                  <a:pt x="1321116" y="1598885"/>
                  <a:pt x="1245965" y="1664336"/>
                </a:cubicBezTo>
                <a:cubicBezTo>
                  <a:pt x="1245965" y="1664336"/>
                  <a:pt x="1245965" y="1664336"/>
                  <a:pt x="1238942" y="1654085"/>
                </a:cubicBezTo>
                <a:cubicBezTo>
                  <a:pt x="1238942" y="1654085"/>
                  <a:pt x="1238942" y="1654085"/>
                  <a:pt x="1318308" y="1585480"/>
                </a:cubicBezTo>
                <a:cubicBezTo>
                  <a:pt x="1318308" y="1585480"/>
                  <a:pt x="1318308" y="1585480"/>
                  <a:pt x="1318308" y="1238512"/>
                </a:cubicBezTo>
                <a:close/>
                <a:moveTo>
                  <a:pt x="988907" y="947533"/>
                </a:moveTo>
                <a:cubicBezTo>
                  <a:pt x="988907" y="947533"/>
                  <a:pt x="988907" y="947533"/>
                  <a:pt x="665124" y="1230627"/>
                </a:cubicBezTo>
                <a:cubicBezTo>
                  <a:pt x="665124" y="1230627"/>
                  <a:pt x="665124" y="1230627"/>
                  <a:pt x="990311" y="1508201"/>
                </a:cubicBezTo>
                <a:cubicBezTo>
                  <a:pt x="990311" y="1508201"/>
                  <a:pt x="990311" y="1508201"/>
                  <a:pt x="1088639" y="1422247"/>
                </a:cubicBezTo>
                <a:cubicBezTo>
                  <a:pt x="1088639" y="1422247"/>
                  <a:pt x="1088639" y="1422247"/>
                  <a:pt x="1095663" y="1432499"/>
                </a:cubicBezTo>
                <a:cubicBezTo>
                  <a:pt x="1095663" y="1432499"/>
                  <a:pt x="1095663" y="1432499"/>
                  <a:pt x="1089342" y="1421459"/>
                </a:cubicBezTo>
                <a:cubicBezTo>
                  <a:pt x="1089342" y="1421459"/>
                  <a:pt x="1089342" y="1421459"/>
                  <a:pt x="1314093" y="1225107"/>
                </a:cubicBezTo>
                <a:cubicBezTo>
                  <a:pt x="1314093" y="1225107"/>
                  <a:pt x="1314093" y="1225107"/>
                  <a:pt x="988907" y="947533"/>
                </a:cubicBezTo>
                <a:close/>
                <a:moveTo>
                  <a:pt x="1325331" y="296181"/>
                </a:moveTo>
                <a:cubicBezTo>
                  <a:pt x="1325331" y="296181"/>
                  <a:pt x="1325331" y="296181"/>
                  <a:pt x="1000847" y="578486"/>
                </a:cubicBezTo>
                <a:cubicBezTo>
                  <a:pt x="1000847" y="578486"/>
                  <a:pt x="1000847" y="578486"/>
                  <a:pt x="1326033" y="856060"/>
                </a:cubicBezTo>
                <a:cubicBezTo>
                  <a:pt x="1326033" y="856060"/>
                  <a:pt x="1326033" y="856060"/>
                  <a:pt x="1650518" y="573754"/>
                </a:cubicBezTo>
                <a:cubicBezTo>
                  <a:pt x="1650518" y="573754"/>
                  <a:pt x="1650518" y="573754"/>
                  <a:pt x="1334462" y="304066"/>
                </a:cubicBezTo>
                <a:cubicBezTo>
                  <a:pt x="1334462" y="304066"/>
                  <a:pt x="1334462" y="304066"/>
                  <a:pt x="1325331" y="296181"/>
                </a:cubicBezTo>
                <a:close/>
                <a:moveTo>
                  <a:pt x="1226725" y="0"/>
                </a:moveTo>
                <a:lnTo>
                  <a:pt x="748180" y="0"/>
                </a:lnTo>
                <a:lnTo>
                  <a:pt x="763540" y="13087"/>
                </a:lnTo>
                <a:cubicBezTo>
                  <a:pt x="795936" y="40686"/>
                  <a:pt x="860728" y="95886"/>
                  <a:pt x="990311" y="206284"/>
                </a:cubicBezTo>
                <a:cubicBezTo>
                  <a:pt x="990311" y="206284"/>
                  <a:pt x="990311" y="206284"/>
                  <a:pt x="1159227" y="58896"/>
                </a:cubicBezTo>
                <a:close/>
                <a:moveTo>
                  <a:pt x="1318308" y="0"/>
                </a:moveTo>
                <a:lnTo>
                  <a:pt x="1245701" y="0"/>
                </a:lnTo>
                <a:lnTo>
                  <a:pt x="1228232" y="15255"/>
                </a:lnTo>
                <a:cubicBezTo>
                  <a:pt x="1195046" y="44235"/>
                  <a:pt x="1128673" y="102194"/>
                  <a:pt x="995930" y="218113"/>
                </a:cubicBezTo>
                <a:cubicBezTo>
                  <a:pt x="995930" y="218113"/>
                  <a:pt x="995930" y="218113"/>
                  <a:pt x="995930" y="564292"/>
                </a:cubicBezTo>
                <a:cubicBezTo>
                  <a:pt x="995930" y="564292"/>
                  <a:pt x="995930" y="564292"/>
                  <a:pt x="1318308" y="283564"/>
                </a:cubicBezTo>
                <a:cubicBezTo>
                  <a:pt x="1318308" y="283564"/>
                  <a:pt x="1318308" y="283564"/>
                  <a:pt x="1318308" y="84404"/>
                </a:cubicBezTo>
                <a:close/>
                <a:moveTo>
                  <a:pt x="5305156" y="0"/>
                </a:moveTo>
                <a:lnTo>
                  <a:pt x="1329545" y="0"/>
                </a:lnTo>
                <a:lnTo>
                  <a:pt x="1329545" y="1953"/>
                </a:lnTo>
                <a:cubicBezTo>
                  <a:pt x="1329545" y="28082"/>
                  <a:pt x="1329545" y="97759"/>
                  <a:pt x="1329545" y="283564"/>
                </a:cubicBezTo>
                <a:cubicBezTo>
                  <a:pt x="1329545" y="283564"/>
                  <a:pt x="1329545" y="283564"/>
                  <a:pt x="1343592" y="295392"/>
                </a:cubicBezTo>
                <a:cubicBezTo>
                  <a:pt x="1343592" y="295392"/>
                  <a:pt x="1343592" y="295392"/>
                  <a:pt x="1334462" y="304066"/>
                </a:cubicBezTo>
                <a:cubicBezTo>
                  <a:pt x="1334462" y="304066"/>
                  <a:pt x="1334462" y="304066"/>
                  <a:pt x="1344294" y="295392"/>
                </a:cubicBezTo>
                <a:cubicBezTo>
                  <a:pt x="1344294" y="295392"/>
                  <a:pt x="1344294" y="295392"/>
                  <a:pt x="1665970" y="570600"/>
                </a:cubicBezTo>
                <a:cubicBezTo>
                  <a:pt x="1665970" y="570600"/>
                  <a:pt x="1665970" y="570600"/>
                  <a:pt x="1665970" y="589526"/>
                </a:cubicBezTo>
                <a:cubicBezTo>
                  <a:pt x="1665970" y="589526"/>
                  <a:pt x="1665970" y="589526"/>
                  <a:pt x="1654030" y="599777"/>
                </a:cubicBezTo>
                <a:cubicBezTo>
                  <a:pt x="1654030" y="599777"/>
                  <a:pt x="1654030" y="599777"/>
                  <a:pt x="1654030" y="587160"/>
                </a:cubicBezTo>
                <a:cubicBezTo>
                  <a:pt x="1654030" y="587160"/>
                  <a:pt x="1654030" y="587160"/>
                  <a:pt x="1332355" y="867888"/>
                </a:cubicBezTo>
                <a:cubicBezTo>
                  <a:pt x="1332355" y="867888"/>
                  <a:pt x="1332355" y="867888"/>
                  <a:pt x="1332355" y="1214067"/>
                </a:cubicBezTo>
                <a:cubicBezTo>
                  <a:pt x="1332355" y="1214067"/>
                  <a:pt x="1332355" y="1214067"/>
                  <a:pt x="1654030" y="933339"/>
                </a:cubicBezTo>
                <a:cubicBezTo>
                  <a:pt x="1654030" y="933339"/>
                  <a:pt x="1654030" y="933339"/>
                  <a:pt x="1654030" y="600566"/>
                </a:cubicBezTo>
                <a:cubicBezTo>
                  <a:pt x="1654030" y="600566"/>
                  <a:pt x="1654030" y="600566"/>
                  <a:pt x="1665970" y="590314"/>
                </a:cubicBezTo>
                <a:cubicBezTo>
                  <a:pt x="1665970" y="590314"/>
                  <a:pt x="1665970" y="590314"/>
                  <a:pt x="1665970" y="938859"/>
                </a:cubicBezTo>
                <a:cubicBezTo>
                  <a:pt x="1665970" y="938859"/>
                  <a:pt x="1665970" y="938859"/>
                  <a:pt x="1998180" y="1221952"/>
                </a:cubicBezTo>
                <a:cubicBezTo>
                  <a:pt x="1998180" y="1221952"/>
                  <a:pt x="1998180" y="1221952"/>
                  <a:pt x="1998180" y="1591788"/>
                </a:cubicBezTo>
                <a:cubicBezTo>
                  <a:pt x="1998180" y="1591788"/>
                  <a:pt x="1998180" y="1591788"/>
                  <a:pt x="1680718" y="1867785"/>
                </a:cubicBezTo>
                <a:cubicBezTo>
                  <a:pt x="1680718" y="1867785"/>
                  <a:pt x="1680718" y="1867785"/>
                  <a:pt x="1680718" y="1851225"/>
                </a:cubicBezTo>
                <a:lnTo>
                  <a:pt x="1986942" y="1585480"/>
                </a:lnTo>
                <a:cubicBezTo>
                  <a:pt x="1986942" y="1585480"/>
                  <a:pt x="1986942" y="1585480"/>
                  <a:pt x="1986942" y="1238512"/>
                </a:cubicBezTo>
                <a:cubicBezTo>
                  <a:pt x="1986942" y="1238512"/>
                  <a:pt x="1986942" y="1238512"/>
                  <a:pt x="1680718" y="1505046"/>
                </a:cubicBezTo>
                <a:cubicBezTo>
                  <a:pt x="1680718" y="1505046"/>
                  <a:pt x="1680718" y="1505046"/>
                  <a:pt x="1680718" y="1488487"/>
                </a:cubicBezTo>
                <a:cubicBezTo>
                  <a:pt x="1680718" y="1488487"/>
                  <a:pt x="1680718" y="1488487"/>
                  <a:pt x="1982728" y="1225107"/>
                </a:cubicBezTo>
                <a:cubicBezTo>
                  <a:pt x="1982728" y="1225107"/>
                  <a:pt x="1982728" y="1225107"/>
                  <a:pt x="1657541" y="947533"/>
                </a:cubicBezTo>
                <a:cubicBezTo>
                  <a:pt x="1657541" y="947533"/>
                  <a:pt x="1657541" y="947533"/>
                  <a:pt x="1333056" y="1230627"/>
                </a:cubicBezTo>
                <a:cubicBezTo>
                  <a:pt x="1333056" y="1230627"/>
                  <a:pt x="1333056" y="1230627"/>
                  <a:pt x="1658244" y="1508201"/>
                </a:cubicBezTo>
                <a:cubicBezTo>
                  <a:pt x="1658244" y="1508201"/>
                  <a:pt x="1658244" y="1508201"/>
                  <a:pt x="1680017" y="1489275"/>
                </a:cubicBezTo>
                <a:cubicBezTo>
                  <a:pt x="1680017" y="1489275"/>
                  <a:pt x="1680017" y="1489275"/>
                  <a:pt x="1680017" y="1505835"/>
                </a:cubicBezTo>
                <a:cubicBezTo>
                  <a:pt x="1680017" y="1505835"/>
                  <a:pt x="1680017" y="1505835"/>
                  <a:pt x="1664565" y="1519240"/>
                </a:cubicBezTo>
                <a:cubicBezTo>
                  <a:pt x="1664565" y="1519240"/>
                  <a:pt x="1664565" y="1519240"/>
                  <a:pt x="1664565" y="1865419"/>
                </a:cubicBezTo>
                <a:cubicBezTo>
                  <a:pt x="1664565" y="1865419"/>
                  <a:pt x="1664565" y="1865419"/>
                  <a:pt x="1680017" y="1852014"/>
                </a:cubicBezTo>
                <a:cubicBezTo>
                  <a:pt x="1680017" y="1852014"/>
                  <a:pt x="1680017" y="1852014"/>
                  <a:pt x="1680017" y="1868573"/>
                </a:cubicBezTo>
                <a:cubicBezTo>
                  <a:pt x="1680017" y="1868573"/>
                  <a:pt x="1680017" y="1868573"/>
                  <a:pt x="1665970" y="1881190"/>
                </a:cubicBezTo>
                <a:cubicBezTo>
                  <a:pt x="1665970" y="1881190"/>
                  <a:pt x="1665970" y="1881190"/>
                  <a:pt x="1665970" y="2058617"/>
                </a:cubicBezTo>
                <a:cubicBezTo>
                  <a:pt x="1665970" y="2058617"/>
                  <a:pt x="1665970" y="2058617"/>
                  <a:pt x="1654030" y="2060194"/>
                </a:cubicBezTo>
                <a:cubicBezTo>
                  <a:pt x="1654030" y="2060194"/>
                  <a:pt x="1654030" y="2060194"/>
                  <a:pt x="1654030" y="1885922"/>
                </a:cubicBezTo>
                <a:cubicBezTo>
                  <a:pt x="1654030" y="1885922"/>
                  <a:pt x="1654030" y="1885922"/>
                  <a:pt x="1484061" y="2034172"/>
                </a:cubicBezTo>
                <a:cubicBezTo>
                  <a:pt x="1484061" y="2034172"/>
                  <a:pt x="1484061" y="2034172"/>
                  <a:pt x="1477038" y="2023920"/>
                </a:cubicBezTo>
                <a:cubicBezTo>
                  <a:pt x="1477038" y="2023920"/>
                  <a:pt x="1477038" y="2023920"/>
                  <a:pt x="1484061" y="2034960"/>
                </a:cubicBezTo>
                <a:cubicBezTo>
                  <a:pt x="1484061" y="2034960"/>
                  <a:pt x="1484061" y="2034960"/>
                  <a:pt x="1332355" y="2166650"/>
                </a:cubicBezTo>
                <a:cubicBezTo>
                  <a:pt x="1332355" y="2166650"/>
                  <a:pt x="1332355" y="2166650"/>
                  <a:pt x="1332355" y="2513617"/>
                </a:cubicBezTo>
                <a:cubicBezTo>
                  <a:pt x="1332355" y="2513617"/>
                  <a:pt x="1332355" y="2513617"/>
                  <a:pt x="1654030" y="2232889"/>
                </a:cubicBezTo>
                <a:cubicBezTo>
                  <a:pt x="1654030" y="2232889"/>
                  <a:pt x="1654030" y="2232889"/>
                  <a:pt x="1654030" y="2060983"/>
                </a:cubicBezTo>
                <a:cubicBezTo>
                  <a:pt x="1654030" y="2060983"/>
                  <a:pt x="1654030" y="2060983"/>
                  <a:pt x="1665970" y="2059405"/>
                </a:cubicBezTo>
                <a:cubicBezTo>
                  <a:pt x="1665970" y="2059405"/>
                  <a:pt x="1665970" y="2059405"/>
                  <a:pt x="1665970" y="2238409"/>
                </a:cubicBezTo>
                <a:cubicBezTo>
                  <a:pt x="1665970" y="2238409"/>
                  <a:pt x="1665970" y="2238409"/>
                  <a:pt x="1881590" y="2422144"/>
                </a:cubicBezTo>
                <a:cubicBezTo>
                  <a:pt x="1881590" y="2422144"/>
                  <a:pt x="1881590" y="2422144"/>
                  <a:pt x="1869650" y="2428452"/>
                </a:cubicBezTo>
                <a:cubicBezTo>
                  <a:pt x="1869650" y="2428452"/>
                  <a:pt x="1869650" y="2428452"/>
                  <a:pt x="1657541" y="2247872"/>
                </a:cubicBezTo>
                <a:cubicBezTo>
                  <a:pt x="1657541" y="2247872"/>
                  <a:pt x="1657541" y="2247872"/>
                  <a:pt x="1333056" y="2530177"/>
                </a:cubicBezTo>
                <a:cubicBezTo>
                  <a:pt x="1333056" y="2530177"/>
                  <a:pt x="1333056" y="2530177"/>
                  <a:pt x="1658244" y="2807751"/>
                </a:cubicBezTo>
                <a:cubicBezTo>
                  <a:pt x="1658244" y="2807751"/>
                  <a:pt x="1658244" y="2807751"/>
                  <a:pt x="1982728" y="2525446"/>
                </a:cubicBezTo>
                <a:cubicBezTo>
                  <a:pt x="1982728" y="2525446"/>
                  <a:pt x="1982728" y="2525446"/>
                  <a:pt x="1870353" y="2429241"/>
                </a:cubicBezTo>
                <a:cubicBezTo>
                  <a:pt x="1870353" y="2429241"/>
                  <a:pt x="1870353" y="2429241"/>
                  <a:pt x="1882293" y="2422933"/>
                </a:cubicBezTo>
                <a:cubicBezTo>
                  <a:pt x="1882293" y="2422933"/>
                  <a:pt x="1882293" y="2422933"/>
                  <a:pt x="1998180" y="2522291"/>
                </a:cubicBezTo>
                <a:cubicBezTo>
                  <a:pt x="1998180" y="2522291"/>
                  <a:pt x="1998180" y="2522291"/>
                  <a:pt x="1998180" y="2773054"/>
                </a:cubicBezTo>
                <a:cubicBezTo>
                  <a:pt x="1998180" y="2773054"/>
                  <a:pt x="1998180" y="2773054"/>
                  <a:pt x="1986942" y="2778574"/>
                </a:cubicBezTo>
                <a:cubicBezTo>
                  <a:pt x="1986942" y="2778574"/>
                  <a:pt x="1986942" y="2778574"/>
                  <a:pt x="1986942" y="2538851"/>
                </a:cubicBezTo>
                <a:cubicBezTo>
                  <a:pt x="1986942" y="2538851"/>
                  <a:pt x="1986942" y="2538851"/>
                  <a:pt x="1664565" y="2819579"/>
                </a:cubicBezTo>
                <a:cubicBezTo>
                  <a:pt x="1664565" y="2819579"/>
                  <a:pt x="1664565" y="2819579"/>
                  <a:pt x="1664565" y="3165758"/>
                </a:cubicBezTo>
                <a:cubicBezTo>
                  <a:pt x="1664565" y="3165758"/>
                  <a:pt x="1664565" y="3165758"/>
                  <a:pt x="1986942" y="2885030"/>
                </a:cubicBezTo>
                <a:cubicBezTo>
                  <a:pt x="1986942" y="2885030"/>
                  <a:pt x="1986942" y="2885030"/>
                  <a:pt x="1986942" y="2779363"/>
                </a:cubicBezTo>
                <a:cubicBezTo>
                  <a:pt x="1986942" y="2779363"/>
                  <a:pt x="1986942" y="2779363"/>
                  <a:pt x="1998180" y="2773843"/>
                </a:cubicBezTo>
                <a:cubicBezTo>
                  <a:pt x="1998180" y="2773843"/>
                  <a:pt x="1998180" y="2773843"/>
                  <a:pt x="1998180" y="2891339"/>
                </a:cubicBezTo>
                <a:cubicBezTo>
                  <a:pt x="1998180" y="2891339"/>
                  <a:pt x="1998180" y="2891339"/>
                  <a:pt x="1658946" y="3187049"/>
                </a:cubicBezTo>
                <a:cubicBezTo>
                  <a:pt x="1658946" y="3187049"/>
                  <a:pt x="1658946" y="3187049"/>
                  <a:pt x="1321116" y="2899224"/>
                </a:cubicBezTo>
                <a:cubicBezTo>
                  <a:pt x="1321116" y="2899224"/>
                  <a:pt x="1321116" y="2899224"/>
                  <a:pt x="1240347" y="2969406"/>
                </a:cubicBezTo>
                <a:cubicBezTo>
                  <a:pt x="1240347" y="2969406"/>
                  <a:pt x="1240347" y="2969406"/>
                  <a:pt x="997334" y="3180741"/>
                </a:cubicBezTo>
                <a:cubicBezTo>
                  <a:pt x="997334" y="3180741"/>
                  <a:pt x="997334" y="3180741"/>
                  <a:pt x="997334" y="3519034"/>
                </a:cubicBezTo>
                <a:cubicBezTo>
                  <a:pt x="997334" y="3519034"/>
                  <a:pt x="997334" y="3519034"/>
                  <a:pt x="985394" y="3519034"/>
                </a:cubicBezTo>
                <a:cubicBezTo>
                  <a:pt x="985394" y="3519034"/>
                  <a:pt x="985394" y="3519034"/>
                  <a:pt x="985394" y="3500109"/>
                </a:cubicBezTo>
                <a:cubicBezTo>
                  <a:pt x="985394" y="3500109"/>
                  <a:pt x="985394" y="3500109"/>
                  <a:pt x="985394" y="3186261"/>
                </a:cubicBezTo>
                <a:cubicBezTo>
                  <a:pt x="985394" y="3186261"/>
                  <a:pt x="985394" y="3186261"/>
                  <a:pt x="663017" y="3466989"/>
                </a:cubicBezTo>
                <a:cubicBezTo>
                  <a:pt x="663017" y="3466989"/>
                  <a:pt x="663017" y="3466989"/>
                  <a:pt x="663017" y="3495377"/>
                </a:cubicBezTo>
                <a:cubicBezTo>
                  <a:pt x="663017" y="3495377"/>
                  <a:pt x="663017" y="3495377"/>
                  <a:pt x="663017" y="3812379"/>
                </a:cubicBezTo>
                <a:cubicBezTo>
                  <a:pt x="663017" y="3812379"/>
                  <a:pt x="663017" y="3812379"/>
                  <a:pt x="985394" y="3532439"/>
                </a:cubicBezTo>
                <a:cubicBezTo>
                  <a:pt x="985394" y="3532439"/>
                  <a:pt x="985394" y="3532439"/>
                  <a:pt x="985394" y="3519822"/>
                </a:cubicBezTo>
                <a:cubicBezTo>
                  <a:pt x="985394" y="3519822"/>
                  <a:pt x="985394" y="3519822"/>
                  <a:pt x="997334" y="3519822"/>
                </a:cubicBezTo>
                <a:cubicBezTo>
                  <a:pt x="997334" y="3519822"/>
                  <a:pt x="997334" y="3519822"/>
                  <a:pt x="997334" y="3531651"/>
                </a:cubicBezTo>
                <a:cubicBezTo>
                  <a:pt x="997334" y="3531651"/>
                  <a:pt x="997334" y="3531651"/>
                  <a:pt x="1011381" y="3543479"/>
                </a:cubicBezTo>
                <a:cubicBezTo>
                  <a:pt x="1011381" y="3543479"/>
                  <a:pt x="1011381" y="3543479"/>
                  <a:pt x="1002251" y="3552154"/>
                </a:cubicBezTo>
                <a:cubicBezTo>
                  <a:pt x="1002251" y="3552154"/>
                  <a:pt x="1002251" y="3552154"/>
                  <a:pt x="1012084" y="3544268"/>
                </a:cubicBezTo>
                <a:cubicBezTo>
                  <a:pt x="1012084" y="3544268"/>
                  <a:pt x="1012084" y="3544268"/>
                  <a:pt x="1333759" y="3818688"/>
                </a:cubicBezTo>
                <a:cubicBezTo>
                  <a:pt x="1333759" y="3818688"/>
                  <a:pt x="1333759" y="3818688"/>
                  <a:pt x="1333759" y="3838402"/>
                </a:cubicBezTo>
                <a:cubicBezTo>
                  <a:pt x="1333759" y="3838402"/>
                  <a:pt x="1333759" y="3838402"/>
                  <a:pt x="1321819" y="3848653"/>
                </a:cubicBezTo>
                <a:cubicBezTo>
                  <a:pt x="1321819" y="3848653"/>
                  <a:pt x="1321819" y="3848653"/>
                  <a:pt x="1321819" y="3835248"/>
                </a:cubicBezTo>
                <a:cubicBezTo>
                  <a:pt x="1321819" y="3835248"/>
                  <a:pt x="1321819" y="3835248"/>
                  <a:pt x="999441" y="4115975"/>
                </a:cubicBezTo>
                <a:cubicBezTo>
                  <a:pt x="999441" y="4115975"/>
                  <a:pt x="999441" y="4115975"/>
                  <a:pt x="999441" y="4462154"/>
                </a:cubicBezTo>
                <a:cubicBezTo>
                  <a:pt x="999441" y="4462154"/>
                  <a:pt x="999441" y="4462154"/>
                  <a:pt x="1321819" y="4182215"/>
                </a:cubicBezTo>
                <a:cubicBezTo>
                  <a:pt x="1321819" y="4182215"/>
                  <a:pt x="1321819" y="4182215"/>
                  <a:pt x="1321819" y="3849441"/>
                </a:cubicBezTo>
                <a:cubicBezTo>
                  <a:pt x="1321819" y="3849441"/>
                  <a:pt x="1321819" y="3849441"/>
                  <a:pt x="1333759" y="3839190"/>
                </a:cubicBezTo>
                <a:cubicBezTo>
                  <a:pt x="1333759" y="3839190"/>
                  <a:pt x="1333759" y="3839190"/>
                  <a:pt x="1333759" y="4186946"/>
                </a:cubicBezTo>
                <a:cubicBezTo>
                  <a:pt x="1333759" y="4186946"/>
                  <a:pt x="1333759" y="4186946"/>
                  <a:pt x="1665970" y="4470828"/>
                </a:cubicBezTo>
                <a:cubicBezTo>
                  <a:pt x="1665970" y="4470828"/>
                  <a:pt x="1665970" y="4470828"/>
                  <a:pt x="1665970" y="4839875"/>
                </a:cubicBezTo>
                <a:cubicBezTo>
                  <a:pt x="1665970" y="4839875"/>
                  <a:pt x="1665970" y="4839875"/>
                  <a:pt x="1348509" y="5116661"/>
                </a:cubicBezTo>
                <a:cubicBezTo>
                  <a:pt x="1348509" y="5116661"/>
                  <a:pt x="1348509" y="5116661"/>
                  <a:pt x="1348509" y="5100101"/>
                </a:cubicBezTo>
                <a:cubicBezTo>
                  <a:pt x="1348509" y="5100101"/>
                  <a:pt x="1348509" y="5100101"/>
                  <a:pt x="1654030" y="4833567"/>
                </a:cubicBezTo>
                <a:cubicBezTo>
                  <a:pt x="1654030" y="4833567"/>
                  <a:pt x="1654030" y="4833567"/>
                  <a:pt x="1654030" y="4487388"/>
                </a:cubicBezTo>
                <a:cubicBezTo>
                  <a:pt x="1654030" y="4487388"/>
                  <a:pt x="1654030" y="4487388"/>
                  <a:pt x="1348509" y="4753134"/>
                </a:cubicBezTo>
                <a:cubicBezTo>
                  <a:pt x="1348509" y="4753134"/>
                  <a:pt x="1348509" y="4753134"/>
                  <a:pt x="1348509" y="4737362"/>
                </a:cubicBezTo>
                <a:cubicBezTo>
                  <a:pt x="1348509" y="4737362"/>
                  <a:pt x="1348509" y="4737362"/>
                  <a:pt x="1650518" y="4473983"/>
                </a:cubicBezTo>
                <a:cubicBezTo>
                  <a:pt x="1650518" y="4473983"/>
                  <a:pt x="1650518" y="4473983"/>
                  <a:pt x="1325331" y="4196409"/>
                </a:cubicBezTo>
                <a:cubicBezTo>
                  <a:pt x="1325331" y="4196409"/>
                  <a:pt x="1325331" y="4196409"/>
                  <a:pt x="1000847" y="4478714"/>
                </a:cubicBezTo>
                <a:cubicBezTo>
                  <a:pt x="1000847" y="4478714"/>
                  <a:pt x="1000847" y="4478714"/>
                  <a:pt x="1326033" y="4756288"/>
                </a:cubicBezTo>
                <a:cubicBezTo>
                  <a:pt x="1326033" y="4756288"/>
                  <a:pt x="1326033" y="4756288"/>
                  <a:pt x="1347806" y="4737362"/>
                </a:cubicBezTo>
                <a:cubicBezTo>
                  <a:pt x="1347806" y="4737362"/>
                  <a:pt x="1347806" y="4737362"/>
                  <a:pt x="1347806" y="4753922"/>
                </a:cubicBezTo>
                <a:cubicBezTo>
                  <a:pt x="1347806" y="4753922"/>
                  <a:pt x="1347806" y="4753922"/>
                  <a:pt x="1331652" y="4768116"/>
                </a:cubicBezTo>
                <a:cubicBezTo>
                  <a:pt x="1331652" y="4768116"/>
                  <a:pt x="1331652" y="4768116"/>
                  <a:pt x="1331652" y="5114295"/>
                </a:cubicBezTo>
                <a:cubicBezTo>
                  <a:pt x="1331652" y="5114295"/>
                  <a:pt x="1331652" y="5114295"/>
                  <a:pt x="1347806" y="5100101"/>
                </a:cubicBezTo>
                <a:cubicBezTo>
                  <a:pt x="1347806" y="5100101"/>
                  <a:pt x="1347806" y="5100101"/>
                  <a:pt x="1347806" y="5116661"/>
                </a:cubicBezTo>
                <a:cubicBezTo>
                  <a:pt x="1347806" y="5116661"/>
                  <a:pt x="1347806" y="5116661"/>
                  <a:pt x="1333759" y="5129278"/>
                </a:cubicBezTo>
                <a:cubicBezTo>
                  <a:pt x="1333759" y="5129278"/>
                  <a:pt x="1333759" y="5129278"/>
                  <a:pt x="1333759" y="5306704"/>
                </a:cubicBezTo>
                <a:cubicBezTo>
                  <a:pt x="1333759" y="5306704"/>
                  <a:pt x="1333759" y="5306704"/>
                  <a:pt x="1321819" y="5309070"/>
                </a:cubicBezTo>
                <a:cubicBezTo>
                  <a:pt x="1321819" y="5309070"/>
                  <a:pt x="1321819" y="5309070"/>
                  <a:pt x="1321819" y="5134798"/>
                </a:cubicBezTo>
                <a:cubicBezTo>
                  <a:pt x="1321819" y="5134798"/>
                  <a:pt x="1321819" y="5134798"/>
                  <a:pt x="1151851" y="5283047"/>
                </a:cubicBezTo>
                <a:cubicBezTo>
                  <a:pt x="1151851" y="5283047"/>
                  <a:pt x="1151851" y="5283047"/>
                  <a:pt x="1144827" y="5272008"/>
                </a:cubicBezTo>
                <a:cubicBezTo>
                  <a:pt x="1144827" y="5272008"/>
                  <a:pt x="1144827" y="5272008"/>
                  <a:pt x="1314093" y="5125335"/>
                </a:cubicBezTo>
                <a:cubicBezTo>
                  <a:pt x="1314093" y="5125335"/>
                  <a:pt x="1314093" y="5125335"/>
                  <a:pt x="988907" y="4847761"/>
                </a:cubicBezTo>
                <a:cubicBezTo>
                  <a:pt x="988907" y="4847761"/>
                  <a:pt x="988907" y="4847761"/>
                  <a:pt x="913053" y="4913212"/>
                </a:cubicBezTo>
                <a:cubicBezTo>
                  <a:pt x="913053" y="4913212"/>
                  <a:pt x="913053" y="4913212"/>
                  <a:pt x="668636" y="5126124"/>
                </a:cubicBezTo>
                <a:cubicBezTo>
                  <a:pt x="668636" y="5126124"/>
                  <a:pt x="668636" y="5126124"/>
                  <a:pt x="993823" y="5403697"/>
                </a:cubicBezTo>
                <a:cubicBezTo>
                  <a:pt x="993823" y="5403697"/>
                  <a:pt x="993823" y="5403697"/>
                  <a:pt x="1144827" y="5272796"/>
                </a:cubicBezTo>
                <a:cubicBezTo>
                  <a:pt x="1144827" y="5272796"/>
                  <a:pt x="1144827" y="5272796"/>
                  <a:pt x="1151149" y="5283047"/>
                </a:cubicBezTo>
                <a:cubicBezTo>
                  <a:pt x="1151149" y="5283047"/>
                  <a:pt x="1151149" y="5283047"/>
                  <a:pt x="999441" y="5415526"/>
                </a:cubicBezTo>
                <a:cubicBezTo>
                  <a:pt x="999441" y="5415526"/>
                  <a:pt x="999441" y="5415526"/>
                  <a:pt x="999441" y="5761705"/>
                </a:cubicBezTo>
                <a:cubicBezTo>
                  <a:pt x="999441" y="5761705"/>
                  <a:pt x="999441" y="5761705"/>
                  <a:pt x="1321819" y="5480976"/>
                </a:cubicBezTo>
                <a:cubicBezTo>
                  <a:pt x="1321819" y="5480976"/>
                  <a:pt x="1321819" y="5480976"/>
                  <a:pt x="1321819" y="5309858"/>
                </a:cubicBezTo>
                <a:cubicBezTo>
                  <a:pt x="1321819" y="5309858"/>
                  <a:pt x="1321819" y="5309858"/>
                  <a:pt x="1333759" y="5307493"/>
                </a:cubicBezTo>
                <a:cubicBezTo>
                  <a:pt x="1333759" y="5307493"/>
                  <a:pt x="1333759" y="5307493"/>
                  <a:pt x="1333759" y="5487285"/>
                </a:cubicBezTo>
                <a:cubicBezTo>
                  <a:pt x="1333759" y="5487285"/>
                  <a:pt x="1333759" y="5487285"/>
                  <a:pt x="1549380" y="5671020"/>
                </a:cubicBezTo>
                <a:cubicBezTo>
                  <a:pt x="1549380" y="5671020"/>
                  <a:pt x="1549380" y="5671020"/>
                  <a:pt x="1665970" y="5770379"/>
                </a:cubicBezTo>
                <a:cubicBezTo>
                  <a:pt x="1665970" y="5770379"/>
                  <a:pt x="1665970" y="5770379"/>
                  <a:pt x="1665970" y="6021141"/>
                </a:cubicBezTo>
                <a:cubicBezTo>
                  <a:pt x="1665970" y="6021141"/>
                  <a:pt x="1665970" y="6021141"/>
                  <a:pt x="1654030" y="6026661"/>
                </a:cubicBezTo>
                <a:cubicBezTo>
                  <a:pt x="1654030" y="6026661"/>
                  <a:pt x="1654030" y="6026661"/>
                  <a:pt x="1654030" y="5786939"/>
                </a:cubicBezTo>
                <a:cubicBezTo>
                  <a:pt x="1654030" y="5786939"/>
                  <a:pt x="1654030" y="5786939"/>
                  <a:pt x="1331652" y="6067667"/>
                </a:cubicBezTo>
                <a:cubicBezTo>
                  <a:pt x="1331652" y="6067667"/>
                  <a:pt x="1331652" y="6067667"/>
                  <a:pt x="1331652" y="6413845"/>
                </a:cubicBezTo>
                <a:cubicBezTo>
                  <a:pt x="1331652" y="6413845"/>
                  <a:pt x="1331652" y="6413845"/>
                  <a:pt x="1654030" y="6133906"/>
                </a:cubicBezTo>
                <a:cubicBezTo>
                  <a:pt x="1654030" y="6133906"/>
                  <a:pt x="1654030" y="6133906"/>
                  <a:pt x="1654030" y="6027450"/>
                </a:cubicBezTo>
                <a:cubicBezTo>
                  <a:pt x="1654030" y="6027450"/>
                  <a:pt x="1654030" y="6027450"/>
                  <a:pt x="1665970" y="6021930"/>
                </a:cubicBezTo>
                <a:cubicBezTo>
                  <a:pt x="1665970" y="6021930"/>
                  <a:pt x="1665970" y="6021930"/>
                  <a:pt x="1665970" y="6140214"/>
                </a:cubicBezTo>
                <a:cubicBezTo>
                  <a:pt x="1665970" y="6140214"/>
                  <a:pt x="1665970" y="6140214"/>
                  <a:pt x="1326033" y="6435925"/>
                </a:cubicBezTo>
                <a:cubicBezTo>
                  <a:pt x="1326033" y="6435925"/>
                  <a:pt x="1326033" y="6435925"/>
                  <a:pt x="988907" y="6147311"/>
                </a:cubicBezTo>
                <a:cubicBezTo>
                  <a:pt x="988907" y="6147311"/>
                  <a:pt x="988907" y="6147311"/>
                  <a:pt x="908136" y="6217493"/>
                </a:cubicBezTo>
                <a:cubicBezTo>
                  <a:pt x="908136" y="6217493"/>
                  <a:pt x="908136" y="6217493"/>
                  <a:pt x="901815" y="6206454"/>
                </a:cubicBezTo>
                <a:cubicBezTo>
                  <a:pt x="901815" y="6206454"/>
                  <a:pt x="901815" y="6206454"/>
                  <a:pt x="907434" y="6218282"/>
                </a:cubicBezTo>
                <a:cubicBezTo>
                  <a:pt x="907434" y="6218282"/>
                  <a:pt x="907434" y="6218282"/>
                  <a:pt x="665124" y="6429617"/>
                </a:cubicBezTo>
                <a:cubicBezTo>
                  <a:pt x="665124" y="6429617"/>
                  <a:pt x="665124" y="6429617"/>
                  <a:pt x="665124" y="6784470"/>
                </a:cubicBezTo>
                <a:cubicBezTo>
                  <a:pt x="665124" y="6784470"/>
                  <a:pt x="665124" y="6784470"/>
                  <a:pt x="722014" y="6833040"/>
                </a:cubicBezTo>
                <a:lnTo>
                  <a:pt x="751249" y="6858000"/>
                </a:lnTo>
                <a:lnTo>
                  <a:pt x="5305156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F05E3D2-1467-BBD4-EE19-55F1FF901071}"/>
              </a:ext>
            </a:extLst>
          </p:cNvPr>
          <p:cNvSpPr/>
          <p:nvPr/>
        </p:nvSpPr>
        <p:spPr>
          <a:xfrm>
            <a:off x="7170057" y="0"/>
            <a:ext cx="5021943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+ contenu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0916" y="1381125"/>
            <a:ext cx="5979247" cy="453231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10" name="Titre 10">
            <a:extLst>
              <a:ext uri="{FF2B5EF4-FFF2-40B4-BE49-F238E27FC236}">
                <a16:creationId xmlns:a16="http://schemas.microsoft.com/office/drawing/2014/main" id="{E8A77A76-28CB-5629-14F2-37B56A986D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3721" y="314036"/>
            <a:ext cx="5976441" cy="871827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</p:spTree>
    <p:extLst>
      <p:ext uri="{BB962C8B-B14F-4D97-AF65-F5344CB8AC3E}">
        <p14:creationId xmlns:p14="http://schemas.microsoft.com/office/powerpoint/2010/main" val="2525114551"/>
      </p:ext>
    </p:extLst>
  </p:cSld>
  <p:clrMapOvr>
    <a:masterClrMapping/>
  </p:clrMapOvr>
  <p:hf hd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haut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ce réservé pour une image  28">
            <a:extLst>
              <a:ext uri="{FF2B5EF4-FFF2-40B4-BE49-F238E27FC236}">
                <a16:creationId xmlns:a16="http://schemas.microsoft.com/office/drawing/2014/main" id="{DCB96DEF-5249-666B-576F-70AC92D0663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-35541" y="-27742"/>
            <a:ext cx="12125939" cy="2408374"/>
          </a:xfrm>
          <a:custGeom>
            <a:avLst/>
            <a:gdLst>
              <a:gd name="connsiteX0" fmla="*/ 738225 w 5957423"/>
              <a:gd name="connsiteY0" fmla="*/ 6793932 h 6858000"/>
              <a:gd name="connsiteX1" fmla="*/ 814828 w 5957423"/>
              <a:gd name="connsiteY1" fmla="*/ 6852286 h 6858000"/>
              <a:gd name="connsiteX2" fmla="*/ 822329 w 5957423"/>
              <a:gd name="connsiteY2" fmla="*/ 6858000 h 6858000"/>
              <a:gd name="connsiteX3" fmla="*/ 655724 w 5957423"/>
              <a:gd name="connsiteY3" fmla="*/ 6858000 h 6858000"/>
              <a:gd name="connsiteX4" fmla="*/ 656989 w 5957423"/>
              <a:gd name="connsiteY4" fmla="*/ 6857017 h 6858000"/>
              <a:gd name="connsiteX5" fmla="*/ 738225 w 5957423"/>
              <a:gd name="connsiteY5" fmla="*/ 6793932 h 6858000"/>
              <a:gd name="connsiteX6" fmla="*/ 733493 w 5957423"/>
              <a:gd name="connsiteY6" fmla="*/ 6434348 h 6858000"/>
              <a:gd name="connsiteX7" fmla="*/ 733493 w 5957423"/>
              <a:gd name="connsiteY7" fmla="*/ 6780527 h 6858000"/>
              <a:gd name="connsiteX8" fmla="*/ 639637 w 5957423"/>
              <a:gd name="connsiteY8" fmla="*/ 6853075 h 6858000"/>
              <a:gd name="connsiteX9" fmla="*/ 656989 w 5957423"/>
              <a:gd name="connsiteY9" fmla="*/ 6857017 h 6858000"/>
              <a:gd name="connsiteX10" fmla="*/ 638848 w 5957423"/>
              <a:gd name="connsiteY10" fmla="*/ 6853863 h 6858000"/>
              <a:gd name="connsiteX11" fmla="*/ 633515 w 5957423"/>
              <a:gd name="connsiteY11" fmla="*/ 6858000 h 6858000"/>
              <a:gd name="connsiteX12" fmla="*/ 371479 w 5957423"/>
              <a:gd name="connsiteY12" fmla="*/ 6858000 h 6858000"/>
              <a:gd name="connsiteX13" fmla="*/ 371479 w 5957423"/>
              <a:gd name="connsiteY13" fmla="*/ 6799592 h 6858000"/>
              <a:gd name="connsiteX14" fmla="*/ 371479 w 5957423"/>
              <a:gd name="connsiteY14" fmla="*/ 6715076 h 6858000"/>
              <a:gd name="connsiteX15" fmla="*/ 733493 w 5957423"/>
              <a:gd name="connsiteY15" fmla="*/ 6434348 h 6858000"/>
              <a:gd name="connsiteX16" fmla="*/ 1106548 w 5957423"/>
              <a:gd name="connsiteY16" fmla="*/ 5786939 h 6858000"/>
              <a:gd name="connsiteX17" fmla="*/ 1106548 w 5957423"/>
              <a:gd name="connsiteY17" fmla="*/ 6133906 h 6858000"/>
              <a:gd name="connsiteX18" fmla="*/ 1012693 w 5957423"/>
              <a:gd name="connsiteY18" fmla="*/ 6206454 h 6858000"/>
              <a:gd name="connsiteX19" fmla="*/ 744534 w 5957423"/>
              <a:gd name="connsiteY19" fmla="*/ 6413845 h 6858000"/>
              <a:gd name="connsiteX20" fmla="*/ 744534 w 5957423"/>
              <a:gd name="connsiteY20" fmla="*/ 6067667 h 6858000"/>
              <a:gd name="connsiteX21" fmla="*/ 873093 w 5957423"/>
              <a:gd name="connsiteY21" fmla="*/ 5968308 h 6858000"/>
              <a:gd name="connsiteX22" fmla="*/ 1106548 w 5957423"/>
              <a:gd name="connsiteY22" fmla="*/ 5786939 h 6858000"/>
              <a:gd name="connsiteX23" fmla="*/ 1739875 w 5957423"/>
              <a:gd name="connsiteY23" fmla="*/ 5671020 h 6858000"/>
              <a:gd name="connsiteX24" fmla="*/ 1726467 w 5957423"/>
              <a:gd name="connsiteY24" fmla="*/ 5677328 h 6858000"/>
              <a:gd name="connsiteX25" fmla="*/ 1739875 w 5957423"/>
              <a:gd name="connsiteY25" fmla="*/ 5671020 h 6858000"/>
              <a:gd name="connsiteX26" fmla="*/ 1488280 w 5957423"/>
              <a:gd name="connsiteY26" fmla="*/ 5495959 h 6858000"/>
              <a:gd name="connsiteX27" fmla="*/ 1726467 w 5957423"/>
              <a:gd name="connsiteY27" fmla="*/ 5677328 h 6858000"/>
              <a:gd name="connsiteX28" fmla="*/ 1853448 w 5957423"/>
              <a:gd name="connsiteY28" fmla="*/ 5773533 h 6858000"/>
              <a:gd name="connsiteX29" fmla="*/ 1489068 w 5957423"/>
              <a:gd name="connsiteY29" fmla="*/ 6056627 h 6858000"/>
              <a:gd name="connsiteX30" fmla="*/ 1123900 w 5957423"/>
              <a:gd name="connsiteY30" fmla="*/ 5779053 h 6858000"/>
              <a:gd name="connsiteX31" fmla="*/ 1488280 w 5957423"/>
              <a:gd name="connsiteY31" fmla="*/ 5495959 h 6858000"/>
              <a:gd name="connsiteX32" fmla="*/ 359648 w 5957423"/>
              <a:gd name="connsiteY32" fmla="*/ 4847761 h 6858000"/>
              <a:gd name="connsiteX33" fmla="*/ 724817 w 5957423"/>
              <a:gd name="connsiteY33" fmla="*/ 5125335 h 6858000"/>
              <a:gd name="connsiteX34" fmla="*/ 487418 w 5957423"/>
              <a:gd name="connsiteY34" fmla="*/ 5309070 h 6858000"/>
              <a:gd name="connsiteX35" fmla="*/ 493727 w 5957423"/>
              <a:gd name="connsiteY35" fmla="*/ 5320110 h 6858000"/>
              <a:gd name="connsiteX36" fmla="*/ 733493 w 5957423"/>
              <a:gd name="connsiteY36" fmla="*/ 5134798 h 6858000"/>
              <a:gd name="connsiteX37" fmla="*/ 733493 w 5957423"/>
              <a:gd name="connsiteY37" fmla="*/ 5480976 h 6858000"/>
              <a:gd name="connsiteX38" fmla="*/ 633328 w 5957423"/>
              <a:gd name="connsiteY38" fmla="*/ 5558256 h 6858000"/>
              <a:gd name="connsiteX39" fmla="*/ 641215 w 5957423"/>
              <a:gd name="connsiteY39" fmla="*/ 5570873 h 6858000"/>
              <a:gd name="connsiteX40" fmla="*/ 737436 w 5957423"/>
              <a:gd name="connsiteY40" fmla="*/ 5495959 h 6858000"/>
              <a:gd name="connsiteX41" fmla="*/ 1102605 w 5957423"/>
              <a:gd name="connsiteY41" fmla="*/ 5773533 h 6858000"/>
              <a:gd name="connsiteX42" fmla="*/ 866783 w 5957423"/>
              <a:gd name="connsiteY42" fmla="*/ 5956479 h 6858000"/>
              <a:gd name="connsiteX43" fmla="*/ 873093 w 5957423"/>
              <a:gd name="connsiteY43" fmla="*/ 5968308 h 6858000"/>
              <a:gd name="connsiteX44" fmla="*/ 865994 w 5957423"/>
              <a:gd name="connsiteY44" fmla="*/ 5957268 h 6858000"/>
              <a:gd name="connsiteX45" fmla="*/ 738225 w 5957423"/>
              <a:gd name="connsiteY45" fmla="*/ 6056627 h 6858000"/>
              <a:gd name="connsiteX46" fmla="*/ 373056 w 5957423"/>
              <a:gd name="connsiteY46" fmla="*/ 5779053 h 6858000"/>
              <a:gd name="connsiteX47" fmla="*/ 640426 w 5957423"/>
              <a:gd name="connsiteY47" fmla="*/ 5571661 h 6858000"/>
              <a:gd name="connsiteX48" fmla="*/ 633328 w 5957423"/>
              <a:gd name="connsiteY48" fmla="*/ 5559044 h 6858000"/>
              <a:gd name="connsiteX49" fmla="*/ 371479 w 5957423"/>
              <a:gd name="connsiteY49" fmla="*/ 5761705 h 6858000"/>
              <a:gd name="connsiteX50" fmla="*/ 371479 w 5957423"/>
              <a:gd name="connsiteY50" fmla="*/ 5415526 h 6858000"/>
              <a:gd name="connsiteX51" fmla="*/ 493727 w 5957423"/>
              <a:gd name="connsiteY51" fmla="*/ 5320898 h 6858000"/>
              <a:gd name="connsiteX52" fmla="*/ 486629 w 5957423"/>
              <a:gd name="connsiteY52" fmla="*/ 5309070 h 6858000"/>
              <a:gd name="connsiteX53" fmla="*/ 365169 w 5957423"/>
              <a:gd name="connsiteY53" fmla="*/ 5403697 h 6858000"/>
              <a:gd name="connsiteX54" fmla="*/ 0 w 5957423"/>
              <a:gd name="connsiteY54" fmla="*/ 5126124 h 6858000"/>
              <a:gd name="connsiteX55" fmla="*/ 359648 w 5957423"/>
              <a:gd name="connsiteY55" fmla="*/ 4847761 h 6858000"/>
              <a:gd name="connsiteX56" fmla="*/ 1106548 w 5957423"/>
              <a:gd name="connsiteY56" fmla="*/ 4487388 h 6858000"/>
              <a:gd name="connsiteX57" fmla="*/ 1106548 w 5957423"/>
              <a:gd name="connsiteY57" fmla="*/ 4833567 h 6858000"/>
              <a:gd name="connsiteX58" fmla="*/ 1018214 w 5957423"/>
              <a:gd name="connsiteY58" fmla="*/ 4902172 h 6858000"/>
              <a:gd name="connsiteX59" fmla="*/ 1025312 w 5957423"/>
              <a:gd name="connsiteY59" fmla="*/ 4913212 h 6858000"/>
              <a:gd name="connsiteX60" fmla="*/ 1017425 w 5957423"/>
              <a:gd name="connsiteY60" fmla="*/ 4902960 h 6858000"/>
              <a:gd name="connsiteX61" fmla="*/ 744534 w 5957423"/>
              <a:gd name="connsiteY61" fmla="*/ 5114295 h 6858000"/>
              <a:gd name="connsiteX62" fmla="*/ 744534 w 5957423"/>
              <a:gd name="connsiteY62" fmla="*/ 4768116 h 6858000"/>
              <a:gd name="connsiteX63" fmla="*/ 856530 w 5957423"/>
              <a:gd name="connsiteY63" fmla="*/ 4680586 h 6858000"/>
              <a:gd name="connsiteX64" fmla="*/ 849432 w 5957423"/>
              <a:gd name="connsiteY64" fmla="*/ 4670335 h 6858000"/>
              <a:gd name="connsiteX65" fmla="*/ 857319 w 5957423"/>
              <a:gd name="connsiteY65" fmla="*/ 4680586 h 6858000"/>
              <a:gd name="connsiteX66" fmla="*/ 1106548 w 5957423"/>
              <a:gd name="connsiteY66" fmla="*/ 4487388 h 6858000"/>
              <a:gd name="connsiteX67" fmla="*/ 737436 w 5957423"/>
              <a:gd name="connsiteY67" fmla="*/ 4196409 h 6858000"/>
              <a:gd name="connsiteX68" fmla="*/ 1102605 w 5957423"/>
              <a:gd name="connsiteY68" fmla="*/ 4473983 h 6858000"/>
              <a:gd name="connsiteX69" fmla="*/ 849432 w 5957423"/>
              <a:gd name="connsiteY69" fmla="*/ 4670335 h 6858000"/>
              <a:gd name="connsiteX70" fmla="*/ 738225 w 5957423"/>
              <a:gd name="connsiteY70" fmla="*/ 4756288 h 6858000"/>
              <a:gd name="connsiteX71" fmla="*/ 373056 w 5957423"/>
              <a:gd name="connsiteY71" fmla="*/ 4478714 h 6858000"/>
              <a:gd name="connsiteX72" fmla="*/ 737436 w 5957423"/>
              <a:gd name="connsiteY72" fmla="*/ 4196409 h 6858000"/>
              <a:gd name="connsiteX73" fmla="*/ 1115224 w 5957423"/>
              <a:gd name="connsiteY73" fmla="*/ 3544268 h 6858000"/>
              <a:gd name="connsiteX74" fmla="*/ 1125477 w 5957423"/>
              <a:gd name="connsiteY74" fmla="*/ 3552154 h 6858000"/>
              <a:gd name="connsiteX75" fmla="*/ 1480393 w 5957423"/>
              <a:gd name="connsiteY75" fmla="*/ 3821842 h 6858000"/>
              <a:gd name="connsiteX76" fmla="*/ 1116013 w 5957423"/>
              <a:gd name="connsiteY76" fmla="*/ 4104935 h 6858000"/>
              <a:gd name="connsiteX77" fmla="*/ 750844 w 5957423"/>
              <a:gd name="connsiteY77" fmla="*/ 3826573 h 6858000"/>
              <a:gd name="connsiteX78" fmla="*/ 1115224 w 5957423"/>
              <a:gd name="connsiteY78" fmla="*/ 3544268 h 6858000"/>
              <a:gd name="connsiteX79" fmla="*/ 1480393 w 5957423"/>
              <a:gd name="connsiteY79" fmla="*/ 2538851 h 6858000"/>
              <a:gd name="connsiteX80" fmla="*/ 1480393 w 5957423"/>
              <a:gd name="connsiteY80" fmla="*/ 2885030 h 6858000"/>
              <a:gd name="connsiteX81" fmla="*/ 1386537 w 5957423"/>
              <a:gd name="connsiteY81" fmla="*/ 2957578 h 6858000"/>
              <a:gd name="connsiteX82" fmla="*/ 1392847 w 5957423"/>
              <a:gd name="connsiteY82" fmla="*/ 2969406 h 6858000"/>
              <a:gd name="connsiteX83" fmla="*/ 1385748 w 5957423"/>
              <a:gd name="connsiteY83" fmla="*/ 2958366 h 6858000"/>
              <a:gd name="connsiteX84" fmla="*/ 1118379 w 5957423"/>
              <a:gd name="connsiteY84" fmla="*/ 3165758 h 6858000"/>
              <a:gd name="connsiteX85" fmla="*/ 1118379 w 5957423"/>
              <a:gd name="connsiteY85" fmla="*/ 2819579 h 6858000"/>
              <a:gd name="connsiteX86" fmla="*/ 1246148 w 5957423"/>
              <a:gd name="connsiteY86" fmla="*/ 2720221 h 6858000"/>
              <a:gd name="connsiteX87" fmla="*/ 1239839 w 5957423"/>
              <a:gd name="connsiteY87" fmla="*/ 2708392 h 6858000"/>
              <a:gd name="connsiteX88" fmla="*/ 1246937 w 5957423"/>
              <a:gd name="connsiteY88" fmla="*/ 2719432 h 6858000"/>
              <a:gd name="connsiteX89" fmla="*/ 1480393 w 5957423"/>
              <a:gd name="connsiteY89" fmla="*/ 2538851 h 6858000"/>
              <a:gd name="connsiteX90" fmla="*/ 732704 w 5957423"/>
              <a:gd name="connsiteY90" fmla="*/ 1598885 h 6858000"/>
              <a:gd name="connsiteX91" fmla="*/ 1097873 w 5957423"/>
              <a:gd name="connsiteY91" fmla="*/ 1876459 h 6858000"/>
              <a:gd name="connsiteX92" fmla="*/ 860473 w 5957423"/>
              <a:gd name="connsiteY92" fmla="*/ 2060194 h 6858000"/>
              <a:gd name="connsiteX93" fmla="*/ 867572 w 5957423"/>
              <a:gd name="connsiteY93" fmla="*/ 2072022 h 6858000"/>
              <a:gd name="connsiteX94" fmla="*/ 1106548 w 5957423"/>
              <a:gd name="connsiteY94" fmla="*/ 1885922 h 6858000"/>
              <a:gd name="connsiteX95" fmla="*/ 1106548 w 5957423"/>
              <a:gd name="connsiteY95" fmla="*/ 2232889 h 6858000"/>
              <a:gd name="connsiteX96" fmla="*/ 1007172 w 5957423"/>
              <a:gd name="connsiteY96" fmla="*/ 2310168 h 6858000"/>
              <a:gd name="connsiteX97" fmla="*/ 1014270 w 5957423"/>
              <a:gd name="connsiteY97" fmla="*/ 2322785 h 6858000"/>
              <a:gd name="connsiteX98" fmla="*/ 1110492 w 5957423"/>
              <a:gd name="connsiteY98" fmla="*/ 2247872 h 6858000"/>
              <a:gd name="connsiteX99" fmla="*/ 1475660 w 5957423"/>
              <a:gd name="connsiteY99" fmla="*/ 2525446 h 6858000"/>
              <a:gd name="connsiteX100" fmla="*/ 1239839 w 5957423"/>
              <a:gd name="connsiteY100" fmla="*/ 2708392 h 6858000"/>
              <a:gd name="connsiteX101" fmla="*/ 1112069 w 5957423"/>
              <a:gd name="connsiteY101" fmla="*/ 2807751 h 6858000"/>
              <a:gd name="connsiteX102" fmla="*/ 746900 w 5957423"/>
              <a:gd name="connsiteY102" fmla="*/ 2530177 h 6858000"/>
              <a:gd name="connsiteX103" fmla="*/ 1013481 w 5957423"/>
              <a:gd name="connsiteY103" fmla="*/ 2322785 h 6858000"/>
              <a:gd name="connsiteX104" fmla="*/ 1006383 w 5957423"/>
              <a:gd name="connsiteY104" fmla="*/ 2310168 h 6858000"/>
              <a:gd name="connsiteX105" fmla="*/ 744534 w 5957423"/>
              <a:gd name="connsiteY105" fmla="*/ 2513617 h 6858000"/>
              <a:gd name="connsiteX106" fmla="*/ 744534 w 5957423"/>
              <a:gd name="connsiteY106" fmla="*/ 2166650 h 6858000"/>
              <a:gd name="connsiteX107" fmla="*/ 866783 w 5957423"/>
              <a:gd name="connsiteY107" fmla="*/ 2072022 h 6858000"/>
              <a:gd name="connsiteX108" fmla="*/ 860473 w 5957423"/>
              <a:gd name="connsiteY108" fmla="*/ 2060983 h 6858000"/>
              <a:gd name="connsiteX109" fmla="*/ 738225 w 5957423"/>
              <a:gd name="connsiteY109" fmla="*/ 2155610 h 6858000"/>
              <a:gd name="connsiteX110" fmla="*/ 373056 w 5957423"/>
              <a:gd name="connsiteY110" fmla="*/ 1878036 h 6858000"/>
              <a:gd name="connsiteX111" fmla="*/ 732704 w 5957423"/>
              <a:gd name="connsiteY111" fmla="*/ 1598885 h 6858000"/>
              <a:gd name="connsiteX112" fmla="*/ 1480393 w 5957423"/>
              <a:gd name="connsiteY112" fmla="*/ 1238512 h 6858000"/>
              <a:gd name="connsiteX113" fmla="*/ 1480393 w 5957423"/>
              <a:gd name="connsiteY113" fmla="*/ 1585480 h 6858000"/>
              <a:gd name="connsiteX114" fmla="*/ 1391269 w 5957423"/>
              <a:gd name="connsiteY114" fmla="*/ 1654085 h 6858000"/>
              <a:gd name="connsiteX115" fmla="*/ 1399156 w 5957423"/>
              <a:gd name="connsiteY115" fmla="*/ 1664336 h 6858000"/>
              <a:gd name="connsiteX116" fmla="*/ 1483547 w 5957423"/>
              <a:gd name="connsiteY116" fmla="*/ 1598885 h 6858000"/>
              <a:gd name="connsiteX117" fmla="*/ 1848716 w 5957423"/>
              <a:gd name="connsiteY117" fmla="*/ 1876459 h 6858000"/>
              <a:gd name="connsiteX118" fmla="*/ 1658639 w 5957423"/>
              <a:gd name="connsiteY118" fmla="*/ 2023920 h 6858000"/>
              <a:gd name="connsiteX119" fmla="*/ 1489068 w 5957423"/>
              <a:gd name="connsiteY119" fmla="*/ 2155610 h 6858000"/>
              <a:gd name="connsiteX120" fmla="*/ 1123900 w 5957423"/>
              <a:gd name="connsiteY120" fmla="*/ 1878036 h 6858000"/>
              <a:gd name="connsiteX121" fmla="*/ 1398368 w 5957423"/>
              <a:gd name="connsiteY121" fmla="*/ 1665124 h 6858000"/>
              <a:gd name="connsiteX122" fmla="*/ 1390481 w 5957423"/>
              <a:gd name="connsiteY122" fmla="*/ 1654085 h 6858000"/>
              <a:gd name="connsiteX123" fmla="*/ 1118379 w 5957423"/>
              <a:gd name="connsiteY123" fmla="*/ 1865419 h 6858000"/>
              <a:gd name="connsiteX124" fmla="*/ 1118379 w 5957423"/>
              <a:gd name="connsiteY124" fmla="*/ 1519240 h 6858000"/>
              <a:gd name="connsiteX125" fmla="*/ 1230374 w 5957423"/>
              <a:gd name="connsiteY125" fmla="*/ 1432499 h 6858000"/>
              <a:gd name="connsiteX126" fmla="*/ 1480393 w 5957423"/>
              <a:gd name="connsiteY126" fmla="*/ 1238512 h 6858000"/>
              <a:gd name="connsiteX127" fmla="*/ 1110492 w 5957423"/>
              <a:gd name="connsiteY127" fmla="*/ 947533 h 6858000"/>
              <a:gd name="connsiteX128" fmla="*/ 1475660 w 5957423"/>
              <a:gd name="connsiteY128" fmla="*/ 1225107 h 6858000"/>
              <a:gd name="connsiteX129" fmla="*/ 1223276 w 5957423"/>
              <a:gd name="connsiteY129" fmla="*/ 1421459 h 6858000"/>
              <a:gd name="connsiteX130" fmla="*/ 1230374 w 5957423"/>
              <a:gd name="connsiteY130" fmla="*/ 1432499 h 6858000"/>
              <a:gd name="connsiteX131" fmla="*/ 1222487 w 5957423"/>
              <a:gd name="connsiteY131" fmla="*/ 1422247 h 6858000"/>
              <a:gd name="connsiteX132" fmla="*/ 1112069 w 5957423"/>
              <a:gd name="connsiteY132" fmla="*/ 1508201 h 6858000"/>
              <a:gd name="connsiteX133" fmla="*/ 746900 w 5957423"/>
              <a:gd name="connsiteY133" fmla="*/ 1230627 h 6858000"/>
              <a:gd name="connsiteX134" fmla="*/ 1110492 w 5957423"/>
              <a:gd name="connsiteY134" fmla="*/ 947533 h 6858000"/>
              <a:gd name="connsiteX135" fmla="*/ 1488280 w 5957423"/>
              <a:gd name="connsiteY135" fmla="*/ 296181 h 6858000"/>
              <a:gd name="connsiteX136" fmla="*/ 1498533 w 5957423"/>
              <a:gd name="connsiteY136" fmla="*/ 304066 h 6858000"/>
              <a:gd name="connsiteX137" fmla="*/ 1853448 w 5957423"/>
              <a:gd name="connsiteY137" fmla="*/ 573754 h 6858000"/>
              <a:gd name="connsiteX138" fmla="*/ 1489068 w 5957423"/>
              <a:gd name="connsiteY138" fmla="*/ 856060 h 6858000"/>
              <a:gd name="connsiteX139" fmla="*/ 1123900 w 5957423"/>
              <a:gd name="connsiteY139" fmla="*/ 578486 h 6858000"/>
              <a:gd name="connsiteX140" fmla="*/ 1488280 w 5957423"/>
              <a:gd name="connsiteY140" fmla="*/ 296181 h 6858000"/>
              <a:gd name="connsiteX141" fmla="*/ 1493012 w 5957423"/>
              <a:gd name="connsiteY141" fmla="*/ 0 h 6858000"/>
              <a:gd name="connsiteX142" fmla="*/ 5957423 w 5957423"/>
              <a:gd name="connsiteY142" fmla="*/ 0 h 6858000"/>
              <a:gd name="connsiteX143" fmla="*/ 5957423 w 5957423"/>
              <a:gd name="connsiteY143" fmla="*/ 6858000 h 6858000"/>
              <a:gd name="connsiteX144" fmla="*/ 843615 w 5957423"/>
              <a:gd name="connsiteY144" fmla="*/ 6858000 h 6858000"/>
              <a:gd name="connsiteX145" fmla="*/ 810785 w 5957423"/>
              <a:gd name="connsiteY145" fmla="*/ 6833040 h 6858000"/>
              <a:gd name="connsiteX146" fmla="*/ 746900 w 5957423"/>
              <a:gd name="connsiteY146" fmla="*/ 6784470 h 6858000"/>
              <a:gd name="connsiteX147" fmla="*/ 746900 w 5957423"/>
              <a:gd name="connsiteY147" fmla="*/ 6429617 h 6858000"/>
              <a:gd name="connsiteX148" fmla="*/ 1019002 w 5957423"/>
              <a:gd name="connsiteY148" fmla="*/ 6218282 h 6858000"/>
              <a:gd name="connsiteX149" fmla="*/ 1012693 w 5957423"/>
              <a:gd name="connsiteY149" fmla="*/ 6206454 h 6858000"/>
              <a:gd name="connsiteX150" fmla="*/ 1019791 w 5957423"/>
              <a:gd name="connsiteY150" fmla="*/ 6217493 h 6858000"/>
              <a:gd name="connsiteX151" fmla="*/ 1110492 w 5957423"/>
              <a:gd name="connsiteY151" fmla="*/ 6147311 h 6858000"/>
              <a:gd name="connsiteX152" fmla="*/ 1489068 w 5957423"/>
              <a:gd name="connsiteY152" fmla="*/ 6435925 h 6858000"/>
              <a:gd name="connsiteX153" fmla="*/ 1870800 w 5957423"/>
              <a:gd name="connsiteY153" fmla="*/ 6140214 h 6858000"/>
              <a:gd name="connsiteX154" fmla="*/ 1870800 w 5957423"/>
              <a:gd name="connsiteY154" fmla="*/ 6021930 h 6858000"/>
              <a:gd name="connsiteX155" fmla="*/ 1857392 w 5957423"/>
              <a:gd name="connsiteY155" fmla="*/ 6027450 h 6858000"/>
              <a:gd name="connsiteX156" fmla="*/ 1857392 w 5957423"/>
              <a:gd name="connsiteY156" fmla="*/ 6133906 h 6858000"/>
              <a:gd name="connsiteX157" fmla="*/ 1495378 w 5957423"/>
              <a:gd name="connsiteY157" fmla="*/ 6413845 h 6858000"/>
              <a:gd name="connsiteX158" fmla="*/ 1495378 w 5957423"/>
              <a:gd name="connsiteY158" fmla="*/ 6067667 h 6858000"/>
              <a:gd name="connsiteX159" fmla="*/ 1857392 w 5957423"/>
              <a:gd name="connsiteY159" fmla="*/ 5786939 h 6858000"/>
              <a:gd name="connsiteX160" fmla="*/ 1857392 w 5957423"/>
              <a:gd name="connsiteY160" fmla="*/ 6026661 h 6858000"/>
              <a:gd name="connsiteX161" fmla="*/ 1870800 w 5957423"/>
              <a:gd name="connsiteY161" fmla="*/ 6021141 h 6858000"/>
              <a:gd name="connsiteX162" fmla="*/ 1870800 w 5957423"/>
              <a:gd name="connsiteY162" fmla="*/ 5770379 h 6858000"/>
              <a:gd name="connsiteX163" fmla="*/ 1739875 w 5957423"/>
              <a:gd name="connsiteY163" fmla="*/ 5671020 h 6858000"/>
              <a:gd name="connsiteX164" fmla="*/ 1497744 w 5957423"/>
              <a:gd name="connsiteY164" fmla="*/ 5487285 h 6858000"/>
              <a:gd name="connsiteX165" fmla="*/ 1497744 w 5957423"/>
              <a:gd name="connsiteY165" fmla="*/ 5307493 h 6858000"/>
              <a:gd name="connsiteX166" fmla="*/ 1484336 w 5957423"/>
              <a:gd name="connsiteY166" fmla="*/ 5309858 h 6858000"/>
              <a:gd name="connsiteX167" fmla="*/ 1484336 w 5957423"/>
              <a:gd name="connsiteY167" fmla="*/ 5480976 h 6858000"/>
              <a:gd name="connsiteX168" fmla="*/ 1122322 w 5957423"/>
              <a:gd name="connsiteY168" fmla="*/ 5761705 h 6858000"/>
              <a:gd name="connsiteX169" fmla="*/ 1122322 w 5957423"/>
              <a:gd name="connsiteY169" fmla="*/ 5415526 h 6858000"/>
              <a:gd name="connsiteX170" fmla="*/ 1292682 w 5957423"/>
              <a:gd name="connsiteY170" fmla="*/ 5283047 h 6858000"/>
              <a:gd name="connsiteX171" fmla="*/ 1285583 w 5957423"/>
              <a:gd name="connsiteY171" fmla="*/ 5272796 h 6858000"/>
              <a:gd name="connsiteX172" fmla="*/ 1116013 w 5957423"/>
              <a:gd name="connsiteY172" fmla="*/ 5403697 h 6858000"/>
              <a:gd name="connsiteX173" fmla="*/ 750844 w 5957423"/>
              <a:gd name="connsiteY173" fmla="*/ 5126124 h 6858000"/>
              <a:gd name="connsiteX174" fmla="*/ 1025312 w 5957423"/>
              <a:gd name="connsiteY174" fmla="*/ 4913212 h 6858000"/>
              <a:gd name="connsiteX175" fmla="*/ 1110492 w 5957423"/>
              <a:gd name="connsiteY175" fmla="*/ 4847761 h 6858000"/>
              <a:gd name="connsiteX176" fmla="*/ 1475660 w 5957423"/>
              <a:gd name="connsiteY176" fmla="*/ 5125335 h 6858000"/>
              <a:gd name="connsiteX177" fmla="*/ 1285583 w 5957423"/>
              <a:gd name="connsiteY177" fmla="*/ 5272008 h 6858000"/>
              <a:gd name="connsiteX178" fmla="*/ 1293470 w 5957423"/>
              <a:gd name="connsiteY178" fmla="*/ 5283047 h 6858000"/>
              <a:gd name="connsiteX179" fmla="*/ 1484336 w 5957423"/>
              <a:gd name="connsiteY179" fmla="*/ 5134798 h 6858000"/>
              <a:gd name="connsiteX180" fmla="*/ 1484336 w 5957423"/>
              <a:gd name="connsiteY180" fmla="*/ 5309070 h 6858000"/>
              <a:gd name="connsiteX181" fmla="*/ 1497744 w 5957423"/>
              <a:gd name="connsiteY181" fmla="*/ 5306704 h 6858000"/>
              <a:gd name="connsiteX182" fmla="*/ 1497744 w 5957423"/>
              <a:gd name="connsiteY182" fmla="*/ 5129278 h 6858000"/>
              <a:gd name="connsiteX183" fmla="*/ 1513518 w 5957423"/>
              <a:gd name="connsiteY183" fmla="*/ 5116661 h 6858000"/>
              <a:gd name="connsiteX184" fmla="*/ 1513518 w 5957423"/>
              <a:gd name="connsiteY184" fmla="*/ 5100101 h 6858000"/>
              <a:gd name="connsiteX185" fmla="*/ 1495378 w 5957423"/>
              <a:gd name="connsiteY185" fmla="*/ 5114295 h 6858000"/>
              <a:gd name="connsiteX186" fmla="*/ 1495378 w 5957423"/>
              <a:gd name="connsiteY186" fmla="*/ 4768116 h 6858000"/>
              <a:gd name="connsiteX187" fmla="*/ 1513518 w 5957423"/>
              <a:gd name="connsiteY187" fmla="*/ 4753922 h 6858000"/>
              <a:gd name="connsiteX188" fmla="*/ 1513518 w 5957423"/>
              <a:gd name="connsiteY188" fmla="*/ 4737362 h 6858000"/>
              <a:gd name="connsiteX189" fmla="*/ 1489068 w 5957423"/>
              <a:gd name="connsiteY189" fmla="*/ 4756288 h 6858000"/>
              <a:gd name="connsiteX190" fmla="*/ 1123900 w 5957423"/>
              <a:gd name="connsiteY190" fmla="*/ 4478714 h 6858000"/>
              <a:gd name="connsiteX191" fmla="*/ 1488280 w 5957423"/>
              <a:gd name="connsiteY191" fmla="*/ 4196409 h 6858000"/>
              <a:gd name="connsiteX192" fmla="*/ 1853448 w 5957423"/>
              <a:gd name="connsiteY192" fmla="*/ 4473983 h 6858000"/>
              <a:gd name="connsiteX193" fmla="*/ 1514307 w 5957423"/>
              <a:gd name="connsiteY193" fmla="*/ 4737362 h 6858000"/>
              <a:gd name="connsiteX194" fmla="*/ 1514307 w 5957423"/>
              <a:gd name="connsiteY194" fmla="*/ 4753134 h 6858000"/>
              <a:gd name="connsiteX195" fmla="*/ 1857392 w 5957423"/>
              <a:gd name="connsiteY195" fmla="*/ 4487388 h 6858000"/>
              <a:gd name="connsiteX196" fmla="*/ 1857392 w 5957423"/>
              <a:gd name="connsiteY196" fmla="*/ 4833567 h 6858000"/>
              <a:gd name="connsiteX197" fmla="*/ 1514307 w 5957423"/>
              <a:gd name="connsiteY197" fmla="*/ 5100101 h 6858000"/>
              <a:gd name="connsiteX198" fmla="*/ 1514307 w 5957423"/>
              <a:gd name="connsiteY198" fmla="*/ 5116661 h 6858000"/>
              <a:gd name="connsiteX199" fmla="*/ 1870800 w 5957423"/>
              <a:gd name="connsiteY199" fmla="*/ 4839875 h 6858000"/>
              <a:gd name="connsiteX200" fmla="*/ 1870800 w 5957423"/>
              <a:gd name="connsiteY200" fmla="*/ 4470828 h 6858000"/>
              <a:gd name="connsiteX201" fmla="*/ 1497744 w 5957423"/>
              <a:gd name="connsiteY201" fmla="*/ 4186946 h 6858000"/>
              <a:gd name="connsiteX202" fmla="*/ 1497744 w 5957423"/>
              <a:gd name="connsiteY202" fmla="*/ 3839190 h 6858000"/>
              <a:gd name="connsiteX203" fmla="*/ 1484336 w 5957423"/>
              <a:gd name="connsiteY203" fmla="*/ 3849441 h 6858000"/>
              <a:gd name="connsiteX204" fmla="*/ 1484336 w 5957423"/>
              <a:gd name="connsiteY204" fmla="*/ 4182215 h 6858000"/>
              <a:gd name="connsiteX205" fmla="*/ 1122322 w 5957423"/>
              <a:gd name="connsiteY205" fmla="*/ 4462154 h 6858000"/>
              <a:gd name="connsiteX206" fmla="*/ 1122322 w 5957423"/>
              <a:gd name="connsiteY206" fmla="*/ 4115975 h 6858000"/>
              <a:gd name="connsiteX207" fmla="*/ 1484336 w 5957423"/>
              <a:gd name="connsiteY207" fmla="*/ 3835248 h 6858000"/>
              <a:gd name="connsiteX208" fmla="*/ 1484336 w 5957423"/>
              <a:gd name="connsiteY208" fmla="*/ 3848653 h 6858000"/>
              <a:gd name="connsiteX209" fmla="*/ 1497744 w 5957423"/>
              <a:gd name="connsiteY209" fmla="*/ 3838402 h 6858000"/>
              <a:gd name="connsiteX210" fmla="*/ 1497744 w 5957423"/>
              <a:gd name="connsiteY210" fmla="*/ 3818688 h 6858000"/>
              <a:gd name="connsiteX211" fmla="*/ 1136519 w 5957423"/>
              <a:gd name="connsiteY211" fmla="*/ 3544268 h 6858000"/>
              <a:gd name="connsiteX212" fmla="*/ 1125477 w 5957423"/>
              <a:gd name="connsiteY212" fmla="*/ 3552154 h 6858000"/>
              <a:gd name="connsiteX213" fmla="*/ 1135730 w 5957423"/>
              <a:gd name="connsiteY213" fmla="*/ 3543479 h 6858000"/>
              <a:gd name="connsiteX214" fmla="*/ 1119956 w 5957423"/>
              <a:gd name="connsiteY214" fmla="*/ 3531651 h 6858000"/>
              <a:gd name="connsiteX215" fmla="*/ 1119956 w 5957423"/>
              <a:gd name="connsiteY215" fmla="*/ 3519822 h 6858000"/>
              <a:gd name="connsiteX216" fmla="*/ 1106548 w 5957423"/>
              <a:gd name="connsiteY216" fmla="*/ 3519822 h 6858000"/>
              <a:gd name="connsiteX217" fmla="*/ 1106548 w 5957423"/>
              <a:gd name="connsiteY217" fmla="*/ 3532439 h 6858000"/>
              <a:gd name="connsiteX218" fmla="*/ 744534 w 5957423"/>
              <a:gd name="connsiteY218" fmla="*/ 3812379 h 6858000"/>
              <a:gd name="connsiteX219" fmla="*/ 744534 w 5957423"/>
              <a:gd name="connsiteY219" fmla="*/ 3495377 h 6858000"/>
              <a:gd name="connsiteX220" fmla="*/ 744534 w 5957423"/>
              <a:gd name="connsiteY220" fmla="*/ 3466989 h 6858000"/>
              <a:gd name="connsiteX221" fmla="*/ 1106548 w 5957423"/>
              <a:gd name="connsiteY221" fmla="*/ 3186261 h 6858000"/>
              <a:gd name="connsiteX222" fmla="*/ 1106548 w 5957423"/>
              <a:gd name="connsiteY222" fmla="*/ 3500109 h 6858000"/>
              <a:gd name="connsiteX223" fmla="*/ 1106548 w 5957423"/>
              <a:gd name="connsiteY223" fmla="*/ 3519034 h 6858000"/>
              <a:gd name="connsiteX224" fmla="*/ 1119956 w 5957423"/>
              <a:gd name="connsiteY224" fmla="*/ 3519034 h 6858000"/>
              <a:gd name="connsiteX225" fmla="*/ 1119956 w 5957423"/>
              <a:gd name="connsiteY225" fmla="*/ 3180741 h 6858000"/>
              <a:gd name="connsiteX226" fmla="*/ 1392847 w 5957423"/>
              <a:gd name="connsiteY226" fmla="*/ 2969406 h 6858000"/>
              <a:gd name="connsiteX227" fmla="*/ 1483547 w 5957423"/>
              <a:gd name="connsiteY227" fmla="*/ 2899224 h 6858000"/>
              <a:gd name="connsiteX228" fmla="*/ 1862913 w 5957423"/>
              <a:gd name="connsiteY228" fmla="*/ 3187049 h 6858000"/>
              <a:gd name="connsiteX229" fmla="*/ 2243855 w 5957423"/>
              <a:gd name="connsiteY229" fmla="*/ 2891339 h 6858000"/>
              <a:gd name="connsiteX230" fmla="*/ 2243855 w 5957423"/>
              <a:gd name="connsiteY230" fmla="*/ 2773843 h 6858000"/>
              <a:gd name="connsiteX231" fmla="*/ 2231236 w 5957423"/>
              <a:gd name="connsiteY231" fmla="*/ 2779363 h 6858000"/>
              <a:gd name="connsiteX232" fmla="*/ 2231236 w 5957423"/>
              <a:gd name="connsiteY232" fmla="*/ 2885030 h 6858000"/>
              <a:gd name="connsiteX233" fmla="*/ 1869222 w 5957423"/>
              <a:gd name="connsiteY233" fmla="*/ 3165758 h 6858000"/>
              <a:gd name="connsiteX234" fmla="*/ 1869222 w 5957423"/>
              <a:gd name="connsiteY234" fmla="*/ 2819579 h 6858000"/>
              <a:gd name="connsiteX235" fmla="*/ 2231236 w 5957423"/>
              <a:gd name="connsiteY235" fmla="*/ 2538851 h 6858000"/>
              <a:gd name="connsiteX236" fmla="*/ 2231236 w 5957423"/>
              <a:gd name="connsiteY236" fmla="*/ 2778574 h 6858000"/>
              <a:gd name="connsiteX237" fmla="*/ 2243855 w 5957423"/>
              <a:gd name="connsiteY237" fmla="*/ 2773054 h 6858000"/>
              <a:gd name="connsiteX238" fmla="*/ 2243855 w 5957423"/>
              <a:gd name="connsiteY238" fmla="*/ 2522291 h 6858000"/>
              <a:gd name="connsiteX239" fmla="*/ 2113720 w 5957423"/>
              <a:gd name="connsiteY239" fmla="*/ 2422933 h 6858000"/>
              <a:gd name="connsiteX240" fmla="*/ 2100312 w 5957423"/>
              <a:gd name="connsiteY240" fmla="*/ 2429241 h 6858000"/>
              <a:gd name="connsiteX241" fmla="*/ 2226503 w 5957423"/>
              <a:gd name="connsiteY241" fmla="*/ 2525446 h 6858000"/>
              <a:gd name="connsiteX242" fmla="*/ 1862124 w 5957423"/>
              <a:gd name="connsiteY242" fmla="*/ 2807751 h 6858000"/>
              <a:gd name="connsiteX243" fmla="*/ 1496955 w 5957423"/>
              <a:gd name="connsiteY243" fmla="*/ 2530177 h 6858000"/>
              <a:gd name="connsiteX244" fmla="*/ 1861335 w 5957423"/>
              <a:gd name="connsiteY244" fmla="*/ 2247872 h 6858000"/>
              <a:gd name="connsiteX245" fmla="*/ 2099523 w 5957423"/>
              <a:gd name="connsiteY245" fmla="*/ 2428452 h 6858000"/>
              <a:gd name="connsiteX246" fmla="*/ 2112931 w 5957423"/>
              <a:gd name="connsiteY246" fmla="*/ 2422144 h 6858000"/>
              <a:gd name="connsiteX247" fmla="*/ 1870800 w 5957423"/>
              <a:gd name="connsiteY247" fmla="*/ 2238409 h 6858000"/>
              <a:gd name="connsiteX248" fmla="*/ 1870800 w 5957423"/>
              <a:gd name="connsiteY248" fmla="*/ 2059405 h 6858000"/>
              <a:gd name="connsiteX249" fmla="*/ 1857392 w 5957423"/>
              <a:gd name="connsiteY249" fmla="*/ 2060983 h 6858000"/>
              <a:gd name="connsiteX250" fmla="*/ 1857392 w 5957423"/>
              <a:gd name="connsiteY250" fmla="*/ 2232889 h 6858000"/>
              <a:gd name="connsiteX251" fmla="*/ 1496167 w 5957423"/>
              <a:gd name="connsiteY251" fmla="*/ 2513617 h 6858000"/>
              <a:gd name="connsiteX252" fmla="*/ 1496167 w 5957423"/>
              <a:gd name="connsiteY252" fmla="*/ 2166650 h 6858000"/>
              <a:gd name="connsiteX253" fmla="*/ 1666526 w 5957423"/>
              <a:gd name="connsiteY253" fmla="*/ 2034960 h 6858000"/>
              <a:gd name="connsiteX254" fmla="*/ 1658639 w 5957423"/>
              <a:gd name="connsiteY254" fmla="*/ 2023920 h 6858000"/>
              <a:gd name="connsiteX255" fmla="*/ 1666526 w 5957423"/>
              <a:gd name="connsiteY255" fmla="*/ 2034172 h 6858000"/>
              <a:gd name="connsiteX256" fmla="*/ 1857392 w 5957423"/>
              <a:gd name="connsiteY256" fmla="*/ 1885922 h 6858000"/>
              <a:gd name="connsiteX257" fmla="*/ 1857392 w 5957423"/>
              <a:gd name="connsiteY257" fmla="*/ 2060194 h 6858000"/>
              <a:gd name="connsiteX258" fmla="*/ 1870800 w 5957423"/>
              <a:gd name="connsiteY258" fmla="*/ 2058617 h 6858000"/>
              <a:gd name="connsiteX259" fmla="*/ 1870800 w 5957423"/>
              <a:gd name="connsiteY259" fmla="*/ 1881190 h 6858000"/>
              <a:gd name="connsiteX260" fmla="*/ 1886574 w 5957423"/>
              <a:gd name="connsiteY260" fmla="*/ 1868573 h 6858000"/>
              <a:gd name="connsiteX261" fmla="*/ 1886574 w 5957423"/>
              <a:gd name="connsiteY261" fmla="*/ 1852014 h 6858000"/>
              <a:gd name="connsiteX262" fmla="*/ 1869222 w 5957423"/>
              <a:gd name="connsiteY262" fmla="*/ 1865419 h 6858000"/>
              <a:gd name="connsiteX263" fmla="*/ 1869222 w 5957423"/>
              <a:gd name="connsiteY263" fmla="*/ 1519240 h 6858000"/>
              <a:gd name="connsiteX264" fmla="*/ 1886574 w 5957423"/>
              <a:gd name="connsiteY264" fmla="*/ 1505835 h 6858000"/>
              <a:gd name="connsiteX265" fmla="*/ 1886574 w 5957423"/>
              <a:gd name="connsiteY265" fmla="*/ 1489275 h 6858000"/>
              <a:gd name="connsiteX266" fmla="*/ 1862124 w 5957423"/>
              <a:gd name="connsiteY266" fmla="*/ 1508201 h 6858000"/>
              <a:gd name="connsiteX267" fmla="*/ 1496955 w 5957423"/>
              <a:gd name="connsiteY267" fmla="*/ 1230627 h 6858000"/>
              <a:gd name="connsiteX268" fmla="*/ 1861335 w 5957423"/>
              <a:gd name="connsiteY268" fmla="*/ 947533 h 6858000"/>
              <a:gd name="connsiteX269" fmla="*/ 2226503 w 5957423"/>
              <a:gd name="connsiteY269" fmla="*/ 1225107 h 6858000"/>
              <a:gd name="connsiteX270" fmla="*/ 1887362 w 5957423"/>
              <a:gd name="connsiteY270" fmla="*/ 1488487 h 6858000"/>
              <a:gd name="connsiteX271" fmla="*/ 1887362 w 5957423"/>
              <a:gd name="connsiteY271" fmla="*/ 1505046 h 6858000"/>
              <a:gd name="connsiteX272" fmla="*/ 2231236 w 5957423"/>
              <a:gd name="connsiteY272" fmla="*/ 1238512 h 6858000"/>
              <a:gd name="connsiteX273" fmla="*/ 2231236 w 5957423"/>
              <a:gd name="connsiteY273" fmla="*/ 1585480 h 6858000"/>
              <a:gd name="connsiteX274" fmla="*/ 1887362 w 5957423"/>
              <a:gd name="connsiteY274" fmla="*/ 1851225 h 6858000"/>
              <a:gd name="connsiteX275" fmla="*/ 1887362 w 5957423"/>
              <a:gd name="connsiteY275" fmla="*/ 1867785 h 6858000"/>
              <a:gd name="connsiteX276" fmla="*/ 2243855 w 5957423"/>
              <a:gd name="connsiteY276" fmla="*/ 1591788 h 6858000"/>
              <a:gd name="connsiteX277" fmla="*/ 2243855 w 5957423"/>
              <a:gd name="connsiteY277" fmla="*/ 1221952 h 6858000"/>
              <a:gd name="connsiteX278" fmla="*/ 1870800 w 5957423"/>
              <a:gd name="connsiteY278" fmla="*/ 938859 h 6858000"/>
              <a:gd name="connsiteX279" fmla="*/ 1870800 w 5957423"/>
              <a:gd name="connsiteY279" fmla="*/ 590314 h 6858000"/>
              <a:gd name="connsiteX280" fmla="*/ 1857392 w 5957423"/>
              <a:gd name="connsiteY280" fmla="*/ 600566 h 6858000"/>
              <a:gd name="connsiteX281" fmla="*/ 1857392 w 5957423"/>
              <a:gd name="connsiteY281" fmla="*/ 933339 h 6858000"/>
              <a:gd name="connsiteX282" fmla="*/ 1496167 w 5957423"/>
              <a:gd name="connsiteY282" fmla="*/ 1214067 h 6858000"/>
              <a:gd name="connsiteX283" fmla="*/ 1496167 w 5957423"/>
              <a:gd name="connsiteY283" fmla="*/ 867888 h 6858000"/>
              <a:gd name="connsiteX284" fmla="*/ 1857392 w 5957423"/>
              <a:gd name="connsiteY284" fmla="*/ 587160 h 6858000"/>
              <a:gd name="connsiteX285" fmla="*/ 1857392 w 5957423"/>
              <a:gd name="connsiteY285" fmla="*/ 599777 h 6858000"/>
              <a:gd name="connsiteX286" fmla="*/ 1870800 w 5957423"/>
              <a:gd name="connsiteY286" fmla="*/ 589526 h 6858000"/>
              <a:gd name="connsiteX287" fmla="*/ 1870800 w 5957423"/>
              <a:gd name="connsiteY287" fmla="*/ 570600 h 6858000"/>
              <a:gd name="connsiteX288" fmla="*/ 1509574 w 5957423"/>
              <a:gd name="connsiteY288" fmla="*/ 295392 h 6858000"/>
              <a:gd name="connsiteX289" fmla="*/ 1498533 w 5957423"/>
              <a:gd name="connsiteY289" fmla="*/ 304066 h 6858000"/>
              <a:gd name="connsiteX290" fmla="*/ 1508786 w 5957423"/>
              <a:gd name="connsiteY290" fmla="*/ 295392 h 6858000"/>
              <a:gd name="connsiteX291" fmla="*/ 1493012 w 5957423"/>
              <a:gd name="connsiteY291" fmla="*/ 283564 h 6858000"/>
              <a:gd name="connsiteX292" fmla="*/ 1493012 w 5957423"/>
              <a:gd name="connsiteY292" fmla="*/ 1953 h 6858000"/>
              <a:gd name="connsiteX293" fmla="*/ 1398859 w 5957423"/>
              <a:gd name="connsiteY293" fmla="*/ 0 h 6858000"/>
              <a:gd name="connsiteX294" fmla="*/ 1480393 w 5957423"/>
              <a:gd name="connsiteY294" fmla="*/ 0 h 6858000"/>
              <a:gd name="connsiteX295" fmla="*/ 1480393 w 5957423"/>
              <a:gd name="connsiteY295" fmla="*/ 84404 h 6858000"/>
              <a:gd name="connsiteX296" fmla="*/ 1480393 w 5957423"/>
              <a:gd name="connsiteY296" fmla="*/ 283564 h 6858000"/>
              <a:gd name="connsiteX297" fmla="*/ 1118379 w 5957423"/>
              <a:gd name="connsiteY297" fmla="*/ 564292 h 6858000"/>
              <a:gd name="connsiteX298" fmla="*/ 1118379 w 5957423"/>
              <a:gd name="connsiteY298" fmla="*/ 218113 h 6858000"/>
              <a:gd name="connsiteX299" fmla="*/ 1379242 w 5957423"/>
              <a:gd name="connsiteY299" fmla="*/ 15255 h 6858000"/>
              <a:gd name="connsiteX300" fmla="*/ 840168 w 5957423"/>
              <a:gd name="connsiteY300" fmla="*/ 0 h 6858000"/>
              <a:gd name="connsiteX301" fmla="*/ 1377550 w 5957423"/>
              <a:gd name="connsiteY301" fmla="*/ 0 h 6858000"/>
              <a:gd name="connsiteX302" fmla="*/ 1301753 w 5957423"/>
              <a:gd name="connsiteY302" fmla="*/ 58896 h 6858000"/>
              <a:gd name="connsiteX303" fmla="*/ 1112069 w 5957423"/>
              <a:gd name="connsiteY303" fmla="*/ 206284 h 6858000"/>
              <a:gd name="connsiteX304" fmla="*/ 857417 w 5957423"/>
              <a:gd name="connsiteY304" fmla="*/ 13087 h 6858000"/>
              <a:gd name="connsiteX0" fmla="*/ 738225 w 42118086"/>
              <a:gd name="connsiteY0" fmla="*/ 6911396 h 6975464"/>
              <a:gd name="connsiteX1" fmla="*/ 814828 w 42118086"/>
              <a:gd name="connsiteY1" fmla="*/ 6969750 h 6975464"/>
              <a:gd name="connsiteX2" fmla="*/ 822329 w 42118086"/>
              <a:gd name="connsiteY2" fmla="*/ 6975464 h 6975464"/>
              <a:gd name="connsiteX3" fmla="*/ 655724 w 42118086"/>
              <a:gd name="connsiteY3" fmla="*/ 6975464 h 6975464"/>
              <a:gd name="connsiteX4" fmla="*/ 656989 w 42118086"/>
              <a:gd name="connsiteY4" fmla="*/ 6974481 h 6975464"/>
              <a:gd name="connsiteX5" fmla="*/ 738225 w 42118086"/>
              <a:gd name="connsiteY5" fmla="*/ 6911396 h 6975464"/>
              <a:gd name="connsiteX6" fmla="*/ 733493 w 42118086"/>
              <a:gd name="connsiteY6" fmla="*/ 6551812 h 6975464"/>
              <a:gd name="connsiteX7" fmla="*/ 733493 w 42118086"/>
              <a:gd name="connsiteY7" fmla="*/ 6897991 h 6975464"/>
              <a:gd name="connsiteX8" fmla="*/ 639637 w 42118086"/>
              <a:gd name="connsiteY8" fmla="*/ 6970539 h 6975464"/>
              <a:gd name="connsiteX9" fmla="*/ 656989 w 42118086"/>
              <a:gd name="connsiteY9" fmla="*/ 6974481 h 6975464"/>
              <a:gd name="connsiteX10" fmla="*/ 638848 w 42118086"/>
              <a:gd name="connsiteY10" fmla="*/ 6971327 h 6975464"/>
              <a:gd name="connsiteX11" fmla="*/ 633515 w 42118086"/>
              <a:gd name="connsiteY11" fmla="*/ 6975464 h 6975464"/>
              <a:gd name="connsiteX12" fmla="*/ 371479 w 42118086"/>
              <a:gd name="connsiteY12" fmla="*/ 6975464 h 6975464"/>
              <a:gd name="connsiteX13" fmla="*/ 371479 w 42118086"/>
              <a:gd name="connsiteY13" fmla="*/ 6917056 h 6975464"/>
              <a:gd name="connsiteX14" fmla="*/ 371479 w 42118086"/>
              <a:gd name="connsiteY14" fmla="*/ 6832540 h 6975464"/>
              <a:gd name="connsiteX15" fmla="*/ 733493 w 42118086"/>
              <a:gd name="connsiteY15" fmla="*/ 6551812 h 6975464"/>
              <a:gd name="connsiteX16" fmla="*/ 1106548 w 42118086"/>
              <a:gd name="connsiteY16" fmla="*/ 5904403 h 6975464"/>
              <a:gd name="connsiteX17" fmla="*/ 1106548 w 42118086"/>
              <a:gd name="connsiteY17" fmla="*/ 6251370 h 6975464"/>
              <a:gd name="connsiteX18" fmla="*/ 1012693 w 42118086"/>
              <a:gd name="connsiteY18" fmla="*/ 6323918 h 6975464"/>
              <a:gd name="connsiteX19" fmla="*/ 744534 w 42118086"/>
              <a:gd name="connsiteY19" fmla="*/ 6531309 h 6975464"/>
              <a:gd name="connsiteX20" fmla="*/ 744534 w 42118086"/>
              <a:gd name="connsiteY20" fmla="*/ 6185131 h 6975464"/>
              <a:gd name="connsiteX21" fmla="*/ 873093 w 42118086"/>
              <a:gd name="connsiteY21" fmla="*/ 6085772 h 6975464"/>
              <a:gd name="connsiteX22" fmla="*/ 1106548 w 42118086"/>
              <a:gd name="connsiteY22" fmla="*/ 5904403 h 6975464"/>
              <a:gd name="connsiteX23" fmla="*/ 1739875 w 42118086"/>
              <a:gd name="connsiteY23" fmla="*/ 5788484 h 6975464"/>
              <a:gd name="connsiteX24" fmla="*/ 1726467 w 42118086"/>
              <a:gd name="connsiteY24" fmla="*/ 5794792 h 6975464"/>
              <a:gd name="connsiteX25" fmla="*/ 1739875 w 42118086"/>
              <a:gd name="connsiteY25" fmla="*/ 5788484 h 6975464"/>
              <a:gd name="connsiteX26" fmla="*/ 1488280 w 42118086"/>
              <a:gd name="connsiteY26" fmla="*/ 5613423 h 6975464"/>
              <a:gd name="connsiteX27" fmla="*/ 1726467 w 42118086"/>
              <a:gd name="connsiteY27" fmla="*/ 5794792 h 6975464"/>
              <a:gd name="connsiteX28" fmla="*/ 1853448 w 42118086"/>
              <a:gd name="connsiteY28" fmla="*/ 5890997 h 6975464"/>
              <a:gd name="connsiteX29" fmla="*/ 1489068 w 42118086"/>
              <a:gd name="connsiteY29" fmla="*/ 6174091 h 6975464"/>
              <a:gd name="connsiteX30" fmla="*/ 1123900 w 42118086"/>
              <a:gd name="connsiteY30" fmla="*/ 5896517 h 6975464"/>
              <a:gd name="connsiteX31" fmla="*/ 1488280 w 42118086"/>
              <a:gd name="connsiteY31" fmla="*/ 5613423 h 6975464"/>
              <a:gd name="connsiteX32" fmla="*/ 359648 w 42118086"/>
              <a:gd name="connsiteY32" fmla="*/ 4965225 h 6975464"/>
              <a:gd name="connsiteX33" fmla="*/ 724817 w 42118086"/>
              <a:gd name="connsiteY33" fmla="*/ 5242799 h 6975464"/>
              <a:gd name="connsiteX34" fmla="*/ 487418 w 42118086"/>
              <a:gd name="connsiteY34" fmla="*/ 5426534 h 6975464"/>
              <a:gd name="connsiteX35" fmla="*/ 493727 w 42118086"/>
              <a:gd name="connsiteY35" fmla="*/ 5437574 h 6975464"/>
              <a:gd name="connsiteX36" fmla="*/ 733493 w 42118086"/>
              <a:gd name="connsiteY36" fmla="*/ 5252262 h 6975464"/>
              <a:gd name="connsiteX37" fmla="*/ 733493 w 42118086"/>
              <a:gd name="connsiteY37" fmla="*/ 5598440 h 6975464"/>
              <a:gd name="connsiteX38" fmla="*/ 633328 w 42118086"/>
              <a:gd name="connsiteY38" fmla="*/ 5675720 h 6975464"/>
              <a:gd name="connsiteX39" fmla="*/ 641215 w 42118086"/>
              <a:gd name="connsiteY39" fmla="*/ 5688337 h 6975464"/>
              <a:gd name="connsiteX40" fmla="*/ 737436 w 42118086"/>
              <a:gd name="connsiteY40" fmla="*/ 5613423 h 6975464"/>
              <a:gd name="connsiteX41" fmla="*/ 1102605 w 42118086"/>
              <a:gd name="connsiteY41" fmla="*/ 5890997 h 6975464"/>
              <a:gd name="connsiteX42" fmla="*/ 866783 w 42118086"/>
              <a:gd name="connsiteY42" fmla="*/ 6073943 h 6975464"/>
              <a:gd name="connsiteX43" fmla="*/ 873093 w 42118086"/>
              <a:gd name="connsiteY43" fmla="*/ 6085772 h 6975464"/>
              <a:gd name="connsiteX44" fmla="*/ 865994 w 42118086"/>
              <a:gd name="connsiteY44" fmla="*/ 6074732 h 6975464"/>
              <a:gd name="connsiteX45" fmla="*/ 738225 w 42118086"/>
              <a:gd name="connsiteY45" fmla="*/ 6174091 h 6975464"/>
              <a:gd name="connsiteX46" fmla="*/ 373056 w 42118086"/>
              <a:gd name="connsiteY46" fmla="*/ 5896517 h 6975464"/>
              <a:gd name="connsiteX47" fmla="*/ 640426 w 42118086"/>
              <a:gd name="connsiteY47" fmla="*/ 5689125 h 6975464"/>
              <a:gd name="connsiteX48" fmla="*/ 633328 w 42118086"/>
              <a:gd name="connsiteY48" fmla="*/ 5676508 h 6975464"/>
              <a:gd name="connsiteX49" fmla="*/ 371479 w 42118086"/>
              <a:gd name="connsiteY49" fmla="*/ 5879169 h 6975464"/>
              <a:gd name="connsiteX50" fmla="*/ 371479 w 42118086"/>
              <a:gd name="connsiteY50" fmla="*/ 5532990 h 6975464"/>
              <a:gd name="connsiteX51" fmla="*/ 493727 w 42118086"/>
              <a:gd name="connsiteY51" fmla="*/ 5438362 h 6975464"/>
              <a:gd name="connsiteX52" fmla="*/ 486629 w 42118086"/>
              <a:gd name="connsiteY52" fmla="*/ 5426534 h 6975464"/>
              <a:gd name="connsiteX53" fmla="*/ 365169 w 42118086"/>
              <a:gd name="connsiteY53" fmla="*/ 5521161 h 6975464"/>
              <a:gd name="connsiteX54" fmla="*/ 0 w 42118086"/>
              <a:gd name="connsiteY54" fmla="*/ 5243588 h 6975464"/>
              <a:gd name="connsiteX55" fmla="*/ 359648 w 42118086"/>
              <a:gd name="connsiteY55" fmla="*/ 4965225 h 6975464"/>
              <a:gd name="connsiteX56" fmla="*/ 1106548 w 42118086"/>
              <a:gd name="connsiteY56" fmla="*/ 4604852 h 6975464"/>
              <a:gd name="connsiteX57" fmla="*/ 1106548 w 42118086"/>
              <a:gd name="connsiteY57" fmla="*/ 4951031 h 6975464"/>
              <a:gd name="connsiteX58" fmla="*/ 1018214 w 42118086"/>
              <a:gd name="connsiteY58" fmla="*/ 5019636 h 6975464"/>
              <a:gd name="connsiteX59" fmla="*/ 1025312 w 42118086"/>
              <a:gd name="connsiteY59" fmla="*/ 5030676 h 6975464"/>
              <a:gd name="connsiteX60" fmla="*/ 1017425 w 42118086"/>
              <a:gd name="connsiteY60" fmla="*/ 5020424 h 6975464"/>
              <a:gd name="connsiteX61" fmla="*/ 744534 w 42118086"/>
              <a:gd name="connsiteY61" fmla="*/ 5231759 h 6975464"/>
              <a:gd name="connsiteX62" fmla="*/ 744534 w 42118086"/>
              <a:gd name="connsiteY62" fmla="*/ 4885580 h 6975464"/>
              <a:gd name="connsiteX63" fmla="*/ 856530 w 42118086"/>
              <a:gd name="connsiteY63" fmla="*/ 4798050 h 6975464"/>
              <a:gd name="connsiteX64" fmla="*/ 849432 w 42118086"/>
              <a:gd name="connsiteY64" fmla="*/ 4787799 h 6975464"/>
              <a:gd name="connsiteX65" fmla="*/ 857319 w 42118086"/>
              <a:gd name="connsiteY65" fmla="*/ 4798050 h 6975464"/>
              <a:gd name="connsiteX66" fmla="*/ 1106548 w 42118086"/>
              <a:gd name="connsiteY66" fmla="*/ 4604852 h 6975464"/>
              <a:gd name="connsiteX67" fmla="*/ 737436 w 42118086"/>
              <a:gd name="connsiteY67" fmla="*/ 4313873 h 6975464"/>
              <a:gd name="connsiteX68" fmla="*/ 1102605 w 42118086"/>
              <a:gd name="connsiteY68" fmla="*/ 4591447 h 6975464"/>
              <a:gd name="connsiteX69" fmla="*/ 849432 w 42118086"/>
              <a:gd name="connsiteY69" fmla="*/ 4787799 h 6975464"/>
              <a:gd name="connsiteX70" fmla="*/ 738225 w 42118086"/>
              <a:gd name="connsiteY70" fmla="*/ 4873752 h 6975464"/>
              <a:gd name="connsiteX71" fmla="*/ 373056 w 42118086"/>
              <a:gd name="connsiteY71" fmla="*/ 4596178 h 6975464"/>
              <a:gd name="connsiteX72" fmla="*/ 737436 w 42118086"/>
              <a:gd name="connsiteY72" fmla="*/ 4313873 h 6975464"/>
              <a:gd name="connsiteX73" fmla="*/ 1115224 w 42118086"/>
              <a:gd name="connsiteY73" fmla="*/ 3661732 h 6975464"/>
              <a:gd name="connsiteX74" fmla="*/ 1125477 w 42118086"/>
              <a:gd name="connsiteY74" fmla="*/ 3669618 h 6975464"/>
              <a:gd name="connsiteX75" fmla="*/ 1480393 w 42118086"/>
              <a:gd name="connsiteY75" fmla="*/ 3939306 h 6975464"/>
              <a:gd name="connsiteX76" fmla="*/ 1116013 w 42118086"/>
              <a:gd name="connsiteY76" fmla="*/ 4222399 h 6975464"/>
              <a:gd name="connsiteX77" fmla="*/ 750844 w 42118086"/>
              <a:gd name="connsiteY77" fmla="*/ 3944037 h 6975464"/>
              <a:gd name="connsiteX78" fmla="*/ 1115224 w 42118086"/>
              <a:gd name="connsiteY78" fmla="*/ 3661732 h 6975464"/>
              <a:gd name="connsiteX79" fmla="*/ 1480393 w 42118086"/>
              <a:gd name="connsiteY79" fmla="*/ 2656315 h 6975464"/>
              <a:gd name="connsiteX80" fmla="*/ 1480393 w 42118086"/>
              <a:gd name="connsiteY80" fmla="*/ 3002494 h 6975464"/>
              <a:gd name="connsiteX81" fmla="*/ 1386537 w 42118086"/>
              <a:gd name="connsiteY81" fmla="*/ 3075042 h 6975464"/>
              <a:gd name="connsiteX82" fmla="*/ 1392847 w 42118086"/>
              <a:gd name="connsiteY82" fmla="*/ 3086870 h 6975464"/>
              <a:gd name="connsiteX83" fmla="*/ 1385748 w 42118086"/>
              <a:gd name="connsiteY83" fmla="*/ 3075830 h 6975464"/>
              <a:gd name="connsiteX84" fmla="*/ 1118379 w 42118086"/>
              <a:gd name="connsiteY84" fmla="*/ 3283222 h 6975464"/>
              <a:gd name="connsiteX85" fmla="*/ 1118379 w 42118086"/>
              <a:gd name="connsiteY85" fmla="*/ 2937043 h 6975464"/>
              <a:gd name="connsiteX86" fmla="*/ 1246148 w 42118086"/>
              <a:gd name="connsiteY86" fmla="*/ 2837685 h 6975464"/>
              <a:gd name="connsiteX87" fmla="*/ 1239839 w 42118086"/>
              <a:gd name="connsiteY87" fmla="*/ 2825856 h 6975464"/>
              <a:gd name="connsiteX88" fmla="*/ 1246937 w 42118086"/>
              <a:gd name="connsiteY88" fmla="*/ 2836896 h 6975464"/>
              <a:gd name="connsiteX89" fmla="*/ 1480393 w 42118086"/>
              <a:gd name="connsiteY89" fmla="*/ 2656315 h 6975464"/>
              <a:gd name="connsiteX90" fmla="*/ 732704 w 42118086"/>
              <a:gd name="connsiteY90" fmla="*/ 1716349 h 6975464"/>
              <a:gd name="connsiteX91" fmla="*/ 1097873 w 42118086"/>
              <a:gd name="connsiteY91" fmla="*/ 1993923 h 6975464"/>
              <a:gd name="connsiteX92" fmla="*/ 860473 w 42118086"/>
              <a:gd name="connsiteY92" fmla="*/ 2177658 h 6975464"/>
              <a:gd name="connsiteX93" fmla="*/ 867572 w 42118086"/>
              <a:gd name="connsiteY93" fmla="*/ 2189486 h 6975464"/>
              <a:gd name="connsiteX94" fmla="*/ 1106548 w 42118086"/>
              <a:gd name="connsiteY94" fmla="*/ 2003386 h 6975464"/>
              <a:gd name="connsiteX95" fmla="*/ 1106548 w 42118086"/>
              <a:gd name="connsiteY95" fmla="*/ 2350353 h 6975464"/>
              <a:gd name="connsiteX96" fmla="*/ 1007172 w 42118086"/>
              <a:gd name="connsiteY96" fmla="*/ 2427632 h 6975464"/>
              <a:gd name="connsiteX97" fmla="*/ 1014270 w 42118086"/>
              <a:gd name="connsiteY97" fmla="*/ 2440249 h 6975464"/>
              <a:gd name="connsiteX98" fmla="*/ 1110492 w 42118086"/>
              <a:gd name="connsiteY98" fmla="*/ 2365336 h 6975464"/>
              <a:gd name="connsiteX99" fmla="*/ 1475660 w 42118086"/>
              <a:gd name="connsiteY99" fmla="*/ 2642910 h 6975464"/>
              <a:gd name="connsiteX100" fmla="*/ 1239839 w 42118086"/>
              <a:gd name="connsiteY100" fmla="*/ 2825856 h 6975464"/>
              <a:gd name="connsiteX101" fmla="*/ 1112069 w 42118086"/>
              <a:gd name="connsiteY101" fmla="*/ 2925215 h 6975464"/>
              <a:gd name="connsiteX102" fmla="*/ 746900 w 42118086"/>
              <a:gd name="connsiteY102" fmla="*/ 2647641 h 6975464"/>
              <a:gd name="connsiteX103" fmla="*/ 1013481 w 42118086"/>
              <a:gd name="connsiteY103" fmla="*/ 2440249 h 6975464"/>
              <a:gd name="connsiteX104" fmla="*/ 1006383 w 42118086"/>
              <a:gd name="connsiteY104" fmla="*/ 2427632 h 6975464"/>
              <a:gd name="connsiteX105" fmla="*/ 744534 w 42118086"/>
              <a:gd name="connsiteY105" fmla="*/ 2631081 h 6975464"/>
              <a:gd name="connsiteX106" fmla="*/ 744534 w 42118086"/>
              <a:gd name="connsiteY106" fmla="*/ 2284114 h 6975464"/>
              <a:gd name="connsiteX107" fmla="*/ 866783 w 42118086"/>
              <a:gd name="connsiteY107" fmla="*/ 2189486 h 6975464"/>
              <a:gd name="connsiteX108" fmla="*/ 860473 w 42118086"/>
              <a:gd name="connsiteY108" fmla="*/ 2178447 h 6975464"/>
              <a:gd name="connsiteX109" fmla="*/ 738225 w 42118086"/>
              <a:gd name="connsiteY109" fmla="*/ 2273074 h 6975464"/>
              <a:gd name="connsiteX110" fmla="*/ 373056 w 42118086"/>
              <a:gd name="connsiteY110" fmla="*/ 1995500 h 6975464"/>
              <a:gd name="connsiteX111" fmla="*/ 732704 w 42118086"/>
              <a:gd name="connsiteY111" fmla="*/ 1716349 h 6975464"/>
              <a:gd name="connsiteX112" fmla="*/ 1480393 w 42118086"/>
              <a:gd name="connsiteY112" fmla="*/ 1355976 h 6975464"/>
              <a:gd name="connsiteX113" fmla="*/ 1480393 w 42118086"/>
              <a:gd name="connsiteY113" fmla="*/ 1702944 h 6975464"/>
              <a:gd name="connsiteX114" fmla="*/ 1391269 w 42118086"/>
              <a:gd name="connsiteY114" fmla="*/ 1771549 h 6975464"/>
              <a:gd name="connsiteX115" fmla="*/ 1399156 w 42118086"/>
              <a:gd name="connsiteY115" fmla="*/ 1781800 h 6975464"/>
              <a:gd name="connsiteX116" fmla="*/ 1483547 w 42118086"/>
              <a:gd name="connsiteY116" fmla="*/ 1716349 h 6975464"/>
              <a:gd name="connsiteX117" fmla="*/ 1848716 w 42118086"/>
              <a:gd name="connsiteY117" fmla="*/ 1993923 h 6975464"/>
              <a:gd name="connsiteX118" fmla="*/ 1658639 w 42118086"/>
              <a:gd name="connsiteY118" fmla="*/ 2141384 h 6975464"/>
              <a:gd name="connsiteX119" fmla="*/ 1489068 w 42118086"/>
              <a:gd name="connsiteY119" fmla="*/ 2273074 h 6975464"/>
              <a:gd name="connsiteX120" fmla="*/ 1123900 w 42118086"/>
              <a:gd name="connsiteY120" fmla="*/ 1995500 h 6975464"/>
              <a:gd name="connsiteX121" fmla="*/ 1398368 w 42118086"/>
              <a:gd name="connsiteY121" fmla="*/ 1782588 h 6975464"/>
              <a:gd name="connsiteX122" fmla="*/ 1390481 w 42118086"/>
              <a:gd name="connsiteY122" fmla="*/ 1771549 h 6975464"/>
              <a:gd name="connsiteX123" fmla="*/ 1118379 w 42118086"/>
              <a:gd name="connsiteY123" fmla="*/ 1982883 h 6975464"/>
              <a:gd name="connsiteX124" fmla="*/ 1118379 w 42118086"/>
              <a:gd name="connsiteY124" fmla="*/ 1636704 h 6975464"/>
              <a:gd name="connsiteX125" fmla="*/ 1230374 w 42118086"/>
              <a:gd name="connsiteY125" fmla="*/ 1549963 h 6975464"/>
              <a:gd name="connsiteX126" fmla="*/ 1480393 w 42118086"/>
              <a:gd name="connsiteY126" fmla="*/ 1355976 h 6975464"/>
              <a:gd name="connsiteX127" fmla="*/ 1110492 w 42118086"/>
              <a:gd name="connsiteY127" fmla="*/ 1064997 h 6975464"/>
              <a:gd name="connsiteX128" fmla="*/ 1475660 w 42118086"/>
              <a:gd name="connsiteY128" fmla="*/ 1342571 h 6975464"/>
              <a:gd name="connsiteX129" fmla="*/ 1223276 w 42118086"/>
              <a:gd name="connsiteY129" fmla="*/ 1538923 h 6975464"/>
              <a:gd name="connsiteX130" fmla="*/ 1230374 w 42118086"/>
              <a:gd name="connsiteY130" fmla="*/ 1549963 h 6975464"/>
              <a:gd name="connsiteX131" fmla="*/ 1222487 w 42118086"/>
              <a:gd name="connsiteY131" fmla="*/ 1539711 h 6975464"/>
              <a:gd name="connsiteX132" fmla="*/ 1112069 w 42118086"/>
              <a:gd name="connsiteY132" fmla="*/ 1625665 h 6975464"/>
              <a:gd name="connsiteX133" fmla="*/ 746900 w 42118086"/>
              <a:gd name="connsiteY133" fmla="*/ 1348091 h 6975464"/>
              <a:gd name="connsiteX134" fmla="*/ 1110492 w 42118086"/>
              <a:gd name="connsiteY134" fmla="*/ 1064997 h 6975464"/>
              <a:gd name="connsiteX135" fmla="*/ 1488280 w 42118086"/>
              <a:gd name="connsiteY135" fmla="*/ 413645 h 6975464"/>
              <a:gd name="connsiteX136" fmla="*/ 1498533 w 42118086"/>
              <a:gd name="connsiteY136" fmla="*/ 421530 h 6975464"/>
              <a:gd name="connsiteX137" fmla="*/ 1853448 w 42118086"/>
              <a:gd name="connsiteY137" fmla="*/ 691218 h 6975464"/>
              <a:gd name="connsiteX138" fmla="*/ 1489068 w 42118086"/>
              <a:gd name="connsiteY138" fmla="*/ 973524 h 6975464"/>
              <a:gd name="connsiteX139" fmla="*/ 1123900 w 42118086"/>
              <a:gd name="connsiteY139" fmla="*/ 695950 h 6975464"/>
              <a:gd name="connsiteX140" fmla="*/ 1488280 w 42118086"/>
              <a:gd name="connsiteY140" fmla="*/ 413645 h 6975464"/>
              <a:gd name="connsiteX141" fmla="*/ 1493012 w 42118086"/>
              <a:gd name="connsiteY141" fmla="*/ 117464 h 6975464"/>
              <a:gd name="connsiteX142" fmla="*/ 42118086 w 42118086"/>
              <a:gd name="connsiteY142" fmla="*/ 0 h 6975464"/>
              <a:gd name="connsiteX143" fmla="*/ 5957423 w 42118086"/>
              <a:gd name="connsiteY143" fmla="*/ 6975464 h 6975464"/>
              <a:gd name="connsiteX144" fmla="*/ 843615 w 42118086"/>
              <a:gd name="connsiteY144" fmla="*/ 6975464 h 6975464"/>
              <a:gd name="connsiteX145" fmla="*/ 810785 w 42118086"/>
              <a:gd name="connsiteY145" fmla="*/ 6950504 h 6975464"/>
              <a:gd name="connsiteX146" fmla="*/ 746900 w 42118086"/>
              <a:gd name="connsiteY146" fmla="*/ 6901934 h 6975464"/>
              <a:gd name="connsiteX147" fmla="*/ 746900 w 42118086"/>
              <a:gd name="connsiteY147" fmla="*/ 6547081 h 6975464"/>
              <a:gd name="connsiteX148" fmla="*/ 1019002 w 42118086"/>
              <a:gd name="connsiteY148" fmla="*/ 6335746 h 6975464"/>
              <a:gd name="connsiteX149" fmla="*/ 1012693 w 42118086"/>
              <a:gd name="connsiteY149" fmla="*/ 6323918 h 6975464"/>
              <a:gd name="connsiteX150" fmla="*/ 1019791 w 42118086"/>
              <a:gd name="connsiteY150" fmla="*/ 6334957 h 6975464"/>
              <a:gd name="connsiteX151" fmla="*/ 1110492 w 42118086"/>
              <a:gd name="connsiteY151" fmla="*/ 6264775 h 6975464"/>
              <a:gd name="connsiteX152" fmla="*/ 1489068 w 42118086"/>
              <a:gd name="connsiteY152" fmla="*/ 6553389 h 6975464"/>
              <a:gd name="connsiteX153" fmla="*/ 1870800 w 42118086"/>
              <a:gd name="connsiteY153" fmla="*/ 6257678 h 6975464"/>
              <a:gd name="connsiteX154" fmla="*/ 1870800 w 42118086"/>
              <a:gd name="connsiteY154" fmla="*/ 6139394 h 6975464"/>
              <a:gd name="connsiteX155" fmla="*/ 1857392 w 42118086"/>
              <a:gd name="connsiteY155" fmla="*/ 6144914 h 6975464"/>
              <a:gd name="connsiteX156" fmla="*/ 1857392 w 42118086"/>
              <a:gd name="connsiteY156" fmla="*/ 6251370 h 6975464"/>
              <a:gd name="connsiteX157" fmla="*/ 1495378 w 42118086"/>
              <a:gd name="connsiteY157" fmla="*/ 6531309 h 6975464"/>
              <a:gd name="connsiteX158" fmla="*/ 1495378 w 42118086"/>
              <a:gd name="connsiteY158" fmla="*/ 6185131 h 6975464"/>
              <a:gd name="connsiteX159" fmla="*/ 1857392 w 42118086"/>
              <a:gd name="connsiteY159" fmla="*/ 5904403 h 6975464"/>
              <a:gd name="connsiteX160" fmla="*/ 1857392 w 42118086"/>
              <a:gd name="connsiteY160" fmla="*/ 6144125 h 6975464"/>
              <a:gd name="connsiteX161" fmla="*/ 1870800 w 42118086"/>
              <a:gd name="connsiteY161" fmla="*/ 6138605 h 6975464"/>
              <a:gd name="connsiteX162" fmla="*/ 1870800 w 42118086"/>
              <a:gd name="connsiteY162" fmla="*/ 5887843 h 6975464"/>
              <a:gd name="connsiteX163" fmla="*/ 1739875 w 42118086"/>
              <a:gd name="connsiteY163" fmla="*/ 5788484 h 6975464"/>
              <a:gd name="connsiteX164" fmla="*/ 1497744 w 42118086"/>
              <a:gd name="connsiteY164" fmla="*/ 5604749 h 6975464"/>
              <a:gd name="connsiteX165" fmla="*/ 1497744 w 42118086"/>
              <a:gd name="connsiteY165" fmla="*/ 5424957 h 6975464"/>
              <a:gd name="connsiteX166" fmla="*/ 1484336 w 42118086"/>
              <a:gd name="connsiteY166" fmla="*/ 5427322 h 6975464"/>
              <a:gd name="connsiteX167" fmla="*/ 1484336 w 42118086"/>
              <a:gd name="connsiteY167" fmla="*/ 5598440 h 6975464"/>
              <a:gd name="connsiteX168" fmla="*/ 1122322 w 42118086"/>
              <a:gd name="connsiteY168" fmla="*/ 5879169 h 6975464"/>
              <a:gd name="connsiteX169" fmla="*/ 1122322 w 42118086"/>
              <a:gd name="connsiteY169" fmla="*/ 5532990 h 6975464"/>
              <a:gd name="connsiteX170" fmla="*/ 1292682 w 42118086"/>
              <a:gd name="connsiteY170" fmla="*/ 5400511 h 6975464"/>
              <a:gd name="connsiteX171" fmla="*/ 1285583 w 42118086"/>
              <a:gd name="connsiteY171" fmla="*/ 5390260 h 6975464"/>
              <a:gd name="connsiteX172" fmla="*/ 1116013 w 42118086"/>
              <a:gd name="connsiteY172" fmla="*/ 5521161 h 6975464"/>
              <a:gd name="connsiteX173" fmla="*/ 750844 w 42118086"/>
              <a:gd name="connsiteY173" fmla="*/ 5243588 h 6975464"/>
              <a:gd name="connsiteX174" fmla="*/ 1025312 w 42118086"/>
              <a:gd name="connsiteY174" fmla="*/ 5030676 h 6975464"/>
              <a:gd name="connsiteX175" fmla="*/ 1110492 w 42118086"/>
              <a:gd name="connsiteY175" fmla="*/ 4965225 h 6975464"/>
              <a:gd name="connsiteX176" fmla="*/ 1475660 w 42118086"/>
              <a:gd name="connsiteY176" fmla="*/ 5242799 h 6975464"/>
              <a:gd name="connsiteX177" fmla="*/ 1285583 w 42118086"/>
              <a:gd name="connsiteY177" fmla="*/ 5389472 h 6975464"/>
              <a:gd name="connsiteX178" fmla="*/ 1293470 w 42118086"/>
              <a:gd name="connsiteY178" fmla="*/ 5400511 h 6975464"/>
              <a:gd name="connsiteX179" fmla="*/ 1484336 w 42118086"/>
              <a:gd name="connsiteY179" fmla="*/ 5252262 h 6975464"/>
              <a:gd name="connsiteX180" fmla="*/ 1484336 w 42118086"/>
              <a:gd name="connsiteY180" fmla="*/ 5426534 h 6975464"/>
              <a:gd name="connsiteX181" fmla="*/ 1497744 w 42118086"/>
              <a:gd name="connsiteY181" fmla="*/ 5424168 h 6975464"/>
              <a:gd name="connsiteX182" fmla="*/ 1497744 w 42118086"/>
              <a:gd name="connsiteY182" fmla="*/ 5246742 h 6975464"/>
              <a:gd name="connsiteX183" fmla="*/ 1513518 w 42118086"/>
              <a:gd name="connsiteY183" fmla="*/ 5234125 h 6975464"/>
              <a:gd name="connsiteX184" fmla="*/ 1513518 w 42118086"/>
              <a:gd name="connsiteY184" fmla="*/ 5217565 h 6975464"/>
              <a:gd name="connsiteX185" fmla="*/ 1495378 w 42118086"/>
              <a:gd name="connsiteY185" fmla="*/ 5231759 h 6975464"/>
              <a:gd name="connsiteX186" fmla="*/ 1495378 w 42118086"/>
              <a:gd name="connsiteY186" fmla="*/ 4885580 h 6975464"/>
              <a:gd name="connsiteX187" fmla="*/ 1513518 w 42118086"/>
              <a:gd name="connsiteY187" fmla="*/ 4871386 h 6975464"/>
              <a:gd name="connsiteX188" fmla="*/ 1513518 w 42118086"/>
              <a:gd name="connsiteY188" fmla="*/ 4854826 h 6975464"/>
              <a:gd name="connsiteX189" fmla="*/ 1489068 w 42118086"/>
              <a:gd name="connsiteY189" fmla="*/ 4873752 h 6975464"/>
              <a:gd name="connsiteX190" fmla="*/ 1123900 w 42118086"/>
              <a:gd name="connsiteY190" fmla="*/ 4596178 h 6975464"/>
              <a:gd name="connsiteX191" fmla="*/ 1488280 w 42118086"/>
              <a:gd name="connsiteY191" fmla="*/ 4313873 h 6975464"/>
              <a:gd name="connsiteX192" fmla="*/ 1853448 w 42118086"/>
              <a:gd name="connsiteY192" fmla="*/ 4591447 h 6975464"/>
              <a:gd name="connsiteX193" fmla="*/ 1514307 w 42118086"/>
              <a:gd name="connsiteY193" fmla="*/ 4854826 h 6975464"/>
              <a:gd name="connsiteX194" fmla="*/ 1514307 w 42118086"/>
              <a:gd name="connsiteY194" fmla="*/ 4870598 h 6975464"/>
              <a:gd name="connsiteX195" fmla="*/ 1857392 w 42118086"/>
              <a:gd name="connsiteY195" fmla="*/ 4604852 h 6975464"/>
              <a:gd name="connsiteX196" fmla="*/ 1857392 w 42118086"/>
              <a:gd name="connsiteY196" fmla="*/ 4951031 h 6975464"/>
              <a:gd name="connsiteX197" fmla="*/ 1514307 w 42118086"/>
              <a:gd name="connsiteY197" fmla="*/ 5217565 h 6975464"/>
              <a:gd name="connsiteX198" fmla="*/ 1514307 w 42118086"/>
              <a:gd name="connsiteY198" fmla="*/ 5234125 h 6975464"/>
              <a:gd name="connsiteX199" fmla="*/ 1870800 w 42118086"/>
              <a:gd name="connsiteY199" fmla="*/ 4957339 h 6975464"/>
              <a:gd name="connsiteX200" fmla="*/ 1870800 w 42118086"/>
              <a:gd name="connsiteY200" fmla="*/ 4588292 h 6975464"/>
              <a:gd name="connsiteX201" fmla="*/ 1497744 w 42118086"/>
              <a:gd name="connsiteY201" fmla="*/ 4304410 h 6975464"/>
              <a:gd name="connsiteX202" fmla="*/ 1497744 w 42118086"/>
              <a:gd name="connsiteY202" fmla="*/ 3956654 h 6975464"/>
              <a:gd name="connsiteX203" fmla="*/ 1484336 w 42118086"/>
              <a:gd name="connsiteY203" fmla="*/ 3966905 h 6975464"/>
              <a:gd name="connsiteX204" fmla="*/ 1484336 w 42118086"/>
              <a:gd name="connsiteY204" fmla="*/ 4299679 h 6975464"/>
              <a:gd name="connsiteX205" fmla="*/ 1122322 w 42118086"/>
              <a:gd name="connsiteY205" fmla="*/ 4579618 h 6975464"/>
              <a:gd name="connsiteX206" fmla="*/ 1122322 w 42118086"/>
              <a:gd name="connsiteY206" fmla="*/ 4233439 h 6975464"/>
              <a:gd name="connsiteX207" fmla="*/ 1484336 w 42118086"/>
              <a:gd name="connsiteY207" fmla="*/ 3952712 h 6975464"/>
              <a:gd name="connsiteX208" fmla="*/ 1484336 w 42118086"/>
              <a:gd name="connsiteY208" fmla="*/ 3966117 h 6975464"/>
              <a:gd name="connsiteX209" fmla="*/ 1497744 w 42118086"/>
              <a:gd name="connsiteY209" fmla="*/ 3955866 h 6975464"/>
              <a:gd name="connsiteX210" fmla="*/ 1497744 w 42118086"/>
              <a:gd name="connsiteY210" fmla="*/ 3936152 h 6975464"/>
              <a:gd name="connsiteX211" fmla="*/ 1136519 w 42118086"/>
              <a:gd name="connsiteY211" fmla="*/ 3661732 h 6975464"/>
              <a:gd name="connsiteX212" fmla="*/ 1125477 w 42118086"/>
              <a:gd name="connsiteY212" fmla="*/ 3669618 h 6975464"/>
              <a:gd name="connsiteX213" fmla="*/ 1135730 w 42118086"/>
              <a:gd name="connsiteY213" fmla="*/ 3660943 h 6975464"/>
              <a:gd name="connsiteX214" fmla="*/ 1119956 w 42118086"/>
              <a:gd name="connsiteY214" fmla="*/ 3649115 h 6975464"/>
              <a:gd name="connsiteX215" fmla="*/ 1119956 w 42118086"/>
              <a:gd name="connsiteY215" fmla="*/ 3637286 h 6975464"/>
              <a:gd name="connsiteX216" fmla="*/ 1106548 w 42118086"/>
              <a:gd name="connsiteY216" fmla="*/ 3637286 h 6975464"/>
              <a:gd name="connsiteX217" fmla="*/ 1106548 w 42118086"/>
              <a:gd name="connsiteY217" fmla="*/ 3649903 h 6975464"/>
              <a:gd name="connsiteX218" fmla="*/ 744534 w 42118086"/>
              <a:gd name="connsiteY218" fmla="*/ 3929843 h 6975464"/>
              <a:gd name="connsiteX219" fmla="*/ 744534 w 42118086"/>
              <a:gd name="connsiteY219" fmla="*/ 3612841 h 6975464"/>
              <a:gd name="connsiteX220" fmla="*/ 744534 w 42118086"/>
              <a:gd name="connsiteY220" fmla="*/ 3584453 h 6975464"/>
              <a:gd name="connsiteX221" fmla="*/ 1106548 w 42118086"/>
              <a:gd name="connsiteY221" fmla="*/ 3303725 h 6975464"/>
              <a:gd name="connsiteX222" fmla="*/ 1106548 w 42118086"/>
              <a:gd name="connsiteY222" fmla="*/ 3617573 h 6975464"/>
              <a:gd name="connsiteX223" fmla="*/ 1106548 w 42118086"/>
              <a:gd name="connsiteY223" fmla="*/ 3636498 h 6975464"/>
              <a:gd name="connsiteX224" fmla="*/ 1119956 w 42118086"/>
              <a:gd name="connsiteY224" fmla="*/ 3636498 h 6975464"/>
              <a:gd name="connsiteX225" fmla="*/ 1119956 w 42118086"/>
              <a:gd name="connsiteY225" fmla="*/ 3298205 h 6975464"/>
              <a:gd name="connsiteX226" fmla="*/ 1392847 w 42118086"/>
              <a:gd name="connsiteY226" fmla="*/ 3086870 h 6975464"/>
              <a:gd name="connsiteX227" fmla="*/ 1483547 w 42118086"/>
              <a:gd name="connsiteY227" fmla="*/ 3016688 h 6975464"/>
              <a:gd name="connsiteX228" fmla="*/ 1862913 w 42118086"/>
              <a:gd name="connsiteY228" fmla="*/ 3304513 h 6975464"/>
              <a:gd name="connsiteX229" fmla="*/ 2243855 w 42118086"/>
              <a:gd name="connsiteY229" fmla="*/ 3008803 h 6975464"/>
              <a:gd name="connsiteX230" fmla="*/ 2243855 w 42118086"/>
              <a:gd name="connsiteY230" fmla="*/ 2891307 h 6975464"/>
              <a:gd name="connsiteX231" fmla="*/ 2231236 w 42118086"/>
              <a:gd name="connsiteY231" fmla="*/ 2896827 h 6975464"/>
              <a:gd name="connsiteX232" fmla="*/ 2231236 w 42118086"/>
              <a:gd name="connsiteY232" fmla="*/ 3002494 h 6975464"/>
              <a:gd name="connsiteX233" fmla="*/ 1869222 w 42118086"/>
              <a:gd name="connsiteY233" fmla="*/ 3283222 h 6975464"/>
              <a:gd name="connsiteX234" fmla="*/ 1869222 w 42118086"/>
              <a:gd name="connsiteY234" fmla="*/ 2937043 h 6975464"/>
              <a:gd name="connsiteX235" fmla="*/ 2231236 w 42118086"/>
              <a:gd name="connsiteY235" fmla="*/ 2656315 h 6975464"/>
              <a:gd name="connsiteX236" fmla="*/ 2231236 w 42118086"/>
              <a:gd name="connsiteY236" fmla="*/ 2896038 h 6975464"/>
              <a:gd name="connsiteX237" fmla="*/ 2243855 w 42118086"/>
              <a:gd name="connsiteY237" fmla="*/ 2890518 h 6975464"/>
              <a:gd name="connsiteX238" fmla="*/ 2243855 w 42118086"/>
              <a:gd name="connsiteY238" fmla="*/ 2639755 h 6975464"/>
              <a:gd name="connsiteX239" fmla="*/ 2113720 w 42118086"/>
              <a:gd name="connsiteY239" fmla="*/ 2540397 h 6975464"/>
              <a:gd name="connsiteX240" fmla="*/ 2100312 w 42118086"/>
              <a:gd name="connsiteY240" fmla="*/ 2546705 h 6975464"/>
              <a:gd name="connsiteX241" fmla="*/ 2226503 w 42118086"/>
              <a:gd name="connsiteY241" fmla="*/ 2642910 h 6975464"/>
              <a:gd name="connsiteX242" fmla="*/ 1862124 w 42118086"/>
              <a:gd name="connsiteY242" fmla="*/ 2925215 h 6975464"/>
              <a:gd name="connsiteX243" fmla="*/ 1496955 w 42118086"/>
              <a:gd name="connsiteY243" fmla="*/ 2647641 h 6975464"/>
              <a:gd name="connsiteX244" fmla="*/ 1861335 w 42118086"/>
              <a:gd name="connsiteY244" fmla="*/ 2365336 h 6975464"/>
              <a:gd name="connsiteX245" fmla="*/ 2099523 w 42118086"/>
              <a:gd name="connsiteY245" fmla="*/ 2545916 h 6975464"/>
              <a:gd name="connsiteX246" fmla="*/ 2112931 w 42118086"/>
              <a:gd name="connsiteY246" fmla="*/ 2539608 h 6975464"/>
              <a:gd name="connsiteX247" fmla="*/ 1870800 w 42118086"/>
              <a:gd name="connsiteY247" fmla="*/ 2355873 h 6975464"/>
              <a:gd name="connsiteX248" fmla="*/ 1870800 w 42118086"/>
              <a:gd name="connsiteY248" fmla="*/ 2176869 h 6975464"/>
              <a:gd name="connsiteX249" fmla="*/ 1857392 w 42118086"/>
              <a:gd name="connsiteY249" fmla="*/ 2178447 h 6975464"/>
              <a:gd name="connsiteX250" fmla="*/ 1857392 w 42118086"/>
              <a:gd name="connsiteY250" fmla="*/ 2350353 h 6975464"/>
              <a:gd name="connsiteX251" fmla="*/ 1496167 w 42118086"/>
              <a:gd name="connsiteY251" fmla="*/ 2631081 h 6975464"/>
              <a:gd name="connsiteX252" fmla="*/ 1496167 w 42118086"/>
              <a:gd name="connsiteY252" fmla="*/ 2284114 h 6975464"/>
              <a:gd name="connsiteX253" fmla="*/ 1666526 w 42118086"/>
              <a:gd name="connsiteY253" fmla="*/ 2152424 h 6975464"/>
              <a:gd name="connsiteX254" fmla="*/ 1658639 w 42118086"/>
              <a:gd name="connsiteY254" fmla="*/ 2141384 h 6975464"/>
              <a:gd name="connsiteX255" fmla="*/ 1666526 w 42118086"/>
              <a:gd name="connsiteY255" fmla="*/ 2151636 h 6975464"/>
              <a:gd name="connsiteX256" fmla="*/ 1857392 w 42118086"/>
              <a:gd name="connsiteY256" fmla="*/ 2003386 h 6975464"/>
              <a:gd name="connsiteX257" fmla="*/ 1857392 w 42118086"/>
              <a:gd name="connsiteY257" fmla="*/ 2177658 h 6975464"/>
              <a:gd name="connsiteX258" fmla="*/ 1870800 w 42118086"/>
              <a:gd name="connsiteY258" fmla="*/ 2176081 h 6975464"/>
              <a:gd name="connsiteX259" fmla="*/ 1870800 w 42118086"/>
              <a:gd name="connsiteY259" fmla="*/ 1998654 h 6975464"/>
              <a:gd name="connsiteX260" fmla="*/ 1886574 w 42118086"/>
              <a:gd name="connsiteY260" fmla="*/ 1986037 h 6975464"/>
              <a:gd name="connsiteX261" fmla="*/ 1886574 w 42118086"/>
              <a:gd name="connsiteY261" fmla="*/ 1969478 h 6975464"/>
              <a:gd name="connsiteX262" fmla="*/ 1869222 w 42118086"/>
              <a:gd name="connsiteY262" fmla="*/ 1982883 h 6975464"/>
              <a:gd name="connsiteX263" fmla="*/ 1869222 w 42118086"/>
              <a:gd name="connsiteY263" fmla="*/ 1636704 h 6975464"/>
              <a:gd name="connsiteX264" fmla="*/ 1886574 w 42118086"/>
              <a:gd name="connsiteY264" fmla="*/ 1623299 h 6975464"/>
              <a:gd name="connsiteX265" fmla="*/ 1886574 w 42118086"/>
              <a:gd name="connsiteY265" fmla="*/ 1606739 h 6975464"/>
              <a:gd name="connsiteX266" fmla="*/ 1862124 w 42118086"/>
              <a:gd name="connsiteY266" fmla="*/ 1625665 h 6975464"/>
              <a:gd name="connsiteX267" fmla="*/ 1496955 w 42118086"/>
              <a:gd name="connsiteY267" fmla="*/ 1348091 h 6975464"/>
              <a:gd name="connsiteX268" fmla="*/ 1861335 w 42118086"/>
              <a:gd name="connsiteY268" fmla="*/ 1064997 h 6975464"/>
              <a:gd name="connsiteX269" fmla="*/ 2226503 w 42118086"/>
              <a:gd name="connsiteY269" fmla="*/ 1342571 h 6975464"/>
              <a:gd name="connsiteX270" fmla="*/ 1887362 w 42118086"/>
              <a:gd name="connsiteY270" fmla="*/ 1605951 h 6975464"/>
              <a:gd name="connsiteX271" fmla="*/ 1887362 w 42118086"/>
              <a:gd name="connsiteY271" fmla="*/ 1622510 h 6975464"/>
              <a:gd name="connsiteX272" fmla="*/ 2231236 w 42118086"/>
              <a:gd name="connsiteY272" fmla="*/ 1355976 h 6975464"/>
              <a:gd name="connsiteX273" fmla="*/ 2231236 w 42118086"/>
              <a:gd name="connsiteY273" fmla="*/ 1702944 h 6975464"/>
              <a:gd name="connsiteX274" fmla="*/ 1887362 w 42118086"/>
              <a:gd name="connsiteY274" fmla="*/ 1968689 h 6975464"/>
              <a:gd name="connsiteX275" fmla="*/ 1887362 w 42118086"/>
              <a:gd name="connsiteY275" fmla="*/ 1985249 h 6975464"/>
              <a:gd name="connsiteX276" fmla="*/ 2243855 w 42118086"/>
              <a:gd name="connsiteY276" fmla="*/ 1709252 h 6975464"/>
              <a:gd name="connsiteX277" fmla="*/ 2243855 w 42118086"/>
              <a:gd name="connsiteY277" fmla="*/ 1339416 h 6975464"/>
              <a:gd name="connsiteX278" fmla="*/ 1870800 w 42118086"/>
              <a:gd name="connsiteY278" fmla="*/ 1056323 h 6975464"/>
              <a:gd name="connsiteX279" fmla="*/ 1870800 w 42118086"/>
              <a:gd name="connsiteY279" fmla="*/ 707778 h 6975464"/>
              <a:gd name="connsiteX280" fmla="*/ 1857392 w 42118086"/>
              <a:gd name="connsiteY280" fmla="*/ 718030 h 6975464"/>
              <a:gd name="connsiteX281" fmla="*/ 1857392 w 42118086"/>
              <a:gd name="connsiteY281" fmla="*/ 1050803 h 6975464"/>
              <a:gd name="connsiteX282" fmla="*/ 1496167 w 42118086"/>
              <a:gd name="connsiteY282" fmla="*/ 1331531 h 6975464"/>
              <a:gd name="connsiteX283" fmla="*/ 1496167 w 42118086"/>
              <a:gd name="connsiteY283" fmla="*/ 985352 h 6975464"/>
              <a:gd name="connsiteX284" fmla="*/ 1857392 w 42118086"/>
              <a:gd name="connsiteY284" fmla="*/ 704624 h 6975464"/>
              <a:gd name="connsiteX285" fmla="*/ 1857392 w 42118086"/>
              <a:gd name="connsiteY285" fmla="*/ 717241 h 6975464"/>
              <a:gd name="connsiteX286" fmla="*/ 1870800 w 42118086"/>
              <a:gd name="connsiteY286" fmla="*/ 706990 h 6975464"/>
              <a:gd name="connsiteX287" fmla="*/ 1870800 w 42118086"/>
              <a:gd name="connsiteY287" fmla="*/ 688064 h 6975464"/>
              <a:gd name="connsiteX288" fmla="*/ 1509574 w 42118086"/>
              <a:gd name="connsiteY288" fmla="*/ 412856 h 6975464"/>
              <a:gd name="connsiteX289" fmla="*/ 1498533 w 42118086"/>
              <a:gd name="connsiteY289" fmla="*/ 421530 h 6975464"/>
              <a:gd name="connsiteX290" fmla="*/ 1508786 w 42118086"/>
              <a:gd name="connsiteY290" fmla="*/ 412856 h 6975464"/>
              <a:gd name="connsiteX291" fmla="*/ 1493012 w 42118086"/>
              <a:gd name="connsiteY291" fmla="*/ 401028 h 6975464"/>
              <a:gd name="connsiteX292" fmla="*/ 1493012 w 42118086"/>
              <a:gd name="connsiteY292" fmla="*/ 119417 h 6975464"/>
              <a:gd name="connsiteX293" fmla="*/ 1493012 w 42118086"/>
              <a:gd name="connsiteY293" fmla="*/ 117464 h 6975464"/>
              <a:gd name="connsiteX294" fmla="*/ 1398859 w 42118086"/>
              <a:gd name="connsiteY294" fmla="*/ 117464 h 6975464"/>
              <a:gd name="connsiteX295" fmla="*/ 1480393 w 42118086"/>
              <a:gd name="connsiteY295" fmla="*/ 117464 h 6975464"/>
              <a:gd name="connsiteX296" fmla="*/ 1480393 w 42118086"/>
              <a:gd name="connsiteY296" fmla="*/ 201868 h 6975464"/>
              <a:gd name="connsiteX297" fmla="*/ 1480393 w 42118086"/>
              <a:gd name="connsiteY297" fmla="*/ 401028 h 6975464"/>
              <a:gd name="connsiteX298" fmla="*/ 1118379 w 42118086"/>
              <a:gd name="connsiteY298" fmla="*/ 681756 h 6975464"/>
              <a:gd name="connsiteX299" fmla="*/ 1118379 w 42118086"/>
              <a:gd name="connsiteY299" fmla="*/ 335577 h 6975464"/>
              <a:gd name="connsiteX300" fmla="*/ 1379242 w 42118086"/>
              <a:gd name="connsiteY300" fmla="*/ 132719 h 6975464"/>
              <a:gd name="connsiteX301" fmla="*/ 1398859 w 42118086"/>
              <a:gd name="connsiteY301" fmla="*/ 117464 h 6975464"/>
              <a:gd name="connsiteX302" fmla="*/ 840168 w 42118086"/>
              <a:gd name="connsiteY302" fmla="*/ 117464 h 6975464"/>
              <a:gd name="connsiteX303" fmla="*/ 1377550 w 42118086"/>
              <a:gd name="connsiteY303" fmla="*/ 117464 h 6975464"/>
              <a:gd name="connsiteX304" fmla="*/ 1301753 w 42118086"/>
              <a:gd name="connsiteY304" fmla="*/ 176360 h 6975464"/>
              <a:gd name="connsiteX305" fmla="*/ 1112069 w 42118086"/>
              <a:gd name="connsiteY305" fmla="*/ 323748 h 6975464"/>
              <a:gd name="connsiteX306" fmla="*/ 857417 w 42118086"/>
              <a:gd name="connsiteY306" fmla="*/ 130551 h 6975464"/>
              <a:gd name="connsiteX307" fmla="*/ 840168 w 42118086"/>
              <a:gd name="connsiteY307" fmla="*/ 117464 h 6975464"/>
              <a:gd name="connsiteX0" fmla="*/ 738225 w 42198532"/>
              <a:gd name="connsiteY0" fmla="*/ 6911396 h 6975464"/>
              <a:gd name="connsiteX1" fmla="*/ 814828 w 42198532"/>
              <a:gd name="connsiteY1" fmla="*/ 6969750 h 6975464"/>
              <a:gd name="connsiteX2" fmla="*/ 822329 w 42198532"/>
              <a:gd name="connsiteY2" fmla="*/ 6975464 h 6975464"/>
              <a:gd name="connsiteX3" fmla="*/ 655724 w 42198532"/>
              <a:gd name="connsiteY3" fmla="*/ 6975464 h 6975464"/>
              <a:gd name="connsiteX4" fmla="*/ 656989 w 42198532"/>
              <a:gd name="connsiteY4" fmla="*/ 6974481 h 6975464"/>
              <a:gd name="connsiteX5" fmla="*/ 738225 w 42198532"/>
              <a:gd name="connsiteY5" fmla="*/ 6911396 h 6975464"/>
              <a:gd name="connsiteX6" fmla="*/ 733493 w 42198532"/>
              <a:gd name="connsiteY6" fmla="*/ 6551812 h 6975464"/>
              <a:gd name="connsiteX7" fmla="*/ 733493 w 42198532"/>
              <a:gd name="connsiteY7" fmla="*/ 6897991 h 6975464"/>
              <a:gd name="connsiteX8" fmla="*/ 639637 w 42198532"/>
              <a:gd name="connsiteY8" fmla="*/ 6970539 h 6975464"/>
              <a:gd name="connsiteX9" fmla="*/ 656989 w 42198532"/>
              <a:gd name="connsiteY9" fmla="*/ 6974481 h 6975464"/>
              <a:gd name="connsiteX10" fmla="*/ 638848 w 42198532"/>
              <a:gd name="connsiteY10" fmla="*/ 6971327 h 6975464"/>
              <a:gd name="connsiteX11" fmla="*/ 633515 w 42198532"/>
              <a:gd name="connsiteY11" fmla="*/ 6975464 h 6975464"/>
              <a:gd name="connsiteX12" fmla="*/ 371479 w 42198532"/>
              <a:gd name="connsiteY12" fmla="*/ 6975464 h 6975464"/>
              <a:gd name="connsiteX13" fmla="*/ 371479 w 42198532"/>
              <a:gd name="connsiteY13" fmla="*/ 6917056 h 6975464"/>
              <a:gd name="connsiteX14" fmla="*/ 371479 w 42198532"/>
              <a:gd name="connsiteY14" fmla="*/ 6832540 h 6975464"/>
              <a:gd name="connsiteX15" fmla="*/ 733493 w 42198532"/>
              <a:gd name="connsiteY15" fmla="*/ 6551812 h 6975464"/>
              <a:gd name="connsiteX16" fmla="*/ 1106548 w 42198532"/>
              <a:gd name="connsiteY16" fmla="*/ 5904403 h 6975464"/>
              <a:gd name="connsiteX17" fmla="*/ 1106548 w 42198532"/>
              <a:gd name="connsiteY17" fmla="*/ 6251370 h 6975464"/>
              <a:gd name="connsiteX18" fmla="*/ 1012693 w 42198532"/>
              <a:gd name="connsiteY18" fmla="*/ 6323918 h 6975464"/>
              <a:gd name="connsiteX19" fmla="*/ 744534 w 42198532"/>
              <a:gd name="connsiteY19" fmla="*/ 6531309 h 6975464"/>
              <a:gd name="connsiteX20" fmla="*/ 744534 w 42198532"/>
              <a:gd name="connsiteY20" fmla="*/ 6185131 h 6975464"/>
              <a:gd name="connsiteX21" fmla="*/ 873093 w 42198532"/>
              <a:gd name="connsiteY21" fmla="*/ 6085772 h 6975464"/>
              <a:gd name="connsiteX22" fmla="*/ 1106548 w 42198532"/>
              <a:gd name="connsiteY22" fmla="*/ 5904403 h 6975464"/>
              <a:gd name="connsiteX23" fmla="*/ 1739875 w 42198532"/>
              <a:gd name="connsiteY23" fmla="*/ 5788484 h 6975464"/>
              <a:gd name="connsiteX24" fmla="*/ 1726467 w 42198532"/>
              <a:gd name="connsiteY24" fmla="*/ 5794792 h 6975464"/>
              <a:gd name="connsiteX25" fmla="*/ 1739875 w 42198532"/>
              <a:gd name="connsiteY25" fmla="*/ 5788484 h 6975464"/>
              <a:gd name="connsiteX26" fmla="*/ 1488280 w 42198532"/>
              <a:gd name="connsiteY26" fmla="*/ 5613423 h 6975464"/>
              <a:gd name="connsiteX27" fmla="*/ 1726467 w 42198532"/>
              <a:gd name="connsiteY27" fmla="*/ 5794792 h 6975464"/>
              <a:gd name="connsiteX28" fmla="*/ 1853448 w 42198532"/>
              <a:gd name="connsiteY28" fmla="*/ 5890997 h 6975464"/>
              <a:gd name="connsiteX29" fmla="*/ 1489068 w 42198532"/>
              <a:gd name="connsiteY29" fmla="*/ 6174091 h 6975464"/>
              <a:gd name="connsiteX30" fmla="*/ 1123900 w 42198532"/>
              <a:gd name="connsiteY30" fmla="*/ 5896517 h 6975464"/>
              <a:gd name="connsiteX31" fmla="*/ 1488280 w 42198532"/>
              <a:gd name="connsiteY31" fmla="*/ 5613423 h 6975464"/>
              <a:gd name="connsiteX32" fmla="*/ 359648 w 42198532"/>
              <a:gd name="connsiteY32" fmla="*/ 4965225 h 6975464"/>
              <a:gd name="connsiteX33" fmla="*/ 724817 w 42198532"/>
              <a:gd name="connsiteY33" fmla="*/ 5242799 h 6975464"/>
              <a:gd name="connsiteX34" fmla="*/ 487418 w 42198532"/>
              <a:gd name="connsiteY34" fmla="*/ 5426534 h 6975464"/>
              <a:gd name="connsiteX35" fmla="*/ 493727 w 42198532"/>
              <a:gd name="connsiteY35" fmla="*/ 5437574 h 6975464"/>
              <a:gd name="connsiteX36" fmla="*/ 733493 w 42198532"/>
              <a:gd name="connsiteY36" fmla="*/ 5252262 h 6975464"/>
              <a:gd name="connsiteX37" fmla="*/ 733493 w 42198532"/>
              <a:gd name="connsiteY37" fmla="*/ 5598440 h 6975464"/>
              <a:gd name="connsiteX38" fmla="*/ 633328 w 42198532"/>
              <a:gd name="connsiteY38" fmla="*/ 5675720 h 6975464"/>
              <a:gd name="connsiteX39" fmla="*/ 641215 w 42198532"/>
              <a:gd name="connsiteY39" fmla="*/ 5688337 h 6975464"/>
              <a:gd name="connsiteX40" fmla="*/ 737436 w 42198532"/>
              <a:gd name="connsiteY40" fmla="*/ 5613423 h 6975464"/>
              <a:gd name="connsiteX41" fmla="*/ 1102605 w 42198532"/>
              <a:gd name="connsiteY41" fmla="*/ 5890997 h 6975464"/>
              <a:gd name="connsiteX42" fmla="*/ 866783 w 42198532"/>
              <a:gd name="connsiteY42" fmla="*/ 6073943 h 6975464"/>
              <a:gd name="connsiteX43" fmla="*/ 873093 w 42198532"/>
              <a:gd name="connsiteY43" fmla="*/ 6085772 h 6975464"/>
              <a:gd name="connsiteX44" fmla="*/ 865994 w 42198532"/>
              <a:gd name="connsiteY44" fmla="*/ 6074732 h 6975464"/>
              <a:gd name="connsiteX45" fmla="*/ 738225 w 42198532"/>
              <a:gd name="connsiteY45" fmla="*/ 6174091 h 6975464"/>
              <a:gd name="connsiteX46" fmla="*/ 373056 w 42198532"/>
              <a:gd name="connsiteY46" fmla="*/ 5896517 h 6975464"/>
              <a:gd name="connsiteX47" fmla="*/ 640426 w 42198532"/>
              <a:gd name="connsiteY47" fmla="*/ 5689125 h 6975464"/>
              <a:gd name="connsiteX48" fmla="*/ 633328 w 42198532"/>
              <a:gd name="connsiteY48" fmla="*/ 5676508 h 6975464"/>
              <a:gd name="connsiteX49" fmla="*/ 371479 w 42198532"/>
              <a:gd name="connsiteY49" fmla="*/ 5879169 h 6975464"/>
              <a:gd name="connsiteX50" fmla="*/ 371479 w 42198532"/>
              <a:gd name="connsiteY50" fmla="*/ 5532990 h 6975464"/>
              <a:gd name="connsiteX51" fmla="*/ 493727 w 42198532"/>
              <a:gd name="connsiteY51" fmla="*/ 5438362 h 6975464"/>
              <a:gd name="connsiteX52" fmla="*/ 486629 w 42198532"/>
              <a:gd name="connsiteY52" fmla="*/ 5426534 h 6975464"/>
              <a:gd name="connsiteX53" fmla="*/ 365169 w 42198532"/>
              <a:gd name="connsiteY53" fmla="*/ 5521161 h 6975464"/>
              <a:gd name="connsiteX54" fmla="*/ 0 w 42198532"/>
              <a:gd name="connsiteY54" fmla="*/ 5243588 h 6975464"/>
              <a:gd name="connsiteX55" fmla="*/ 359648 w 42198532"/>
              <a:gd name="connsiteY55" fmla="*/ 4965225 h 6975464"/>
              <a:gd name="connsiteX56" fmla="*/ 1106548 w 42198532"/>
              <a:gd name="connsiteY56" fmla="*/ 4604852 h 6975464"/>
              <a:gd name="connsiteX57" fmla="*/ 1106548 w 42198532"/>
              <a:gd name="connsiteY57" fmla="*/ 4951031 h 6975464"/>
              <a:gd name="connsiteX58" fmla="*/ 1018214 w 42198532"/>
              <a:gd name="connsiteY58" fmla="*/ 5019636 h 6975464"/>
              <a:gd name="connsiteX59" fmla="*/ 1025312 w 42198532"/>
              <a:gd name="connsiteY59" fmla="*/ 5030676 h 6975464"/>
              <a:gd name="connsiteX60" fmla="*/ 1017425 w 42198532"/>
              <a:gd name="connsiteY60" fmla="*/ 5020424 h 6975464"/>
              <a:gd name="connsiteX61" fmla="*/ 744534 w 42198532"/>
              <a:gd name="connsiteY61" fmla="*/ 5231759 h 6975464"/>
              <a:gd name="connsiteX62" fmla="*/ 744534 w 42198532"/>
              <a:gd name="connsiteY62" fmla="*/ 4885580 h 6975464"/>
              <a:gd name="connsiteX63" fmla="*/ 856530 w 42198532"/>
              <a:gd name="connsiteY63" fmla="*/ 4798050 h 6975464"/>
              <a:gd name="connsiteX64" fmla="*/ 849432 w 42198532"/>
              <a:gd name="connsiteY64" fmla="*/ 4787799 h 6975464"/>
              <a:gd name="connsiteX65" fmla="*/ 857319 w 42198532"/>
              <a:gd name="connsiteY65" fmla="*/ 4798050 h 6975464"/>
              <a:gd name="connsiteX66" fmla="*/ 1106548 w 42198532"/>
              <a:gd name="connsiteY66" fmla="*/ 4604852 h 6975464"/>
              <a:gd name="connsiteX67" fmla="*/ 737436 w 42198532"/>
              <a:gd name="connsiteY67" fmla="*/ 4313873 h 6975464"/>
              <a:gd name="connsiteX68" fmla="*/ 1102605 w 42198532"/>
              <a:gd name="connsiteY68" fmla="*/ 4591447 h 6975464"/>
              <a:gd name="connsiteX69" fmla="*/ 849432 w 42198532"/>
              <a:gd name="connsiteY69" fmla="*/ 4787799 h 6975464"/>
              <a:gd name="connsiteX70" fmla="*/ 738225 w 42198532"/>
              <a:gd name="connsiteY70" fmla="*/ 4873752 h 6975464"/>
              <a:gd name="connsiteX71" fmla="*/ 373056 w 42198532"/>
              <a:gd name="connsiteY71" fmla="*/ 4596178 h 6975464"/>
              <a:gd name="connsiteX72" fmla="*/ 737436 w 42198532"/>
              <a:gd name="connsiteY72" fmla="*/ 4313873 h 6975464"/>
              <a:gd name="connsiteX73" fmla="*/ 1115224 w 42198532"/>
              <a:gd name="connsiteY73" fmla="*/ 3661732 h 6975464"/>
              <a:gd name="connsiteX74" fmla="*/ 1125477 w 42198532"/>
              <a:gd name="connsiteY74" fmla="*/ 3669618 h 6975464"/>
              <a:gd name="connsiteX75" fmla="*/ 1480393 w 42198532"/>
              <a:gd name="connsiteY75" fmla="*/ 3939306 h 6975464"/>
              <a:gd name="connsiteX76" fmla="*/ 1116013 w 42198532"/>
              <a:gd name="connsiteY76" fmla="*/ 4222399 h 6975464"/>
              <a:gd name="connsiteX77" fmla="*/ 750844 w 42198532"/>
              <a:gd name="connsiteY77" fmla="*/ 3944037 h 6975464"/>
              <a:gd name="connsiteX78" fmla="*/ 1115224 w 42198532"/>
              <a:gd name="connsiteY78" fmla="*/ 3661732 h 6975464"/>
              <a:gd name="connsiteX79" fmla="*/ 1480393 w 42198532"/>
              <a:gd name="connsiteY79" fmla="*/ 2656315 h 6975464"/>
              <a:gd name="connsiteX80" fmla="*/ 1480393 w 42198532"/>
              <a:gd name="connsiteY80" fmla="*/ 3002494 h 6975464"/>
              <a:gd name="connsiteX81" fmla="*/ 1386537 w 42198532"/>
              <a:gd name="connsiteY81" fmla="*/ 3075042 h 6975464"/>
              <a:gd name="connsiteX82" fmla="*/ 1392847 w 42198532"/>
              <a:gd name="connsiteY82" fmla="*/ 3086870 h 6975464"/>
              <a:gd name="connsiteX83" fmla="*/ 1385748 w 42198532"/>
              <a:gd name="connsiteY83" fmla="*/ 3075830 h 6975464"/>
              <a:gd name="connsiteX84" fmla="*/ 1118379 w 42198532"/>
              <a:gd name="connsiteY84" fmla="*/ 3283222 h 6975464"/>
              <a:gd name="connsiteX85" fmla="*/ 1118379 w 42198532"/>
              <a:gd name="connsiteY85" fmla="*/ 2937043 h 6975464"/>
              <a:gd name="connsiteX86" fmla="*/ 1246148 w 42198532"/>
              <a:gd name="connsiteY86" fmla="*/ 2837685 h 6975464"/>
              <a:gd name="connsiteX87" fmla="*/ 1239839 w 42198532"/>
              <a:gd name="connsiteY87" fmla="*/ 2825856 h 6975464"/>
              <a:gd name="connsiteX88" fmla="*/ 1246937 w 42198532"/>
              <a:gd name="connsiteY88" fmla="*/ 2836896 h 6975464"/>
              <a:gd name="connsiteX89" fmla="*/ 1480393 w 42198532"/>
              <a:gd name="connsiteY89" fmla="*/ 2656315 h 6975464"/>
              <a:gd name="connsiteX90" fmla="*/ 732704 w 42198532"/>
              <a:gd name="connsiteY90" fmla="*/ 1716349 h 6975464"/>
              <a:gd name="connsiteX91" fmla="*/ 1097873 w 42198532"/>
              <a:gd name="connsiteY91" fmla="*/ 1993923 h 6975464"/>
              <a:gd name="connsiteX92" fmla="*/ 860473 w 42198532"/>
              <a:gd name="connsiteY92" fmla="*/ 2177658 h 6975464"/>
              <a:gd name="connsiteX93" fmla="*/ 867572 w 42198532"/>
              <a:gd name="connsiteY93" fmla="*/ 2189486 h 6975464"/>
              <a:gd name="connsiteX94" fmla="*/ 1106548 w 42198532"/>
              <a:gd name="connsiteY94" fmla="*/ 2003386 h 6975464"/>
              <a:gd name="connsiteX95" fmla="*/ 1106548 w 42198532"/>
              <a:gd name="connsiteY95" fmla="*/ 2350353 h 6975464"/>
              <a:gd name="connsiteX96" fmla="*/ 1007172 w 42198532"/>
              <a:gd name="connsiteY96" fmla="*/ 2427632 h 6975464"/>
              <a:gd name="connsiteX97" fmla="*/ 1014270 w 42198532"/>
              <a:gd name="connsiteY97" fmla="*/ 2440249 h 6975464"/>
              <a:gd name="connsiteX98" fmla="*/ 1110492 w 42198532"/>
              <a:gd name="connsiteY98" fmla="*/ 2365336 h 6975464"/>
              <a:gd name="connsiteX99" fmla="*/ 1475660 w 42198532"/>
              <a:gd name="connsiteY99" fmla="*/ 2642910 h 6975464"/>
              <a:gd name="connsiteX100" fmla="*/ 1239839 w 42198532"/>
              <a:gd name="connsiteY100" fmla="*/ 2825856 h 6975464"/>
              <a:gd name="connsiteX101" fmla="*/ 1112069 w 42198532"/>
              <a:gd name="connsiteY101" fmla="*/ 2925215 h 6975464"/>
              <a:gd name="connsiteX102" fmla="*/ 746900 w 42198532"/>
              <a:gd name="connsiteY102" fmla="*/ 2647641 h 6975464"/>
              <a:gd name="connsiteX103" fmla="*/ 1013481 w 42198532"/>
              <a:gd name="connsiteY103" fmla="*/ 2440249 h 6975464"/>
              <a:gd name="connsiteX104" fmla="*/ 1006383 w 42198532"/>
              <a:gd name="connsiteY104" fmla="*/ 2427632 h 6975464"/>
              <a:gd name="connsiteX105" fmla="*/ 744534 w 42198532"/>
              <a:gd name="connsiteY105" fmla="*/ 2631081 h 6975464"/>
              <a:gd name="connsiteX106" fmla="*/ 744534 w 42198532"/>
              <a:gd name="connsiteY106" fmla="*/ 2284114 h 6975464"/>
              <a:gd name="connsiteX107" fmla="*/ 866783 w 42198532"/>
              <a:gd name="connsiteY107" fmla="*/ 2189486 h 6975464"/>
              <a:gd name="connsiteX108" fmla="*/ 860473 w 42198532"/>
              <a:gd name="connsiteY108" fmla="*/ 2178447 h 6975464"/>
              <a:gd name="connsiteX109" fmla="*/ 738225 w 42198532"/>
              <a:gd name="connsiteY109" fmla="*/ 2273074 h 6975464"/>
              <a:gd name="connsiteX110" fmla="*/ 373056 w 42198532"/>
              <a:gd name="connsiteY110" fmla="*/ 1995500 h 6975464"/>
              <a:gd name="connsiteX111" fmla="*/ 732704 w 42198532"/>
              <a:gd name="connsiteY111" fmla="*/ 1716349 h 6975464"/>
              <a:gd name="connsiteX112" fmla="*/ 1480393 w 42198532"/>
              <a:gd name="connsiteY112" fmla="*/ 1355976 h 6975464"/>
              <a:gd name="connsiteX113" fmla="*/ 1480393 w 42198532"/>
              <a:gd name="connsiteY113" fmla="*/ 1702944 h 6975464"/>
              <a:gd name="connsiteX114" fmla="*/ 1391269 w 42198532"/>
              <a:gd name="connsiteY114" fmla="*/ 1771549 h 6975464"/>
              <a:gd name="connsiteX115" fmla="*/ 1399156 w 42198532"/>
              <a:gd name="connsiteY115" fmla="*/ 1781800 h 6975464"/>
              <a:gd name="connsiteX116" fmla="*/ 1483547 w 42198532"/>
              <a:gd name="connsiteY116" fmla="*/ 1716349 h 6975464"/>
              <a:gd name="connsiteX117" fmla="*/ 1848716 w 42198532"/>
              <a:gd name="connsiteY117" fmla="*/ 1993923 h 6975464"/>
              <a:gd name="connsiteX118" fmla="*/ 1658639 w 42198532"/>
              <a:gd name="connsiteY118" fmla="*/ 2141384 h 6975464"/>
              <a:gd name="connsiteX119" fmla="*/ 1489068 w 42198532"/>
              <a:gd name="connsiteY119" fmla="*/ 2273074 h 6975464"/>
              <a:gd name="connsiteX120" fmla="*/ 1123900 w 42198532"/>
              <a:gd name="connsiteY120" fmla="*/ 1995500 h 6975464"/>
              <a:gd name="connsiteX121" fmla="*/ 1398368 w 42198532"/>
              <a:gd name="connsiteY121" fmla="*/ 1782588 h 6975464"/>
              <a:gd name="connsiteX122" fmla="*/ 1390481 w 42198532"/>
              <a:gd name="connsiteY122" fmla="*/ 1771549 h 6975464"/>
              <a:gd name="connsiteX123" fmla="*/ 1118379 w 42198532"/>
              <a:gd name="connsiteY123" fmla="*/ 1982883 h 6975464"/>
              <a:gd name="connsiteX124" fmla="*/ 1118379 w 42198532"/>
              <a:gd name="connsiteY124" fmla="*/ 1636704 h 6975464"/>
              <a:gd name="connsiteX125" fmla="*/ 1230374 w 42198532"/>
              <a:gd name="connsiteY125" fmla="*/ 1549963 h 6975464"/>
              <a:gd name="connsiteX126" fmla="*/ 1480393 w 42198532"/>
              <a:gd name="connsiteY126" fmla="*/ 1355976 h 6975464"/>
              <a:gd name="connsiteX127" fmla="*/ 1110492 w 42198532"/>
              <a:gd name="connsiteY127" fmla="*/ 1064997 h 6975464"/>
              <a:gd name="connsiteX128" fmla="*/ 1475660 w 42198532"/>
              <a:gd name="connsiteY128" fmla="*/ 1342571 h 6975464"/>
              <a:gd name="connsiteX129" fmla="*/ 1223276 w 42198532"/>
              <a:gd name="connsiteY129" fmla="*/ 1538923 h 6975464"/>
              <a:gd name="connsiteX130" fmla="*/ 1230374 w 42198532"/>
              <a:gd name="connsiteY130" fmla="*/ 1549963 h 6975464"/>
              <a:gd name="connsiteX131" fmla="*/ 1222487 w 42198532"/>
              <a:gd name="connsiteY131" fmla="*/ 1539711 h 6975464"/>
              <a:gd name="connsiteX132" fmla="*/ 1112069 w 42198532"/>
              <a:gd name="connsiteY132" fmla="*/ 1625665 h 6975464"/>
              <a:gd name="connsiteX133" fmla="*/ 746900 w 42198532"/>
              <a:gd name="connsiteY133" fmla="*/ 1348091 h 6975464"/>
              <a:gd name="connsiteX134" fmla="*/ 1110492 w 42198532"/>
              <a:gd name="connsiteY134" fmla="*/ 1064997 h 6975464"/>
              <a:gd name="connsiteX135" fmla="*/ 1488280 w 42198532"/>
              <a:gd name="connsiteY135" fmla="*/ 413645 h 6975464"/>
              <a:gd name="connsiteX136" fmla="*/ 1498533 w 42198532"/>
              <a:gd name="connsiteY136" fmla="*/ 421530 h 6975464"/>
              <a:gd name="connsiteX137" fmla="*/ 1853448 w 42198532"/>
              <a:gd name="connsiteY137" fmla="*/ 691218 h 6975464"/>
              <a:gd name="connsiteX138" fmla="*/ 1489068 w 42198532"/>
              <a:gd name="connsiteY138" fmla="*/ 973524 h 6975464"/>
              <a:gd name="connsiteX139" fmla="*/ 1123900 w 42198532"/>
              <a:gd name="connsiteY139" fmla="*/ 695950 h 6975464"/>
              <a:gd name="connsiteX140" fmla="*/ 1488280 w 42198532"/>
              <a:gd name="connsiteY140" fmla="*/ 413645 h 6975464"/>
              <a:gd name="connsiteX141" fmla="*/ 1493012 w 42198532"/>
              <a:gd name="connsiteY141" fmla="*/ 117464 h 6975464"/>
              <a:gd name="connsiteX142" fmla="*/ 42118086 w 42198532"/>
              <a:gd name="connsiteY142" fmla="*/ 0 h 6975464"/>
              <a:gd name="connsiteX143" fmla="*/ 42198532 w 42198532"/>
              <a:gd name="connsiteY143" fmla="*/ 6799268 h 6975464"/>
              <a:gd name="connsiteX144" fmla="*/ 843615 w 42198532"/>
              <a:gd name="connsiteY144" fmla="*/ 6975464 h 6975464"/>
              <a:gd name="connsiteX145" fmla="*/ 810785 w 42198532"/>
              <a:gd name="connsiteY145" fmla="*/ 6950504 h 6975464"/>
              <a:gd name="connsiteX146" fmla="*/ 746900 w 42198532"/>
              <a:gd name="connsiteY146" fmla="*/ 6901934 h 6975464"/>
              <a:gd name="connsiteX147" fmla="*/ 746900 w 42198532"/>
              <a:gd name="connsiteY147" fmla="*/ 6547081 h 6975464"/>
              <a:gd name="connsiteX148" fmla="*/ 1019002 w 42198532"/>
              <a:gd name="connsiteY148" fmla="*/ 6335746 h 6975464"/>
              <a:gd name="connsiteX149" fmla="*/ 1012693 w 42198532"/>
              <a:gd name="connsiteY149" fmla="*/ 6323918 h 6975464"/>
              <a:gd name="connsiteX150" fmla="*/ 1019791 w 42198532"/>
              <a:gd name="connsiteY150" fmla="*/ 6334957 h 6975464"/>
              <a:gd name="connsiteX151" fmla="*/ 1110492 w 42198532"/>
              <a:gd name="connsiteY151" fmla="*/ 6264775 h 6975464"/>
              <a:gd name="connsiteX152" fmla="*/ 1489068 w 42198532"/>
              <a:gd name="connsiteY152" fmla="*/ 6553389 h 6975464"/>
              <a:gd name="connsiteX153" fmla="*/ 1870800 w 42198532"/>
              <a:gd name="connsiteY153" fmla="*/ 6257678 h 6975464"/>
              <a:gd name="connsiteX154" fmla="*/ 1870800 w 42198532"/>
              <a:gd name="connsiteY154" fmla="*/ 6139394 h 6975464"/>
              <a:gd name="connsiteX155" fmla="*/ 1857392 w 42198532"/>
              <a:gd name="connsiteY155" fmla="*/ 6144914 h 6975464"/>
              <a:gd name="connsiteX156" fmla="*/ 1857392 w 42198532"/>
              <a:gd name="connsiteY156" fmla="*/ 6251370 h 6975464"/>
              <a:gd name="connsiteX157" fmla="*/ 1495378 w 42198532"/>
              <a:gd name="connsiteY157" fmla="*/ 6531309 h 6975464"/>
              <a:gd name="connsiteX158" fmla="*/ 1495378 w 42198532"/>
              <a:gd name="connsiteY158" fmla="*/ 6185131 h 6975464"/>
              <a:gd name="connsiteX159" fmla="*/ 1857392 w 42198532"/>
              <a:gd name="connsiteY159" fmla="*/ 5904403 h 6975464"/>
              <a:gd name="connsiteX160" fmla="*/ 1857392 w 42198532"/>
              <a:gd name="connsiteY160" fmla="*/ 6144125 h 6975464"/>
              <a:gd name="connsiteX161" fmla="*/ 1870800 w 42198532"/>
              <a:gd name="connsiteY161" fmla="*/ 6138605 h 6975464"/>
              <a:gd name="connsiteX162" fmla="*/ 1870800 w 42198532"/>
              <a:gd name="connsiteY162" fmla="*/ 5887843 h 6975464"/>
              <a:gd name="connsiteX163" fmla="*/ 1739875 w 42198532"/>
              <a:gd name="connsiteY163" fmla="*/ 5788484 h 6975464"/>
              <a:gd name="connsiteX164" fmla="*/ 1497744 w 42198532"/>
              <a:gd name="connsiteY164" fmla="*/ 5604749 h 6975464"/>
              <a:gd name="connsiteX165" fmla="*/ 1497744 w 42198532"/>
              <a:gd name="connsiteY165" fmla="*/ 5424957 h 6975464"/>
              <a:gd name="connsiteX166" fmla="*/ 1484336 w 42198532"/>
              <a:gd name="connsiteY166" fmla="*/ 5427322 h 6975464"/>
              <a:gd name="connsiteX167" fmla="*/ 1484336 w 42198532"/>
              <a:gd name="connsiteY167" fmla="*/ 5598440 h 6975464"/>
              <a:gd name="connsiteX168" fmla="*/ 1122322 w 42198532"/>
              <a:gd name="connsiteY168" fmla="*/ 5879169 h 6975464"/>
              <a:gd name="connsiteX169" fmla="*/ 1122322 w 42198532"/>
              <a:gd name="connsiteY169" fmla="*/ 5532990 h 6975464"/>
              <a:gd name="connsiteX170" fmla="*/ 1292682 w 42198532"/>
              <a:gd name="connsiteY170" fmla="*/ 5400511 h 6975464"/>
              <a:gd name="connsiteX171" fmla="*/ 1285583 w 42198532"/>
              <a:gd name="connsiteY171" fmla="*/ 5390260 h 6975464"/>
              <a:gd name="connsiteX172" fmla="*/ 1116013 w 42198532"/>
              <a:gd name="connsiteY172" fmla="*/ 5521161 h 6975464"/>
              <a:gd name="connsiteX173" fmla="*/ 750844 w 42198532"/>
              <a:gd name="connsiteY173" fmla="*/ 5243588 h 6975464"/>
              <a:gd name="connsiteX174" fmla="*/ 1025312 w 42198532"/>
              <a:gd name="connsiteY174" fmla="*/ 5030676 h 6975464"/>
              <a:gd name="connsiteX175" fmla="*/ 1110492 w 42198532"/>
              <a:gd name="connsiteY175" fmla="*/ 4965225 h 6975464"/>
              <a:gd name="connsiteX176" fmla="*/ 1475660 w 42198532"/>
              <a:gd name="connsiteY176" fmla="*/ 5242799 h 6975464"/>
              <a:gd name="connsiteX177" fmla="*/ 1285583 w 42198532"/>
              <a:gd name="connsiteY177" fmla="*/ 5389472 h 6975464"/>
              <a:gd name="connsiteX178" fmla="*/ 1293470 w 42198532"/>
              <a:gd name="connsiteY178" fmla="*/ 5400511 h 6975464"/>
              <a:gd name="connsiteX179" fmla="*/ 1484336 w 42198532"/>
              <a:gd name="connsiteY179" fmla="*/ 5252262 h 6975464"/>
              <a:gd name="connsiteX180" fmla="*/ 1484336 w 42198532"/>
              <a:gd name="connsiteY180" fmla="*/ 5426534 h 6975464"/>
              <a:gd name="connsiteX181" fmla="*/ 1497744 w 42198532"/>
              <a:gd name="connsiteY181" fmla="*/ 5424168 h 6975464"/>
              <a:gd name="connsiteX182" fmla="*/ 1497744 w 42198532"/>
              <a:gd name="connsiteY182" fmla="*/ 5246742 h 6975464"/>
              <a:gd name="connsiteX183" fmla="*/ 1513518 w 42198532"/>
              <a:gd name="connsiteY183" fmla="*/ 5234125 h 6975464"/>
              <a:gd name="connsiteX184" fmla="*/ 1513518 w 42198532"/>
              <a:gd name="connsiteY184" fmla="*/ 5217565 h 6975464"/>
              <a:gd name="connsiteX185" fmla="*/ 1495378 w 42198532"/>
              <a:gd name="connsiteY185" fmla="*/ 5231759 h 6975464"/>
              <a:gd name="connsiteX186" fmla="*/ 1495378 w 42198532"/>
              <a:gd name="connsiteY186" fmla="*/ 4885580 h 6975464"/>
              <a:gd name="connsiteX187" fmla="*/ 1513518 w 42198532"/>
              <a:gd name="connsiteY187" fmla="*/ 4871386 h 6975464"/>
              <a:gd name="connsiteX188" fmla="*/ 1513518 w 42198532"/>
              <a:gd name="connsiteY188" fmla="*/ 4854826 h 6975464"/>
              <a:gd name="connsiteX189" fmla="*/ 1489068 w 42198532"/>
              <a:gd name="connsiteY189" fmla="*/ 4873752 h 6975464"/>
              <a:gd name="connsiteX190" fmla="*/ 1123900 w 42198532"/>
              <a:gd name="connsiteY190" fmla="*/ 4596178 h 6975464"/>
              <a:gd name="connsiteX191" fmla="*/ 1488280 w 42198532"/>
              <a:gd name="connsiteY191" fmla="*/ 4313873 h 6975464"/>
              <a:gd name="connsiteX192" fmla="*/ 1853448 w 42198532"/>
              <a:gd name="connsiteY192" fmla="*/ 4591447 h 6975464"/>
              <a:gd name="connsiteX193" fmla="*/ 1514307 w 42198532"/>
              <a:gd name="connsiteY193" fmla="*/ 4854826 h 6975464"/>
              <a:gd name="connsiteX194" fmla="*/ 1514307 w 42198532"/>
              <a:gd name="connsiteY194" fmla="*/ 4870598 h 6975464"/>
              <a:gd name="connsiteX195" fmla="*/ 1857392 w 42198532"/>
              <a:gd name="connsiteY195" fmla="*/ 4604852 h 6975464"/>
              <a:gd name="connsiteX196" fmla="*/ 1857392 w 42198532"/>
              <a:gd name="connsiteY196" fmla="*/ 4951031 h 6975464"/>
              <a:gd name="connsiteX197" fmla="*/ 1514307 w 42198532"/>
              <a:gd name="connsiteY197" fmla="*/ 5217565 h 6975464"/>
              <a:gd name="connsiteX198" fmla="*/ 1514307 w 42198532"/>
              <a:gd name="connsiteY198" fmla="*/ 5234125 h 6975464"/>
              <a:gd name="connsiteX199" fmla="*/ 1870800 w 42198532"/>
              <a:gd name="connsiteY199" fmla="*/ 4957339 h 6975464"/>
              <a:gd name="connsiteX200" fmla="*/ 1870800 w 42198532"/>
              <a:gd name="connsiteY200" fmla="*/ 4588292 h 6975464"/>
              <a:gd name="connsiteX201" fmla="*/ 1497744 w 42198532"/>
              <a:gd name="connsiteY201" fmla="*/ 4304410 h 6975464"/>
              <a:gd name="connsiteX202" fmla="*/ 1497744 w 42198532"/>
              <a:gd name="connsiteY202" fmla="*/ 3956654 h 6975464"/>
              <a:gd name="connsiteX203" fmla="*/ 1484336 w 42198532"/>
              <a:gd name="connsiteY203" fmla="*/ 3966905 h 6975464"/>
              <a:gd name="connsiteX204" fmla="*/ 1484336 w 42198532"/>
              <a:gd name="connsiteY204" fmla="*/ 4299679 h 6975464"/>
              <a:gd name="connsiteX205" fmla="*/ 1122322 w 42198532"/>
              <a:gd name="connsiteY205" fmla="*/ 4579618 h 6975464"/>
              <a:gd name="connsiteX206" fmla="*/ 1122322 w 42198532"/>
              <a:gd name="connsiteY206" fmla="*/ 4233439 h 6975464"/>
              <a:gd name="connsiteX207" fmla="*/ 1484336 w 42198532"/>
              <a:gd name="connsiteY207" fmla="*/ 3952712 h 6975464"/>
              <a:gd name="connsiteX208" fmla="*/ 1484336 w 42198532"/>
              <a:gd name="connsiteY208" fmla="*/ 3966117 h 6975464"/>
              <a:gd name="connsiteX209" fmla="*/ 1497744 w 42198532"/>
              <a:gd name="connsiteY209" fmla="*/ 3955866 h 6975464"/>
              <a:gd name="connsiteX210" fmla="*/ 1497744 w 42198532"/>
              <a:gd name="connsiteY210" fmla="*/ 3936152 h 6975464"/>
              <a:gd name="connsiteX211" fmla="*/ 1136519 w 42198532"/>
              <a:gd name="connsiteY211" fmla="*/ 3661732 h 6975464"/>
              <a:gd name="connsiteX212" fmla="*/ 1125477 w 42198532"/>
              <a:gd name="connsiteY212" fmla="*/ 3669618 h 6975464"/>
              <a:gd name="connsiteX213" fmla="*/ 1135730 w 42198532"/>
              <a:gd name="connsiteY213" fmla="*/ 3660943 h 6975464"/>
              <a:gd name="connsiteX214" fmla="*/ 1119956 w 42198532"/>
              <a:gd name="connsiteY214" fmla="*/ 3649115 h 6975464"/>
              <a:gd name="connsiteX215" fmla="*/ 1119956 w 42198532"/>
              <a:gd name="connsiteY215" fmla="*/ 3637286 h 6975464"/>
              <a:gd name="connsiteX216" fmla="*/ 1106548 w 42198532"/>
              <a:gd name="connsiteY216" fmla="*/ 3637286 h 6975464"/>
              <a:gd name="connsiteX217" fmla="*/ 1106548 w 42198532"/>
              <a:gd name="connsiteY217" fmla="*/ 3649903 h 6975464"/>
              <a:gd name="connsiteX218" fmla="*/ 744534 w 42198532"/>
              <a:gd name="connsiteY218" fmla="*/ 3929843 h 6975464"/>
              <a:gd name="connsiteX219" fmla="*/ 744534 w 42198532"/>
              <a:gd name="connsiteY219" fmla="*/ 3612841 h 6975464"/>
              <a:gd name="connsiteX220" fmla="*/ 744534 w 42198532"/>
              <a:gd name="connsiteY220" fmla="*/ 3584453 h 6975464"/>
              <a:gd name="connsiteX221" fmla="*/ 1106548 w 42198532"/>
              <a:gd name="connsiteY221" fmla="*/ 3303725 h 6975464"/>
              <a:gd name="connsiteX222" fmla="*/ 1106548 w 42198532"/>
              <a:gd name="connsiteY222" fmla="*/ 3617573 h 6975464"/>
              <a:gd name="connsiteX223" fmla="*/ 1106548 w 42198532"/>
              <a:gd name="connsiteY223" fmla="*/ 3636498 h 6975464"/>
              <a:gd name="connsiteX224" fmla="*/ 1119956 w 42198532"/>
              <a:gd name="connsiteY224" fmla="*/ 3636498 h 6975464"/>
              <a:gd name="connsiteX225" fmla="*/ 1119956 w 42198532"/>
              <a:gd name="connsiteY225" fmla="*/ 3298205 h 6975464"/>
              <a:gd name="connsiteX226" fmla="*/ 1392847 w 42198532"/>
              <a:gd name="connsiteY226" fmla="*/ 3086870 h 6975464"/>
              <a:gd name="connsiteX227" fmla="*/ 1483547 w 42198532"/>
              <a:gd name="connsiteY227" fmla="*/ 3016688 h 6975464"/>
              <a:gd name="connsiteX228" fmla="*/ 1862913 w 42198532"/>
              <a:gd name="connsiteY228" fmla="*/ 3304513 h 6975464"/>
              <a:gd name="connsiteX229" fmla="*/ 2243855 w 42198532"/>
              <a:gd name="connsiteY229" fmla="*/ 3008803 h 6975464"/>
              <a:gd name="connsiteX230" fmla="*/ 2243855 w 42198532"/>
              <a:gd name="connsiteY230" fmla="*/ 2891307 h 6975464"/>
              <a:gd name="connsiteX231" fmla="*/ 2231236 w 42198532"/>
              <a:gd name="connsiteY231" fmla="*/ 2896827 h 6975464"/>
              <a:gd name="connsiteX232" fmla="*/ 2231236 w 42198532"/>
              <a:gd name="connsiteY232" fmla="*/ 3002494 h 6975464"/>
              <a:gd name="connsiteX233" fmla="*/ 1869222 w 42198532"/>
              <a:gd name="connsiteY233" fmla="*/ 3283222 h 6975464"/>
              <a:gd name="connsiteX234" fmla="*/ 1869222 w 42198532"/>
              <a:gd name="connsiteY234" fmla="*/ 2937043 h 6975464"/>
              <a:gd name="connsiteX235" fmla="*/ 2231236 w 42198532"/>
              <a:gd name="connsiteY235" fmla="*/ 2656315 h 6975464"/>
              <a:gd name="connsiteX236" fmla="*/ 2231236 w 42198532"/>
              <a:gd name="connsiteY236" fmla="*/ 2896038 h 6975464"/>
              <a:gd name="connsiteX237" fmla="*/ 2243855 w 42198532"/>
              <a:gd name="connsiteY237" fmla="*/ 2890518 h 6975464"/>
              <a:gd name="connsiteX238" fmla="*/ 2243855 w 42198532"/>
              <a:gd name="connsiteY238" fmla="*/ 2639755 h 6975464"/>
              <a:gd name="connsiteX239" fmla="*/ 2113720 w 42198532"/>
              <a:gd name="connsiteY239" fmla="*/ 2540397 h 6975464"/>
              <a:gd name="connsiteX240" fmla="*/ 2100312 w 42198532"/>
              <a:gd name="connsiteY240" fmla="*/ 2546705 h 6975464"/>
              <a:gd name="connsiteX241" fmla="*/ 2226503 w 42198532"/>
              <a:gd name="connsiteY241" fmla="*/ 2642910 h 6975464"/>
              <a:gd name="connsiteX242" fmla="*/ 1862124 w 42198532"/>
              <a:gd name="connsiteY242" fmla="*/ 2925215 h 6975464"/>
              <a:gd name="connsiteX243" fmla="*/ 1496955 w 42198532"/>
              <a:gd name="connsiteY243" fmla="*/ 2647641 h 6975464"/>
              <a:gd name="connsiteX244" fmla="*/ 1861335 w 42198532"/>
              <a:gd name="connsiteY244" fmla="*/ 2365336 h 6975464"/>
              <a:gd name="connsiteX245" fmla="*/ 2099523 w 42198532"/>
              <a:gd name="connsiteY245" fmla="*/ 2545916 h 6975464"/>
              <a:gd name="connsiteX246" fmla="*/ 2112931 w 42198532"/>
              <a:gd name="connsiteY246" fmla="*/ 2539608 h 6975464"/>
              <a:gd name="connsiteX247" fmla="*/ 1870800 w 42198532"/>
              <a:gd name="connsiteY247" fmla="*/ 2355873 h 6975464"/>
              <a:gd name="connsiteX248" fmla="*/ 1870800 w 42198532"/>
              <a:gd name="connsiteY248" fmla="*/ 2176869 h 6975464"/>
              <a:gd name="connsiteX249" fmla="*/ 1857392 w 42198532"/>
              <a:gd name="connsiteY249" fmla="*/ 2178447 h 6975464"/>
              <a:gd name="connsiteX250" fmla="*/ 1857392 w 42198532"/>
              <a:gd name="connsiteY250" fmla="*/ 2350353 h 6975464"/>
              <a:gd name="connsiteX251" fmla="*/ 1496167 w 42198532"/>
              <a:gd name="connsiteY251" fmla="*/ 2631081 h 6975464"/>
              <a:gd name="connsiteX252" fmla="*/ 1496167 w 42198532"/>
              <a:gd name="connsiteY252" fmla="*/ 2284114 h 6975464"/>
              <a:gd name="connsiteX253" fmla="*/ 1666526 w 42198532"/>
              <a:gd name="connsiteY253" fmla="*/ 2152424 h 6975464"/>
              <a:gd name="connsiteX254" fmla="*/ 1658639 w 42198532"/>
              <a:gd name="connsiteY254" fmla="*/ 2141384 h 6975464"/>
              <a:gd name="connsiteX255" fmla="*/ 1666526 w 42198532"/>
              <a:gd name="connsiteY255" fmla="*/ 2151636 h 6975464"/>
              <a:gd name="connsiteX256" fmla="*/ 1857392 w 42198532"/>
              <a:gd name="connsiteY256" fmla="*/ 2003386 h 6975464"/>
              <a:gd name="connsiteX257" fmla="*/ 1857392 w 42198532"/>
              <a:gd name="connsiteY257" fmla="*/ 2177658 h 6975464"/>
              <a:gd name="connsiteX258" fmla="*/ 1870800 w 42198532"/>
              <a:gd name="connsiteY258" fmla="*/ 2176081 h 6975464"/>
              <a:gd name="connsiteX259" fmla="*/ 1870800 w 42198532"/>
              <a:gd name="connsiteY259" fmla="*/ 1998654 h 6975464"/>
              <a:gd name="connsiteX260" fmla="*/ 1886574 w 42198532"/>
              <a:gd name="connsiteY260" fmla="*/ 1986037 h 6975464"/>
              <a:gd name="connsiteX261" fmla="*/ 1886574 w 42198532"/>
              <a:gd name="connsiteY261" fmla="*/ 1969478 h 6975464"/>
              <a:gd name="connsiteX262" fmla="*/ 1869222 w 42198532"/>
              <a:gd name="connsiteY262" fmla="*/ 1982883 h 6975464"/>
              <a:gd name="connsiteX263" fmla="*/ 1869222 w 42198532"/>
              <a:gd name="connsiteY263" fmla="*/ 1636704 h 6975464"/>
              <a:gd name="connsiteX264" fmla="*/ 1886574 w 42198532"/>
              <a:gd name="connsiteY264" fmla="*/ 1623299 h 6975464"/>
              <a:gd name="connsiteX265" fmla="*/ 1886574 w 42198532"/>
              <a:gd name="connsiteY265" fmla="*/ 1606739 h 6975464"/>
              <a:gd name="connsiteX266" fmla="*/ 1862124 w 42198532"/>
              <a:gd name="connsiteY266" fmla="*/ 1625665 h 6975464"/>
              <a:gd name="connsiteX267" fmla="*/ 1496955 w 42198532"/>
              <a:gd name="connsiteY267" fmla="*/ 1348091 h 6975464"/>
              <a:gd name="connsiteX268" fmla="*/ 1861335 w 42198532"/>
              <a:gd name="connsiteY268" fmla="*/ 1064997 h 6975464"/>
              <a:gd name="connsiteX269" fmla="*/ 2226503 w 42198532"/>
              <a:gd name="connsiteY269" fmla="*/ 1342571 h 6975464"/>
              <a:gd name="connsiteX270" fmla="*/ 1887362 w 42198532"/>
              <a:gd name="connsiteY270" fmla="*/ 1605951 h 6975464"/>
              <a:gd name="connsiteX271" fmla="*/ 1887362 w 42198532"/>
              <a:gd name="connsiteY271" fmla="*/ 1622510 h 6975464"/>
              <a:gd name="connsiteX272" fmla="*/ 2231236 w 42198532"/>
              <a:gd name="connsiteY272" fmla="*/ 1355976 h 6975464"/>
              <a:gd name="connsiteX273" fmla="*/ 2231236 w 42198532"/>
              <a:gd name="connsiteY273" fmla="*/ 1702944 h 6975464"/>
              <a:gd name="connsiteX274" fmla="*/ 1887362 w 42198532"/>
              <a:gd name="connsiteY274" fmla="*/ 1968689 h 6975464"/>
              <a:gd name="connsiteX275" fmla="*/ 1887362 w 42198532"/>
              <a:gd name="connsiteY275" fmla="*/ 1985249 h 6975464"/>
              <a:gd name="connsiteX276" fmla="*/ 2243855 w 42198532"/>
              <a:gd name="connsiteY276" fmla="*/ 1709252 h 6975464"/>
              <a:gd name="connsiteX277" fmla="*/ 2243855 w 42198532"/>
              <a:gd name="connsiteY277" fmla="*/ 1339416 h 6975464"/>
              <a:gd name="connsiteX278" fmla="*/ 1870800 w 42198532"/>
              <a:gd name="connsiteY278" fmla="*/ 1056323 h 6975464"/>
              <a:gd name="connsiteX279" fmla="*/ 1870800 w 42198532"/>
              <a:gd name="connsiteY279" fmla="*/ 707778 h 6975464"/>
              <a:gd name="connsiteX280" fmla="*/ 1857392 w 42198532"/>
              <a:gd name="connsiteY280" fmla="*/ 718030 h 6975464"/>
              <a:gd name="connsiteX281" fmla="*/ 1857392 w 42198532"/>
              <a:gd name="connsiteY281" fmla="*/ 1050803 h 6975464"/>
              <a:gd name="connsiteX282" fmla="*/ 1496167 w 42198532"/>
              <a:gd name="connsiteY282" fmla="*/ 1331531 h 6975464"/>
              <a:gd name="connsiteX283" fmla="*/ 1496167 w 42198532"/>
              <a:gd name="connsiteY283" fmla="*/ 985352 h 6975464"/>
              <a:gd name="connsiteX284" fmla="*/ 1857392 w 42198532"/>
              <a:gd name="connsiteY284" fmla="*/ 704624 h 6975464"/>
              <a:gd name="connsiteX285" fmla="*/ 1857392 w 42198532"/>
              <a:gd name="connsiteY285" fmla="*/ 717241 h 6975464"/>
              <a:gd name="connsiteX286" fmla="*/ 1870800 w 42198532"/>
              <a:gd name="connsiteY286" fmla="*/ 706990 h 6975464"/>
              <a:gd name="connsiteX287" fmla="*/ 1870800 w 42198532"/>
              <a:gd name="connsiteY287" fmla="*/ 688064 h 6975464"/>
              <a:gd name="connsiteX288" fmla="*/ 1509574 w 42198532"/>
              <a:gd name="connsiteY288" fmla="*/ 412856 h 6975464"/>
              <a:gd name="connsiteX289" fmla="*/ 1498533 w 42198532"/>
              <a:gd name="connsiteY289" fmla="*/ 421530 h 6975464"/>
              <a:gd name="connsiteX290" fmla="*/ 1508786 w 42198532"/>
              <a:gd name="connsiteY290" fmla="*/ 412856 h 6975464"/>
              <a:gd name="connsiteX291" fmla="*/ 1493012 w 42198532"/>
              <a:gd name="connsiteY291" fmla="*/ 401028 h 6975464"/>
              <a:gd name="connsiteX292" fmla="*/ 1493012 w 42198532"/>
              <a:gd name="connsiteY292" fmla="*/ 119417 h 6975464"/>
              <a:gd name="connsiteX293" fmla="*/ 1493012 w 42198532"/>
              <a:gd name="connsiteY293" fmla="*/ 117464 h 6975464"/>
              <a:gd name="connsiteX294" fmla="*/ 1398859 w 42198532"/>
              <a:gd name="connsiteY294" fmla="*/ 117464 h 6975464"/>
              <a:gd name="connsiteX295" fmla="*/ 1480393 w 42198532"/>
              <a:gd name="connsiteY295" fmla="*/ 117464 h 6975464"/>
              <a:gd name="connsiteX296" fmla="*/ 1480393 w 42198532"/>
              <a:gd name="connsiteY296" fmla="*/ 201868 h 6975464"/>
              <a:gd name="connsiteX297" fmla="*/ 1480393 w 42198532"/>
              <a:gd name="connsiteY297" fmla="*/ 401028 h 6975464"/>
              <a:gd name="connsiteX298" fmla="*/ 1118379 w 42198532"/>
              <a:gd name="connsiteY298" fmla="*/ 681756 h 6975464"/>
              <a:gd name="connsiteX299" fmla="*/ 1118379 w 42198532"/>
              <a:gd name="connsiteY299" fmla="*/ 335577 h 6975464"/>
              <a:gd name="connsiteX300" fmla="*/ 1379242 w 42198532"/>
              <a:gd name="connsiteY300" fmla="*/ 132719 h 6975464"/>
              <a:gd name="connsiteX301" fmla="*/ 1398859 w 42198532"/>
              <a:gd name="connsiteY301" fmla="*/ 117464 h 6975464"/>
              <a:gd name="connsiteX302" fmla="*/ 840168 w 42198532"/>
              <a:gd name="connsiteY302" fmla="*/ 117464 h 6975464"/>
              <a:gd name="connsiteX303" fmla="*/ 1377550 w 42198532"/>
              <a:gd name="connsiteY303" fmla="*/ 117464 h 6975464"/>
              <a:gd name="connsiteX304" fmla="*/ 1301753 w 42198532"/>
              <a:gd name="connsiteY304" fmla="*/ 176360 h 6975464"/>
              <a:gd name="connsiteX305" fmla="*/ 1112069 w 42198532"/>
              <a:gd name="connsiteY305" fmla="*/ 323748 h 6975464"/>
              <a:gd name="connsiteX306" fmla="*/ 857417 w 42198532"/>
              <a:gd name="connsiteY306" fmla="*/ 130551 h 6975464"/>
              <a:gd name="connsiteX307" fmla="*/ 840168 w 42198532"/>
              <a:gd name="connsiteY307" fmla="*/ 117464 h 6975464"/>
              <a:gd name="connsiteX0" fmla="*/ 738225 w 42198532"/>
              <a:gd name="connsiteY0" fmla="*/ 6911396 h 7004830"/>
              <a:gd name="connsiteX1" fmla="*/ 814828 w 42198532"/>
              <a:gd name="connsiteY1" fmla="*/ 6969750 h 7004830"/>
              <a:gd name="connsiteX2" fmla="*/ 822329 w 42198532"/>
              <a:gd name="connsiteY2" fmla="*/ 6975464 h 7004830"/>
              <a:gd name="connsiteX3" fmla="*/ 655724 w 42198532"/>
              <a:gd name="connsiteY3" fmla="*/ 6975464 h 7004830"/>
              <a:gd name="connsiteX4" fmla="*/ 656989 w 42198532"/>
              <a:gd name="connsiteY4" fmla="*/ 6974481 h 7004830"/>
              <a:gd name="connsiteX5" fmla="*/ 738225 w 42198532"/>
              <a:gd name="connsiteY5" fmla="*/ 6911396 h 7004830"/>
              <a:gd name="connsiteX6" fmla="*/ 733493 w 42198532"/>
              <a:gd name="connsiteY6" fmla="*/ 6551812 h 7004830"/>
              <a:gd name="connsiteX7" fmla="*/ 733493 w 42198532"/>
              <a:gd name="connsiteY7" fmla="*/ 6897991 h 7004830"/>
              <a:gd name="connsiteX8" fmla="*/ 639637 w 42198532"/>
              <a:gd name="connsiteY8" fmla="*/ 6970539 h 7004830"/>
              <a:gd name="connsiteX9" fmla="*/ 656989 w 42198532"/>
              <a:gd name="connsiteY9" fmla="*/ 6974481 h 7004830"/>
              <a:gd name="connsiteX10" fmla="*/ 638848 w 42198532"/>
              <a:gd name="connsiteY10" fmla="*/ 6971327 h 7004830"/>
              <a:gd name="connsiteX11" fmla="*/ 633515 w 42198532"/>
              <a:gd name="connsiteY11" fmla="*/ 6975464 h 7004830"/>
              <a:gd name="connsiteX12" fmla="*/ 371479 w 42198532"/>
              <a:gd name="connsiteY12" fmla="*/ 6975464 h 7004830"/>
              <a:gd name="connsiteX13" fmla="*/ 371479 w 42198532"/>
              <a:gd name="connsiteY13" fmla="*/ 6917056 h 7004830"/>
              <a:gd name="connsiteX14" fmla="*/ 371479 w 42198532"/>
              <a:gd name="connsiteY14" fmla="*/ 6832540 h 7004830"/>
              <a:gd name="connsiteX15" fmla="*/ 733493 w 42198532"/>
              <a:gd name="connsiteY15" fmla="*/ 6551812 h 7004830"/>
              <a:gd name="connsiteX16" fmla="*/ 1106548 w 42198532"/>
              <a:gd name="connsiteY16" fmla="*/ 5904403 h 7004830"/>
              <a:gd name="connsiteX17" fmla="*/ 1106548 w 42198532"/>
              <a:gd name="connsiteY17" fmla="*/ 6251370 h 7004830"/>
              <a:gd name="connsiteX18" fmla="*/ 1012693 w 42198532"/>
              <a:gd name="connsiteY18" fmla="*/ 6323918 h 7004830"/>
              <a:gd name="connsiteX19" fmla="*/ 744534 w 42198532"/>
              <a:gd name="connsiteY19" fmla="*/ 6531309 h 7004830"/>
              <a:gd name="connsiteX20" fmla="*/ 744534 w 42198532"/>
              <a:gd name="connsiteY20" fmla="*/ 6185131 h 7004830"/>
              <a:gd name="connsiteX21" fmla="*/ 873093 w 42198532"/>
              <a:gd name="connsiteY21" fmla="*/ 6085772 h 7004830"/>
              <a:gd name="connsiteX22" fmla="*/ 1106548 w 42198532"/>
              <a:gd name="connsiteY22" fmla="*/ 5904403 h 7004830"/>
              <a:gd name="connsiteX23" fmla="*/ 1739875 w 42198532"/>
              <a:gd name="connsiteY23" fmla="*/ 5788484 h 7004830"/>
              <a:gd name="connsiteX24" fmla="*/ 1726467 w 42198532"/>
              <a:gd name="connsiteY24" fmla="*/ 5794792 h 7004830"/>
              <a:gd name="connsiteX25" fmla="*/ 1739875 w 42198532"/>
              <a:gd name="connsiteY25" fmla="*/ 5788484 h 7004830"/>
              <a:gd name="connsiteX26" fmla="*/ 1488280 w 42198532"/>
              <a:gd name="connsiteY26" fmla="*/ 5613423 h 7004830"/>
              <a:gd name="connsiteX27" fmla="*/ 1726467 w 42198532"/>
              <a:gd name="connsiteY27" fmla="*/ 5794792 h 7004830"/>
              <a:gd name="connsiteX28" fmla="*/ 1853448 w 42198532"/>
              <a:gd name="connsiteY28" fmla="*/ 5890997 h 7004830"/>
              <a:gd name="connsiteX29" fmla="*/ 1489068 w 42198532"/>
              <a:gd name="connsiteY29" fmla="*/ 6174091 h 7004830"/>
              <a:gd name="connsiteX30" fmla="*/ 1123900 w 42198532"/>
              <a:gd name="connsiteY30" fmla="*/ 5896517 h 7004830"/>
              <a:gd name="connsiteX31" fmla="*/ 1488280 w 42198532"/>
              <a:gd name="connsiteY31" fmla="*/ 5613423 h 7004830"/>
              <a:gd name="connsiteX32" fmla="*/ 359648 w 42198532"/>
              <a:gd name="connsiteY32" fmla="*/ 4965225 h 7004830"/>
              <a:gd name="connsiteX33" fmla="*/ 724817 w 42198532"/>
              <a:gd name="connsiteY33" fmla="*/ 5242799 h 7004830"/>
              <a:gd name="connsiteX34" fmla="*/ 487418 w 42198532"/>
              <a:gd name="connsiteY34" fmla="*/ 5426534 h 7004830"/>
              <a:gd name="connsiteX35" fmla="*/ 493727 w 42198532"/>
              <a:gd name="connsiteY35" fmla="*/ 5437574 h 7004830"/>
              <a:gd name="connsiteX36" fmla="*/ 733493 w 42198532"/>
              <a:gd name="connsiteY36" fmla="*/ 5252262 h 7004830"/>
              <a:gd name="connsiteX37" fmla="*/ 733493 w 42198532"/>
              <a:gd name="connsiteY37" fmla="*/ 5598440 h 7004830"/>
              <a:gd name="connsiteX38" fmla="*/ 633328 w 42198532"/>
              <a:gd name="connsiteY38" fmla="*/ 5675720 h 7004830"/>
              <a:gd name="connsiteX39" fmla="*/ 641215 w 42198532"/>
              <a:gd name="connsiteY39" fmla="*/ 5688337 h 7004830"/>
              <a:gd name="connsiteX40" fmla="*/ 737436 w 42198532"/>
              <a:gd name="connsiteY40" fmla="*/ 5613423 h 7004830"/>
              <a:gd name="connsiteX41" fmla="*/ 1102605 w 42198532"/>
              <a:gd name="connsiteY41" fmla="*/ 5890997 h 7004830"/>
              <a:gd name="connsiteX42" fmla="*/ 866783 w 42198532"/>
              <a:gd name="connsiteY42" fmla="*/ 6073943 h 7004830"/>
              <a:gd name="connsiteX43" fmla="*/ 873093 w 42198532"/>
              <a:gd name="connsiteY43" fmla="*/ 6085772 h 7004830"/>
              <a:gd name="connsiteX44" fmla="*/ 865994 w 42198532"/>
              <a:gd name="connsiteY44" fmla="*/ 6074732 h 7004830"/>
              <a:gd name="connsiteX45" fmla="*/ 738225 w 42198532"/>
              <a:gd name="connsiteY45" fmla="*/ 6174091 h 7004830"/>
              <a:gd name="connsiteX46" fmla="*/ 373056 w 42198532"/>
              <a:gd name="connsiteY46" fmla="*/ 5896517 h 7004830"/>
              <a:gd name="connsiteX47" fmla="*/ 640426 w 42198532"/>
              <a:gd name="connsiteY47" fmla="*/ 5689125 h 7004830"/>
              <a:gd name="connsiteX48" fmla="*/ 633328 w 42198532"/>
              <a:gd name="connsiteY48" fmla="*/ 5676508 h 7004830"/>
              <a:gd name="connsiteX49" fmla="*/ 371479 w 42198532"/>
              <a:gd name="connsiteY49" fmla="*/ 5879169 h 7004830"/>
              <a:gd name="connsiteX50" fmla="*/ 371479 w 42198532"/>
              <a:gd name="connsiteY50" fmla="*/ 5532990 h 7004830"/>
              <a:gd name="connsiteX51" fmla="*/ 493727 w 42198532"/>
              <a:gd name="connsiteY51" fmla="*/ 5438362 h 7004830"/>
              <a:gd name="connsiteX52" fmla="*/ 486629 w 42198532"/>
              <a:gd name="connsiteY52" fmla="*/ 5426534 h 7004830"/>
              <a:gd name="connsiteX53" fmla="*/ 365169 w 42198532"/>
              <a:gd name="connsiteY53" fmla="*/ 5521161 h 7004830"/>
              <a:gd name="connsiteX54" fmla="*/ 0 w 42198532"/>
              <a:gd name="connsiteY54" fmla="*/ 5243588 h 7004830"/>
              <a:gd name="connsiteX55" fmla="*/ 359648 w 42198532"/>
              <a:gd name="connsiteY55" fmla="*/ 4965225 h 7004830"/>
              <a:gd name="connsiteX56" fmla="*/ 1106548 w 42198532"/>
              <a:gd name="connsiteY56" fmla="*/ 4604852 h 7004830"/>
              <a:gd name="connsiteX57" fmla="*/ 1106548 w 42198532"/>
              <a:gd name="connsiteY57" fmla="*/ 4951031 h 7004830"/>
              <a:gd name="connsiteX58" fmla="*/ 1018214 w 42198532"/>
              <a:gd name="connsiteY58" fmla="*/ 5019636 h 7004830"/>
              <a:gd name="connsiteX59" fmla="*/ 1025312 w 42198532"/>
              <a:gd name="connsiteY59" fmla="*/ 5030676 h 7004830"/>
              <a:gd name="connsiteX60" fmla="*/ 1017425 w 42198532"/>
              <a:gd name="connsiteY60" fmla="*/ 5020424 h 7004830"/>
              <a:gd name="connsiteX61" fmla="*/ 744534 w 42198532"/>
              <a:gd name="connsiteY61" fmla="*/ 5231759 h 7004830"/>
              <a:gd name="connsiteX62" fmla="*/ 744534 w 42198532"/>
              <a:gd name="connsiteY62" fmla="*/ 4885580 h 7004830"/>
              <a:gd name="connsiteX63" fmla="*/ 856530 w 42198532"/>
              <a:gd name="connsiteY63" fmla="*/ 4798050 h 7004830"/>
              <a:gd name="connsiteX64" fmla="*/ 849432 w 42198532"/>
              <a:gd name="connsiteY64" fmla="*/ 4787799 h 7004830"/>
              <a:gd name="connsiteX65" fmla="*/ 857319 w 42198532"/>
              <a:gd name="connsiteY65" fmla="*/ 4798050 h 7004830"/>
              <a:gd name="connsiteX66" fmla="*/ 1106548 w 42198532"/>
              <a:gd name="connsiteY66" fmla="*/ 4604852 h 7004830"/>
              <a:gd name="connsiteX67" fmla="*/ 737436 w 42198532"/>
              <a:gd name="connsiteY67" fmla="*/ 4313873 h 7004830"/>
              <a:gd name="connsiteX68" fmla="*/ 1102605 w 42198532"/>
              <a:gd name="connsiteY68" fmla="*/ 4591447 h 7004830"/>
              <a:gd name="connsiteX69" fmla="*/ 849432 w 42198532"/>
              <a:gd name="connsiteY69" fmla="*/ 4787799 h 7004830"/>
              <a:gd name="connsiteX70" fmla="*/ 738225 w 42198532"/>
              <a:gd name="connsiteY70" fmla="*/ 4873752 h 7004830"/>
              <a:gd name="connsiteX71" fmla="*/ 373056 w 42198532"/>
              <a:gd name="connsiteY71" fmla="*/ 4596178 h 7004830"/>
              <a:gd name="connsiteX72" fmla="*/ 737436 w 42198532"/>
              <a:gd name="connsiteY72" fmla="*/ 4313873 h 7004830"/>
              <a:gd name="connsiteX73" fmla="*/ 1115224 w 42198532"/>
              <a:gd name="connsiteY73" fmla="*/ 3661732 h 7004830"/>
              <a:gd name="connsiteX74" fmla="*/ 1125477 w 42198532"/>
              <a:gd name="connsiteY74" fmla="*/ 3669618 h 7004830"/>
              <a:gd name="connsiteX75" fmla="*/ 1480393 w 42198532"/>
              <a:gd name="connsiteY75" fmla="*/ 3939306 h 7004830"/>
              <a:gd name="connsiteX76" fmla="*/ 1116013 w 42198532"/>
              <a:gd name="connsiteY76" fmla="*/ 4222399 h 7004830"/>
              <a:gd name="connsiteX77" fmla="*/ 750844 w 42198532"/>
              <a:gd name="connsiteY77" fmla="*/ 3944037 h 7004830"/>
              <a:gd name="connsiteX78" fmla="*/ 1115224 w 42198532"/>
              <a:gd name="connsiteY78" fmla="*/ 3661732 h 7004830"/>
              <a:gd name="connsiteX79" fmla="*/ 1480393 w 42198532"/>
              <a:gd name="connsiteY79" fmla="*/ 2656315 h 7004830"/>
              <a:gd name="connsiteX80" fmla="*/ 1480393 w 42198532"/>
              <a:gd name="connsiteY80" fmla="*/ 3002494 h 7004830"/>
              <a:gd name="connsiteX81" fmla="*/ 1386537 w 42198532"/>
              <a:gd name="connsiteY81" fmla="*/ 3075042 h 7004830"/>
              <a:gd name="connsiteX82" fmla="*/ 1392847 w 42198532"/>
              <a:gd name="connsiteY82" fmla="*/ 3086870 h 7004830"/>
              <a:gd name="connsiteX83" fmla="*/ 1385748 w 42198532"/>
              <a:gd name="connsiteY83" fmla="*/ 3075830 h 7004830"/>
              <a:gd name="connsiteX84" fmla="*/ 1118379 w 42198532"/>
              <a:gd name="connsiteY84" fmla="*/ 3283222 h 7004830"/>
              <a:gd name="connsiteX85" fmla="*/ 1118379 w 42198532"/>
              <a:gd name="connsiteY85" fmla="*/ 2937043 h 7004830"/>
              <a:gd name="connsiteX86" fmla="*/ 1246148 w 42198532"/>
              <a:gd name="connsiteY86" fmla="*/ 2837685 h 7004830"/>
              <a:gd name="connsiteX87" fmla="*/ 1239839 w 42198532"/>
              <a:gd name="connsiteY87" fmla="*/ 2825856 h 7004830"/>
              <a:gd name="connsiteX88" fmla="*/ 1246937 w 42198532"/>
              <a:gd name="connsiteY88" fmla="*/ 2836896 h 7004830"/>
              <a:gd name="connsiteX89" fmla="*/ 1480393 w 42198532"/>
              <a:gd name="connsiteY89" fmla="*/ 2656315 h 7004830"/>
              <a:gd name="connsiteX90" fmla="*/ 732704 w 42198532"/>
              <a:gd name="connsiteY90" fmla="*/ 1716349 h 7004830"/>
              <a:gd name="connsiteX91" fmla="*/ 1097873 w 42198532"/>
              <a:gd name="connsiteY91" fmla="*/ 1993923 h 7004830"/>
              <a:gd name="connsiteX92" fmla="*/ 860473 w 42198532"/>
              <a:gd name="connsiteY92" fmla="*/ 2177658 h 7004830"/>
              <a:gd name="connsiteX93" fmla="*/ 867572 w 42198532"/>
              <a:gd name="connsiteY93" fmla="*/ 2189486 h 7004830"/>
              <a:gd name="connsiteX94" fmla="*/ 1106548 w 42198532"/>
              <a:gd name="connsiteY94" fmla="*/ 2003386 h 7004830"/>
              <a:gd name="connsiteX95" fmla="*/ 1106548 w 42198532"/>
              <a:gd name="connsiteY95" fmla="*/ 2350353 h 7004830"/>
              <a:gd name="connsiteX96" fmla="*/ 1007172 w 42198532"/>
              <a:gd name="connsiteY96" fmla="*/ 2427632 h 7004830"/>
              <a:gd name="connsiteX97" fmla="*/ 1014270 w 42198532"/>
              <a:gd name="connsiteY97" fmla="*/ 2440249 h 7004830"/>
              <a:gd name="connsiteX98" fmla="*/ 1110492 w 42198532"/>
              <a:gd name="connsiteY98" fmla="*/ 2365336 h 7004830"/>
              <a:gd name="connsiteX99" fmla="*/ 1475660 w 42198532"/>
              <a:gd name="connsiteY99" fmla="*/ 2642910 h 7004830"/>
              <a:gd name="connsiteX100" fmla="*/ 1239839 w 42198532"/>
              <a:gd name="connsiteY100" fmla="*/ 2825856 h 7004830"/>
              <a:gd name="connsiteX101" fmla="*/ 1112069 w 42198532"/>
              <a:gd name="connsiteY101" fmla="*/ 2925215 h 7004830"/>
              <a:gd name="connsiteX102" fmla="*/ 746900 w 42198532"/>
              <a:gd name="connsiteY102" fmla="*/ 2647641 h 7004830"/>
              <a:gd name="connsiteX103" fmla="*/ 1013481 w 42198532"/>
              <a:gd name="connsiteY103" fmla="*/ 2440249 h 7004830"/>
              <a:gd name="connsiteX104" fmla="*/ 1006383 w 42198532"/>
              <a:gd name="connsiteY104" fmla="*/ 2427632 h 7004830"/>
              <a:gd name="connsiteX105" fmla="*/ 744534 w 42198532"/>
              <a:gd name="connsiteY105" fmla="*/ 2631081 h 7004830"/>
              <a:gd name="connsiteX106" fmla="*/ 744534 w 42198532"/>
              <a:gd name="connsiteY106" fmla="*/ 2284114 h 7004830"/>
              <a:gd name="connsiteX107" fmla="*/ 866783 w 42198532"/>
              <a:gd name="connsiteY107" fmla="*/ 2189486 h 7004830"/>
              <a:gd name="connsiteX108" fmla="*/ 860473 w 42198532"/>
              <a:gd name="connsiteY108" fmla="*/ 2178447 h 7004830"/>
              <a:gd name="connsiteX109" fmla="*/ 738225 w 42198532"/>
              <a:gd name="connsiteY109" fmla="*/ 2273074 h 7004830"/>
              <a:gd name="connsiteX110" fmla="*/ 373056 w 42198532"/>
              <a:gd name="connsiteY110" fmla="*/ 1995500 h 7004830"/>
              <a:gd name="connsiteX111" fmla="*/ 732704 w 42198532"/>
              <a:gd name="connsiteY111" fmla="*/ 1716349 h 7004830"/>
              <a:gd name="connsiteX112" fmla="*/ 1480393 w 42198532"/>
              <a:gd name="connsiteY112" fmla="*/ 1355976 h 7004830"/>
              <a:gd name="connsiteX113" fmla="*/ 1480393 w 42198532"/>
              <a:gd name="connsiteY113" fmla="*/ 1702944 h 7004830"/>
              <a:gd name="connsiteX114" fmla="*/ 1391269 w 42198532"/>
              <a:gd name="connsiteY114" fmla="*/ 1771549 h 7004830"/>
              <a:gd name="connsiteX115" fmla="*/ 1399156 w 42198532"/>
              <a:gd name="connsiteY115" fmla="*/ 1781800 h 7004830"/>
              <a:gd name="connsiteX116" fmla="*/ 1483547 w 42198532"/>
              <a:gd name="connsiteY116" fmla="*/ 1716349 h 7004830"/>
              <a:gd name="connsiteX117" fmla="*/ 1848716 w 42198532"/>
              <a:gd name="connsiteY117" fmla="*/ 1993923 h 7004830"/>
              <a:gd name="connsiteX118" fmla="*/ 1658639 w 42198532"/>
              <a:gd name="connsiteY118" fmla="*/ 2141384 h 7004830"/>
              <a:gd name="connsiteX119" fmla="*/ 1489068 w 42198532"/>
              <a:gd name="connsiteY119" fmla="*/ 2273074 h 7004830"/>
              <a:gd name="connsiteX120" fmla="*/ 1123900 w 42198532"/>
              <a:gd name="connsiteY120" fmla="*/ 1995500 h 7004830"/>
              <a:gd name="connsiteX121" fmla="*/ 1398368 w 42198532"/>
              <a:gd name="connsiteY121" fmla="*/ 1782588 h 7004830"/>
              <a:gd name="connsiteX122" fmla="*/ 1390481 w 42198532"/>
              <a:gd name="connsiteY122" fmla="*/ 1771549 h 7004830"/>
              <a:gd name="connsiteX123" fmla="*/ 1118379 w 42198532"/>
              <a:gd name="connsiteY123" fmla="*/ 1982883 h 7004830"/>
              <a:gd name="connsiteX124" fmla="*/ 1118379 w 42198532"/>
              <a:gd name="connsiteY124" fmla="*/ 1636704 h 7004830"/>
              <a:gd name="connsiteX125" fmla="*/ 1230374 w 42198532"/>
              <a:gd name="connsiteY125" fmla="*/ 1549963 h 7004830"/>
              <a:gd name="connsiteX126" fmla="*/ 1480393 w 42198532"/>
              <a:gd name="connsiteY126" fmla="*/ 1355976 h 7004830"/>
              <a:gd name="connsiteX127" fmla="*/ 1110492 w 42198532"/>
              <a:gd name="connsiteY127" fmla="*/ 1064997 h 7004830"/>
              <a:gd name="connsiteX128" fmla="*/ 1475660 w 42198532"/>
              <a:gd name="connsiteY128" fmla="*/ 1342571 h 7004830"/>
              <a:gd name="connsiteX129" fmla="*/ 1223276 w 42198532"/>
              <a:gd name="connsiteY129" fmla="*/ 1538923 h 7004830"/>
              <a:gd name="connsiteX130" fmla="*/ 1230374 w 42198532"/>
              <a:gd name="connsiteY130" fmla="*/ 1549963 h 7004830"/>
              <a:gd name="connsiteX131" fmla="*/ 1222487 w 42198532"/>
              <a:gd name="connsiteY131" fmla="*/ 1539711 h 7004830"/>
              <a:gd name="connsiteX132" fmla="*/ 1112069 w 42198532"/>
              <a:gd name="connsiteY132" fmla="*/ 1625665 h 7004830"/>
              <a:gd name="connsiteX133" fmla="*/ 746900 w 42198532"/>
              <a:gd name="connsiteY133" fmla="*/ 1348091 h 7004830"/>
              <a:gd name="connsiteX134" fmla="*/ 1110492 w 42198532"/>
              <a:gd name="connsiteY134" fmla="*/ 1064997 h 7004830"/>
              <a:gd name="connsiteX135" fmla="*/ 1488280 w 42198532"/>
              <a:gd name="connsiteY135" fmla="*/ 413645 h 7004830"/>
              <a:gd name="connsiteX136" fmla="*/ 1498533 w 42198532"/>
              <a:gd name="connsiteY136" fmla="*/ 421530 h 7004830"/>
              <a:gd name="connsiteX137" fmla="*/ 1853448 w 42198532"/>
              <a:gd name="connsiteY137" fmla="*/ 691218 h 7004830"/>
              <a:gd name="connsiteX138" fmla="*/ 1489068 w 42198532"/>
              <a:gd name="connsiteY138" fmla="*/ 973524 h 7004830"/>
              <a:gd name="connsiteX139" fmla="*/ 1123900 w 42198532"/>
              <a:gd name="connsiteY139" fmla="*/ 695950 h 7004830"/>
              <a:gd name="connsiteX140" fmla="*/ 1488280 w 42198532"/>
              <a:gd name="connsiteY140" fmla="*/ 413645 h 7004830"/>
              <a:gd name="connsiteX141" fmla="*/ 1493012 w 42198532"/>
              <a:gd name="connsiteY141" fmla="*/ 117464 h 7004830"/>
              <a:gd name="connsiteX142" fmla="*/ 42118086 w 42198532"/>
              <a:gd name="connsiteY142" fmla="*/ 0 h 7004830"/>
              <a:gd name="connsiteX143" fmla="*/ 42198532 w 42198532"/>
              <a:gd name="connsiteY143" fmla="*/ 7004830 h 7004830"/>
              <a:gd name="connsiteX144" fmla="*/ 843615 w 42198532"/>
              <a:gd name="connsiteY144" fmla="*/ 6975464 h 7004830"/>
              <a:gd name="connsiteX145" fmla="*/ 810785 w 42198532"/>
              <a:gd name="connsiteY145" fmla="*/ 6950504 h 7004830"/>
              <a:gd name="connsiteX146" fmla="*/ 746900 w 42198532"/>
              <a:gd name="connsiteY146" fmla="*/ 6901934 h 7004830"/>
              <a:gd name="connsiteX147" fmla="*/ 746900 w 42198532"/>
              <a:gd name="connsiteY147" fmla="*/ 6547081 h 7004830"/>
              <a:gd name="connsiteX148" fmla="*/ 1019002 w 42198532"/>
              <a:gd name="connsiteY148" fmla="*/ 6335746 h 7004830"/>
              <a:gd name="connsiteX149" fmla="*/ 1012693 w 42198532"/>
              <a:gd name="connsiteY149" fmla="*/ 6323918 h 7004830"/>
              <a:gd name="connsiteX150" fmla="*/ 1019791 w 42198532"/>
              <a:gd name="connsiteY150" fmla="*/ 6334957 h 7004830"/>
              <a:gd name="connsiteX151" fmla="*/ 1110492 w 42198532"/>
              <a:gd name="connsiteY151" fmla="*/ 6264775 h 7004830"/>
              <a:gd name="connsiteX152" fmla="*/ 1489068 w 42198532"/>
              <a:gd name="connsiteY152" fmla="*/ 6553389 h 7004830"/>
              <a:gd name="connsiteX153" fmla="*/ 1870800 w 42198532"/>
              <a:gd name="connsiteY153" fmla="*/ 6257678 h 7004830"/>
              <a:gd name="connsiteX154" fmla="*/ 1870800 w 42198532"/>
              <a:gd name="connsiteY154" fmla="*/ 6139394 h 7004830"/>
              <a:gd name="connsiteX155" fmla="*/ 1857392 w 42198532"/>
              <a:gd name="connsiteY155" fmla="*/ 6144914 h 7004830"/>
              <a:gd name="connsiteX156" fmla="*/ 1857392 w 42198532"/>
              <a:gd name="connsiteY156" fmla="*/ 6251370 h 7004830"/>
              <a:gd name="connsiteX157" fmla="*/ 1495378 w 42198532"/>
              <a:gd name="connsiteY157" fmla="*/ 6531309 h 7004830"/>
              <a:gd name="connsiteX158" fmla="*/ 1495378 w 42198532"/>
              <a:gd name="connsiteY158" fmla="*/ 6185131 h 7004830"/>
              <a:gd name="connsiteX159" fmla="*/ 1857392 w 42198532"/>
              <a:gd name="connsiteY159" fmla="*/ 5904403 h 7004830"/>
              <a:gd name="connsiteX160" fmla="*/ 1857392 w 42198532"/>
              <a:gd name="connsiteY160" fmla="*/ 6144125 h 7004830"/>
              <a:gd name="connsiteX161" fmla="*/ 1870800 w 42198532"/>
              <a:gd name="connsiteY161" fmla="*/ 6138605 h 7004830"/>
              <a:gd name="connsiteX162" fmla="*/ 1870800 w 42198532"/>
              <a:gd name="connsiteY162" fmla="*/ 5887843 h 7004830"/>
              <a:gd name="connsiteX163" fmla="*/ 1739875 w 42198532"/>
              <a:gd name="connsiteY163" fmla="*/ 5788484 h 7004830"/>
              <a:gd name="connsiteX164" fmla="*/ 1497744 w 42198532"/>
              <a:gd name="connsiteY164" fmla="*/ 5604749 h 7004830"/>
              <a:gd name="connsiteX165" fmla="*/ 1497744 w 42198532"/>
              <a:gd name="connsiteY165" fmla="*/ 5424957 h 7004830"/>
              <a:gd name="connsiteX166" fmla="*/ 1484336 w 42198532"/>
              <a:gd name="connsiteY166" fmla="*/ 5427322 h 7004830"/>
              <a:gd name="connsiteX167" fmla="*/ 1484336 w 42198532"/>
              <a:gd name="connsiteY167" fmla="*/ 5598440 h 7004830"/>
              <a:gd name="connsiteX168" fmla="*/ 1122322 w 42198532"/>
              <a:gd name="connsiteY168" fmla="*/ 5879169 h 7004830"/>
              <a:gd name="connsiteX169" fmla="*/ 1122322 w 42198532"/>
              <a:gd name="connsiteY169" fmla="*/ 5532990 h 7004830"/>
              <a:gd name="connsiteX170" fmla="*/ 1292682 w 42198532"/>
              <a:gd name="connsiteY170" fmla="*/ 5400511 h 7004830"/>
              <a:gd name="connsiteX171" fmla="*/ 1285583 w 42198532"/>
              <a:gd name="connsiteY171" fmla="*/ 5390260 h 7004830"/>
              <a:gd name="connsiteX172" fmla="*/ 1116013 w 42198532"/>
              <a:gd name="connsiteY172" fmla="*/ 5521161 h 7004830"/>
              <a:gd name="connsiteX173" fmla="*/ 750844 w 42198532"/>
              <a:gd name="connsiteY173" fmla="*/ 5243588 h 7004830"/>
              <a:gd name="connsiteX174" fmla="*/ 1025312 w 42198532"/>
              <a:gd name="connsiteY174" fmla="*/ 5030676 h 7004830"/>
              <a:gd name="connsiteX175" fmla="*/ 1110492 w 42198532"/>
              <a:gd name="connsiteY175" fmla="*/ 4965225 h 7004830"/>
              <a:gd name="connsiteX176" fmla="*/ 1475660 w 42198532"/>
              <a:gd name="connsiteY176" fmla="*/ 5242799 h 7004830"/>
              <a:gd name="connsiteX177" fmla="*/ 1285583 w 42198532"/>
              <a:gd name="connsiteY177" fmla="*/ 5389472 h 7004830"/>
              <a:gd name="connsiteX178" fmla="*/ 1293470 w 42198532"/>
              <a:gd name="connsiteY178" fmla="*/ 5400511 h 7004830"/>
              <a:gd name="connsiteX179" fmla="*/ 1484336 w 42198532"/>
              <a:gd name="connsiteY179" fmla="*/ 5252262 h 7004830"/>
              <a:gd name="connsiteX180" fmla="*/ 1484336 w 42198532"/>
              <a:gd name="connsiteY180" fmla="*/ 5426534 h 7004830"/>
              <a:gd name="connsiteX181" fmla="*/ 1497744 w 42198532"/>
              <a:gd name="connsiteY181" fmla="*/ 5424168 h 7004830"/>
              <a:gd name="connsiteX182" fmla="*/ 1497744 w 42198532"/>
              <a:gd name="connsiteY182" fmla="*/ 5246742 h 7004830"/>
              <a:gd name="connsiteX183" fmla="*/ 1513518 w 42198532"/>
              <a:gd name="connsiteY183" fmla="*/ 5234125 h 7004830"/>
              <a:gd name="connsiteX184" fmla="*/ 1513518 w 42198532"/>
              <a:gd name="connsiteY184" fmla="*/ 5217565 h 7004830"/>
              <a:gd name="connsiteX185" fmla="*/ 1495378 w 42198532"/>
              <a:gd name="connsiteY185" fmla="*/ 5231759 h 7004830"/>
              <a:gd name="connsiteX186" fmla="*/ 1495378 w 42198532"/>
              <a:gd name="connsiteY186" fmla="*/ 4885580 h 7004830"/>
              <a:gd name="connsiteX187" fmla="*/ 1513518 w 42198532"/>
              <a:gd name="connsiteY187" fmla="*/ 4871386 h 7004830"/>
              <a:gd name="connsiteX188" fmla="*/ 1513518 w 42198532"/>
              <a:gd name="connsiteY188" fmla="*/ 4854826 h 7004830"/>
              <a:gd name="connsiteX189" fmla="*/ 1489068 w 42198532"/>
              <a:gd name="connsiteY189" fmla="*/ 4873752 h 7004830"/>
              <a:gd name="connsiteX190" fmla="*/ 1123900 w 42198532"/>
              <a:gd name="connsiteY190" fmla="*/ 4596178 h 7004830"/>
              <a:gd name="connsiteX191" fmla="*/ 1488280 w 42198532"/>
              <a:gd name="connsiteY191" fmla="*/ 4313873 h 7004830"/>
              <a:gd name="connsiteX192" fmla="*/ 1853448 w 42198532"/>
              <a:gd name="connsiteY192" fmla="*/ 4591447 h 7004830"/>
              <a:gd name="connsiteX193" fmla="*/ 1514307 w 42198532"/>
              <a:gd name="connsiteY193" fmla="*/ 4854826 h 7004830"/>
              <a:gd name="connsiteX194" fmla="*/ 1514307 w 42198532"/>
              <a:gd name="connsiteY194" fmla="*/ 4870598 h 7004830"/>
              <a:gd name="connsiteX195" fmla="*/ 1857392 w 42198532"/>
              <a:gd name="connsiteY195" fmla="*/ 4604852 h 7004830"/>
              <a:gd name="connsiteX196" fmla="*/ 1857392 w 42198532"/>
              <a:gd name="connsiteY196" fmla="*/ 4951031 h 7004830"/>
              <a:gd name="connsiteX197" fmla="*/ 1514307 w 42198532"/>
              <a:gd name="connsiteY197" fmla="*/ 5217565 h 7004830"/>
              <a:gd name="connsiteX198" fmla="*/ 1514307 w 42198532"/>
              <a:gd name="connsiteY198" fmla="*/ 5234125 h 7004830"/>
              <a:gd name="connsiteX199" fmla="*/ 1870800 w 42198532"/>
              <a:gd name="connsiteY199" fmla="*/ 4957339 h 7004830"/>
              <a:gd name="connsiteX200" fmla="*/ 1870800 w 42198532"/>
              <a:gd name="connsiteY200" fmla="*/ 4588292 h 7004830"/>
              <a:gd name="connsiteX201" fmla="*/ 1497744 w 42198532"/>
              <a:gd name="connsiteY201" fmla="*/ 4304410 h 7004830"/>
              <a:gd name="connsiteX202" fmla="*/ 1497744 w 42198532"/>
              <a:gd name="connsiteY202" fmla="*/ 3956654 h 7004830"/>
              <a:gd name="connsiteX203" fmla="*/ 1484336 w 42198532"/>
              <a:gd name="connsiteY203" fmla="*/ 3966905 h 7004830"/>
              <a:gd name="connsiteX204" fmla="*/ 1484336 w 42198532"/>
              <a:gd name="connsiteY204" fmla="*/ 4299679 h 7004830"/>
              <a:gd name="connsiteX205" fmla="*/ 1122322 w 42198532"/>
              <a:gd name="connsiteY205" fmla="*/ 4579618 h 7004830"/>
              <a:gd name="connsiteX206" fmla="*/ 1122322 w 42198532"/>
              <a:gd name="connsiteY206" fmla="*/ 4233439 h 7004830"/>
              <a:gd name="connsiteX207" fmla="*/ 1484336 w 42198532"/>
              <a:gd name="connsiteY207" fmla="*/ 3952712 h 7004830"/>
              <a:gd name="connsiteX208" fmla="*/ 1484336 w 42198532"/>
              <a:gd name="connsiteY208" fmla="*/ 3966117 h 7004830"/>
              <a:gd name="connsiteX209" fmla="*/ 1497744 w 42198532"/>
              <a:gd name="connsiteY209" fmla="*/ 3955866 h 7004830"/>
              <a:gd name="connsiteX210" fmla="*/ 1497744 w 42198532"/>
              <a:gd name="connsiteY210" fmla="*/ 3936152 h 7004830"/>
              <a:gd name="connsiteX211" fmla="*/ 1136519 w 42198532"/>
              <a:gd name="connsiteY211" fmla="*/ 3661732 h 7004830"/>
              <a:gd name="connsiteX212" fmla="*/ 1125477 w 42198532"/>
              <a:gd name="connsiteY212" fmla="*/ 3669618 h 7004830"/>
              <a:gd name="connsiteX213" fmla="*/ 1135730 w 42198532"/>
              <a:gd name="connsiteY213" fmla="*/ 3660943 h 7004830"/>
              <a:gd name="connsiteX214" fmla="*/ 1119956 w 42198532"/>
              <a:gd name="connsiteY214" fmla="*/ 3649115 h 7004830"/>
              <a:gd name="connsiteX215" fmla="*/ 1119956 w 42198532"/>
              <a:gd name="connsiteY215" fmla="*/ 3637286 h 7004830"/>
              <a:gd name="connsiteX216" fmla="*/ 1106548 w 42198532"/>
              <a:gd name="connsiteY216" fmla="*/ 3637286 h 7004830"/>
              <a:gd name="connsiteX217" fmla="*/ 1106548 w 42198532"/>
              <a:gd name="connsiteY217" fmla="*/ 3649903 h 7004830"/>
              <a:gd name="connsiteX218" fmla="*/ 744534 w 42198532"/>
              <a:gd name="connsiteY218" fmla="*/ 3929843 h 7004830"/>
              <a:gd name="connsiteX219" fmla="*/ 744534 w 42198532"/>
              <a:gd name="connsiteY219" fmla="*/ 3612841 h 7004830"/>
              <a:gd name="connsiteX220" fmla="*/ 744534 w 42198532"/>
              <a:gd name="connsiteY220" fmla="*/ 3584453 h 7004830"/>
              <a:gd name="connsiteX221" fmla="*/ 1106548 w 42198532"/>
              <a:gd name="connsiteY221" fmla="*/ 3303725 h 7004830"/>
              <a:gd name="connsiteX222" fmla="*/ 1106548 w 42198532"/>
              <a:gd name="connsiteY222" fmla="*/ 3617573 h 7004830"/>
              <a:gd name="connsiteX223" fmla="*/ 1106548 w 42198532"/>
              <a:gd name="connsiteY223" fmla="*/ 3636498 h 7004830"/>
              <a:gd name="connsiteX224" fmla="*/ 1119956 w 42198532"/>
              <a:gd name="connsiteY224" fmla="*/ 3636498 h 7004830"/>
              <a:gd name="connsiteX225" fmla="*/ 1119956 w 42198532"/>
              <a:gd name="connsiteY225" fmla="*/ 3298205 h 7004830"/>
              <a:gd name="connsiteX226" fmla="*/ 1392847 w 42198532"/>
              <a:gd name="connsiteY226" fmla="*/ 3086870 h 7004830"/>
              <a:gd name="connsiteX227" fmla="*/ 1483547 w 42198532"/>
              <a:gd name="connsiteY227" fmla="*/ 3016688 h 7004830"/>
              <a:gd name="connsiteX228" fmla="*/ 1862913 w 42198532"/>
              <a:gd name="connsiteY228" fmla="*/ 3304513 h 7004830"/>
              <a:gd name="connsiteX229" fmla="*/ 2243855 w 42198532"/>
              <a:gd name="connsiteY229" fmla="*/ 3008803 h 7004830"/>
              <a:gd name="connsiteX230" fmla="*/ 2243855 w 42198532"/>
              <a:gd name="connsiteY230" fmla="*/ 2891307 h 7004830"/>
              <a:gd name="connsiteX231" fmla="*/ 2231236 w 42198532"/>
              <a:gd name="connsiteY231" fmla="*/ 2896827 h 7004830"/>
              <a:gd name="connsiteX232" fmla="*/ 2231236 w 42198532"/>
              <a:gd name="connsiteY232" fmla="*/ 3002494 h 7004830"/>
              <a:gd name="connsiteX233" fmla="*/ 1869222 w 42198532"/>
              <a:gd name="connsiteY233" fmla="*/ 3283222 h 7004830"/>
              <a:gd name="connsiteX234" fmla="*/ 1869222 w 42198532"/>
              <a:gd name="connsiteY234" fmla="*/ 2937043 h 7004830"/>
              <a:gd name="connsiteX235" fmla="*/ 2231236 w 42198532"/>
              <a:gd name="connsiteY235" fmla="*/ 2656315 h 7004830"/>
              <a:gd name="connsiteX236" fmla="*/ 2231236 w 42198532"/>
              <a:gd name="connsiteY236" fmla="*/ 2896038 h 7004830"/>
              <a:gd name="connsiteX237" fmla="*/ 2243855 w 42198532"/>
              <a:gd name="connsiteY237" fmla="*/ 2890518 h 7004830"/>
              <a:gd name="connsiteX238" fmla="*/ 2243855 w 42198532"/>
              <a:gd name="connsiteY238" fmla="*/ 2639755 h 7004830"/>
              <a:gd name="connsiteX239" fmla="*/ 2113720 w 42198532"/>
              <a:gd name="connsiteY239" fmla="*/ 2540397 h 7004830"/>
              <a:gd name="connsiteX240" fmla="*/ 2100312 w 42198532"/>
              <a:gd name="connsiteY240" fmla="*/ 2546705 h 7004830"/>
              <a:gd name="connsiteX241" fmla="*/ 2226503 w 42198532"/>
              <a:gd name="connsiteY241" fmla="*/ 2642910 h 7004830"/>
              <a:gd name="connsiteX242" fmla="*/ 1862124 w 42198532"/>
              <a:gd name="connsiteY242" fmla="*/ 2925215 h 7004830"/>
              <a:gd name="connsiteX243" fmla="*/ 1496955 w 42198532"/>
              <a:gd name="connsiteY243" fmla="*/ 2647641 h 7004830"/>
              <a:gd name="connsiteX244" fmla="*/ 1861335 w 42198532"/>
              <a:gd name="connsiteY244" fmla="*/ 2365336 h 7004830"/>
              <a:gd name="connsiteX245" fmla="*/ 2099523 w 42198532"/>
              <a:gd name="connsiteY245" fmla="*/ 2545916 h 7004830"/>
              <a:gd name="connsiteX246" fmla="*/ 2112931 w 42198532"/>
              <a:gd name="connsiteY246" fmla="*/ 2539608 h 7004830"/>
              <a:gd name="connsiteX247" fmla="*/ 1870800 w 42198532"/>
              <a:gd name="connsiteY247" fmla="*/ 2355873 h 7004830"/>
              <a:gd name="connsiteX248" fmla="*/ 1870800 w 42198532"/>
              <a:gd name="connsiteY248" fmla="*/ 2176869 h 7004830"/>
              <a:gd name="connsiteX249" fmla="*/ 1857392 w 42198532"/>
              <a:gd name="connsiteY249" fmla="*/ 2178447 h 7004830"/>
              <a:gd name="connsiteX250" fmla="*/ 1857392 w 42198532"/>
              <a:gd name="connsiteY250" fmla="*/ 2350353 h 7004830"/>
              <a:gd name="connsiteX251" fmla="*/ 1496167 w 42198532"/>
              <a:gd name="connsiteY251" fmla="*/ 2631081 h 7004830"/>
              <a:gd name="connsiteX252" fmla="*/ 1496167 w 42198532"/>
              <a:gd name="connsiteY252" fmla="*/ 2284114 h 7004830"/>
              <a:gd name="connsiteX253" fmla="*/ 1666526 w 42198532"/>
              <a:gd name="connsiteY253" fmla="*/ 2152424 h 7004830"/>
              <a:gd name="connsiteX254" fmla="*/ 1658639 w 42198532"/>
              <a:gd name="connsiteY254" fmla="*/ 2141384 h 7004830"/>
              <a:gd name="connsiteX255" fmla="*/ 1666526 w 42198532"/>
              <a:gd name="connsiteY255" fmla="*/ 2151636 h 7004830"/>
              <a:gd name="connsiteX256" fmla="*/ 1857392 w 42198532"/>
              <a:gd name="connsiteY256" fmla="*/ 2003386 h 7004830"/>
              <a:gd name="connsiteX257" fmla="*/ 1857392 w 42198532"/>
              <a:gd name="connsiteY257" fmla="*/ 2177658 h 7004830"/>
              <a:gd name="connsiteX258" fmla="*/ 1870800 w 42198532"/>
              <a:gd name="connsiteY258" fmla="*/ 2176081 h 7004830"/>
              <a:gd name="connsiteX259" fmla="*/ 1870800 w 42198532"/>
              <a:gd name="connsiteY259" fmla="*/ 1998654 h 7004830"/>
              <a:gd name="connsiteX260" fmla="*/ 1886574 w 42198532"/>
              <a:gd name="connsiteY260" fmla="*/ 1986037 h 7004830"/>
              <a:gd name="connsiteX261" fmla="*/ 1886574 w 42198532"/>
              <a:gd name="connsiteY261" fmla="*/ 1969478 h 7004830"/>
              <a:gd name="connsiteX262" fmla="*/ 1869222 w 42198532"/>
              <a:gd name="connsiteY262" fmla="*/ 1982883 h 7004830"/>
              <a:gd name="connsiteX263" fmla="*/ 1869222 w 42198532"/>
              <a:gd name="connsiteY263" fmla="*/ 1636704 h 7004830"/>
              <a:gd name="connsiteX264" fmla="*/ 1886574 w 42198532"/>
              <a:gd name="connsiteY264" fmla="*/ 1623299 h 7004830"/>
              <a:gd name="connsiteX265" fmla="*/ 1886574 w 42198532"/>
              <a:gd name="connsiteY265" fmla="*/ 1606739 h 7004830"/>
              <a:gd name="connsiteX266" fmla="*/ 1862124 w 42198532"/>
              <a:gd name="connsiteY266" fmla="*/ 1625665 h 7004830"/>
              <a:gd name="connsiteX267" fmla="*/ 1496955 w 42198532"/>
              <a:gd name="connsiteY267" fmla="*/ 1348091 h 7004830"/>
              <a:gd name="connsiteX268" fmla="*/ 1861335 w 42198532"/>
              <a:gd name="connsiteY268" fmla="*/ 1064997 h 7004830"/>
              <a:gd name="connsiteX269" fmla="*/ 2226503 w 42198532"/>
              <a:gd name="connsiteY269" fmla="*/ 1342571 h 7004830"/>
              <a:gd name="connsiteX270" fmla="*/ 1887362 w 42198532"/>
              <a:gd name="connsiteY270" fmla="*/ 1605951 h 7004830"/>
              <a:gd name="connsiteX271" fmla="*/ 1887362 w 42198532"/>
              <a:gd name="connsiteY271" fmla="*/ 1622510 h 7004830"/>
              <a:gd name="connsiteX272" fmla="*/ 2231236 w 42198532"/>
              <a:gd name="connsiteY272" fmla="*/ 1355976 h 7004830"/>
              <a:gd name="connsiteX273" fmla="*/ 2231236 w 42198532"/>
              <a:gd name="connsiteY273" fmla="*/ 1702944 h 7004830"/>
              <a:gd name="connsiteX274" fmla="*/ 1887362 w 42198532"/>
              <a:gd name="connsiteY274" fmla="*/ 1968689 h 7004830"/>
              <a:gd name="connsiteX275" fmla="*/ 1887362 w 42198532"/>
              <a:gd name="connsiteY275" fmla="*/ 1985249 h 7004830"/>
              <a:gd name="connsiteX276" fmla="*/ 2243855 w 42198532"/>
              <a:gd name="connsiteY276" fmla="*/ 1709252 h 7004830"/>
              <a:gd name="connsiteX277" fmla="*/ 2243855 w 42198532"/>
              <a:gd name="connsiteY277" fmla="*/ 1339416 h 7004830"/>
              <a:gd name="connsiteX278" fmla="*/ 1870800 w 42198532"/>
              <a:gd name="connsiteY278" fmla="*/ 1056323 h 7004830"/>
              <a:gd name="connsiteX279" fmla="*/ 1870800 w 42198532"/>
              <a:gd name="connsiteY279" fmla="*/ 707778 h 7004830"/>
              <a:gd name="connsiteX280" fmla="*/ 1857392 w 42198532"/>
              <a:gd name="connsiteY280" fmla="*/ 718030 h 7004830"/>
              <a:gd name="connsiteX281" fmla="*/ 1857392 w 42198532"/>
              <a:gd name="connsiteY281" fmla="*/ 1050803 h 7004830"/>
              <a:gd name="connsiteX282" fmla="*/ 1496167 w 42198532"/>
              <a:gd name="connsiteY282" fmla="*/ 1331531 h 7004830"/>
              <a:gd name="connsiteX283" fmla="*/ 1496167 w 42198532"/>
              <a:gd name="connsiteY283" fmla="*/ 985352 h 7004830"/>
              <a:gd name="connsiteX284" fmla="*/ 1857392 w 42198532"/>
              <a:gd name="connsiteY284" fmla="*/ 704624 h 7004830"/>
              <a:gd name="connsiteX285" fmla="*/ 1857392 w 42198532"/>
              <a:gd name="connsiteY285" fmla="*/ 717241 h 7004830"/>
              <a:gd name="connsiteX286" fmla="*/ 1870800 w 42198532"/>
              <a:gd name="connsiteY286" fmla="*/ 706990 h 7004830"/>
              <a:gd name="connsiteX287" fmla="*/ 1870800 w 42198532"/>
              <a:gd name="connsiteY287" fmla="*/ 688064 h 7004830"/>
              <a:gd name="connsiteX288" fmla="*/ 1509574 w 42198532"/>
              <a:gd name="connsiteY288" fmla="*/ 412856 h 7004830"/>
              <a:gd name="connsiteX289" fmla="*/ 1498533 w 42198532"/>
              <a:gd name="connsiteY289" fmla="*/ 421530 h 7004830"/>
              <a:gd name="connsiteX290" fmla="*/ 1508786 w 42198532"/>
              <a:gd name="connsiteY290" fmla="*/ 412856 h 7004830"/>
              <a:gd name="connsiteX291" fmla="*/ 1493012 w 42198532"/>
              <a:gd name="connsiteY291" fmla="*/ 401028 h 7004830"/>
              <a:gd name="connsiteX292" fmla="*/ 1493012 w 42198532"/>
              <a:gd name="connsiteY292" fmla="*/ 119417 h 7004830"/>
              <a:gd name="connsiteX293" fmla="*/ 1493012 w 42198532"/>
              <a:gd name="connsiteY293" fmla="*/ 117464 h 7004830"/>
              <a:gd name="connsiteX294" fmla="*/ 1398859 w 42198532"/>
              <a:gd name="connsiteY294" fmla="*/ 117464 h 7004830"/>
              <a:gd name="connsiteX295" fmla="*/ 1480393 w 42198532"/>
              <a:gd name="connsiteY295" fmla="*/ 117464 h 7004830"/>
              <a:gd name="connsiteX296" fmla="*/ 1480393 w 42198532"/>
              <a:gd name="connsiteY296" fmla="*/ 201868 h 7004830"/>
              <a:gd name="connsiteX297" fmla="*/ 1480393 w 42198532"/>
              <a:gd name="connsiteY297" fmla="*/ 401028 h 7004830"/>
              <a:gd name="connsiteX298" fmla="*/ 1118379 w 42198532"/>
              <a:gd name="connsiteY298" fmla="*/ 681756 h 7004830"/>
              <a:gd name="connsiteX299" fmla="*/ 1118379 w 42198532"/>
              <a:gd name="connsiteY299" fmla="*/ 335577 h 7004830"/>
              <a:gd name="connsiteX300" fmla="*/ 1379242 w 42198532"/>
              <a:gd name="connsiteY300" fmla="*/ 132719 h 7004830"/>
              <a:gd name="connsiteX301" fmla="*/ 1398859 w 42198532"/>
              <a:gd name="connsiteY301" fmla="*/ 117464 h 7004830"/>
              <a:gd name="connsiteX302" fmla="*/ 840168 w 42198532"/>
              <a:gd name="connsiteY302" fmla="*/ 117464 h 7004830"/>
              <a:gd name="connsiteX303" fmla="*/ 1377550 w 42198532"/>
              <a:gd name="connsiteY303" fmla="*/ 117464 h 7004830"/>
              <a:gd name="connsiteX304" fmla="*/ 1301753 w 42198532"/>
              <a:gd name="connsiteY304" fmla="*/ 176360 h 7004830"/>
              <a:gd name="connsiteX305" fmla="*/ 1112069 w 42198532"/>
              <a:gd name="connsiteY305" fmla="*/ 323748 h 7004830"/>
              <a:gd name="connsiteX306" fmla="*/ 857417 w 42198532"/>
              <a:gd name="connsiteY306" fmla="*/ 130551 h 7004830"/>
              <a:gd name="connsiteX307" fmla="*/ 840168 w 42198532"/>
              <a:gd name="connsiteY307" fmla="*/ 117464 h 70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</a:cxnLst>
            <a:rect l="l" t="t" r="r" b="b"/>
            <a:pathLst>
              <a:path w="42198532" h="7004830">
                <a:moveTo>
                  <a:pt x="738225" y="6911396"/>
                </a:moveTo>
                <a:lnTo>
                  <a:pt x="814828" y="6969750"/>
                </a:lnTo>
                <a:lnTo>
                  <a:pt x="822329" y="6975464"/>
                </a:lnTo>
                <a:lnTo>
                  <a:pt x="655724" y="6975464"/>
                </a:lnTo>
                <a:lnTo>
                  <a:pt x="656989" y="6974481"/>
                </a:lnTo>
                <a:lnTo>
                  <a:pt x="738225" y="6911396"/>
                </a:lnTo>
                <a:close/>
                <a:moveTo>
                  <a:pt x="733493" y="6551812"/>
                </a:moveTo>
                <a:lnTo>
                  <a:pt x="733493" y="6897991"/>
                </a:lnTo>
                <a:lnTo>
                  <a:pt x="639637" y="6970539"/>
                </a:lnTo>
                <a:cubicBezTo>
                  <a:pt x="645158" y="6972116"/>
                  <a:pt x="650679" y="6972904"/>
                  <a:pt x="656989" y="6974481"/>
                </a:cubicBezTo>
                <a:cubicBezTo>
                  <a:pt x="650679" y="6973693"/>
                  <a:pt x="644369" y="6972116"/>
                  <a:pt x="638848" y="6971327"/>
                </a:cubicBezTo>
                <a:lnTo>
                  <a:pt x="633515" y="6975464"/>
                </a:lnTo>
                <a:lnTo>
                  <a:pt x="371479" y="6975464"/>
                </a:lnTo>
                <a:lnTo>
                  <a:pt x="371479" y="6917056"/>
                </a:lnTo>
                <a:lnTo>
                  <a:pt x="371479" y="6832540"/>
                </a:lnTo>
                <a:lnTo>
                  <a:pt x="733493" y="6551812"/>
                </a:lnTo>
                <a:close/>
                <a:moveTo>
                  <a:pt x="1106548" y="5904403"/>
                </a:moveTo>
                <a:lnTo>
                  <a:pt x="1106548" y="6251370"/>
                </a:lnTo>
                <a:lnTo>
                  <a:pt x="1012693" y="6323918"/>
                </a:lnTo>
                <a:lnTo>
                  <a:pt x="744534" y="6531309"/>
                </a:lnTo>
                <a:lnTo>
                  <a:pt x="744534" y="6185131"/>
                </a:lnTo>
                <a:lnTo>
                  <a:pt x="873093" y="6085772"/>
                </a:lnTo>
                <a:lnTo>
                  <a:pt x="1106548" y="5904403"/>
                </a:lnTo>
                <a:close/>
                <a:moveTo>
                  <a:pt x="1739875" y="5788484"/>
                </a:moveTo>
                <a:lnTo>
                  <a:pt x="1726467" y="5794792"/>
                </a:lnTo>
                <a:lnTo>
                  <a:pt x="1739875" y="5788484"/>
                </a:lnTo>
                <a:close/>
                <a:moveTo>
                  <a:pt x="1488280" y="5613423"/>
                </a:moveTo>
                <a:lnTo>
                  <a:pt x="1726467" y="5794792"/>
                </a:lnTo>
                <a:lnTo>
                  <a:pt x="1853448" y="5890997"/>
                </a:lnTo>
                <a:lnTo>
                  <a:pt x="1489068" y="6174091"/>
                </a:lnTo>
                <a:lnTo>
                  <a:pt x="1123900" y="5896517"/>
                </a:lnTo>
                <a:lnTo>
                  <a:pt x="1488280" y="5613423"/>
                </a:lnTo>
                <a:close/>
                <a:moveTo>
                  <a:pt x="359648" y="4965225"/>
                </a:moveTo>
                <a:lnTo>
                  <a:pt x="724817" y="5242799"/>
                </a:lnTo>
                <a:lnTo>
                  <a:pt x="487418" y="5426534"/>
                </a:lnTo>
                <a:lnTo>
                  <a:pt x="493727" y="5437574"/>
                </a:lnTo>
                <a:lnTo>
                  <a:pt x="733493" y="5252262"/>
                </a:lnTo>
                <a:lnTo>
                  <a:pt x="733493" y="5598440"/>
                </a:lnTo>
                <a:lnTo>
                  <a:pt x="633328" y="5675720"/>
                </a:lnTo>
                <a:lnTo>
                  <a:pt x="641215" y="5688337"/>
                </a:lnTo>
                <a:lnTo>
                  <a:pt x="737436" y="5613423"/>
                </a:lnTo>
                <a:lnTo>
                  <a:pt x="1102605" y="5890997"/>
                </a:lnTo>
                <a:lnTo>
                  <a:pt x="866783" y="6073943"/>
                </a:lnTo>
                <a:lnTo>
                  <a:pt x="873093" y="6085772"/>
                </a:lnTo>
                <a:lnTo>
                  <a:pt x="865994" y="6074732"/>
                </a:lnTo>
                <a:lnTo>
                  <a:pt x="738225" y="6174091"/>
                </a:lnTo>
                <a:lnTo>
                  <a:pt x="373056" y="5896517"/>
                </a:lnTo>
                <a:lnTo>
                  <a:pt x="640426" y="5689125"/>
                </a:lnTo>
                <a:lnTo>
                  <a:pt x="633328" y="5676508"/>
                </a:lnTo>
                <a:lnTo>
                  <a:pt x="371479" y="5879169"/>
                </a:lnTo>
                <a:lnTo>
                  <a:pt x="371479" y="5532990"/>
                </a:lnTo>
                <a:lnTo>
                  <a:pt x="493727" y="5438362"/>
                </a:lnTo>
                <a:lnTo>
                  <a:pt x="486629" y="5426534"/>
                </a:lnTo>
                <a:lnTo>
                  <a:pt x="365169" y="5521161"/>
                </a:lnTo>
                <a:lnTo>
                  <a:pt x="0" y="5243588"/>
                </a:lnTo>
                <a:lnTo>
                  <a:pt x="359648" y="4965225"/>
                </a:lnTo>
                <a:close/>
                <a:moveTo>
                  <a:pt x="1106548" y="4604852"/>
                </a:moveTo>
                <a:lnTo>
                  <a:pt x="1106548" y="4951031"/>
                </a:lnTo>
                <a:lnTo>
                  <a:pt x="1018214" y="5019636"/>
                </a:lnTo>
                <a:lnTo>
                  <a:pt x="1025312" y="5030676"/>
                </a:lnTo>
                <a:lnTo>
                  <a:pt x="1017425" y="5020424"/>
                </a:lnTo>
                <a:lnTo>
                  <a:pt x="744534" y="5231759"/>
                </a:lnTo>
                <a:lnTo>
                  <a:pt x="744534" y="4885580"/>
                </a:lnTo>
                <a:lnTo>
                  <a:pt x="856530" y="4798050"/>
                </a:lnTo>
                <a:lnTo>
                  <a:pt x="849432" y="4787799"/>
                </a:lnTo>
                <a:lnTo>
                  <a:pt x="857319" y="4798050"/>
                </a:lnTo>
                <a:lnTo>
                  <a:pt x="1106548" y="4604852"/>
                </a:lnTo>
                <a:close/>
                <a:moveTo>
                  <a:pt x="737436" y="4313873"/>
                </a:moveTo>
                <a:lnTo>
                  <a:pt x="1102605" y="4591447"/>
                </a:lnTo>
                <a:lnTo>
                  <a:pt x="849432" y="4787799"/>
                </a:lnTo>
                <a:lnTo>
                  <a:pt x="738225" y="4873752"/>
                </a:lnTo>
                <a:lnTo>
                  <a:pt x="373056" y="4596178"/>
                </a:lnTo>
                <a:lnTo>
                  <a:pt x="737436" y="4313873"/>
                </a:lnTo>
                <a:close/>
                <a:moveTo>
                  <a:pt x="1115224" y="3661732"/>
                </a:moveTo>
                <a:lnTo>
                  <a:pt x="1125477" y="3669618"/>
                </a:lnTo>
                <a:lnTo>
                  <a:pt x="1480393" y="3939306"/>
                </a:lnTo>
                <a:lnTo>
                  <a:pt x="1116013" y="4222399"/>
                </a:lnTo>
                <a:lnTo>
                  <a:pt x="750844" y="3944037"/>
                </a:lnTo>
                <a:lnTo>
                  <a:pt x="1115224" y="3661732"/>
                </a:lnTo>
                <a:close/>
                <a:moveTo>
                  <a:pt x="1480393" y="2656315"/>
                </a:moveTo>
                <a:lnTo>
                  <a:pt x="1480393" y="3002494"/>
                </a:lnTo>
                <a:lnTo>
                  <a:pt x="1386537" y="3075042"/>
                </a:lnTo>
                <a:lnTo>
                  <a:pt x="1392847" y="3086870"/>
                </a:lnTo>
                <a:lnTo>
                  <a:pt x="1385748" y="3075830"/>
                </a:lnTo>
                <a:lnTo>
                  <a:pt x="1118379" y="3283222"/>
                </a:lnTo>
                <a:lnTo>
                  <a:pt x="1118379" y="2937043"/>
                </a:lnTo>
                <a:lnTo>
                  <a:pt x="1246148" y="2837685"/>
                </a:lnTo>
                <a:lnTo>
                  <a:pt x="1239839" y="2825856"/>
                </a:lnTo>
                <a:lnTo>
                  <a:pt x="1246937" y="2836896"/>
                </a:lnTo>
                <a:lnTo>
                  <a:pt x="1480393" y="2656315"/>
                </a:lnTo>
                <a:close/>
                <a:moveTo>
                  <a:pt x="732704" y="1716349"/>
                </a:moveTo>
                <a:lnTo>
                  <a:pt x="1097873" y="1993923"/>
                </a:lnTo>
                <a:lnTo>
                  <a:pt x="860473" y="2177658"/>
                </a:lnTo>
                <a:lnTo>
                  <a:pt x="867572" y="2189486"/>
                </a:lnTo>
                <a:lnTo>
                  <a:pt x="1106548" y="2003386"/>
                </a:lnTo>
                <a:lnTo>
                  <a:pt x="1106548" y="2350353"/>
                </a:lnTo>
                <a:lnTo>
                  <a:pt x="1007172" y="2427632"/>
                </a:lnTo>
                <a:lnTo>
                  <a:pt x="1014270" y="2440249"/>
                </a:lnTo>
                <a:lnTo>
                  <a:pt x="1110492" y="2365336"/>
                </a:lnTo>
                <a:lnTo>
                  <a:pt x="1475660" y="2642910"/>
                </a:lnTo>
                <a:lnTo>
                  <a:pt x="1239839" y="2825856"/>
                </a:lnTo>
                <a:lnTo>
                  <a:pt x="1112069" y="2925215"/>
                </a:lnTo>
                <a:lnTo>
                  <a:pt x="746900" y="2647641"/>
                </a:lnTo>
                <a:lnTo>
                  <a:pt x="1013481" y="2440249"/>
                </a:lnTo>
                <a:lnTo>
                  <a:pt x="1006383" y="2427632"/>
                </a:lnTo>
                <a:lnTo>
                  <a:pt x="744534" y="2631081"/>
                </a:lnTo>
                <a:lnTo>
                  <a:pt x="744534" y="2284114"/>
                </a:lnTo>
                <a:lnTo>
                  <a:pt x="866783" y="2189486"/>
                </a:lnTo>
                <a:lnTo>
                  <a:pt x="860473" y="2178447"/>
                </a:lnTo>
                <a:lnTo>
                  <a:pt x="738225" y="2273074"/>
                </a:lnTo>
                <a:lnTo>
                  <a:pt x="373056" y="1995500"/>
                </a:lnTo>
                <a:lnTo>
                  <a:pt x="732704" y="1716349"/>
                </a:lnTo>
                <a:close/>
                <a:moveTo>
                  <a:pt x="1480393" y="1355976"/>
                </a:moveTo>
                <a:lnTo>
                  <a:pt x="1480393" y="1702944"/>
                </a:lnTo>
                <a:lnTo>
                  <a:pt x="1391269" y="1771549"/>
                </a:lnTo>
                <a:lnTo>
                  <a:pt x="1399156" y="1781800"/>
                </a:lnTo>
                <a:lnTo>
                  <a:pt x="1483547" y="1716349"/>
                </a:lnTo>
                <a:lnTo>
                  <a:pt x="1848716" y="1993923"/>
                </a:lnTo>
                <a:lnTo>
                  <a:pt x="1658639" y="2141384"/>
                </a:lnTo>
                <a:lnTo>
                  <a:pt x="1489068" y="2273074"/>
                </a:lnTo>
                <a:lnTo>
                  <a:pt x="1123900" y="1995500"/>
                </a:lnTo>
                <a:lnTo>
                  <a:pt x="1398368" y="1782588"/>
                </a:lnTo>
                <a:lnTo>
                  <a:pt x="1390481" y="1771549"/>
                </a:lnTo>
                <a:lnTo>
                  <a:pt x="1118379" y="1982883"/>
                </a:lnTo>
                <a:lnTo>
                  <a:pt x="1118379" y="1636704"/>
                </a:lnTo>
                <a:lnTo>
                  <a:pt x="1230374" y="1549963"/>
                </a:lnTo>
                <a:lnTo>
                  <a:pt x="1480393" y="1355976"/>
                </a:lnTo>
                <a:close/>
                <a:moveTo>
                  <a:pt x="1110492" y="1064997"/>
                </a:moveTo>
                <a:lnTo>
                  <a:pt x="1475660" y="1342571"/>
                </a:lnTo>
                <a:lnTo>
                  <a:pt x="1223276" y="1538923"/>
                </a:lnTo>
                <a:lnTo>
                  <a:pt x="1230374" y="1549963"/>
                </a:lnTo>
                <a:lnTo>
                  <a:pt x="1222487" y="1539711"/>
                </a:lnTo>
                <a:lnTo>
                  <a:pt x="1112069" y="1625665"/>
                </a:lnTo>
                <a:lnTo>
                  <a:pt x="746900" y="1348091"/>
                </a:lnTo>
                <a:lnTo>
                  <a:pt x="1110492" y="1064997"/>
                </a:lnTo>
                <a:close/>
                <a:moveTo>
                  <a:pt x="1488280" y="413645"/>
                </a:moveTo>
                <a:lnTo>
                  <a:pt x="1498533" y="421530"/>
                </a:lnTo>
                <a:lnTo>
                  <a:pt x="1853448" y="691218"/>
                </a:lnTo>
                <a:lnTo>
                  <a:pt x="1489068" y="973524"/>
                </a:lnTo>
                <a:lnTo>
                  <a:pt x="1123900" y="695950"/>
                </a:lnTo>
                <a:lnTo>
                  <a:pt x="1488280" y="413645"/>
                </a:lnTo>
                <a:close/>
                <a:moveTo>
                  <a:pt x="1493012" y="117464"/>
                </a:moveTo>
                <a:lnTo>
                  <a:pt x="42118086" y="0"/>
                </a:lnTo>
                <a:lnTo>
                  <a:pt x="42198532" y="7004830"/>
                </a:lnTo>
                <a:lnTo>
                  <a:pt x="843615" y="6975464"/>
                </a:lnTo>
                <a:lnTo>
                  <a:pt x="810785" y="6950504"/>
                </a:lnTo>
                <a:lnTo>
                  <a:pt x="746900" y="6901934"/>
                </a:lnTo>
                <a:lnTo>
                  <a:pt x="746900" y="6547081"/>
                </a:lnTo>
                <a:lnTo>
                  <a:pt x="1019002" y="6335746"/>
                </a:lnTo>
                <a:lnTo>
                  <a:pt x="1012693" y="6323918"/>
                </a:lnTo>
                <a:lnTo>
                  <a:pt x="1019791" y="6334957"/>
                </a:lnTo>
                <a:lnTo>
                  <a:pt x="1110492" y="6264775"/>
                </a:lnTo>
                <a:lnTo>
                  <a:pt x="1489068" y="6553389"/>
                </a:lnTo>
                <a:lnTo>
                  <a:pt x="1870800" y="6257678"/>
                </a:lnTo>
                <a:lnTo>
                  <a:pt x="1870800" y="6139394"/>
                </a:lnTo>
                <a:lnTo>
                  <a:pt x="1857392" y="6144914"/>
                </a:lnTo>
                <a:lnTo>
                  <a:pt x="1857392" y="6251370"/>
                </a:lnTo>
                <a:lnTo>
                  <a:pt x="1495378" y="6531309"/>
                </a:lnTo>
                <a:lnTo>
                  <a:pt x="1495378" y="6185131"/>
                </a:lnTo>
                <a:lnTo>
                  <a:pt x="1857392" y="5904403"/>
                </a:lnTo>
                <a:lnTo>
                  <a:pt x="1857392" y="6144125"/>
                </a:lnTo>
                <a:lnTo>
                  <a:pt x="1870800" y="6138605"/>
                </a:lnTo>
                <a:lnTo>
                  <a:pt x="1870800" y="5887843"/>
                </a:lnTo>
                <a:lnTo>
                  <a:pt x="1739875" y="5788484"/>
                </a:lnTo>
                <a:lnTo>
                  <a:pt x="1497744" y="5604749"/>
                </a:lnTo>
                <a:lnTo>
                  <a:pt x="1497744" y="5424957"/>
                </a:lnTo>
                <a:lnTo>
                  <a:pt x="1484336" y="5427322"/>
                </a:lnTo>
                <a:lnTo>
                  <a:pt x="1484336" y="5598440"/>
                </a:lnTo>
                <a:lnTo>
                  <a:pt x="1122322" y="5879169"/>
                </a:lnTo>
                <a:lnTo>
                  <a:pt x="1122322" y="5532990"/>
                </a:lnTo>
                <a:lnTo>
                  <a:pt x="1292682" y="5400511"/>
                </a:lnTo>
                <a:lnTo>
                  <a:pt x="1285583" y="5390260"/>
                </a:lnTo>
                <a:lnTo>
                  <a:pt x="1116013" y="5521161"/>
                </a:lnTo>
                <a:lnTo>
                  <a:pt x="750844" y="5243588"/>
                </a:lnTo>
                <a:lnTo>
                  <a:pt x="1025312" y="5030676"/>
                </a:lnTo>
                <a:lnTo>
                  <a:pt x="1110492" y="4965225"/>
                </a:lnTo>
                <a:lnTo>
                  <a:pt x="1475660" y="5242799"/>
                </a:lnTo>
                <a:lnTo>
                  <a:pt x="1285583" y="5389472"/>
                </a:lnTo>
                <a:lnTo>
                  <a:pt x="1293470" y="5400511"/>
                </a:lnTo>
                <a:lnTo>
                  <a:pt x="1484336" y="5252262"/>
                </a:lnTo>
                <a:lnTo>
                  <a:pt x="1484336" y="5426534"/>
                </a:lnTo>
                <a:lnTo>
                  <a:pt x="1497744" y="5424168"/>
                </a:lnTo>
                <a:lnTo>
                  <a:pt x="1497744" y="5246742"/>
                </a:lnTo>
                <a:lnTo>
                  <a:pt x="1513518" y="5234125"/>
                </a:lnTo>
                <a:lnTo>
                  <a:pt x="1513518" y="5217565"/>
                </a:lnTo>
                <a:lnTo>
                  <a:pt x="1495378" y="5231759"/>
                </a:lnTo>
                <a:lnTo>
                  <a:pt x="1495378" y="4885580"/>
                </a:lnTo>
                <a:lnTo>
                  <a:pt x="1513518" y="4871386"/>
                </a:lnTo>
                <a:lnTo>
                  <a:pt x="1513518" y="4854826"/>
                </a:lnTo>
                <a:lnTo>
                  <a:pt x="1489068" y="4873752"/>
                </a:lnTo>
                <a:lnTo>
                  <a:pt x="1123900" y="4596178"/>
                </a:lnTo>
                <a:lnTo>
                  <a:pt x="1488280" y="4313873"/>
                </a:lnTo>
                <a:lnTo>
                  <a:pt x="1853448" y="4591447"/>
                </a:lnTo>
                <a:lnTo>
                  <a:pt x="1514307" y="4854826"/>
                </a:lnTo>
                <a:lnTo>
                  <a:pt x="1514307" y="4870598"/>
                </a:lnTo>
                <a:lnTo>
                  <a:pt x="1857392" y="4604852"/>
                </a:lnTo>
                <a:lnTo>
                  <a:pt x="1857392" y="4951031"/>
                </a:lnTo>
                <a:lnTo>
                  <a:pt x="1514307" y="5217565"/>
                </a:lnTo>
                <a:lnTo>
                  <a:pt x="1514307" y="5234125"/>
                </a:lnTo>
                <a:lnTo>
                  <a:pt x="1870800" y="4957339"/>
                </a:lnTo>
                <a:lnTo>
                  <a:pt x="1870800" y="4588292"/>
                </a:lnTo>
                <a:lnTo>
                  <a:pt x="1497744" y="4304410"/>
                </a:lnTo>
                <a:lnTo>
                  <a:pt x="1497744" y="3956654"/>
                </a:lnTo>
                <a:lnTo>
                  <a:pt x="1484336" y="3966905"/>
                </a:lnTo>
                <a:lnTo>
                  <a:pt x="1484336" y="4299679"/>
                </a:lnTo>
                <a:lnTo>
                  <a:pt x="1122322" y="4579618"/>
                </a:lnTo>
                <a:lnTo>
                  <a:pt x="1122322" y="4233439"/>
                </a:lnTo>
                <a:lnTo>
                  <a:pt x="1484336" y="3952712"/>
                </a:lnTo>
                <a:lnTo>
                  <a:pt x="1484336" y="3966117"/>
                </a:lnTo>
                <a:lnTo>
                  <a:pt x="1497744" y="3955866"/>
                </a:lnTo>
                <a:lnTo>
                  <a:pt x="1497744" y="3936152"/>
                </a:lnTo>
                <a:lnTo>
                  <a:pt x="1136519" y="3661732"/>
                </a:lnTo>
                <a:lnTo>
                  <a:pt x="1125477" y="3669618"/>
                </a:lnTo>
                <a:lnTo>
                  <a:pt x="1135730" y="3660943"/>
                </a:lnTo>
                <a:lnTo>
                  <a:pt x="1119956" y="3649115"/>
                </a:lnTo>
                <a:lnTo>
                  <a:pt x="1119956" y="3637286"/>
                </a:lnTo>
                <a:lnTo>
                  <a:pt x="1106548" y="3637286"/>
                </a:lnTo>
                <a:lnTo>
                  <a:pt x="1106548" y="3649903"/>
                </a:lnTo>
                <a:lnTo>
                  <a:pt x="744534" y="3929843"/>
                </a:lnTo>
                <a:lnTo>
                  <a:pt x="744534" y="3612841"/>
                </a:lnTo>
                <a:lnTo>
                  <a:pt x="744534" y="3584453"/>
                </a:lnTo>
                <a:lnTo>
                  <a:pt x="1106548" y="3303725"/>
                </a:lnTo>
                <a:lnTo>
                  <a:pt x="1106548" y="3617573"/>
                </a:lnTo>
                <a:lnTo>
                  <a:pt x="1106548" y="3636498"/>
                </a:lnTo>
                <a:lnTo>
                  <a:pt x="1119956" y="3636498"/>
                </a:lnTo>
                <a:lnTo>
                  <a:pt x="1119956" y="3298205"/>
                </a:lnTo>
                <a:lnTo>
                  <a:pt x="1392847" y="3086870"/>
                </a:lnTo>
                <a:lnTo>
                  <a:pt x="1483547" y="3016688"/>
                </a:lnTo>
                <a:lnTo>
                  <a:pt x="1862913" y="3304513"/>
                </a:lnTo>
                <a:lnTo>
                  <a:pt x="2243855" y="3008803"/>
                </a:lnTo>
                <a:lnTo>
                  <a:pt x="2243855" y="2891307"/>
                </a:lnTo>
                <a:lnTo>
                  <a:pt x="2231236" y="2896827"/>
                </a:lnTo>
                <a:lnTo>
                  <a:pt x="2231236" y="3002494"/>
                </a:lnTo>
                <a:lnTo>
                  <a:pt x="1869222" y="3283222"/>
                </a:lnTo>
                <a:lnTo>
                  <a:pt x="1869222" y="2937043"/>
                </a:lnTo>
                <a:lnTo>
                  <a:pt x="2231236" y="2656315"/>
                </a:lnTo>
                <a:lnTo>
                  <a:pt x="2231236" y="2896038"/>
                </a:lnTo>
                <a:lnTo>
                  <a:pt x="2243855" y="2890518"/>
                </a:lnTo>
                <a:lnTo>
                  <a:pt x="2243855" y="2639755"/>
                </a:lnTo>
                <a:lnTo>
                  <a:pt x="2113720" y="2540397"/>
                </a:lnTo>
                <a:lnTo>
                  <a:pt x="2100312" y="2546705"/>
                </a:lnTo>
                <a:lnTo>
                  <a:pt x="2226503" y="2642910"/>
                </a:lnTo>
                <a:lnTo>
                  <a:pt x="1862124" y="2925215"/>
                </a:lnTo>
                <a:lnTo>
                  <a:pt x="1496955" y="2647641"/>
                </a:lnTo>
                <a:lnTo>
                  <a:pt x="1861335" y="2365336"/>
                </a:lnTo>
                <a:lnTo>
                  <a:pt x="2099523" y="2545916"/>
                </a:lnTo>
                <a:lnTo>
                  <a:pt x="2112931" y="2539608"/>
                </a:lnTo>
                <a:lnTo>
                  <a:pt x="1870800" y="2355873"/>
                </a:lnTo>
                <a:lnTo>
                  <a:pt x="1870800" y="2176869"/>
                </a:lnTo>
                <a:lnTo>
                  <a:pt x="1857392" y="2178447"/>
                </a:lnTo>
                <a:lnTo>
                  <a:pt x="1857392" y="2350353"/>
                </a:lnTo>
                <a:lnTo>
                  <a:pt x="1496167" y="2631081"/>
                </a:lnTo>
                <a:lnTo>
                  <a:pt x="1496167" y="2284114"/>
                </a:lnTo>
                <a:lnTo>
                  <a:pt x="1666526" y="2152424"/>
                </a:lnTo>
                <a:lnTo>
                  <a:pt x="1658639" y="2141384"/>
                </a:lnTo>
                <a:lnTo>
                  <a:pt x="1666526" y="2151636"/>
                </a:lnTo>
                <a:lnTo>
                  <a:pt x="1857392" y="2003386"/>
                </a:lnTo>
                <a:lnTo>
                  <a:pt x="1857392" y="2177658"/>
                </a:lnTo>
                <a:lnTo>
                  <a:pt x="1870800" y="2176081"/>
                </a:lnTo>
                <a:lnTo>
                  <a:pt x="1870800" y="1998654"/>
                </a:lnTo>
                <a:lnTo>
                  <a:pt x="1886574" y="1986037"/>
                </a:lnTo>
                <a:lnTo>
                  <a:pt x="1886574" y="1969478"/>
                </a:lnTo>
                <a:lnTo>
                  <a:pt x="1869222" y="1982883"/>
                </a:lnTo>
                <a:lnTo>
                  <a:pt x="1869222" y="1636704"/>
                </a:lnTo>
                <a:lnTo>
                  <a:pt x="1886574" y="1623299"/>
                </a:lnTo>
                <a:lnTo>
                  <a:pt x="1886574" y="1606739"/>
                </a:lnTo>
                <a:lnTo>
                  <a:pt x="1862124" y="1625665"/>
                </a:lnTo>
                <a:lnTo>
                  <a:pt x="1496955" y="1348091"/>
                </a:lnTo>
                <a:lnTo>
                  <a:pt x="1861335" y="1064997"/>
                </a:lnTo>
                <a:lnTo>
                  <a:pt x="2226503" y="1342571"/>
                </a:lnTo>
                <a:lnTo>
                  <a:pt x="1887362" y="1605951"/>
                </a:lnTo>
                <a:lnTo>
                  <a:pt x="1887362" y="1622510"/>
                </a:lnTo>
                <a:lnTo>
                  <a:pt x="2231236" y="1355976"/>
                </a:lnTo>
                <a:lnTo>
                  <a:pt x="2231236" y="1702944"/>
                </a:lnTo>
                <a:lnTo>
                  <a:pt x="1887362" y="1968689"/>
                </a:lnTo>
                <a:lnTo>
                  <a:pt x="1887362" y="1985249"/>
                </a:lnTo>
                <a:lnTo>
                  <a:pt x="2243855" y="1709252"/>
                </a:lnTo>
                <a:lnTo>
                  <a:pt x="2243855" y="1339416"/>
                </a:lnTo>
                <a:lnTo>
                  <a:pt x="1870800" y="1056323"/>
                </a:lnTo>
                <a:lnTo>
                  <a:pt x="1870800" y="707778"/>
                </a:lnTo>
                <a:lnTo>
                  <a:pt x="1857392" y="718030"/>
                </a:lnTo>
                <a:lnTo>
                  <a:pt x="1857392" y="1050803"/>
                </a:lnTo>
                <a:lnTo>
                  <a:pt x="1496167" y="1331531"/>
                </a:lnTo>
                <a:lnTo>
                  <a:pt x="1496167" y="985352"/>
                </a:lnTo>
                <a:lnTo>
                  <a:pt x="1857392" y="704624"/>
                </a:lnTo>
                <a:lnTo>
                  <a:pt x="1857392" y="717241"/>
                </a:lnTo>
                <a:lnTo>
                  <a:pt x="1870800" y="706990"/>
                </a:lnTo>
                <a:lnTo>
                  <a:pt x="1870800" y="688064"/>
                </a:lnTo>
                <a:lnTo>
                  <a:pt x="1509574" y="412856"/>
                </a:lnTo>
                <a:lnTo>
                  <a:pt x="1498533" y="421530"/>
                </a:lnTo>
                <a:lnTo>
                  <a:pt x="1508786" y="412856"/>
                </a:lnTo>
                <a:lnTo>
                  <a:pt x="1493012" y="401028"/>
                </a:lnTo>
                <a:lnTo>
                  <a:pt x="1493012" y="119417"/>
                </a:lnTo>
                <a:lnTo>
                  <a:pt x="1493012" y="117464"/>
                </a:lnTo>
                <a:close/>
                <a:moveTo>
                  <a:pt x="1398859" y="117464"/>
                </a:moveTo>
                <a:lnTo>
                  <a:pt x="1480393" y="117464"/>
                </a:lnTo>
                <a:lnTo>
                  <a:pt x="1480393" y="201868"/>
                </a:lnTo>
                <a:lnTo>
                  <a:pt x="1480393" y="401028"/>
                </a:lnTo>
                <a:lnTo>
                  <a:pt x="1118379" y="681756"/>
                </a:lnTo>
                <a:lnTo>
                  <a:pt x="1118379" y="335577"/>
                </a:lnTo>
                <a:lnTo>
                  <a:pt x="1379242" y="132719"/>
                </a:lnTo>
                <a:lnTo>
                  <a:pt x="1398859" y="117464"/>
                </a:lnTo>
                <a:close/>
                <a:moveTo>
                  <a:pt x="840168" y="117464"/>
                </a:moveTo>
                <a:lnTo>
                  <a:pt x="1377550" y="117464"/>
                </a:lnTo>
                <a:lnTo>
                  <a:pt x="1301753" y="176360"/>
                </a:lnTo>
                <a:lnTo>
                  <a:pt x="1112069" y="323748"/>
                </a:lnTo>
                <a:lnTo>
                  <a:pt x="857417" y="130551"/>
                </a:lnTo>
                <a:lnTo>
                  <a:pt x="840168" y="11746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 haut + contenu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Espace réservé du contenu 2">
            <a:extLst>
              <a:ext uri="{FF2B5EF4-FFF2-40B4-BE49-F238E27FC236}">
                <a16:creationId xmlns:a16="http://schemas.microsoft.com/office/drawing/2014/main" id="{9BDF78EF-B925-4A77-F088-A8970BDC4F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3381829"/>
            <a:ext cx="10836275" cy="2531609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46C622DF-824A-7030-FF06-98A537DB20A5}"/>
              </a:ext>
            </a:extLst>
          </p:cNvPr>
          <p:cNvSpPr txBox="1"/>
          <p:nvPr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votre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image,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placez celle-ci en arrière plan : Clic droit + « Arrière plan »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votre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image,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adaptez si besoin la couleur du texte en fonction de celle-ci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285252E3-9176-AD7B-44E7-02A49D473F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9314"/>
            <a:ext cx="10728325" cy="108426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321544297"/>
      </p:ext>
    </p:extLst>
  </p:cSld>
  <p:clrMapOvr>
    <a:masterClrMapping/>
  </p:clrMapOvr>
  <p:hf hd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r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lIns="0"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1838" y="4262438"/>
            <a:ext cx="5294312" cy="1655762"/>
          </a:xfrm>
        </p:spPr>
        <p:txBody>
          <a:bodyPr rIns="0"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Modifier le style des sous-titres du masque</a:t>
            </a:r>
          </a:p>
        </p:txBody>
      </p:sp>
      <p:pic>
        <p:nvPicPr>
          <p:cNvPr id="8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931EACC6-5472-4DD6-3DB8-DB3936803B32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image</a:t>
            </a:r>
          </a:p>
        </p:txBody>
      </p:sp>
      <p:sp>
        <p:nvSpPr>
          <p:cNvPr id="38" name="Rectangle 21">
            <a:extLst>
              <a:ext uri="{FF2B5EF4-FFF2-40B4-BE49-F238E27FC236}">
                <a16:creationId xmlns:a16="http://schemas.microsoft.com/office/drawing/2014/main" id="{A735B0D2-65F8-67B3-4CB3-F526012A0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585" y="-1588"/>
            <a:ext cx="20638" cy="31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Espace réservé pour une image  60">
            <a:extLst>
              <a:ext uri="{FF2B5EF4-FFF2-40B4-BE49-F238E27FC236}">
                <a16:creationId xmlns:a16="http://schemas.microsoft.com/office/drawing/2014/main" id="{570E7ABE-1C46-BCBC-E4AA-CED1991C314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435600" y="0"/>
            <a:ext cx="6756400" cy="6858000"/>
          </a:xfrm>
          <a:custGeom>
            <a:avLst/>
            <a:gdLst>
              <a:gd name="connsiteX0" fmla="*/ 558577 w 6756400"/>
              <a:gd name="connsiteY0" fmla="*/ 2472501 h 6858000"/>
              <a:gd name="connsiteX1" fmla="*/ 1118234 w 6756400"/>
              <a:gd name="connsiteY1" fmla="*/ 2898413 h 6858000"/>
              <a:gd name="connsiteX2" fmla="*/ 754773 w 6756400"/>
              <a:gd name="connsiteY2" fmla="*/ 3179642 h 6858000"/>
              <a:gd name="connsiteX3" fmla="*/ 765623 w 6756400"/>
              <a:gd name="connsiteY3" fmla="*/ 3197727 h 6858000"/>
              <a:gd name="connsiteX4" fmla="*/ 1132700 w 6756400"/>
              <a:gd name="connsiteY4" fmla="*/ 2912881 h 6858000"/>
              <a:gd name="connsiteX5" fmla="*/ 1132700 w 6756400"/>
              <a:gd name="connsiteY5" fmla="*/ 3443689 h 6858000"/>
              <a:gd name="connsiteX6" fmla="*/ 978998 w 6756400"/>
              <a:gd name="connsiteY6" fmla="*/ 3562149 h 6858000"/>
              <a:gd name="connsiteX7" fmla="*/ 990752 w 6756400"/>
              <a:gd name="connsiteY7" fmla="*/ 3582043 h 6858000"/>
              <a:gd name="connsiteX8" fmla="*/ 1138125 w 6756400"/>
              <a:gd name="connsiteY8" fmla="*/ 3467200 h 6858000"/>
              <a:gd name="connsiteX9" fmla="*/ 1697783 w 6756400"/>
              <a:gd name="connsiteY9" fmla="*/ 3892208 h 6858000"/>
              <a:gd name="connsiteX10" fmla="*/ 1337034 w 6756400"/>
              <a:gd name="connsiteY10" fmla="*/ 4172532 h 6858000"/>
              <a:gd name="connsiteX11" fmla="*/ 1346980 w 6756400"/>
              <a:gd name="connsiteY11" fmla="*/ 4190618 h 6858000"/>
              <a:gd name="connsiteX12" fmla="*/ 1704112 w 6756400"/>
              <a:gd name="connsiteY12" fmla="*/ 3913006 h 6858000"/>
              <a:gd name="connsiteX13" fmla="*/ 1704112 w 6756400"/>
              <a:gd name="connsiteY13" fmla="*/ 4443814 h 6858000"/>
              <a:gd name="connsiteX14" fmla="*/ 1560355 w 6756400"/>
              <a:gd name="connsiteY14" fmla="*/ 4555944 h 6858000"/>
              <a:gd name="connsiteX15" fmla="*/ 1149879 w 6756400"/>
              <a:gd name="connsiteY15" fmla="*/ 4874248 h 6858000"/>
              <a:gd name="connsiteX16" fmla="*/ 1149879 w 6756400"/>
              <a:gd name="connsiteY16" fmla="*/ 4343440 h 6858000"/>
              <a:gd name="connsiteX17" fmla="*/ 1346076 w 6756400"/>
              <a:gd name="connsiteY17" fmla="*/ 4190618 h 6858000"/>
              <a:gd name="connsiteX18" fmla="*/ 1336130 w 6756400"/>
              <a:gd name="connsiteY18" fmla="*/ 4173437 h 6858000"/>
              <a:gd name="connsiteX19" fmla="*/ 1139934 w 6756400"/>
              <a:gd name="connsiteY19" fmla="*/ 4325354 h 6858000"/>
              <a:gd name="connsiteX20" fmla="*/ 580276 w 6756400"/>
              <a:gd name="connsiteY20" fmla="*/ 3900346 h 6858000"/>
              <a:gd name="connsiteX21" fmla="*/ 989848 w 6756400"/>
              <a:gd name="connsiteY21" fmla="*/ 3582043 h 6858000"/>
              <a:gd name="connsiteX22" fmla="*/ 978094 w 6756400"/>
              <a:gd name="connsiteY22" fmla="*/ 3563053 h 6858000"/>
              <a:gd name="connsiteX23" fmla="*/ 577563 w 6756400"/>
              <a:gd name="connsiteY23" fmla="*/ 3874123 h 6858000"/>
              <a:gd name="connsiteX24" fmla="*/ 577563 w 6756400"/>
              <a:gd name="connsiteY24" fmla="*/ 3342411 h 6858000"/>
              <a:gd name="connsiteX25" fmla="*/ 764719 w 6756400"/>
              <a:gd name="connsiteY25" fmla="*/ 3197727 h 6858000"/>
              <a:gd name="connsiteX26" fmla="*/ 754773 w 6756400"/>
              <a:gd name="connsiteY26" fmla="*/ 3180546 h 6858000"/>
              <a:gd name="connsiteX27" fmla="*/ 567618 w 6756400"/>
              <a:gd name="connsiteY27" fmla="*/ 3325229 h 6858000"/>
              <a:gd name="connsiteX28" fmla="*/ 7960 w 6756400"/>
              <a:gd name="connsiteY28" fmla="*/ 2899317 h 6858000"/>
              <a:gd name="connsiteX29" fmla="*/ 558577 w 6756400"/>
              <a:gd name="connsiteY29" fmla="*/ 2472501 h 6858000"/>
              <a:gd name="connsiteX30" fmla="*/ 1724907 w 6756400"/>
              <a:gd name="connsiteY30" fmla="*/ 0 h 6858000"/>
              <a:gd name="connsiteX31" fmla="*/ 6756400 w 6756400"/>
              <a:gd name="connsiteY31" fmla="*/ 0 h 6858000"/>
              <a:gd name="connsiteX32" fmla="*/ 6756400 w 6756400"/>
              <a:gd name="connsiteY32" fmla="*/ 6858000 h 6858000"/>
              <a:gd name="connsiteX33" fmla="*/ 0 w 6756400"/>
              <a:gd name="connsiteY33" fmla="*/ 6858000 h 6858000"/>
              <a:gd name="connsiteX34" fmla="*/ 0 w 6756400"/>
              <a:gd name="connsiteY34" fmla="*/ 6856412 h 6858000"/>
              <a:gd name="connsiteX35" fmla="*/ 162738 w 6756400"/>
              <a:gd name="connsiteY35" fmla="*/ 6856412 h 6858000"/>
              <a:gd name="connsiteX36" fmla="*/ 1149879 w 6756400"/>
              <a:gd name="connsiteY36" fmla="*/ 6856412 h 6858000"/>
              <a:gd name="connsiteX37" fmla="*/ 1149879 w 6756400"/>
              <a:gd name="connsiteY37" fmla="*/ 6332839 h 6858000"/>
              <a:gd name="connsiteX38" fmla="*/ 1704112 w 6756400"/>
              <a:gd name="connsiteY38" fmla="*/ 5902405 h 6858000"/>
              <a:gd name="connsiteX39" fmla="*/ 1704112 w 6756400"/>
              <a:gd name="connsiteY39" fmla="*/ 6433213 h 6858000"/>
              <a:gd name="connsiteX40" fmla="*/ 1159824 w 6756400"/>
              <a:gd name="connsiteY40" fmla="*/ 6855508 h 6858000"/>
              <a:gd name="connsiteX41" fmla="*/ 1193277 w 6756400"/>
              <a:gd name="connsiteY41" fmla="*/ 6855508 h 6858000"/>
              <a:gd name="connsiteX42" fmla="*/ 1724907 w 6756400"/>
              <a:gd name="connsiteY42" fmla="*/ 6443160 h 6858000"/>
              <a:gd name="connsiteX43" fmla="*/ 1724907 w 6756400"/>
              <a:gd name="connsiteY43" fmla="*/ 5877086 h 6858000"/>
              <a:gd name="connsiteX44" fmla="*/ 1386762 w 6756400"/>
              <a:gd name="connsiteY44" fmla="*/ 5620272 h 6858000"/>
              <a:gd name="connsiteX45" fmla="*/ 1343363 w 6756400"/>
              <a:gd name="connsiteY45" fmla="*/ 5612134 h 6858000"/>
              <a:gd name="connsiteX46" fmla="*/ 1697783 w 6756400"/>
              <a:gd name="connsiteY46" fmla="*/ 5881607 h 6858000"/>
              <a:gd name="connsiteX47" fmla="*/ 1139934 w 6756400"/>
              <a:gd name="connsiteY47" fmla="*/ 6314753 h 6858000"/>
              <a:gd name="connsiteX48" fmla="*/ 581180 w 6756400"/>
              <a:gd name="connsiteY48" fmla="*/ 5889745 h 6858000"/>
              <a:gd name="connsiteX49" fmla="*/ 1014259 w 6756400"/>
              <a:gd name="connsiteY49" fmla="*/ 5553356 h 6858000"/>
              <a:gd name="connsiteX50" fmla="*/ 987135 w 6756400"/>
              <a:gd name="connsiteY50" fmla="*/ 5548835 h 6858000"/>
              <a:gd name="connsiteX51" fmla="*/ 577563 w 6756400"/>
              <a:gd name="connsiteY51" fmla="*/ 5866234 h 6858000"/>
              <a:gd name="connsiteX52" fmla="*/ 577563 w 6756400"/>
              <a:gd name="connsiteY52" fmla="*/ 5335426 h 6858000"/>
              <a:gd name="connsiteX53" fmla="*/ 1132700 w 6756400"/>
              <a:gd name="connsiteY53" fmla="*/ 4905897 h 6858000"/>
              <a:gd name="connsiteX54" fmla="*/ 1132700 w 6756400"/>
              <a:gd name="connsiteY54" fmla="*/ 5435801 h 6858000"/>
              <a:gd name="connsiteX55" fmla="*/ 988039 w 6756400"/>
              <a:gd name="connsiteY55" fmla="*/ 5547930 h 6858000"/>
              <a:gd name="connsiteX56" fmla="*/ 1015163 w 6756400"/>
              <a:gd name="connsiteY56" fmla="*/ 5552452 h 6858000"/>
              <a:gd name="connsiteX57" fmla="*/ 1139029 w 6756400"/>
              <a:gd name="connsiteY57" fmla="*/ 5456599 h 6858000"/>
              <a:gd name="connsiteX58" fmla="*/ 1342459 w 6756400"/>
              <a:gd name="connsiteY58" fmla="*/ 5611229 h 6858000"/>
              <a:gd name="connsiteX59" fmla="*/ 1384953 w 6756400"/>
              <a:gd name="connsiteY59" fmla="*/ 5619368 h 6858000"/>
              <a:gd name="connsiteX60" fmla="*/ 1152591 w 6756400"/>
              <a:gd name="connsiteY60" fmla="*/ 5442131 h 6858000"/>
              <a:gd name="connsiteX61" fmla="*/ 1152591 w 6756400"/>
              <a:gd name="connsiteY61" fmla="*/ 4897759 h 6858000"/>
              <a:gd name="connsiteX62" fmla="*/ 1570300 w 6756400"/>
              <a:gd name="connsiteY62" fmla="*/ 4573125 h 6858000"/>
              <a:gd name="connsiteX63" fmla="*/ 1560355 w 6756400"/>
              <a:gd name="connsiteY63" fmla="*/ 4555944 h 6858000"/>
              <a:gd name="connsiteX64" fmla="*/ 1571205 w 6756400"/>
              <a:gd name="connsiteY64" fmla="*/ 4573125 h 6858000"/>
              <a:gd name="connsiteX65" fmla="*/ 1709537 w 6756400"/>
              <a:gd name="connsiteY65" fmla="*/ 4465517 h 6858000"/>
              <a:gd name="connsiteX66" fmla="*/ 2290894 w 6756400"/>
              <a:gd name="connsiteY66" fmla="*/ 4907706 h 6858000"/>
              <a:gd name="connsiteX67" fmla="*/ 2874963 w 6756400"/>
              <a:gd name="connsiteY67" fmla="*/ 4453761 h 6858000"/>
              <a:gd name="connsiteX68" fmla="*/ 2874963 w 6756400"/>
              <a:gd name="connsiteY68" fmla="*/ 4272907 h 6858000"/>
              <a:gd name="connsiteX69" fmla="*/ 2855072 w 6756400"/>
              <a:gd name="connsiteY69" fmla="*/ 4281949 h 6858000"/>
              <a:gd name="connsiteX70" fmla="*/ 2855072 w 6756400"/>
              <a:gd name="connsiteY70" fmla="*/ 4443814 h 6858000"/>
              <a:gd name="connsiteX71" fmla="*/ 2300839 w 6756400"/>
              <a:gd name="connsiteY71" fmla="*/ 4874248 h 6858000"/>
              <a:gd name="connsiteX72" fmla="*/ 2300839 w 6756400"/>
              <a:gd name="connsiteY72" fmla="*/ 4343440 h 6858000"/>
              <a:gd name="connsiteX73" fmla="*/ 2855072 w 6756400"/>
              <a:gd name="connsiteY73" fmla="*/ 3913006 h 6858000"/>
              <a:gd name="connsiteX74" fmla="*/ 2855072 w 6756400"/>
              <a:gd name="connsiteY74" fmla="*/ 4281045 h 6858000"/>
              <a:gd name="connsiteX75" fmla="*/ 2874963 w 6756400"/>
              <a:gd name="connsiteY75" fmla="*/ 4272002 h 6858000"/>
              <a:gd name="connsiteX76" fmla="*/ 2874963 w 6756400"/>
              <a:gd name="connsiteY76" fmla="*/ 3887687 h 6858000"/>
              <a:gd name="connsiteX77" fmla="*/ 2675150 w 6756400"/>
              <a:gd name="connsiteY77" fmla="*/ 3735769 h 6858000"/>
              <a:gd name="connsiteX78" fmla="*/ 2654355 w 6756400"/>
              <a:gd name="connsiteY78" fmla="*/ 3744812 h 6858000"/>
              <a:gd name="connsiteX79" fmla="*/ 2848743 w 6756400"/>
              <a:gd name="connsiteY79" fmla="*/ 3892208 h 6858000"/>
              <a:gd name="connsiteX80" fmla="*/ 2290894 w 6756400"/>
              <a:gd name="connsiteY80" fmla="*/ 4325354 h 6858000"/>
              <a:gd name="connsiteX81" fmla="*/ 1731236 w 6756400"/>
              <a:gd name="connsiteY81" fmla="*/ 3900346 h 6858000"/>
              <a:gd name="connsiteX82" fmla="*/ 2289086 w 6756400"/>
              <a:gd name="connsiteY82" fmla="*/ 3467200 h 6858000"/>
              <a:gd name="connsiteX83" fmla="*/ 2653451 w 6756400"/>
              <a:gd name="connsiteY83" fmla="*/ 3743907 h 6858000"/>
              <a:gd name="connsiteX84" fmla="*/ 2674246 w 6756400"/>
              <a:gd name="connsiteY84" fmla="*/ 3734865 h 6858000"/>
              <a:gd name="connsiteX85" fmla="*/ 2303552 w 6756400"/>
              <a:gd name="connsiteY85" fmla="*/ 3452732 h 6858000"/>
              <a:gd name="connsiteX86" fmla="*/ 2303552 w 6756400"/>
              <a:gd name="connsiteY86" fmla="*/ 3177833 h 6858000"/>
              <a:gd name="connsiteX87" fmla="*/ 2282757 w 6756400"/>
              <a:gd name="connsiteY87" fmla="*/ 3180546 h 6858000"/>
              <a:gd name="connsiteX88" fmla="*/ 2282757 w 6756400"/>
              <a:gd name="connsiteY88" fmla="*/ 3443689 h 6858000"/>
              <a:gd name="connsiteX89" fmla="*/ 1728524 w 6756400"/>
              <a:gd name="connsiteY89" fmla="*/ 3874123 h 6858000"/>
              <a:gd name="connsiteX90" fmla="*/ 1728524 w 6756400"/>
              <a:gd name="connsiteY90" fmla="*/ 3342411 h 6858000"/>
              <a:gd name="connsiteX91" fmla="*/ 1989818 w 6756400"/>
              <a:gd name="connsiteY91" fmla="*/ 3140758 h 6858000"/>
              <a:gd name="connsiteX92" fmla="*/ 1978064 w 6756400"/>
              <a:gd name="connsiteY92" fmla="*/ 3124481 h 6858000"/>
              <a:gd name="connsiteX93" fmla="*/ 1718578 w 6756400"/>
              <a:gd name="connsiteY93" fmla="*/ 3325229 h 6858000"/>
              <a:gd name="connsiteX94" fmla="*/ 1158920 w 6756400"/>
              <a:gd name="connsiteY94" fmla="*/ 2899317 h 6858000"/>
              <a:gd name="connsiteX95" fmla="*/ 1579342 w 6756400"/>
              <a:gd name="connsiteY95" fmla="*/ 2573779 h 6858000"/>
              <a:gd name="connsiteX96" fmla="*/ 1567588 w 6756400"/>
              <a:gd name="connsiteY96" fmla="*/ 2557502 h 6858000"/>
              <a:gd name="connsiteX97" fmla="*/ 1149879 w 6756400"/>
              <a:gd name="connsiteY97" fmla="*/ 2881232 h 6858000"/>
              <a:gd name="connsiteX98" fmla="*/ 1149879 w 6756400"/>
              <a:gd name="connsiteY98" fmla="*/ 2350424 h 6858000"/>
              <a:gd name="connsiteX99" fmla="*/ 1321664 w 6756400"/>
              <a:gd name="connsiteY99" fmla="*/ 2216592 h 6858000"/>
              <a:gd name="connsiteX100" fmla="*/ 1309910 w 6756400"/>
              <a:gd name="connsiteY100" fmla="*/ 2201219 h 6858000"/>
              <a:gd name="connsiteX101" fmla="*/ 1139934 w 6756400"/>
              <a:gd name="connsiteY101" fmla="*/ 2332339 h 6858000"/>
              <a:gd name="connsiteX102" fmla="*/ 580276 w 6756400"/>
              <a:gd name="connsiteY102" fmla="*/ 1907331 h 6858000"/>
              <a:gd name="connsiteX103" fmla="*/ 1138125 w 6756400"/>
              <a:gd name="connsiteY103" fmla="*/ 1474184 h 6858000"/>
              <a:gd name="connsiteX104" fmla="*/ 1697783 w 6756400"/>
              <a:gd name="connsiteY104" fmla="*/ 1899192 h 6858000"/>
              <a:gd name="connsiteX105" fmla="*/ 1310815 w 6756400"/>
              <a:gd name="connsiteY105" fmla="*/ 2200315 h 6858000"/>
              <a:gd name="connsiteX106" fmla="*/ 1322568 w 6756400"/>
              <a:gd name="connsiteY106" fmla="*/ 2216592 h 6858000"/>
              <a:gd name="connsiteX107" fmla="*/ 1704112 w 6756400"/>
              <a:gd name="connsiteY107" fmla="*/ 1919991 h 6858000"/>
              <a:gd name="connsiteX108" fmla="*/ 1704112 w 6756400"/>
              <a:gd name="connsiteY108" fmla="*/ 2450798 h 6858000"/>
              <a:gd name="connsiteX109" fmla="*/ 1568492 w 6756400"/>
              <a:gd name="connsiteY109" fmla="*/ 2556598 h 6858000"/>
              <a:gd name="connsiteX110" fmla="*/ 1580246 w 6756400"/>
              <a:gd name="connsiteY110" fmla="*/ 2572875 h 6858000"/>
              <a:gd name="connsiteX111" fmla="*/ 1709537 w 6756400"/>
              <a:gd name="connsiteY111" fmla="*/ 2472501 h 6858000"/>
              <a:gd name="connsiteX112" fmla="*/ 2269195 w 6756400"/>
              <a:gd name="connsiteY112" fmla="*/ 2898413 h 6858000"/>
              <a:gd name="connsiteX113" fmla="*/ 1978968 w 6756400"/>
              <a:gd name="connsiteY113" fmla="*/ 3123577 h 6858000"/>
              <a:gd name="connsiteX114" fmla="*/ 1990722 w 6756400"/>
              <a:gd name="connsiteY114" fmla="*/ 3139854 h 6858000"/>
              <a:gd name="connsiteX115" fmla="*/ 2282757 w 6756400"/>
              <a:gd name="connsiteY115" fmla="*/ 2912881 h 6858000"/>
              <a:gd name="connsiteX116" fmla="*/ 2282757 w 6756400"/>
              <a:gd name="connsiteY116" fmla="*/ 3179642 h 6858000"/>
              <a:gd name="connsiteX117" fmla="*/ 2303552 w 6756400"/>
              <a:gd name="connsiteY117" fmla="*/ 3176929 h 6858000"/>
              <a:gd name="connsiteX118" fmla="*/ 2303552 w 6756400"/>
              <a:gd name="connsiteY118" fmla="*/ 2904743 h 6858000"/>
              <a:gd name="connsiteX119" fmla="*/ 2327963 w 6756400"/>
              <a:gd name="connsiteY119" fmla="*/ 2885753 h 6858000"/>
              <a:gd name="connsiteX120" fmla="*/ 2327963 w 6756400"/>
              <a:gd name="connsiteY120" fmla="*/ 2860433 h 6858000"/>
              <a:gd name="connsiteX121" fmla="*/ 2300839 w 6756400"/>
              <a:gd name="connsiteY121" fmla="*/ 2881232 h 6858000"/>
              <a:gd name="connsiteX122" fmla="*/ 2300839 w 6756400"/>
              <a:gd name="connsiteY122" fmla="*/ 2350424 h 6858000"/>
              <a:gd name="connsiteX123" fmla="*/ 2327963 w 6756400"/>
              <a:gd name="connsiteY123" fmla="*/ 2328721 h 6858000"/>
              <a:gd name="connsiteX124" fmla="*/ 2327963 w 6756400"/>
              <a:gd name="connsiteY124" fmla="*/ 2303402 h 6858000"/>
              <a:gd name="connsiteX125" fmla="*/ 2290894 w 6756400"/>
              <a:gd name="connsiteY125" fmla="*/ 2332339 h 6858000"/>
              <a:gd name="connsiteX126" fmla="*/ 1731236 w 6756400"/>
              <a:gd name="connsiteY126" fmla="*/ 1907331 h 6858000"/>
              <a:gd name="connsiteX127" fmla="*/ 2289086 w 6756400"/>
              <a:gd name="connsiteY127" fmla="*/ 1474184 h 6858000"/>
              <a:gd name="connsiteX128" fmla="*/ 2848743 w 6756400"/>
              <a:gd name="connsiteY128" fmla="*/ 1899192 h 6858000"/>
              <a:gd name="connsiteX129" fmla="*/ 2328867 w 6756400"/>
              <a:gd name="connsiteY129" fmla="*/ 2302498 h 6858000"/>
              <a:gd name="connsiteX130" fmla="*/ 2328867 w 6756400"/>
              <a:gd name="connsiteY130" fmla="*/ 2327817 h 6858000"/>
              <a:gd name="connsiteX131" fmla="*/ 2855072 w 6756400"/>
              <a:gd name="connsiteY131" fmla="*/ 1919991 h 6858000"/>
              <a:gd name="connsiteX132" fmla="*/ 2855072 w 6756400"/>
              <a:gd name="connsiteY132" fmla="*/ 2450798 h 6858000"/>
              <a:gd name="connsiteX133" fmla="*/ 2328867 w 6756400"/>
              <a:gd name="connsiteY133" fmla="*/ 2859529 h 6858000"/>
              <a:gd name="connsiteX134" fmla="*/ 2328867 w 6756400"/>
              <a:gd name="connsiteY134" fmla="*/ 2884849 h 6858000"/>
              <a:gd name="connsiteX135" fmla="*/ 2874963 w 6756400"/>
              <a:gd name="connsiteY135" fmla="*/ 2460745 h 6858000"/>
              <a:gd name="connsiteX136" fmla="*/ 2874963 w 6756400"/>
              <a:gd name="connsiteY136" fmla="*/ 1894671 h 6858000"/>
              <a:gd name="connsiteX137" fmla="*/ 2303552 w 6756400"/>
              <a:gd name="connsiteY137" fmla="*/ 1459716 h 6858000"/>
              <a:gd name="connsiteX138" fmla="*/ 2303552 w 6756400"/>
              <a:gd name="connsiteY138" fmla="*/ 926195 h 6858000"/>
              <a:gd name="connsiteX139" fmla="*/ 2282757 w 6756400"/>
              <a:gd name="connsiteY139" fmla="*/ 941568 h 6858000"/>
              <a:gd name="connsiteX140" fmla="*/ 2282757 w 6756400"/>
              <a:gd name="connsiteY140" fmla="*/ 1451578 h 6858000"/>
              <a:gd name="connsiteX141" fmla="*/ 1728524 w 6756400"/>
              <a:gd name="connsiteY141" fmla="*/ 1882011 h 6858000"/>
              <a:gd name="connsiteX142" fmla="*/ 1728524 w 6756400"/>
              <a:gd name="connsiteY142" fmla="*/ 1351203 h 6858000"/>
              <a:gd name="connsiteX143" fmla="*/ 2282757 w 6756400"/>
              <a:gd name="connsiteY143" fmla="*/ 920770 h 6858000"/>
              <a:gd name="connsiteX144" fmla="*/ 2282757 w 6756400"/>
              <a:gd name="connsiteY144" fmla="*/ 940664 h 6858000"/>
              <a:gd name="connsiteX145" fmla="*/ 2303552 w 6756400"/>
              <a:gd name="connsiteY145" fmla="*/ 924387 h 6858000"/>
              <a:gd name="connsiteX146" fmla="*/ 2303552 w 6756400"/>
              <a:gd name="connsiteY146" fmla="*/ 895450 h 6858000"/>
              <a:gd name="connsiteX147" fmla="*/ 1749319 w 6756400"/>
              <a:gd name="connsiteY147" fmla="*/ 474059 h 6858000"/>
              <a:gd name="connsiteX148" fmla="*/ 1733044 w 6756400"/>
              <a:gd name="connsiteY148" fmla="*/ 486719 h 6858000"/>
              <a:gd name="connsiteX149" fmla="*/ 2276428 w 6756400"/>
              <a:gd name="connsiteY149" fmla="*/ 899971 h 6858000"/>
              <a:gd name="connsiteX150" fmla="*/ 1718578 w 6756400"/>
              <a:gd name="connsiteY150" fmla="*/ 1333118 h 6858000"/>
              <a:gd name="connsiteX151" fmla="*/ 1158920 w 6756400"/>
              <a:gd name="connsiteY151" fmla="*/ 908110 h 6858000"/>
              <a:gd name="connsiteX152" fmla="*/ 1716770 w 6756400"/>
              <a:gd name="connsiteY152" fmla="*/ 474964 h 6858000"/>
              <a:gd name="connsiteX153" fmla="*/ 1732140 w 6756400"/>
              <a:gd name="connsiteY153" fmla="*/ 486719 h 6858000"/>
              <a:gd name="connsiteX154" fmla="*/ 1748415 w 6756400"/>
              <a:gd name="connsiteY154" fmla="*/ 474059 h 6858000"/>
              <a:gd name="connsiteX155" fmla="*/ 1724907 w 6756400"/>
              <a:gd name="connsiteY155" fmla="*/ 455070 h 6858000"/>
              <a:gd name="connsiteX156" fmla="*/ 1724907 w 6756400"/>
              <a:gd name="connsiteY156" fmla="*/ 206 h 6858000"/>
              <a:gd name="connsiteX157" fmla="*/ 1606490 w 6756400"/>
              <a:gd name="connsiteY157" fmla="*/ 0 h 6858000"/>
              <a:gd name="connsiteX158" fmla="*/ 1704112 w 6756400"/>
              <a:gd name="connsiteY158" fmla="*/ 0 h 6858000"/>
              <a:gd name="connsiteX159" fmla="*/ 1704112 w 6756400"/>
              <a:gd name="connsiteY159" fmla="*/ 79700 h 6858000"/>
              <a:gd name="connsiteX160" fmla="*/ 1704112 w 6756400"/>
              <a:gd name="connsiteY160" fmla="*/ 455974 h 6858000"/>
              <a:gd name="connsiteX161" fmla="*/ 1149879 w 6756400"/>
              <a:gd name="connsiteY161" fmla="*/ 885503 h 6858000"/>
              <a:gd name="connsiteX162" fmla="*/ 1149879 w 6756400"/>
              <a:gd name="connsiteY162" fmla="*/ 354695 h 6858000"/>
              <a:gd name="connsiteX163" fmla="*/ 1606476 w 6756400"/>
              <a:gd name="connsiteY163" fmla="*/ 11 h 6858000"/>
              <a:gd name="connsiteX164" fmla="*/ 696284 w 6756400"/>
              <a:gd name="connsiteY164" fmla="*/ 0 h 6858000"/>
              <a:gd name="connsiteX165" fmla="*/ 1573942 w 6756400"/>
              <a:gd name="connsiteY165" fmla="*/ 0 h 6858000"/>
              <a:gd name="connsiteX166" fmla="*/ 1498270 w 6756400"/>
              <a:gd name="connsiteY166" fmla="*/ 58848 h 6858000"/>
              <a:gd name="connsiteX167" fmla="*/ 1139934 w 6756400"/>
              <a:gd name="connsiteY167" fmla="*/ 337514 h 6858000"/>
              <a:gd name="connsiteX168" fmla="*/ 701161 w 6756400"/>
              <a:gd name="connsiteY168" fmla="*/ 371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6756400" h="6858000">
                <a:moveTo>
                  <a:pt x="558577" y="2472501"/>
                </a:moveTo>
                <a:cubicBezTo>
                  <a:pt x="1118234" y="2898413"/>
                  <a:pt x="1118234" y="2898413"/>
                  <a:pt x="1118234" y="2898413"/>
                </a:cubicBezTo>
                <a:cubicBezTo>
                  <a:pt x="754773" y="3179642"/>
                  <a:pt x="754773" y="3179642"/>
                  <a:pt x="754773" y="3179642"/>
                </a:cubicBezTo>
                <a:cubicBezTo>
                  <a:pt x="765623" y="3197727"/>
                  <a:pt x="765623" y="3197727"/>
                  <a:pt x="765623" y="3197727"/>
                </a:cubicBezTo>
                <a:cubicBezTo>
                  <a:pt x="1132700" y="2912881"/>
                  <a:pt x="1132700" y="2912881"/>
                  <a:pt x="1132700" y="2912881"/>
                </a:cubicBezTo>
                <a:cubicBezTo>
                  <a:pt x="1132700" y="3443689"/>
                  <a:pt x="1132700" y="3443689"/>
                  <a:pt x="1132700" y="3443689"/>
                </a:cubicBezTo>
                <a:cubicBezTo>
                  <a:pt x="978998" y="3562149"/>
                  <a:pt x="978998" y="3562149"/>
                  <a:pt x="978998" y="3562149"/>
                </a:cubicBezTo>
                <a:cubicBezTo>
                  <a:pt x="990752" y="3582043"/>
                  <a:pt x="990752" y="3582043"/>
                  <a:pt x="990752" y="3582043"/>
                </a:cubicBezTo>
                <a:cubicBezTo>
                  <a:pt x="1138125" y="3467200"/>
                  <a:pt x="1138125" y="3467200"/>
                  <a:pt x="1138125" y="3467200"/>
                </a:cubicBezTo>
                <a:cubicBezTo>
                  <a:pt x="1697783" y="3892208"/>
                  <a:pt x="1697783" y="3892208"/>
                  <a:pt x="1697783" y="3892208"/>
                </a:cubicBezTo>
                <a:cubicBezTo>
                  <a:pt x="1337034" y="4172532"/>
                  <a:pt x="1337034" y="4172532"/>
                  <a:pt x="1337034" y="4172532"/>
                </a:cubicBezTo>
                <a:cubicBezTo>
                  <a:pt x="1346980" y="4190618"/>
                  <a:pt x="1346980" y="4190618"/>
                  <a:pt x="1346980" y="4190618"/>
                </a:cubicBezTo>
                <a:cubicBezTo>
                  <a:pt x="1704112" y="3913006"/>
                  <a:pt x="1704112" y="3913006"/>
                  <a:pt x="1704112" y="3913006"/>
                </a:cubicBezTo>
                <a:cubicBezTo>
                  <a:pt x="1704112" y="4443814"/>
                  <a:pt x="1704112" y="4443814"/>
                  <a:pt x="1704112" y="4443814"/>
                </a:cubicBezTo>
                <a:cubicBezTo>
                  <a:pt x="1560355" y="4555944"/>
                  <a:pt x="1560355" y="4555944"/>
                  <a:pt x="1560355" y="4555944"/>
                </a:cubicBezTo>
                <a:cubicBezTo>
                  <a:pt x="1149879" y="4874248"/>
                  <a:pt x="1149879" y="4874248"/>
                  <a:pt x="1149879" y="4874248"/>
                </a:cubicBezTo>
                <a:cubicBezTo>
                  <a:pt x="1149879" y="4343440"/>
                  <a:pt x="1149879" y="4343440"/>
                  <a:pt x="1149879" y="4343440"/>
                </a:cubicBezTo>
                <a:cubicBezTo>
                  <a:pt x="1346076" y="4190618"/>
                  <a:pt x="1346076" y="4190618"/>
                  <a:pt x="1346076" y="4190618"/>
                </a:cubicBezTo>
                <a:cubicBezTo>
                  <a:pt x="1336130" y="4173437"/>
                  <a:pt x="1336130" y="4173437"/>
                  <a:pt x="1336130" y="4173437"/>
                </a:cubicBezTo>
                <a:cubicBezTo>
                  <a:pt x="1139934" y="4325354"/>
                  <a:pt x="1139934" y="4325354"/>
                  <a:pt x="1139934" y="4325354"/>
                </a:cubicBezTo>
                <a:cubicBezTo>
                  <a:pt x="580276" y="3900346"/>
                  <a:pt x="580276" y="3900346"/>
                  <a:pt x="580276" y="3900346"/>
                </a:cubicBezTo>
                <a:cubicBezTo>
                  <a:pt x="989848" y="3582043"/>
                  <a:pt x="989848" y="3582043"/>
                  <a:pt x="989848" y="3582043"/>
                </a:cubicBezTo>
                <a:cubicBezTo>
                  <a:pt x="978094" y="3563053"/>
                  <a:pt x="978094" y="3563053"/>
                  <a:pt x="978094" y="3563053"/>
                </a:cubicBezTo>
                <a:cubicBezTo>
                  <a:pt x="577563" y="3874123"/>
                  <a:pt x="577563" y="3874123"/>
                  <a:pt x="577563" y="3874123"/>
                </a:cubicBezTo>
                <a:cubicBezTo>
                  <a:pt x="577563" y="3342411"/>
                  <a:pt x="577563" y="3342411"/>
                  <a:pt x="577563" y="3342411"/>
                </a:cubicBezTo>
                <a:cubicBezTo>
                  <a:pt x="764719" y="3197727"/>
                  <a:pt x="764719" y="3197727"/>
                  <a:pt x="764719" y="3197727"/>
                </a:cubicBezTo>
                <a:cubicBezTo>
                  <a:pt x="754773" y="3180546"/>
                  <a:pt x="754773" y="3180546"/>
                  <a:pt x="754773" y="3180546"/>
                </a:cubicBezTo>
                <a:cubicBezTo>
                  <a:pt x="567618" y="3325229"/>
                  <a:pt x="567618" y="3325229"/>
                  <a:pt x="567618" y="3325229"/>
                </a:cubicBezTo>
                <a:cubicBezTo>
                  <a:pt x="7960" y="2899317"/>
                  <a:pt x="7960" y="2899317"/>
                  <a:pt x="7960" y="2899317"/>
                </a:cubicBezTo>
                <a:cubicBezTo>
                  <a:pt x="558577" y="2472501"/>
                  <a:pt x="558577" y="2472501"/>
                  <a:pt x="558577" y="2472501"/>
                </a:cubicBezTo>
                <a:close/>
                <a:moveTo>
                  <a:pt x="1724907" y="0"/>
                </a:moveTo>
                <a:lnTo>
                  <a:pt x="6756400" y="0"/>
                </a:lnTo>
                <a:lnTo>
                  <a:pt x="6756400" y="6858000"/>
                </a:lnTo>
                <a:lnTo>
                  <a:pt x="0" y="6858000"/>
                </a:lnTo>
                <a:lnTo>
                  <a:pt x="0" y="6856412"/>
                </a:lnTo>
                <a:lnTo>
                  <a:pt x="162738" y="6856412"/>
                </a:lnTo>
                <a:cubicBezTo>
                  <a:pt x="1149879" y="6856412"/>
                  <a:pt x="1149879" y="6856412"/>
                  <a:pt x="1149879" y="6856412"/>
                </a:cubicBezTo>
                <a:cubicBezTo>
                  <a:pt x="1149879" y="6332839"/>
                  <a:pt x="1149879" y="6332839"/>
                  <a:pt x="1149879" y="6332839"/>
                </a:cubicBezTo>
                <a:cubicBezTo>
                  <a:pt x="1704112" y="5902405"/>
                  <a:pt x="1704112" y="5902405"/>
                  <a:pt x="1704112" y="5902405"/>
                </a:cubicBezTo>
                <a:cubicBezTo>
                  <a:pt x="1704112" y="6433213"/>
                  <a:pt x="1704112" y="6433213"/>
                  <a:pt x="1704112" y="6433213"/>
                </a:cubicBezTo>
                <a:cubicBezTo>
                  <a:pt x="1159824" y="6855508"/>
                  <a:pt x="1159824" y="6855508"/>
                  <a:pt x="1159824" y="6855508"/>
                </a:cubicBezTo>
                <a:cubicBezTo>
                  <a:pt x="1193277" y="6855508"/>
                  <a:pt x="1193277" y="6855508"/>
                  <a:pt x="1193277" y="6855508"/>
                </a:cubicBezTo>
                <a:cubicBezTo>
                  <a:pt x="1724907" y="6443160"/>
                  <a:pt x="1724907" y="6443160"/>
                  <a:pt x="1724907" y="6443160"/>
                </a:cubicBezTo>
                <a:cubicBezTo>
                  <a:pt x="1724907" y="5877086"/>
                  <a:pt x="1724907" y="5877086"/>
                  <a:pt x="1724907" y="5877086"/>
                </a:cubicBezTo>
                <a:cubicBezTo>
                  <a:pt x="1386762" y="5620272"/>
                  <a:pt x="1386762" y="5620272"/>
                  <a:pt x="1386762" y="5620272"/>
                </a:cubicBezTo>
                <a:cubicBezTo>
                  <a:pt x="1372296" y="5617559"/>
                  <a:pt x="1357829" y="5614847"/>
                  <a:pt x="1343363" y="5612134"/>
                </a:cubicBezTo>
                <a:cubicBezTo>
                  <a:pt x="1697783" y="5881607"/>
                  <a:pt x="1697783" y="5881607"/>
                  <a:pt x="1697783" y="5881607"/>
                </a:cubicBezTo>
                <a:cubicBezTo>
                  <a:pt x="1139934" y="6314753"/>
                  <a:pt x="1139934" y="6314753"/>
                  <a:pt x="1139934" y="6314753"/>
                </a:cubicBezTo>
                <a:cubicBezTo>
                  <a:pt x="581180" y="5889745"/>
                  <a:pt x="581180" y="5889745"/>
                  <a:pt x="581180" y="5889745"/>
                </a:cubicBezTo>
                <a:cubicBezTo>
                  <a:pt x="1014259" y="5553356"/>
                  <a:pt x="1014259" y="5553356"/>
                  <a:pt x="1014259" y="5553356"/>
                </a:cubicBezTo>
                <a:cubicBezTo>
                  <a:pt x="1005218" y="5551548"/>
                  <a:pt x="995272" y="5549739"/>
                  <a:pt x="987135" y="5548835"/>
                </a:cubicBezTo>
                <a:cubicBezTo>
                  <a:pt x="577563" y="5866234"/>
                  <a:pt x="577563" y="5866234"/>
                  <a:pt x="577563" y="5866234"/>
                </a:cubicBezTo>
                <a:cubicBezTo>
                  <a:pt x="577563" y="5335426"/>
                  <a:pt x="577563" y="5335426"/>
                  <a:pt x="577563" y="5335426"/>
                </a:cubicBezTo>
                <a:cubicBezTo>
                  <a:pt x="1132700" y="4905897"/>
                  <a:pt x="1132700" y="4905897"/>
                  <a:pt x="1132700" y="4905897"/>
                </a:cubicBezTo>
                <a:cubicBezTo>
                  <a:pt x="1132700" y="5435801"/>
                  <a:pt x="1132700" y="5435801"/>
                  <a:pt x="1132700" y="5435801"/>
                </a:cubicBezTo>
                <a:cubicBezTo>
                  <a:pt x="988039" y="5547930"/>
                  <a:pt x="988039" y="5547930"/>
                  <a:pt x="988039" y="5547930"/>
                </a:cubicBezTo>
                <a:cubicBezTo>
                  <a:pt x="997081" y="5549739"/>
                  <a:pt x="1006122" y="5550643"/>
                  <a:pt x="1015163" y="5552452"/>
                </a:cubicBezTo>
                <a:cubicBezTo>
                  <a:pt x="1139029" y="5456599"/>
                  <a:pt x="1139029" y="5456599"/>
                  <a:pt x="1139029" y="5456599"/>
                </a:cubicBezTo>
                <a:cubicBezTo>
                  <a:pt x="1342459" y="5611229"/>
                  <a:pt x="1342459" y="5611229"/>
                  <a:pt x="1342459" y="5611229"/>
                </a:cubicBezTo>
                <a:cubicBezTo>
                  <a:pt x="1356925" y="5613942"/>
                  <a:pt x="1371391" y="5616655"/>
                  <a:pt x="1384953" y="5619368"/>
                </a:cubicBezTo>
                <a:cubicBezTo>
                  <a:pt x="1152591" y="5442131"/>
                  <a:pt x="1152591" y="5442131"/>
                  <a:pt x="1152591" y="5442131"/>
                </a:cubicBezTo>
                <a:cubicBezTo>
                  <a:pt x="1152591" y="4897759"/>
                  <a:pt x="1152591" y="4897759"/>
                  <a:pt x="1152591" y="4897759"/>
                </a:cubicBezTo>
                <a:cubicBezTo>
                  <a:pt x="1570300" y="4573125"/>
                  <a:pt x="1570300" y="4573125"/>
                  <a:pt x="1570300" y="4573125"/>
                </a:cubicBezTo>
                <a:cubicBezTo>
                  <a:pt x="1560355" y="4555944"/>
                  <a:pt x="1560355" y="4555944"/>
                  <a:pt x="1560355" y="4555944"/>
                </a:cubicBezTo>
                <a:cubicBezTo>
                  <a:pt x="1571205" y="4573125"/>
                  <a:pt x="1571205" y="4573125"/>
                  <a:pt x="1571205" y="4573125"/>
                </a:cubicBezTo>
                <a:cubicBezTo>
                  <a:pt x="1709537" y="4465517"/>
                  <a:pt x="1709537" y="4465517"/>
                  <a:pt x="1709537" y="4465517"/>
                </a:cubicBezTo>
                <a:cubicBezTo>
                  <a:pt x="2290894" y="4907706"/>
                  <a:pt x="2290894" y="4907706"/>
                  <a:pt x="2290894" y="4907706"/>
                </a:cubicBezTo>
                <a:cubicBezTo>
                  <a:pt x="2874963" y="4453761"/>
                  <a:pt x="2874963" y="4453761"/>
                  <a:pt x="2874963" y="4453761"/>
                </a:cubicBezTo>
                <a:cubicBezTo>
                  <a:pt x="2874963" y="4272907"/>
                  <a:pt x="2874963" y="4272907"/>
                  <a:pt x="2874963" y="4272907"/>
                </a:cubicBezTo>
                <a:cubicBezTo>
                  <a:pt x="2855072" y="4281949"/>
                  <a:pt x="2855072" y="4281949"/>
                  <a:pt x="2855072" y="4281949"/>
                </a:cubicBezTo>
                <a:cubicBezTo>
                  <a:pt x="2855072" y="4443814"/>
                  <a:pt x="2855072" y="4443814"/>
                  <a:pt x="2855072" y="4443814"/>
                </a:cubicBezTo>
                <a:cubicBezTo>
                  <a:pt x="2300839" y="4874248"/>
                  <a:pt x="2300839" y="4874248"/>
                  <a:pt x="2300839" y="4874248"/>
                </a:cubicBezTo>
                <a:cubicBezTo>
                  <a:pt x="2300839" y="4343440"/>
                  <a:pt x="2300839" y="4343440"/>
                  <a:pt x="2300839" y="4343440"/>
                </a:cubicBezTo>
                <a:cubicBezTo>
                  <a:pt x="2855072" y="3913006"/>
                  <a:pt x="2855072" y="3913006"/>
                  <a:pt x="2855072" y="3913006"/>
                </a:cubicBezTo>
                <a:cubicBezTo>
                  <a:pt x="2855072" y="4281045"/>
                  <a:pt x="2855072" y="4281045"/>
                  <a:pt x="2855072" y="4281045"/>
                </a:cubicBezTo>
                <a:cubicBezTo>
                  <a:pt x="2874963" y="4272002"/>
                  <a:pt x="2874963" y="4272002"/>
                  <a:pt x="2874963" y="4272002"/>
                </a:cubicBezTo>
                <a:cubicBezTo>
                  <a:pt x="2874963" y="3887687"/>
                  <a:pt x="2874963" y="3887687"/>
                  <a:pt x="2874963" y="3887687"/>
                </a:cubicBezTo>
                <a:cubicBezTo>
                  <a:pt x="2675150" y="3735769"/>
                  <a:pt x="2675150" y="3735769"/>
                  <a:pt x="2675150" y="3735769"/>
                </a:cubicBezTo>
                <a:cubicBezTo>
                  <a:pt x="2654355" y="3744812"/>
                  <a:pt x="2654355" y="3744812"/>
                  <a:pt x="2654355" y="3744812"/>
                </a:cubicBezTo>
                <a:cubicBezTo>
                  <a:pt x="2848743" y="3892208"/>
                  <a:pt x="2848743" y="3892208"/>
                  <a:pt x="2848743" y="3892208"/>
                </a:cubicBezTo>
                <a:cubicBezTo>
                  <a:pt x="2290894" y="4325354"/>
                  <a:pt x="2290894" y="4325354"/>
                  <a:pt x="2290894" y="4325354"/>
                </a:cubicBezTo>
                <a:cubicBezTo>
                  <a:pt x="1731236" y="3900346"/>
                  <a:pt x="1731236" y="3900346"/>
                  <a:pt x="1731236" y="3900346"/>
                </a:cubicBezTo>
                <a:cubicBezTo>
                  <a:pt x="2289086" y="3467200"/>
                  <a:pt x="2289086" y="3467200"/>
                  <a:pt x="2289086" y="3467200"/>
                </a:cubicBezTo>
                <a:cubicBezTo>
                  <a:pt x="2653451" y="3743907"/>
                  <a:pt x="2653451" y="3743907"/>
                  <a:pt x="2653451" y="3743907"/>
                </a:cubicBezTo>
                <a:cubicBezTo>
                  <a:pt x="2674246" y="3734865"/>
                  <a:pt x="2674246" y="3734865"/>
                  <a:pt x="2674246" y="3734865"/>
                </a:cubicBezTo>
                <a:cubicBezTo>
                  <a:pt x="2303552" y="3452732"/>
                  <a:pt x="2303552" y="3452732"/>
                  <a:pt x="2303552" y="3452732"/>
                </a:cubicBezTo>
                <a:cubicBezTo>
                  <a:pt x="2303552" y="3177833"/>
                  <a:pt x="2303552" y="3177833"/>
                  <a:pt x="2303552" y="3177833"/>
                </a:cubicBezTo>
                <a:cubicBezTo>
                  <a:pt x="2282757" y="3180546"/>
                  <a:pt x="2282757" y="3180546"/>
                  <a:pt x="2282757" y="3180546"/>
                </a:cubicBezTo>
                <a:cubicBezTo>
                  <a:pt x="2282757" y="3443689"/>
                  <a:pt x="2282757" y="3443689"/>
                  <a:pt x="2282757" y="3443689"/>
                </a:cubicBezTo>
                <a:cubicBezTo>
                  <a:pt x="1728524" y="3874123"/>
                  <a:pt x="1728524" y="3874123"/>
                  <a:pt x="1728524" y="3874123"/>
                </a:cubicBezTo>
                <a:cubicBezTo>
                  <a:pt x="1728524" y="3342411"/>
                  <a:pt x="1728524" y="3342411"/>
                  <a:pt x="1728524" y="3342411"/>
                </a:cubicBezTo>
                <a:cubicBezTo>
                  <a:pt x="1989818" y="3140758"/>
                  <a:pt x="1989818" y="3140758"/>
                  <a:pt x="1989818" y="3140758"/>
                </a:cubicBezTo>
                <a:cubicBezTo>
                  <a:pt x="1978064" y="3124481"/>
                  <a:pt x="1978064" y="3124481"/>
                  <a:pt x="1978064" y="3124481"/>
                </a:cubicBezTo>
                <a:cubicBezTo>
                  <a:pt x="1718578" y="3325229"/>
                  <a:pt x="1718578" y="3325229"/>
                  <a:pt x="1718578" y="3325229"/>
                </a:cubicBezTo>
                <a:cubicBezTo>
                  <a:pt x="1158920" y="2899317"/>
                  <a:pt x="1158920" y="2899317"/>
                  <a:pt x="1158920" y="2899317"/>
                </a:cubicBezTo>
                <a:cubicBezTo>
                  <a:pt x="1579342" y="2573779"/>
                  <a:pt x="1579342" y="2573779"/>
                  <a:pt x="1579342" y="2573779"/>
                </a:cubicBezTo>
                <a:cubicBezTo>
                  <a:pt x="1567588" y="2557502"/>
                  <a:pt x="1567588" y="2557502"/>
                  <a:pt x="1567588" y="2557502"/>
                </a:cubicBezTo>
                <a:cubicBezTo>
                  <a:pt x="1149879" y="2881232"/>
                  <a:pt x="1149879" y="2881232"/>
                  <a:pt x="1149879" y="2881232"/>
                </a:cubicBezTo>
                <a:cubicBezTo>
                  <a:pt x="1149879" y="2350424"/>
                  <a:pt x="1149879" y="2350424"/>
                  <a:pt x="1149879" y="2350424"/>
                </a:cubicBezTo>
                <a:cubicBezTo>
                  <a:pt x="1321664" y="2216592"/>
                  <a:pt x="1321664" y="2216592"/>
                  <a:pt x="1321664" y="2216592"/>
                </a:cubicBezTo>
                <a:cubicBezTo>
                  <a:pt x="1309910" y="2201219"/>
                  <a:pt x="1309910" y="2201219"/>
                  <a:pt x="1309910" y="2201219"/>
                </a:cubicBezTo>
                <a:cubicBezTo>
                  <a:pt x="1139934" y="2332339"/>
                  <a:pt x="1139934" y="2332339"/>
                  <a:pt x="1139934" y="2332339"/>
                </a:cubicBezTo>
                <a:cubicBezTo>
                  <a:pt x="580276" y="1907331"/>
                  <a:pt x="580276" y="1907331"/>
                  <a:pt x="580276" y="1907331"/>
                </a:cubicBezTo>
                <a:cubicBezTo>
                  <a:pt x="1138125" y="1474184"/>
                  <a:pt x="1138125" y="1474184"/>
                  <a:pt x="1138125" y="1474184"/>
                </a:cubicBezTo>
                <a:cubicBezTo>
                  <a:pt x="1697783" y="1899192"/>
                  <a:pt x="1697783" y="1899192"/>
                  <a:pt x="1697783" y="1899192"/>
                </a:cubicBezTo>
                <a:cubicBezTo>
                  <a:pt x="1310815" y="2200315"/>
                  <a:pt x="1310815" y="2200315"/>
                  <a:pt x="1310815" y="2200315"/>
                </a:cubicBezTo>
                <a:cubicBezTo>
                  <a:pt x="1322568" y="2216592"/>
                  <a:pt x="1322568" y="2216592"/>
                  <a:pt x="1322568" y="2216592"/>
                </a:cubicBezTo>
                <a:cubicBezTo>
                  <a:pt x="1704112" y="1919991"/>
                  <a:pt x="1704112" y="1919991"/>
                  <a:pt x="1704112" y="1919991"/>
                </a:cubicBezTo>
                <a:cubicBezTo>
                  <a:pt x="1704112" y="2450798"/>
                  <a:pt x="1704112" y="2450798"/>
                  <a:pt x="1704112" y="2450798"/>
                </a:cubicBezTo>
                <a:cubicBezTo>
                  <a:pt x="1568492" y="2556598"/>
                  <a:pt x="1568492" y="2556598"/>
                  <a:pt x="1568492" y="2556598"/>
                </a:cubicBezTo>
                <a:cubicBezTo>
                  <a:pt x="1580246" y="2572875"/>
                  <a:pt x="1580246" y="2572875"/>
                  <a:pt x="1580246" y="2572875"/>
                </a:cubicBezTo>
                <a:cubicBezTo>
                  <a:pt x="1709537" y="2472501"/>
                  <a:pt x="1709537" y="2472501"/>
                  <a:pt x="1709537" y="2472501"/>
                </a:cubicBezTo>
                <a:cubicBezTo>
                  <a:pt x="2269195" y="2898413"/>
                  <a:pt x="2269195" y="2898413"/>
                  <a:pt x="2269195" y="2898413"/>
                </a:cubicBezTo>
                <a:cubicBezTo>
                  <a:pt x="1978968" y="3123577"/>
                  <a:pt x="1978968" y="3123577"/>
                  <a:pt x="1978968" y="3123577"/>
                </a:cubicBezTo>
                <a:cubicBezTo>
                  <a:pt x="1990722" y="3139854"/>
                  <a:pt x="1990722" y="3139854"/>
                  <a:pt x="1990722" y="3139854"/>
                </a:cubicBezTo>
                <a:cubicBezTo>
                  <a:pt x="2282757" y="2912881"/>
                  <a:pt x="2282757" y="2912881"/>
                  <a:pt x="2282757" y="2912881"/>
                </a:cubicBezTo>
                <a:cubicBezTo>
                  <a:pt x="2282757" y="3179642"/>
                  <a:pt x="2282757" y="3179642"/>
                  <a:pt x="2282757" y="3179642"/>
                </a:cubicBezTo>
                <a:cubicBezTo>
                  <a:pt x="2303552" y="3176929"/>
                  <a:pt x="2303552" y="3176929"/>
                  <a:pt x="2303552" y="3176929"/>
                </a:cubicBezTo>
                <a:cubicBezTo>
                  <a:pt x="2303552" y="2904743"/>
                  <a:pt x="2303552" y="2904743"/>
                  <a:pt x="2303552" y="2904743"/>
                </a:cubicBezTo>
                <a:cubicBezTo>
                  <a:pt x="2327963" y="2885753"/>
                  <a:pt x="2327963" y="2885753"/>
                  <a:pt x="2327963" y="2885753"/>
                </a:cubicBezTo>
                <a:cubicBezTo>
                  <a:pt x="2327963" y="2860433"/>
                  <a:pt x="2327963" y="2860433"/>
                  <a:pt x="2327963" y="2860433"/>
                </a:cubicBezTo>
                <a:cubicBezTo>
                  <a:pt x="2300839" y="2881232"/>
                  <a:pt x="2300839" y="2881232"/>
                  <a:pt x="2300839" y="2881232"/>
                </a:cubicBezTo>
                <a:cubicBezTo>
                  <a:pt x="2300839" y="2350424"/>
                  <a:pt x="2300839" y="2350424"/>
                  <a:pt x="2300839" y="2350424"/>
                </a:cubicBezTo>
                <a:cubicBezTo>
                  <a:pt x="2327963" y="2328721"/>
                  <a:pt x="2327963" y="2328721"/>
                  <a:pt x="2327963" y="2328721"/>
                </a:cubicBezTo>
                <a:cubicBezTo>
                  <a:pt x="2327963" y="2303402"/>
                  <a:pt x="2327963" y="2303402"/>
                  <a:pt x="2327963" y="2303402"/>
                </a:cubicBezTo>
                <a:cubicBezTo>
                  <a:pt x="2290894" y="2332339"/>
                  <a:pt x="2290894" y="2332339"/>
                  <a:pt x="2290894" y="2332339"/>
                </a:cubicBezTo>
                <a:cubicBezTo>
                  <a:pt x="1731236" y="1907331"/>
                  <a:pt x="1731236" y="1907331"/>
                  <a:pt x="1731236" y="1907331"/>
                </a:cubicBezTo>
                <a:cubicBezTo>
                  <a:pt x="2289086" y="1474184"/>
                  <a:pt x="2289086" y="1474184"/>
                  <a:pt x="2289086" y="1474184"/>
                </a:cubicBezTo>
                <a:cubicBezTo>
                  <a:pt x="2848743" y="1899192"/>
                  <a:pt x="2848743" y="1899192"/>
                  <a:pt x="2848743" y="1899192"/>
                </a:cubicBezTo>
                <a:cubicBezTo>
                  <a:pt x="2328867" y="2302498"/>
                  <a:pt x="2328867" y="2302498"/>
                  <a:pt x="2328867" y="2302498"/>
                </a:cubicBezTo>
                <a:cubicBezTo>
                  <a:pt x="2328867" y="2327817"/>
                  <a:pt x="2328867" y="2327817"/>
                  <a:pt x="2328867" y="2327817"/>
                </a:cubicBezTo>
                <a:cubicBezTo>
                  <a:pt x="2855072" y="1919991"/>
                  <a:pt x="2855072" y="1919991"/>
                  <a:pt x="2855072" y="1919991"/>
                </a:cubicBezTo>
                <a:cubicBezTo>
                  <a:pt x="2855072" y="2450798"/>
                  <a:pt x="2855072" y="2450798"/>
                  <a:pt x="2855072" y="2450798"/>
                </a:cubicBezTo>
                <a:lnTo>
                  <a:pt x="2328867" y="2859529"/>
                </a:lnTo>
                <a:cubicBezTo>
                  <a:pt x="2328867" y="2884849"/>
                  <a:pt x="2328867" y="2884849"/>
                  <a:pt x="2328867" y="2884849"/>
                </a:cubicBezTo>
                <a:cubicBezTo>
                  <a:pt x="2874963" y="2460745"/>
                  <a:pt x="2874963" y="2460745"/>
                  <a:pt x="2874963" y="2460745"/>
                </a:cubicBezTo>
                <a:cubicBezTo>
                  <a:pt x="2874963" y="1894671"/>
                  <a:pt x="2874963" y="1894671"/>
                  <a:pt x="2874963" y="1894671"/>
                </a:cubicBezTo>
                <a:cubicBezTo>
                  <a:pt x="2303552" y="1459716"/>
                  <a:pt x="2303552" y="1459716"/>
                  <a:pt x="2303552" y="1459716"/>
                </a:cubicBezTo>
                <a:cubicBezTo>
                  <a:pt x="2303552" y="926195"/>
                  <a:pt x="2303552" y="926195"/>
                  <a:pt x="2303552" y="926195"/>
                </a:cubicBezTo>
                <a:cubicBezTo>
                  <a:pt x="2282757" y="941568"/>
                  <a:pt x="2282757" y="941568"/>
                  <a:pt x="2282757" y="941568"/>
                </a:cubicBezTo>
                <a:cubicBezTo>
                  <a:pt x="2282757" y="1451578"/>
                  <a:pt x="2282757" y="1451578"/>
                  <a:pt x="2282757" y="1451578"/>
                </a:cubicBezTo>
                <a:cubicBezTo>
                  <a:pt x="1728524" y="1882011"/>
                  <a:pt x="1728524" y="1882011"/>
                  <a:pt x="1728524" y="1882011"/>
                </a:cubicBezTo>
                <a:cubicBezTo>
                  <a:pt x="1728524" y="1351203"/>
                  <a:pt x="1728524" y="1351203"/>
                  <a:pt x="1728524" y="1351203"/>
                </a:cubicBezTo>
                <a:cubicBezTo>
                  <a:pt x="2282757" y="920770"/>
                  <a:pt x="2282757" y="920770"/>
                  <a:pt x="2282757" y="920770"/>
                </a:cubicBezTo>
                <a:cubicBezTo>
                  <a:pt x="2282757" y="940664"/>
                  <a:pt x="2282757" y="940664"/>
                  <a:pt x="2282757" y="940664"/>
                </a:cubicBezTo>
                <a:cubicBezTo>
                  <a:pt x="2303552" y="924387"/>
                  <a:pt x="2303552" y="924387"/>
                  <a:pt x="2303552" y="924387"/>
                </a:cubicBezTo>
                <a:cubicBezTo>
                  <a:pt x="2303552" y="895450"/>
                  <a:pt x="2303552" y="895450"/>
                  <a:pt x="2303552" y="895450"/>
                </a:cubicBezTo>
                <a:cubicBezTo>
                  <a:pt x="1749319" y="474059"/>
                  <a:pt x="1749319" y="474059"/>
                  <a:pt x="1749319" y="474059"/>
                </a:cubicBezTo>
                <a:cubicBezTo>
                  <a:pt x="1733044" y="486719"/>
                  <a:pt x="1733044" y="486719"/>
                  <a:pt x="1733044" y="486719"/>
                </a:cubicBezTo>
                <a:cubicBezTo>
                  <a:pt x="2276428" y="899971"/>
                  <a:pt x="2276428" y="899971"/>
                  <a:pt x="2276428" y="899971"/>
                </a:cubicBezTo>
                <a:cubicBezTo>
                  <a:pt x="1718578" y="1333118"/>
                  <a:pt x="1718578" y="1333118"/>
                  <a:pt x="1718578" y="1333118"/>
                </a:cubicBezTo>
                <a:cubicBezTo>
                  <a:pt x="1158920" y="908110"/>
                  <a:pt x="1158920" y="908110"/>
                  <a:pt x="1158920" y="908110"/>
                </a:cubicBezTo>
                <a:cubicBezTo>
                  <a:pt x="1716770" y="474964"/>
                  <a:pt x="1716770" y="474964"/>
                  <a:pt x="1716770" y="474964"/>
                </a:cubicBezTo>
                <a:cubicBezTo>
                  <a:pt x="1732140" y="486719"/>
                  <a:pt x="1732140" y="486719"/>
                  <a:pt x="1732140" y="486719"/>
                </a:cubicBezTo>
                <a:cubicBezTo>
                  <a:pt x="1748415" y="474059"/>
                  <a:pt x="1748415" y="474059"/>
                  <a:pt x="1748415" y="474059"/>
                </a:cubicBezTo>
                <a:cubicBezTo>
                  <a:pt x="1724907" y="455070"/>
                  <a:pt x="1724907" y="455070"/>
                  <a:pt x="1724907" y="455070"/>
                </a:cubicBezTo>
                <a:cubicBezTo>
                  <a:pt x="1724907" y="56286"/>
                  <a:pt x="1724907" y="6438"/>
                  <a:pt x="1724907" y="206"/>
                </a:cubicBezTo>
                <a:close/>
                <a:moveTo>
                  <a:pt x="1606490" y="0"/>
                </a:moveTo>
                <a:lnTo>
                  <a:pt x="1704112" y="0"/>
                </a:lnTo>
                <a:lnTo>
                  <a:pt x="1704112" y="79700"/>
                </a:lnTo>
                <a:cubicBezTo>
                  <a:pt x="1704112" y="455974"/>
                  <a:pt x="1704112" y="455974"/>
                  <a:pt x="1704112" y="455974"/>
                </a:cubicBezTo>
                <a:cubicBezTo>
                  <a:pt x="1149879" y="885503"/>
                  <a:pt x="1149879" y="885503"/>
                  <a:pt x="1149879" y="885503"/>
                </a:cubicBezTo>
                <a:cubicBezTo>
                  <a:pt x="1149879" y="354695"/>
                  <a:pt x="1149879" y="354695"/>
                  <a:pt x="1149879" y="354695"/>
                </a:cubicBezTo>
                <a:cubicBezTo>
                  <a:pt x="1550183" y="43739"/>
                  <a:pt x="1600221" y="4869"/>
                  <a:pt x="1606476" y="11"/>
                </a:cubicBezTo>
                <a:close/>
                <a:moveTo>
                  <a:pt x="696284" y="0"/>
                </a:moveTo>
                <a:lnTo>
                  <a:pt x="1573942" y="0"/>
                </a:lnTo>
                <a:lnTo>
                  <a:pt x="1498270" y="58848"/>
                </a:lnTo>
                <a:cubicBezTo>
                  <a:pt x="1139934" y="337514"/>
                  <a:pt x="1139934" y="337514"/>
                  <a:pt x="1139934" y="337514"/>
                </a:cubicBezTo>
                <a:cubicBezTo>
                  <a:pt x="805631" y="83188"/>
                  <a:pt x="722055" y="19606"/>
                  <a:pt x="701161" y="371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684000" rIns="756000">
            <a:noAutofit/>
          </a:bodyPr>
          <a:lstStyle>
            <a:lvl1pPr algn="r">
              <a:defRPr i="1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4" name="Espace réservé du texte 4">
            <a:extLst>
              <a:ext uri="{FF2B5EF4-FFF2-40B4-BE49-F238E27FC236}">
                <a16:creationId xmlns:a16="http://schemas.microsoft.com/office/drawing/2014/main" id="{1CD6972B-DFC0-49E0-CEDD-F3560A107C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>
                <a:solidFill>
                  <a:schemeClr val="tx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67824234"/>
      </p:ext>
    </p:extLst>
  </p:cSld>
  <p:clrMapOvr>
    <a:masterClrMapping/>
  </p:clrMapOvr>
  <p:hf hd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 Bas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 Bas+ contenu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96CEC976-242A-291F-5C18-817BBE12E9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5646" y="1381125"/>
            <a:ext cx="10744517" cy="2073275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E462F4B3-C673-4762-4C2C-2CE0330E60F9}"/>
              </a:ext>
            </a:extLst>
          </p:cNvPr>
          <p:cNvSpPr txBox="1"/>
          <p:nvPr/>
        </p:nvSpPr>
        <p:spPr>
          <a:xfrm>
            <a:off x="-101600" y="6858000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votre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image,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placez celle-ci en arrière plan : Clic droit + « Arrière plan »</a:t>
            </a:r>
          </a:p>
        </p:txBody>
      </p:sp>
      <p:sp>
        <p:nvSpPr>
          <p:cNvPr id="9" name="Espace réservé pour une image  28">
            <a:extLst>
              <a:ext uri="{FF2B5EF4-FFF2-40B4-BE49-F238E27FC236}">
                <a16:creationId xmlns:a16="http://schemas.microsoft.com/office/drawing/2014/main" id="{DCB96DEF-5249-666B-576F-70AC92D0663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00197" y="3823855"/>
            <a:ext cx="11765693" cy="2356998"/>
          </a:xfrm>
          <a:custGeom>
            <a:avLst/>
            <a:gdLst>
              <a:gd name="connsiteX0" fmla="*/ 738225 w 5957423"/>
              <a:gd name="connsiteY0" fmla="*/ 6793932 h 6858000"/>
              <a:gd name="connsiteX1" fmla="*/ 814828 w 5957423"/>
              <a:gd name="connsiteY1" fmla="*/ 6852286 h 6858000"/>
              <a:gd name="connsiteX2" fmla="*/ 822329 w 5957423"/>
              <a:gd name="connsiteY2" fmla="*/ 6858000 h 6858000"/>
              <a:gd name="connsiteX3" fmla="*/ 655724 w 5957423"/>
              <a:gd name="connsiteY3" fmla="*/ 6858000 h 6858000"/>
              <a:gd name="connsiteX4" fmla="*/ 656989 w 5957423"/>
              <a:gd name="connsiteY4" fmla="*/ 6857017 h 6858000"/>
              <a:gd name="connsiteX5" fmla="*/ 738225 w 5957423"/>
              <a:gd name="connsiteY5" fmla="*/ 6793932 h 6858000"/>
              <a:gd name="connsiteX6" fmla="*/ 733493 w 5957423"/>
              <a:gd name="connsiteY6" fmla="*/ 6434348 h 6858000"/>
              <a:gd name="connsiteX7" fmla="*/ 733493 w 5957423"/>
              <a:gd name="connsiteY7" fmla="*/ 6780527 h 6858000"/>
              <a:gd name="connsiteX8" fmla="*/ 639637 w 5957423"/>
              <a:gd name="connsiteY8" fmla="*/ 6853075 h 6858000"/>
              <a:gd name="connsiteX9" fmla="*/ 656989 w 5957423"/>
              <a:gd name="connsiteY9" fmla="*/ 6857017 h 6858000"/>
              <a:gd name="connsiteX10" fmla="*/ 638848 w 5957423"/>
              <a:gd name="connsiteY10" fmla="*/ 6853863 h 6858000"/>
              <a:gd name="connsiteX11" fmla="*/ 633515 w 5957423"/>
              <a:gd name="connsiteY11" fmla="*/ 6858000 h 6858000"/>
              <a:gd name="connsiteX12" fmla="*/ 371479 w 5957423"/>
              <a:gd name="connsiteY12" fmla="*/ 6858000 h 6858000"/>
              <a:gd name="connsiteX13" fmla="*/ 371479 w 5957423"/>
              <a:gd name="connsiteY13" fmla="*/ 6799592 h 6858000"/>
              <a:gd name="connsiteX14" fmla="*/ 371479 w 5957423"/>
              <a:gd name="connsiteY14" fmla="*/ 6715076 h 6858000"/>
              <a:gd name="connsiteX15" fmla="*/ 733493 w 5957423"/>
              <a:gd name="connsiteY15" fmla="*/ 6434348 h 6858000"/>
              <a:gd name="connsiteX16" fmla="*/ 1106548 w 5957423"/>
              <a:gd name="connsiteY16" fmla="*/ 5786939 h 6858000"/>
              <a:gd name="connsiteX17" fmla="*/ 1106548 w 5957423"/>
              <a:gd name="connsiteY17" fmla="*/ 6133906 h 6858000"/>
              <a:gd name="connsiteX18" fmla="*/ 1012693 w 5957423"/>
              <a:gd name="connsiteY18" fmla="*/ 6206454 h 6858000"/>
              <a:gd name="connsiteX19" fmla="*/ 744534 w 5957423"/>
              <a:gd name="connsiteY19" fmla="*/ 6413845 h 6858000"/>
              <a:gd name="connsiteX20" fmla="*/ 744534 w 5957423"/>
              <a:gd name="connsiteY20" fmla="*/ 6067667 h 6858000"/>
              <a:gd name="connsiteX21" fmla="*/ 873093 w 5957423"/>
              <a:gd name="connsiteY21" fmla="*/ 5968308 h 6858000"/>
              <a:gd name="connsiteX22" fmla="*/ 1106548 w 5957423"/>
              <a:gd name="connsiteY22" fmla="*/ 5786939 h 6858000"/>
              <a:gd name="connsiteX23" fmla="*/ 1739875 w 5957423"/>
              <a:gd name="connsiteY23" fmla="*/ 5671020 h 6858000"/>
              <a:gd name="connsiteX24" fmla="*/ 1726467 w 5957423"/>
              <a:gd name="connsiteY24" fmla="*/ 5677328 h 6858000"/>
              <a:gd name="connsiteX25" fmla="*/ 1739875 w 5957423"/>
              <a:gd name="connsiteY25" fmla="*/ 5671020 h 6858000"/>
              <a:gd name="connsiteX26" fmla="*/ 1488280 w 5957423"/>
              <a:gd name="connsiteY26" fmla="*/ 5495959 h 6858000"/>
              <a:gd name="connsiteX27" fmla="*/ 1726467 w 5957423"/>
              <a:gd name="connsiteY27" fmla="*/ 5677328 h 6858000"/>
              <a:gd name="connsiteX28" fmla="*/ 1853448 w 5957423"/>
              <a:gd name="connsiteY28" fmla="*/ 5773533 h 6858000"/>
              <a:gd name="connsiteX29" fmla="*/ 1489068 w 5957423"/>
              <a:gd name="connsiteY29" fmla="*/ 6056627 h 6858000"/>
              <a:gd name="connsiteX30" fmla="*/ 1123900 w 5957423"/>
              <a:gd name="connsiteY30" fmla="*/ 5779053 h 6858000"/>
              <a:gd name="connsiteX31" fmla="*/ 1488280 w 5957423"/>
              <a:gd name="connsiteY31" fmla="*/ 5495959 h 6858000"/>
              <a:gd name="connsiteX32" fmla="*/ 359648 w 5957423"/>
              <a:gd name="connsiteY32" fmla="*/ 4847761 h 6858000"/>
              <a:gd name="connsiteX33" fmla="*/ 724817 w 5957423"/>
              <a:gd name="connsiteY33" fmla="*/ 5125335 h 6858000"/>
              <a:gd name="connsiteX34" fmla="*/ 487418 w 5957423"/>
              <a:gd name="connsiteY34" fmla="*/ 5309070 h 6858000"/>
              <a:gd name="connsiteX35" fmla="*/ 493727 w 5957423"/>
              <a:gd name="connsiteY35" fmla="*/ 5320110 h 6858000"/>
              <a:gd name="connsiteX36" fmla="*/ 733493 w 5957423"/>
              <a:gd name="connsiteY36" fmla="*/ 5134798 h 6858000"/>
              <a:gd name="connsiteX37" fmla="*/ 733493 w 5957423"/>
              <a:gd name="connsiteY37" fmla="*/ 5480976 h 6858000"/>
              <a:gd name="connsiteX38" fmla="*/ 633328 w 5957423"/>
              <a:gd name="connsiteY38" fmla="*/ 5558256 h 6858000"/>
              <a:gd name="connsiteX39" fmla="*/ 641215 w 5957423"/>
              <a:gd name="connsiteY39" fmla="*/ 5570873 h 6858000"/>
              <a:gd name="connsiteX40" fmla="*/ 737436 w 5957423"/>
              <a:gd name="connsiteY40" fmla="*/ 5495959 h 6858000"/>
              <a:gd name="connsiteX41" fmla="*/ 1102605 w 5957423"/>
              <a:gd name="connsiteY41" fmla="*/ 5773533 h 6858000"/>
              <a:gd name="connsiteX42" fmla="*/ 866783 w 5957423"/>
              <a:gd name="connsiteY42" fmla="*/ 5956479 h 6858000"/>
              <a:gd name="connsiteX43" fmla="*/ 873093 w 5957423"/>
              <a:gd name="connsiteY43" fmla="*/ 5968308 h 6858000"/>
              <a:gd name="connsiteX44" fmla="*/ 865994 w 5957423"/>
              <a:gd name="connsiteY44" fmla="*/ 5957268 h 6858000"/>
              <a:gd name="connsiteX45" fmla="*/ 738225 w 5957423"/>
              <a:gd name="connsiteY45" fmla="*/ 6056627 h 6858000"/>
              <a:gd name="connsiteX46" fmla="*/ 373056 w 5957423"/>
              <a:gd name="connsiteY46" fmla="*/ 5779053 h 6858000"/>
              <a:gd name="connsiteX47" fmla="*/ 640426 w 5957423"/>
              <a:gd name="connsiteY47" fmla="*/ 5571661 h 6858000"/>
              <a:gd name="connsiteX48" fmla="*/ 633328 w 5957423"/>
              <a:gd name="connsiteY48" fmla="*/ 5559044 h 6858000"/>
              <a:gd name="connsiteX49" fmla="*/ 371479 w 5957423"/>
              <a:gd name="connsiteY49" fmla="*/ 5761705 h 6858000"/>
              <a:gd name="connsiteX50" fmla="*/ 371479 w 5957423"/>
              <a:gd name="connsiteY50" fmla="*/ 5415526 h 6858000"/>
              <a:gd name="connsiteX51" fmla="*/ 493727 w 5957423"/>
              <a:gd name="connsiteY51" fmla="*/ 5320898 h 6858000"/>
              <a:gd name="connsiteX52" fmla="*/ 486629 w 5957423"/>
              <a:gd name="connsiteY52" fmla="*/ 5309070 h 6858000"/>
              <a:gd name="connsiteX53" fmla="*/ 365169 w 5957423"/>
              <a:gd name="connsiteY53" fmla="*/ 5403697 h 6858000"/>
              <a:gd name="connsiteX54" fmla="*/ 0 w 5957423"/>
              <a:gd name="connsiteY54" fmla="*/ 5126124 h 6858000"/>
              <a:gd name="connsiteX55" fmla="*/ 359648 w 5957423"/>
              <a:gd name="connsiteY55" fmla="*/ 4847761 h 6858000"/>
              <a:gd name="connsiteX56" fmla="*/ 1106548 w 5957423"/>
              <a:gd name="connsiteY56" fmla="*/ 4487388 h 6858000"/>
              <a:gd name="connsiteX57" fmla="*/ 1106548 w 5957423"/>
              <a:gd name="connsiteY57" fmla="*/ 4833567 h 6858000"/>
              <a:gd name="connsiteX58" fmla="*/ 1018214 w 5957423"/>
              <a:gd name="connsiteY58" fmla="*/ 4902172 h 6858000"/>
              <a:gd name="connsiteX59" fmla="*/ 1025312 w 5957423"/>
              <a:gd name="connsiteY59" fmla="*/ 4913212 h 6858000"/>
              <a:gd name="connsiteX60" fmla="*/ 1017425 w 5957423"/>
              <a:gd name="connsiteY60" fmla="*/ 4902960 h 6858000"/>
              <a:gd name="connsiteX61" fmla="*/ 744534 w 5957423"/>
              <a:gd name="connsiteY61" fmla="*/ 5114295 h 6858000"/>
              <a:gd name="connsiteX62" fmla="*/ 744534 w 5957423"/>
              <a:gd name="connsiteY62" fmla="*/ 4768116 h 6858000"/>
              <a:gd name="connsiteX63" fmla="*/ 856530 w 5957423"/>
              <a:gd name="connsiteY63" fmla="*/ 4680586 h 6858000"/>
              <a:gd name="connsiteX64" fmla="*/ 849432 w 5957423"/>
              <a:gd name="connsiteY64" fmla="*/ 4670335 h 6858000"/>
              <a:gd name="connsiteX65" fmla="*/ 857319 w 5957423"/>
              <a:gd name="connsiteY65" fmla="*/ 4680586 h 6858000"/>
              <a:gd name="connsiteX66" fmla="*/ 1106548 w 5957423"/>
              <a:gd name="connsiteY66" fmla="*/ 4487388 h 6858000"/>
              <a:gd name="connsiteX67" fmla="*/ 737436 w 5957423"/>
              <a:gd name="connsiteY67" fmla="*/ 4196409 h 6858000"/>
              <a:gd name="connsiteX68" fmla="*/ 1102605 w 5957423"/>
              <a:gd name="connsiteY68" fmla="*/ 4473983 h 6858000"/>
              <a:gd name="connsiteX69" fmla="*/ 849432 w 5957423"/>
              <a:gd name="connsiteY69" fmla="*/ 4670335 h 6858000"/>
              <a:gd name="connsiteX70" fmla="*/ 738225 w 5957423"/>
              <a:gd name="connsiteY70" fmla="*/ 4756288 h 6858000"/>
              <a:gd name="connsiteX71" fmla="*/ 373056 w 5957423"/>
              <a:gd name="connsiteY71" fmla="*/ 4478714 h 6858000"/>
              <a:gd name="connsiteX72" fmla="*/ 737436 w 5957423"/>
              <a:gd name="connsiteY72" fmla="*/ 4196409 h 6858000"/>
              <a:gd name="connsiteX73" fmla="*/ 1115224 w 5957423"/>
              <a:gd name="connsiteY73" fmla="*/ 3544268 h 6858000"/>
              <a:gd name="connsiteX74" fmla="*/ 1125477 w 5957423"/>
              <a:gd name="connsiteY74" fmla="*/ 3552154 h 6858000"/>
              <a:gd name="connsiteX75" fmla="*/ 1480393 w 5957423"/>
              <a:gd name="connsiteY75" fmla="*/ 3821842 h 6858000"/>
              <a:gd name="connsiteX76" fmla="*/ 1116013 w 5957423"/>
              <a:gd name="connsiteY76" fmla="*/ 4104935 h 6858000"/>
              <a:gd name="connsiteX77" fmla="*/ 750844 w 5957423"/>
              <a:gd name="connsiteY77" fmla="*/ 3826573 h 6858000"/>
              <a:gd name="connsiteX78" fmla="*/ 1115224 w 5957423"/>
              <a:gd name="connsiteY78" fmla="*/ 3544268 h 6858000"/>
              <a:gd name="connsiteX79" fmla="*/ 1480393 w 5957423"/>
              <a:gd name="connsiteY79" fmla="*/ 2538851 h 6858000"/>
              <a:gd name="connsiteX80" fmla="*/ 1480393 w 5957423"/>
              <a:gd name="connsiteY80" fmla="*/ 2885030 h 6858000"/>
              <a:gd name="connsiteX81" fmla="*/ 1386537 w 5957423"/>
              <a:gd name="connsiteY81" fmla="*/ 2957578 h 6858000"/>
              <a:gd name="connsiteX82" fmla="*/ 1392847 w 5957423"/>
              <a:gd name="connsiteY82" fmla="*/ 2969406 h 6858000"/>
              <a:gd name="connsiteX83" fmla="*/ 1385748 w 5957423"/>
              <a:gd name="connsiteY83" fmla="*/ 2958366 h 6858000"/>
              <a:gd name="connsiteX84" fmla="*/ 1118379 w 5957423"/>
              <a:gd name="connsiteY84" fmla="*/ 3165758 h 6858000"/>
              <a:gd name="connsiteX85" fmla="*/ 1118379 w 5957423"/>
              <a:gd name="connsiteY85" fmla="*/ 2819579 h 6858000"/>
              <a:gd name="connsiteX86" fmla="*/ 1246148 w 5957423"/>
              <a:gd name="connsiteY86" fmla="*/ 2720221 h 6858000"/>
              <a:gd name="connsiteX87" fmla="*/ 1239839 w 5957423"/>
              <a:gd name="connsiteY87" fmla="*/ 2708392 h 6858000"/>
              <a:gd name="connsiteX88" fmla="*/ 1246937 w 5957423"/>
              <a:gd name="connsiteY88" fmla="*/ 2719432 h 6858000"/>
              <a:gd name="connsiteX89" fmla="*/ 1480393 w 5957423"/>
              <a:gd name="connsiteY89" fmla="*/ 2538851 h 6858000"/>
              <a:gd name="connsiteX90" fmla="*/ 732704 w 5957423"/>
              <a:gd name="connsiteY90" fmla="*/ 1598885 h 6858000"/>
              <a:gd name="connsiteX91" fmla="*/ 1097873 w 5957423"/>
              <a:gd name="connsiteY91" fmla="*/ 1876459 h 6858000"/>
              <a:gd name="connsiteX92" fmla="*/ 860473 w 5957423"/>
              <a:gd name="connsiteY92" fmla="*/ 2060194 h 6858000"/>
              <a:gd name="connsiteX93" fmla="*/ 867572 w 5957423"/>
              <a:gd name="connsiteY93" fmla="*/ 2072022 h 6858000"/>
              <a:gd name="connsiteX94" fmla="*/ 1106548 w 5957423"/>
              <a:gd name="connsiteY94" fmla="*/ 1885922 h 6858000"/>
              <a:gd name="connsiteX95" fmla="*/ 1106548 w 5957423"/>
              <a:gd name="connsiteY95" fmla="*/ 2232889 h 6858000"/>
              <a:gd name="connsiteX96" fmla="*/ 1007172 w 5957423"/>
              <a:gd name="connsiteY96" fmla="*/ 2310168 h 6858000"/>
              <a:gd name="connsiteX97" fmla="*/ 1014270 w 5957423"/>
              <a:gd name="connsiteY97" fmla="*/ 2322785 h 6858000"/>
              <a:gd name="connsiteX98" fmla="*/ 1110492 w 5957423"/>
              <a:gd name="connsiteY98" fmla="*/ 2247872 h 6858000"/>
              <a:gd name="connsiteX99" fmla="*/ 1475660 w 5957423"/>
              <a:gd name="connsiteY99" fmla="*/ 2525446 h 6858000"/>
              <a:gd name="connsiteX100" fmla="*/ 1239839 w 5957423"/>
              <a:gd name="connsiteY100" fmla="*/ 2708392 h 6858000"/>
              <a:gd name="connsiteX101" fmla="*/ 1112069 w 5957423"/>
              <a:gd name="connsiteY101" fmla="*/ 2807751 h 6858000"/>
              <a:gd name="connsiteX102" fmla="*/ 746900 w 5957423"/>
              <a:gd name="connsiteY102" fmla="*/ 2530177 h 6858000"/>
              <a:gd name="connsiteX103" fmla="*/ 1013481 w 5957423"/>
              <a:gd name="connsiteY103" fmla="*/ 2322785 h 6858000"/>
              <a:gd name="connsiteX104" fmla="*/ 1006383 w 5957423"/>
              <a:gd name="connsiteY104" fmla="*/ 2310168 h 6858000"/>
              <a:gd name="connsiteX105" fmla="*/ 744534 w 5957423"/>
              <a:gd name="connsiteY105" fmla="*/ 2513617 h 6858000"/>
              <a:gd name="connsiteX106" fmla="*/ 744534 w 5957423"/>
              <a:gd name="connsiteY106" fmla="*/ 2166650 h 6858000"/>
              <a:gd name="connsiteX107" fmla="*/ 866783 w 5957423"/>
              <a:gd name="connsiteY107" fmla="*/ 2072022 h 6858000"/>
              <a:gd name="connsiteX108" fmla="*/ 860473 w 5957423"/>
              <a:gd name="connsiteY108" fmla="*/ 2060983 h 6858000"/>
              <a:gd name="connsiteX109" fmla="*/ 738225 w 5957423"/>
              <a:gd name="connsiteY109" fmla="*/ 2155610 h 6858000"/>
              <a:gd name="connsiteX110" fmla="*/ 373056 w 5957423"/>
              <a:gd name="connsiteY110" fmla="*/ 1878036 h 6858000"/>
              <a:gd name="connsiteX111" fmla="*/ 732704 w 5957423"/>
              <a:gd name="connsiteY111" fmla="*/ 1598885 h 6858000"/>
              <a:gd name="connsiteX112" fmla="*/ 1480393 w 5957423"/>
              <a:gd name="connsiteY112" fmla="*/ 1238512 h 6858000"/>
              <a:gd name="connsiteX113" fmla="*/ 1480393 w 5957423"/>
              <a:gd name="connsiteY113" fmla="*/ 1585480 h 6858000"/>
              <a:gd name="connsiteX114" fmla="*/ 1391269 w 5957423"/>
              <a:gd name="connsiteY114" fmla="*/ 1654085 h 6858000"/>
              <a:gd name="connsiteX115" fmla="*/ 1399156 w 5957423"/>
              <a:gd name="connsiteY115" fmla="*/ 1664336 h 6858000"/>
              <a:gd name="connsiteX116" fmla="*/ 1483547 w 5957423"/>
              <a:gd name="connsiteY116" fmla="*/ 1598885 h 6858000"/>
              <a:gd name="connsiteX117" fmla="*/ 1848716 w 5957423"/>
              <a:gd name="connsiteY117" fmla="*/ 1876459 h 6858000"/>
              <a:gd name="connsiteX118" fmla="*/ 1658639 w 5957423"/>
              <a:gd name="connsiteY118" fmla="*/ 2023920 h 6858000"/>
              <a:gd name="connsiteX119" fmla="*/ 1489068 w 5957423"/>
              <a:gd name="connsiteY119" fmla="*/ 2155610 h 6858000"/>
              <a:gd name="connsiteX120" fmla="*/ 1123900 w 5957423"/>
              <a:gd name="connsiteY120" fmla="*/ 1878036 h 6858000"/>
              <a:gd name="connsiteX121" fmla="*/ 1398368 w 5957423"/>
              <a:gd name="connsiteY121" fmla="*/ 1665124 h 6858000"/>
              <a:gd name="connsiteX122" fmla="*/ 1390481 w 5957423"/>
              <a:gd name="connsiteY122" fmla="*/ 1654085 h 6858000"/>
              <a:gd name="connsiteX123" fmla="*/ 1118379 w 5957423"/>
              <a:gd name="connsiteY123" fmla="*/ 1865419 h 6858000"/>
              <a:gd name="connsiteX124" fmla="*/ 1118379 w 5957423"/>
              <a:gd name="connsiteY124" fmla="*/ 1519240 h 6858000"/>
              <a:gd name="connsiteX125" fmla="*/ 1230374 w 5957423"/>
              <a:gd name="connsiteY125" fmla="*/ 1432499 h 6858000"/>
              <a:gd name="connsiteX126" fmla="*/ 1480393 w 5957423"/>
              <a:gd name="connsiteY126" fmla="*/ 1238512 h 6858000"/>
              <a:gd name="connsiteX127" fmla="*/ 1110492 w 5957423"/>
              <a:gd name="connsiteY127" fmla="*/ 947533 h 6858000"/>
              <a:gd name="connsiteX128" fmla="*/ 1475660 w 5957423"/>
              <a:gd name="connsiteY128" fmla="*/ 1225107 h 6858000"/>
              <a:gd name="connsiteX129" fmla="*/ 1223276 w 5957423"/>
              <a:gd name="connsiteY129" fmla="*/ 1421459 h 6858000"/>
              <a:gd name="connsiteX130" fmla="*/ 1230374 w 5957423"/>
              <a:gd name="connsiteY130" fmla="*/ 1432499 h 6858000"/>
              <a:gd name="connsiteX131" fmla="*/ 1222487 w 5957423"/>
              <a:gd name="connsiteY131" fmla="*/ 1422247 h 6858000"/>
              <a:gd name="connsiteX132" fmla="*/ 1112069 w 5957423"/>
              <a:gd name="connsiteY132" fmla="*/ 1508201 h 6858000"/>
              <a:gd name="connsiteX133" fmla="*/ 746900 w 5957423"/>
              <a:gd name="connsiteY133" fmla="*/ 1230627 h 6858000"/>
              <a:gd name="connsiteX134" fmla="*/ 1110492 w 5957423"/>
              <a:gd name="connsiteY134" fmla="*/ 947533 h 6858000"/>
              <a:gd name="connsiteX135" fmla="*/ 1488280 w 5957423"/>
              <a:gd name="connsiteY135" fmla="*/ 296181 h 6858000"/>
              <a:gd name="connsiteX136" fmla="*/ 1498533 w 5957423"/>
              <a:gd name="connsiteY136" fmla="*/ 304066 h 6858000"/>
              <a:gd name="connsiteX137" fmla="*/ 1853448 w 5957423"/>
              <a:gd name="connsiteY137" fmla="*/ 573754 h 6858000"/>
              <a:gd name="connsiteX138" fmla="*/ 1489068 w 5957423"/>
              <a:gd name="connsiteY138" fmla="*/ 856060 h 6858000"/>
              <a:gd name="connsiteX139" fmla="*/ 1123900 w 5957423"/>
              <a:gd name="connsiteY139" fmla="*/ 578486 h 6858000"/>
              <a:gd name="connsiteX140" fmla="*/ 1488280 w 5957423"/>
              <a:gd name="connsiteY140" fmla="*/ 296181 h 6858000"/>
              <a:gd name="connsiteX141" fmla="*/ 1493012 w 5957423"/>
              <a:gd name="connsiteY141" fmla="*/ 0 h 6858000"/>
              <a:gd name="connsiteX142" fmla="*/ 5957423 w 5957423"/>
              <a:gd name="connsiteY142" fmla="*/ 0 h 6858000"/>
              <a:gd name="connsiteX143" fmla="*/ 5957423 w 5957423"/>
              <a:gd name="connsiteY143" fmla="*/ 6858000 h 6858000"/>
              <a:gd name="connsiteX144" fmla="*/ 843615 w 5957423"/>
              <a:gd name="connsiteY144" fmla="*/ 6858000 h 6858000"/>
              <a:gd name="connsiteX145" fmla="*/ 810785 w 5957423"/>
              <a:gd name="connsiteY145" fmla="*/ 6833040 h 6858000"/>
              <a:gd name="connsiteX146" fmla="*/ 746900 w 5957423"/>
              <a:gd name="connsiteY146" fmla="*/ 6784470 h 6858000"/>
              <a:gd name="connsiteX147" fmla="*/ 746900 w 5957423"/>
              <a:gd name="connsiteY147" fmla="*/ 6429617 h 6858000"/>
              <a:gd name="connsiteX148" fmla="*/ 1019002 w 5957423"/>
              <a:gd name="connsiteY148" fmla="*/ 6218282 h 6858000"/>
              <a:gd name="connsiteX149" fmla="*/ 1012693 w 5957423"/>
              <a:gd name="connsiteY149" fmla="*/ 6206454 h 6858000"/>
              <a:gd name="connsiteX150" fmla="*/ 1019791 w 5957423"/>
              <a:gd name="connsiteY150" fmla="*/ 6217493 h 6858000"/>
              <a:gd name="connsiteX151" fmla="*/ 1110492 w 5957423"/>
              <a:gd name="connsiteY151" fmla="*/ 6147311 h 6858000"/>
              <a:gd name="connsiteX152" fmla="*/ 1489068 w 5957423"/>
              <a:gd name="connsiteY152" fmla="*/ 6435925 h 6858000"/>
              <a:gd name="connsiteX153" fmla="*/ 1870800 w 5957423"/>
              <a:gd name="connsiteY153" fmla="*/ 6140214 h 6858000"/>
              <a:gd name="connsiteX154" fmla="*/ 1870800 w 5957423"/>
              <a:gd name="connsiteY154" fmla="*/ 6021930 h 6858000"/>
              <a:gd name="connsiteX155" fmla="*/ 1857392 w 5957423"/>
              <a:gd name="connsiteY155" fmla="*/ 6027450 h 6858000"/>
              <a:gd name="connsiteX156" fmla="*/ 1857392 w 5957423"/>
              <a:gd name="connsiteY156" fmla="*/ 6133906 h 6858000"/>
              <a:gd name="connsiteX157" fmla="*/ 1495378 w 5957423"/>
              <a:gd name="connsiteY157" fmla="*/ 6413845 h 6858000"/>
              <a:gd name="connsiteX158" fmla="*/ 1495378 w 5957423"/>
              <a:gd name="connsiteY158" fmla="*/ 6067667 h 6858000"/>
              <a:gd name="connsiteX159" fmla="*/ 1857392 w 5957423"/>
              <a:gd name="connsiteY159" fmla="*/ 5786939 h 6858000"/>
              <a:gd name="connsiteX160" fmla="*/ 1857392 w 5957423"/>
              <a:gd name="connsiteY160" fmla="*/ 6026661 h 6858000"/>
              <a:gd name="connsiteX161" fmla="*/ 1870800 w 5957423"/>
              <a:gd name="connsiteY161" fmla="*/ 6021141 h 6858000"/>
              <a:gd name="connsiteX162" fmla="*/ 1870800 w 5957423"/>
              <a:gd name="connsiteY162" fmla="*/ 5770379 h 6858000"/>
              <a:gd name="connsiteX163" fmla="*/ 1739875 w 5957423"/>
              <a:gd name="connsiteY163" fmla="*/ 5671020 h 6858000"/>
              <a:gd name="connsiteX164" fmla="*/ 1497744 w 5957423"/>
              <a:gd name="connsiteY164" fmla="*/ 5487285 h 6858000"/>
              <a:gd name="connsiteX165" fmla="*/ 1497744 w 5957423"/>
              <a:gd name="connsiteY165" fmla="*/ 5307493 h 6858000"/>
              <a:gd name="connsiteX166" fmla="*/ 1484336 w 5957423"/>
              <a:gd name="connsiteY166" fmla="*/ 5309858 h 6858000"/>
              <a:gd name="connsiteX167" fmla="*/ 1484336 w 5957423"/>
              <a:gd name="connsiteY167" fmla="*/ 5480976 h 6858000"/>
              <a:gd name="connsiteX168" fmla="*/ 1122322 w 5957423"/>
              <a:gd name="connsiteY168" fmla="*/ 5761705 h 6858000"/>
              <a:gd name="connsiteX169" fmla="*/ 1122322 w 5957423"/>
              <a:gd name="connsiteY169" fmla="*/ 5415526 h 6858000"/>
              <a:gd name="connsiteX170" fmla="*/ 1292682 w 5957423"/>
              <a:gd name="connsiteY170" fmla="*/ 5283047 h 6858000"/>
              <a:gd name="connsiteX171" fmla="*/ 1285583 w 5957423"/>
              <a:gd name="connsiteY171" fmla="*/ 5272796 h 6858000"/>
              <a:gd name="connsiteX172" fmla="*/ 1116013 w 5957423"/>
              <a:gd name="connsiteY172" fmla="*/ 5403697 h 6858000"/>
              <a:gd name="connsiteX173" fmla="*/ 750844 w 5957423"/>
              <a:gd name="connsiteY173" fmla="*/ 5126124 h 6858000"/>
              <a:gd name="connsiteX174" fmla="*/ 1025312 w 5957423"/>
              <a:gd name="connsiteY174" fmla="*/ 4913212 h 6858000"/>
              <a:gd name="connsiteX175" fmla="*/ 1110492 w 5957423"/>
              <a:gd name="connsiteY175" fmla="*/ 4847761 h 6858000"/>
              <a:gd name="connsiteX176" fmla="*/ 1475660 w 5957423"/>
              <a:gd name="connsiteY176" fmla="*/ 5125335 h 6858000"/>
              <a:gd name="connsiteX177" fmla="*/ 1285583 w 5957423"/>
              <a:gd name="connsiteY177" fmla="*/ 5272008 h 6858000"/>
              <a:gd name="connsiteX178" fmla="*/ 1293470 w 5957423"/>
              <a:gd name="connsiteY178" fmla="*/ 5283047 h 6858000"/>
              <a:gd name="connsiteX179" fmla="*/ 1484336 w 5957423"/>
              <a:gd name="connsiteY179" fmla="*/ 5134798 h 6858000"/>
              <a:gd name="connsiteX180" fmla="*/ 1484336 w 5957423"/>
              <a:gd name="connsiteY180" fmla="*/ 5309070 h 6858000"/>
              <a:gd name="connsiteX181" fmla="*/ 1497744 w 5957423"/>
              <a:gd name="connsiteY181" fmla="*/ 5306704 h 6858000"/>
              <a:gd name="connsiteX182" fmla="*/ 1497744 w 5957423"/>
              <a:gd name="connsiteY182" fmla="*/ 5129278 h 6858000"/>
              <a:gd name="connsiteX183" fmla="*/ 1513518 w 5957423"/>
              <a:gd name="connsiteY183" fmla="*/ 5116661 h 6858000"/>
              <a:gd name="connsiteX184" fmla="*/ 1513518 w 5957423"/>
              <a:gd name="connsiteY184" fmla="*/ 5100101 h 6858000"/>
              <a:gd name="connsiteX185" fmla="*/ 1495378 w 5957423"/>
              <a:gd name="connsiteY185" fmla="*/ 5114295 h 6858000"/>
              <a:gd name="connsiteX186" fmla="*/ 1495378 w 5957423"/>
              <a:gd name="connsiteY186" fmla="*/ 4768116 h 6858000"/>
              <a:gd name="connsiteX187" fmla="*/ 1513518 w 5957423"/>
              <a:gd name="connsiteY187" fmla="*/ 4753922 h 6858000"/>
              <a:gd name="connsiteX188" fmla="*/ 1513518 w 5957423"/>
              <a:gd name="connsiteY188" fmla="*/ 4737362 h 6858000"/>
              <a:gd name="connsiteX189" fmla="*/ 1489068 w 5957423"/>
              <a:gd name="connsiteY189" fmla="*/ 4756288 h 6858000"/>
              <a:gd name="connsiteX190" fmla="*/ 1123900 w 5957423"/>
              <a:gd name="connsiteY190" fmla="*/ 4478714 h 6858000"/>
              <a:gd name="connsiteX191" fmla="*/ 1488280 w 5957423"/>
              <a:gd name="connsiteY191" fmla="*/ 4196409 h 6858000"/>
              <a:gd name="connsiteX192" fmla="*/ 1853448 w 5957423"/>
              <a:gd name="connsiteY192" fmla="*/ 4473983 h 6858000"/>
              <a:gd name="connsiteX193" fmla="*/ 1514307 w 5957423"/>
              <a:gd name="connsiteY193" fmla="*/ 4737362 h 6858000"/>
              <a:gd name="connsiteX194" fmla="*/ 1514307 w 5957423"/>
              <a:gd name="connsiteY194" fmla="*/ 4753134 h 6858000"/>
              <a:gd name="connsiteX195" fmla="*/ 1857392 w 5957423"/>
              <a:gd name="connsiteY195" fmla="*/ 4487388 h 6858000"/>
              <a:gd name="connsiteX196" fmla="*/ 1857392 w 5957423"/>
              <a:gd name="connsiteY196" fmla="*/ 4833567 h 6858000"/>
              <a:gd name="connsiteX197" fmla="*/ 1514307 w 5957423"/>
              <a:gd name="connsiteY197" fmla="*/ 5100101 h 6858000"/>
              <a:gd name="connsiteX198" fmla="*/ 1514307 w 5957423"/>
              <a:gd name="connsiteY198" fmla="*/ 5116661 h 6858000"/>
              <a:gd name="connsiteX199" fmla="*/ 1870800 w 5957423"/>
              <a:gd name="connsiteY199" fmla="*/ 4839875 h 6858000"/>
              <a:gd name="connsiteX200" fmla="*/ 1870800 w 5957423"/>
              <a:gd name="connsiteY200" fmla="*/ 4470828 h 6858000"/>
              <a:gd name="connsiteX201" fmla="*/ 1497744 w 5957423"/>
              <a:gd name="connsiteY201" fmla="*/ 4186946 h 6858000"/>
              <a:gd name="connsiteX202" fmla="*/ 1497744 w 5957423"/>
              <a:gd name="connsiteY202" fmla="*/ 3839190 h 6858000"/>
              <a:gd name="connsiteX203" fmla="*/ 1484336 w 5957423"/>
              <a:gd name="connsiteY203" fmla="*/ 3849441 h 6858000"/>
              <a:gd name="connsiteX204" fmla="*/ 1484336 w 5957423"/>
              <a:gd name="connsiteY204" fmla="*/ 4182215 h 6858000"/>
              <a:gd name="connsiteX205" fmla="*/ 1122322 w 5957423"/>
              <a:gd name="connsiteY205" fmla="*/ 4462154 h 6858000"/>
              <a:gd name="connsiteX206" fmla="*/ 1122322 w 5957423"/>
              <a:gd name="connsiteY206" fmla="*/ 4115975 h 6858000"/>
              <a:gd name="connsiteX207" fmla="*/ 1484336 w 5957423"/>
              <a:gd name="connsiteY207" fmla="*/ 3835248 h 6858000"/>
              <a:gd name="connsiteX208" fmla="*/ 1484336 w 5957423"/>
              <a:gd name="connsiteY208" fmla="*/ 3848653 h 6858000"/>
              <a:gd name="connsiteX209" fmla="*/ 1497744 w 5957423"/>
              <a:gd name="connsiteY209" fmla="*/ 3838402 h 6858000"/>
              <a:gd name="connsiteX210" fmla="*/ 1497744 w 5957423"/>
              <a:gd name="connsiteY210" fmla="*/ 3818688 h 6858000"/>
              <a:gd name="connsiteX211" fmla="*/ 1136519 w 5957423"/>
              <a:gd name="connsiteY211" fmla="*/ 3544268 h 6858000"/>
              <a:gd name="connsiteX212" fmla="*/ 1125477 w 5957423"/>
              <a:gd name="connsiteY212" fmla="*/ 3552154 h 6858000"/>
              <a:gd name="connsiteX213" fmla="*/ 1135730 w 5957423"/>
              <a:gd name="connsiteY213" fmla="*/ 3543479 h 6858000"/>
              <a:gd name="connsiteX214" fmla="*/ 1119956 w 5957423"/>
              <a:gd name="connsiteY214" fmla="*/ 3531651 h 6858000"/>
              <a:gd name="connsiteX215" fmla="*/ 1119956 w 5957423"/>
              <a:gd name="connsiteY215" fmla="*/ 3519822 h 6858000"/>
              <a:gd name="connsiteX216" fmla="*/ 1106548 w 5957423"/>
              <a:gd name="connsiteY216" fmla="*/ 3519822 h 6858000"/>
              <a:gd name="connsiteX217" fmla="*/ 1106548 w 5957423"/>
              <a:gd name="connsiteY217" fmla="*/ 3532439 h 6858000"/>
              <a:gd name="connsiteX218" fmla="*/ 744534 w 5957423"/>
              <a:gd name="connsiteY218" fmla="*/ 3812379 h 6858000"/>
              <a:gd name="connsiteX219" fmla="*/ 744534 w 5957423"/>
              <a:gd name="connsiteY219" fmla="*/ 3495377 h 6858000"/>
              <a:gd name="connsiteX220" fmla="*/ 744534 w 5957423"/>
              <a:gd name="connsiteY220" fmla="*/ 3466989 h 6858000"/>
              <a:gd name="connsiteX221" fmla="*/ 1106548 w 5957423"/>
              <a:gd name="connsiteY221" fmla="*/ 3186261 h 6858000"/>
              <a:gd name="connsiteX222" fmla="*/ 1106548 w 5957423"/>
              <a:gd name="connsiteY222" fmla="*/ 3500109 h 6858000"/>
              <a:gd name="connsiteX223" fmla="*/ 1106548 w 5957423"/>
              <a:gd name="connsiteY223" fmla="*/ 3519034 h 6858000"/>
              <a:gd name="connsiteX224" fmla="*/ 1119956 w 5957423"/>
              <a:gd name="connsiteY224" fmla="*/ 3519034 h 6858000"/>
              <a:gd name="connsiteX225" fmla="*/ 1119956 w 5957423"/>
              <a:gd name="connsiteY225" fmla="*/ 3180741 h 6858000"/>
              <a:gd name="connsiteX226" fmla="*/ 1392847 w 5957423"/>
              <a:gd name="connsiteY226" fmla="*/ 2969406 h 6858000"/>
              <a:gd name="connsiteX227" fmla="*/ 1483547 w 5957423"/>
              <a:gd name="connsiteY227" fmla="*/ 2899224 h 6858000"/>
              <a:gd name="connsiteX228" fmla="*/ 1862913 w 5957423"/>
              <a:gd name="connsiteY228" fmla="*/ 3187049 h 6858000"/>
              <a:gd name="connsiteX229" fmla="*/ 2243855 w 5957423"/>
              <a:gd name="connsiteY229" fmla="*/ 2891339 h 6858000"/>
              <a:gd name="connsiteX230" fmla="*/ 2243855 w 5957423"/>
              <a:gd name="connsiteY230" fmla="*/ 2773843 h 6858000"/>
              <a:gd name="connsiteX231" fmla="*/ 2231236 w 5957423"/>
              <a:gd name="connsiteY231" fmla="*/ 2779363 h 6858000"/>
              <a:gd name="connsiteX232" fmla="*/ 2231236 w 5957423"/>
              <a:gd name="connsiteY232" fmla="*/ 2885030 h 6858000"/>
              <a:gd name="connsiteX233" fmla="*/ 1869222 w 5957423"/>
              <a:gd name="connsiteY233" fmla="*/ 3165758 h 6858000"/>
              <a:gd name="connsiteX234" fmla="*/ 1869222 w 5957423"/>
              <a:gd name="connsiteY234" fmla="*/ 2819579 h 6858000"/>
              <a:gd name="connsiteX235" fmla="*/ 2231236 w 5957423"/>
              <a:gd name="connsiteY235" fmla="*/ 2538851 h 6858000"/>
              <a:gd name="connsiteX236" fmla="*/ 2231236 w 5957423"/>
              <a:gd name="connsiteY236" fmla="*/ 2778574 h 6858000"/>
              <a:gd name="connsiteX237" fmla="*/ 2243855 w 5957423"/>
              <a:gd name="connsiteY237" fmla="*/ 2773054 h 6858000"/>
              <a:gd name="connsiteX238" fmla="*/ 2243855 w 5957423"/>
              <a:gd name="connsiteY238" fmla="*/ 2522291 h 6858000"/>
              <a:gd name="connsiteX239" fmla="*/ 2113720 w 5957423"/>
              <a:gd name="connsiteY239" fmla="*/ 2422933 h 6858000"/>
              <a:gd name="connsiteX240" fmla="*/ 2100312 w 5957423"/>
              <a:gd name="connsiteY240" fmla="*/ 2429241 h 6858000"/>
              <a:gd name="connsiteX241" fmla="*/ 2226503 w 5957423"/>
              <a:gd name="connsiteY241" fmla="*/ 2525446 h 6858000"/>
              <a:gd name="connsiteX242" fmla="*/ 1862124 w 5957423"/>
              <a:gd name="connsiteY242" fmla="*/ 2807751 h 6858000"/>
              <a:gd name="connsiteX243" fmla="*/ 1496955 w 5957423"/>
              <a:gd name="connsiteY243" fmla="*/ 2530177 h 6858000"/>
              <a:gd name="connsiteX244" fmla="*/ 1861335 w 5957423"/>
              <a:gd name="connsiteY244" fmla="*/ 2247872 h 6858000"/>
              <a:gd name="connsiteX245" fmla="*/ 2099523 w 5957423"/>
              <a:gd name="connsiteY245" fmla="*/ 2428452 h 6858000"/>
              <a:gd name="connsiteX246" fmla="*/ 2112931 w 5957423"/>
              <a:gd name="connsiteY246" fmla="*/ 2422144 h 6858000"/>
              <a:gd name="connsiteX247" fmla="*/ 1870800 w 5957423"/>
              <a:gd name="connsiteY247" fmla="*/ 2238409 h 6858000"/>
              <a:gd name="connsiteX248" fmla="*/ 1870800 w 5957423"/>
              <a:gd name="connsiteY248" fmla="*/ 2059405 h 6858000"/>
              <a:gd name="connsiteX249" fmla="*/ 1857392 w 5957423"/>
              <a:gd name="connsiteY249" fmla="*/ 2060983 h 6858000"/>
              <a:gd name="connsiteX250" fmla="*/ 1857392 w 5957423"/>
              <a:gd name="connsiteY250" fmla="*/ 2232889 h 6858000"/>
              <a:gd name="connsiteX251" fmla="*/ 1496167 w 5957423"/>
              <a:gd name="connsiteY251" fmla="*/ 2513617 h 6858000"/>
              <a:gd name="connsiteX252" fmla="*/ 1496167 w 5957423"/>
              <a:gd name="connsiteY252" fmla="*/ 2166650 h 6858000"/>
              <a:gd name="connsiteX253" fmla="*/ 1666526 w 5957423"/>
              <a:gd name="connsiteY253" fmla="*/ 2034960 h 6858000"/>
              <a:gd name="connsiteX254" fmla="*/ 1658639 w 5957423"/>
              <a:gd name="connsiteY254" fmla="*/ 2023920 h 6858000"/>
              <a:gd name="connsiteX255" fmla="*/ 1666526 w 5957423"/>
              <a:gd name="connsiteY255" fmla="*/ 2034172 h 6858000"/>
              <a:gd name="connsiteX256" fmla="*/ 1857392 w 5957423"/>
              <a:gd name="connsiteY256" fmla="*/ 1885922 h 6858000"/>
              <a:gd name="connsiteX257" fmla="*/ 1857392 w 5957423"/>
              <a:gd name="connsiteY257" fmla="*/ 2060194 h 6858000"/>
              <a:gd name="connsiteX258" fmla="*/ 1870800 w 5957423"/>
              <a:gd name="connsiteY258" fmla="*/ 2058617 h 6858000"/>
              <a:gd name="connsiteX259" fmla="*/ 1870800 w 5957423"/>
              <a:gd name="connsiteY259" fmla="*/ 1881190 h 6858000"/>
              <a:gd name="connsiteX260" fmla="*/ 1886574 w 5957423"/>
              <a:gd name="connsiteY260" fmla="*/ 1868573 h 6858000"/>
              <a:gd name="connsiteX261" fmla="*/ 1886574 w 5957423"/>
              <a:gd name="connsiteY261" fmla="*/ 1852014 h 6858000"/>
              <a:gd name="connsiteX262" fmla="*/ 1869222 w 5957423"/>
              <a:gd name="connsiteY262" fmla="*/ 1865419 h 6858000"/>
              <a:gd name="connsiteX263" fmla="*/ 1869222 w 5957423"/>
              <a:gd name="connsiteY263" fmla="*/ 1519240 h 6858000"/>
              <a:gd name="connsiteX264" fmla="*/ 1886574 w 5957423"/>
              <a:gd name="connsiteY264" fmla="*/ 1505835 h 6858000"/>
              <a:gd name="connsiteX265" fmla="*/ 1886574 w 5957423"/>
              <a:gd name="connsiteY265" fmla="*/ 1489275 h 6858000"/>
              <a:gd name="connsiteX266" fmla="*/ 1862124 w 5957423"/>
              <a:gd name="connsiteY266" fmla="*/ 1508201 h 6858000"/>
              <a:gd name="connsiteX267" fmla="*/ 1496955 w 5957423"/>
              <a:gd name="connsiteY267" fmla="*/ 1230627 h 6858000"/>
              <a:gd name="connsiteX268" fmla="*/ 1861335 w 5957423"/>
              <a:gd name="connsiteY268" fmla="*/ 947533 h 6858000"/>
              <a:gd name="connsiteX269" fmla="*/ 2226503 w 5957423"/>
              <a:gd name="connsiteY269" fmla="*/ 1225107 h 6858000"/>
              <a:gd name="connsiteX270" fmla="*/ 1887362 w 5957423"/>
              <a:gd name="connsiteY270" fmla="*/ 1488487 h 6858000"/>
              <a:gd name="connsiteX271" fmla="*/ 1887362 w 5957423"/>
              <a:gd name="connsiteY271" fmla="*/ 1505046 h 6858000"/>
              <a:gd name="connsiteX272" fmla="*/ 2231236 w 5957423"/>
              <a:gd name="connsiteY272" fmla="*/ 1238512 h 6858000"/>
              <a:gd name="connsiteX273" fmla="*/ 2231236 w 5957423"/>
              <a:gd name="connsiteY273" fmla="*/ 1585480 h 6858000"/>
              <a:gd name="connsiteX274" fmla="*/ 1887362 w 5957423"/>
              <a:gd name="connsiteY274" fmla="*/ 1851225 h 6858000"/>
              <a:gd name="connsiteX275" fmla="*/ 1887362 w 5957423"/>
              <a:gd name="connsiteY275" fmla="*/ 1867785 h 6858000"/>
              <a:gd name="connsiteX276" fmla="*/ 2243855 w 5957423"/>
              <a:gd name="connsiteY276" fmla="*/ 1591788 h 6858000"/>
              <a:gd name="connsiteX277" fmla="*/ 2243855 w 5957423"/>
              <a:gd name="connsiteY277" fmla="*/ 1221952 h 6858000"/>
              <a:gd name="connsiteX278" fmla="*/ 1870800 w 5957423"/>
              <a:gd name="connsiteY278" fmla="*/ 938859 h 6858000"/>
              <a:gd name="connsiteX279" fmla="*/ 1870800 w 5957423"/>
              <a:gd name="connsiteY279" fmla="*/ 590314 h 6858000"/>
              <a:gd name="connsiteX280" fmla="*/ 1857392 w 5957423"/>
              <a:gd name="connsiteY280" fmla="*/ 600566 h 6858000"/>
              <a:gd name="connsiteX281" fmla="*/ 1857392 w 5957423"/>
              <a:gd name="connsiteY281" fmla="*/ 933339 h 6858000"/>
              <a:gd name="connsiteX282" fmla="*/ 1496167 w 5957423"/>
              <a:gd name="connsiteY282" fmla="*/ 1214067 h 6858000"/>
              <a:gd name="connsiteX283" fmla="*/ 1496167 w 5957423"/>
              <a:gd name="connsiteY283" fmla="*/ 867888 h 6858000"/>
              <a:gd name="connsiteX284" fmla="*/ 1857392 w 5957423"/>
              <a:gd name="connsiteY284" fmla="*/ 587160 h 6858000"/>
              <a:gd name="connsiteX285" fmla="*/ 1857392 w 5957423"/>
              <a:gd name="connsiteY285" fmla="*/ 599777 h 6858000"/>
              <a:gd name="connsiteX286" fmla="*/ 1870800 w 5957423"/>
              <a:gd name="connsiteY286" fmla="*/ 589526 h 6858000"/>
              <a:gd name="connsiteX287" fmla="*/ 1870800 w 5957423"/>
              <a:gd name="connsiteY287" fmla="*/ 570600 h 6858000"/>
              <a:gd name="connsiteX288" fmla="*/ 1509574 w 5957423"/>
              <a:gd name="connsiteY288" fmla="*/ 295392 h 6858000"/>
              <a:gd name="connsiteX289" fmla="*/ 1498533 w 5957423"/>
              <a:gd name="connsiteY289" fmla="*/ 304066 h 6858000"/>
              <a:gd name="connsiteX290" fmla="*/ 1508786 w 5957423"/>
              <a:gd name="connsiteY290" fmla="*/ 295392 h 6858000"/>
              <a:gd name="connsiteX291" fmla="*/ 1493012 w 5957423"/>
              <a:gd name="connsiteY291" fmla="*/ 283564 h 6858000"/>
              <a:gd name="connsiteX292" fmla="*/ 1493012 w 5957423"/>
              <a:gd name="connsiteY292" fmla="*/ 1953 h 6858000"/>
              <a:gd name="connsiteX293" fmla="*/ 1398859 w 5957423"/>
              <a:gd name="connsiteY293" fmla="*/ 0 h 6858000"/>
              <a:gd name="connsiteX294" fmla="*/ 1480393 w 5957423"/>
              <a:gd name="connsiteY294" fmla="*/ 0 h 6858000"/>
              <a:gd name="connsiteX295" fmla="*/ 1480393 w 5957423"/>
              <a:gd name="connsiteY295" fmla="*/ 84404 h 6858000"/>
              <a:gd name="connsiteX296" fmla="*/ 1480393 w 5957423"/>
              <a:gd name="connsiteY296" fmla="*/ 283564 h 6858000"/>
              <a:gd name="connsiteX297" fmla="*/ 1118379 w 5957423"/>
              <a:gd name="connsiteY297" fmla="*/ 564292 h 6858000"/>
              <a:gd name="connsiteX298" fmla="*/ 1118379 w 5957423"/>
              <a:gd name="connsiteY298" fmla="*/ 218113 h 6858000"/>
              <a:gd name="connsiteX299" fmla="*/ 1379242 w 5957423"/>
              <a:gd name="connsiteY299" fmla="*/ 15255 h 6858000"/>
              <a:gd name="connsiteX300" fmla="*/ 840168 w 5957423"/>
              <a:gd name="connsiteY300" fmla="*/ 0 h 6858000"/>
              <a:gd name="connsiteX301" fmla="*/ 1377550 w 5957423"/>
              <a:gd name="connsiteY301" fmla="*/ 0 h 6858000"/>
              <a:gd name="connsiteX302" fmla="*/ 1301753 w 5957423"/>
              <a:gd name="connsiteY302" fmla="*/ 58896 h 6858000"/>
              <a:gd name="connsiteX303" fmla="*/ 1112069 w 5957423"/>
              <a:gd name="connsiteY303" fmla="*/ 206284 h 6858000"/>
              <a:gd name="connsiteX304" fmla="*/ 857417 w 5957423"/>
              <a:gd name="connsiteY304" fmla="*/ 13087 h 6858000"/>
              <a:gd name="connsiteX0" fmla="*/ 738225 w 42118086"/>
              <a:gd name="connsiteY0" fmla="*/ 6911396 h 6975464"/>
              <a:gd name="connsiteX1" fmla="*/ 814828 w 42118086"/>
              <a:gd name="connsiteY1" fmla="*/ 6969750 h 6975464"/>
              <a:gd name="connsiteX2" fmla="*/ 822329 w 42118086"/>
              <a:gd name="connsiteY2" fmla="*/ 6975464 h 6975464"/>
              <a:gd name="connsiteX3" fmla="*/ 655724 w 42118086"/>
              <a:gd name="connsiteY3" fmla="*/ 6975464 h 6975464"/>
              <a:gd name="connsiteX4" fmla="*/ 656989 w 42118086"/>
              <a:gd name="connsiteY4" fmla="*/ 6974481 h 6975464"/>
              <a:gd name="connsiteX5" fmla="*/ 738225 w 42118086"/>
              <a:gd name="connsiteY5" fmla="*/ 6911396 h 6975464"/>
              <a:gd name="connsiteX6" fmla="*/ 733493 w 42118086"/>
              <a:gd name="connsiteY6" fmla="*/ 6551812 h 6975464"/>
              <a:gd name="connsiteX7" fmla="*/ 733493 w 42118086"/>
              <a:gd name="connsiteY7" fmla="*/ 6897991 h 6975464"/>
              <a:gd name="connsiteX8" fmla="*/ 639637 w 42118086"/>
              <a:gd name="connsiteY8" fmla="*/ 6970539 h 6975464"/>
              <a:gd name="connsiteX9" fmla="*/ 656989 w 42118086"/>
              <a:gd name="connsiteY9" fmla="*/ 6974481 h 6975464"/>
              <a:gd name="connsiteX10" fmla="*/ 638848 w 42118086"/>
              <a:gd name="connsiteY10" fmla="*/ 6971327 h 6975464"/>
              <a:gd name="connsiteX11" fmla="*/ 633515 w 42118086"/>
              <a:gd name="connsiteY11" fmla="*/ 6975464 h 6975464"/>
              <a:gd name="connsiteX12" fmla="*/ 371479 w 42118086"/>
              <a:gd name="connsiteY12" fmla="*/ 6975464 h 6975464"/>
              <a:gd name="connsiteX13" fmla="*/ 371479 w 42118086"/>
              <a:gd name="connsiteY13" fmla="*/ 6917056 h 6975464"/>
              <a:gd name="connsiteX14" fmla="*/ 371479 w 42118086"/>
              <a:gd name="connsiteY14" fmla="*/ 6832540 h 6975464"/>
              <a:gd name="connsiteX15" fmla="*/ 733493 w 42118086"/>
              <a:gd name="connsiteY15" fmla="*/ 6551812 h 6975464"/>
              <a:gd name="connsiteX16" fmla="*/ 1106548 w 42118086"/>
              <a:gd name="connsiteY16" fmla="*/ 5904403 h 6975464"/>
              <a:gd name="connsiteX17" fmla="*/ 1106548 w 42118086"/>
              <a:gd name="connsiteY17" fmla="*/ 6251370 h 6975464"/>
              <a:gd name="connsiteX18" fmla="*/ 1012693 w 42118086"/>
              <a:gd name="connsiteY18" fmla="*/ 6323918 h 6975464"/>
              <a:gd name="connsiteX19" fmla="*/ 744534 w 42118086"/>
              <a:gd name="connsiteY19" fmla="*/ 6531309 h 6975464"/>
              <a:gd name="connsiteX20" fmla="*/ 744534 w 42118086"/>
              <a:gd name="connsiteY20" fmla="*/ 6185131 h 6975464"/>
              <a:gd name="connsiteX21" fmla="*/ 873093 w 42118086"/>
              <a:gd name="connsiteY21" fmla="*/ 6085772 h 6975464"/>
              <a:gd name="connsiteX22" fmla="*/ 1106548 w 42118086"/>
              <a:gd name="connsiteY22" fmla="*/ 5904403 h 6975464"/>
              <a:gd name="connsiteX23" fmla="*/ 1739875 w 42118086"/>
              <a:gd name="connsiteY23" fmla="*/ 5788484 h 6975464"/>
              <a:gd name="connsiteX24" fmla="*/ 1726467 w 42118086"/>
              <a:gd name="connsiteY24" fmla="*/ 5794792 h 6975464"/>
              <a:gd name="connsiteX25" fmla="*/ 1739875 w 42118086"/>
              <a:gd name="connsiteY25" fmla="*/ 5788484 h 6975464"/>
              <a:gd name="connsiteX26" fmla="*/ 1488280 w 42118086"/>
              <a:gd name="connsiteY26" fmla="*/ 5613423 h 6975464"/>
              <a:gd name="connsiteX27" fmla="*/ 1726467 w 42118086"/>
              <a:gd name="connsiteY27" fmla="*/ 5794792 h 6975464"/>
              <a:gd name="connsiteX28" fmla="*/ 1853448 w 42118086"/>
              <a:gd name="connsiteY28" fmla="*/ 5890997 h 6975464"/>
              <a:gd name="connsiteX29" fmla="*/ 1489068 w 42118086"/>
              <a:gd name="connsiteY29" fmla="*/ 6174091 h 6975464"/>
              <a:gd name="connsiteX30" fmla="*/ 1123900 w 42118086"/>
              <a:gd name="connsiteY30" fmla="*/ 5896517 h 6975464"/>
              <a:gd name="connsiteX31" fmla="*/ 1488280 w 42118086"/>
              <a:gd name="connsiteY31" fmla="*/ 5613423 h 6975464"/>
              <a:gd name="connsiteX32" fmla="*/ 359648 w 42118086"/>
              <a:gd name="connsiteY32" fmla="*/ 4965225 h 6975464"/>
              <a:gd name="connsiteX33" fmla="*/ 724817 w 42118086"/>
              <a:gd name="connsiteY33" fmla="*/ 5242799 h 6975464"/>
              <a:gd name="connsiteX34" fmla="*/ 487418 w 42118086"/>
              <a:gd name="connsiteY34" fmla="*/ 5426534 h 6975464"/>
              <a:gd name="connsiteX35" fmla="*/ 493727 w 42118086"/>
              <a:gd name="connsiteY35" fmla="*/ 5437574 h 6975464"/>
              <a:gd name="connsiteX36" fmla="*/ 733493 w 42118086"/>
              <a:gd name="connsiteY36" fmla="*/ 5252262 h 6975464"/>
              <a:gd name="connsiteX37" fmla="*/ 733493 w 42118086"/>
              <a:gd name="connsiteY37" fmla="*/ 5598440 h 6975464"/>
              <a:gd name="connsiteX38" fmla="*/ 633328 w 42118086"/>
              <a:gd name="connsiteY38" fmla="*/ 5675720 h 6975464"/>
              <a:gd name="connsiteX39" fmla="*/ 641215 w 42118086"/>
              <a:gd name="connsiteY39" fmla="*/ 5688337 h 6975464"/>
              <a:gd name="connsiteX40" fmla="*/ 737436 w 42118086"/>
              <a:gd name="connsiteY40" fmla="*/ 5613423 h 6975464"/>
              <a:gd name="connsiteX41" fmla="*/ 1102605 w 42118086"/>
              <a:gd name="connsiteY41" fmla="*/ 5890997 h 6975464"/>
              <a:gd name="connsiteX42" fmla="*/ 866783 w 42118086"/>
              <a:gd name="connsiteY42" fmla="*/ 6073943 h 6975464"/>
              <a:gd name="connsiteX43" fmla="*/ 873093 w 42118086"/>
              <a:gd name="connsiteY43" fmla="*/ 6085772 h 6975464"/>
              <a:gd name="connsiteX44" fmla="*/ 865994 w 42118086"/>
              <a:gd name="connsiteY44" fmla="*/ 6074732 h 6975464"/>
              <a:gd name="connsiteX45" fmla="*/ 738225 w 42118086"/>
              <a:gd name="connsiteY45" fmla="*/ 6174091 h 6975464"/>
              <a:gd name="connsiteX46" fmla="*/ 373056 w 42118086"/>
              <a:gd name="connsiteY46" fmla="*/ 5896517 h 6975464"/>
              <a:gd name="connsiteX47" fmla="*/ 640426 w 42118086"/>
              <a:gd name="connsiteY47" fmla="*/ 5689125 h 6975464"/>
              <a:gd name="connsiteX48" fmla="*/ 633328 w 42118086"/>
              <a:gd name="connsiteY48" fmla="*/ 5676508 h 6975464"/>
              <a:gd name="connsiteX49" fmla="*/ 371479 w 42118086"/>
              <a:gd name="connsiteY49" fmla="*/ 5879169 h 6975464"/>
              <a:gd name="connsiteX50" fmla="*/ 371479 w 42118086"/>
              <a:gd name="connsiteY50" fmla="*/ 5532990 h 6975464"/>
              <a:gd name="connsiteX51" fmla="*/ 493727 w 42118086"/>
              <a:gd name="connsiteY51" fmla="*/ 5438362 h 6975464"/>
              <a:gd name="connsiteX52" fmla="*/ 486629 w 42118086"/>
              <a:gd name="connsiteY52" fmla="*/ 5426534 h 6975464"/>
              <a:gd name="connsiteX53" fmla="*/ 365169 w 42118086"/>
              <a:gd name="connsiteY53" fmla="*/ 5521161 h 6975464"/>
              <a:gd name="connsiteX54" fmla="*/ 0 w 42118086"/>
              <a:gd name="connsiteY54" fmla="*/ 5243588 h 6975464"/>
              <a:gd name="connsiteX55" fmla="*/ 359648 w 42118086"/>
              <a:gd name="connsiteY55" fmla="*/ 4965225 h 6975464"/>
              <a:gd name="connsiteX56" fmla="*/ 1106548 w 42118086"/>
              <a:gd name="connsiteY56" fmla="*/ 4604852 h 6975464"/>
              <a:gd name="connsiteX57" fmla="*/ 1106548 w 42118086"/>
              <a:gd name="connsiteY57" fmla="*/ 4951031 h 6975464"/>
              <a:gd name="connsiteX58" fmla="*/ 1018214 w 42118086"/>
              <a:gd name="connsiteY58" fmla="*/ 5019636 h 6975464"/>
              <a:gd name="connsiteX59" fmla="*/ 1025312 w 42118086"/>
              <a:gd name="connsiteY59" fmla="*/ 5030676 h 6975464"/>
              <a:gd name="connsiteX60" fmla="*/ 1017425 w 42118086"/>
              <a:gd name="connsiteY60" fmla="*/ 5020424 h 6975464"/>
              <a:gd name="connsiteX61" fmla="*/ 744534 w 42118086"/>
              <a:gd name="connsiteY61" fmla="*/ 5231759 h 6975464"/>
              <a:gd name="connsiteX62" fmla="*/ 744534 w 42118086"/>
              <a:gd name="connsiteY62" fmla="*/ 4885580 h 6975464"/>
              <a:gd name="connsiteX63" fmla="*/ 856530 w 42118086"/>
              <a:gd name="connsiteY63" fmla="*/ 4798050 h 6975464"/>
              <a:gd name="connsiteX64" fmla="*/ 849432 w 42118086"/>
              <a:gd name="connsiteY64" fmla="*/ 4787799 h 6975464"/>
              <a:gd name="connsiteX65" fmla="*/ 857319 w 42118086"/>
              <a:gd name="connsiteY65" fmla="*/ 4798050 h 6975464"/>
              <a:gd name="connsiteX66" fmla="*/ 1106548 w 42118086"/>
              <a:gd name="connsiteY66" fmla="*/ 4604852 h 6975464"/>
              <a:gd name="connsiteX67" fmla="*/ 737436 w 42118086"/>
              <a:gd name="connsiteY67" fmla="*/ 4313873 h 6975464"/>
              <a:gd name="connsiteX68" fmla="*/ 1102605 w 42118086"/>
              <a:gd name="connsiteY68" fmla="*/ 4591447 h 6975464"/>
              <a:gd name="connsiteX69" fmla="*/ 849432 w 42118086"/>
              <a:gd name="connsiteY69" fmla="*/ 4787799 h 6975464"/>
              <a:gd name="connsiteX70" fmla="*/ 738225 w 42118086"/>
              <a:gd name="connsiteY70" fmla="*/ 4873752 h 6975464"/>
              <a:gd name="connsiteX71" fmla="*/ 373056 w 42118086"/>
              <a:gd name="connsiteY71" fmla="*/ 4596178 h 6975464"/>
              <a:gd name="connsiteX72" fmla="*/ 737436 w 42118086"/>
              <a:gd name="connsiteY72" fmla="*/ 4313873 h 6975464"/>
              <a:gd name="connsiteX73" fmla="*/ 1115224 w 42118086"/>
              <a:gd name="connsiteY73" fmla="*/ 3661732 h 6975464"/>
              <a:gd name="connsiteX74" fmla="*/ 1125477 w 42118086"/>
              <a:gd name="connsiteY74" fmla="*/ 3669618 h 6975464"/>
              <a:gd name="connsiteX75" fmla="*/ 1480393 w 42118086"/>
              <a:gd name="connsiteY75" fmla="*/ 3939306 h 6975464"/>
              <a:gd name="connsiteX76" fmla="*/ 1116013 w 42118086"/>
              <a:gd name="connsiteY76" fmla="*/ 4222399 h 6975464"/>
              <a:gd name="connsiteX77" fmla="*/ 750844 w 42118086"/>
              <a:gd name="connsiteY77" fmla="*/ 3944037 h 6975464"/>
              <a:gd name="connsiteX78" fmla="*/ 1115224 w 42118086"/>
              <a:gd name="connsiteY78" fmla="*/ 3661732 h 6975464"/>
              <a:gd name="connsiteX79" fmla="*/ 1480393 w 42118086"/>
              <a:gd name="connsiteY79" fmla="*/ 2656315 h 6975464"/>
              <a:gd name="connsiteX80" fmla="*/ 1480393 w 42118086"/>
              <a:gd name="connsiteY80" fmla="*/ 3002494 h 6975464"/>
              <a:gd name="connsiteX81" fmla="*/ 1386537 w 42118086"/>
              <a:gd name="connsiteY81" fmla="*/ 3075042 h 6975464"/>
              <a:gd name="connsiteX82" fmla="*/ 1392847 w 42118086"/>
              <a:gd name="connsiteY82" fmla="*/ 3086870 h 6975464"/>
              <a:gd name="connsiteX83" fmla="*/ 1385748 w 42118086"/>
              <a:gd name="connsiteY83" fmla="*/ 3075830 h 6975464"/>
              <a:gd name="connsiteX84" fmla="*/ 1118379 w 42118086"/>
              <a:gd name="connsiteY84" fmla="*/ 3283222 h 6975464"/>
              <a:gd name="connsiteX85" fmla="*/ 1118379 w 42118086"/>
              <a:gd name="connsiteY85" fmla="*/ 2937043 h 6975464"/>
              <a:gd name="connsiteX86" fmla="*/ 1246148 w 42118086"/>
              <a:gd name="connsiteY86" fmla="*/ 2837685 h 6975464"/>
              <a:gd name="connsiteX87" fmla="*/ 1239839 w 42118086"/>
              <a:gd name="connsiteY87" fmla="*/ 2825856 h 6975464"/>
              <a:gd name="connsiteX88" fmla="*/ 1246937 w 42118086"/>
              <a:gd name="connsiteY88" fmla="*/ 2836896 h 6975464"/>
              <a:gd name="connsiteX89" fmla="*/ 1480393 w 42118086"/>
              <a:gd name="connsiteY89" fmla="*/ 2656315 h 6975464"/>
              <a:gd name="connsiteX90" fmla="*/ 732704 w 42118086"/>
              <a:gd name="connsiteY90" fmla="*/ 1716349 h 6975464"/>
              <a:gd name="connsiteX91" fmla="*/ 1097873 w 42118086"/>
              <a:gd name="connsiteY91" fmla="*/ 1993923 h 6975464"/>
              <a:gd name="connsiteX92" fmla="*/ 860473 w 42118086"/>
              <a:gd name="connsiteY92" fmla="*/ 2177658 h 6975464"/>
              <a:gd name="connsiteX93" fmla="*/ 867572 w 42118086"/>
              <a:gd name="connsiteY93" fmla="*/ 2189486 h 6975464"/>
              <a:gd name="connsiteX94" fmla="*/ 1106548 w 42118086"/>
              <a:gd name="connsiteY94" fmla="*/ 2003386 h 6975464"/>
              <a:gd name="connsiteX95" fmla="*/ 1106548 w 42118086"/>
              <a:gd name="connsiteY95" fmla="*/ 2350353 h 6975464"/>
              <a:gd name="connsiteX96" fmla="*/ 1007172 w 42118086"/>
              <a:gd name="connsiteY96" fmla="*/ 2427632 h 6975464"/>
              <a:gd name="connsiteX97" fmla="*/ 1014270 w 42118086"/>
              <a:gd name="connsiteY97" fmla="*/ 2440249 h 6975464"/>
              <a:gd name="connsiteX98" fmla="*/ 1110492 w 42118086"/>
              <a:gd name="connsiteY98" fmla="*/ 2365336 h 6975464"/>
              <a:gd name="connsiteX99" fmla="*/ 1475660 w 42118086"/>
              <a:gd name="connsiteY99" fmla="*/ 2642910 h 6975464"/>
              <a:gd name="connsiteX100" fmla="*/ 1239839 w 42118086"/>
              <a:gd name="connsiteY100" fmla="*/ 2825856 h 6975464"/>
              <a:gd name="connsiteX101" fmla="*/ 1112069 w 42118086"/>
              <a:gd name="connsiteY101" fmla="*/ 2925215 h 6975464"/>
              <a:gd name="connsiteX102" fmla="*/ 746900 w 42118086"/>
              <a:gd name="connsiteY102" fmla="*/ 2647641 h 6975464"/>
              <a:gd name="connsiteX103" fmla="*/ 1013481 w 42118086"/>
              <a:gd name="connsiteY103" fmla="*/ 2440249 h 6975464"/>
              <a:gd name="connsiteX104" fmla="*/ 1006383 w 42118086"/>
              <a:gd name="connsiteY104" fmla="*/ 2427632 h 6975464"/>
              <a:gd name="connsiteX105" fmla="*/ 744534 w 42118086"/>
              <a:gd name="connsiteY105" fmla="*/ 2631081 h 6975464"/>
              <a:gd name="connsiteX106" fmla="*/ 744534 w 42118086"/>
              <a:gd name="connsiteY106" fmla="*/ 2284114 h 6975464"/>
              <a:gd name="connsiteX107" fmla="*/ 866783 w 42118086"/>
              <a:gd name="connsiteY107" fmla="*/ 2189486 h 6975464"/>
              <a:gd name="connsiteX108" fmla="*/ 860473 w 42118086"/>
              <a:gd name="connsiteY108" fmla="*/ 2178447 h 6975464"/>
              <a:gd name="connsiteX109" fmla="*/ 738225 w 42118086"/>
              <a:gd name="connsiteY109" fmla="*/ 2273074 h 6975464"/>
              <a:gd name="connsiteX110" fmla="*/ 373056 w 42118086"/>
              <a:gd name="connsiteY110" fmla="*/ 1995500 h 6975464"/>
              <a:gd name="connsiteX111" fmla="*/ 732704 w 42118086"/>
              <a:gd name="connsiteY111" fmla="*/ 1716349 h 6975464"/>
              <a:gd name="connsiteX112" fmla="*/ 1480393 w 42118086"/>
              <a:gd name="connsiteY112" fmla="*/ 1355976 h 6975464"/>
              <a:gd name="connsiteX113" fmla="*/ 1480393 w 42118086"/>
              <a:gd name="connsiteY113" fmla="*/ 1702944 h 6975464"/>
              <a:gd name="connsiteX114" fmla="*/ 1391269 w 42118086"/>
              <a:gd name="connsiteY114" fmla="*/ 1771549 h 6975464"/>
              <a:gd name="connsiteX115" fmla="*/ 1399156 w 42118086"/>
              <a:gd name="connsiteY115" fmla="*/ 1781800 h 6975464"/>
              <a:gd name="connsiteX116" fmla="*/ 1483547 w 42118086"/>
              <a:gd name="connsiteY116" fmla="*/ 1716349 h 6975464"/>
              <a:gd name="connsiteX117" fmla="*/ 1848716 w 42118086"/>
              <a:gd name="connsiteY117" fmla="*/ 1993923 h 6975464"/>
              <a:gd name="connsiteX118" fmla="*/ 1658639 w 42118086"/>
              <a:gd name="connsiteY118" fmla="*/ 2141384 h 6975464"/>
              <a:gd name="connsiteX119" fmla="*/ 1489068 w 42118086"/>
              <a:gd name="connsiteY119" fmla="*/ 2273074 h 6975464"/>
              <a:gd name="connsiteX120" fmla="*/ 1123900 w 42118086"/>
              <a:gd name="connsiteY120" fmla="*/ 1995500 h 6975464"/>
              <a:gd name="connsiteX121" fmla="*/ 1398368 w 42118086"/>
              <a:gd name="connsiteY121" fmla="*/ 1782588 h 6975464"/>
              <a:gd name="connsiteX122" fmla="*/ 1390481 w 42118086"/>
              <a:gd name="connsiteY122" fmla="*/ 1771549 h 6975464"/>
              <a:gd name="connsiteX123" fmla="*/ 1118379 w 42118086"/>
              <a:gd name="connsiteY123" fmla="*/ 1982883 h 6975464"/>
              <a:gd name="connsiteX124" fmla="*/ 1118379 w 42118086"/>
              <a:gd name="connsiteY124" fmla="*/ 1636704 h 6975464"/>
              <a:gd name="connsiteX125" fmla="*/ 1230374 w 42118086"/>
              <a:gd name="connsiteY125" fmla="*/ 1549963 h 6975464"/>
              <a:gd name="connsiteX126" fmla="*/ 1480393 w 42118086"/>
              <a:gd name="connsiteY126" fmla="*/ 1355976 h 6975464"/>
              <a:gd name="connsiteX127" fmla="*/ 1110492 w 42118086"/>
              <a:gd name="connsiteY127" fmla="*/ 1064997 h 6975464"/>
              <a:gd name="connsiteX128" fmla="*/ 1475660 w 42118086"/>
              <a:gd name="connsiteY128" fmla="*/ 1342571 h 6975464"/>
              <a:gd name="connsiteX129" fmla="*/ 1223276 w 42118086"/>
              <a:gd name="connsiteY129" fmla="*/ 1538923 h 6975464"/>
              <a:gd name="connsiteX130" fmla="*/ 1230374 w 42118086"/>
              <a:gd name="connsiteY130" fmla="*/ 1549963 h 6975464"/>
              <a:gd name="connsiteX131" fmla="*/ 1222487 w 42118086"/>
              <a:gd name="connsiteY131" fmla="*/ 1539711 h 6975464"/>
              <a:gd name="connsiteX132" fmla="*/ 1112069 w 42118086"/>
              <a:gd name="connsiteY132" fmla="*/ 1625665 h 6975464"/>
              <a:gd name="connsiteX133" fmla="*/ 746900 w 42118086"/>
              <a:gd name="connsiteY133" fmla="*/ 1348091 h 6975464"/>
              <a:gd name="connsiteX134" fmla="*/ 1110492 w 42118086"/>
              <a:gd name="connsiteY134" fmla="*/ 1064997 h 6975464"/>
              <a:gd name="connsiteX135" fmla="*/ 1488280 w 42118086"/>
              <a:gd name="connsiteY135" fmla="*/ 413645 h 6975464"/>
              <a:gd name="connsiteX136" fmla="*/ 1498533 w 42118086"/>
              <a:gd name="connsiteY136" fmla="*/ 421530 h 6975464"/>
              <a:gd name="connsiteX137" fmla="*/ 1853448 w 42118086"/>
              <a:gd name="connsiteY137" fmla="*/ 691218 h 6975464"/>
              <a:gd name="connsiteX138" fmla="*/ 1489068 w 42118086"/>
              <a:gd name="connsiteY138" fmla="*/ 973524 h 6975464"/>
              <a:gd name="connsiteX139" fmla="*/ 1123900 w 42118086"/>
              <a:gd name="connsiteY139" fmla="*/ 695950 h 6975464"/>
              <a:gd name="connsiteX140" fmla="*/ 1488280 w 42118086"/>
              <a:gd name="connsiteY140" fmla="*/ 413645 h 6975464"/>
              <a:gd name="connsiteX141" fmla="*/ 1493012 w 42118086"/>
              <a:gd name="connsiteY141" fmla="*/ 117464 h 6975464"/>
              <a:gd name="connsiteX142" fmla="*/ 42118086 w 42118086"/>
              <a:gd name="connsiteY142" fmla="*/ 0 h 6975464"/>
              <a:gd name="connsiteX143" fmla="*/ 5957423 w 42118086"/>
              <a:gd name="connsiteY143" fmla="*/ 6975464 h 6975464"/>
              <a:gd name="connsiteX144" fmla="*/ 843615 w 42118086"/>
              <a:gd name="connsiteY144" fmla="*/ 6975464 h 6975464"/>
              <a:gd name="connsiteX145" fmla="*/ 810785 w 42118086"/>
              <a:gd name="connsiteY145" fmla="*/ 6950504 h 6975464"/>
              <a:gd name="connsiteX146" fmla="*/ 746900 w 42118086"/>
              <a:gd name="connsiteY146" fmla="*/ 6901934 h 6975464"/>
              <a:gd name="connsiteX147" fmla="*/ 746900 w 42118086"/>
              <a:gd name="connsiteY147" fmla="*/ 6547081 h 6975464"/>
              <a:gd name="connsiteX148" fmla="*/ 1019002 w 42118086"/>
              <a:gd name="connsiteY148" fmla="*/ 6335746 h 6975464"/>
              <a:gd name="connsiteX149" fmla="*/ 1012693 w 42118086"/>
              <a:gd name="connsiteY149" fmla="*/ 6323918 h 6975464"/>
              <a:gd name="connsiteX150" fmla="*/ 1019791 w 42118086"/>
              <a:gd name="connsiteY150" fmla="*/ 6334957 h 6975464"/>
              <a:gd name="connsiteX151" fmla="*/ 1110492 w 42118086"/>
              <a:gd name="connsiteY151" fmla="*/ 6264775 h 6975464"/>
              <a:gd name="connsiteX152" fmla="*/ 1489068 w 42118086"/>
              <a:gd name="connsiteY152" fmla="*/ 6553389 h 6975464"/>
              <a:gd name="connsiteX153" fmla="*/ 1870800 w 42118086"/>
              <a:gd name="connsiteY153" fmla="*/ 6257678 h 6975464"/>
              <a:gd name="connsiteX154" fmla="*/ 1870800 w 42118086"/>
              <a:gd name="connsiteY154" fmla="*/ 6139394 h 6975464"/>
              <a:gd name="connsiteX155" fmla="*/ 1857392 w 42118086"/>
              <a:gd name="connsiteY155" fmla="*/ 6144914 h 6975464"/>
              <a:gd name="connsiteX156" fmla="*/ 1857392 w 42118086"/>
              <a:gd name="connsiteY156" fmla="*/ 6251370 h 6975464"/>
              <a:gd name="connsiteX157" fmla="*/ 1495378 w 42118086"/>
              <a:gd name="connsiteY157" fmla="*/ 6531309 h 6975464"/>
              <a:gd name="connsiteX158" fmla="*/ 1495378 w 42118086"/>
              <a:gd name="connsiteY158" fmla="*/ 6185131 h 6975464"/>
              <a:gd name="connsiteX159" fmla="*/ 1857392 w 42118086"/>
              <a:gd name="connsiteY159" fmla="*/ 5904403 h 6975464"/>
              <a:gd name="connsiteX160" fmla="*/ 1857392 w 42118086"/>
              <a:gd name="connsiteY160" fmla="*/ 6144125 h 6975464"/>
              <a:gd name="connsiteX161" fmla="*/ 1870800 w 42118086"/>
              <a:gd name="connsiteY161" fmla="*/ 6138605 h 6975464"/>
              <a:gd name="connsiteX162" fmla="*/ 1870800 w 42118086"/>
              <a:gd name="connsiteY162" fmla="*/ 5887843 h 6975464"/>
              <a:gd name="connsiteX163" fmla="*/ 1739875 w 42118086"/>
              <a:gd name="connsiteY163" fmla="*/ 5788484 h 6975464"/>
              <a:gd name="connsiteX164" fmla="*/ 1497744 w 42118086"/>
              <a:gd name="connsiteY164" fmla="*/ 5604749 h 6975464"/>
              <a:gd name="connsiteX165" fmla="*/ 1497744 w 42118086"/>
              <a:gd name="connsiteY165" fmla="*/ 5424957 h 6975464"/>
              <a:gd name="connsiteX166" fmla="*/ 1484336 w 42118086"/>
              <a:gd name="connsiteY166" fmla="*/ 5427322 h 6975464"/>
              <a:gd name="connsiteX167" fmla="*/ 1484336 w 42118086"/>
              <a:gd name="connsiteY167" fmla="*/ 5598440 h 6975464"/>
              <a:gd name="connsiteX168" fmla="*/ 1122322 w 42118086"/>
              <a:gd name="connsiteY168" fmla="*/ 5879169 h 6975464"/>
              <a:gd name="connsiteX169" fmla="*/ 1122322 w 42118086"/>
              <a:gd name="connsiteY169" fmla="*/ 5532990 h 6975464"/>
              <a:gd name="connsiteX170" fmla="*/ 1292682 w 42118086"/>
              <a:gd name="connsiteY170" fmla="*/ 5400511 h 6975464"/>
              <a:gd name="connsiteX171" fmla="*/ 1285583 w 42118086"/>
              <a:gd name="connsiteY171" fmla="*/ 5390260 h 6975464"/>
              <a:gd name="connsiteX172" fmla="*/ 1116013 w 42118086"/>
              <a:gd name="connsiteY172" fmla="*/ 5521161 h 6975464"/>
              <a:gd name="connsiteX173" fmla="*/ 750844 w 42118086"/>
              <a:gd name="connsiteY173" fmla="*/ 5243588 h 6975464"/>
              <a:gd name="connsiteX174" fmla="*/ 1025312 w 42118086"/>
              <a:gd name="connsiteY174" fmla="*/ 5030676 h 6975464"/>
              <a:gd name="connsiteX175" fmla="*/ 1110492 w 42118086"/>
              <a:gd name="connsiteY175" fmla="*/ 4965225 h 6975464"/>
              <a:gd name="connsiteX176" fmla="*/ 1475660 w 42118086"/>
              <a:gd name="connsiteY176" fmla="*/ 5242799 h 6975464"/>
              <a:gd name="connsiteX177" fmla="*/ 1285583 w 42118086"/>
              <a:gd name="connsiteY177" fmla="*/ 5389472 h 6975464"/>
              <a:gd name="connsiteX178" fmla="*/ 1293470 w 42118086"/>
              <a:gd name="connsiteY178" fmla="*/ 5400511 h 6975464"/>
              <a:gd name="connsiteX179" fmla="*/ 1484336 w 42118086"/>
              <a:gd name="connsiteY179" fmla="*/ 5252262 h 6975464"/>
              <a:gd name="connsiteX180" fmla="*/ 1484336 w 42118086"/>
              <a:gd name="connsiteY180" fmla="*/ 5426534 h 6975464"/>
              <a:gd name="connsiteX181" fmla="*/ 1497744 w 42118086"/>
              <a:gd name="connsiteY181" fmla="*/ 5424168 h 6975464"/>
              <a:gd name="connsiteX182" fmla="*/ 1497744 w 42118086"/>
              <a:gd name="connsiteY182" fmla="*/ 5246742 h 6975464"/>
              <a:gd name="connsiteX183" fmla="*/ 1513518 w 42118086"/>
              <a:gd name="connsiteY183" fmla="*/ 5234125 h 6975464"/>
              <a:gd name="connsiteX184" fmla="*/ 1513518 w 42118086"/>
              <a:gd name="connsiteY184" fmla="*/ 5217565 h 6975464"/>
              <a:gd name="connsiteX185" fmla="*/ 1495378 w 42118086"/>
              <a:gd name="connsiteY185" fmla="*/ 5231759 h 6975464"/>
              <a:gd name="connsiteX186" fmla="*/ 1495378 w 42118086"/>
              <a:gd name="connsiteY186" fmla="*/ 4885580 h 6975464"/>
              <a:gd name="connsiteX187" fmla="*/ 1513518 w 42118086"/>
              <a:gd name="connsiteY187" fmla="*/ 4871386 h 6975464"/>
              <a:gd name="connsiteX188" fmla="*/ 1513518 w 42118086"/>
              <a:gd name="connsiteY188" fmla="*/ 4854826 h 6975464"/>
              <a:gd name="connsiteX189" fmla="*/ 1489068 w 42118086"/>
              <a:gd name="connsiteY189" fmla="*/ 4873752 h 6975464"/>
              <a:gd name="connsiteX190" fmla="*/ 1123900 w 42118086"/>
              <a:gd name="connsiteY190" fmla="*/ 4596178 h 6975464"/>
              <a:gd name="connsiteX191" fmla="*/ 1488280 w 42118086"/>
              <a:gd name="connsiteY191" fmla="*/ 4313873 h 6975464"/>
              <a:gd name="connsiteX192" fmla="*/ 1853448 w 42118086"/>
              <a:gd name="connsiteY192" fmla="*/ 4591447 h 6975464"/>
              <a:gd name="connsiteX193" fmla="*/ 1514307 w 42118086"/>
              <a:gd name="connsiteY193" fmla="*/ 4854826 h 6975464"/>
              <a:gd name="connsiteX194" fmla="*/ 1514307 w 42118086"/>
              <a:gd name="connsiteY194" fmla="*/ 4870598 h 6975464"/>
              <a:gd name="connsiteX195" fmla="*/ 1857392 w 42118086"/>
              <a:gd name="connsiteY195" fmla="*/ 4604852 h 6975464"/>
              <a:gd name="connsiteX196" fmla="*/ 1857392 w 42118086"/>
              <a:gd name="connsiteY196" fmla="*/ 4951031 h 6975464"/>
              <a:gd name="connsiteX197" fmla="*/ 1514307 w 42118086"/>
              <a:gd name="connsiteY197" fmla="*/ 5217565 h 6975464"/>
              <a:gd name="connsiteX198" fmla="*/ 1514307 w 42118086"/>
              <a:gd name="connsiteY198" fmla="*/ 5234125 h 6975464"/>
              <a:gd name="connsiteX199" fmla="*/ 1870800 w 42118086"/>
              <a:gd name="connsiteY199" fmla="*/ 4957339 h 6975464"/>
              <a:gd name="connsiteX200" fmla="*/ 1870800 w 42118086"/>
              <a:gd name="connsiteY200" fmla="*/ 4588292 h 6975464"/>
              <a:gd name="connsiteX201" fmla="*/ 1497744 w 42118086"/>
              <a:gd name="connsiteY201" fmla="*/ 4304410 h 6975464"/>
              <a:gd name="connsiteX202" fmla="*/ 1497744 w 42118086"/>
              <a:gd name="connsiteY202" fmla="*/ 3956654 h 6975464"/>
              <a:gd name="connsiteX203" fmla="*/ 1484336 w 42118086"/>
              <a:gd name="connsiteY203" fmla="*/ 3966905 h 6975464"/>
              <a:gd name="connsiteX204" fmla="*/ 1484336 w 42118086"/>
              <a:gd name="connsiteY204" fmla="*/ 4299679 h 6975464"/>
              <a:gd name="connsiteX205" fmla="*/ 1122322 w 42118086"/>
              <a:gd name="connsiteY205" fmla="*/ 4579618 h 6975464"/>
              <a:gd name="connsiteX206" fmla="*/ 1122322 w 42118086"/>
              <a:gd name="connsiteY206" fmla="*/ 4233439 h 6975464"/>
              <a:gd name="connsiteX207" fmla="*/ 1484336 w 42118086"/>
              <a:gd name="connsiteY207" fmla="*/ 3952712 h 6975464"/>
              <a:gd name="connsiteX208" fmla="*/ 1484336 w 42118086"/>
              <a:gd name="connsiteY208" fmla="*/ 3966117 h 6975464"/>
              <a:gd name="connsiteX209" fmla="*/ 1497744 w 42118086"/>
              <a:gd name="connsiteY209" fmla="*/ 3955866 h 6975464"/>
              <a:gd name="connsiteX210" fmla="*/ 1497744 w 42118086"/>
              <a:gd name="connsiteY210" fmla="*/ 3936152 h 6975464"/>
              <a:gd name="connsiteX211" fmla="*/ 1136519 w 42118086"/>
              <a:gd name="connsiteY211" fmla="*/ 3661732 h 6975464"/>
              <a:gd name="connsiteX212" fmla="*/ 1125477 w 42118086"/>
              <a:gd name="connsiteY212" fmla="*/ 3669618 h 6975464"/>
              <a:gd name="connsiteX213" fmla="*/ 1135730 w 42118086"/>
              <a:gd name="connsiteY213" fmla="*/ 3660943 h 6975464"/>
              <a:gd name="connsiteX214" fmla="*/ 1119956 w 42118086"/>
              <a:gd name="connsiteY214" fmla="*/ 3649115 h 6975464"/>
              <a:gd name="connsiteX215" fmla="*/ 1119956 w 42118086"/>
              <a:gd name="connsiteY215" fmla="*/ 3637286 h 6975464"/>
              <a:gd name="connsiteX216" fmla="*/ 1106548 w 42118086"/>
              <a:gd name="connsiteY216" fmla="*/ 3637286 h 6975464"/>
              <a:gd name="connsiteX217" fmla="*/ 1106548 w 42118086"/>
              <a:gd name="connsiteY217" fmla="*/ 3649903 h 6975464"/>
              <a:gd name="connsiteX218" fmla="*/ 744534 w 42118086"/>
              <a:gd name="connsiteY218" fmla="*/ 3929843 h 6975464"/>
              <a:gd name="connsiteX219" fmla="*/ 744534 w 42118086"/>
              <a:gd name="connsiteY219" fmla="*/ 3612841 h 6975464"/>
              <a:gd name="connsiteX220" fmla="*/ 744534 w 42118086"/>
              <a:gd name="connsiteY220" fmla="*/ 3584453 h 6975464"/>
              <a:gd name="connsiteX221" fmla="*/ 1106548 w 42118086"/>
              <a:gd name="connsiteY221" fmla="*/ 3303725 h 6975464"/>
              <a:gd name="connsiteX222" fmla="*/ 1106548 w 42118086"/>
              <a:gd name="connsiteY222" fmla="*/ 3617573 h 6975464"/>
              <a:gd name="connsiteX223" fmla="*/ 1106548 w 42118086"/>
              <a:gd name="connsiteY223" fmla="*/ 3636498 h 6975464"/>
              <a:gd name="connsiteX224" fmla="*/ 1119956 w 42118086"/>
              <a:gd name="connsiteY224" fmla="*/ 3636498 h 6975464"/>
              <a:gd name="connsiteX225" fmla="*/ 1119956 w 42118086"/>
              <a:gd name="connsiteY225" fmla="*/ 3298205 h 6975464"/>
              <a:gd name="connsiteX226" fmla="*/ 1392847 w 42118086"/>
              <a:gd name="connsiteY226" fmla="*/ 3086870 h 6975464"/>
              <a:gd name="connsiteX227" fmla="*/ 1483547 w 42118086"/>
              <a:gd name="connsiteY227" fmla="*/ 3016688 h 6975464"/>
              <a:gd name="connsiteX228" fmla="*/ 1862913 w 42118086"/>
              <a:gd name="connsiteY228" fmla="*/ 3304513 h 6975464"/>
              <a:gd name="connsiteX229" fmla="*/ 2243855 w 42118086"/>
              <a:gd name="connsiteY229" fmla="*/ 3008803 h 6975464"/>
              <a:gd name="connsiteX230" fmla="*/ 2243855 w 42118086"/>
              <a:gd name="connsiteY230" fmla="*/ 2891307 h 6975464"/>
              <a:gd name="connsiteX231" fmla="*/ 2231236 w 42118086"/>
              <a:gd name="connsiteY231" fmla="*/ 2896827 h 6975464"/>
              <a:gd name="connsiteX232" fmla="*/ 2231236 w 42118086"/>
              <a:gd name="connsiteY232" fmla="*/ 3002494 h 6975464"/>
              <a:gd name="connsiteX233" fmla="*/ 1869222 w 42118086"/>
              <a:gd name="connsiteY233" fmla="*/ 3283222 h 6975464"/>
              <a:gd name="connsiteX234" fmla="*/ 1869222 w 42118086"/>
              <a:gd name="connsiteY234" fmla="*/ 2937043 h 6975464"/>
              <a:gd name="connsiteX235" fmla="*/ 2231236 w 42118086"/>
              <a:gd name="connsiteY235" fmla="*/ 2656315 h 6975464"/>
              <a:gd name="connsiteX236" fmla="*/ 2231236 w 42118086"/>
              <a:gd name="connsiteY236" fmla="*/ 2896038 h 6975464"/>
              <a:gd name="connsiteX237" fmla="*/ 2243855 w 42118086"/>
              <a:gd name="connsiteY237" fmla="*/ 2890518 h 6975464"/>
              <a:gd name="connsiteX238" fmla="*/ 2243855 w 42118086"/>
              <a:gd name="connsiteY238" fmla="*/ 2639755 h 6975464"/>
              <a:gd name="connsiteX239" fmla="*/ 2113720 w 42118086"/>
              <a:gd name="connsiteY239" fmla="*/ 2540397 h 6975464"/>
              <a:gd name="connsiteX240" fmla="*/ 2100312 w 42118086"/>
              <a:gd name="connsiteY240" fmla="*/ 2546705 h 6975464"/>
              <a:gd name="connsiteX241" fmla="*/ 2226503 w 42118086"/>
              <a:gd name="connsiteY241" fmla="*/ 2642910 h 6975464"/>
              <a:gd name="connsiteX242" fmla="*/ 1862124 w 42118086"/>
              <a:gd name="connsiteY242" fmla="*/ 2925215 h 6975464"/>
              <a:gd name="connsiteX243" fmla="*/ 1496955 w 42118086"/>
              <a:gd name="connsiteY243" fmla="*/ 2647641 h 6975464"/>
              <a:gd name="connsiteX244" fmla="*/ 1861335 w 42118086"/>
              <a:gd name="connsiteY244" fmla="*/ 2365336 h 6975464"/>
              <a:gd name="connsiteX245" fmla="*/ 2099523 w 42118086"/>
              <a:gd name="connsiteY245" fmla="*/ 2545916 h 6975464"/>
              <a:gd name="connsiteX246" fmla="*/ 2112931 w 42118086"/>
              <a:gd name="connsiteY246" fmla="*/ 2539608 h 6975464"/>
              <a:gd name="connsiteX247" fmla="*/ 1870800 w 42118086"/>
              <a:gd name="connsiteY247" fmla="*/ 2355873 h 6975464"/>
              <a:gd name="connsiteX248" fmla="*/ 1870800 w 42118086"/>
              <a:gd name="connsiteY248" fmla="*/ 2176869 h 6975464"/>
              <a:gd name="connsiteX249" fmla="*/ 1857392 w 42118086"/>
              <a:gd name="connsiteY249" fmla="*/ 2178447 h 6975464"/>
              <a:gd name="connsiteX250" fmla="*/ 1857392 w 42118086"/>
              <a:gd name="connsiteY250" fmla="*/ 2350353 h 6975464"/>
              <a:gd name="connsiteX251" fmla="*/ 1496167 w 42118086"/>
              <a:gd name="connsiteY251" fmla="*/ 2631081 h 6975464"/>
              <a:gd name="connsiteX252" fmla="*/ 1496167 w 42118086"/>
              <a:gd name="connsiteY252" fmla="*/ 2284114 h 6975464"/>
              <a:gd name="connsiteX253" fmla="*/ 1666526 w 42118086"/>
              <a:gd name="connsiteY253" fmla="*/ 2152424 h 6975464"/>
              <a:gd name="connsiteX254" fmla="*/ 1658639 w 42118086"/>
              <a:gd name="connsiteY254" fmla="*/ 2141384 h 6975464"/>
              <a:gd name="connsiteX255" fmla="*/ 1666526 w 42118086"/>
              <a:gd name="connsiteY255" fmla="*/ 2151636 h 6975464"/>
              <a:gd name="connsiteX256" fmla="*/ 1857392 w 42118086"/>
              <a:gd name="connsiteY256" fmla="*/ 2003386 h 6975464"/>
              <a:gd name="connsiteX257" fmla="*/ 1857392 w 42118086"/>
              <a:gd name="connsiteY257" fmla="*/ 2177658 h 6975464"/>
              <a:gd name="connsiteX258" fmla="*/ 1870800 w 42118086"/>
              <a:gd name="connsiteY258" fmla="*/ 2176081 h 6975464"/>
              <a:gd name="connsiteX259" fmla="*/ 1870800 w 42118086"/>
              <a:gd name="connsiteY259" fmla="*/ 1998654 h 6975464"/>
              <a:gd name="connsiteX260" fmla="*/ 1886574 w 42118086"/>
              <a:gd name="connsiteY260" fmla="*/ 1986037 h 6975464"/>
              <a:gd name="connsiteX261" fmla="*/ 1886574 w 42118086"/>
              <a:gd name="connsiteY261" fmla="*/ 1969478 h 6975464"/>
              <a:gd name="connsiteX262" fmla="*/ 1869222 w 42118086"/>
              <a:gd name="connsiteY262" fmla="*/ 1982883 h 6975464"/>
              <a:gd name="connsiteX263" fmla="*/ 1869222 w 42118086"/>
              <a:gd name="connsiteY263" fmla="*/ 1636704 h 6975464"/>
              <a:gd name="connsiteX264" fmla="*/ 1886574 w 42118086"/>
              <a:gd name="connsiteY264" fmla="*/ 1623299 h 6975464"/>
              <a:gd name="connsiteX265" fmla="*/ 1886574 w 42118086"/>
              <a:gd name="connsiteY265" fmla="*/ 1606739 h 6975464"/>
              <a:gd name="connsiteX266" fmla="*/ 1862124 w 42118086"/>
              <a:gd name="connsiteY266" fmla="*/ 1625665 h 6975464"/>
              <a:gd name="connsiteX267" fmla="*/ 1496955 w 42118086"/>
              <a:gd name="connsiteY267" fmla="*/ 1348091 h 6975464"/>
              <a:gd name="connsiteX268" fmla="*/ 1861335 w 42118086"/>
              <a:gd name="connsiteY268" fmla="*/ 1064997 h 6975464"/>
              <a:gd name="connsiteX269" fmla="*/ 2226503 w 42118086"/>
              <a:gd name="connsiteY269" fmla="*/ 1342571 h 6975464"/>
              <a:gd name="connsiteX270" fmla="*/ 1887362 w 42118086"/>
              <a:gd name="connsiteY270" fmla="*/ 1605951 h 6975464"/>
              <a:gd name="connsiteX271" fmla="*/ 1887362 w 42118086"/>
              <a:gd name="connsiteY271" fmla="*/ 1622510 h 6975464"/>
              <a:gd name="connsiteX272" fmla="*/ 2231236 w 42118086"/>
              <a:gd name="connsiteY272" fmla="*/ 1355976 h 6975464"/>
              <a:gd name="connsiteX273" fmla="*/ 2231236 w 42118086"/>
              <a:gd name="connsiteY273" fmla="*/ 1702944 h 6975464"/>
              <a:gd name="connsiteX274" fmla="*/ 1887362 w 42118086"/>
              <a:gd name="connsiteY274" fmla="*/ 1968689 h 6975464"/>
              <a:gd name="connsiteX275" fmla="*/ 1887362 w 42118086"/>
              <a:gd name="connsiteY275" fmla="*/ 1985249 h 6975464"/>
              <a:gd name="connsiteX276" fmla="*/ 2243855 w 42118086"/>
              <a:gd name="connsiteY276" fmla="*/ 1709252 h 6975464"/>
              <a:gd name="connsiteX277" fmla="*/ 2243855 w 42118086"/>
              <a:gd name="connsiteY277" fmla="*/ 1339416 h 6975464"/>
              <a:gd name="connsiteX278" fmla="*/ 1870800 w 42118086"/>
              <a:gd name="connsiteY278" fmla="*/ 1056323 h 6975464"/>
              <a:gd name="connsiteX279" fmla="*/ 1870800 w 42118086"/>
              <a:gd name="connsiteY279" fmla="*/ 707778 h 6975464"/>
              <a:gd name="connsiteX280" fmla="*/ 1857392 w 42118086"/>
              <a:gd name="connsiteY280" fmla="*/ 718030 h 6975464"/>
              <a:gd name="connsiteX281" fmla="*/ 1857392 w 42118086"/>
              <a:gd name="connsiteY281" fmla="*/ 1050803 h 6975464"/>
              <a:gd name="connsiteX282" fmla="*/ 1496167 w 42118086"/>
              <a:gd name="connsiteY282" fmla="*/ 1331531 h 6975464"/>
              <a:gd name="connsiteX283" fmla="*/ 1496167 w 42118086"/>
              <a:gd name="connsiteY283" fmla="*/ 985352 h 6975464"/>
              <a:gd name="connsiteX284" fmla="*/ 1857392 w 42118086"/>
              <a:gd name="connsiteY284" fmla="*/ 704624 h 6975464"/>
              <a:gd name="connsiteX285" fmla="*/ 1857392 w 42118086"/>
              <a:gd name="connsiteY285" fmla="*/ 717241 h 6975464"/>
              <a:gd name="connsiteX286" fmla="*/ 1870800 w 42118086"/>
              <a:gd name="connsiteY286" fmla="*/ 706990 h 6975464"/>
              <a:gd name="connsiteX287" fmla="*/ 1870800 w 42118086"/>
              <a:gd name="connsiteY287" fmla="*/ 688064 h 6975464"/>
              <a:gd name="connsiteX288" fmla="*/ 1509574 w 42118086"/>
              <a:gd name="connsiteY288" fmla="*/ 412856 h 6975464"/>
              <a:gd name="connsiteX289" fmla="*/ 1498533 w 42118086"/>
              <a:gd name="connsiteY289" fmla="*/ 421530 h 6975464"/>
              <a:gd name="connsiteX290" fmla="*/ 1508786 w 42118086"/>
              <a:gd name="connsiteY290" fmla="*/ 412856 h 6975464"/>
              <a:gd name="connsiteX291" fmla="*/ 1493012 w 42118086"/>
              <a:gd name="connsiteY291" fmla="*/ 401028 h 6975464"/>
              <a:gd name="connsiteX292" fmla="*/ 1493012 w 42118086"/>
              <a:gd name="connsiteY292" fmla="*/ 119417 h 6975464"/>
              <a:gd name="connsiteX293" fmla="*/ 1493012 w 42118086"/>
              <a:gd name="connsiteY293" fmla="*/ 117464 h 6975464"/>
              <a:gd name="connsiteX294" fmla="*/ 1398859 w 42118086"/>
              <a:gd name="connsiteY294" fmla="*/ 117464 h 6975464"/>
              <a:gd name="connsiteX295" fmla="*/ 1480393 w 42118086"/>
              <a:gd name="connsiteY295" fmla="*/ 117464 h 6975464"/>
              <a:gd name="connsiteX296" fmla="*/ 1480393 w 42118086"/>
              <a:gd name="connsiteY296" fmla="*/ 201868 h 6975464"/>
              <a:gd name="connsiteX297" fmla="*/ 1480393 w 42118086"/>
              <a:gd name="connsiteY297" fmla="*/ 401028 h 6975464"/>
              <a:gd name="connsiteX298" fmla="*/ 1118379 w 42118086"/>
              <a:gd name="connsiteY298" fmla="*/ 681756 h 6975464"/>
              <a:gd name="connsiteX299" fmla="*/ 1118379 w 42118086"/>
              <a:gd name="connsiteY299" fmla="*/ 335577 h 6975464"/>
              <a:gd name="connsiteX300" fmla="*/ 1379242 w 42118086"/>
              <a:gd name="connsiteY300" fmla="*/ 132719 h 6975464"/>
              <a:gd name="connsiteX301" fmla="*/ 1398859 w 42118086"/>
              <a:gd name="connsiteY301" fmla="*/ 117464 h 6975464"/>
              <a:gd name="connsiteX302" fmla="*/ 840168 w 42118086"/>
              <a:gd name="connsiteY302" fmla="*/ 117464 h 6975464"/>
              <a:gd name="connsiteX303" fmla="*/ 1377550 w 42118086"/>
              <a:gd name="connsiteY303" fmla="*/ 117464 h 6975464"/>
              <a:gd name="connsiteX304" fmla="*/ 1301753 w 42118086"/>
              <a:gd name="connsiteY304" fmla="*/ 176360 h 6975464"/>
              <a:gd name="connsiteX305" fmla="*/ 1112069 w 42118086"/>
              <a:gd name="connsiteY305" fmla="*/ 323748 h 6975464"/>
              <a:gd name="connsiteX306" fmla="*/ 857417 w 42118086"/>
              <a:gd name="connsiteY306" fmla="*/ 130551 h 6975464"/>
              <a:gd name="connsiteX307" fmla="*/ 840168 w 42118086"/>
              <a:gd name="connsiteY307" fmla="*/ 117464 h 6975464"/>
              <a:gd name="connsiteX0" fmla="*/ 738225 w 42198532"/>
              <a:gd name="connsiteY0" fmla="*/ 6911396 h 6975464"/>
              <a:gd name="connsiteX1" fmla="*/ 814828 w 42198532"/>
              <a:gd name="connsiteY1" fmla="*/ 6969750 h 6975464"/>
              <a:gd name="connsiteX2" fmla="*/ 822329 w 42198532"/>
              <a:gd name="connsiteY2" fmla="*/ 6975464 h 6975464"/>
              <a:gd name="connsiteX3" fmla="*/ 655724 w 42198532"/>
              <a:gd name="connsiteY3" fmla="*/ 6975464 h 6975464"/>
              <a:gd name="connsiteX4" fmla="*/ 656989 w 42198532"/>
              <a:gd name="connsiteY4" fmla="*/ 6974481 h 6975464"/>
              <a:gd name="connsiteX5" fmla="*/ 738225 w 42198532"/>
              <a:gd name="connsiteY5" fmla="*/ 6911396 h 6975464"/>
              <a:gd name="connsiteX6" fmla="*/ 733493 w 42198532"/>
              <a:gd name="connsiteY6" fmla="*/ 6551812 h 6975464"/>
              <a:gd name="connsiteX7" fmla="*/ 733493 w 42198532"/>
              <a:gd name="connsiteY7" fmla="*/ 6897991 h 6975464"/>
              <a:gd name="connsiteX8" fmla="*/ 639637 w 42198532"/>
              <a:gd name="connsiteY8" fmla="*/ 6970539 h 6975464"/>
              <a:gd name="connsiteX9" fmla="*/ 656989 w 42198532"/>
              <a:gd name="connsiteY9" fmla="*/ 6974481 h 6975464"/>
              <a:gd name="connsiteX10" fmla="*/ 638848 w 42198532"/>
              <a:gd name="connsiteY10" fmla="*/ 6971327 h 6975464"/>
              <a:gd name="connsiteX11" fmla="*/ 633515 w 42198532"/>
              <a:gd name="connsiteY11" fmla="*/ 6975464 h 6975464"/>
              <a:gd name="connsiteX12" fmla="*/ 371479 w 42198532"/>
              <a:gd name="connsiteY12" fmla="*/ 6975464 h 6975464"/>
              <a:gd name="connsiteX13" fmla="*/ 371479 w 42198532"/>
              <a:gd name="connsiteY13" fmla="*/ 6917056 h 6975464"/>
              <a:gd name="connsiteX14" fmla="*/ 371479 w 42198532"/>
              <a:gd name="connsiteY14" fmla="*/ 6832540 h 6975464"/>
              <a:gd name="connsiteX15" fmla="*/ 733493 w 42198532"/>
              <a:gd name="connsiteY15" fmla="*/ 6551812 h 6975464"/>
              <a:gd name="connsiteX16" fmla="*/ 1106548 w 42198532"/>
              <a:gd name="connsiteY16" fmla="*/ 5904403 h 6975464"/>
              <a:gd name="connsiteX17" fmla="*/ 1106548 w 42198532"/>
              <a:gd name="connsiteY17" fmla="*/ 6251370 h 6975464"/>
              <a:gd name="connsiteX18" fmla="*/ 1012693 w 42198532"/>
              <a:gd name="connsiteY18" fmla="*/ 6323918 h 6975464"/>
              <a:gd name="connsiteX19" fmla="*/ 744534 w 42198532"/>
              <a:gd name="connsiteY19" fmla="*/ 6531309 h 6975464"/>
              <a:gd name="connsiteX20" fmla="*/ 744534 w 42198532"/>
              <a:gd name="connsiteY20" fmla="*/ 6185131 h 6975464"/>
              <a:gd name="connsiteX21" fmla="*/ 873093 w 42198532"/>
              <a:gd name="connsiteY21" fmla="*/ 6085772 h 6975464"/>
              <a:gd name="connsiteX22" fmla="*/ 1106548 w 42198532"/>
              <a:gd name="connsiteY22" fmla="*/ 5904403 h 6975464"/>
              <a:gd name="connsiteX23" fmla="*/ 1739875 w 42198532"/>
              <a:gd name="connsiteY23" fmla="*/ 5788484 h 6975464"/>
              <a:gd name="connsiteX24" fmla="*/ 1726467 w 42198532"/>
              <a:gd name="connsiteY24" fmla="*/ 5794792 h 6975464"/>
              <a:gd name="connsiteX25" fmla="*/ 1739875 w 42198532"/>
              <a:gd name="connsiteY25" fmla="*/ 5788484 h 6975464"/>
              <a:gd name="connsiteX26" fmla="*/ 1488280 w 42198532"/>
              <a:gd name="connsiteY26" fmla="*/ 5613423 h 6975464"/>
              <a:gd name="connsiteX27" fmla="*/ 1726467 w 42198532"/>
              <a:gd name="connsiteY27" fmla="*/ 5794792 h 6975464"/>
              <a:gd name="connsiteX28" fmla="*/ 1853448 w 42198532"/>
              <a:gd name="connsiteY28" fmla="*/ 5890997 h 6975464"/>
              <a:gd name="connsiteX29" fmla="*/ 1489068 w 42198532"/>
              <a:gd name="connsiteY29" fmla="*/ 6174091 h 6975464"/>
              <a:gd name="connsiteX30" fmla="*/ 1123900 w 42198532"/>
              <a:gd name="connsiteY30" fmla="*/ 5896517 h 6975464"/>
              <a:gd name="connsiteX31" fmla="*/ 1488280 w 42198532"/>
              <a:gd name="connsiteY31" fmla="*/ 5613423 h 6975464"/>
              <a:gd name="connsiteX32" fmla="*/ 359648 w 42198532"/>
              <a:gd name="connsiteY32" fmla="*/ 4965225 h 6975464"/>
              <a:gd name="connsiteX33" fmla="*/ 724817 w 42198532"/>
              <a:gd name="connsiteY33" fmla="*/ 5242799 h 6975464"/>
              <a:gd name="connsiteX34" fmla="*/ 487418 w 42198532"/>
              <a:gd name="connsiteY34" fmla="*/ 5426534 h 6975464"/>
              <a:gd name="connsiteX35" fmla="*/ 493727 w 42198532"/>
              <a:gd name="connsiteY35" fmla="*/ 5437574 h 6975464"/>
              <a:gd name="connsiteX36" fmla="*/ 733493 w 42198532"/>
              <a:gd name="connsiteY36" fmla="*/ 5252262 h 6975464"/>
              <a:gd name="connsiteX37" fmla="*/ 733493 w 42198532"/>
              <a:gd name="connsiteY37" fmla="*/ 5598440 h 6975464"/>
              <a:gd name="connsiteX38" fmla="*/ 633328 w 42198532"/>
              <a:gd name="connsiteY38" fmla="*/ 5675720 h 6975464"/>
              <a:gd name="connsiteX39" fmla="*/ 641215 w 42198532"/>
              <a:gd name="connsiteY39" fmla="*/ 5688337 h 6975464"/>
              <a:gd name="connsiteX40" fmla="*/ 737436 w 42198532"/>
              <a:gd name="connsiteY40" fmla="*/ 5613423 h 6975464"/>
              <a:gd name="connsiteX41" fmla="*/ 1102605 w 42198532"/>
              <a:gd name="connsiteY41" fmla="*/ 5890997 h 6975464"/>
              <a:gd name="connsiteX42" fmla="*/ 866783 w 42198532"/>
              <a:gd name="connsiteY42" fmla="*/ 6073943 h 6975464"/>
              <a:gd name="connsiteX43" fmla="*/ 873093 w 42198532"/>
              <a:gd name="connsiteY43" fmla="*/ 6085772 h 6975464"/>
              <a:gd name="connsiteX44" fmla="*/ 865994 w 42198532"/>
              <a:gd name="connsiteY44" fmla="*/ 6074732 h 6975464"/>
              <a:gd name="connsiteX45" fmla="*/ 738225 w 42198532"/>
              <a:gd name="connsiteY45" fmla="*/ 6174091 h 6975464"/>
              <a:gd name="connsiteX46" fmla="*/ 373056 w 42198532"/>
              <a:gd name="connsiteY46" fmla="*/ 5896517 h 6975464"/>
              <a:gd name="connsiteX47" fmla="*/ 640426 w 42198532"/>
              <a:gd name="connsiteY47" fmla="*/ 5689125 h 6975464"/>
              <a:gd name="connsiteX48" fmla="*/ 633328 w 42198532"/>
              <a:gd name="connsiteY48" fmla="*/ 5676508 h 6975464"/>
              <a:gd name="connsiteX49" fmla="*/ 371479 w 42198532"/>
              <a:gd name="connsiteY49" fmla="*/ 5879169 h 6975464"/>
              <a:gd name="connsiteX50" fmla="*/ 371479 w 42198532"/>
              <a:gd name="connsiteY50" fmla="*/ 5532990 h 6975464"/>
              <a:gd name="connsiteX51" fmla="*/ 493727 w 42198532"/>
              <a:gd name="connsiteY51" fmla="*/ 5438362 h 6975464"/>
              <a:gd name="connsiteX52" fmla="*/ 486629 w 42198532"/>
              <a:gd name="connsiteY52" fmla="*/ 5426534 h 6975464"/>
              <a:gd name="connsiteX53" fmla="*/ 365169 w 42198532"/>
              <a:gd name="connsiteY53" fmla="*/ 5521161 h 6975464"/>
              <a:gd name="connsiteX54" fmla="*/ 0 w 42198532"/>
              <a:gd name="connsiteY54" fmla="*/ 5243588 h 6975464"/>
              <a:gd name="connsiteX55" fmla="*/ 359648 w 42198532"/>
              <a:gd name="connsiteY55" fmla="*/ 4965225 h 6975464"/>
              <a:gd name="connsiteX56" fmla="*/ 1106548 w 42198532"/>
              <a:gd name="connsiteY56" fmla="*/ 4604852 h 6975464"/>
              <a:gd name="connsiteX57" fmla="*/ 1106548 w 42198532"/>
              <a:gd name="connsiteY57" fmla="*/ 4951031 h 6975464"/>
              <a:gd name="connsiteX58" fmla="*/ 1018214 w 42198532"/>
              <a:gd name="connsiteY58" fmla="*/ 5019636 h 6975464"/>
              <a:gd name="connsiteX59" fmla="*/ 1025312 w 42198532"/>
              <a:gd name="connsiteY59" fmla="*/ 5030676 h 6975464"/>
              <a:gd name="connsiteX60" fmla="*/ 1017425 w 42198532"/>
              <a:gd name="connsiteY60" fmla="*/ 5020424 h 6975464"/>
              <a:gd name="connsiteX61" fmla="*/ 744534 w 42198532"/>
              <a:gd name="connsiteY61" fmla="*/ 5231759 h 6975464"/>
              <a:gd name="connsiteX62" fmla="*/ 744534 w 42198532"/>
              <a:gd name="connsiteY62" fmla="*/ 4885580 h 6975464"/>
              <a:gd name="connsiteX63" fmla="*/ 856530 w 42198532"/>
              <a:gd name="connsiteY63" fmla="*/ 4798050 h 6975464"/>
              <a:gd name="connsiteX64" fmla="*/ 849432 w 42198532"/>
              <a:gd name="connsiteY64" fmla="*/ 4787799 h 6975464"/>
              <a:gd name="connsiteX65" fmla="*/ 857319 w 42198532"/>
              <a:gd name="connsiteY65" fmla="*/ 4798050 h 6975464"/>
              <a:gd name="connsiteX66" fmla="*/ 1106548 w 42198532"/>
              <a:gd name="connsiteY66" fmla="*/ 4604852 h 6975464"/>
              <a:gd name="connsiteX67" fmla="*/ 737436 w 42198532"/>
              <a:gd name="connsiteY67" fmla="*/ 4313873 h 6975464"/>
              <a:gd name="connsiteX68" fmla="*/ 1102605 w 42198532"/>
              <a:gd name="connsiteY68" fmla="*/ 4591447 h 6975464"/>
              <a:gd name="connsiteX69" fmla="*/ 849432 w 42198532"/>
              <a:gd name="connsiteY69" fmla="*/ 4787799 h 6975464"/>
              <a:gd name="connsiteX70" fmla="*/ 738225 w 42198532"/>
              <a:gd name="connsiteY70" fmla="*/ 4873752 h 6975464"/>
              <a:gd name="connsiteX71" fmla="*/ 373056 w 42198532"/>
              <a:gd name="connsiteY71" fmla="*/ 4596178 h 6975464"/>
              <a:gd name="connsiteX72" fmla="*/ 737436 w 42198532"/>
              <a:gd name="connsiteY72" fmla="*/ 4313873 h 6975464"/>
              <a:gd name="connsiteX73" fmla="*/ 1115224 w 42198532"/>
              <a:gd name="connsiteY73" fmla="*/ 3661732 h 6975464"/>
              <a:gd name="connsiteX74" fmla="*/ 1125477 w 42198532"/>
              <a:gd name="connsiteY74" fmla="*/ 3669618 h 6975464"/>
              <a:gd name="connsiteX75" fmla="*/ 1480393 w 42198532"/>
              <a:gd name="connsiteY75" fmla="*/ 3939306 h 6975464"/>
              <a:gd name="connsiteX76" fmla="*/ 1116013 w 42198532"/>
              <a:gd name="connsiteY76" fmla="*/ 4222399 h 6975464"/>
              <a:gd name="connsiteX77" fmla="*/ 750844 w 42198532"/>
              <a:gd name="connsiteY77" fmla="*/ 3944037 h 6975464"/>
              <a:gd name="connsiteX78" fmla="*/ 1115224 w 42198532"/>
              <a:gd name="connsiteY78" fmla="*/ 3661732 h 6975464"/>
              <a:gd name="connsiteX79" fmla="*/ 1480393 w 42198532"/>
              <a:gd name="connsiteY79" fmla="*/ 2656315 h 6975464"/>
              <a:gd name="connsiteX80" fmla="*/ 1480393 w 42198532"/>
              <a:gd name="connsiteY80" fmla="*/ 3002494 h 6975464"/>
              <a:gd name="connsiteX81" fmla="*/ 1386537 w 42198532"/>
              <a:gd name="connsiteY81" fmla="*/ 3075042 h 6975464"/>
              <a:gd name="connsiteX82" fmla="*/ 1392847 w 42198532"/>
              <a:gd name="connsiteY82" fmla="*/ 3086870 h 6975464"/>
              <a:gd name="connsiteX83" fmla="*/ 1385748 w 42198532"/>
              <a:gd name="connsiteY83" fmla="*/ 3075830 h 6975464"/>
              <a:gd name="connsiteX84" fmla="*/ 1118379 w 42198532"/>
              <a:gd name="connsiteY84" fmla="*/ 3283222 h 6975464"/>
              <a:gd name="connsiteX85" fmla="*/ 1118379 w 42198532"/>
              <a:gd name="connsiteY85" fmla="*/ 2937043 h 6975464"/>
              <a:gd name="connsiteX86" fmla="*/ 1246148 w 42198532"/>
              <a:gd name="connsiteY86" fmla="*/ 2837685 h 6975464"/>
              <a:gd name="connsiteX87" fmla="*/ 1239839 w 42198532"/>
              <a:gd name="connsiteY87" fmla="*/ 2825856 h 6975464"/>
              <a:gd name="connsiteX88" fmla="*/ 1246937 w 42198532"/>
              <a:gd name="connsiteY88" fmla="*/ 2836896 h 6975464"/>
              <a:gd name="connsiteX89" fmla="*/ 1480393 w 42198532"/>
              <a:gd name="connsiteY89" fmla="*/ 2656315 h 6975464"/>
              <a:gd name="connsiteX90" fmla="*/ 732704 w 42198532"/>
              <a:gd name="connsiteY90" fmla="*/ 1716349 h 6975464"/>
              <a:gd name="connsiteX91" fmla="*/ 1097873 w 42198532"/>
              <a:gd name="connsiteY91" fmla="*/ 1993923 h 6975464"/>
              <a:gd name="connsiteX92" fmla="*/ 860473 w 42198532"/>
              <a:gd name="connsiteY92" fmla="*/ 2177658 h 6975464"/>
              <a:gd name="connsiteX93" fmla="*/ 867572 w 42198532"/>
              <a:gd name="connsiteY93" fmla="*/ 2189486 h 6975464"/>
              <a:gd name="connsiteX94" fmla="*/ 1106548 w 42198532"/>
              <a:gd name="connsiteY94" fmla="*/ 2003386 h 6975464"/>
              <a:gd name="connsiteX95" fmla="*/ 1106548 w 42198532"/>
              <a:gd name="connsiteY95" fmla="*/ 2350353 h 6975464"/>
              <a:gd name="connsiteX96" fmla="*/ 1007172 w 42198532"/>
              <a:gd name="connsiteY96" fmla="*/ 2427632 h 6975464"/>
              <a:gd name="connsiteX97" fmla="*/ 1014270 w 42198532"/>
              <a:gd name="connsiteY97" fmla="*/ 2440249 h 6975464"/>
              <a:gd name="connsiteX98" fmla="*/ 1110492 w 42198532"/>
              <a:gd name="connsiteY98" fmla="*/ 2365336 h 6975464"/>
              <a:gd name="connsiteX99" fmla="*/ 1475660 w 42198532"/>
              <a:gd name="connsiteY99" fmla="*/ 2642910 h 6975464"/>
              <a:gd name="connsiteX100" fmla="*/ 1239839 w 42198532"/>
              <a:gd name="connsiteY100" fmla="*/ 2825856 h 6975464"/>
              <a:gd name="connsiteX101" fmla="*/ 1112069 w 42198532"/>
              <a:gd name="connsiteY101" fmla="*/ 2925215 h 6975464"/>
              <a:gd name="connsiteX102" fmla="*/ 746900 w 42198532"/>
              <a:gd name="connsiteY102" fmla="*/ 2647641 h 6975464"/>
              <a:gd name="connsiteX103" fmla="*/ 1013481 w 42198532"/>
              <a:gd name="connsiteY103" fmla="*/ 2440249 h 6975464"/>
              <a:gd name="connsiteX104" fmla="*/ 1006383 w 42198532"/>
              <a:gd name="connsiteY104" fmla="*/ 2427632 h 6975464"/>
              <a:gd name="connsiteX105" fmla="*/ 744534 w 42198532"/>
              <a:gd name="connsiteY105" fmla="*/ 2631081 h 6975464"/>
              <a:gd name="connsiteX106" fmla="*/ 744534 w 42198532"/>
              <a:gd name="connsiteY106" fmla="*/ 2284114 h 6975464"/>
              <a:gd name="connsiteX107" fmla="*/ 866783 w 42198532"/>
              <a:gd name="connsiteY107" fmla="*/ 2189486 h 6975464"/>
              <a:gd name="connsiteX108" fmla="*/ 860473 w 42198532"/>
              <a:gd name="connsiteY108" fmla="*/ 2178447 h 6975464"/>
              <a:gd name="connsiteX109" fmla="*/ 738225 w 42198532"/>
              <a:gd name="connsiteY109" fmla="*/ 2273074 h 6975464"/>
              <a:gd name="connsiteX110" fmla="*/ 373056 w 42198532"/>
              <a:gd name="connsiteY110" fmla="*/ 1995500 h 6975464"/>
              <a:gd name="connsiteX111" fmla="*/ 732704 w 42198532"/>
              <a:gd name="connsiteY111" fmla="*/ 1716349 h 6975464"/>
              <a:gd name="connsiteX112" fmla="*/ 1480393 w 42198532"/>
              <a:gd name="connsiteY112" fmla="*/ 1355976 h 6975464"/>
              <a:gd name="connsiteX113" fmla="*/ 1480393 w 42198532"/>
              <a:gd name="connsiteY113" fmla="*/ 1702944 h 6975464"/>
              <a:gd name="connsiteX114" fmla="*/ 1391269 w 42198532"/>
              <a:gd name="connsiteY114" fmla="*/ 1771549 h 6975464"/>
              <a:gd name="connsiteX115" fmla="*/ 1399156 w 42198532"/>
              <a:gd name="connsiteY115" fmla="*/ 1781800 h 6975464"/>
              <a:gd name="connsiteX116" fmla="*/ 1483547 w 42198532"/>
              <a:gd name="connsiteY116" fmla="*/ 1716349 h 6975464"/>
              <a:gd name="connsiteX117" fmla="*/ 1848716 w 42198532"/>
              <a:gd name="connsiteY117" fmla="*/ 1993923 h 6975464"/>
              <a:gd name="connsiteX118" fmla="*/ 1658639 w 42198532"/>
              <a:gd name="connsiteY118" fmla="*/ 2141384 h 6975464"/>
              <a:gd name="connsiteX119" fmla="*/ 1489068 w 42198532"/>
              <a:gd name="connsiteY119" fmla="*/ 2273074 h 6975464"/>
              <a:gd name="connsiteX120" fmla="*/ 1123900 w 42198532"/>
              <a:gd name="connsiteY120" fmla="*/ 1995500 h 6975464"/>
              <a:gd name="connsiteX121" fmla="*/ 1398368 w 42198532"/>
              <a:gd name="connsiteY121" fmla="*/ 1782588 h 6975464"/>
              <a:gd name="connsiteX122" fmla="*/ 1390481 w 42198532"/>
              <a:gd name="connsiteY122" fmla="*/ 1771549 h 6975464"/>
              <a:gd name="connsiteX123" fmla="*/ 1118379 w 42198532"/>
              <a:gd name="connsiteY123" fmla="*/ 1982883 h 6975464"/>
              <a:gd name="connsiteX124" fmla="*/ 1118379 w 42198532"/>
              <a:gd name="connsiteY124" fmla="*/ 1636704 h 6975464"/>
              <a:gd name="connsiteX125" fmla="*/ 1230374 w 42198532"/>
              <a:gd name="connsiteY125" fmla="*/ 1549963 h 6975464"/>
              <a:gd name="connsiteX126" fmla="*/ 1480393 w 42198532"/>
              <a:gd name="connsiteY126" fmla="*/ 1355976 h 6975464"/>
              <a:gd name="connsiteX127" fmla="*/ 1110492 w 42198532"/>
              <a:gd name="connsiteY127" fmla="*/ 1064997 h 6975464"/>
              <a:gd name="connsiteX128" fmla="*/ 1475660 w 42198532"/>
              <a:gd name="connsiteY128" fmla="*/ 1342571 h 6975464"/>
              <a:gd name="connsiteX129" fmla="*/ 1223276 w 42198532"/>
              <a:gd name="connsiteY129" fmla="*/ 1538923 h 6975464"/>
              <a:gd name="connsiteX130" fmla="*/ 1230374 w 42198532"/>
              <a:gd name="connsiteY130" fmla="*/ 1549963 h 6975464"/>
              <a:gd name="connsiteX131" fmla="*/ 1222487 w 42198532"/>
              <a:gd name="connsiteY131" fmla="*/ 1539711 h 6975464"/>
              <a:gd name="connsiteX132" fmla="*/ 1112069 w 42198532"/>
              <a:gd name="connsiteY132" fmla="*/ 1625665 h 6975464"/>
              <a:gd name="connsiteX133" fmla="*/ 746900 w 42198532"/>
              <a:gd name="connsiteY133" fmla="*/ 1348091 h 6975464"/>
              <a:gd name="connsiteX134" fmla="*/ 1110492 w 42198532"/>
              <a:gd name="connsiteY134" fmla="*/ 1064997 h 6975464"/>
              <a:gd name="connsiteX135" fmla="*/ 1488280 w 42198532"/>
              <a:gd name="connsiteY135" fmla="*/ 413645 h 6975464"/>
              <a:gd name="connsiteX136" fmla="*/ 1498533 w 42198532"/>
              <a:gd name="connsiteY136" fmla="*/ 421530 h 6975464"/>
              <a:gd name="connsiteX137" fmla="*/ 1853448 w 42198532"/>
              <a:gd name="connsiteY137" fmla="*/ 691218 h 6975464"/>
              <a:gd name="connsiteX138" fmla="*/ 1489068 w 42198532"/>
              <a:gd name="connsiteY138" fmla="*/ 973524 h 6975464"/>
              <a:gd name="connsiteX139" fmla="*/ 1123900 w 42198532"/>
              <a:gd name="connsiteY139" fmla="*/ 695950 h 6975464"/>
              <a:gd name="connsiteX140" fmla="*/ 1488280 w 42198532"/>
              <a:gd name="connsiteY140" fmla="*/ 413645 h 6975464"/>
              <a:gd name="connsiteX141" fmla="*/ 1493012 w 42198532"/>
              <a:gd name="connsiteY141" fmla="*/ 117464 h 6975464"/>
              <a:gd name="connsiteX142" fmla="*/ 42118086 w 42198532"/>
              <a:gd name="connsiteY142" fmla="*/ 0 h 6975464"/>
              <a:gd name="connsiteX143" fmla="*/ 42198532 w 42198532"/>
              <a:gd name="connsiteY143" fmla="*/ 6799268 h 6975464"/>
              <a:gd name="connsiteX144" fmla="*/ 843615 w 42198532"/>
              <a:gd name="connsiteY144" fmla="*/ 6975464 h 6975464"/>
              <a:gd name="connsiteX145" fmla="*/ 810785 w 42198532"/>
              <a:gd name="connsiteY145" fmla="*/ 6950504 h 6975464"/>
              <a:gd name="connsiteX146" fmla="*/ 746900 w 42198532"/>
              <a:gd name="connsiteY146" fmla="*/ 6901934 h 6975464"/>
              <a:gd name="connsiteX147" fmla="*/ 746900 w 42198532"/>
              <a:gd name="connsiteY147" fmla="*/ 6547081 h 6975464"/>
              <a:gd name="connsiteX148" fmla="*/ 1019002 w 42198532"/>
              <a:gd name="connsiteY148" fmla="*/ 6335746 h 6975464"/>
              <a:gd name="connsiteX149" fmla="*/ 1012693 w 42198532"/>
              <a:gd name="connsiteY149" fmla="*/ 6323918 h 6975464"/>
              <a:gd name="connsiteX150" fmla="*/ 1019791 w 42198532"/>
              <a:gd name="connsiteY150" fmla="*/ 6334957 h 6975464"/>
              <a:gd name="connsiteX151" fmla="*/ 1110492 w 42198532"/>
              <a:gd name="connsiteY151" fmla="*/ 6264775 h 6975464"/>
              <a:gd name="connsiteX152" fmla="*/ 1489068 w 42198532"/>
              <a:gd name="connsiteY152" fmla="*/ 6553389 h 6975464"/>
              <a:gd name="connsiteX153" fmla="*/ 1870800 w 42198532"/>
              <a:gd name="connsiteY153" fmla="*/ 6257678 h 6975464"/>
              <a:gd name="connsiteX154" fmla="*/ 1870800 w 42198532"/>
              <a:gd name="connsiteY154" fmla="*/ 6139394 h 6975464"/>
              <a:gd name="connsiteX155" fmla="*/ 1857392 w 42198532"/>
              <a:gd name="connsiteY155" fmla="*/ 6144914 h 6975464"/>
              <a:gd name="connsiteX156" fmla="*/ 1857392 w 42198532"/>
              <a:gd name="connsiteY156" fmla="*/ 6251370 h 6975464"/>
              <a:gd name="connsiteX157" fmla="*/ 1495378 w 42198532"/>
              <a:gd name="connsiteY157" fmla="*/ 6531309 h 6975464"/>
              <a:gd name="connsiteX158" fmla="*/ 1495378 w 42198532"/>
              <a:gd name="connsiteY158" fmla="*/ 6185131 h 6975464"/>
              <a:gd name="connsiteX159" fmla="*/ 1857392 w 42198532"/>
              <a:gd name="connsiteY159" fmla="*/ 5904403 h 6975464"/>
              <a:gd name="connsiteX160" fmla="*/ 1857392 w 42198532"/>
              <a:gd name="connsiteY160" fmla="*/ 6144125 h 6975464"/>
              <a:gd name="connsiteX161" fmla="*/ 1870800 w 42198532"/>
              <a:gd name="connsiteY161" fmla="*/ 6138605 h 6975464"/>
              <a:gd name="connsiteX162" fmla="*/ 1870800 w 42198532"/>
              <a:gd name="connsiteY162" fmla="*/ 5887843 h 6975464"/>
              <a:gd name="connsiteX163" fmla="*/ 1739875 w 42198532"/>
              <a:gd name="connsiteY163" fmla="*/ 5788484 h 6975464"/>
              <a:gd name="connsiteX164" fmla="*/ 1497744 w 42198532"/>
              <a:gd name="connsiteY164" fmla="*/ 5604749 h 6975464"/>
              <a:gd name="connsiteX165" fmla="*/ 1497744 w 42198532"/>
              <a:gd name="connsiteY165" fmla="*/ 5424957 h 6975464"/>
              <a:gd name="connsiteX166" fmla="*/ 1484336 w 42198532"/>
              <a:gd name="connsiteY166" fmla="*/ 5427322 h 6975464"/>
              <a:gd name="connsiteX167" fmla="*/ 1484336 w 42198532"/>
              <a:gd name="connsiteY167" fmla="*/ 5598440 h 6975464"/>
              <a:gd name="connsiteX168" fmla="*/ 1122322 w 42198532"/>
              <a:gd name="connsiteY168" fmla="*/ 5879169 h 6975464"/>
              <a:gd name="connsiteX169" fmla="*/ 1122322 w 42198532"/>
              <a:gd name="connsiteY169" fmla="*/ 5532990 h 6975464"/>
              <a:gd name="connsiteX170" fmla="*/ 1292682 w 42198532"/>
              <a:gd name="connsiteY170" fmla="*/ 5400511 h 6975464"/>
              <a:gd name="connsiteX171" fmla="*/ 1285583 w 42198532"/>
              <a:gd name="connsiteY171" fmla="*/ 5390260 h 6975464"/>
              <a:gd name="connsiteX172" fmla="*/ 1116013 w 42198532"/>
              <a:gd name="connsiteY172" fmla="*/ 5521161 h 6975464"/>
              <a:gd name="connsiteX173" fmla="*/ 750844 w 42198532"/>
              <a:gd name="connsiteY173" fmla="*/ 5243588 h 6975464"/>
              <a:gd name="connsiteX174" fmla="*/ 1025312 w 42198532"/>
              <a:gd name="connsiteY174" fmla="*/ 5030676 h 6975464"/>
              <a:gd name="connsiteX175" fmla="*/ 1110492 w 42198532"/>
              <a:gd name="connsiteY175" fmla="*/ 4965225 h 6975464"/>
              <a:gd name="connsiteX176" fmla="*/ 1475660 w 42198532"/>
              <a:gd name="connsiteY176" fmla="*/ 5242799 h 6975464"/>
              <a:gd name="connsiteX177" fmla="*/ 1285583 w 42198532"/>
              <a:gd name="connsiteY177" fmla="*/ 5389472 h 6975464"/>
              <a:gd name="connsiteX178" fmla="*/ 1293470 w 42198532"/>
              <a:gd name="connsiteY178" fmla="*/ 5400511 h 6975464"/>
              <a:gd name="connsiteX179" fmla="*/ 1484336 w 42198532"/>
              <a:gd name="connsiteY179" fmla="*/ 5252262 h 6975464"/>
              <a:gd name="connsiteX180" fmla="*/ 1484336 w 42198532"/>
              <a:gd name="connsiteY180" fmla="*/ 5426534 h 6975464"/>
              <a:gd name="connsiteX181" fmla="*/ 1497744 w 42198532"/>
              <a:gd name="connsiteY181" fmla="*/ 5424168 h 6975464"/>
              <a:gd name="connsiteX182" fmla="*/ 1497744 w 42198532"/>
              <a:gd name="connsiteY182" fmla="*/ 5246742 h 6975464"/>
              <a:gd name="connsiteX183" fmla="*/ 1513518 w 42198532"/>
              <a:gd name="connsiteY183" fmla="*/ 5234125 h 6975464"/>
              <a:gd name="connsiteX184" fmla="*/ 1513518 w 42198532"/>
              <a:gd name="connsiteY184" fmla="*/ 5217565 h 6975464"/>
              <a:gd name="connsiteX185" fmla="*/ 1495378 w 42198532"/>
              <a:gd name="connsiteY185" fmla="*/ 5231759 h 6975464"/>
              <a:gd name="connsiteX186" fmla="*/ 1495378 w 42198532"/>
              <a:gd name="connsiteY186" fmla="*/ 4885580 h 6975464"/>
              <a:gd name="connsiteX187" fmla="*/ 1513518 w 42198532"/>
              <a:gd name="connsiteY187" fmla="*/ 4871386 h 6975464"/>
              <a:gd name="connsiteX188" fmla="*/ 1513518 w 42198532"/>
              <a:gd name="connsiteY188" fmla="*/ 4854826 h 6975464"/>
              <a:gd name="connsiteX189" fmla="*/ 1489068 w 42198532"/>
              <a:gd name="connsiteY189" fmla="*/ 4873752 h 6975464"/>
              <a:gd name="connsiteX190" fmla="*/ 1123900 w 42198532"/>
              <a:gd name="connsiteY190" fmla="*/ 4596178 h 6975464"/>
              <a:gd name="connsiteX191" fmla="*/ 1488280 w 42198532"/>
              <a:gd name="connsiteY191" fmla="*/ 4313873 h 6975464"/>
              <a:gd name="connsiteX192" fmla="*/ 1853448 w 42198532"/>
              <a:gd name="connsiteY192" fmla="*/ 4591447 h 6975464"/>
              <a:gd name="connsiteX193" fmla="*/ 1514307 w 42198532"/>
              <a:gd name="connsiteY193" fmla="*/ 4854826 h 6975464"/>
              <a:gd name="connsiteX194" fmla="*/ 1514307 w 42198532"/>
              <a:gd name="connsiteY194" fmla="*/ 4870598 h 6975464"/>
              <a:gd name="connsiteX195" fmla="*/ 1857392 w 42198532"/>
              <a:gd name="connsiteY195" fmla="*/ 4604852 h 6975464"/>
              <a:gd name="connsiteX196" fmla="*/ 1857392 w 42198532"/>
              <a:gd name="connsiteY196" fmla="*/ 4951031 h 6975464"/>
              <a:gd name="connsiteX197" fmla="*/ 1514307 w 42198532"/>
              <a:gd name="connsiteY197" fmla="*/ 5217565 h 6975464"/>
              <a:gd name="connsiteX198" fmla="*/ 1514307 w 42198532"/>
              <a:gd name="connsiteY198" fmla="*/ 5234125 h 6975464"/>
              <a:gd name="connsiteX199" fmla="*/ 1870800 w 42198532"/>
              <a:gd name="connsiteY199" fmla="*/ 4957339 h 6975464"/>
              <a:gd name="connsiteX200" fmla="*/ 1870800 w 42198532"/>
              <a:gd name="connsiteY200" fmla="*/ 4588292 h 6975464"/>
              <a:gd name="connsiteX201" fmla="*/ 1497744 w 42198532"/>
              <a:gd name="connsiteY201" fmla="*/ 4304410 h 6975464"/>
              <a:gd name="connsiteX202" fmla="*/ 1497744 w 42198532"/>
              <a:gd name="connsiteY202" fmla="*/ 3956654 h 6975464"/>
              <a:gd name="connsiteX203" fmla="*/ 1484336 w 42198532"/>
              <a:gd name="connsiteY203" fmla="*/ 3966905 h 6975464"/>
              <a:gd name="connsiteX204" fmla="*/ 1484336 w 42198532"/>
              <a:gd name="connsiteY204" fmla="*/ 4299679 h 6975464"/>
              <a:gd name="connsiteX205" fmla="*/ 1122322 w 42198532"/>
              <a:gd name="connsiteY205" fmla="*/ 4579618 h 6975464"/>
              <a:gd name="connsiteX206" fmla="*/ 1122322 w 42198532"/>
              <a:gd name="connsiteY206" fmla="*/ 4233439 h 6975464"/>
              <a:gd name="connsiteX207" fmla="*/ 1484336 w 42198532"/>
              <a:gd name="connsiteY207" fmla="*/ 3952712 h 6975464"/>
              <a:gd name="connsiteX208" fmla="*/ 1484336 w 42198532"/>
              <a:gd name="connsiteY208" fmla="*/ 3966117 h 6975464"/>
              <a:gd name="connsiteX209" fmla="*/ 1497744 w 42198532"/>
              <a:gd name="connsiteY209" fmla="*/ 3955866 h 6975464"/>
              <a:gd name="connsiteX210" fmla="*/ 1497744 w 42198532"/>
              <a:gd name="connsiteY210" fmla="*/ 3936152 h 6975464"/>
              <a:gd name="connsiteX211" fmla="*/ 1136519 w 42198532"/>
              <a:gd name="connsiteY211" fmla="*/ 3661732 h 6975464"/>
              <a:gd name="connsiteX212" fmla="*/ 1125477 w 42198532"/>
              <a:gd name="connsiteY212" fmla="*/ 3669618 h 6975464"/>
              <a:gd name="connsiteX213" fmla="*/ 1135730 w 42198532"/>
              <a:gd name="connsiteY213" fmla="*/ 3660943 h 6975464"/>
              <a:gd name="connsiteX214" fmla="*/ 1119956 w 42198532"/>
              <a:gd name="connsiteY214" fmla="*/ 3649115 h 6975464"/>
              <a:gd name="connsiteX215" fmla="*/ 1119956 w 42198532"/>
              <a:gd name="connsiteY215" fmla="*/ 3637286 h 6975464"/>
              <a:gd name="connsiteX216" fmla="*/ 1106548 w 42198532"/>
              <a:gd name="connsiteY216" fmla="*/ 3637286 h 6975464"/>
              <a:gd name="connsiteX217" fmla="*/ 1106548 w 42198532"/>
              <a:gd name="connsiteY217" fmla="*/ 3649903 h 6975464"/>
              <a:gd name="connsiteX218" fmla="*/ 744534 w 42198532"/>
              <a:gd name="connsiteY218" fmla="*/ 3929843 h 6975464"/>
              <a:gd name="connsiteX219" fmla="*/ 744534 w 42198532"/>
              <a:gd name="connsiteY219" fmla="*/ 3612841 h 6975464"/>
              <a:gd name="connsiteX220" fmla="*/ 744534 w 42198532"/>
              <a:gd name="connsiteY220" fmla="*/ 3584453 h 6975464"/>
              <a:gd name="connsiteX221" fmla="*/ 1106548 w 42198532"/>
              <a:gd name="connsiteY221" fmla="*/ 3303725 h 6975464"/>
              <a:gd name="connsiteX222" fmla="*/ 1106548 w 42198532"/>
              <a:gd name="connsiteY222" fmla="*/ 3617573 h 6975464"/>
              <a:gd name="connsiteX223" fmla="*/ 1106548 w 42198532"/>
              <a:gd name="connsiteY223" fmla="*/ 3636498 h 6975464"/>
              <a:gd name="connsiteX224" fmla="*/ 1119956 w 42198532"/>
              <a:gd name="connsiteY224" fmla="*/ 3636498 h 6975464"/>
              <a:gd name="connsiteX225" fmla="*/ 1119956 w 42198532"/>
              <a:gd name="connsiteY225" fmla="*/ 3298205 h 6975464"/>
              <a:gd name="connsiteX226" fmla="*/ 1392847 w 42198532"/>
              <a:gd name="connsiteY226" fmla="*/ 3086870 h 6975464"/>
              <a:gd name="connsiteX227" fmla="*/ 1483547 w 42198532"/>
              <a:gd name="connsiteY227" fmla="*/ 3016688 h 6975464"/>
              <a:gd name="connsiteX228" fmla="*/ 1862913 w 42198532"/>
              <a:gd name="connsiteY228" fmla="*/ 3304513 h 6975464"/>
              <a:gd name="connsiteX229" fmla="*/ 2243855 w 42198532"/>
              <a:gd name="connsiteY229" fmla="*/ 3008803 h 6975464"/>
              <a:gd name="connsiteX230" fmla="*/ 2243855 w 42198532"/>
              <a:gd name="connsiteY230" fmla="*/ 2891307 h 6975464"/>
              <a:gd name="connsiteX231" fmla="*/ 2231236 w 42198532"/>
              <a:gd name="connsiteY231" fmla="*/ 2896827 h 6975464"/>
              <a:gd name="connsiteX232" fmla="*/ 2231236 w 42198532"/>
              <a:gd name="connsiteY232" fmla="*/ 3002494 h 6975464"/>
              <a:gd name="connsiteX233" fmla="*/ 1869222 w 42198532"/>
              <a:gd name="connsiteY233" fmla="*/ 3283222 h 6975464"/>
              <a:gd name="connsiteX234" fmla="*/ 1869222 w 42198532"/>
              <a:gd name="connsiteY234" fmla="*/ 2937043 h 6975464"/>
              <a:gd name="connsiteX235" fmla="*/ 2231236 w 42198532"/>
              <a:gd name="connsiteY235" fmla="*/ 2656315 h 6975464"/>
              <a:gd name="connsiteX236" fmla="*/ 2231236 w 42198532"/>
              <a:gd name="connsiteY236" fmla="*/ 2896038 h 6975464"/>
              <a:gd name="connsiteX237" fmla="*/ 2243855 w 42198532"/>
              <a:gd name="connsiteY237" fmla="*/ 2890518 h 6975464"/>
              <a:gd name="connsiteX238" fmla="*/ 2243855 w 42198532"/>
              <a:gd name="connsiteY238" fmla="*/ 2639755 h 6975464"/>
              <a:gd name="connsiteX239" fmla="*/ 2113720 w 42198532"/>
              <a:gd name="connsiteY239" fmla="*/ 2540397 h 6975464"/>
              <a:gd name="connsiteX240" fmla="*/ 2100312 w 42198532"/>
              <a:gd name="connsiteY240" fmla="*/ 2546705 h 6975464"/>
              <a:gd name="connsiteX241" fmla="*/ 2226503 w 42198532"/>
              <a:gd name="connsiteY241" fmla="*/ 2642910 h 6975464"/>
              <a:gd name="connsiteX242" fmla="*/ 1862124 w 42198532"/>
              <a:gd name="connsiteY242" fmla="*/ 2925215 h 6975464"/>
              <a:gd name="connsiteX243" fmla="*/ 1496955 w 42198532"/>
              <a:gd name="connsiteY243" fmla="*/ 2647641 h 6975464"/>
              <a:gd name="connsiteX244" fmla="*/ 1861335 w 42198532"/>
              <a:gd name="connsiteY244" fmla="*/ 2365336 h 6975464"/>
              <a:gd name="connsiteX245" fmla="*/ 2099523 w 42198532"/>
              <a:gd name="connsiteY245" fmla="*/ 2545916 h 6975464"/>
              <a:gd name="connsiteX246" fmla="*/ 2112931 w 42198532"/>
              <a:gd name="connsiteY246" fmla="*/ 2539608 h 6975464"/>
              <a:gd name="connsiteX247" fmla="*/ 1870800 w 42198532"/>
              <a:gd name="connsiteY247" fmla="*/ 2355873 h 6975464"/>
              <a:gd name="connsiteX248" fmla="*/ 1870800 w 42198532"/>
              <a:gd name="connsiteY248" fmla="*/ 2176869 h 6975464"/>
              <a:gd name="connsiteX249" fmla="*/ 1857392 w 42198532"/>
              <a:gd name="connsiteY249" fmla="*/ 2178447 h 6975464"/>
              <a:gd name="connsiteX250" fmla="*/ 1857392 w 42198532"/>
              <a:gd name="connsiteY250" fmla="*/ 2350353 h 6975464"/>
              <a:gd name="connsiteX251" fmla="*/ 1496167 w 42198532"/>
              <a:gd name="connsiteY251" fmla="*/ 2631081 h 6975464"/>
              <a:gd name="connsiteX252" fmla="*/ 1496167 w 42198532"/>
              <a:gd name="connsiteY252" fmla="*/ 2284114 h 6975464"/>
              <a:gd name="connsiteX253" fmla="*/ 1666526 w 42198532"/>
              <a:gd name="connsiteY253" fmla="*/ 2152424 h 6975464"/>
              <a:gd name="connsiteX254" fmla="*/ 1658639 w 42198532"/>
              <a:gd name="connsiteY254" fmla="*/ 2141384 h 6975464"/>
              <a:gd name="connsiteX255" fmla="*/ 1666526 w 42198532"/>
              <a:gd name="connsiteY255" fmla="*/ 2151636 h 6975464"/>
              <a:gd name="connsiteX256" fmla="*/ 1857392 w 42198532"/>
              <a:gd name="connsiteY256" fmla="*/ 2003386 h 6975464"/>
              <a:gd name="connsiteX257" fmla="*/ 1857392 w 42198532"/>
              <a:gd name="connsiteY257" fmla="*/ 2177658 h 6975464"/>
              <a:gd name="connsiteX258" fmla="*/ 1870800 w 42198532"/>
              <a:gd name="connsiteY258" fmla="*/ 2176081 h 6975464"/>
              <a:gd name="connsiteX259" fmla="*/ 1870800 w 42198532"/>
              <a:gd name="connsiteY259" fmla="*/ 1998654 h 6975464"/>
              <a:gd name="connsiteX260" fmla="*/ 1886574 w 42198532"/>
              <a:gd name="connsiteY260" fmla="*/ 1986037 h 6975464"/>
              <a:gd name="connsiteX261" fmla="*/ 1886574 w 42198532"/>
              <a:gd name="connsiteY261" fmla="*/ 1969478 h 6975464"/>
              <a:gd name="connsiteX262" fmla="*/ 1869222 w 42198532"/>
              <a:gd name="connsiteY262" fmla="*/ 1982883 h 6975464"/>
              <a:gd name="connsiteX263" fmla="*/ 1869222 w 42198532"/>
              <a:gd name="connsiteY263" fmla="*/ 1636704 h 6975464"/>
              <a:gd name="connsiteX264" fmla="*/ 1886574 w 42198532"/>
              <a:gd name="connsiteY264" fmla="*/ 1623299 h 6975464"/>
              <a:gd name="connsiteX265" fmla="*/ 1886574 w 42198532"/>
              <a:gd name="connsiteY265" fmla="*/ 1606739 h 6975464"/>
              <a:gd name="connsiteX266" fmla="*/ 1862124 w 42198532"/>
              <a:gd name="connsiteY266" fmla="*/ 1625665 h 6975464"/>
              <a:gd name="connsiteX267" fmla="*/ 1496955 w 42198532"/>
              <a:gd name="connsiteY267" fmla="*/ 1348091 h 6975464"/>
              <a:gd name="connsiteX268" fmla="*/ 1861335 w 42198532"/>
              <a:gd name="connsiteY268" fmla="*/ 1064997 h 6975464"/>
              <a:gd name="connsiteX269" fmla="*/ 2226503 w 42198532"/>
              <a:gd name="connsiteY269" fmla="*/ 1342571 h 6975464"/>
              <a:gd name="connsiteX270" fmla="*/ 1887362 w 42198532"/>
              <a:gd name="connsiteY270" fmla="*/ 1605951 h 6975464"/>
              <a:gd name="connsiteX271" fmla="*/ 1887362 w 42198532"/>
              <a:gd name="connsiteY271" fmla="*/ 1622510 h 6975464"/>
              <a:gd name="connsiteX272" fmla="*/ 2231236 w 42198532"/>
              <a:gd name="connsiteY272" fmla="*/ 1355976 h 6975464"/>
              <a:gd name="connsiteX273" fmla="*/ 2231236 w 42198532"/>
              <a:gd name="connsiteY273" fmla="*/ 1702944 h 6975464"/>
              <a:gd name="connsiteX274" fmla="*/ 1887362 w 42198532"/>
              <a:gd name="connsiteY274" fmla="*/ 1968689 h 6975464"/>
              <a:gd name="connsiteX275" fmla="*/ 1887362 w 42198532"/>
              <a:gd name="connsiteY275" fmla="*/ 1985249 h 6975464"/>
              <a:gd name="connsiteX276" fmla="*/ 2243855 w 42198532"/>
              <a:gd name="connsiteY276" fmla="*/ 1709252 h 6975464"/>
              <a:gd name="connsiteX277" fmla="*/ 2243855 w 42198532"/>
              <a:gd name="connsiteY277" fmla="*/ 1339416 h 6975464"/>
              <a:gd name="connsiteX278" fmla="*/ 1870800 w 42198532"/>
              <a:gd name="connsiteY278" fmla="*/ 1056323 h 6975464"/>
              <a:gd name="connsiteX279" fmla="*/ 1870800 w 42198532"/>
              <a:gd name="connsiteY279" fmla="*/ 707778 h 6975464"/>
              <a:gd name="connsiteX280" fmla="*/ 1857392 w 42198532"/>
              <a:gd name="connsiteY280" fmla="*/ 718030 h 6975464"/>
              <a:gd name="connsiteX281" fmla="*/ 1857392 w 42198532"/>
              <a:gd name="connsiteY281" fmla="*/ 1050803 h 6975464"/>
              <a:gd name="connsiteX282" fmla="*/ 1496167 w 42198532"/>
              <a:gd name="connsiteY282" fmla="*/ 1331531 h 6975464"/>
              <a:gd name="connsiteX283" fmla="*/ 1496167 w 42198532"/>
              <a:gd name="connsiteY283" fmla="*/ 985352 h 6975464"/>
              <a:gd name="connsiteX284" fmla="*/ 1857392 w 42198532"/>
              <a:gd name="connsiteY284" fmla="*/ 704624 h 6975464"/>
              <a:gd name="connsiteX285" fmla="*/ 1857392 w 42198532"/>
              <a:gd name="connsiteY285" fmla="*/ 717241 h 6975464"/>
              <a:gd name="connsiteX286" fmla="*/ 1870800 w 42198532"/>
              <a:gd name="connsiteY286" fmla="*/ 706990 h 6975464"/>
              <a:gd name="connsiteX287" fmla="*/ 1870800 w 42198532"/>
              <a:gd name="connsiteY287" fmla="*/ 688064 h 6975464"/>
              <a:gd name="connsiteX288" fmla="*/ 1509574 w 42198532"/>
              <a:gd name="connsiteY288" fmla="*/ 412856 h 6975464"/>
              <a:gd name="connsiteX289" fmla="*/ 1498533 w 42198532"/>
              <a:gd name="connsiteY289" fmla="*/ 421530 h 6975464"/>
              <a:gd name="connsiteX290" fmla="*/ 1508786 w 42198532"/>
              <a:gd name="connsiteY290" fmla="*/ 412856 h 6975464"/>
              <a:gd name="connsiteX291" fmla="*/ 1493012 w 42198532"/>
              <a:gd name="connsiteY291" fmla="*/ 401028 h 6975464"/>
              <a:gd name="connsiteX292" fmla="*/ 1493012 w 42198532"/>
              <a:gd name="connsiteY292" fmla="*/ 119417 h 6975464"/>
              <a:gd name="connsiteX293" fmla="*/ 1493012 w 42198532"/>
              <a:gd name="connsiteY293" fmla="*/ 117464 h 6975464"/>
              <a:gd name="connsiteX294" fmla="*/ 1398859 w 42198532"/>
              <a:gd name="connsiteY294" fmla="*/ 117464 h 6975464"/>
              <a:gd name="connsiteX295" fmla="*/ 1480393 w 42198532"/>
              <a:gd name="connsiteY295" fmla="*/ 117464 h 6975464"/>
              <a:gd name="connsiteX296" fmla="*/ 1480393 w 42198532"/>
              <a:gd name="connsiteY296" fmla="*/ 201868 h 6975464"/>
              <a:gd name="connsiteX297" fmla="*/ 1480393 w 42198532"/>
              <a:gd name="connsiteY297" fmla="*/ 401028 h 6975464"/>
              <a:gd name="connsiteX298" fmla="*/ 1118379 w 42198532"/>
              <a:gd name="connsiteY298" fmla="*/ 681756 h 6975464"/>
              <a:gd name="connsiteX299" fmla="*/ 1118379 w 42198532"/>
              <a:gd name="connsiteY299" fmla="*/ 335577 h 6975464"/>
              <a:gd name="connsiteX300" fmla="*/ 1379242 w 42198532"/>
              <a:gd name="connsiteY300" fmla="*/ 132719 h 6975464"/>
              <a:gd name="connsiteX301" fmla="*/ 1398859 w 42198532"/>
              <a:gd name="connsiteY301" fmla="*/ 117464 h 6975464"/>
              <a:gd name="connsiteX302" fmla="*/ 840168 w 42198532"/>
              <a:gd name="connsiteY302" fmla="*/ 117464 h 6975464"/>
              <a:gd name="connsiteX303" fmla="*/ 1377550 w 42198532"/>
              <a:gd name="connsiteY303" fmla="*/ 117464 h 6975464"/>
              <a:gd name="connsiteX304" fmla="*/ 1301753 w 42198532"/>
              <a:gd name="connsiteY304" fmla="*/ 176360 h 6975464"/>
              <a:gd name="connsiteX305" fmla="*/ 1112069 w 42198532"/>
              <a:gd name="connsiteY305" fmla="*/ 323748 h 6975464"/>
              <a:gd name="connsiteX306" fmla="*/ 857417 w 42198532"/>
              <a:gd name="connsiteY306" fmla="*/ 130551 h 6975464"/>
              <a:gd name="connsiteX307" fmla="*/ 840168 w 42198532"/>
              <a:gd name="connsiteY307" fmla="*/ 117464 h 6975464"/>
              <a:gd name="connsiteX0" fmla="*/ 738225 w 42198532"/>
              <a:gd name="connsiteY0" fmla="*/ 6911396 h 7004830"/>
              <a:gd name="connsiteX1" fmla="*/ 814828 w 42198532"/>
              <a:gd name="connsiteY1" fmla="*/ 6969750 h 7004830"/>
              <a:gd name="connsiteX2" fmla="*/ 822329 w 42198532"/>
              <a:gd name="connsiteY2" fmla="*/ 6975464 h 7004830"/>
              <a:gd name="connsiteX3" fmla="*/ 655724 w 42198532"/>
              <a:gd name="connsiteY3" fmla="*/ 6975464 h 7004830"/>
              <a:gd name="connsiteX4" fmla="*/ 656989 w 42198532"/>
              <a:gd name="connsiteY4" fmla="*/ 6974481 h 7004830"/>
              <a:gd name="connsiteX5" fmla="*/ 738225 w 42198532"/>
              <a:gd name="connsiteY5" fmla="*/ 6911396 h 7004830"/>
              <a:gd name="connsiteX6" fmla="*/ 733493 w 42198532"/>
              <a:gd name="connsiteY6" fmla="*/ 6551812 h 7004830"/>
              <a:gd name="connsiteX7" fmla="*/ 733493 w 42198532"/>
              <a:gd name="connsiteY7" fmla="*/ 6897991 h 7004830"/>
              <a:gd name="connsiteX8" fmla="*/ 639637 w 42198532"/>
              <a:gd name="connsiteY8" fmla="*/ 6970539 h 7004830"/>
              <a:gd name="connsiteX9" fmla="*/ 656989 w 42198532"/>
              <a:gd name="connsiteY9" fmla="*/ 6974481 h 7004830"/>
              <a:gd name="connsiteX10" fmla="*/ 638848 w 42198532"/>
              <a:gd name="connsiteY10" fmla="*/ 6971327 h 7004830"/>
              <a:gd name="connsiteX11" fmla="*/ 633515 w 42198532"/>
              <a:gd name="connsiteY11" fmla="*/ 6975464 h 7004830"/>
              <a:gd name="connsiteX12" fmla="*/ 371479 w 42198532"/>
              <a:gd name="connsiteY12" fmla="*/ 6975464 h 7004830"/>
              <a:gd name="connsiteX13" fmla="*/ 371479 w 42198532"/>
              <a:gd name="connsiteY13" fmla="*/ 6917056 h 7004830"/>
              <a:gd name="connsiteX14" fmla="*/ 371479 w 42198532"/>
              <a:gd name="connsiteY14" fmla="*/ 6832540 h 7004830"/>
              <a:gd name="connsiteX15" fmla="*/ 733493 w 42198532"/>
              <a:gd name="connsiteY15" fmla="*/ 6551812 h 7004830"/>
              <a:gd name="connsiteX16" fmla="*/ 1106548 w 42198532"/>
              <a:gd name="connsiteY16" fmla="*/ 5904403 h 7004830"/>
              <a:gd name="connsiteX17" fmla="*/ 1106548 w 42198532"/>
              <a:gd name="connsiteY17" fmla="*/ 6251370 h 7004830"/>
              <a:gd name="connsiteX18" fmla="*/ 1012693 w 42198532"/>
              <a:gd name="connsiteY18" fmla="*/ 6323918 h 7004830"/>
              <a:gd name="connsiteX19" fmla="*/ 744534 w 42198532"/>
              <a:gd name="connsiteY19" fmla="*/ 6531309 h 7004830"/>
              <a:gd name="connsiteX20" fmla="*/ 744534 w 42198532"/>
              <a:gd name="connsiteY20" fmla="*/ 6185131 h 7004830"/>
              <a:gd name="connsiteX21" fmla="*/ 873093 w 42198532"/>
              <a:gd name="connsiteY21" fmla="*/ 6085772 h 7004830"/>
              <a:gd name="connsiteX22" fmla="*/ 1106548 w 42198532"/>
              <a:gd name="connsiteY22" fmla="*/ 5904403 h 7004830"/>
              <a:gd name="connsiteX23" fmla="*/ 1739875 w 42198532"/>
              <a:gd name="connsiteY23" fmla="*/ 5788484 h 7004830"/>
              <a:gd name="connsiteX24" fmla="*/ 1726467 w 42198532"/>
              <a:gd name="connsiteY24" fmla="*/ 5794792 h 7004830"/>
              <a:gd name="connsiteX25" fmla="*/ 1739875 w 42198532"/>
              <a:gd name="connsiteY25" fmla="*/ 5788484 h 7004830"/>
              <a:gd name="connsiteX26" fmla="*/ 1488280 w 42198532"/>
              <a:gd name="connsiteY26" fmla="*/ 5613423 h 7004830"/>
              <a:gd name="connsiteX27" fmla="*/ 1726467 w 42198532"/>
              <a:gd name="connsiteY27" fmla="*/ 5794792 h 7004830"/>
              <a:gd name="connsiteX28" fmla="*/ 1853448 w 42198532"/>
              <a:gd name="connsiteY28" fmla="*/ 5890997 h 7004830"/>
              <a:gd name="connsiteX29" fmla="*/ 1489068 w 42198532"/>
              <a:gd name="connsiteY29" fmla="*/ 6174091 h 7004830"/>
              <a:gd name="connsiteX30" fmla="*/ 1123900 w 42198532"/>
              <a:gd name="connsiteY30" fmla="*/ 5896517 h 7004830"/>
              <a:gd name="connsiteX31" fmla="*/ 1488280 w 42198532"/>
              <a:gd name="connsiteY31" fmla="*/ 5613423 h 7004830"/>
              <a:gd name="connsiteX32" fmla="*/ 359648 w 42198532"/>
              <a:gd name="connsiteY32" fmla="*/ 4965225 h 7004830"/>
              <a:gd name="connsiteX33" fmla="*/ 724817 w 42198532"/>
              <a:gd name="connsiteY33" fmla="*/ 5242799 h 7004830"/>
              <a:gd name="connsiteX34" fmla="*/ 487418 w 42198532"/>
              <a:gd name="connsiteY34" fmla="*/ 5426534 h 7004830"/>
              <a:gd name="connsiteX35" fmla="*/ 493727 w 42198532"/>
              <a:gd name="connsiteY35" fmla="*/ 5437574 h 7004830"/>
              <a:gd name="connsiteX36" fmla="*/ 733493 w 42198532"/>
              <a:gd name="connsiteY36" fmla="*/ 5252262 h 7004830"/>
              <a:gd name="connsiteX37" fmla="*/ 733493 w 42198532"/>
              <a:gd name="connsiteY37" fmla="*/ 5598440 h 7004830"/>
              <a:gd name="connsiteX38" fmla="*/ 633328 w 42198532"/>
              <a:gd name="connsiteY38" fmla="*/ 5675720 h 7004830"/>
              <a:gd name="connsiteX39" fmla="*/ 641215 w 42198532"/>
              <a:gd name="connsiteY39" fmla="*/ 5688337 h 7004830"/>
              <a:gd name="connsiteX40" fmla="*/ 737436 w 42198532"/>
              <a:gd name="connsiteY40" fmla="*/ 5613423 h 7004830"/>
              <a:gd name="connsiteX41" fmla="*/ 1102605 w 42198532"/>
              <a:gd name="connsiteY41" fmla="*/ 5890997 h 7004830"/>
              <a:gd name="connsiteX42" fmla="*/ 866783 w 42198532"/>
              <a:gd name="connsiteY42" fmla="*/ 6073943 h 7004830"/>
              <a:gd name="connsiteX43" fmla="*/ 873093 w 42198532"/>
              <a:gd name="connsiteY43" fmla="*/ 6085772 h 7004830"/>
              <a:gd name="connsiteX44" fmla="*/ 865994 w 42198532"/>
              <a:gd name="connsiteY44" fmla="*/ 6074732 h 7004830"/>
              <a:gd name="connsiteX45" fmla="*/ 738225 w 42198532"/>
              <a:gd name="connsiteY45" fmla="*/ 6174091 h 7004830"/>
              <a:gd name="connsiteX46" fmla="*/ 373056 w 42198532"/>
              <a:gd name="connsiteY46" fmla="*/ 5896517 h 7004830"/>
              <a:gd name="connsiteX47" fmla="*/ 640426 w 42198532"/>
              <a:gd name="connsiteY47" fmla="*/ 5689125 h 7004830"/>
              <a:gd name="connsiteX48" fmla="*/ 633328 w 42198532"/>
              <a:gd name="connsiteY48" fmla="*/ 5676508 h 7004830"/>
              <a:gd name="connsiteX49" fmla="*/ 371479 w 42198532"/>
              <a:gd name="connsiteY49" fmla="*/ 5879169 h 7004830"/>
              <a:gd name="connsiteX50" fmla="*/ 371479 w 42198532"/>
              <a:gd name="connsiteY50" fmla="*/ 5532990 h 7004830"/>
              <a:gd name="connsiteX51" fmla="*/ 493727 w 42198532"/>
              <a:gd name="connsiteY51" fmla="*/ 5438362 h 7004830"/>
              <a:gd name="connsiteX52" fmla="*/ 486629 w 42198532"/>
              <a:gd name="connsiteY52" fmla="*/ 5426534 h 7004830"/>
              <a:gd name="connsiteX53" fmla="*/ 365169 w 42198532"/>
              <a:gd name="connsiteY53" fmla="*/ 5521161 h 7004830"/>
              <a:gd name="connsiteX54" fmla="*/ 0 w 42198532"/>
              <a:gd name="connsiteY54" fmla="*/ 5243588 h 7004830"/>
              <a:gd name="connsiteX55" fmla="*/ 359648 w 42198532"/>
              <a:gd name="connsiteY55" fmla="*/ 4965225 h 7004830"/>
              <a:gd name="connsiteX56" fmla="*/ 1106548 w 42198532"/>
              <a:gd name="connsiteY56" fmla="*/ 4604852 h 7004830"/>
              <a:gd name="connsiteX57" fmla="*/ 1106548 w 42198532"/>
              <a:gd name="connsiteY57" fmla="*/ 4951031 h 7004830"/>
              <a:gd name="connsiteX58" fmla="*/ 1018214 w 42198532"/>
              <a:gd name="connsiteY58" fmla="*/ 5019636 h 7004830"/>
              <a:gd name="connsiteX59" fmla="*/ 1025312 w 42198532"/>
              <a:gd name="connsiteY59" fmla="*/ 5030676 h 7004830"/>
              <a:gd name="connsiteX60" fmla="*/ 1017425 w 42198532"/>
              <a:gd name="connsiteY60" fmla="*/ 5020424 h 7004830"/>
              <a:gd name="connsiteX61" fmla="*/ 744534 w 42198532"/>
              <a:gd name="connsiteY61" fmla="*/ 5231759 h 7004830"/>
              <a:gd name="connsiteX62" fmla="*/ 744534 w 42198532"/>
              <a:gd name="connsiteY62" fmla="*/ 4885580 h 7004830"/>
              <a:gd name="connsiteX63" fmla="*/ 856530 w 42198532"/>
              <a:gd name="connsiteY63" fmla="*/ 4798050 h 7004830"/>
              <a:gd name="connsiteX64" fmla="*/ 849432 w 42198532"/>
              <a:gd name="connsiteY64" fmla="*/ 4787799 h 7004830"/>
              <a:gd name="connsiteX65" fmla="*/ 857319 w 42198532"/>
              <a:gd name="connsiteY65" fmla="*/ 4798050 h 7004830"/>
              <a:gd name="connsiteX66" fmla="*/ 1106548 w 42198532"/>
              <a:gd name="connsiteY66" fmla="*/ 4604852 h 7004830"/>
              <a:gd name="connsiteX67" fmla="*/ 737436 w 42198532"/>
              <a:gd name="connsiteY67" fmla="*/ 4313873 h 7004830"/>
              <a:gd name="connsiteX68" fmla="*/ 1102605 w 42198532"/>
              <a:gd name="connsiteY68" fmla="*/ 4591447 h 7004830"/>
              <a:gd name="connsiteX69" fmla="*/ 849432 w 42198532"/>
              <a:gd name="connsiteY69" fmla="*/ 4787799 h 7004830"/>
              <a:gd name="connsiteX70" fmla="*/ 738225 w 42198532"/>
              <a:gd name="connsiteY70" fmla="*/ 4873752 h 7004830"/>
              <a:gd name="connsiteX71" fmla="*/ 373056 w 42198532"/>
              <a:gd name="connsiteY71" fmla="*/ 4596178 h 7004830"/>
              <a:gd name="connsiteX72" fmla="*/ 737436 w 42198532"/>
              <a:gd name="connsiteY72" fmla="*/ 4313873 h 7004830"/>
              <a:gd name="connsiteX73" fmla="*/ 1115224 w 42198532"/>
              <a:gd name="connsiteY73" fmla="*/ 3661732 h 7004830"/>
              <a:gd name="connsiteX74" fmla="*/ 1125477 w 42198532"/>
              <a:gd name="connsiteY74" fmla="*/ 3669618 h 7004830"/>
              <a:gd name="connsiteX75" fmla="*/ 1480393 w 42198532"/>
              <a:gd name="connsiteY75" fmla="*/ 3939306 h 7004830"/>
              <a:gd name="connsiteX76" fmla="*/ 1116013 w 42198532"/>
              <a:gd name="connsiteY76" fmla="*/ 4222399 h 7004830"/>
              <a:gd name="connsiteX77" fmla="*/ 750844 w 42198532"/>
              <a:gd name="connsiteY77" fmla="*/ 3944037 h 7004830"/>
              <a:gd name="connsiteX78" fmla="*/ 1115224 w 42198532"/>
              <a:gd name="connsiteY78" fmla="*/ 3661732 h 7004830"/>
              <a:gd name="connsiteX79" fmla="*/ 1480393 w 42198532"/>
              <a:gd name="connsiteY79" fmla="*/ 2656315 h 7004830"/>
              <a:gd name="connsiteX80" fmla="*/ 1480393 w 42198532"/>
              <a:gd name="connsiteY80" fmla="*/ 3002494 h 7004830"/>
              <a:gd name="connsiteX81" fmla="*/ 1386537 w 42198532"/>
              <a:gd name="connsiteY81" fmla="*/ 3075042 h 7004830"/>
              <a:gd name="connsiteX82" fmla="*/ 1392847 w 42198532"/>
              <a:gd name="connsiteY82" fmla="*/ 3086870 h 7004830"/>
              <a:gd name="connsiteX83" fmla="*/ 1385748 w 42198532"/>
              <a:gd name="connsiteY83" fmla="*/ 3075830 h 7004830"/>
              <a:gd name="connsiteX84" fmla="*/ 1118379 w 42198532"/>
              <a:gd name="connsiteY84" fmla="*/ 3283222 h 7004830"/>
              <a:gd name="connsiteX85" fmla="*/ 1118379 w 42198532"/>
              <a:gd name="connsiteY85" fmla="*/ 2937043 h 7004830"/>
              <a:gd name="connsiteX86" fmla="*/ 1246148 w 42198532"/>
              <a:gd name="connsiteY86" fmla="*/ 2837685 h 7004830"/>
              <a:gd name="connsiteX87" fmla="*/ 1239839 w 42198532"/>
              <a:gd name="connsiteY87" fmla="*/ 2825856 h 7004830"/>
              <a:gd name="connsiteX88" fmla="*/ 1246937 w 42198532"/>
              <a:gd name="connsiteY88" fmla="*/ 2836896 h 7004830"/>
              <a:gd name="connsiteX89" fmla="*/ 1480393 w 42198532"/>
              <a:gd name="connsiteY89" fmla="*/ 2656315 h 7004830"/>
              <a:gd name="connsiteX90" fmla="*/ 732704 w 42198532"/>
              <a:gd name="connsiteY90" fmla="*/ 1716349 h 7004830"/>
              <a:gd name="connsiteX91" fmla="*/ 1097873 w 42198532"/>
              <a:gd name="connsiteY91" fmla="*/ 1993923 h 7004830"/>
              <a:gd name="connsiteX92" fmla="*/ 860473 w 42198532"/>
              <a:gd name="connsiteY92" fmla="*/ 2177658 h 7004830"/>
              <a:gd name="connsiteX93" fmla="*/ 867572 w 42198532"/>
              <a:gd name="connsiteY93" fmla="*/ 2189486 h 7004830"/>
              <a:gd name="connsiteX94" fmla="*/ 1106548 w 42198532"/>
              <a:gd name="connsiteY94" fmla="*/ 2003386 h 7004830"/>
              <a:gd name="connsiteX95" fmla="*/ 1106548 w 42198532"/>
              <a:gd name="connsiteY95" fmla="*/ 2350353 h 7004830"/>
              <a:gd name="connsiteX96" fmla="*/ 1007172 w 42198532"/>
              <a:gd name="connsiteY96" fmla="*/ 2427632 h 7004830"/>
              <a:gd name="connsiteX97" fmla="*/ 1014270 w 42198532"/>
              <a:gd name="connsiteY97" fmla="*/ 2440249 h 7004830"/>
              <a:gd name="connsiteX98" fmla="*/ 1110492 w 42198532"/>
              <a:gd name="connsiteY98" fmla="*/ 2365336 h 7004830"/>
              <a:gd name="connsiteX99" fmla="*/ 1475660 w 42198532"/>
              <a:gd name="connsiteY99" fmla="*/ 2642910 h 7004830"/>
              <a:gd name="connsiteX100" fmla="*/ 1239839 w 42198532"/>
              <a:gd name="connsiteY100" fmla="*/ 2825856 h 7004830"/>
              <a:gd name="connsiteX101" fmla="*/ 1112069 w 42198532"/>
              <a:gd name="connsiteY101" fmla="*/ 2925215 h 7004830"/>
              <a:gd name="connsiteX102" fmla="*/ 746900 w 42198532"/>
              <a:gd name="connsiteY102" fmla="*/ 2647641 h 7004830"/>
              <a:gd name="connsiteX103" fmla="*/ 1013481 w 42198532"/>
              <a:gd name="connsiteY103" fmla="*/ 2440249 h 7004830"/>
              <a:gd name="connsiteX104" fmla="*/ 1006383 w 42198532"/>
              <a:gd name="connsiteY104" fmla="*/ 2427632 h 7004830"/>
              <a:gd name="connsiteX105" fmla="*/ 744534 w 42198532"/>
              <a:gd name="connsiteY105" fmla="*/ 2631081 h 7004830"/>
              <a:gd name="connsiteX106" fmla="*/ 744534 w 42198532"/>
              <a:gd name="connsiteY106" fmla="*/ 2284114 h 7004830"/>
              <a:gd name="connsiteX107" fmla="*/ 866783 w 42198532"/>
              <a:gd name="connsiteY107" fmla="*/ 2189486 h 7004830"/>
              <a:gd name="connsiteX108" fmla="*/ 860473 w 42198532"/>
              <a:gd name="connsiteY108" fmla="*/ 2178447 h 7004830"/>
              <a:gd name="connsiteX109" fmla="*/ 738225 w 42198532"/>
              <a:gd name="connsiteY109" fmla="*/ 2273074 h 7004830"/>
              <a:gd name="connsiteX110" fmla="*/ 373056 w 42198532"/>
              <a:gd name="connsiteY110" fmla="*/ 1995500 h 7004830"/>
              <a:gd name="connsiteX111" fmla="*/ 732704 w 42198532"/>
              <a:gd name="connsiteY111" fmla="*/ 1716349 h 7004830"/>
              <a:gd name="connsiteX112" fmla="*/ 1480393 w 42198532"/>
              <a:gd name="connsiteY112" fmla="*/ 1355976 h 7004830"/>
              <a:gd name="connsiteX113" fmla="*/ 1480393 w 42198532"/>
              <a:gd name="connsiteY113" fmla="*/ 1702944 h 7004830"/>
              <a:gd name="connsiteX114" fmla="*/ 1391269 w 42198532"/>
              <a:gd name="connsiteY114" fmla="*/ 1771549 h 7004830"/>
              <a:gd name="connsiteX115" fmla="*/ 1399156 w 42198532"/>
              <a:gd name="connsiteY115" fmla="*/ 1781800 h 7004830"/>
              <a:gd name="connsiteX116" fmla="*/ 1483547 w 42198532"/>
              <a:gd name="connsiteY116" fmla="*/ 1716349 h 7004830"/>
              <a:gd name="connsiteX117" fmla="*/ 1848716 w 42198532"/>
              <a:gd name="connsiteY117" fmla="*/ 1993923 h 7004830"/>
              <a:gd name="connsiteX118" fmla="*/ 1658639 w 42198532"/>
              <a:gd name="connsiteY118" fmla="*/ 2141384 h 7004830"/>
              <a:gd name="connsiteX119" fmla="*/ 1489068 w 42198532"/>
              <a:gd name="connsiteY119" fmla="*/ 2273074 h 7004830"/>
              <a:gd name="connsiteX120" fmla="*/ 1123900 w 42198532"/>
              <a:gd name="connsiteY120" fmla="*/ 1995500 h 7004830"/>
              <a:gd name="connsiteX121" fmla="*/ 1398368 w 42198532"/>
              <a:gd name="connsiteY121" fmla="*/ 1782588 h 7004830"/>
              <a:gd name="connsiteX122" fmla="*/ 1390481 w 42198532"/>
              <a:gd name="connsiteY122" fmla="*/ 1771549 h 7004830"/>
              <a:gd name="connsiteX123" fmla="*/ 1118379 w 42198532"/>
              <a:gd name="connsiteY123" fmla="*/ 1982883 h 7004830"/>
              <a:gd name="connsiteX124" fmla="*/ 1118379 w 42198532"/>
              <a:gd name="connsiteY124" fmla="*/ 1636704 h 7004830"/>
              <a:gd name="connsiteX125" fmla="*/ 1230374 w 42198532"/>
              <a:gd name="connsiteY125" fmla="*/ 1549963 h 7004830"/>
              <a:gd name="connsiteX126" fmla="*/ 1480393 w 42198532"/>
              <a:gd name="connsiteY126" fmla="*/ 1355976 h 7004830"/>
              <a:gd name="connsiteX127" fmla="*/ 1110492 w 42198532"/>
              <a:gd name="connsiteY127" fmla="*/ 1064997 h 7004830"/>
              <a:gd name="connsiteX128" fmla="*/ 1475660 w 42198532"/>
              <a:gd name="connsiteY128" fmla="*/ 1342571 h 7004830"/>
              <a:gd name="connsiteX129" fmla="*/ 1223276 w 42198532"/>
              <a:gd name="connsiteY129" fmla="*/ 1538923 h 7004830"/>
              <a:gd name="connsiteX130" fmla="*/ 1230374 w 42198532"/>
              <a:gd name="connsiteY130" fmla="*/ 1549963 h 7004830"/>
              <a:gd name="connsiteX131" fmla="*/ 1222487 w 42198532"/>
              <a:gd name="connsiteY131" fmla="*/ 1539711 h 7004830"/>
              <a:gd name="connsiteX132" fmla="*/ 1112069 w 42198532"/>
              <a:gd name="connsiteY132" fmla="*/ 1625665 h 7004830"/>
              <a:gd name="connsiteX133" fmla="*/ 746900 w 42198532"/>
              <a:gd name="connsiteY133" fmla="*/ 1348091 h 7004830"/>
              <a:gd name="connsiteX134" fmla="*/ 1110492 w 42198532"/>
              <a:gd name="connsiteY134" fmla="*/ 1064997 h 7004830"/>
              <a:gd name="connsiteX135" fmla="*/ 1488280 w 42198532"/>
              <a:gd name="connsiteY135" fmla="*/ 413645 h 7004830"/>
              <a:gd name="connsiteX136" fmla="*/ 1498533 w 42198532"/>
              <a:gd name="connsiteY136" fmla="*/ 421530 h 7004830"/>
              <a:gd name="connsiteX137" fmla="*/ 1853448 w 42198532"/>
              <a:gd name="connsiteY137" fmla="*/ 691218 h 7004830"/>
              <a:gd name="connsiteX138" fmla="*/ 1489068 w 42198532"/>
              <a:gd name="connsiteY138" fmla="*/ 973524 h 7004830"/>
              <a:gd name="connsiteX139" fmla="*/ 1123900 w 42198532"/>
              <a:gd name="connsiteY139" fmla="*/ 695950 h 7004830"/>
              <a:gd name="connsiteX140" fmla="*/ 1488280 w 42198532"/>
              <a:gd name="connsiteY140" fmla="*/ 413645 h 7004830"/>
              <a:gd name="connsiteX141" fmla="*/ 1493012 w 42198532"/>
              <a:gd name="connsiteY141" fmla="*/ 117464 h 7004830"/>
              <a:gd name="connsiteX142" fmla="*/ 42118086 w 42198532"/>
              <a:gd name="connsiteY142" fmla="*/ 0 h 7004830"/>
              <a:gd name="connsiteX143" fmla="*/ 42198532 w 42198532"/>
              <a:gd name="connsiteY143" fmla="*/ 7004830 h 7004830"/>
              <a:gd name="connsiteX144" fmla="*/ 843615 w 42198532"/>
              <a:gd name="connsiteY144" fmla="*/ 6975464 h 7004830"/>
              <a:gd name="connsiteX145" fmla="*/ 810785 w 42198532"/>
              <a:gd name="connsiteY145" fmla="*/ 6950504 h 7004830"/>
              <a:gd name="connsiteX146" fmla="*/ 746900 w 42198532"/>
              <a:gd name="connsiteY146" fmla="*/ 6901934 h 7004830"/>
              <a:gd name="connsiteX147" fmla="*/ 746900 w 42198532"/>
              <a:gd name="connsiteY147" fmla="*/ 6547081 h 7004830"/>
              <a:gd name="connsiteX148" fmla="*/ 1019002 w 42198532"/>
              <a:gd name="connsiteY148" fmla="*/ 6335746 h 7004830"/>
              <a:gd name="connsiteX149" fmla="*/ 1012693 w 42198532"/>
              <a:gd name="connsiteY149" fmla="*/ 6323918 h 7004830"/>
              <a:gd name="connsiteX150" fmla="*/ 1019791 w 42198532"/>
              <a:gd name="connsiteY150" fmla="*/ 6334957 h 7004830"/>
              <a:gd name="connsiteX151" fmla="*/ 1110492 w 42198532"/>
              <a:gd name="connsiteY151" fmla="*/ 6264775 h 7004830"/>
              <a:gd name="connsiteX152" fmla="*/ 1489068 w 42198532"/>
              <a:gd name="connsiteY152" fmla="*/ 6553389 h 7004830"/>
              <a:gd name="connsiteX153" fmla="*/ 1870800 w 42198532"/>
              <a:gd name="connsiteY153" fmla="*/ 6257678 h 7004830"/>
              <a:gd name="connsiteX154" fmla="*/ 1870800 w 42198532"/>
              <a:gd name="connsiteY154" fmla="*/ 6139394 h 7004830"/>
              <a:gd name="connsiteX155" fmla="*/ 1857392 w 42198532"/>
              <a:gd name="connsiteY155" fmla="*/ 6144914 h 7004830"/>
              <a:gd name="connsiteX156" fmla="*/ 1857392 w 42198532"/>
              <a:gd name="connsiteY156" fmla="*/ 6251370 h 7004830"/>
              <a:gd name="connsiteX157" fmla="*/ 1495378 w 42198532"/>
              <a:gd name="connsiteY157" fmla="*/ 6531309 h 7004830"/>
              <a:gd name="connsiteX158" fmla="*/ 1495378 w 42198532"/>
              <a:gd name="connsiteY158" fmla="*/ 6185131 h 7004830"/>
              <a:gd name="connsiteX159" fmla="*/ 1857392 w 42198532"/>
              <a:gd name="connsiteY159" fmla="*/ 5904403 h 7004830"/>
              <a:gd name="connsiteX160" fmla="*/ 1857392 w 42198532"/>
              <a:gd name="connsiteY160" fmla="*/ 6144125 h 7004830"/>
              <a:gd name="connsiteX161" fmla="*/ 1870800 w 42198532"/>
              <a:gd name="connsiteY161" fmla="*/ 6138605 h 7004830"/>
              <a:gd name="connsiteX162" fmla="*/ 1870800 w 42198532"/>
              <a:gd name="connsiteY162" fmla="*/ 5887843 h 7004830"/>
              <a:gd name="connsiteX163" fmla="*/ 1739875 w 42198532"/>
              <a:gd name="connsiteY163" fmla="*/ 5788484 h 7004830"/>
              <a:gd name="connsiteX164" fmla="*/ 1497744 w 42198532"/>
              <a:gd name="connsiteY164" fmla="*/ 5604749 h 7004830"/>
              <a:gd name="connsiteX165" fmla="*/ 1497744 w 42198532"/>
              <a:gd name="connsiteY165" fmla="*/ 5424957 h 7004830"/>
              <a:gd name="connsiteX166" fmla="*/ 1484336 w 42198532"/>
              <a:gd name="connsiteY166" fmla="*/ 5427322 h 7004830"/>
              <a:gd name="connsiteX167" fmla="*/ 1484336 w 42198532"/>
              <a:gd name="connsiteY167" fmla="*/ 5598440 h 7004830"/>
              <a:gd name="connsiteX168" fmla="*/ 1122322 w 42198532"/>
              <a:gd name="connsiteY168" fmla="*/ 5879169 h 7004830"/>
              <a:gd name="connsiteX169" fmla="*/ 1122322 w 42198532"/>
              <a:gd name="connsiteY169" fmla="*/ 5532990 h 7004830"/>
              <a:gd name="connsiteX170" fmla="*/ 1292682 w 42198532"/>
              <a:gd name="connsiteY170" fmla="*/ 5400511 h 7004830"/>
              <a:gd name="connsiteX171" fmla="*/ 1285583 w 42198532"/>
              <a:gd name="connsiteY171" fmla="*/ 5390260 h 7004830"/>
              <a:gd name="connsiteX172" fmla="*/ 1116013 w 42198532"/>
              <a:gd name="connsiteY172" fmla="*/ 5521161 h 7004830"/>
              <a:gd name="connsiteX173" fmla="*/ 750844 w 42198532"/>
              <a:gd name="connsiteY173" fmla="*/ 5243588 h 7004830"/>
              <a:gd name="connsiteX174" fmla="*/ 1025312 w 42198532"/>
              <a:gd name="connsiteY174" fmla="*/ 5030676 h 7004830"/>
              <a:gd name="connsiteX175" fmla="*/ 1110492 w 42198532"/>
              <a:gd name="connsiteY175" fmla="*/ 4965225 h 7004830"/>
              <a:gd name="connsiteX176" fmla="*/ 1475660 w 42198532"/>
              <a:gd name="connsiteY176" fmla="*/ 5242799 h 7004830"/>
              <a:gd name="connsiteX177" fmla="*/ 1285583 w 42198532"/>
              <a:gd name="connsiteY177" fmla="*/ 5389472 h 7004830"/>
              <a:gd name="connsiteX178" fmla="*/ 1293470 w 42198532"/>
              <a:gd name="connsiteY178" fmla="*/ 5400511 h 7004830"/>
              <a:gd name="connsiteX179" fmla="*/ 1484336 w 42198532"/>
              <a:gd name="connsiteY179" fmla="*/ 5252262 h 7004830"/>
              <a:gd name="connsiteX180" fmla="*/ 1484336 w 42198532"/>
              <a:gd name="connsiteY180" fmla="*/ 5426534 h 7004830"/>
              <a:gd name="connsiteX181" fmla="*/ 1497744 w 42198532"/>
              <a:gd name="connsiteY181" fmla="*/ 5424168 h 7004830"/>
              <a:gd name="connsiteX182" fmla="*/ 1497744 w 42198532"/>
              <a:gd name="connsiteY182" fmla="*/ 5246742 h 7004830"/>
              <a:gd name="connsiteX183" fmla="*/ 1513518 w 42198532"/>
              <a:gd name="connsiteY183" fmla="*/ 5234125 h 7004830"/>
              <a:gd name="connsiteX184" fmla="*/ 1513518 w 42198532"/>
              <a:gd name="connsiteY184" fmla="*/ 5217565 h 7004830"/>
              <a:gd name="connsiteX185" fmla="*/ 1495378 w 42198532"/>
              <a:gd name="connsiteY185" fmla="*/ 5231759 h 7004830"/>
              <a:gd name="connsiteX186" fmla="*/ 1495378 w 42198532"/>
              <a:gd name="connsiteY186" fmla="*/ 4885580 h 7004830"/>
              <a:gd name="connsiteX187" fmla="*/ 1513518 w 42198532"/>
              <a:gd name="connsiteY187" fmla="*/ 4871386 h 7004830"/>
              <a:gd name="connsiteX188" fmla="*/ 1513518 w 42198532"/>
              <a:gd name="connsiteY188" fmla="*/ 4854826 h 7004830"/>
              <a:gd name="connsiteX189" fmla="*/ 1489068 w 42198532"/>
              <a:gd name="connsiteY189" fmla="*/ 4873752 h 7004830"/>
              <a:gd name="connsiteX190" fmla="*/ 1123900 w 42198532"/>
              <a:gd name="connsiteY190" fmla="*/ 4596178 h 7004830"/>
              <a:gd name="connsiteX191" fmla="*/ 1488280 w 42198532"/>
              <a:gd name="connsiteY191" fmla="*/ 4313873 h 7004830"/>
              <a:gd name="connsiteX192" fmla="*/ 1853448 w 42198532"/>
              <a:gd name="connsiteY192" fmla="*/ 4591447 h 7004830"/>
              <a:gd name="connsiteX193" fmla="*/ 1514307 w 42198532"/>
              <a:gd name="connsiteY193" fmla="*/ 4854826 h 7004830"/>
              <a:gd name="connsiteX194" fmla="*/ 1514307 w 42198532"/>
              <a:gd name="connsiteY194" fmla="*/ 4870598 h 7004830"/>
              <a:gd name="connsiteX195" fmla="*/ 1857392 w 42198532"/>
              <a:gd name="connsiteY195" fmla="*/ 4604852 h 7004830"/>
              <a:gd name="connsiteX196" fmla="*/ 1857392 w 42198532"/>
              <a:gd name="connsiteY196" fmla="*/ 4951031 h 7004830"/>
              <a:gd name="connsiteX197" fmla="*/ 1514307 w 42198532"/>
              <a:gd name="connsiteY197" fmla="*/ 5217565 h 7004830"/>
              <a:gd name="connsiteX198" fmla="*/ 1514307 w 42198532"/>
              <a:gd name="connsiteY198" fmla="*/ 5234125 h 7004830"/>
              <a:gd name="connsiteX199" fmla="*/ 1870800 w 42198532"/>
              <a:gd name="connsiteY199" fmla="*/ 4957339 h 7004830"/>
              <a:gd name="connsiteX200" fmla="*/ 1870800 w 42198532"/>
              <a:gd name="connsiteY200" fmla="*/ 4588292 h 7004830"/>
              <a:gd name="connsiteX201" fmla="*/ 1497744 w 42198532"/>
              <a:gd name="connsiteY201" fmla="*/ 4304410 h 7004830"/>
              <a:gd name="connsiteX202" fmla="*/ 1497744 w 42198532"/>
              <a:gd name="connsiteY202" fmla="*/ 3956654 h 7004830"/>
              <a:gd name="connsiteX203" fmla="*/ 1484336 w 42198532"/>
              <a:gd name="connsiteY203" fmla="*/ 3966905 h 7004830"/>
              <a:gd name="connsiteX204" fmla="*/ 1484336 w 42198532"/>
              <a:gd name="connsiteY204" fmla="*/ 4299679 h 7004830"/>
              <a:gd name="connsiteX205" fmla="*/ 1122322 w 42198532"/>
              <a:gd name="connsiteY205" fmla="*/ 4579618 h 7004830"/>
              <a:gd name="connsiteX206" fmla="*/ 1122322 w 42198532"/>
              <a:gd name="connsiteY206" fmla="*/ 4233439 h 7004830"/>
              <a:gd name="connsiteX207" fmla="*/ 1484336 w 42198532"/>
              <a:gd name="connsiteY207" fmla="*/ 3952712 h 7004830"/>
              <a:gd name="connsiteX208" fmla="*/ 1484336 w 42198532"/>
              <a:gd name="connsiteY208" fmla="*/ 3966117 h 7004830"/>
              <a:gd name="connsiteX209" fmla="*/ 1497744 w 42198532"/>
              <a:gd name="connsiteY209" fmla="*/ 3955866 h 7004830"/>
              <a:gd name="connsiteX210" fmla="*/ 1497744 w 42198532"/>
              <a:gd name="connsiteY210" fmla="*/ 3936152 h 7004830"/>
              <a:gd name="connsiteX211" fmla="*/ 1136519 w 42198532"/>
              <a:gd name="connsiteY211" fmla="*/ 3661732 h 7004830"/>
              <a:gd name="connsiteX212" fmla="*/ 1125477 w 42198532"/>
              <a:gd name="connsiteY212" fmla="*/ 3669618 h 7004830"/>
              <a:gd name="connsiteX213" fmla="*/ 1135730 w 42198532"/>
              <a:gd name="connsiteY213" fmla="*/ 3660943 h 7004830"/>
              <a:gd name="connsiteX214" fmla="*/ 1119956 w 42198532"/>
              <a:gd name="connsiteY214" fmla="*/ 3649115 h 7004830"/>
              <a:gd name="connsiteX215" fmla="*/ 1119956 w 42198532"/>
              <a:gd name="connsiteY215" fmla="*/ 3637286 h 7004830"/>
              <a:gd name="connsiteX216" fmla="*/ 1106548 w 42198532"/>
              <a:gd name="connsiteY216" fmla="*/ 3637286 h 7004830"/>
              <a:gd name="connsiteX217" fmla="*/ 1106548 w 42198532"/>
              <a:gd name="connsiteY217" fmla="*/ 3649903 h 7004830"/>
              <a:gd name="connsiteX218" fmla="*/ 744534 w 42198532"/>
              <a:gd name="connsiteY218" fmla="*/ 3929843 h 7004830"/>
              <a:gd name="connsiteX219" fmla="*/ 744534 w 42198532"/>
              <a:gd name="connsiteY219" fmla="*/ 3612841 h 7004830"/>
              <a:gd name="connsiteX220" fmla="*/ 744534 w 42198532"/>
              <a:gd name="connsiteY220" fmla="*/ 3584453 h 7004830"/>
              <a:gd name="connsiteX221" fmla="*/ 1106548 w 42198532"/>
              <a:gd name="connsiteY221" fmla="*/ 3303725 h 7004830"/>
              <a:gd name="connsiteX222" fmla="*/ 1106548 w 42198532"/>
              <a:gd name="connsiteY222" fmla="*/ 3617573 h 7004830"/>
              <a:gd name="connsiteX223" fmla="*/ 1106548 w 42198532"/>
              <a:gd name="connsiteY223" fmla="*/ 3636498 h 7004830"/>
              <a:gd name="connsiteX224" fmla="*/ 1119956 w 42198532"/>
              <a:gd name="connsiteY224" fmla="*/ 3636498 h 7004830"/>
              <a:gd name="connsiteX225" fmla="*/ 1119956 w 42198532"/>
              <a:gd name="connsiteY225" fmla="*/ 3298205 h 7004830"/>
              <a:gd name="connsiteX226" fmla="*/ 1392847 w 42198532"/>
              <a:gd name="connsiteY226" fmla="*/ 3086870 h 7004830"/>
              <a:gd name="connsiteX227" fmla="*/ 1483547 w 42198532"/>
              <a:gd name="connsiteY227" fmla="*/ 3016688 h 7004830"/>
              <a:gd name="connsiteX228" fmla="*/ 1862913 w 42198532"/>
              <a:gd name="connsiteY228" fmla="*/ 3304513 h 7004830"/>
              <a:gd name="connsiteX229" fmla="*/ 2243855 w 42198532"/>
              <a:gd name="connsiteY229" fmla="*/ 3008803 h 7004830"/>
              <a:gd name="connsiteX230" fmla="*/ 2243855 w 42198532"/>
              <a:gd name="connsiteY230" fmla="*/ 2891307 h 7004830"/>
              <a:gd name="connsiteX231" fmla="*/ 2231236 w 42198532"/>
              <a:gd name="connsiteY231" fmla="*/ 2896827 h 7004830"/>
              <a:gd name="connsiteX232" fmla="*/ 2231236 w 42198532"/>
              <a:gd name="connsiteY232" fmla="*/ 3002494 h 7004830"/>
              <a:gd name="connsiteX233" fmla="*/ 1869222 w 42198532"/>
              <a:gd name="connsiteY233" fmla="*/ 3283222 h 7004830"/>
              <a:gd name="connsiteX234" fmla="*/ 1869222 w 42198532"/>
              <a:gd name="connsiteY234" fmla="*/ 2937043 h 7004830"/>
              <a:gd name="connsiteX235" fmla="*/ 2231236 w 42198532"/>
              <a:gd name="connsiteY235" fmla="*/ 2656315 h 7004830"/>
              <a:gd name="connsiteX236" fmla="*/ 2231236 w 42198532"/>
              <a:gd name="connsiteY236" fmla="*/ 2896038 h 7004830"/>
              <a:gd name="connsiteX237" fmla="*/ 2243855 w 42198532"/>
              <a:gd name="connsiteY237" fmla="*/ 2890518 h 7004830"/>
              <a:gd name="connsiteX238" fmla="*/ 2243855 w 42198532"/>
              <a:gd name="connsiteY238" fmla="*/ 2639755 h 7004830"/>
              <a:gd name="connsiteX239" fmla="*/ 2113720 w 42198532"/>
              <a:gd name="connsiteY239" fmla="*/ 2540397 h 7004830"/>
              <a:gd name="connsiteX240" fmla="*/ 2100312 w 42198532"/>
              <a:gd name="connsiteY240" fmla="*/ 2546705 h 7004830"/>
              <a:gd name="connsiteX241" fmla="*/ 2226503 w 42198532"/>
              <a:gd name="connsiteY241" fmla="*/ 2642910 h 7004830"/>
              <a:gd name="connsiteX242" fmla="*/ 1862124 w 42198532"/>
              <a:gd name="connsiteY242" fmla="*/ 2925215 h 7004830"/>
              <a:gd name="connsiteX243" fmla="*/ 1496955 w 42198532"/>
              <a:gd name="connsiteY243" fmla="*/ 2647641 h 7004830"/>
              <a:gd name="connsiteX244" fmla="*/ 1861335 w 42198532"/>
              <a:gd name="connsiteY244" fmla="*/ 2365336 h 7004830"/>
              <a:gd name="connsiteX245" fmla="*/ 2099523 w 42198532"/>
              <a:gd name="connsiteY245" fmla="*/ 2545916 h 7004830"/>
              <a:gd name="connsiteX246" fmla="*/ 2112931 w 42198532"/>
              <a:gd name="connsiteY246" fmla="*/ 2539608 h 7004830"/>
              <a:gd name="connsiteX247" fmla="*/ 1870800 w 42198532"/>
              <a:gd name="connsiteY247" fmla="*/ 2355873 h 7004830"/>
              <a:gd name="connsiteX248" fmla="*/ 1870800 w 42198532"/>
              <a:gd name="connsiteY248" fmla="*/ 2176869 h 7004830"/>
              <a:gd name="connsiteX249" fmla="*/ 1857392 w 42198532"/>
              <a:gd name="connsiteY249" fmla="*/ 2178447 h 7004830"/>
              <a:gd name="connsiteX250" fmla="*/ 1857392 w 42198532"/>
              <a:gd name="connsiteY250" fmla="*/ 2350353 h 7004830"/>
              <a:gd name="connsiteX251" fmla="*/ 1496167 w 42198532"/>
              <a:gd name="connsiteY251" fmla="*/ 2631081 h 7004830"/>
              <a:gd name="connsiteX252" fmla="*/ 1496167 w 42198532"/>
              <a:gd name="connsiteY252" fmla="*/ 2284114 h 7004830"/>
              <a:gd name="connsiteX253" fmla="*/ 1666526 w 42198532"/>
              <a:gd name="connsiteY253" fmla="*/ 2152424 h 7004830"/>
              <a:gd name="connsiteX254" fmla="*/ 1658639 w 42198532"/>
              <a:gd name="connsiteY254" fmla="*/ 2141384 h 7004830"/>
              <a:gd name="connsiteX255" fmla="*/ 1666526 w 42198532"/>
              <a:gd name="connsiteY255" fmla="*/ 2151636 h 7004830"/>
              <a:gd name="connsiteX256" fmla="*/ 1857392 w 42198532"/>
              <a:gd name="connsiteY256" fmla="*/ 2003386 h 7004830"/>
              <a:gd name="connsiteX257" fmla="*/ 1857392 w 42198532"/>
              <a:gd name="connsiteY257" fmla="*/ 2177658 h 7004830"/>
              <a:gd name="connsiteX258" fmla="*/ 1870800 w 42198532"/>
              <a:gd name="connsiteY258" fmla="*/ 2176081 h 7004830"/>
              <a:gd name="connsiteX259" fmla="*/ 1870800 w 42198532"/>
              <a:gd name="connsiteY259" fmla="*/ 1998654 h 7004830"/>
              <a:gd name="connsiteX260" fmla="*/ 1886574 w 42198532"/>
              <a:gd name="connsiteY260" fmla="*/ 1986037 h 7004830"/>
              <a:gd name="connsiteX261" fmla="*/ 1886574 w 42198532"/>
              <a:gd name="connsiteY261" fmla="*/ 1969478 h 7004830"/>
              <a:gd name="connsiteX262" fmla="*/ 1869222 w 42198532"/>
              <a:gd name="connsiteY262" fmla="*/ 1982883 h 7004830"/>
              <a:gd name="connsiteX263" fmla="*/ 1869222 w 42198532"/>
              <a:gd name="connsiteY263" fmla="*/ 1636704 h 7004830"/>
              <a:gd name="connsiteX264" fmla="*/ 1886574 w 42198532"/>
              <a:gd name="connsiteY264" fmla="*/ 1623299 h 7004830"/>
              <a:gd name="connsiteX265" fmla="*/ 1886574 w 42198532"/>
              <a:gd name="connsiteY265" fmla="*/ 1606739 h 7004830"/>
              <a:gd name="connsiteX266" fmla="*/ 1862124 w 42198532"/>
              <a:gd name="connsiteY266" fmla="*/ 1625665 h 7004830"/>
              <a:gd name="connsiteX267" fmla="*/ 1496955 w 42198532"/>
              <a:gd name="connsiteY267" fmla="*/ 1348091 h 7004830"/>
              <a:gd name="connsiteX268" fmla="*/ 1861335 w 42198532"/>
              <a:gd name="connsiteY268" fmla="*/ 1064997 h 7004830"/>
              <a:gd name="connsiteX269" fmla="*/ 2226503 w 42198532"/>
              <a:gd name="connsiteY269" fmla="*/ 1342571 h 7004830"/>
              <a:gd name="connsiteX270" fmla="*/ 1887362 w 42198532"/>
              <a:gd name="connsiteY270" fmla="*/ 1605951 h 7004830"/>
              <a:gd name="connsiteX271" fmla="*/ 1887362 w 42198532"/>
              <a:gd name="connsiteY271" fmla="*/ 1622510 h 7004830"/>
              <a:gd name="connsiteX272" fmla="*/ 2231236 w 42198532"/>
              <a:gd name="connsiteY272" fmla="*/ 1355976 h 7004830"/>
              <a:gd name="connsiteX273" fmla="*/ 2231236 w 42198532"/>
              <a:gd name="connsiteY273" fmla="*/ 1702944 h 7004830"/>
              <a:gd name="connsiteX274" fmla="*/ 1887362 w 42198532"/>
              <a:gd name="connsiteY274" fmla="*/ 1968689 h 7004830"/>
              <a:gd name="connsiteX275" fmla="*/ 1887362 w 42198532"/>
              <a:gd name="connsiteY275" fmla="*/ 1985249 h 7004830"/>
              <a:gd name="connsiteX276" fmla="*/ 2243855 w 42198532"/>
              <a:gd name="connsiteY276" fmla="*/ 1709252 h 7004830"/>
              <a:gd name="connsiteX277" fmla="*/ 2243855 w 42198532"/>
              <a:gd name="connsiteY277" fmla="*/ 1339416 h 7004830"/>
              <a:gd name="connsiteX278" fmla="*/ 1870800 w 42198532"/>
              <a:gd name="connsiteY278" fmla="*/ 1056323 h 7004830"/>
              <a:gd name="connsiteX279" fmla="*/ 1870800 w 42198532"/>
              <a:gd name="connsiteY279" fmla="*/ 707778 h 7004830"/>
              <a:gd name="connsiteX280" fmla="*/ 1857392 w 42198532"/>
              <a:gd name="connsiteY280" fmla="*/ 718030 h 7004830"/>
              <a:gd name="connsiteX281" fmla="*/ 1857392 w 42198532"/>
              <a:gd name="connsiteY281" fmla="*/ 1050803 h 7004830"/>
              <a:gd name="connsiteX282" fmla="*/ 1496167 w 42198532"/>
              <a:gd name="connsiteY282" fmla="*/ 1331531 h 7004830"/>
              <a:gd name="connsiteX283" fmla="*/ 1496167 w 42198532"/>
              <a:gd name="connsiteY283" fmla="*/ 985352 h 7004830"/>
              <a:gd name="connsiteX284" fmla="*/ 1857392 w 42198532"/>
              <a:gd name="connsiteY284" fmla="*/ 704624 h 7004830"/>
              <a:gd name="connsiteX285" fmla="*/ 1857392 w 42198532"/>
              <a:gd name="connsiteY285" fmla="*/ 717241 h 7004830"/>
              <a:gd name="connsiteX286" fmla="*/ 1870800 w 42198532"/>
              <a:gd name="connsiteY286" fmla="*/ 706990 h 7004830"/>
              <a:gd name="connsiteX287" fmla="*/ 1870800 w 42198532"/>
              <a:gd name="connsiteY287" fmla="*/ 688064 h 7004830"/>
              <a:gd name="connsiteX288" fmla="*/ 1509574 w 42198532"/>
              <a:gd name="connsiteY288" fmla="*/ 412856 h 7004830"/>
              <a:gd name="connsiteX289" fmla="*/ 1498533 w 42198532"/>
              <a:gd name="connsiteY289" fmla="*/ 421530 h 7004830"/>
              <a:gd name="connsiteX290" fmla="*/ 1508786 w 42198532"/>
              <a:gd name="connsiteY290" fmla="*/ 412856 h 7004830"/>
              <a:gd name="connsiteX291" fmla="*/ 1493012 w 42198532"/>
              <a:gd name="connsiteY291" fmla="*/ 401028 h 7004830"/>
              <a:gd name="connsiteX292" fmla="*/ 1493012 w 42198532"/>
              <a:gd name="connsiteY292" fmla="*/ 119417 h 7004830"/>
              <a:gd name="connsiteX293" fmla="*/ 1493012 w 42198532"/>
              <a:gd name="connsiteY293" fmla="*/ 117464 h 7004830"/>
              <a:gd name="connsiteX294" fmla="*/ 1398859 w 42198532"/>
              <a:gd name="connsiteY294" fmla="*/ 117464 h 7004830"/>
              <a:gd name="connsiteX295" fmla="*/ 1480393 w 42198532"/>
              <a:gd name="connsiteY295" fmla="*/ 117464 h 7004830"/>
              <a:gd name="connsiteX296" fmla="*/ 1480393 w 42198532"/>
              <a:gd name="connsiteY296" fmla="*/ 201868 h 7004830"/>
              <a:gd name="connsiteX297" fmla="*/ 1480393 w 42198532"/>
              <a:gd name="connsiteY297" fmla="*/ 401028 h 7004830"/>
              <a:gd name="connsiteX298" fmla="*/ 1118379 w 42198532"/>
              <a:gd name="connsiteY298" fmla="*/ 681756 h 7004830"/>
              <a:gd name="connsiteX299" fmla="*/ 1118379 w 42198532"/>
              <a:gd name="connsiteY299" fmla="*/ 335577 h 7004830"/>
              <a:gd name="connsiteX300" fmla="*/ 1379242 w 42198532"/>
              <a:gd name="connsiteY300" fmla="*/ 132719 h 7004830"/>
              <a:gd name="connsiteX301" fmla="*/ 1398859 w 42198532"/>
              <a:gd name="connsiteY301" fmla="*/ 117464 h 7004830"/>
              <a:gd name="connsiteX302" fmla="*/ 840168 w 42198532"/>
              <a:gd name="connsiteY302" fmla="*/ 117464 h 7004830"/>
              <a:gd name="connsiteX303" fmla="*/ 1377550 w 42198532"/>
              <a:gd name="connsiteY303" fmla="*/ 117464 h 7004830"/>
              <a:gd name="connsiteX304" fmla="*/ 1301753 w 42198532"/>
              <a:gd name="connsiteY304" fmla="*/ 176360 h 7004830"/>
              <a:gd name="connsiteX305" fmla="*/ 1112069 w 42198532"/>
              <a:gd name="connsiteY305" fmla="*/ 323748 h 7004830"/>
              <a:gd name="connsiteX306" fmla="*/ 857417 w 42198532"/>
              <a:gd name="connsiteY306" fmla="*/ 130551 h 7004830"/>
              <a:gd name="connsiteX307" fmla="*/ 840168 w 42198532"/>
              <a:gd name="connsiteY307" fmla="*/ 117464 h 70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</a:cxnLst>
            <a:rect l="l" t="t" r="r" b="b"/>
            <a:pathLst>
              <a:path w="42198532" h="7004830">
                <a:moveTo>
                  <a:pt x="738225" y="6911396"/>
                </a:moveTo>
                <a:lnTo>
                  <a:pt x="814828" y="6969750"/>
                </a:lnTo>
                <a:lnTo>
                  <a:pt x="822329" y="6975464"/>
                </a:lnTo>
                <a:lnTo>
                  <a:pt x="655724" y="6975464"/>
                </a:lnTo>
                <a:lnTo>
                  <a:pt x="656989" y="6974481"/>
                </a:lnTo>
                <a:lnTo>
                  <a:pt x="738225" y="6911396"/>
                </a:lnTo>
                <a:close/>
                <a:moveTo>
                  <a:pt x="733493" y="6551812"/>
                </a:moveTo>
                <a:lnTo>
                  <a:pt x="733493" y="6897991"/>
                </a:lnTo>
                <a:lnTo>
                  <a:pt x="639637" y="6970539"/>
                </a:lnTo>
                <a:cubicBezTo>
                  <a:pt x="645158" y="6972116"/>
                  <a:pt x="650679" y="6972904"/>
                  <a:pt x="656989" y="6974481"/>
                </a:cubicBezTo>
                <a:cubicBezTo>
                  <a:pt x="650679" y="6973693"/>
                  <a:pt x="644369" y="6972116"/>
                  <a:pt x="638848" y="6971327"/>
                </a:cubicBezTo>
                <a:lnTo>
                  <a:pt x="633515" y="6975464"/>
                </a:lnTo>
                <a:lnTo>
                  <a:pt x="371479" y="6975464"/>
                </a:lnTo>
                <a:lnTo>
                  <a:pt x="371479" y="6917056"/>
                </a:lnTo>
                <a:lnTo>
                  <a:pt x="371479" y="6832540"/>
                </a:lnTo>
                <a:lnTo>
                  <a:pt x="733493" y="6551812"/>
                </a:lnTo>
                <a:close/>
                <a:moveTo>
                  <a:pt x="1106548" y="5904403"/>
                </a:moveTo>
                <a:lnTo>
                  <a:pt x="1106548" y="6251370"/>
                </a:lnTo>
                <a:lnTo>
                  <a:pt x="1012693" y="6323918"/>
                </a:lnTo>
                <a:lnTo>
                  <a:pt x="744534" y="6531309"/>
                </a:lnTo>
                <a:lnTo>
                  <a:pt x="744534" y="6185131"/>
                </a:lnTo>
                <a:lnTo>
                  <a:pt x="873093" y="6085772"/>
                </a:lnTo>
                <a:lnTo>
                  <a:pt x="1106548" y="5904403"/>
                </a:lnTo>
                <a:close/>
                <a:moveTo>
                  <a:pt x="1739875" y="5788484"/>
                </a:moveTo>
                <a:lnTo>
                  <a:pt x="1726467" y="5794792"/>
                </a:lnTo>
                <a:lnTo>
                  <a:pt x="1739875" y="5788484"/>
                </a:lnTo>
                <a:close/>
                <a:moveTo>
                  <a:pt x="1488280" y="5613423"/>
                </a:moveTo>
                <a:lnTo>
                  <a:pt x="1726467" y="5794792"/>
                </a:lnTo>
                <a:lnTo>
                  <a:pt x="1853448" y="5890997"/>
                </a:lnTo>
                <a:lnTo>
                  <a:pt x="1489068" y="6174091"/>
                </a:lnTo>
                <a:lnTo>
                  <a:pt x="1123900" y="5896517"/>
                </a:lnTo>
                <a:lnTo>
                  <a:pt x="1488280" y="5613423"/>
                </a:lnTo>
                <a:close/>
                <a:moveTo>
                  <a:pt x="359648" y="4965225"/>
                </a:moveTo>
                <a:lnTo>
                  <a:pt x="724817" y="5242799"/>
                </a:lnTo>
                <a:lnTo>
                  <a:pt x="487418" y="5426534"/>
                </a:lnTo>
                <a:lnTo>
                  <a:pt x="493727" y="5437574"/>
                </a:lnTo>
                <a:lnTo>
                  <a:pt x="733493" y="5252262"/>
                </a:lnTo>
                <a:lnTo>
                  <a:pt x="733493" y="5598440"/>
                </a:lnTo>
                <a:lnTo>
                  <a:pt x="633328" y="5675720"/>
                </a:lnTo>
                <a:lnTo>
                  <a:pt x="641215" y="5688337"/>
                </a:lnTo>
                <a:lnTo>
                  <a:pt x="737436" y="5613423"/>
                </a:lnTo>
                <a:lnTo>
                  <a:pt x="1102605" y="5890997"/>
                </a:lnTo>
                <a:lnTo>
                  <a:pt x="866783" y="6073943"/>
                </a:lnTo>
                <a:lnTo>
                  <a:pt x="873093" y="6085772"/>
                </a:lnTo>
                <a:lnTo>
                  <a:pt x="865994" y="6074732"/>
                </a:lnTo>
                <a:lnTo>
                  <a:pt x="738225" y="6174091"/>
                </a:lnTo>
                <a:lnTo>
                  <a:pt x="373056" y="5896517"/>
                </a:lnTo>
                <a:lnTo>
                  <a:pt x="640426" y="5689125"/>
                </a:lnTo>
                <a:lnTo>
                  <a:pt x="633328" y="5676508"/>
                </a:lnTo>
                <a:lnTo>
                  <a:pt x="371479" y="5879169"/>
                </a:lnTo>
                <a:lnTo>
                  <a:pt x="371479" y="5532990"/>
                </a:lnTo>
                <a:lnTo>
                  <a:pt x="493727" y="5438362"/>
                </a:lnTo>
                <a:lnTo>
                  <a:pt x="486629" y="5426534"/>
                </a:lnTo>
                <a:lnTo>
                  <a:pt x="365169" y="5521161"/>
                </a:lnTo>
                <a:lnTo>
                  <a:pt x="0" y="5243588"/>
                </a:lnTo>
                <a:lnTo>
                  <a:pt x="359648" y="4965225"/>
                </a:lnTo>
                <a:close/>
                <a:moveTo>
                  <a:pt x="1106548" y="4604852"/>
                </a:moveTo>
                <a:lnTo>
                  <a:pt x="1106548" y="4951031"/>
                </a:lnTo>
                <a:lnTo>
                  <a:pt x="1018214" y="5019636"/>
                </a:lnTo>
                <a:lnTo>
                  <a:pt x="1025312" y="5030676"/>
                </a:lnTo>
                <a:lnTo>
                  <a:pt x="1017425" y="5020424"/>
                </a:lnTo>
                <a:lnTo>
                  <a:pt x="744534" y="5231759"/>
                </a:lnTo>
                <a:lnTo>
                  <a:pt x="744534" y="4885580"/>
                </a:lnTo>
                <a:lnTo>
                  <a:pt x="856530" y="4798050"/>
                </a:lnTo>
                <a:lnTo>
                  <a:pt x="849432" y="4787799"/>
                </a:lnTo>
                <a:lnTo>
                  <a:pt x="857319" y="4798050"/>
                </a:lnTo>
                <a:lnTo>
                  <a:pt x="1106548" y="4604852"/>
                </a:lnTo>
                <a:close/>
                <a:moveTo>
                  <a:pt x="737436" y="4313873"/>
                </a:moveTo>
                <a:lnTo>
                  <a:pt x="1102605" y="4591447"/>
                </a:lnTo>
                <a:lnTo>
                  <a:pt x="849432" y="4787799"/>
                </a:lnTo>
                <a:lnTo>
                  <a:pt x="738225" y="4873752"/>
                </a:lnTo>
                <a:lnTo>
                  <a:pt x="373056" y="4596178"/>
                </a:lnTo>
                <a:lnTo>
                  <a:pt x="737436" y="4313873"/>
                </a:lnTo>
                <a:close/>
                <a:moveTo>
                  <a:pt x="1115224" y="3661732"/>
                </a:moveTo>
                <a:lnTo>
                  <a:pt x="1125477" y="3669618"/>
                </a:lnTo>
                <a:lnTo>
                  <a:pt x="1480393" y="3939306"/>
                </a:lnTo>
                <a:lnTo>
                  <a:pt x="1116013" y="4222399"/>
                </a:lnTo>
                <a:lnTo>
                  <a:pt x="750844" y="3944037"/>
                </a:lnTo>
                <a:lnTo>
                  <a:pt x="1115224" y="3661732"/>
                </a:lnTo>
                <a:close/>
                <a:moveTo>
                  <a:pt x="1480393" y="2656315"/>
                </a:moveTo>
                <a:lnTo>
                  <a:pt x="1480393" y="3002494"/>
                </a:lnTo>
                <a:lnTo>
                  <a:pt x="1386537" y="3075042"/>
                </a:lnTo>
                <a:lnTo>
                  <a:pt x="1392847" y="3086870"/>
                </a:lnTo>
                <a:lnTo>
                  <a:pt x="1385748" y="3075830"/>
                </a:lnTo>
                <a:lnTo>
                  <a:pt x="1118379" y="3283222"/>
                </a:lnTo>
                <a:lnTo>
                  <a:pt x="1118379" y="2937043"/>
                </a:lnTo>
                <a:lnTo>
                  <a:pt x="1246148" y="2837685"/>
                </a:lnTo>
                <a:lnTo>
                  <a:pt x="1239839" y="2825856"/>
                </a:lnTo>
                <a:lnTo>
                  <a:pt x="1246937" y="2836896"/>
                </a:lnTo>
                <a:lnTo>
                  <a:pt x="1480393" y="2656315"/>
                </a:lnTo>
                <a:close/>
                <a:moveTo>
                  <a:pt x="732704" y="1716349"/>
                </a:moveTo>
                <a:lnTo>
                  <a:pt x="1097873" y="1993923"/>
                </a:lnTo>
                <a:lnTo>
                  <a:pt x="860473" y="2177658"/>
                </a:lnTo>
                <a:lnTo>
                  <a:pt x="867572" y="2189486"/>
                </a:lnTo>
                <a:lnTo>
                  <a:pt x="1106548" y="2003386"/>
                </a:lnTo>
                <a:lnTo>
                  <a:pt x="1106548" y="2350353"/>
                </a:lnTo>
                <a:lnTo>
                  <a:pt x="1007172" y="2427632"/>
                </a:lnTo>
                <a:lnTo>
                  <a:pt x="1014270" y="2440249"/>
                </a:lnTo>
                <a:lnTo>
                  <a:pt x="1110492" y="2365336"/>
                </a:lnTo>
                <a:lnTo>
                  <a:pt x="1475660" y="2642910"/>
                </a:lnTo>
                <a:lnTo>
                  <a:pt x="1239839" y="2825856"/>
                </a:lnTo>
                <a:lnTo>
                  <a:pt x="1112069" y="2925215"/>
                </a:lnTo>
                <a:lnTo>
                  <a:pt x="746900" y="2647641"/>
                </a:lnTo>
                <a:lnTo>
                  <a:pt x="1013481" y="2440249"/>
                </a:lnTo>
                <a:lnTo>
                  <a:pt x="1006383" y="2427632"/>
                </a:lnTo>
                <a:lnTo>
                  <a:pt x="744534" y="2631081"/>
                </a:lnTo>
                <a:lnTo>
                  <a:pt x="744534" y="2284114"/>
                </a:lnTo>
                <a:lnTo>
                  <a:pt x="866783" y="2189486"/>
                </a:lnTo>
                <a:lnTo>
                  <a:pt x="860473" y="2178447"/>
                </a:lnTo>
                <a:lnTo>
                  <a:pt x="738225" y="2273074"/>
                </a:lnTo>
                <a:lnTo>
                  <a:pt x="373056" y="1995500"/>
                </a:lnTo>
                <a:lnTo>
                  <a:pt x="732704" y="1716349"/>
                </a:lnTo>
                <a:close/>
                <a:moveTo>
                  <a:pt x="1480393" y="1355976"/>
                </a:moveTo>
                <a:lnTo>
                  <a:pt x="1480393" y="1702944"/>
                </a:lnTo>
                <a:lnTo>
                  <a:pt x="1391269" y="1771549"/>
                </a:lnTo>
                <a:lnTo>
                  <a:pt x="1399156" y="1781800"/>
                </a:lnTo>
                <a:lnTo>
                  <a:pt x="1483547" y="1716349"/>
                </a:lnTo>
                <a:lnTo>
                  <a:pt x="1848716" y="1993923"/>
                </a:lnTo>
                <a:lnTo>
                  <a:pt x="1658639" y="2141384"/>
                </a:lnTo>
                <a:lnTo>
                  <a:pt x="1489068" y="2273074"/>
                </a:lnTo>
                <a:lnTo>
                  <a:pt x="1123900" y="1995500"/>
                </a:lnTo>
                <a:lnTo>
                  <a:pt x="1398368" y="1782588"/>
                </a:lnTo>
                <a:lnTo>
                  <a:pt x="1390481" y="1771549"/>
                </a:lnTo>
                <a:lnTo>
                  <a:pt x="1118379" y="1982883"/>
                </a:lnTo>
                <a:lnTo>
                  <a:pt x="1118379" y="1636704"/>
                </a:lnTo>
                <a:lnTo>
                  <a:pt x="1230374" y="1549963"/>
                </a:lnTo>
                <a:lnTo>
                  <a:pt x="1480393" y="1355976"/>
                </a:lnTo>
                <a:close/>
                <a:moveTo>
                  <a:pt x="1110492" y="1064997"/>
                </a:moveTo>
                <a:lnTo>
                  <a:pt x="1475660" y="1342571"/>
                </a:lnTo>
                <a:lnTo>
                  <a:pt x="1223276" y="1538923"/>
                </a:lnTo>
                <a:lnTo>
                  <a:pt x="1230374" y="1549963"/>
                </a:lnTo>
                <a:lnTo>
                  <a:pt x="1222487" y="1539711"/>
                </a:lnTo>
                <a:lnTo>
                  <a:pt x="1112069" y="1625665"/>
                </a:lnTo>
                <a:lnTo>
                  <a:pt x="746900" y="1348091"/>
                </a:lnTo>
                <a:lnTo>
                  <a:pt x="1110492" y="1064997"/>
                </a:lnTo>
                <a:close/>
                <a:moveTo>
                  <a:pt x="1488280" y="413645"/>
                </a:moveTo>
                <a:lnTo>
                  <a:pt x="1498533" y="421530"/>
                </a:lnTo>
                <a:lnTo>
                  <a:pt x="1853448" y="691218"/>
                </a:lnTo>
                <a:lnTo>
                  <a:pt x="1489068" y="973524"/>
                </a:lnTo>
                <a:lnTo>
                  <a:pt x="1123900" y="695950"/>
                </a:lnTo>
                <a:lnTo>
                  <a:pt x="1488280" y="413645"/>
                </a:lnTo>
                <a:close/>
                <a:moveTo>
                  <a:pt x="1493012" y="117464"/>
                </a:moveTo>
                <a:lnTo>
                  <a:pt x="42118086" y="0"/>
                </a:lnTo>
                <a:lnTo>
                  <a:pt x="42198532" y="7004830"/>
                </a:lnTo>
                <a:lnTo>
                  <a:pt x="843615" y="6975464"/>
                </a:lnTo>
                <a:lnTo>
                  <a:pt x="810785" y="6950504"/>
                </a:lnTo>
                <a:lnTo>
                  <a:pt x="746900" y="6901934"/>
                </a:lnTo>
                <a:lnTo>
                  <a:pt x="746900" y="6547081"/>
                </a:lnTo>
                <a:lnTo>
                  <a:pt x="1019002" y="6335746"/>
                </a:lnTo>
                <a:lnTo>
                  <a:pt x="1012693" y="6323918"/>
                </a:lnTo>
                <a:lnTo>
                  <a:pt x="1019791" y="6334957"/>
                </a:lnTo>
                <a:lnTo>
                  <a:pt x="1110492" y="6264775"/>
                </a:lnTo>
                <a:lnTo>
                  <a:pt x="1489068" y="6553389"/>
                </a:lnTo>
                <a:lnTo>
                  <a:pt x="1870800" y="6257678"/>
                </a:lnTo>
                <a:lnTo>
                  <a:pt x="1870800" y="6139394"/>
                </a:lnTo>
                <a:lnTo>
                  <a:pt x="1857392" y="6144914"/>
                </a:lnTo>
                <a:lnTo>
                  <a:pt x="1857392" y="6251370"/>
                </a:lnTo>
                <a:lnTo>
                  <a:pt x="1495378" y="6531309"/>
                </a:lnTo>
                <a:lnTo>
                  <a:pt x="1495378" y="6185131"/>
                </a:lnTo>
                <a:lnTo>
                  <a:pt x="1857392" y="5904403"/>
                </a:lnTo>
                <a:lnTo>
                  <a:pt x="1857392" y="6144125"/>
                </a:lnTo>
                <a:lnTo>
                  <a:pt x="1870800" y="6138605"/>
                </a:lnTo>
                <a:lnTo>
                  <a:pt x="1870800" y="5887843"/>
                </a:lnTo>
                <a:lnTo>
                  <a:pt x="1739875" y="5788484"/>
                </a:lnTo>
                <a:lnTo>
                  <a:pt x="1497744" y="5604749"/>
                </a:lnTo>
                <a:lnTo>
                  <a:pt x="1497744" y="5424957"/>
                </a:lnTo>
                <a:lnTo>
                  <a:pt x="1484336" y="5427322"/>
                </a:lnTo>
                <a:lnTo>
                  <a:pt x="1484336" y="5598440"/>
                </a:lnTo>
                <a:lnTo>
                  <a:pt x="1122322" y="5879169"/>
                </a:lnTo>
                <a:lnTo>
                  <a:pt x="1122322" y="5532990"/>
                </a:lnTo>
                <a:lnTo>
                  <a:pt x="1292682" y="5400511"/>
                </a:lnTo>
                <a:lnTo>
                  <a:pt x="1285583" y="5390260"/>
                </a:lnTo>
                <a:lnTo>
                  <a:pt x="1116013" y="5521161"/>
                </a:lnTo>
                <a:lnTo>
                  <a:pt x="750844" y="5243588"/>
                </a:lnTo>
                <a:lnTo>
                  <a:pt x="1025312" y="5030676"/>
                </a:lnTo>
                <a:lnTo>
                  <a:pt x="1110492" y="4965225"/>
                </a:lnTo>
                <a:lnTo>
                  <a:pt x="1475660" y="5242799"/>
                </a:lnTo>
                <a:lnTo>
                  <a:pt x="1285583" y="5389472"/>
                </a:lnTo>
                <a:lnTo>
                  <a:pt x="1293470" y="5400511"/>
                </a:lnTo>
                <a:lnTo>
                  <a:pt x="1484336" y="5252262"/>
                </a:lnTo>
                <a:lnTo>
                  <a:pt x="1484336" y="5426534"/>
                </a:lnTo>
                <a:lnTo>
                  <a:pt x="1497744" y="5424168"/>
                </a:lnTo>
                <a:lnTo>
                  <a:pt x="1497744" y="5246742"/>
                </a:lnTo>
                <a:lnTo>
                  <a:pt x="1513518" y="5234125"/>
                </a:lnTo>
                <a:lnTo>
                  <a:pt x="1513518" y="5217565"/>
                </a:lnTo>
                <a:lnTo>
                  <a:pt x="1495378" y="5231759"/>
                </a:lnTo>
                <a:lnTo>
                  <a:pt x="1495378" y="4885580"/>
                </a:lnTo>
                <a:lnTo>
                  <a:pt x="1513518" y="4871386"/>
                </a:lnTo>
                <a:lnTo>
                  <a:pt x="1513518" y="4854826"/>
                </a:lnTo>
                <a:lnTo>
                  <a:pt x="1489068" y="4873752"/>
                </a:lnTo>
                <a:lnTo>
                  <a:pt x="1123900" y="4596178"/>
                </a:lnTo>
                <a:lnTo>
                  <a:pt x="1488280" y="4313873"/>
                </a:lnTo>
                <a:lnTo>
                  <a:pt x="1853448" y="4591447"/>
                </a:lnTo>
                <a:lnTo>
                  <a:pt x="1514307" y="4854826"/>
                </a:lnTo>
                <a:lnTo>
                  <a:pt x="1514307" y="4870598"/>
                </a:lnTo>
                <a:lnTo>
                  <a:pt x="1857392" y="4604852"/>
                </a:lnTo>
                <a:lnTo>
                  <a:pt x="1857392" y="4951031"/>
                </a:lnTo>
                <a:lnTo>
                  <a:pt x="1514307" y="5217565"/>
                </a:lnTo>
                <a:lnTo>
                  <a:pt x="1514307" y="5234125"/>
                </a:lnTo>
                <a:lnTo>
                  <a:pt x="1870800" y="4957339"/>
                </a:lnTo>
                <a:lnTo>
                  <a:pt x="1870800" y="4588292"/>
                </a:lnTo>
                <a:lnTo>
                  <a:pt x="1497744" y="4304410"/>
                </a:lnTo>
                <a:lnTo>
                  <a:pt x="1497744" y="3956654"/>
                </a:lnTo>
                <a:lnTo>
                  <a:pt x="1484336" y="3966905"/>
                </a:lnTo>
                <a:lnTo>
                  <a:pt x="1484336" y="4299679"/>
                </a:lnTo>
                <a:lnTo>
                  <a:pt x="1122322" y="4579618"/>
                </a:lnTo>
                <a:lnTo>
                  <a:pt x="1122322" y="4233439"/>
                </a:lnTo>
                <a:lnTo>
                  <a:pt x="1484336" y="3952712"/>
                </a:lnTo>
                <a:lnTo>
                  <a:pt x="1484336" y="3966117"/>
                </a:lnTo>
                <a:lnTo>
                  <a:pt x="1497744" y="3955866"/>
                </a:lnTo>
                <a:lnTo>
                  <a:pt x="1497744" y="3936152"/>
                </a:lnTo>
                <a:lnTo>
                  <a:pt x="1136519" y="3661732"/>
                </a:lnTo>
                <a:lnTo>
                  <a:pt x="1125477" y="3669618"/>
                </a:lnTo>
                <a:lnTo>
                  <a:pt x="1135730" y="3660943"/>
                </a:lnTo>
                <a:lnTo>
                  <a:pt x="1119956" y="3649115"/>
                </a:lnTo>
                <a:lnTo>
                  <a:pt x="1119956" y="3637286"/>
                </a:lnTo>
                <a:lnTo>
                  <a:pt x="1106548" y="3637286"/>
                </a:lnTo>
                <a:lnTo>
                  <a:pt x="1106548" y="3649903"/>
                </a:lnTo>
                <a:lnTo>
                  <a:pt x="744534" y="3929843"/>
                </a:lnTo>
                <a:lnTo>
                  <a:pt x="744534" y="3612841"/>
                </a:lnTo>
                <a:lnTo>
                  <a:pt x="744534" y="3584453"/>
                </a:lnTo>
                <a:lnTo>
                  <a:pt x="1106548" y="3303725"/>
                </a:lnTo>
                <a:lnTo>
                  <a:pt x="1106548" y="3617573"/>
                </a:lnTo>
                <a:lnTo>
                  <a:pt x="1106548" y="3636498"/>
                </a:lnTo>
                <a:lnTo>
                  <a:pt x="1119956" y="3636498"/>
                </a:lnTo>
                <a:lnTo>
                  <a:pt x="1119956" y="3298205"/>
                </a:lnTo>
                <a:lnTo>
                  <a:pt x="1392847" y="3086870"/>
                </a:lnTo>
                <a:lnTo>
                  <a:pt x="1483547" y="3016688"/>
                </a:lnTo>
                <a:lnTo>
                  <a:pt x="1862913" y="3304513"/>
                </a:lnTo>
                <a:lnTo>
                  <a:pt x="2243855" y="3008803"/>
                </a:lnTo>
                <a:lnTo>
                  <a:pt x="2243855" y="2891307"/>
                </a:lnTo>
                <a:lnTo>
                  <a:pt x="2231236" y="2896827"/>
                </a:lnTo>
                <a:lnTo>
                  <a:pt x="2231236" y="3002494"/>
                </a:lnTo>
                <a:lnTo>
                  <a:pt x="1869222" y="3283222"/>
                </a:lnTo>
                <a:lnTo>
                  <a:pt x="1869222" y="2937043"/>
                </a:lnTo>
                <a:lnTo>
                  <a:pt x="2231236" y="2656315"/>
                </a:lnTo>
                <a:lnTo>
                  <a:pt x="2231236" y="2896038"/>
                </a:lnTo>
                <a:lnTo>
                  <a:pt x="2243855" y="2890518"/>
                </a:lnTo>
                <a:lnTo>
                  <a:pt x="2243855" y="2639755"/>
                </a:lnTo>
                <a:lnTo>
                  <a:pt x="2113720" y="2540397"/>
                </a:lnTo>
                <a:lnTo>
                  <a:pt x="2100312" y="2546705"/>
                </a:lnTo>
                <a:lnTo>
                  <a:pt x="2226503" y="2642910"/>
                </a:lnTo>
                <a:lnTo>
                  <a:pt x="1862124" y="2925215"/>
                </a:lnTo>
                <a:lnTo>
                  <a:pt x="1496955" y="2647641"/>
                </a:lnTo>
                <a:lnTo>
                  <a:pt x="1861335" y="2365336"/>
                </a:lnTo>
                <a:lnTo>
                  <a:pt x="2099523" y="2545916"/>
                </a:lnTo>
                <a:lnTo>
                  <a:pt x="2112931" y="2539608"/>
                </a:lnTo>
                <a:lnTo>
                  <a:pt x="1870800" y="2355873"/>
                </a:lnTo>
                <a:lnTo>
                  <a:pt x="1870800" y="2176869"/>
                </a:lnTo>
                <a:lnTo>
                  <a:pt x="1857392" y="2178447"/>
                </a:lnTo>
                <a:lnTo>
                  <a:pt x="1857392" y="2350353"/>
                </a:lnTo>
                <a:lnTo>
                  <a:pt x="1496167" y="2631081"/>
                </a:lnTo>
                <a:lnTo>
                  <a:pt x="1496167" y="2284114"/>
                </a:lnTo>
                <a:lnTo>
                  <a:pt x="1666526" y="2152424"/>
                </a:lnTo>
                <a:lnTo>
                  <a:pt x="1658639" y="2141384"/>
                </a:lnTo>
                <a:lnTo>
                  <a:pt x="1666526" y="2151636"/>
                </a:lnTo>
                <a:lnTo>
                  <a:pt x="1857392" y="2003386"/>
                </a:lnTo>
                <a:lnTo>
                  <a:pt x="1857392" y="2177658"/>
                </a:lnTo>
                <a:lnTo>
                  <a:pt x="1870800" y="2176081"/>
                </a:lnTo>
                <a:lnTo>
                  <a:pt x="1870800" y="1998654"/>
                </a:lnTo>
                <a:lnTo>
                  <a:pt x="1886574" y="1986037"/>
                </a:lnTo>
                <a:lnTo>
                  <a:pt x="1886574" y="1969478"/>
                </a:lnTo>
                <a:lnTo>
                  <a:pt x="1869222" y="1982883"/>
                </a:lnTo>
                <a:lnTo>
                  <a:pt x="1869222" y="1636704"/>
                </a:lnTo>
                <a:lnTo>
                  <a:pt x="1886574" y="1623299"/>
                </a:lnTo>
                <a:lnTo>
                  <a:pt x="1886574" y="1606739"/>
                </a:lnTo>
                <a:lnTo>
                  <a:pt x="1862124" y="1625665"/>
                </a:lnTo>
                <a:lnTo>
                  <a:pt x="1496955" y="1348091"/>
                </a:lnTo>
                <a:lnTo>
                  <a:pt x="1861335" y="1064997"/>
                </a:lnTo>
                <a:lnTo>
                  <a:pt x="2226503" y="1342571"/>
                </a:lnTo>
                <a:lnTo>
                  <a:pt x="1887362" y="1605951"/>
                </a:lnTo>
                <a:lnTo>
                  <a:pt x="1887362" y="1622510"/>
                </a:lnTo>
                <a:lnTo>
                  <a:pt x="2231236" y="1355976"/>
                </a:lnTo>
                <a:lnTo>
                  <a:pt x="2231236" y="1702944"/>
                </a:lnTo>
                <a:lnTo>
                  <a:pt x="1887362" y="1968689"/>
                </a:lnTo>
                <a:lnTo>
                  <a:pt x="1887362" y="1985249"/>
                </a:lnTo>
                <a:lnTo>
                  <a:pt x="2243855" y="1709252"/>
                </a:lnTo>
                <a:lnTo>
                  <a:pt x="2243855" y="1339416"/>
                </a:lnTo>
                <a:lnTo>
                  <a:pt x="1870800" y="1056323"/>
                </a:lnTo>
                <a:lnTo>
                  <a:pt x="1870800" y="707778"/>
                </a:lnTo>
                <a:lnTo>
                  <a:pt x="1857392" y="718030"/>
                </a:lnTo>
                <a:lnTo>
                  <a:pt x="1857392" y="1050803"/>
                </a:lnTo>
                <a:lnTo>
                  <a:pt x="1496167" y="1331531"/>
                </a:lnTo>
                <a:lnTo>
                  <a:pt x="1496167" y="985352"/>
                </a:lnTo>
                <a:lnTo>
                  <a:pt x="1857392" y="704624"/>
                </a:lnTo>
                <a:lnTo>
                  <a:pt x="1857392" y="717241"/>
                </a:lnTo>
                <a:lnTo>
                  <a:pt x="1870800" y="706990"/>
                </a:lnTo>
                <a:lnTo>
                  <a:pt x="1870800" y="688064"/>
                </a:lnTo>
                <a:lnTo>
                  <a:pt x="1509574" y="412856"/>
                </a:lnTo>
                <a:lnTo>
                  <a:pt x="1498533" y="421530"/>
                </a:lnTo>
                <a:lnTo>
                  <a:pt x="1508786" y="412856"/>
                </a:lnTo>
                <a:lnTo>
                  <a:pt x="1493012" y="401028"/>
                </a:lnTo>
                <a:lnTo>
                  <a:pt x="1493012" y="119417"/>
                </a:lnTo>
                <a:lnTo>
                  <a:pt x="1493012" y="117464"/>
                </a:lnTo>
                <a:close/>
                <a:moveTo>
                  <a:pt x="1398859" y="117464"/>
                </a:moveTo>
                <a:lnTo>
                  <a:pt x="1480393" y="117464"/>
                </a:lnTo>
                <a:lnTo>
                  <a:pt x="1480393" y="201868"/>
                </a:lnTo>
                <a:lnTo>
                  <a:pt x="1480393" y="401028"/>
                </a:lnTo>
                <a:lnTo>
                  <a:pt x="1118379" y="681756"/>
                </a:lnTo>
                <a:lnTo>
                  <a:pt x="1118379" y="335577"/>
                </a:lnTo>
                <a:lnTo>
                  <a:pt x="1379242" y="132719"/>
                </a:lnTo>
                <a:lnTo>
                  <a:pt x="1398859" y="117464"/>
                </a:lnTo>
                <a:close/>
                <a:moveTo>
                  <a:pt x="840168" y="117464"/>
                </a:moveTo>
                <a:lnTo>
                  <a:pt x="1377550" y="117464"/>
                </a:lnTo>
                <a:lnTo>
                  <a:pt x="1301753" y="176360"/>
                </a:lnTo>
                <a:lnTo>
                  <a:pt x="1112069" y="323748"/>
                </a:lnTo>
                <a:lnTo>
                  <a:pt x="857417" y="130551"/>
                </a:lnTo>
                <a:lnTo>
                  <a:pt x="840168" y="11746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D5AF0AE2-7DAE-3EB0-5E60-D2EFCEC2EA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32740811"/>
      </p:ext>
    </p:extLst>
  </p:cSld>
  <p:clrMapOvr>
    <a:masterClrMapping/>
  </p:clrMapOvr>
  <p:hf hd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et contenu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32F98917-083E-F98C-816F-48F1437B41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72766697"/>
      </p:ext>
    </p:extLst>
  </p:cSld>
  <p:clrMapOvr>
    <a:masterClrMapping/>
  </p:clrMapOvr>
  <p:hf hd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234029E-78B3-568C-831F-68645DF6B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92E4E404-6902-1F6E-82F5-879305462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3998557-AF65-5C65-FBD8-13E2BC977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seul</a:t>
            </a:r>
          </a:p>
        </p:txBody>
      </p:sp>
      <p:pic>
        <p:nvPicPr>
          <p:cNvPr id="8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8C593314-5853-721D-C381-C5C6DA55FA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13448040"/>
      </p:ext>
    </p:extLst>
  </p:cSld>
  <p:clrMapOvr>
    <a:masterClrMapping/>
  </p:clrMapOvr>
  <p:hf hd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E9C14385-C06C-03C8-FC0B-6EDE0E294E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C5925030-DB19-61B7-32BA-FFFFADD4FA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A84369A-A294-0F2F-E84F-D0990A22CF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661E88D-94E7-20B9-0926-4E18EFBC1BA0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Vide</a:t>
            </a:r>
          </a:p>
        </p:txBody>
      </p:sp>
      <p:pic>
        <p:nvPicPr>
          <p:cNvPr id="7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105475"/>
      </p:ext>
    </p:extLst>
  </p:cSld>
  <p:clrMapOvr>
    <a:masterClrMapping/>
  </p:clrMapOvr>
  <p:hf hd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ervena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651A86F0-4870-165D-E01B-6415309E1300}"/>
              </a:ext>
            </a:extLst>
          </p:cNvPr>
          <p:cNvSpPr/>
          <p:nvPr/>
        </p:nvSpPr>
        <p:spPr>
          <a:xfrm>
            <a:off x="11460163" y="0"/>
            <a:ext cx="73183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Intervenants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AEB06F5F-32C6-8107-64D0-A34C291438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75538" y="6343650"/>
            <a:ext cx="1016000" cy="365125"/>
          </a:xfrm>
        </p:spPr>
        <p:txBody>
          <a:bodyPr/>
          <a:lstStyle/>
          <a:p>
            <a:r>
              <a:rPr lang="fr-FR"/>
              <a:t>28/10/2022</a:t>
            </a:r>
            <a:endParaRPr lang="fr-FR" dirty="0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B725FD7F-C465-8D65-075F-32AAF06B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  <a:endParaRPr lang="fr-FR" dirty="0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8D38D448-932F-258E-2E58-CA8023349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5" name="Espace réservé du texte 8">
            <a:extLst>
              <a:ext uri="{FF2B5EF4-FFF2-40B4-BE49-F238E27FC236}">
                <a16:creationId xmlns:a16="http://schemas.microsoft.com/office/drawing/2014/main" id="{EE9D7CE3-0338-EF86-9151-9AA39188D1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07368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27" name="Espace réservé du texte 8">
            <a:extLst>
              <a:ext uri="{FF2B5EF4-FFF2-40B4-BE49-F238E27FC236}">
                <a16:creationId xmlns:a16="http://schemas.microsoft.com/office/drawing/2014/main" id="{7E242CEA-B629-6061-3336-B00B5B0363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27251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29" name="Espace réservé du texte 8">
            <a:extLst>
              <a:ext uri="{FF2B5EF4-FFF2-40B4-BE49-F238E27FC236}">
                <a16:creationId xmlns:a16="http://schemas.microsoft.com/office/drawing/2014/main" id="{13577D77-6A07-A133-9442-B0E04B740BC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167017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31" name="Espace réservé du texte 8">
            <a:extLst>
              <a:ext uri="{FF2B5EF4-FFF2-40B4-BE49-F238E27FC236}">
                <a16:creationId xmlns:a16="http://schemas.microsoft.com/office/drawing/2014/main" id="{7647BCFB-4928-920C-2E15-C8AE4C72EBA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247134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26" name="図プレースホルダー 9">
            <a:extLst>
              <a:ext uri="{FF2B5EF4-FFF2-40B4-BE49-F238E27FC236}">
                <a16:creationId xmlns:a16="http://schemas.microsoft.com/office/drawing/2014/main" id="{17DDD33A-87AA-3D6F-D996-3C0AE9416F9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07368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28" name="図プレースホルダー 9">
            <a:extLst>
              <a:ext uri="{FF2B5EF4-FFF2-40B4-BE49-F238E27FC236}">
                <a16:creationId xmlns:a16="http://schemas.microsoft.com/office/drawing/2014/main" id="{6BF72028-41E2-619A-D233-341EEFEC504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327251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30" name="図プレースホルダー 9">
            <a:extLst>
              <a:ext uri="{FF2B5EF4-FFF2-40B4-BE49-F238E27FC236}">
                <a16:creationId xmlns:a16="http://schemas.microsoft.com/office/drawing/2014/main" id="{74AA3498-C08C-43F4-B6BB-AE8E3CC9E9C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167017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32" name="図プレースホルダー 9">
            <a:extLst>
              <a:ext uri="{FF2B5EF4-FFF2-40B4-BE49-F238E27FC236}">
                <a16:creationId xmlns:a16="http://schemas.microsoft.com/office/drawing/2014/main" id="{1DC76755-C8C6-A984-C78A-E29A74AAF2E9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247134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C24E81A9-10CF-5234-1441-4D3B94BB47FE}"/>
              </a:ext>
            </a:extLst>
          </p:cNvPr>
          <p:cNvSpPr txBox="1"/>
          <p:nvPr/>
        </p:nvSpPr>
        <p:spPr>
          <a:xfrm>
            <a:off x="-101600" y="6858000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Vous pouvez supprimer autant de blocs d’intervenant que vous le souhaitez</a:t>
            </a:r>
          </a:p>
        </p:txBody>
      </p:sp>
      <p:pic>
        <p:nvPicPr>
          <p:cNvPr id="18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B16D91DA-45B8-FD04-3A3A-E545BB21D2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81400937"/>
      </p:ext>
    </p:extLst>
  </p:cSld>
  <p:clrMapOvr>
    <a:masterClrMapping/>
  </p:clrMapOvr>
  <p:hf hd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ervenant / C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453AF1D4-4843-AF3F-A326-45F38F216CA0}"/>
              </a:ext>
            </a:extLst>
          </p:cNvPr>
          <p:cNvSpPr/>
          <p:nvPr/>
        </p:nvSpPr>
        <p:spPr>
          <a:xfrm>
            <a:off x="7199086" y="0"/>
            <a:ext cx="4992914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Intervenant / CV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AEB06F5F-32C6-8107-64D0-A34C291438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75538" y="6343650"/>
            <a:ext cx="1016000" cy="365125"/>
          </a:xfrm>
        </p:spPr>
        <p:txBody>
          <a:bodyPr/>
          <a:lstStyle/>
          <a:p>
            <a:r>
              <a:rPr lang="fr-FR"/>
              <a:t>28/10/2022</a:t>
            </a:r>
            <a:endParaRPr lang="fr-FR" dirty="0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B725FD7F-C465-8D65-075F-32AAF06B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 dirty="0"/>
              <a:t>Exemple de pied de page (A modifier dans l'onglet "Insertion"/"En-tête/Pied"</a:t>
            </a:r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8D38D448-932F-258E-2E58-CA8023349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C24E81A9-10CF-5234-1441-4D3B94BB47FE}"/>
              </a:ext>
            </a:extLst>
          </p:cNvPr>
          <p:cNvSpPr txBox="1"/>
          <p:nvPr/>
        </p:nvSpPr>
        <p:spPr>
          <a:xfrm>
            <a:off x="-101600" y="6858000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Vous pouvez supprimer autant de blocs d’intervenant que vous le souhaitez</a:t>
            </a:r>
          </a:p>
        </p:txBody>
      </p:sp>
      <p:sp>
        <p:nvSpPr>
          <p:cNvPr id="14" name="Espace réservé du texte 2">
            <a:extLst>
              <a:ext uri="{FF2B5EF4-FFF2-40B4-BE49-F238E27FC236}">
                <a16:creationId xmlns:a16="http://schemas.microsoft.com/office/drawing/2014/main" id="{3AE77C0A-ACF9-C7EB-2F0B-D7114392665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467100" y="1541463"/>
            <a:ext cx="7993063" cy="823912"/>
          </a:xfrm>
        </p:spPr>
        <p:txBody>
          <a:bodyPr anchor="b">
            <a:normAutofit/>
          </a:bodyPr>
          <a:lstStyle>
            <a:lvl1pPr marL="0" indent="0">
              <a:spcBef>
                <a:spcPts val="0"/>
              </a:spcBef>
              <a:buNone/>
              <a:defRPr sz="2000" b="1">
                <a:solidFill>
                  <a:schemeClr val="tx2"/>
                </a:solidFill>
                <a:latin typeface="+mj-lt"/>
              </a:defRPr>
            </a:lvl1pPr>
            <a:lvl2pPr marL="0" indent="0">
              <a:spcBef>
                <a:spcPts val="0"/>
              </a:spcBef>
              <a:buNone/>
              <a:defRPr sz="1600" b="0" i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Fonction/titre</a:t>
            </a:r>
          </a:p>
        </p:txBody>
      </p:sp>
      <p:sp>
        <p:nvSpPr>
          <p:cNvPr id="15" name="Espace réservé du texte 20">
            <a:extLst>
              <a:ext uri="{FF2B5EF4-FFF2-40B4-BE49-F238E27FC236}">
                <a16:creationId xmlns:a16="http://schemas.microsoft.com/office/drawing/2014/main" id="{BC7575DE-FB39-1529-3362-6DDB6F59CA2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467100" y="2413000"/>
            <a:ext cx="7993063" cy="35004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FR" dirty="0"/>
          </a:p>
        </p:txBody>
      </p:sp>
      <p:sp>
        <p:nvSpPr>
          <p:cNvPr id="26" name="図プレースホルダー 9">
            <a:extLst>
              <a:ext uri="{FF2B5EF4-FFF2-40B4-BE49-F238E27FC236}">
                <a16:creationId xmlns:a16="http://schemas.microsoft.com/office/drawing/2014/main" id="{17DDD33A-87AA-3D6F-D996-3C0AE9416F9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72468" y="1457845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pic>
        <p:nvPicPr>
          <p:cNvPr id="1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09A53DC-AB4B-EC82-92B3-B8B715CDC6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14648829"/>
      </p:ext>
    </p:extLst>
  </p:cSld>
  <p:clrMapOvr>
    <a:masterClrMapping/>
  </p:clrMapOvr>
  <p:hf hd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E8D3273-E080-F9CC-63A9-0032F5C40F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bg1"/>
                </a:solidFill>
                <a:latin typeface="+mj-lt"/>
              </a:rPr>
              <a:t>“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C297F72-9AE9-FCA1-E35C-172594739B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360950"/>
      </p:ext>
    </p:extLst>
  </p:cSld>
  <p:clrMapOvr>
    <a:masterClrMapping/>
  </p:clrMapOvr>
  <p:hf hd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tion Bleu fonc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 Bleu foncé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bg1"/>
                </a:solidFill>
                <a:latin typeface="+mj-lt"/>
              </a:rPr>
              <a:t>“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pic>
        <p:nvPicPr>
          <p:cNvPr id="16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8" name="Espace réservé du texte 2">
            <a:extLst>
              <a:ext uri="{FF2B5EF4-FFF2-40B4-BE49-F238E27FC236}">
                <a16:creationId xmlns:a16="http://schemas.microsoft.com/office/drawing/2014/main" id="{CD1C80FF-3EC2-C65E-39A3-3D5B556D3A7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DD99EE02-4A21-0C84-48D4-82F813D3CE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</p:spTree>
    <p:extLst>
      <p:ext uri="{BB962C8B-B14F-4D97-AF65-F5344CB8AC3E}">
        <p14:creationId xmlns:p14="http://schemas.microsoft.com/office/powerpoint/2010/main" val="1332482092"/>
      </p:ext>
    </p:extLst>
  </p:cSld>
  <p:clrMapOvr>
    <a:masterClrMapping/>
  </p:clrMapOvr>
  <p:hf hd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tion cl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 claire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tx2"/>
                </a:solidFill>
                <a:latin typeface="+mj-lt"/>
              </a:rPr>
              <a:t>“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pic>
        <p:nvPicPr>
          <p:cNvPr id="16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8" name="Espace réservé du texte 2">
            <a:extLst>
              <a:ext uri="{FF2B5EF4-FFF2-40B4-BE49-F238E27FC236}">
                <a16:creationId xmlns:a16="http://schemas.microsoft.com/office/drawing/2014/main" id="{930F834B-23C4-8EC1-2C21-5E1E110A7BF9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A31F7F2B-1941-1250-D680-FD079465EC4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</p:spTree>
    <p:extLst>
      <p:ext uri="{BB962C8B-B14F-4D97-AF65-F5344CB8AC3E}">
        <p14:creationId xmlns:p14="http://schemas.microsoft.com/office/powerpoint/2010/main" val="649359732"/>
      </p:ext>
    </p:extLst>
  </p:cSld>
  <p:clrMapOvr>
    <a:masterClrMapping/>
  </p:clrMapOvr>
  <p:hf hd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tio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 Gris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bg1"/>
                </a:solidFill>
                <a:latin typeface="+mj-lt"/>
              </a:rPr>
              <a:t>“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pic>
        <p:nvPicPr>
          <p:cNvPr id="16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8" name="Espace réservé du texte 2">
            <a:extLst>
              <a:ext uri="{FF2B5EF4-FFF2-40B4-BE49-F238E27FC236}">
                <a16:creationId xmlns:a16="http://schemas.microsoft.com/office/drawing/2014/main" id="{5E9AB1AA-33F6-3FFD-8F1A-9BB4B728DF31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1EB622B9-FCAB-DF76-D3A8-8B7A3392A5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</p:spTree>
    <p:extLst>
      <p:ext uri="{BB962C8B-B14F-4D97-AF65-F5344CB8AC3E}">
        <p14:creationId xmlns:p14="http://schemas.microsoft.com/office/powerpoint/2010/main" val="2728789161"/>
      </p:ext>
    </p:extLst>
  </p:cSld>
  <p:clrMapOvr>
    <a:masterClrMapping/>
  </p:clrMapOvr>
  <p:hf hd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re CEA li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5294312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72B667D-CC06-7D82-8E0F-CFDA021D6AD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CEA </a:t>
            </a:r>
            <a:r>
              <a:rPr lang="fr-FR" sz="1200" dirty="0" err="1">
                <a:solidFill>
                  <a:schemeClr val="bg1">
                    <a:lumMod val="50000"/>
                  </a:schemeClr>
                </a:solidFill>
              </a:rPr>
              <a:t>liten</a:t>
            </a:r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" name="Logo CEA liten">
            <a:extLst>
              <a:ext uri="{FF2B5EF4-FFF2-40B4-BE49-F238E27FC236}">
                <a16:creationId xmlns:a16="http://schemas.microsoft.com/office/drawing/2014/main" id="{59C151D8-9F2F-A121-360A-4DC7F82C413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4053600" cy="1804999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31F5FF40-204E-79EE-35CB-85711491D064}"/>
              </a:ext>
            </a:extLst>
          </p:cNvPr>
          <p:cNvSpPr/>
          <p:nvPr/>
        </p:nvSpPr>
        <p:spPr>
          <a:xfrm>
            <a:off x="11182350" y="0"/>
            <a:ext cx="100965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pic>
        <p:nvPicPr>
          <p:cNvPr id="11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282668"/>
      </p:ext>
    </p:extLst>
  </p:cSld>
  <p:clrMapOvr>
    <a:masterClrMapping/>
  </p:clrMapOvr>
  <p:hf hd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ci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e 18">
            <a:extLst>
              <a:ext uri="{FF2B5EF4-FFF2-40B4-BE49-F238E27FC236}">
                <a16:creationId xmlns:a16="http://schemas.microsoft.com/office/drawing/2014/main" id="{75131BF9-1179-4373-984B-3BA3810DA921}"/>
              </a:ext>
            </a:extLst>
          </p:cNvPr>
          <p:cNvGrpSpPr/>
          <p:nvPr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6D7E0A0-6204-A96D-17C4-F1F3019C9994}"/>
                </a:ext>
              </a:extLst>
            </p:cNvPr>
            <p:cNvSpPr/>
            <p:nvPr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21" name="Logo CEA">
              <a:extLst>
                <a:ext uri="{FF2B5EF4-FFF2-40B4-BE49-F238E27FC236}">
                  <a16:creationId xmlns:a16="http://schemas.microsoft.com/office/drawing/2014/main" id="{925ECDAD-C79A-E959-8415-90319293CF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9" name="Espace réservé pour une image  8">
            <a:extLst>
              <a:ext uri="{FF2B5EF4-FFF2-40B4-BE49-F238E27FC236}">
                <a16:creationId xmlns:a16="http://schemas.microsoft.com/office/drawing/2014/main" id="{4C4230D1-9E7A-4F15-722D-49C58B4ED76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" y="0"/>
            <a:ext cx="12192000" cy="6858000"/>
          </a:xfrm>
          <a:custGeom>
            <a:avLst/>
            <a:gdLst>
              <a:gd name="connsiteX0" fmla="*/ 257896 w 12192000"/>
              <a:gd name="connsiteY0" fmla="*/ 6343650 h 6858000"/>
              <a:gd name="connsiteX1" fmla="*/ 257896 w 12192000"/>
              <a:gd name="connsiteY1" fmla="*/ 6707250 h 6858000"/>
              <a:gd name="connsiteX2" fmla="*/ 621496 w 12192000"/>
              <a:gd name="connsiteY2" fmla="*/ 6707250 h 6858000"/>
              <a:gd name="connsiteX3" fmla="*/ 621496 w 12192000"/>
              <a:gd name="connsiteY3" fmla="*/ 6343650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57896" y="6343650"/>
                </a:moveTo>
                <a:lnTo>
                  <a:pt x="257896" y="6707250"/>
                </a:lnTo>
                <a:lnTo>
                  <a:pt x="621496" y="6707250"/>
                </a:lnTo>
                <a:lnTo>
                  <a:pt x="621496" y="6343650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1872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</a:t>
            </a:r>
            <a:r>
              <a:rPr lang="fr-FR"/>
              <a:t>image </a:t>
            </a:r>
            <a:r>
              <a:rPr lang="fr-FR" smtClean="0"/>
              <a:t>ici, </a:t>
            </a:r>
            <a:r>
              <a:rPr lang="fr-FR" dirty="0"/>
              <a:t>puis placez votre image en arrière plan</a:t>
            </a:r>
          </a:p>
          <a:p>
            <a:endParaRPr lang="fr-FR" dirty="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E8D3273-E080-F9CC-63A9-0032F5C40F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683658" y="4702629"/>
            <a:ext cx="8323941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citation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C297F72-9AE9-FCA1-E35C-172594739B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83658" y="1714500"/>
            <a:ext cx="8323941" cy="2857500"/>
          </a:xfrm>
        </p:spPr>
        <p:txBody>
          <a:bodyPr tIns="468000" anchor="b">
            <a:normAutofit/>
          </a:bodyPr>
          <a:lstStyle>
            <a:lvl1pPr marL="571500" indent="-571500">
              <a:buSzPct val="200000"/>
              <a:buFont typeface="Arial Black" panose="020B0A04020102020204" pitchFamily="34" charset="0"/>
              <a:buChar char="“"/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votre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image,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placez celle-ci en arrière plan : Clic droit + « Arrière plan »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votre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image,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adaptez si besoin la couleur du texte en fonction de celle-ci</a:t>
            </a:r>
          </a:p>
        </p:txBody>
      </p:sp>
    </p:spTree>
    <p:extLst>
      <p:ext uri="{BB962C8B-B14F-4D97-AF65-F5344CB8AC3E}">
        <p14:creationId xmlns:p14="http://schemas.microsoft.com/office/powerpoint/2010/main" val="3220688250"/>
      </p:ext>
    </p:extLst>
  </p:cSld>
  <p:clrMapOvr>
    <a:masterClrMapping/>
  </p:clrMapOvr>
  <p:hf hd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pleine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e 10">
            <a:extLst>
              <a:ext uri="{FF2B5EF4-FFF2-40B4-BE49-F238E27FC236}">
                <a16:creationId xmlns:a16="http://schemas.microsoft.com/office/drawing/2014/main" id="{74F437C1-0C37-DF8E-EF64-2BA107BEFB2F}"/>
              </a:ext>
            </a:extLst>
          </p:cNvPr>
          <p:cNvGrpSpPr/>
          <p:nvPr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9AF48E4-0EE8-3CC7-27AA-1591F5F46EA9}"/>
                </a:ext>
              </a:extLst>
            </p:cNvPr>
            <p:cNvSpPr/>
            <p:nvPr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13" name="Logo CEA">
              <a:extLst>
                <a:ext uri="{FF2B5EF4-FFF2-40B4-BE49-F238E27FC236}">
                  <a16:creationId xmlns:a16="http://schemas.microsoft.com/office/drawing/2014/main" id="{DFA7C964-126E-3D36-7408-04B6C0889C8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7" name="Espace réservé pour une image  6">
            <a:extLst>
              <a:ext uri="{FF2B5EF4-FFF2-40B4-BE49-F238E27FC236}">
                <a16:creationId xmlns:a16="http://schemas.microsoft.com/office/drawing/2014/main" id="{C5DB15CE-1737-19C7-773E-184AB58648C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257897 w 12192000"/>
              <a:gd name="connsiteY0" fmla="*/ 6343650 h 6858000"/>
              <a:gd name="connsiteX1" fmla="*/ 257897 w 12192000"/>
              <a:gd name="connsiteY1" fmla="*/ 6707250 h 6858000"/>
              <a:gd name="connsiteX2" fmla="*/ 621497 w 12192000"/>
              <a:gd name="connsiteY2" fmla="*/ 6707250 h 6858000"/>
              <a:gd name="connsiteX3" fmla="*/ 621497 w 12192000"/>
              <a:gd name="connsiteY3" fmla="*/ 6343650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57897" y="6343650"/>
                </a:moveTo>
                <a:lnTo>
                  <a:pt x="257897" y="6707250"/>
                </a:lnTo>
                <a:lnTo>
                  <a:pt x="621497" y="6707250"/>
                </a:lnTo>
                <a:lnTo>
                  <a:pt x="621497" y="6343650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1872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</a:t>
            </a:r>
            <a:r>
              <a:rPr lang="fr-FR"/>
              <a:t>image </a:t>
            </a:r>
            <a:r>
              <a:rPr lang="fr-FR" smtClean="0"/>
              <a:t>ici, </a:t>
            </a:r>
            <a:r>
              <a:rPr lang="fr-FR" dirty="0"/>
              <a:t>puis placez votre image en arrière plan</a:t>
            </a:r>
          </a:p>
          <a:p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pleine page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votre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image,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placez celle-ci en arrière plan : Clic droit + « Arrière plan »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9488157"/>
      </p:ext>
    </p:extLst>
  </p:cSld>
  <p:clrMapOvr>
    <a:masterClrMapping/>
  </p:clrMapOvr>
  <p:hf hd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suel pleine page +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e 9">
            <a:extLst>
              <a:ext uri="{FF2B5EF4-FFF2-40B4-BE49-F238E27FC236}">
                <a16:creationId xmlns:a16="http://schemas.microsoft.com/office/drawing/2014/main" id="{E2FB537C-FD4D-0AEC-C133-0DAF4636E2B9}"/>
              </a:ext>
            </a:extLst>
          </p:cNvPr>
          <p:cNvGrpSpPr/>
          <p:nvPr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16ABDD6-A390-2C6E-2047-D4A9A9710027}"/>
                </a:ext>
              </a:extLst>
            </p:cNvPr>
            <p:cNvSpPr/>
            <p:nvPr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17" name="Logo CEA">
              <a:extLst>
                <a:ext uri="{FF2B5EF4-FFF2-40B4-BE49-F238E27FC236}">
                  <a16:creationId xmlns:a16="http://schemas.microsoft.com/office/drawing/2014/main" id="{B331915A-1A76-4EF6-2A1C-75D200A8FE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8" name="Espace réservé pour une image  7">
            <a:extLst>
              <a:ext uri="{FF2B5EF4-FFF2-40B4-BE49-F238E27FC236}">
                <a16:creationId xmlns:a16="http://schemas.microsoft.com/office/drawing/2014/main" id="{BB2888C6-4081-3327-01C0-D9EA23523C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257897 w 12192000"/>
              <a:gd name="connsiteY0" fmla="*/ 6343650 h 6858000"/>
              <a:gd name="connsiteX1" fmla="*/ 257897 w 12192000"/>
              <a:gd name="connsiteY1" fmla="*/ 6707250 h 6858000"/>
              <a:gd name="connsiteX2" fmla="*/ 621497 w 12192000"/>
              <a:gd name="connsiteY2" fmla="*/ 6707250 h 6858000"/>
              <a:gd name="connsiteX3" fmla="*/ 621497 w 12192000"/>
              <a:gd name="connsiteY3" fmla="*/ 6343650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57897" y="6343650"/>
                </a:moveTo>
                <a:lnTo>
                  <a:pt x="257897" y="6707250"/>
                </a:lnTo>
                <a:lnTo>
                  <a:pt x="621497" y="6707250"/>
                </a:lnTo>
                <a:lnTo>
                  <a:pt x="621497" y="6343650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1260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</a:t>
            </a:r>
            <a:r>
              <a:rPr lang="fr-FR"/>
              <a:t>image </a:t>
            </a:r>
            <a:r>
              <a:rPr lang="fr-FR" smtClean="0"/>
              <a:t>ici, </a:t>
            </a:r>
            <a:r>
              <a:rPr lang="fr-FR" dirty="0"/>
              <a:t>puis placez votre image en arrière plan</a:t>
            </a:r>
          </a:p>
          <a:p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pleine page + texte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votre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image,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placez celle-ci en arrière plan : Clic droit + « Arrière plan »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Espace réservé du texte 12">
            <a:extLst>
              <a:ext uri="{FF2B5EF4-FFF2-40B4-BE49-F238E27FC236}">
                <a16:creationId xmlns:a16="http://schemas.microsoft.com/office/drawing/2014/main" id="{4DB704B1-C9AF-2DEE-2915-BA6F9894D57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8477" y="1640114"/>
            <a:ext cx="11573522" cy="3439886"/>
          </a:xfrm>
          <a:custGeom>
            <a:avLst/>
            <a:gdLst>
              <a:gd name="connsiteX0" fmla="*/ 388580 w 11573522"/>
              <a:gd name="connsiteY0" fmla="*/ 2811978 h 3439886"/>
              <a:gd name="connsiteX1" fmla="*/ 266084 w 11573522"/>
              <a:gd name="connsiteY1" fmla="*/ 2905253 h 3439886"/>
              <a:gd name="connsiteX2" fmla="*/ 200780 w 11573522"/>
              <a:gd name="connsiteY2" fmla="*/ 2954731 h 3439886"/>
              <a:gd name="connsiteX3" fmla="*/ 388175 w 11573522"/>
              <a:gd name="connsiteY3" fmla="*/ 3100322 h 3439886"/>
              <a:gd name="connsiteX4" fmla="*/ 575977 w 11573522"/>
              <a:gd name="connsiteY4" fmla="*/ 2957569 h 3439886"/>
              <a:gd name="connsiteX5" fmla="*/ 388580 w 11573522"/>
              <a:gd name="connsiteY5" fmla="*/ 2811978 h 3439886"/>
              <a:gd name="connsiteX6" fmla="*/ 386147 w 11573522"/>
              <a:gd name="connsiteY6" fmla="*/ 0 h 3439886"/>
              <a:gd name="connsiteX7" fmla="*/ 392637 w 11573522"/>
              <a:gd name="connsiteY7" fmla="*/ 0 h 3439886"/>
              <a:gd name="connsiteX8" fmla="*/ 392637 w 11573522"/>
              <a:gd name="connsiteY8" fmla="*/ 28893 h 3439886"/>
              <a:gd name="connsiteX9" fmla="*/ 392637 w 11573522"/>
              <a:gd name="connsiteY9" fmla="*/ 131318 h 3439886"/>
              <a:gd name="connsiteX10" fmla="*/ 578816 w 11573522"/>
              <a:gd name="connsiteY10" fmla="*/ 275693 h 3439886"/>
              <a:gd name="connsiteX11" fmla="*/ 578816 w 11573522"/>
              <a:gd name="connsiteY11" fmla="*/ 97658 h 3439886"/>
              <a:gd name="connsiteX12" fmla="*/ 462924 w 11573522"/>
              <a:gd name="connsiteY12" fmla="*/ 7536 h 3439886"/>
              <a:gd name="connsiteX13" fmla="*/ 453234 w 11573522"/>
              <a:gd name="connsiteY13" fmla="*/ 0 h 3439886"/>
              <a:gd name="connsiteX14" fmla="*/ 464209 w 11573522"/>
              <a:gd name="connsiteY14" fmla="*/ 0 h 3439886"/>
              <a:gd name="connsiteX15" fmla="*/ 484510 w 11573522"/>
              <a:gd name="connsiteY15" fmla="*/ 15775 h 3439886"/>
              <a:gd name="connsiteX16" fmla="*/ 582061 w 11573522"/>
              <a:gd name="connsiteY16" fmla="*/ 91574 h 3439886"/>
              <a:gd name="connsiteX17" fmla="*/ 695192 w 11573522"/>
              <a:gd name="connsiteY17" fmla="*/ 5744 h 3439886"/>
              <a:gd name="connsiteX18" fmla="*/ 702764 w 11573522"/>
              <a:gd name="connsiteY18" fmla="*/ 0 h 3439886"/>
              <a:gd name="connsiteX19" fmla="*/ 2758098 w 11573522"/>
              <a:gd name="connsiteY19" fmla="*/ 0 h 3439886"/>
              <a:gd name="connsiteX20" fmla="*/ 2764588 w 11573522"/>
              <a:gd name="connsiteY20" fmla="*/ 0 h 3439886"/>
              <a:gd name="connsiteX21" fmla="*/ 2825185 w 11573522"/>
              <a:gd name="connsiteY21" fmla="*/ 0 h 3439886"/>
              <a:gd name="connsiteX22" fmla="*/ 2836160 w 11573522"/>
              <a:gd name="connsiteY22" fmla="*/ 0 h 3439886"/>
              <a:gd name="connsiteX23" fmla="*/ 3074715 w 11573522"/>
              <a:gd name="connsiteY23" fmla="*/ 0 h 3439886"/>
              <a:gd name="connsiteX24" fmla="*/ 9201571 w 11573522"/>
              <a:gd name="connsiteY24" fmla="*/ 0 h 3439886"/>
              <a:gd name="connsiteX25" fmla="*/ 11573522 w 11573522"/>
              <a:gd name="connsiteY25" fmla="*/ 0 h 3439886"/>
              <a:gd name="connsiteX26" fmla="*/ 11573522 w 11573522"/>
              <a:gd name="connsiteY26" fmla="*/ 3439886 h 3439886"/>
              <a:gd name="connsiteX27" fmla="*/ 962936 w 11573522"/>
              <a:gd name="connsiteY27" fmla="*/ 3439886 h 3439886"/>
              <a:gd name="connsiteX28" fmla="*/ 962936 w 11573522"/>
              <a:gd name="connsiteY28" fmla="*/ 3439632 h 3439886"/>
              <a:gd name="connsiteX29" fmla="*/ 962936 w 11573522"/>
              <a:gd name="connsiteY29" fmla="*/ 3438953 h 3439886"/>
              <a:gd name="connsiteX30" fmla="*/ 776757 w 11573522"/>
              <a:gd name="connsiteY30" fmla="*/ 3294579 h 3439886"/>
              <a:gd name="connsiteX31" fmla="*/ 776757 w 11573522"/>
              <a:gd name="connsiteY31" fmla="*/ 3429148 h 3439886"/>
              <a:gd name="connsiteX32" fmla="*/ 776757 w 11573522"/>
              <a:gd name="connsiteY32" fmla="*/ 3439886 h 3439886"/>
              <a:gd name="connsiteX33" fmla="*/ 769862 w 11573522"/>
              <a:gd name="connsiteY33" fmla="*/ 3439886 h 3439886"/>
              <a:gd name="connsiteX34" fmla="*/ 769862 w 11573522"/>
              <a:gd name="connsiteY34" fmla="*/ 3414403 h 3439886"/>
              <a:gd name="connsiteX35" fmla="*/ 769862 w 11573522"/>
              <a:gd name="connsiteY35" fmla="*/ 3292145 h 3439886"/>
              <a:gd name="connsiteX36" fmla="*/ 629924 w 11573522"/>
              <a:gd name="connsiteY36" fmla="*/ 3183458 h 3439886"/>
              <a:gd name="connsiteX37" fmla="*/ 633168 w 11573522"/>
              <a:gd name="connsiteY37" fmla="*/ 3177375 h 3439886"/>
              <a:gd name="connsiteX38" fmla="*/ 771079 w 11573522"/>
              <a:gd name="connsiteY38" fmla="*/ 3284034 h 3439886"/>
              <a:gd name="connsiteX39" fmla="*/ 771079 w 11573522"/>
              <a:gd name="connsiteY39" fmla="*/ 3105999 h 3439886"/>
              <a:gd name="connsiteX40" fmla="*/ 704963 w 11573522"/>
              <a:gd name="connsiteY40" fmla="*/ 3054900 h 3439886"/>
              <a:gd name="connsiteX41" fmla="*/ 708614 w 11573522"/>
              <a:gd name="connsiteY41" fmla="*/ 3049222 h 3439886"/>
              <a:gd name="connsiteX42" fmla="*/ 774323 w 11573522"/>
              <a:gd name="connsiteY42" fmla="*/ 3100322 h 3439886"/>
              <a:gd name="connsiteX43" fmla="*/ 962125 w 11573522"/>
              <a:gd name="connsiteY43" fmla="*/ 2957569 h 3439886"/>
              <a:gd name="connsiteX44" fmla="*/ 824621 w 11573522"/>
              <a:gd name="connsiteY44" fmla="*/ 2850911 h 3439886"/>
              <a:gd name="connsiteX45" fmla="*/ 828271 w 11573522"/>
              <a:gd name="connsiteY45" fmla="*/ 2844422 h 3439886"/>
              <a:gd name="connsiteX46" fmla="*/ 962936 w 11573522"/>
              <a:gd name="connsiteY46" fmla="*/ 2948647 h 3439886"/>
              <a:gd name="connsiteX47" fmla="*/ 962936 w 11573522"/>
              <a:gd name="connsiteY47" fmla="*/ 2770612 h 3439886"/>
              <a:gd name="connsiteX48" fmla="*/ 900065 w 11573522"/>
              <a:gd name="connsiteY48" fmla="*/ 2721947 h 3439886"/>
              <a:gd name="connsiteX49" fmla="*/ 903716 w 11573522"/>
              <a:gd name="connsiteY49" fmla="*/ 2715864 h 3439886"/>
              <a:gd name="connsiteX50" fmla="*/ 966181 w 11573522"/>
              <a:gd name="connsiteY50" fmla="*/ 2764529 h 3439886"/>
              <a:gd name="connsiteX51" fmla="*/ 1153982 w 11573522"/>
              <a:gd name="connsiteY51" fmla="*/ 2621777 h 3439886"/>
              <a:gd name="connsiteX52" fmla="*/ 969021 w 11573522"/>
              <a:gd name="connsiteY52" fmla="*/ 2478619 h 3439886"/>
              <a:gd name="connsiteX53" fmla="*/ 781219 w 11573522"/>
              <a:gd name="connsiteY53" fmla="*/ 2621371 h 3439886"/>
              <a:gd name="connsiteX54" fmla="*/ 903310 w 11573522"/>
              <a:gd name="connsiteY54" fmla="*/ 2715864 h 3439886"/>
              <a:gd name="connsiteX55" fmla="*/ 900065 w 11573522"/>
              <a:gd name="connsiteY55" fmla="*/ 2721542 h 3439886"/>
              <a:gd name="connsiteX56" fmla="*/ 776757 w 11573522"/>
              <a:gd name="connsiteY56" fmla="*/ 2626238 h 3439886"/>
              <a:gd name="connsiteX57" fmla="*/ 776757 w 11573522"/>
              <a:gd name="connsiteY57" fmla="*/ 2804273 h 3439886"/>
              <a:gd name="connsiteX58" fmla="*/ 828271 w 11573522"/>
              <a:gd name="connsiteY58" fmla="*/ 2844017 h 3439886"/>
              <a:gd name="connsiteX59" fmla="*/ 824215 w 11573522"/>
              <a:gd name="connsiteY59" fmla="*/ 2850506 h 3439886"/>
              <a:gd name="connsiteX60" fmla="*/ 774729 w 11573522"/>
              <a:gd name="connsiteY60" fmla="*/ 2811978 h 3439886"/>
              <a:gd name="connsiteX61" fmla="*/ 586928 w 11573522"/>
              <a:gd name="connsiteY61" fmla="*/ 2954731 h 3439886"/>
              <a:gd name="connsiteX62" fmla="*/ 708208 w 11573522"/>
              <a:gd name="connsiteY62" fmla="*/ 3048817 h 3439886"/>
              <a:gd name="connsiteX63" fmla="*/ 704963 w 11573522"/>
              <a:gd name="connsiteY63" fmla="*/ 3054900 h 3439886"/>
              <a:gd name="connsiteX64" fmla="*/ 584900 w 11573522"/>
              <a:gd name="connsiteY64" fmla="*/ 2961625 h 3439886"/>
              <a:gd name="connsiteX65" fmla="*/ 584900 w 11573522"/>
              <a:gd name="connsiteY65" fmla="*/ 3140065 h 3439886"/>
              <a:gd name="connsiteX66" fmla="*/ 633168 w 11573522"/>
              <a:gd name="connsiteY66" fmla="*/ 3177375 h 3439886"/>
              <a:gd name="connsiteX67" fmla="*/ 629518 w 11573522"/>
              <a:gd name="connsiteY67" fmla="*/ 3183052 h 3439886"/>
              <a:gd name="connsiteX68" fmla="*/ 582872 w 11573522"/>
              <a:gd name="connsiteY68" fmla="*/ 3146960 h 3439886"/>
              <a:gd name="connsiteX69" fmla="*/ 388175 w 11573522"/>
              <a:gd name="connsiteY69" fmla="*/ 3295390 h 3439886"/>
              <a:gd name="connsiteX70" fmla="*/ 191856 w 11573522"/>
              <a:gd name="connsiteY70" fmla="*/ 3143310 h 3439886"/>
              <a:gd name="connsiteX71" fmla="*/ 191856 w 11573522"/>
              <a:gd name="connsiteY71" fmla="*/ 3082477 h 3439886"/>
              <a:gd name="connsiteX72" fmla="*/ 198752 w 11573522"/>
              <a:gd name="connsiteY72" fmla="*/ 3085316 h 3439886"/>
              <a:gd name="connsiteX73" fmla="*/ 198752 w 11573522"/>
              <a:gd name="connsiteY73" fmla="*/ 3140065 h 3439886"/>
              <a:gd name="connsiteX74" fmla="*/ 384930 w 11573522"/>
              <a:gd name="connsiteY74" fmla="*/ 3284034 h 3439886"/>
              <a:gd name="connsiteX75" fmla="*/ 384930 w 11573522"/>
              <a:gd name="connsiteY75" fmla="*/ 3105999 h 3439886"/>
              <a:gd name="connsiteX76" fmla="*/ 198752 w 11573522"/>
              <a:gd name="connsiteY76" fmla="*/ 2961625 h 3439886"/>
              <a:gd name="connsiteX77" fmla="*/ 198752 w 11573522"/>
              <a:gd name="connsiteY77" fmla="*/ 3084911 h 3439886"/>
              <a:gd name="connsiteX78" fmla="*/ 191856 w 11573522"/>
              <a:gd name="connsiteY78" fmla="*/ 3082072 h 3439886"/>
              <a:gd name="connsiteX79" fmla="*/ 191856 w 11573522"/>
              <a:gd name="connsiteY79" fmla="*/ 2953108 h 3439886"/>
              <a:gd name="connsiteX80" fmla="*/ 259189 w 11573522"/>
              <a:gd name="connsiteY80" fmla="*/ 2902009 h 3439886"/>
              <a:gd name="connsiteX81" fmla="*/ 383713 w 11573522"/>
              <a:gd name="connsiteY81" fmla="*/ 2807517 h 3439886"/>
              <a:gd name="connsiteX82" fmla="*/ 383713 w 11573522"/>
              <a:gd name="connsiteY82" fmla="*/ 2715053 h 3439886"/>
              <a:gd name="connsiteX83" fmla="*/ 390609 w 11573522"/>
              <a:gd name="connsiteY83" fmla="*/ 2716269 h 3439886"/>
              <a:gd name="connsiteX84" fmla="*/ 390609 w 11573522"/>
              <a:gd name="connsiteY84" fmla="*/ 2804273 h 3439886"/>
              <a:gd name="connsiteX85" fmla="*/ 576788 w 11573522"/>
              <a:gd name="connsiteY85" fmla="*/ 2948647 h 3439886"/>
              <a:gd name="connsiteX86" fmla="*/ 576788 w 11573522"/>
              <a:gd name="connsiteY86" fmla="*/ 2770612 h 3439886"/>
              <a:gd name="connsiteX87" fmla="*/ 489174 w 11573522"/>
              <a:gd name="connsiteY87" fmla="*/ 2702481 h 3439886"/>
              <a:gd name="connsiteX88" fmla="*/ 492825 w 11573522"/>
              <a:gd name="connsiteY88" fmla="*/ 2697209 h 3439886"/>
              <a:gd name="connsiteX89" fmla="*/ 580033 w 11573522"/>
              <a:gd name="connsiteY89" fmla="*/ 2764529 h 3439886"/>
              <a:gd name="connsiteX90" fmla="*/ 767834 w 11573522"/>
              <a:gd name="connsiteY90" fmla="*/ 2621777 h 3439886"/>
              <a:gd name="connsiteX91" fmla="*/ 626679 w 11573522"/>
              <a:gd name="connsiteY91" fmla="*/ 2512280 h 3439886"/>
              <a:gd name="connsiteX92" fmla="*/ 630735 w 11573522"/>
              <a:gd name="connsiteY92" fmla="*/ 2507007 h 3439886"/>
              <a:gd name="connsiteX93" fmla="*/ 771079 w 11573522"/>
              <a:gd name="connsiteY93" fmla="*/ 2615693 h 3439886"/>
              <a:gd name="connsiteX94" fmla="*/ 771079 w 11573522"/>
              <a:gd name="connsiteY94" fmla="*/ 2437659 h 3439886"/>
              <a:gd name="connsiteX95" fmla="*/ 713481 w 11573522"/>
              <a:gd name="connsiteY95" fmla="*/ 2392644 h 3439886"/>
              <a:gd name="connsiteX96" fmla="*/ 717131 w 11573522"/>
              <a:gd name="connsiteY96" fmla="*/ 2387372 h 3439886"/>
              <a:gd name="connsiteX97" fmla="*/ 774323 w 11573522"/>
              <a:gd name="connsiteY97" fmla="*/ 2431576 h 3439886"/>
              <a:gd name="connsiteX98" fmla="*/ 962125 w 11573522"/>
              <a:gd name="connsiteY98" fmla="*/ 2288824 h 3439886"/>
              <a:gd name="connsiteX99" fmla="*/ 774729 w 11573522"/>
              <a:gd name="connsiteY99" fmla="*/ 2143638 h 3439886"/>
              <a:gd name="connsiteX100" fmla="*/ 586928 w 11573522"/>
              <a:gd name="connsiteY100" fmla="*/ 2286391 h 3439886"/>
              <a:gd name="connsiteX101" fmla="*/ 717131 w 11573522"/>
              <a:gd name="connsiteY101" fmla="*/ 2387372 h 3439886"/>
              <a:gd name="connsiteX102" fmla="*/ 713075 w 11573522"/>
              <a:gd name="connsiteY102" fmla="*/ 2392644 h 3439886"/>
              <a:gd name="connsiteX103" fmla="*/ 584900 w 11573522"/>
              <a:gd name="connsiteY103" fmla="*/ 2293285 h 3439886"/>
              <a:gd name="connsiteX104" fmla="*/ 584900 w 11573522"/>
              <a:gd name="connsiteY104" fmla="*/ 2471319 h 3439886"/>
              <a:gd name="connsiteX105" fmla="*/ 630329 w 11573522"/>
              <a:gd name="connsiteY105" fmla="*/ 2506602 h 3439886"/>
              <a:gd name="connsiteX106" fmla="*/ 626679 w 11573522"/>
              <a:gd name="connsiteY106" fmla="*/ 2512280 h 3439886"/>
              <a:gd name="connsiteX107" fmla="*/ 582872 w 11573522"/>
              <a:gd name="connsiteY107" fmla="*/ 2478619 h 3439886"/>
              <a:gd name="connsiteX108" fmla="*/ 395071 w 11573522"/>
              <a:gd name="connsiteY108" fmla="*/ 2621371 h 3439886"/>
              <a:gd name="connsiteX109" fmla="*/ 492825 w 11573522"/>
              <a:gd name="connsiteY109" fmla="*/ 2696804 h 3439886"/>
              <a:gd name="connsiteX110" fmla="*/ 488769 w 11573522"/>
              <a:gd name="connsiteY110" fmla="*/ 2702481 h 3439886"/>
              <a:gd name="connsiteX111" fmla="*/ 390609 w 11573522"/>
              <a:gd name="connsiteY111" fmla="*/ 2626238 h 3439886"/>
              <a:gd name="connsiteX112" fmla="*/ 390609 w 11573522"/>
              <a:gd name="connsiteY112" fmla="*/ 2715864 h 3439886"/>
              <a:gd name="connsiteX113" fmla="*/ 383713 w 11573522"/>
              <a:gd name="connsiteY113" fmla="*/ 2714647 h 3439886"/>
              <a:gd name="connsiteX114" fmla="*/ 383713 w 11573522"/>
              <a:gd name="connsiteY114" fmla="*/ 2623399 h 3439886"/>
              <a:gd name="connsiteX115" fmla="*/ 375601 w 11573522"/>
              <a:gd name="connsiteY115" fmla="*/ 2616910 h 3439886"/>
              <a:gd name="connsiteX116" fmla="*/ 375601 w 11573522"/>
              <a:gd name="connsiteY116" fmla="*/ 2608394 h 3439886"/>
              <a:gd name="connsiteX117" fmla="*/ 384930 w 11573522"/>
              <a:gd name="connsiteY117" fmla="*/ 2615693 h 3439886"/>
              <a:gd name="connsiteX118" fmla="*/ 384930 w 11573522"/>
              <a:gd name="connsiteY118" fmla="*/ 2437659 h 3439886"/>
              <a:gd name="connsiteX119" fmla="*/ 375601 w 11573522"/>
              <a:gd name="connsiteY119" fmla="*/ 2430360 h 3439886"/>
              <a:gd name="connsiteX120" fmla="*/ 375601 w 11573522"/>
              <a:gd name="connsiteY120" fmla="*/ 2421843 h 3439886"/>
              <a:gd name="connsiteX121" fmla="*/ 388175 w 11573522"/>
              <a:gd name="connsiteY121" fmla="*/ 2431576 h 3439886"/>
              <a:gd name="connsiteX122" fmla="*/ 575977 w 11573522"/>
              <a:gd name="connsiteY122" fmla="*/ 2288824 h 3439886"/>
              <a:gd name="connsiteX123" fmla="*/ 388580 w 11573522"/>
              <a:gd name="connsiteY123" fmla="*/ 2143638 h 3439886"/>
              <a:gd name="connsiteX124" fmla="*/ 200780 w 11573522"/>
              <a:gd name="connsiteY124" fmla="*/ 2286391 h 3439886"/>
              <a:gd name="connsiteX125" fmla="*/ 375195 w 11573522"/>
              <a:gd name="connsiteY125" fmla="*/ 2421843 h 3439886"/>
              <a:gd name="connsiteX126" fmla="*/ 375195 w 11573522"/>
              <a:gd name="connsiteY126" fmla="*/ 2429954 h 3439886"/>
              <a:gd name="connsiteX127" fmla="*/ 198752 w 11573522"/>
              <a:gd name="connsiteY127" fmla="*/ 2293285 h 3439886"/>
              <a:gd name="connsiteX128" fmla="*/ 198752 w 11573522"/>
              <a:gd name="connsiteY128" fmla="*/ 2471319 h 3439886"/>
              <a:gd name="connsiteX129" fmla="*/ 375195 w 11573522"/>
              <a:gd name="connsiteY129" fmla="*/ 2608394 h 3439886"/>
              <a:gd name="connsiteX130" fmla="*/ 375195 w 11573522"/>
              <a:gd name="connsiteY130" fmla="*/ 2616910 h 3439886"/>
              <a:gd name="connsiteX131" fmla="*/ 191856 w 11573522"/>
              <a:gd name="connsiteY131" fmla="*/ 2474563 h 3439886"/>
              <a:gd name="connsiteX132" fmla="*/ 191856 w 11573522"/>
              <a:gd name="connsiteY132" fmla="*/ 2284768 h 3439886"/>
              <a:gd name="connsiteX133" fmla="*/ 383713 w 11573522"/>
              <a:gd name="connsiteY133" fmla="*/ 2138772 h 3439886"/>
              <a:gd name="connsiteX134" fmla="*/ 383713 w 11573522"/>
              <a:gd name="connsiteY134" fmla="*/ 1959926 h 3439886"/>
              <a:gd name="connsiteX135" fmla="*/ 390609 w 11573522"/>
              <a:gd name="connsiteY135" fmla="*/ 1965198 h 3439886"/>
              <a:gd name="connsiteX136" fmla="*/ 390609 w 11573522"/>
              <a:gd name="connsiteY136" fmla="*/ 2136339 h 3439886"/>
              <a:gd name="connsiteX137" fmla="*/ 576788 w 11573522"/>
              <a:gd name="connsiteY137" fmla="*/ 2280307 h 3439886"/>
              <a:gd name="connsiteX138" fmla="*/ 576788 w 11573522"/>
              <a:gd name="connsiteY138" fmla="*/ 2102272 h 3439886"/>
              <a:gd name="connsiteX139" fmla="*/ 390609 w 11573522"/>
              <a:gd name="connsiteY139" fmla="*/ 1957898 h 3439886"/>
              <a:gd name="connsiteX140" fmla="*/ 390609 w 11573522"/>
              <a:gd name="connsiteY140" fmla="*/ 1964792 h 3439886"/>
              <a:gd name="connsiteX141" fmla="*/ 383713 w 11573522"/>
              <a:gd name="connsiteY141" fmla="*/ 1959520 h 3439886"/>
              <a:gd name="connsiteX142" fmla="*/ 383713 w 11573522"/>
              <a:gd name="connsiteY142" fmla="*/ 1949382 h 3439886"/>
              <a:gd name="connsiteX143" fmla="*/ 569487 w 11573522"/>
              <a:gd name="connsiteY143" fmla="*/ 1808251 h 3439886"/>
              <a:gd name="connsiteX144" fmla="*/ 575166 w 11573522"/>
              <a:gd name="connsiteY144" fmla="*/ 1812307 h 3439886"/>
              <a:gd name="connsiteX145" fmla="*/ 392637 w 11573522"/>
              <a:gd name="connsiteY145" fmla="*/ 1951004 h 3439886"/>
              <a:gd name="connsiteX146" fmla="*/ 580033 w 11573522"/>
              <a:gd name="connsiteY146" fmla="*/ 2096594 h 3439886"/>
              <a:gd name="connsiteX147" fmla="*/ 767834 w 11573522"/>
              <a:gd name="connsiteY147" fmla="*/ 1953437 h 3439886"/>
              <a:gd name="connsiteX148" fmla="*/ 580438 w 11573522"/>
              <a:gd name="connsiteY148" fmla="*/ 1808251 h 3439886"/>
              <a:gd name="connsiteX149" fmla="*/ 575166 w 11573522"/>
              <a:gd name="connsiteY149" fmla="*/ 1812307 h 3439886"/>
              <a:gd name="connsiteX150" fmla="*/ 569893 w 11573522"/>
              <a:gd name="connsiteY150" fmla="*/ 1807846 h 3439886"/>
              <a:gd name="connsiteX151" fmla="*/ 578005 w 11573522"/>
              <a:gd name="connsiteY151" fmla="*/ 1801763 h 3439886"/>
              <a:gd name="connsiteX152" fmla="*/ 578005 w 11573522"/>
              <a:gd name="connsiteY152" fmla="*/ 1795679 h 3439886"/>
              <a:gd name="connsiteX153" fmla="*/ 584900 w 11573522"/>
              <a:gd name="connsiteY153" fmla="*/ 1795679 h 3439886"/>
              <a:gd name="connsiteX154" fmla="*/ 584900 w 11573522"/>
              <a:gd name="connsiteY154" fmla="*/ 1802168 h 3439886"/>
              <a:gd name="connsiteX155" fmla="*/ 771079 w 11573522"/>
              <a:gd name="connsiteY155" fmla="*/ 1946137 h 3439886"/>
              <a:gd name="connsiteX156" fmla="*/ 771079 w 11573522"/>
              <a:gd name="connsiteY156" fmla="*/ 1783107 h 3439886"/>
              <a:gd name="connsiteX157" fmla="*/ 771079 w 11573522"/>
              <a:gd name="connsiteY157" fmla="*/ 1768508 h 3439886"/>
              <a:gd name="connsiteX158" fmla="*/ 584900 w 11573522"/>
              <a:gd name="connsiteY158" fmla="*/ 1624133 h 3439886"/>
              <a:gd name="connsiteX159" fmla="*/ 584900 w 11573522"/>
              <a:gd name="connsiteY159" fmla="*/ 1785541 h 3439886"/>
              <a:gd name="connsiteX160" fmla="*/ 584900 w 11573522"/>
              <a:gd name="connsiteY160" fmla="*/ 1795274 h 3439886"/>
              <a:gd name="connsiteX161" fmla="*/ 578005 w 11573522"/>
              <a:gd name="connsiteY161" fmla="*/ 1795274 h 3439886"/>
              <a:gd name="connsiteX162" fmla="*/ 578005 w 11573522"/>
              <a:gd name="connsiteY162" fmla="*/ 1621294 h 3439886"/>
              <a:gd name="connsiteX163" fmla="*/ 437661 w 11573522"/>
              <a:gd name="connsiteY163" fmla="*/ 1512608 h 3439886"/>
              <a:gd name="connsiteX164" fmla="*/ 441312 w 11573522"/>
              <a:gd name="connsiteY164" fmla="*/ 1506930 h 3439886"/>
              <a:gd name="connsiteX165" fmla="*/ 578816 w 11573522"/>
              <a:gd name="connsiteY165" fmla="*/ 1613589 h 3439886"/>
              <a:gd name="connsiteX166" fmla="*/ 578816 w 11573522"/>
              <a:gd name="connsiteY166" fmla="*/ 1435555 h 3439886"/>
              <a:gd name="connsiteX167" fmla="*/ 513106 w 11573522"/>
              <a:gd name="connsiteY167" fmla="*/ 1384456 h 3439886"/>
              <a:gd name="connsiteX168" fmla="*/ 516350 w 11573522"/>
              <a:gd name="connsiteY168" fmla="*/ 1378372 h 3439886"/>
              <a:gd name="connsiteX169" fmla="*/ 582061 w 11573522"/>
              <a:gd name="connsiteY169" fmla="*/ 1429472 h 3439886"/>
              <a:gd name="connsiteX170" fmla="*/ 769862 w 11573522"/>
              <a:gd name="connsiteY170" fmla="*/ 1286719 h 3439886"/>
              <a:gd name="connsiteX171" fmla="*/ 632763 w 11573522"/>
              <a:gd name="connsiteY171" fmla="*/ 1180060 h 3439886"/>
              <a:gd name="connsiteX172" fmla="*/ 636413 w 11573522"/>
              <a:gd name="connsiteY172" fmla="*/ 1173571 h 3439886"/>
              <a:gd name="connsiteX173" fmla="*/ 771079 w 11573522"/>
              <a:gd name="connsiteY173" fmla="*/ 1278203 h 3439886"/>
              <a:gd name="connsiteX174" fmla="*/ 771079 w 11573522"/>
              <a:gd name="connsiteY174" fmla="*/ 1099762 h 3439886"/>
              <a:gd name="connsiteX175" fmla="*/ 708208 w 11573522"/>
              <a:gd name="connsiteY175" fmla="*/ 1051096 h 3439886"/>
              <a:gd name="connsiteX176" fmla="*/ 711453 w 11573522"/>
              <a:gd name="connsiteY176" fmla="*/ 1045419 h 3439886"/>
              <a:gd name="connsiteX177" fmla="*/ 774323 w 11573522"/>
              <a:gd name="connsiteY177" fmla="*/ 1094085 h 3439886"/>
              <a:gd name="connsiteX178" fmla="*/ 962125 w 11573522"/>
              <a:gd name="connsiteY178" fmla="*/ 951332 h 3439886"/>
              <a:gd name="connsiteX179" fmla="*/ 777163 w 11573522"/>
              <a:gd name="connsiteY179" fmla="*/ 807769 h 3439886"/>
              <a:gd name="connsiteX180" fmla="*/ 589362 w 11573522"/>
              <a:gd name="connsiteY180" fmla="*/ 950521 h 3439886"/>
              <a:gd name="connsiteX181" fmla="*/ 711453 w 11573522"/>
              <a:gd name="connsiteY181" fmla="*/ 1045013 h 3439886"/>
              <a:gd name="connsiteX182" fmla="*/ 707802 w 11573522"/>
              <a:gd name="connsiteY182" fmla="*/ 1051096 h 3439886"/>
              <a:gd name="connsiteX183" fmla="*/ 584900 w 11573522"/>
              <a:gd name="connsiteY183" fmla="*/ 955388 h 3439886"/>
              <a:gd name="connsiteX184" fmla="*/ 584900 w 11573522"/>
              <a:gd name="connsiteY184" fmla="*/ 1133828 h 3439886"/>
              <a:gd name="connsiteX185" fmla="*/ 636008 w 11573522"/>
              <a:gd name="connsiteY185" fmla="*/ 1173571 h 3439886"/>
              <a:gd name="connsiteX186" fmla="*/ 632357 w 11573522"/>
              <a:gd name="connsiteY186" fmla="*/ 1180060 h 3439886"/>
              <a:gd name="connsiteX187" fmla="*/ 582872 w 11573522"/>
              <a:gd name="connsiteY187" fmla="*/ 1141534 h 3439886"/>
              <a:gd name="connsiteX188" fmla="*/ 395071 w 11573522"/>
              <a:gd name="connsiteY188" fmla="*/ 1284286 h 3439886"/>
              <a:gd name="connsiteX189" fmla="*/ 516350 w 11573522"/>
              <a:gd name="connsiteY189" fmla="*/ 1378372 h 3439886"/>
              <a:gd name="connsiteX190" fmla="*/ 512700 w 11573522"/>
              <a:gd name="connsiteY190" fmla="*/ 1384050 h 3439886"/>
              <a:gd name="connsiteX191" fmla="*/ 392637 w 11573522"/>
              <a:gd name="connsiteY191" fmla="*/ 1291180 h 3439886"/>
              <a:gd name="connsiteX192" fmla="*/ 392637 w 11573522"/>
              <a:gd name="connsiteY192" fmla="*/ 1469214 h 3439886"/>
              <a:gd name="connsiteX193" fmla="*/ 440906 w 11573522"/>
              <a:gd name="connsiteY193" fmla="*/ 1506525 h 3439886"/>
              <a:gd name="connsiteX194" fmla="*/ 437661 w 11573522"/>
              <a:gd name="connsiteY194" fmla="*/ 1512608 h 3439886"/>
              <a:gd name="connsiteX195" fmla="*/ 391015 w 11573522"/>
              <a:gd name="connsiteY195" fmla="*/ 1476514 h 3439886"/>
              <a:gd name="connsiteX196" fmla="*/ 195912 w 11573522"/>
              <a:gd name="connsiteY196" fmla="*/ 1624539 h 3439886"/>
              <a:gd name="connsiteX197" fmla="*/ 0 w 11573522"/>
              <a:gd name="connsiteY197" fmla="*/ 1472459 h 3439886"/>
              <a:gd name="connsiteX198" fmla="*/ 0 w 11573522"/>
              <a:gd name="connsiteY198" fmla="*/ 1412033 h 3439886"/>
              <a:gd name="connsiteX199" fmla="*/ 6490 w 11573522"/>
              <a:gd name="connsiteY199" fmla="*/ 1414872 h 3439886"/>
              <a:gd name="connsiteX200" fmla="*/ 6490 w 11573522"/>
              <a:gd name="connsiteY200" fmla="*/ 1469214 h 3439886"/>
              <a:gd name="connsiteX201" fmla="*/ 192668 w 11573522"/>
              <a:gd name="connsiteY201" fmla="*/ 1613589 h 3439886"/>
              <a:gd name="connsiteX202" fmla="*/ 192668 w 11573522"/>
              <a:gd name="connsiteY202" fmla="*/ 1435555 h 3439886"/>
              <a:gd name="connsiteX203" fmla="*/ 6490 w 11573522"/>
              <a:gd name="connsiteY203" fmla="*/ 1291180 h 3439886"/>
              <a:gd name="connsiteX204" fmla="*/ 6490 w 11573522"/>
              <a:gd name="connsiteY204" fmla="*/ 1414466 h 3439886"/>
              <a:gd name="connsiteX205" fmla="*/ 0 w 11573522"/>
              <a:gd name="connsiteY205" fmla="*/ 1411627 h 3439886"/>
              <a:gd name="connsiteX206" fmla="*/ 0 w 11573522"/>
              <a:gd name="connsiteY206" fmla="*/ 1282664 h 3439886"/>
              <a:gd name="connsiteX207" fmla="*/ 66926 w 11573522"/>
              <a:gd name="connsiteY207" fmla="*/ 1231565 h 3439886"/>
              <a:gd name="connsiteX208" fmla="*/ 73821 w 11573522"/>
              <a:gd name="connsiteY208" fmla="*/ 1234809 h 3439886"/>
              <a:gd name="connsiteX209" fmla="*/ 8924 w 11573522"/>
              <a:gd name="connsiteY209" fmla="*/ 1284286 h 3439886"/>
              <a:gd name="connsiteX210" fmla="*/ 196318 w 11573522"/>
              <a:gd name="connsiteY210" fmla="*/ 1429472 h 3439886"/>
              <a:gd name="connsiteX211" fmla="*/ 384119 w 11573522"/>
              <a:gd name="connsiteY211" fmla="*/ 1286719 h 3439886"/>
              <a:gd name="connsiteX212" fmla="*/ 196724 w 11573522"/>
              <a:gd name="connsiteY212" fmla="*/ 1141534 h 3439886"/>
              <a:gd name="connsiteX213" fmla="*/ 74227 w 11573522"/>
              <a:gd name="connsiteY213" fmla="*/ 1234403 h 3439886"/>
              <a:gd name="connsiteX214" fmla="*/ 67332 w 11573522"/>
              <a:gd name="connsiteY214" fmla="*/ 1231159 h 3439886"/>
              <a:gd name="connsiteX215" fmla="*/ 191856 w 11573522"/>
              <a:gd name="connsiteY215" fmla="*/ 1136667 h 3439886"/>
              <a:gd name="connsiteX216" fmla="*/ 191856 w 11573522"/>
              <a:gd name="connsiteY216" fmla="*/ 1044607 h 3439886"/>
              <a:gd name="connsiteX217" fmla="*/ 198752 w 11573522"/>
              <a:gd name="connsiteY217" fmla="*/ 1045419 h 3439886"/>
              <a:gd name="connsiteX218" fmla="*/ 198752 w 11573522"/>
              <a:gd name="connsiteY218" fmla="*/ 1133828 h 3439886"/>
              <a:gd name="connsiteX219" fmla="*/ 384524 w 11573522"/>
              <a:gd name="connsiteY219" fmla="*/ 1278203 h 3439886"/>
              <a:gd name="connsiteX220" fmla="*/ 384524 w 11573522"/>
              <a:gd name="connsiteY220" fmla="*/ 1099762 h 3439886"/>
              <a:gd name="connsiteX221" fmla="*/ 296912 w 11573522"/>
              <a:gd name="connsiteY221" fmla="*/ 1032037 h 3439886"/>
              <a:gd name="connsiteX222" fmla="*/ 300968 w 11573522"/>
              <a:gd name="connsiteY222" fmla="*/ 1026359 h 3439886"/>
              <a:gd name="connsiteX223" fmla="*/ 388175 w 11573522"/>
              <a:gd name="connsiteY223" fmla="*/ 1094085 h 3439886"/>
              <a:gd name="connsiteX224" fmla="*/ 575977 w 11573522"/>
              <a:gd name="connsiteY224" fmla="*/ 951332 h 3439886"/>
              <a:gd name="connsiteX225" fmla="*/ 434822 w 11573522"/>
              <a:gd name="connsiteY225" fmla="*/ 841835 h 3439886"/>
              <a:gd name="connsiteX226" fmla="*/ 438878 w 11573522"/>
              <a:gd name="connsiteY226" fmla="*/ 836158 h 3439886"/>
              <a:gd name="connsiteX227" fmla="*/ 578816 w 11573522"/>
              <a:gd name="connsiteY227" fmla="*/ 944843 h 3439886"/>
              <a:gd name="connsiteX228" fmla="*/ 578816 w 11573522"/>
              <a:gd name="connsiteY228" fmla="*/ 766808 h 3439886"/>
              <a:gd name="connsiteX229" fmla="*/ 521218 w 11573522"/>
              <a:gd name="connsiteY229" fmla="*/ 722199 h 3439886"/>
              <a:gd name="connsiteX230" fmla="*/ 525274 w 11573522"/>
              <a:gd name="connsiteY230" fmla="*/ 716927 h 3439886"/>
              <a:gd name="connsiteX231" fmla="*/ 582061 w 11573522"/>
              <a:gd name="connsiteY231" fmla="*/ 761131 h 3439886"/>
              <a:gd name="connsiteX232" fmla="*/ 769862 w 11573522"/>
              <a:gd name="connsiteY232" fmla="*/ 618379 h 3439886"/>
              <a:gd name="connsiteX233" fmla="*/ 582872 w 11573522"/>
              <a:gd name="connsiteY233" fmla="*/ 472787 h 3439886"/>
              <a:gd name="connsiteX234" fmla="*/ 395071 w 11573522"/>
              <a:gd name="connsiteY234" fmla="*/ 615540 h 3439886"/>
              <a:gd name="connsiteX235" fmla="*/ 524868 w 11573522"/>
              <a:gd name="connsiteY235" fmla="*/ 716521 h 3439886"/>
              <a:gd name="connsiteX236" fmla="*/ 521218 w 11573522"/>
              <a:gd name="connsiteY236" fmla="*/ 722199 h 3439886"/>
              <a:gd name="connsiteX237" fmla="*/ 392637 w 11573522"/>
              <a:gd name="connsiteY237" fmla="*/ 622434 h 3439886"/>
              <a:gd name="connsiteX238" fmla="*/ 392637 w 11573522"/>
              <a:gd name="connsiteY238" fmla="*/ 800875 h 3439886"/>
              <a:gd name="connsiteX239" fmla="*/ 438472 w 11573522"/>
              <a:gd name="connsiteY239" fmla="*/ 836158 h 3439886"/>
              <a:gd name="connsiteX240" fmla="*/ 434416 w 11573522"/>
              <a:gd name="connsiteY240" fmla="*/ 841430 h 3439886"/>
              <a:gd name="connsiteX241" fmla="*/ 391015 w 11573522"/>
              <a:gd name="connsiteY241" fmla="*/ 807769 h 3439886"/>
              <a:gd name="connsiteX242" fmla="*/ 203214 w 11573522"/>
              <a:gd name="connsiteY242" fmla="*/ 950521 h 3439886"/>
              <a:gd name="connsiteX243" fmla="*/ 300968 w 11573522"/>
              <a:gd name="connsiteY243" fmla="*/ 1026359 h 3439886"/>
              <a:gd name="connsiteX244" fmla="*/ 296912 w 11573522"/>
              <a:gd name="connsiteY244" fmla="*/ 1031630 h 3439886"/>
              <a:gd name="connsiteX245" fmla="*/ 198752 w 11573522"/>
              <a:gd name="connsiteY245" fmla="*/ 955388 h 3439886"/>
              <a:gd name="connsiteX246" fmla="*/ 198752 w 11573522"/>
              <a:gd name="connsiteY246" fmla="*/ 1045013 h 3439886"/>
              <a:gd name="connsiteX247" fmla="*/ 191856 w 11573522"/>
              <a:gd name="connsiteY247" fmla="*/ 1044202 h 3439886"/>
              <a:gd name="connsiteX248" fmla="*/ 191856 w 11573522"/>
              <a:gd name="connsiteY248" fmla="*/ 952954 h 3439886"/>
              <a:gd name="connsiteX249" fmla="*/ 183744 w 11573522"/>
              <a:gd name="connsiteY249" fmla="*/ 946465 h 3439886"/>
              <a:gd name="connsiteX250" fmla="*/ 183744 w 11573522"/>
              <a:gd name="connsiteY250" fmla="*/ 937949 h 3439886"/>
              <a:gd name="connsiteX251" fmla="*/ 192668 w 11573522"/>
              <a:gd name="connsiteY251" fmla="*/ 944843 h 3439886"/>
              <a:gd name="connsiteX252" fmla="*/ 192668 w 11573522"/>
              <a:gd name="connsiteY252" fmla="*/ 766808 h 3439886"/>
              <a:gd name="connsiteX253" fmla="*/ 183744 w 11573522"/>
              <a:gd name="connsiteY253" fmla="*/ 759914 h 3439886"/>
              <a:gd name="connsiteX254" fmla="*/ 183744 w 11573522"/>
              <a:gd name="connsiteY254" fmla="*/ 751398 h 3439886"/>
              <a:gd name="connsiteX255" fmla="*/ 196318 w 11573522"/>
              <a:gd name="connsiteY255" fmla="*/ 761131 h 3439886"/>
              <a:gd name="connsiteX256" fmla="*/ 384119 w 11573522"/>
              <a:gd name="connsiteY256" fmla="*/ 618379 h 3439886"/>
              <a:gd name="connsiteX257" fmla="*/ 196724 w 11573522"/>
              <a:gd name="connsiteY257" fmla="*/ 472787 h 3439886"/>
              <a:gd name="connsiteX258" fmla="*/ 8924 w 11573522"/>
              <a:gd name="connsiteY258" fmla="*/ 615540 h 3439886"/>
              <a:gd name="connsiteX259" fmla="*/ 183339 w 11573522"/>
              <a:gd name="connsiteY259" fmla="*/ 750992 h 3439886"/>
              <a:gd name="connsiteX260" fmla="*/ 183339 w 11573522"/>
              <a:gd name="connsiteY260" fmla="*/ 759508 h 3439886"/>
              <a:gd name="connsiteX261" fmla="*/ 6490 w 11573522"/>
              <a:gd name="connsiteY261" fmla="*/ 622434 h 3439886"/>
              <a:gd name="connsiteX262" fmla="*/ 6490 w 11573522"/>
              <a:gd name="connsiteY262" fmla="*/ 800875 h 3439886"/>
              <a:gd name="connsiteX263" fmla="*/ 183339 w 11573522"/>
              <a:gd name="connsiteY263" fmla="*/ 937544 h 3439886"/>
              <a:gd name="connsiteX264" fmla="*/ 183339 w 11573522"/>
              <a:gd name="connsiteY264" fmla="*/ 946060 h 3439886"/>
              <a:gd name="connsiteX265" fmla="*/ 0 w 11573522"/>
              <a:gd name="connsiteY265" fmla="*/ 804119 h 3439886"/>
              <a:gd name="connsiteX266" fmla="*/ 0 w 11573522"/>
              <a:gd name="connsiteY266" fmla="*/ 613917 h 3439886"/>
              <a:gd name="connsiteX267" fmla="*/ 191856 w 11573522"/>
              <a:gd name="connsiteY267" fmla="*/ 468327 h 3439886"/>
              <a:gd name="connsiteX268" fmla="*/ 191856 w 11573522"/>
              <a:gd name="connsiteY268" fmla="*/ 289076 h 3439886"/>
              <a:gd name="connsiteX269" fmla="*/ 198752 w 11573522"/>
              <a:gd name="connsiteY269" fmla="*/ 294348 h 3439886"/>
              <a:gd name="connsiteX270" fmla="*/ 198752 w 11573522"/>
              <a:gd name="connsiteY270" fmla="*/ 465488 h 3439886"/>
              <a:gd name="connsiteX271" fmla="*/ 384524 w 11573522"/>
              <a:gd name="connsiteY271" fmla="*/ 609862 h 3439886"/>
              <a:gd name="connsiteX272" fmla="*/ 384524 w 11573522"/>
              <a:gd name="connsiteY272" fmla="*/ 431828 h 3439886"/>
              <a:gd name="connsiteX273" fmla="*/ 198752 w 11573522"/>
              <a:gd name="connsiteY273" fmla="*/ 287453 h 3439886"/>
              <a:gd name="connsiteX274" fmla="*/ 198752 w 11573522"/>
              <a:gd name="connsiteY274" fmla="*/ 293942 h 3439886"/>
              <a:gd name="connsiteX275" fmla="*/ 191856 w 11573522"/>
              <a:gd name="connsiteY275" fmla="*/ 288670 h 3439886"/>
              <a:gd name="connsiteX276" fmla="*/ 191856 w 11573522"/>
              <a:gd name="connsiteY276" fmla="*/ 278937 h 3439886"/>
              <a:gd name="connsiteX277" fmla="*/ 377629 w 11573522"/>
              <a:gd name="connsiteY277" fmla="*/ 137401 h 3439886"/>
              <a:gd name="connsiteX278" fmla="*/ 383308 w 11573522"/>
              <a:gd name="connsiteY278" fmla="*/ 141862 h 3439886"/>
              <a:gd name="connsiteX279" fmla="*/ 200780 w 11573522"/>
              <a:gd name="connsiteY279" fmla="*/ 280559 h 3439886"/>
              <a:gd name="connsiteX280" fmla="*/ 388175 w 11573522"/>
              <a:gd name="connsiteY280" fmla="*/ 425745 h 3439886"/>
              <a:gd name="connsiteX281" fmla="*/ 575977 w 11573522"/>
              <a:gd name="connsiteY281" fmla="*/ 282993 h 3439886"/>
              <a:gd name="connsiteX282" fmla="*/ 388580 w 11573522"/>
              <a:gd name="connsiteY282" fmla="*/ 137807 h 3439886"/>
              <a:gd name="connsiteX283" fmla="*/ 383308 w 11573522"/>
              <a:gd name="connsiteY283" fmla="*/ 141862 h 3439886"/>
              <a:gd name="connsiteX284" fmla="*/ 378035 w 11573522"/>
              <a:gd name="connsiteY284" fmla="*/ 137401 h 3439886"/>
              <a:gd name="connsiteX285" fmla="*/ 386147 w 11573522"/>
              <a:gd name="connsiteY285" fmla="*/ 131318 h 3439886"/>
              <a:gd name="connsiteX286" fmla="*/ 386147 w 11573522"/>
              <a:gd name="connsiteY286" fmla="*/ 1350 h 343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</a:cxnLst>
            <a:rect l="l" t="t" r="r" b="b"/>
            <a:pathLst>
              <a:path w="11573522" h="3439886">
                <a:moveTo>
                  <a:pt x="388580" y="2811978"/>
                </a:moveTo>
                <a:cubicBezTo>
                  <a:pt x="266084" y="2905253"/>
                  <a:pt x="266084" y="2905253"/>
                  <a:pt x="266084" y="2905253"/>
                </a:cubicBezTo>
                <a:cubicBezTo>
                  <a:pt x="200780" y="2954731"/>
                  <a:pt x="200780" y="2954731"/>
                  <a:pt x="200780" y="2954731"/>
                </a:cubicBezTo>
                <a:cubicBezTo>
                  <a:pt x="388175" y="3100322"/>
                  <a:pt x="388175" y="3100322"/>
                  <a:pt x="388175" y="3100322"/>
                </a:cubicBezTo>
                <a:cubicBezTo>
                  <a:pt x="575977" y="2957569"/>
                  <a:pt x="575977" y="2957569"/>
                  <a:pt x="575977" y="2957569"/>
                </a:cubicBezTo>
                <a:cubicBezTo>
                  <a:pt x="388580" y="2811978"/>
                  <a:pt x="388580" y="2811978"/>
                  <a:pt x="388580" y="2811978"/>
                </a:cubicBezTo>
                <a:close/>
                <a:moveTo>
                  <a:pt x="386147" y="0"/>
                </a:moveTo>
                <a:lnTo>
                  <a:pt x="392637" y="0"/>
                </a:lnTo>
                <a:lnTo>
                  <a:pt x="392637" y="28893"/>
                </a:lnTo>
                <a:cubicBezTo>
                  <a:pt x="392637" y="131318"/>
                  <a:pt x="392637" y="131318"/>
                  <a:pt x="392637" y="131318"/>
                </a:cubicBezTo>
                <a:cubicBezTo>
                  <a:pt x="578816" y="275693"/>
                  <a:pt x="578816" y="275693"/>
                  <a:pt x="578816" y="275693"/>
                </a:cubicBezTo>
                <a:cubicBezTo>
                  <a:pt x="578816" y="97658"/>
                  <a:pt x="578816" y="97658"/>
                  <a:pt x="578816" y="97658"/>
                </a:cubicBezTo>
                <a:cubicBezTo>
                  <a:pt x="521320" y="52946"/>
                  <a:pt x="485384" y="25001"/>
                  <a:pt x="462924" y="7536"/>
                </a:cubicBezTo>
                <a:lnTo>
                  <a:pt x="453234" y="0"/>
                </a:lnTo>
                <a:lnTo>
                  <a:pt x="464209" y="0"/>
                </a:lnTo>
                <a:lnTo>
                  <a:pt x="484510" y="15775"/>
                </a:lnTo>
                <a:cubicBezTo>
                  <a:pt x="582061" y="91574"/>
                  <a:pt x="582061" y="91574"/>
                  <a:pt x="582061" y="91574"/>
                </a:cubicBezTo>
                <a:cubicBezTo>
                  <a:pt x="638188" y="48992"/>
                  <a:pt x="673267" y="22378"/>
                  <a:pt x="695192" y="5744"/>
                </a:cubicBezTo>
                <a:lnTo>
                  <a:pt x="702764" y="0"/>
                </a:lnTo>
                <a:lnTo>
                  <a:pt x="2758098" y="0"/>
                </a:lnTo>
                <a:lnTo>
                  <a:pt x="2764588" y="0"/>
                </a:lnTo>
                <a:lnTo>
                  <a:pt x="2825185" y="0"/>
                </a:lnTo>
                <a:lnTo>
                  <a:pt x="2836160" y="0"/>
                </a:lnTo>
                <a:lnTo>
                  <a:pt x="3074715" y="0"/>
                </a:lnTo>
                <a:lnTo>
                  <a:pt x="9201571" y="0"/>
                </a:lnTo>
                <a:lnTo>
                  <a:pt x="11573522" y="0"/>
                </a:lnTo>
                <a:lnTo>
                  <a:pt x="11573522" y="3439886"/>
                </a:lnTo>
                <a:lnTo>
                  <a:pt x="962936" y="3439886"/>
                </a:lnTo>
                <a:lnTo>
                  <a:pt x="962936" y="3439632"/>
                </a:lnTo>
                <a:cubicBezTo>
                  <a:pt x="962936" y="3438953"/>
                  <a:pt x="962936" y="3438953"/>
                  <a:pt x="962936" y="3438953"/>
                </a:cubicBezTo>
                <a:cubicBezTo>
                  <a:pt x="776757" y="3294579"/>
                  <a:pt x="776757" y="3294579"/>
                  <a:pt x="776757" y="3294579"/>
                </a:cubicBezTo>
                <a:cubicBezTo>
                  <a:pt x="776757" y="3361342"/>
                  <a:pt x="776757" y="3403069"/>
                  <a:pt x="776757" y="3429148"/>
                </a:cubicBezTo>
                <a:lnTo>
                  <a:pt x="776757" y="3439886"/>
                </a:lnTo>
                <a:lnTo>
                  <a:pt x="769862" y="3439886"/>
                </a:lnTo>
                <a:lnTo>
                  <a:pt x="769862" y="3414403"/>
                </a:lnTo>
                <a:cubicBezTo>
                  <a:pt x="769862" y="3292145"/>
                  <a:pt x="769862" y="3292145"/>
                  <a:pt x="769862" y="3292145"/>
                </a:cubicBezTo>
                <a:cubicBezTo>
                  <a:pt x="629924" y="3183458"/>
                  <a:pt x="629924" y="3183458"/>
                  <a:pt x="629924" y="3183458"/>
                </a:cubicBezTo>
                <a:cubicBezTo>
                  <a:pt x="633168" y="3177375"/>
                  <a:pt x="633168" y="3177375"/>
                  <a:pt x="633168" y="3177375"/>
                </a:cubicBezTo>
                <a:cubicBezTo>
                  <a:pt x="771079" y="3284034"/>
                  <a:pt x="771079" y="3284034"/>
                  <a:pt x="771079" y="3284034"/>
                </a:cubicBezTo>
                <a:cubicBezTo>
                  <a:pt x="771079" y="3105999"/>
                  <a:pt x="771079" y="3105999"/>
                  <a:pt x="771079" y="3105999"/>
                </a:cubicBezTo>
                <a:cubicBezTo>
                  <a:pt x="704963" y="3054900"/>
                  <a:pt x="704963" y="3054900"/>
                  <a:pt x="704963" y="3054900"/>
                </a:cubicBezTo>
                <a:cubicBezTo>
                  <a:pt x="708614" y="3049222"/>
                  <a:pt x="708614" y="3049222"/>
                  <a:pt x="708614" y="3049222"/>
                </a:cubicBezTo>
                <a:cubicBezTo>
                  <a:pt x="774323" y="3100322"/>
                  <a:pt x="774323" y="3100322"/>
                  <a:pt x="774323" y="3100322"/>
                </a:cubicBezTo>
                <a:cubicBezTo>
                  <a:pt x="962125" y="2957569"/>
                  <a:pt x="962125" y="2957569"/>
                  <a:pt x="962125" y="2957569"/>
                </a:cubicBezTo>
                <a:cubicBezTo>
                  <a:pt x="824621" y="2850911"/>
                  <a:pt x="824621" y="2850911"/>
                  <a:pt x="824621" y="2850911"/>
                </a:cubicBezTo>
                <a:cubicBezTo>
                  <a:pt x="828271" y="2844422"/>
                  <a:pt x="828271" y="2844422"/>
                  <a:pt x="828271" y="2844422"/>
                </a:cubicBezTo>
                <a:cubicBezTo>
                  <a:pt x="962936" y="2948647"/>
                  <a:pt x="962936" y="2948647"/>
                  <a:pt x="962936" y="2948647"/>
                </a:cubicBezTo>
                <a:cubicBezTo>
                  <a:pt x="962936" y="2770612"/>
                  <a:pt x="962936" y="2770612"/>
                  <a:pt x="962936" y="2770612"/>
                </a:cubicBezTo>
                <a:cubicBezTo>
                  <a:pt x="900065" y="2721947"/>
                  <a:pt x="900065" y="2721947"/>
                  <a:pt x="900065" y="2721947"/>
                </a:cubicBezTo>
                <a:cubicBezTo>
                  <a:pt x="903716" y="2715864"/>
                  <a:pt x="903716" y="2715864"/>
                  <a:pt x="903716" y="2715864"/>
                </a:cubicBezTo>
                <a:cubicBezTo>
                  <a:pt x="966181" y="2764529"/>
                  <a:pt x="966181" y="2764529"/>
                  <a:pt x="966181" y="2764529"/>
                </a:cubicBezTo>
                <a:cubicBezTo>
                  <a:pt x="1153982" y="2621777"/>
                  <a:pt x="1153982" y="2621777"/>
                  <a:pt x="1153982" y="2621777"/>
                </a:cubicBezTo>
                <a:cubicBezTo>
                  <a:pt x="969021" y="2478619"/>
                  <a:pt x="969021" y="2478619"/>
                  <a:pt x="969021" y="2478619"/>
                </a:cubicBezTo>
                <a:cubicBezTo>
                  <a:pt x="781219" y="2621371"/>
                  <a:pt x="781219" y="2621371"/>
                  <a:pt x="781219" y="2621371"/>
                </a:cubicBezTo>
                <a:cubicBezTo>
                  <a:pt x="903310" y="2715864"/>
                  <a:pt x="903310" y="2715864"/>
                  <a:pt x="903310" y="2715864"/>
                </a:cubicBezTo>
                <a:cubicBezTo>
                  <a:pt x="900065" y="2721542"/>
                  <a:pt x="900065" y="2721542"/>
                  <a:pt x="900065" y="2721542"/>
                </a:cubicBezTo>
                <a:cubicBezTo>
                  <a:pt x="776757" y="2626238"/>
                  <a:pt x="776757" y="2626238"/>
                  <a:pt x="776757" y="2626238"/>
                </a:cubicBezTo>
                <a:cubicBezTo>
                  <a:pt x="776757" y="2804273"/>
                  <a:pt x="776757" y="2804273"/>
                  <a:pt x="776757" y="2804273"/>
                </a:cubicBezTo>
                <a:cubicBezTo>
                  <a:pt x="828271" y="2844017"/>
                  <a:pt x="828271" y="2844017"/>
                  <a:pt x="828271" y="2844017"/>
                </a:cubicBezTo>
                <a:cubicBezTo>
                  <a:pt x="824215" y="2850506"/>
                  <a:pt x="824215" y="2850506"/>
                  <a:pt x="824215" y="2850506"/>
                </a:cubicBezTo>
                <a:cubicBezTo>
                  <a:pt x="774729" y="2811978"/>
                  <a:pt x="774729" y="2811978"/>
                  <a:pt x="774729" y="2811978"/>
                </a:cubicBezTo>
                <a:cubicBezTo>
                  <a:pt x="586928" y="2954731"/>
                  <a:pt x="586928" y="2954731"/>
                  <a:pt x="586928" y="2954731"/>
                </a:cubicBezTo>
                <a:cubicBezTo>
                  <a:pt x="708208" y="3048817"/>
                  <a:pt x="708208" y="3048817"/>
                  <a:pt x="708208" y="3048817"/>
                </a:cubicBezTo>
                <a:cubicBezTo>
                  <a:pt x="704963" y="3054900"/>
                  <a:pt x="704963" y="3054900"/>
                  <a:pt x="704963" y="3054900"/>
                </a:cubicBezTo>
                <a:cubicBezTo>
                  <a:pt x="584900" y="2961625"/>
                  <a:pt x="584900" y="2961625"/>
                  <a:pt x="584900" y="2961625"/>
                </a:cubicBezTo>
                <a:cubicBezTo>
                  <a:pt x="584900" y="3140065"/>
                  <a:pt x="584900" y="3140065"/>
                  <a:pt x="584900" y="3140065"/>
                </a:cubicBezTo>
                <a:cubicBezTo>
                  <a:pt x="633168" y="3177375"/>
                  <a:pt x="633168" y="3177375"/>
                  <a:pt x="633168" y="3177375"/>
                </a:cubicBezTo>
                <a:cubicBezTo>
                  <a:pt x="629518" y="3183052"/>
                  <a:pt x="629518" y="3183052"/>
                  <a:pt x="629518" y="3183052"/>
                </a:cubicBezTo>
                <a:cubicBezTo>
                  <a:pt x="582872" y="3146960"/>
                  <a:pt x="582872" y="3146960"/>
                  <a:pt x="582872" y="3146960"/>
                </a:cubicBezTo>
                <a:cubicBezTo>
                  <a:pt x="388175" y="3295390"/>
                  <a:pt x="388175" y="3295390"/>
                  <a:pt x="388175" y="3295390"/>
                </a:cubicBezTo>
                <a:cubicBezTo>
                  <a:pt x="191856" y="3143310"/>
                  <a:pt x="191856" y="3143310"/>
                  <a:pt x="191856" y="3143310"/>
                </a:cubicBezTo>
                <a:cubicBezTo>
                  <a:pt x="191856" y="3082477"/>
                  <a:pt x="191856" y="3082477"/>
                  <a:pt x="191856" y="3082477"/>
                </a:cubicBezTo>
                <a:cubicBezTo>
                  <a:pt x="198752" y="3085316"/>
                  <a:pt x="198752" y="3085316"/>
                  <a:pt x="198752" y="3085316"/>
                </a:cubicBezTo>
                <a:cubicBezTo>
                  <a:pt x="198752" y="3140065"/>
                  <a:pt x="198752" y="3140065"/>
                  <a:pt x="198752" y="3140065"/>
                </a:cubicBezTo>
                <a:cubicBezTo>
                  <a:pt x="384930" y="3284034"/>
                  <a:pt x="384930" y="3284034"/>
                  <a:pt x="384930" y="3284034"/>
                </a:cubicBezTo>
                <a:cubicBezTo>
                  <a:pt x="384930" y="3105999"/>
                  <a:pt x="384930" y="3105999"/>
                  <a:pt x="384930" y="3105999"/>
                </a:cubicBezTo>
                <a:cubicBezTo>
                  <a:pt x="198752" y="2961625"/>
                  <a:pt x="198752" y="2961625"/>
                  <a:pt x="198752" y="2961625"/>
                </a:cubicBezTo>
                <a:cubicBezTo>
                  <a:pt x="198752" y="3084911"/>
                  <a:pt x="198752" y="3084911"/>
                  <a:pt x="198752" y="3084911"/>
                </a:cubicBezTo>
                <a:cubicBezTo>
                  <a:pt x="191856" y="3082072"/>
                  <a:pt x="191856" y="3082072"/>
                  <a:pt x="191856" y="3082072"/>
                </a:cubicBezTo>
                <a:cubicBezTo>
                  <a:pt x="191856" y="2953108"/>
                  <a:pt x="191856" y="2953108"/>
                  <a:pt x="191856" y="2953108"/>
                </a:cubicBezTo>
                <a:cubicBezTo>
                  <a:pt x="259189" y="2902009"/>
                  <a:pt x="259189" y="2902009"/>
                  <a:pt x="259189" y="2902009"/>
                </a:cubicBezTo>
                <a:cubicBezTo>
                  <a:pt x="383713" y="2807517"/>
                  <a:pt x="383713" y="2807517"/>
                  <a:pt x="383713" y="2807517"/>
                </a:cubicBezTo>
                <a:cubicBezTo>
                  <a:pt x="383713" y="2715053"/>
                  <a:pt x="383713" y="2715053"/>
                  <a:pt x="383713" y="2715053"/>
                </a:cubicBezTo>
                <a:cubicBezTo>
                  <a:pt x="390609" y="2716269"/>
                  <a:pt x="390609" y="2716269"/>
                  <a:pt x="390609" y="2716269"/>
                </a:cubicBezTo>
                <a:cubicBezTo>
                  <a:pt x="390609" y="2804273"/>
                  <a:pt x="390609" y="2804273"/>
                  <a:pt x="390609" y="2804273"/>
                </a:cubicBezTo>
                <a:cubicBezTo>
                  <a:pt x="576788" y="2948647"/>
                  <a:pt x="576788" y="2948647"/>
                  <a:pt x="576788" y="2948647"/>
                </a:cubicBezTo>
                <a:cubicBezTo>
                  <a:pt x="576788" y="2770612"/>
                  <a:pt x="576788" y="2770612"/>
                  <a:pt x="576788" y="2770612"/>
                </a:cubicBezTo>
                <a:cubicBezTo>
                  <a:pt x="489174" y="2702481"/>
                  <a:pt x="489174" y="2702481"/>
                  <a:pt x="489174" y="2702481"/>
                </a:cubicBezTo>
                <a:cubicBezTo>
                  <a:pt x="492825" y="2697209"/>
                  <a:pt x="492825" y="2697209"/>
                  <a:pt x="492825" y="2697209"/>
                </a:cubicBezTo>
                <a:cubicBezTo>
                  <a:pt x="580033" y="2764529"/>
                  <a:pt x="580033" y="2764529"/>
                  <a:pt x="580033" y="2764529"/>
                </a:cubicBezTo>
                <a:cubicBezTo>
                  <a:pt x="767834" y="2621777"/>
                  <a:pt x="767834" y="2621777"/>
                  <a:pt x="767834" y="2621777"/>
                </a:cubicBezTo>
                <a:cubicBezTo>
                  <a:pt x="626679" y="2512280"/>
                  <a:pt x="626679" y="2512280"/>
                  <a:pt x="626679" y="2512280"/>
                </a:cubicBezTo>
                <a:cubicBezTo>
                  <a:pt x="630735" y="2507007"/>
                  <a:pt x="630735" y="2507007"/>
                  <a:pt x="630735" y="2507007"/>
                </a:cubicBezTo>
                <a:cubicBezTo>
                  <a:pt x="771079" y="2615693"/>
                  <a:pt x="771079" y="2615693"/>
                  <a:pt x="771079" y="2615693"/>
                </a:cubicBezTo>
                <a:cubicBezTo>
                  <a:pt x="771079" y="2437659"/>
                  <a:pt x="771079" y="2437659"/>
                  <a:pt x="771079" y="2437659"/>
                </a:cubicBezTo>
                <a:cubicBezTo>
                  <a:pt x="713481" y="2392644"/>
                  <a:pt x="713481" y="2392644"/>
                  <a:pt x="713481" y="2392644"/>
                </a:cubicBezTo>
                <a:cubicBezTo>
                  <a:pt x="717131" y="2387372"/>
                  <a:pt x="717131" y="2387372"/>
                  <a:pt x="717131" y="2387372"/>
                </a:cubicBezTo>
                <a:cubicBezTo>
                  <a:pt x="774323" y="2431576"/>
                  <a:pt x="774323" y="2431576"/>
                  <a:pt x="774323" y="2431576"/>
                </a:cubicBezTo>
                <a:cubicBezTo>
                  <a:pt x="962125" y="2288824"/>
                  <a:pt x="962125" y="2288824"/>
                  <a:pt x="962125" y="2288824"/>
                </a:cubicBezTo>
                <a:cubicBezTo>
                  <a:pt x="774729" y="2143638"/>
                  <a:pt x="774729" y="2143638"/>
                  <a:pt x="774729" y="2143638"/>
                </a:cubicBezTo>
                <a:cubicBezTo>
                  <a:pt x="586928" y="2286391"/>
                  <a:pt x="586928" y="2286391"/>
                  <a:pt x="586928" y="2286391"/>
                </a:cubicBezTo>
                <a:cubicBezTo>
                  <a:pt x="717131" y="2387372"/>
                  <a:pt x="717131" y="2387372"/>
                  <a:pt x="717131" y="2387372"/>
                </a:cubicBezTo>
                <a:cubicBezTo>
                  <a:pt x="713075" y="2392644"/>
                  <a:pt x="713075" y="2392644"/>
                  <a:pt x="713075" y="2392644"/>
                </a:cubicBezTo>
                <a:cubicBezTo>
                  <a:pt x="584900" y="2293285"/>
                  <a:pt x="584900" y="2293285"/>
                  <a:pt x="584900" y="2293285"/>
                </a:cubicBezTo>
                <a:cubicBezTo>
                  <a:pt x="584900" y="2471319"/>
                  <a:pt x="584900" y="2471319"/>
                  <a:pt x="584900" y="2471319"/>
                </a:cubicBezTo>
                <a:cubicBezTo>
                  <a:pt x="630329" y="2506602"/>
                  <a:pt x="630329" y="2506602"/>
                  <a:pt x="630329" y="2506602"/>
                </a:cubicBezTo>
                <a:cubicBezTo>
                  <a:pt x="626679" y="2512280"/>
                  <a:pt x="626679" y="2512280"/>
                  <a:pt x="626679" y="2512280"/>
                </a:cubicBezTo>
                <a:cubicBezTo>
                  <a:pt x="582872" y="2478619"/>
                  <a:pt x="582872" y="2478619"/>
                  <a:pt x="582872" y="2478619"/>
                </a:cubicBezTo>
                <a:cubicBezTo>
                  <a:pt x="395071" y="2621371"/>
                  <a:pt x="395071" y="2621371"/>
                  <a:pt x="395071" y="2621371"/>
                </a:cubicBezTo>
                <a:cubicBezTo>
                  <a:pt x="492825" y="2696804"/>
                  <a:pt x="492825" y="2696804"/>
                  <a:pt x="492825" y="2696804"/>
                </a:cubicBezTo>
                <a:cubicBezTo>
                  <a:pt x="488769" y="2702481"/>
                  <a:pt x="488769" y="2702481"/>
                  <a:pt x="488769" y="2702481"/>
                </a:cubicBezTo>
                <a:cubicBezTo>
                  <a:pt x="390609" y="2626238"/>
                  <a:pt x="390609" y="2626238"/>
                  <a:pt x="390609" y="2626238"/>
                </a:cubicBezTo>
                <a:cubicBezTo>
                  <a:pt x="390609" y="2715864"/>
                  <a:pt x="390609" y="2715864"/>
                  <a:pt x="390609" y="2715864"/>
                </a:cubicBezTo>
                <a:cubicBezTo>
                  <a:pt x="383713" y="2714647"/>
                  <a:pt x="383713" y="2714647"/>
                  <a:pt x="383713" y="2714647"/>
                </a:cubicBezTo>
                <a:cubicBezTo>
                  <a:pt x="383713" y="2623399"/>
                  <a:pt x="383713" y="2623399"/>
                  <a:pt x="383713" y="2623399"/>
                </a:cubicBezTo>
                <a:cubicBezTo>
                  <a:pt x="375601" y="2616910"/>
                  <a:pt x="375601" y="2616910"/>
                  <a:pt x="375601" y="2616910"/>
                </a:cubicBezTo>
                <a:cubicBezTo>
                  <a:pt x="375601" y="2608394"/>
                  <a:pt x="375601" y="2608394"/>
                  <a:pt x="375601" y="2608394"/>
                </a:cubicBezTo>
                <a:cubicBezTo>
                  <a:pt x="384930" y="2615693"/>
                  <a:pt x="384930" y="2615693"/>
                  <a:pt x="384930" y="2615693"/>
                </a:cubicBezTo>
                <a:cubicBezTo>
                  <a:pt x="384930" y="2437659"/>
                  <a:pt x="384930" y="2437659"/>
                  <a:pt x="384930" y="2437659"/>
                </a:cubicBezTo>
                <a:cubicBezTo>
                  <a:pt x="375601" y="2430360"/>
                  <a:pt x="375601" y="2430360"/>
                  <a:pt x="375601" y="2430360"/>
                </a:cubicBezTo>
                <a:cubicBezTo>
                  <a:pt x="375601" y="2421843"/>
                  <a:pt x="375601" y="2421843"/>
                  <a:pt x="375601" y="2421843"/>
                </a:cubicBezTo>
                <a:cubicBezTo>
                  <a:pt x="388175" y="2431576"/>
                  <a:pt x="388175" y="2431576"/>
                  <a:pt x="388175" y="2431576"/>
                </a:cubicBezTo>
                <a:cubicBezTo>
                  <a:pt x="575977" y="2288824"/>
                  <a:pt x="575977" y="2288824"/>
                  <a:pt x="575977" y="2288824"/>
                </a:cubicBezTo>
                <a:cubicBezTo>
                  <a:pt x="388580" y="2143638"/>
                  <a:pt x="388580" y="2143638"/>
                  <a:pt x="388580" y="2143638"/>
                </a:cubicBezTo>
                <a:cubicBezTo>
                  <a:pt x="200780" y="2286391"/>
                  <a:pt x="200780" y="2286391"/>
                  <a:pt x="200780" y="2286391"/>
                </a:cubicBezTo>
                <a:cubicBezTo>
                  <a:pt x="375195" y="2421843"/>
                  <a:pt x="375195" y="2421843"/>
                  <a:pt x="375195" y="2421843"/>
                </a:cubicBezTo>
                <a:cubicBezTo>
                  <a:pt x="375195" y="2429954"/>
                  <a:pt x="375195" y="2429954"/>
                  <a:pt x="375195" y="2429954"/>
                </a:cubicBezTo>
                <a:cubicBezTo>
                  <a:pt x="198752" y="2293285"/>
                  <a:pt x="198752" y="2293285"/>
                  <a:pt x="198752" y="2293285"/>
                </a:cubicBezTo>
                <a:cubicBezTo>
                  <a:pt x="198752" y="2471319"/>
                  <a:pt x="198752" y="2471319"/>
                  <a:pt x="198752" y="2471319"/>
                </a:cubicBezTo>
                <a:cubicBezTo>
                  <a:pt x="375195" y="2608394"/>
                  <a:pt x="375195" y="2608394"/>
                  <a:pt x="375195" y="2608394"/>
                </a:cubicBezTo>
                <a:cubicBezTo>
                  <a:pt x="375195" y="2616910"/>
                  <a:pt x="375195" y="2616910"/>
                  <a:pt x="375195" y="2616910"/>
                </a:cubicBezTo>
                <a:cubicBezTo>
                  <a:pt x="191856" y="2474563"/>
                  <a:pt x="191856" y="2474563"/>
                  <a:pt x="191856" y="2474563"/>
                </a:cubicBezTo>
                <a:cubicBezTo>
                  <a:pt x="191856" y="2284768"/>
                  <a:pt x="191856" y="2284768"/>
                  <a:pt x="191856" y="2284768"/>
                </a:cubicBezTo>
                <a:cubicBezTo>
                  <a:pt x="383713" y="2138772"/>
                  <a:pt x="383713" y="2138772"/>
                  <a:pt x="383713" y="2138772"/>
                </a:cubicBezTo>
                <a:cubicBezTo>
                  <a:pt x="383713" y="1959926"/>
                  <a:pt x="383713" y="1959926"/>
                  <a:pt x="383713" y="1959926"/>
                </a:cubicBezTo>
                <a:cubicBezTo>
                  <a:pt x="390609" y="1965198"/>
                  <a:pt x="390609" y="1965198"/>
                  <a:pt x="390609" y="1965198"/>
                </a:cubicBezTo>
                <a:cubicBezTo>
                  <a:pt x="390609" y="2136339"/>
                  <a:pt x="390609" y="2136339"/>
                  <a:pt x="390609" y="2136339"/>
                </a:cubicBezTo>
                <a:cubicBezTo>
                  <a:pt x="576788" y="2280307"/>
                  <a:pt x="576788" y="2280307"/>
                  <a:pt x="576788" y="2280307"/>
                </a:cubicBezTo>
                <a:cubicBezTo>
                  <a:pt x="576788" y="2102272"/>
                  <a:pt x="576788" y="2102272"/>
                  <a:pt x="576788" y="2102272"/>
                </a:cubicBezTo>
                <a:cubicBezTo>
                  <a:pt x="390609" y="1957898"/>
                  <a:pt x="390609" y="1957898"/>
                  <a:pt x="390609" y="1957898"/>
                </a:cubicBezTo>
                <a:cubicBezTo>
                  <a:pt x="390609" y="1964792"/>
                  <a:pt x="390609" y="1964792"/>
                  <a:pt x="390609" y="1964792"/>
                </a:cubicBezTo>
                <a:cubicBezTo>
                  <a:pt x="383713" y="1959520"/>
                  <a:pt x="383713" y="1959520"/>
                  <a:pt x="383713" y="1959520"/>
                </a:cubicBezTo>
                <a:cubicBezTo>
                  <a:pt x="383713" y="1949382"/>
                  <a:pt x="383713" y="1949382"/>
                  <a:pt x="383713" y="1949382"/>
                </a:cubicBezTo>
                <a:cubicBezTo>
                  <a:pt x="569487" y="1808251"/>
                  <a:pt x="569487" y="1808251"/>
                  <a:pt x="569487" y="1808251"/>
                </a:cubicBezTo>
                <a:cubicBezTo>
                  <a:pt x="575166" y="1812307"/>
                  <a:pt x="575166" y="1812307"/>
                  <a:pt x="575166" y="1812307"/>
                </a:cubicBezTo>
                <a:cubicBezTo>
                  <a:pt x="392637" y="1951004"/>
                  <a:pt x="392637" y="1951004"/>
                  <a:pt x="392637" y="1951004"/>
                </a:cubicBezTo>
                <a:cubicBezTo>
                  <a:pt x="580033" y="2096594"/>
                  <a:pt x="580033" y="2096594"/>
                  <a:pt x="580033" y="2096594"/>
                </a:cubicBezTo>
                <a:cubicBezTo>
                  <a:pt x="767834" y="1953437"/>
                  <a:pt x="767834" y="1953437"/>
                  <a:pt x="767834" y="1953437"/>
                </a:cubicBezTo>
                <a:cubicBezTo>
                  <a:pt x="580438" y="1808251"/>
                  <a:pt x="580438" y="1808251"/>
                  <a:pt x="580438" y="1808251"/>
                </a:cubicBezTo>
                <a:cubicBezTo>
                  <a:pt x="575166" y="1812307"/>
                  <a:pt x="575166" y="1812307"/>
                  <a:pt x="575166" y="1812307"/>
                </a:cubicBezTo>
                <a:cubicBezTo>
                  <a:pt x="569893" y="1807846"/>
                  <a:pt x="569893" y="1807846"/>
                  <a:pt x="569893" y="1807846"/>
                </a:cubicBezTo>
                <a:cubicBezTo>
                  <a:pt x="578005" y="1801763"/>
                  <a:pt x="578005" y="1801763"/>
                  <a:pt x="578005" y="1801763"/>
                </a:cubicBezTo>
                <a:cubicBezTo>
                  <a:pt x="578005" y="1795679"/>
                  <a:pt x="578005" y="1795679"/>
                  <a:pt x="578005" y="1795679"/>
                </a:cubicBezTo>
                <a:cubicBezTo>
                  <a:pt x="584900" y="1795679"/>
                  <a:pt x="584900" y="1795679"/>
                  <a:pt x="584900" y="1795679"/>
                </a:cubicBezTo>
                <a:cubicBezTo>
                  <a:pt x="584900" y="1802168"/>
                  <a:pt x="584900" y="1802168"/>
                  <a:pt x="584900" y="1802168"/>
                </a:cubicBezTo>
                <a:cubicBezTo>
                  <a:pt x="771079" y="1946137"/>
                  <a:pt x="771079" y="1946137"/>
                  <a:pt x="771079" y="1946137"/>
                </a:cubicBezTo>
                <a:cubicBezTo>
                  <a:pt x="771079" y="1783107"/>
                  <a:pt x="771079" y="1783107"/>
                  <a:pt x="771079" y="1783107"/>
                </a:cubicBezTo>
                <a:cubicBezTo>
                  <a:pt x="771079" y="1768508"/>
                  <a:pt x="771079" y="1768508"/>
                  <a:pt x="771079" y="1768508"/>
                </a:cubicBezTo>
                <a:cubicBezTo>
                  <a:pt x="584900" y="1624133"/>
                  <a:pt x="584900" y="1624133"/>
                  <a:pt x="584900" y="1624133"/>
                </a:cubicBezTo>
                <a:cubicBezTo>
                  <a:pt x="584900" y="1785541"/>
                  <a:pt x="584900" y="1785541"/>
                  <a:pt x="584900" y="1785541"/>
                </a:cubicBezTo>
                <a:cubicBezTo>
                  <a:pt x="584900" y="1795274"/>
                  <a:pt x="584900" y="1795274"/>
                  <a:pt x="584900" y="1795274"/>
                </a:cubicBezTo>
                <a:cubicBezTo>
                  <a:pt x="578005" y="1795274"/>
                  <a:pt x="578005" y="1795274"/>
                  <a:pt x="578005" y="1795274"/>
                </a:cubicBezTo>
                <a:cubicBezTo>
                  <a:pt x="578005" y="1621294"/>
                  <a:pt x="578005" y="1621294"/>
                  <a:pt x="578005" y="1621294"/>
                </a:cubicBezTo>
                <a:cubicBezTo>
                  <a:pt x="437661" y="1512608"/>
                  <a:pt x="437661" y="1512608"/>
                  <a:pt x="437661" y="1512608"/>
                </a:cubicBezTo>
                <a:cubicBezTo>
                  <a:pt x="441312" y="1506930"/>
                  <a:pt x="441312" y="1506930"/>
                  <a:pt x="441312" y="1506930"/>
                </a:cubicBezTo>
                <a:cubicBezTo>
                  <a:pt x="578816" y="1613589"/>
                  <a:pt x="578816" y="1613589"/>
                  <a:pt x="578816" y="1613589"/>
                </a:cubicBezTo>
                <a:cubicBezTo>
                  <a:pt x="578816" y="1435555"/>
                  <a:pt x="578816" y="1435555"/>
                  <a:pt x="578816" y="1435555"/>
                </a:cubicBezTo>
                <a:cubicBezTo>
                  <a:pt x="513106" y="1384456"/>
                  <a:pt x="513106" y="1384456"/>
                  <a:pt x="513106" y="1384456"/>
                </a:cubicBezTo>
                <a:cubicBezTo>
                  <a:pt x="516350" y="1378372"/>
                  <a:pt x="516350" y="1378372"/>
                  <a:pt x="516350" y="1378372"/>
                </a:cubicBezTo>
                <a:cubicBezTo>
                  <a:pt x="582061" y="1429472"/>
                  <a:pt x="582061" y="1429472"/>
                  <a:pt x="582061" y="1429472"/>
                </a:cubicBezTo>
                <a:cubicBezTo>
                  <a:pt x="769862" y="1286719"/>
                  <a:pt x="769862" y="1286719"/>
                  <a:pt x="769862" y="1286719"/>
                </a:cubicBezTo>
                <a:cubicBezTo>
                  <a:pt x="632763" y="1180060"/>
                  <a:pt x="632763" y="1180060"/>
                  <a:pt x="632763" y="1180060"/>
                </a:cubicBezTo>
                <a:cubicBezTo>
                  <a:pt x="636413" y="1173571"/>
                  <a:pt x="636413" y="1173571"/>
                  <a:pt x="636413" y="1173571"/>
                </a:cubicBezTo>
                <a:cubicBezTo>
                  <a:pt x="771079" y="1278203"/>
                  <a:pt x="771079" y="1278203"/>
                  <a:pt x="771079" y="1278203"/>
                </a:cubicBezTo>
                <a:cubicBezTo>
                  <a:pt x="771079" y="1099762"/>
                  <a:pt x="771079" y="1099762"/>
                  <a:pt x="771079" y="1099762"/>
                </a:cubicBezTo>
                <a:cubicBezTo>
                  <a:pt x="708208" y="1051096"/>
                  <a:pt x="708208" y="1051096"/>
                  <a:pt x="708208" y="1051096"/>
                </a:cubicBezTo>
                <a:cubicBezTo>
                  <a:pt x="711453" y="1045419"/>
                  <a:pt x="711453" y="1045419"/>
                  <a:pt x="711453" y="1045419"/>
                </a:cubicBezTo>
                <a:cubicBezTo>
                  <a:pt x="774323" y="1094085"/>
                  <a:pt x="774323" y="1094085"/>
                  <a:pt x="774323" y="1094085"/>
                </a:cubicBezTo>
                <a:cubicBezTo>
                  <a:pt x="962125" y="951332"/>
                  <a:pt x="962125" y="951332"/>
                  <a:pt x="962125" y="951332"/>
                </a:cubicBezTo>
                <a:cubicBezTo>
                  <a:pt x="777163" y="807769"/>
                  <a:pt x="777163" y="807769"/>
                  <a:pt x="777163" y="807769"/>
                </a:cubicBezTo>
                <a:cubicBezTo>
                  <a:pt x="589362" y="950521"/>
                  <a:pt x="589362" y="950521"/>
                  <a:pt x="589362" y="950521"/>
                </a:cubicBezTo>
                <a:cubicBezTo>
                  <a:pt x="711453" y="1045013"/>
                  <a:pt x="711453" y="1045013"/>
                  <a:pt x="711453" y="1045013"/>
                </a:cubicBezTo>
                <a:cubicBezTo>
                  <a:pt x="707802" y="1051096"/>
                  <a:pt x="707802" y="1051096"/>
                  <a:pt x="707802" y="1051096"/>
                </a:cubicBezTo>
                <a:cubicBezTo>
                  <a:pt x="584900" y="955388"/>
                  <a:pt x="584900" y="955388"/>
                  <a:pt x="584900" y="955388"/>
                </a:cubicBezTo>
                <a:cubicBezTo>
                  <a:pt x="584900" y="1133828"/>
                  <a:pt x="584900" y="1133828"/>
                  <a:pt x="584900" y="1133828"/>
                </a:cubicBezTo>
                <a:cubicBezTo>
                  <a:pt x="636008" y="1173571"/>
                  <a:pt x="636008" y="1173571"/>
                  <a:pt x="636008" y="1173571"/>
                </a:cubicBezTo>
                <a:cubicBezTo>
                  <a:pt x="632357" y="1180060"/>
                  <a:pt x="632357" y="1180060"/>
                  <a:pt x="632357" y="1180060"/>
                </a:cubicBezTo>
                <a:cubicBezTo>
                  <a:pt x="582872" y="1141534"/>
                  <a:pt x="582872" y="1141534"/>
                  <a:pt x="582872" y="1141534"/>
                </a:cubicBezTo>
                <a:cubicBezTo>
                  <a:pt x="395071" y="1284286"/>
                  <a:pt x="395071" y="1284286"/>
                  <a:pt x="395071" y="1284286"/>
                </a:cubicBezTo>
                <a:cubicBezTo>
                  <a:pt x="516350" y="1378372"/>
                  <a:pt x="516350" y="1378372"/>
                  <a:pt x="516350" y="1378372"/>
                </a:cubicBezTo>
                <a:cubicBezTo>
                  <a:pt x="512700" y="1384050"/>
                  <a:pt x="512700" y="1384050"/>
                  <a:pt x="512700" y="1384050"/>
                </a:cubicBezTo>
                <a:cubicBezTo>
                  <a:pt x="392637" y="1291180"/>
                  <a:pt x="392637" y="1291180"/>
                  <a:pt x="392637" y="1291180"/>
                </a:cubicBezTo>
                <a:cubicBezTo>
                  <a:pt x="392637" y="1469214"/>
                  <a:pt x="392637" y="1469214"/>
                  <a:pt x="392637" y="1469214"/>
                </a:cubicBezTo>
                <a:cubicBezTo>
                  <a:pt x="440906" y="1506525"/>
                  <a:pt x="440906" y="1506525"/>
                  <a:pt x="440906" y="1506525"/>
                </a:cubicBezTo>
                <a:cubicBezTo>
                  <a:pt x="437661" y="1512608"/>
                  <a:pt x="437661" y="1512608"/>
                  <a:pt x="437661" y="1512608"/>
                </a:cubicBezTo>
                <a:cubicBezTo>
                  <a:pt x="391015" y="1476514"/>
                  <a:pt x="391015" y="1476514"/>
                  <a:pt x="391015" y="1476514"/>
                </a:cubicBezTo>
                <a:cubicBezTo>
                  <a:pt x="195912" y="1624539"/>
                  <a:pt x="195912" y="1624539"/>
                  <a:pt x="195912" y="1624539"/>
                </a:cubicBezTo>
                <a:cubicBezTo>
                  <a:pt x="0" y="1472459"/>
                  <a:pt x="0" y="1472459"/>
                  <a:pt x="0" y="1472459"/>
                </a:cubicBezTo>
                <a:cubicBezTo>
                  <a:pt x="0" y="1412033"/>
                  <a:pt x="0" y="1412033"/>
                  <a:pt x="0" y="1412033"/>
                </a:cubicBezTo>
                <a:cubicBezTo>
                  <a:pt x="6490" y="1414872"/>
                  <a:pt x="6490" y="1414872"/>
                  <a:pt x="6490" y="1414872"/>
                </a:cubicBezTo>
                <a:cubicBezTo>
                  <a:pt x="6490" y="1469214"/>
                  <a:pt x="6490" y="1469214"/>
                  <a:pt x="6490" y="1469214"/>
                </a:cubicBezTo>
                <a:cubicBezTo>
                  <a:pt x="192668" y="1613589"/>
                  <a:pt x="192668" y="1613589"/>
                  <a:pt x="192668" y="1613589"/>
                </a:cubicBezTo>
                <a:cubicBezTo>
                  <a:pt x="192668" y="1435555"/>
                  <a:pt x="192668" y="1435555"/>
                  <a:pt x="192668" y="1435555"/>
                </a:cubicBezTo>
                <a:cubicBezTo>
                  <a:pt x="6490" y="1291180"/>
                  <a:pt x="6490" y="1291180"/>
                  <a:pt x="6490" y="1291180"/>
                </a:cubicBezTo>
                <a:cubicBezTo>
                  <a:pt x="6490" y="1414466"/>
                  <a:pt x="6490" y="1414466"/>
                  <a:pt x="6490" y="1414466"/>
                </a:cubicBezTo>
                <a:cubicBezTo>
                  <a:pt x="0" y="1411627"/>
                  <a:pt x="0" y="1411627"/>
                  <a:pt x="0" y="1411627"/>
                </a:cubicBezTo>
                <a:cubicBezTo>
                  <a:pt x="0" y="1282664"/>
                  <a:pt x="0" y="1282664"/>
                  <a:pt x="0" y="1282664"/>
                </a:cubicBezTo>
                <a:cubicBezTo>
                  <a:pt x="66926" y="1231565"/>
                  <a:pt x="66926" y="1231565"/>
                  <a:pt x="66926" y="1231565"/>
                </a:cubicBezTo>
                <a:cubicBezTo>
                  <a:pt x="73821" y="1234809"/>
                  <a:pt x="73821" y="1234809"/>
                  <a:pt x="73821" y="1234809"/>
                </a:cubicBezTo>
                <a:cubicBezTo>
                  <a:pt x="8924" y="1284286"/>
                  <a:pt x="8924" y="1284286"/>
                  <a:pt x="8924" y="1284286"/>
                </a:cubicBezTo>
                <a:cubicBezTo>
                  <a:pt x="196318" y="1429472"/>
                  <a:pt x="196318" y="1429472"/>
                  <a:pt x="196318" y="1429472"/>
                </a:cubicBezTo>
                <a:cubicBezTo>
                  <a:pt x="384119" y="1286719"/>
                  <a:pt x="384119" y="1286719"/>
                  <a:pt x="384119" y="1286719"/>
                </a:cubicBezTo>
                <a:cubicBezTo>
                  <a:pt x="196724" y="1141534"/>
                  <a:pt x="196724" y="1141534"/>
                  <a:pt x="196724" y="1141534"/>
                </a:cubicBezTo>
                <a:cubicBezTo>
                  <a:pt x="74227" y="1234403"/>
                  <a:pt x="74227" y="1234403"/>
                  <a:pt x="74227" y="1234403"/>
                </a:cubicBezTo>
                <a:cubicBezTo>
                  <a:pt x="67332" y="1231159"/>
                  <a:pt x="67332" y="1231159"/>
                  <a:pt x="67332" y="1231159"/>
                </a:cubicBezTo>
                <a:cubicBezTo>
                  <a:pt x="191856" y="1136667"/>
                  <a:pt x="191856" y="1136667"/>
                  <a:pt x="191856" y="1136667"/>
                </a:cubicBezTo>
                <a:cubicBezTo>
                  <a:pt x="191856" y="1044607"/>
                  <a:pt x="191856" y="1044607"/>
                  <a:pt x="191856" y="1044607"/>
                </a:cubicBezTo>
                <a:cubicBezTo>
                  <a:pt x="198752" y="1045419"/>
                  <a:pt x="198752" y="1045419"/>
                  <a:pt x="198752" y="1045419"/>
                </a:cubicBezTo>
                <a:cubicBezTo>
                  <a:pt x="198752" y="1133828"/>
                  <a:pt x="198752" y="1133828"/>
                  <a:pt x="198752" y="1133828"/>
                </a:cubicBezTo>
                <a:cubicBezTo>
                  <a:pt x="384524" y="1278203"/>
                  <a:pt x="384524" y="1278203"/>
                  <a:pt x="384524" y="1278203"/>
                </a:cubicBezTo>
                <a:cubicBezTo>
                  <a:pt x="384524" y="1099762"/>
                  <a:pt x="384524" y="1099762"/>
                  <a:pt x="384524" y="1099762"/>
                </a:cubicBezTo>
                <a:cubicBezTo>
                  <a:pt x="296912" y="1032037"/>
                  <a:pt x="296912" y="1032037"/>
                  <a:pt x="296912" y="1032037"/>
                </a:cubicBezTo>
                <a:cubicBezTo>
                  <a:pt x="300968" y="1026359"/>
                  <a:pt x="300968" y="1026359"/>
                  <a:pt x="300968" y="1026359"/>
                </a:cubicBezTo>
                <a:cubicBezTo>
                  <a:pt x="388175" y="1094085"/>
                  <a:pt x="388175" y="1094085"/>
                  <a:pt x="388175" y="1094085"/>
                </a:cubicBezTo>
                <a:cubicBezTo>
                  <a:pt x="575977" y="951332"/>
                  <a:pt x="575977" y="951332"/>
                  <a:pt x="575977" y="951332"/>
                </a:cubicBezTo>
                <a:cubicBezTo>
                  <a:pt x="434822" y="841835"/>
                  <a:pt x="434822" y="841835"/>
                  <a:pt x="434822" y="841835"/>
                </a:cubicBezTo>
                <a:cubicBezTo>
                  <a:pt x="438878" y="836158"/>
                  <a:pt x="438878" y="836158"/>
                  <a:pt x="438878" y="836158"/>
                </a:cubicBezTo>
                <a:cubicBezTo>
                  <a:pt x="578816" y="944843"/>
                  <a:pt x="578816" y="944843"/>
                  <a:pt x="578816" y="944843"/>
                </a:cubicBezTo>
                <a:cubicBezTo>
                  <a:pt x="578816" y="766808"/>
                  <a:pt x="578816" y="766808"/>
                  <a:pt x="578816" y="766808"/>
                </a:cubicBezTo>
                <a:cubicBezTo>
                  <a:pt x="521218" y="722199"/>
                  <a:pt x="521218" y="722199"/>
                  <a:pt x="521218" y="722199"/>
                </a:cubicBezTo>
                <a:cubicBezTo>
                  <a:pt x="525274" y="716927"/>
                  <a:pt x="525274" y="716927"/>
                  <a:pt x="525274" y="716927"/>
                </a:cubicBezTo>
                <a:cubicBezTo>
                  <a:pt x="582061" y="761131"/>
                  <a:pt x="582061" y="761131"/>
                  <a:pt x="582061" y="761131"/>
                </a:cubicBezTo>
                <a:cubicBezTo>
                  <a:pt x="769862" y="618379"/>
                  <a:pt x="769862" y="618379"/>
                  <a:pt x="769862" y="618379"/>
                </a:cubicBezTo>
                <a:cubicBezTo>
                  <a:pt x="582872" y="472787"/>
                  <a:pt x="582872" y="472787"/>
                  <a:pt x="582872" y="472787"/>
                </a:cubicBezTo>
                <a:cubicBezTo>
                  <a:pt x="395071" y="615540"/>
                  <a:pt x="395071" y="615540"/>
                  <a:pt x="395071" y="615540"/>
                </a:cubicBezTo>
                <a:cubicBezTo>
                  <a:pt x="524868" y="716521"/>
                  <a:pt x="524868" y="716521"/>
                  <a:pt x="524868" y="716521"/>
                </a:cubicBezTo>
                <a:cubicBezTo>
                  <a:pt x="521218" y="722199"/>
                  <a:pt x="521218" y="722199"/>
                  <a:pt x="521218" y="722199"/>
                </a:cubicBezTo>
                <a:cubicBezTo>
                  <a:pt x="392637" y="622434"/>
                  <a:pt x="392637" y="622434"/>
                  <a:pt x="392637" y="622434"/>
                </a:cubicBezTo>
                <a:cubicBezTo>
                  <a:pt x="392637" y="800875"/>
                  <a:pt x="392637" y="800875"/>
                  <a:pt x="392637" y="800875"/>
                </a:cubicBezTo>
                <a:cubicBezTo>
                  <a:pt x="438472" y="836158"/>
                  <a:pt x="438472" y="836158"/>
                  <a:pt x="438472" y="836158"/>
                </a:cubicBezTo>
                <a:cubicBezTo>
                  <a:pt x="434416" y="841430"/>
                  <a:pt x="434416" y="841430"/>
                  <a:pt x="434416" y="841430"/>
                </a:cubicBezTo>
                <a:cubicBezTo>
                  <a:pt x="391015" y="807769"/>
                  <a:pt x="391015" y="807769"/>
                  <a:pt x="391015" y="807769"/>
                </a:cubicBezTo>
                <a:cubicBezTo>
                  <a:pt x="203214" y="950521"/>
                  <a:pt x="203214" y="950521"/>
                  <a:pt x="203214" y="950521"/>
                </a:cubicBezTo>
                <a:cubicBezTo>
                  <a:pt x="300968" y="1026359"/>
                  <a:pt x="300968" y="1026359"/>
                  <a:pt x="300968" y="1026359"/>
                </a:cubicBezTo>
                <a:cubicBezTo>
                  <a:pt x="296912" y="1031630"/>
                  <a:pt x="296912" y="1031630"/>
                  <a:pt x="296912" y="1031630"/>
                </a:cubicBezTo>
                <a:cubicBezTo>
                  <a:pt x="198752" y="955388"/>
                  <a:pt x="198752" y="955388"/>
                  <a:pt x="198752" y="955388"/>
                </a:cubicBezTo>
                <a:cubicBezTo>
                  <a:pt x="198752" y="1045013"/>
                  <a:pt x="198752" y="1045013"/>
                  <a:pt x="198752" y="1045013"/>
                </a:cubicBezTo>
                <a:cubicBezTo>
                  <a:pt x="191856" y="1044202"/>
                  <a:pt x="191856" y="1044202"/>
                  <a:pt x="191856" y="1044202"/>
                </a:cubicBezTo>
                <a:cubicBezTo>
                  <a:pt x="191856" y="952954"/>
                  <a:pt x="191856" y="952954"/>
                  <a:pt x="191856" y="952954"/>
                </a:cubicBezTo>
                <a:cubicBezTo>
                  <a:pt x="183744" y="946465"/>
                  <a:pt x="183744" y="946465"/>
                  <a:pt x="183744" y="946465"/>
                </a:cubicBezTo>
                <a:cubicBezTo>
                  <a:pt x="183744" y="937949"/>
                  <a:pt x="183744" y="937949"/>
                  <a:pt x="183744" y="937949"/>
                </a:cubicBezTo>
                <a:cubicBezTo>
                  <a:pt x="192668" y="944843"/>
                  <a:pt x="192668" y="944843"/>
                  <a:pt x="192668" y="944843"/>
                </a:cubicBezTo>
                <a:cubicBezTo>
                  <a:pt x="192668" y="766808"/>
                  <a:pt x="192668" y="766808"/>
                  <a:pt x="192668" y="766808"/>
                </a:cubicBezTo>
                <a:cubicBezTo>
                  <a:pt x="183744" y="759914"/>
                  <a:pt x="183744" y="759914"/>
                  <a:pt x="183744" y="759914"/>
                </a:cubicBezTo>
                <a:cubicBezTo>
                  <a:pt x="183744" y="751398"/>
                  <a:pt x="183744" y="751398"/>
                  <a:pt x="183744" y="751398"/>
                </a:cubicBezTo>
                <a:cubicBezTo>
                  <a:pt x="196318" y="761131"/>
                  <a:pt x="196318" y="761131"/>
                  <a:pt x="196318" y="761131"/>
                </a:cubicBezTo>
                <a:cubicBezTo>
                  <a:pt x="384119" y="618379"/>
                  <a:pt x="384119" y="618379"/>
                  <a:pt x="384119" y="618379"/>
                </a:cubicBezTo>
                <a:cubicBezTo>
                  <a:pt x="196724" y="472787"/>
                  <a:pt x="196724" y="472787"/>
                  <a:pt x="196724" y="472787"/>
                </a:cubicBezTo>
                <a:cubicBezTo>
                  <a:pt x="8924" y="615540"/>
                  <a:pt x="8924" y="615540"/>
                  <a:pt x="8924" y="615540"/>
                </a:cubicBezTo>
                <a:cubicBezTo>
                  <a:pt x="183339" y="750992"/>
                  <a:pt x="183339" y="750992"/>
                  <a:pt x="183339" y="750992"/>
                </a:cubicBezTo>
                <a:cubicBezTo>
                  <a:pt x="183339" y="759508"/>
                  <a:pt x="183339" y="759508"/>
                  <a:pt x="183339" y="759508"/>
                </a:cubicBezTo>
                <a:cubicBezTo>
                  <a:pt x="6490" y="622434"/>
                  <a:pt x="6490" y="622434"/>
                  <a:pt x="6490" y="622434"/>
                </a:cubicBezTo>
                <a:cubicBezTo>
                  <a:pt x="6490" y="800875"/>
                  <a:pt x="6490" y="800875"/>
                  <a:pt x="6490" y="800875"/>
                </a:cubicBezTo>
                <a:lnTo>
                  <a:pt x="183339" y="937544"/>
                </a:lnTo>
                <a:cubicBezTo>
                  <a:pt x="183339" y="946060"/>
                  <a:pt x="183339" y="946060"/>
                  <a:pt x="183339" y="946060"/>
                </a:cubicBezTo>
                <a:cubicBezTo>
                  <a:pt x="0" y="804119"/>
                  <a:pt x="0" y="804119"/>
                  <a:pt x="0" y="804119"/>
                </a:cubicBezTo>
                <a:cubicBezTo>
                  <a:pt x="0" y="613917"/>
                  <a:pt x="0" y="613917"/>
                  <a:pt x="0" y="613917"/>
                </a:cubicBezTo>
                <a:cubicBezTo>
                  <a:pt x="191856" y="468327"/>
                  <a:pt x="191856" y="468327"/>
                  <a:pt x="191856" y="468327"/>
                </a:cubicBezTo>
                <a:cubicBezTo>
                  <a:pt x="191856" y="289076"/>
                  <a:pt x="191856" y="289076"/>
                  <a:pt x="191856" y="289076"/>
                </a:cubicBezTo>
                <a:cubicBezTo>
                  <a:pt x="198752" y="294348"/>
                  <a:pt x="198752" y="294348"/>
                  <a:pt x="198752" y="294348"/>
                </a:cubicBezTo>
                <a:cubicBezTo>
                  <a:pt x="198752" y="465488"/>
                  <a:pt x="198752" y="465488"/>
                  <a:pt x="198752" y="465488"/>
                </a:cubicBezTo>
                <a:cubicBezTo>
                  <a:pt x="384524" y="609862"/>
                  <a:pt x="384524" y="609862"/>
                  <a:pt x="384524" y="609862"/>
                </a:cubicBezTo>
                <a:cubicBezTo>
                  <a:pt x="384524" y="431828"/>
                  <a:pt x="384524" y="431828"/>
                  <a:pt x="384524" y="431828"/>
                </a:cubicBezTo>
                <a:cubicBezTo>
                  <a:pt x="198752" y="287453"/>
                  <a:pt x="198752" y="287453"/>
                  <a:pt x="198752" y="287453"/>
                </a:cubicBezTo>
                <a:cubicBezTo>
                  <a:pt x="198752" y="293942"/>
                  <a:pt x="198752" y="293942"/>
                  <a:pt x="198752" y="293942"/>
                </a:cubicBezTo>
                <a:cubicBezTo>
                  <a:pt x="191856" y="288670"/>
                  <a:pt x="191856" y="288670"/>
                  <a:pt x="191856" y="288670"/>
                </a:cubicBezTo>
                <a:cubicBezTo>
                  <a:pt x="191856" y="278937"/>
                  <a:pt x="191856" y="278937"/>
                  <a:pt x="191856" y="278937"/>
                </a:cubicBezTo>
                <a:cubicBezTo>
                  <a:pt x="377629" y="137401"/>
                  <a:pt x="377629" y="137401"/>
                  <a:pt x="377629" y="137401"/>
                </a:cubicBezTo>
                <a:cubicBezTo>
                  <a:pt x="383308" y="141862"/>
                  <a:pt x="383308" y="141862"/>
                  <a:pt x="383308" y="141862"/>
                </a:cubicBezTo>
                <a:cubicBezTo>
                  <a:pt x="200780" y="280559"/>
                  <a:pt x="200780" y="280559"/>
                  <a:pt x="200780" y="280559"/>
                </a:cubicBezTo>
                <a:cubicBezTo>
                  <a:pt x="388175" y="425745"/>
                  <a:pt x="388175" y="425745"/>
                  <a:pt x="388175" y="425745"/>
                </a:cubicBezTo>
                <a:cubicBezTo>
                  <a:pt x="575977" y="282993"/>
                  <a:pt x="575977" y="282993"/>
                  <a:pt x="575977" y="282993"/>
                </a:cubicBezTo>
                <a:cubicBezTo>
                  <a:pt x="388580" y="137807"/>
                  <a:pt x="388580" y="137807"/>
                  <a:pt x="388580" y="137807"/>
                </a:cubicBezTo>
                <a:cubicBezTo>
                  <a:pt x="383308" y="141862"/>
                  <a:pt x="383308" y="141862"/>
                  <a:pt x="383308" y="141862"/>
                </a:cubicBezTo>
                <a:cubicBezTo>
                  <a:pt x="378035" y="137401"/>
                  <a:pt x="378035" y="137401"/>
                  <a:pt x="378035" y="137401"/>
                </a:cubicBezTo>
                <a:cubicBezTo>
                  <a:pt x="386147" y="131318"/>
                  <a:pt x="386147" y="131318"/>
                  <a:pt x="386147" y="131318"/>
                </a:cubicBezTo>
                <a:cubicBezTo>
                  <a:pt x="386147" y="59650"/>
                  <a:pt x="386147" y="21577"/>
                  <a:pt x="386147" y="1350"/>
                </a:cubicBezTo>
                <a:close/>
              </a:path>
            </a:pathLst>
          </a:custGeom>
          <a:gradFill flip="none" rotWithShape="1">
            <a:gsLst>
              <a:gs pos="7000">
                <a:schemeClr val="bg1"/>
              </a:gs>
              <a:gs pos="26000">
                <a:schemeClr val="bg1">
                  <a:alpha val="80000"/>
                </a:schemeClr>
              </a:gs>
            </a:gsLst>
            <a:lin ang="0" scaled="1"/>
            <a:tileRect/>
          </a:gradFill>
        </p:spPr>
        <p:txBody>
          <a:bodyPr wrap="square" lIns="2160000" rIns="756000" anchor="ctr">
            <a:noAutofit/>
          </a:bodyPr>
          <a:lstStyle>
            <a:lvl1pPr>
              <a:defRPr/>
            </a:lvl1pPr>
          </a:lstStyle>
          <a:p>
            <a:pPr lvl="0"/>
            <a:r>
              <a:rPr lang="fr-FR" dirty="0"/>
              <a:t>Cliquez pour modifier les styles du texte du masque  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4" name="Titre 13">
            <a:extLst>
              <a:ext uri="{FF2B5EF4-FFF2-40B4-BE49-F238E27FC236}">
                <a16:creationId xmlns:a16="http://schemas.microsoft.com/office/drawing/2014/main" id="{B62CD770-3131-7686-5D22-0AC580D9B1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80357670"/>
      </p:ext>
    </p:extLst>
  </p:cSld>
  <p:clrMapOvr>
    <a:masterClrMapping/>
  </p:clrMapOvr>
  <p:hf hdr="0" dt="0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roces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234029E-78B3-568C-831F-68645DF6B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92E4E404-6902-1F6E-82F5-879305462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3998557-AF65-5C65-FBD8-13E2BC977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Process</a:t>
            </a:r>
          </a:p>
        </p:txBody>
      </p:sp>
      <p:sp>
        <p:nvSpPr>
          <p:cNvPr id="12" name="Espace réservé du texte 11">
            <a:extLst>
              <a:ext uri="{FF2B5EF4-FFF2-40B4-BE49-F238E27FC236}">
                <a16:creationId xmlns:a16="http://schemas.microsoft.com/office/drawing/2014/main" id="{D8A6D559-B5F2-C10A-5216-55551821C047}"/>
              </a:ext>
            </a:extLst>
          </p:cNvPr>
          <p:cNvSpPr>
            <a:spLocks noGrp="1" noChangeAspect="1"/>
          </p:cNvSpPr>
          <p:nvPr>
            <p:ph type="body" sz="quarter" idx="13" hasCustomPrompt="1"/>
          </p:nvPr>
        </p:nvSpPr>
        <p:spPr>
          <a:xfrm>
            <a:off x="909039" y="1866901"/>
            <a:ext cx="1409699" cy="1409700"/>
          </a:xfrm>
          <a:solidFill>
            <a:srgbClr val="000000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15" name="Espace réservé du texte 14">
            <a:extLst>
              <a:ext uri="{FF2B5EF4-FFF2-40B4-BE49-F238E27FC236}">
                <a16:creationId xmlns:a16="http://schemas.microsoft.com/office/drawing/2014/main" id="{7A89DC66-E329-2BA7-093B-F605D23EBEA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888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22" name="Espace réservé du texte 11">
            <a:extLst>
              <a:ext uri="{FF2B5EF4-FFF2-40B4-BE49-F238E27FC236}">
                <a16:creationId xmlns:a16="http://schemas.microsoft.com/office/drawing/2014/main" id="{6EBAB840-A288-E4AE-DD2B-ABD52849168F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3123108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3" name="Espace réservé du texte 14">
            <a:extLst>
              <a:ext uri="{FF2B5EF4-FFF2-40B4-BE49-F238E27FC236}">
                <a16:creationId xmlns:a16="http://schemas.microsoft.com/office/drawing/2014/main" id="{3E9C6ABE-0C15-ECEA-4B26-53769D8EAC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37957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24" name="Espace réservé du texte 11">
            <a:extLst>
              <a:ext uri="{FF2B5EF4-FFF2-40B4-BE49-F238E27FC236}">
                <a16:creationId xmlns:a16="http://schemas.microsoft.com/office/drawing/2014/main" id="{24B29917-CE4F-A965-FAA6-E3B453333B7E}"/>
              </a:ext>
            </a:extLst>
          </p:cNvPr>
          <p:cNvSpPr>
            <a:spLocks noGrp="1" noChangeAspect="1"/>
          </p:cNvSpPr>
          <p:nvPr>
            <p:ph type="body" sz="quarter" idx="17" hasCustomPrompt="1"/>
          </p:nvPr>
        </p:nvSpPr>
        <p:spPr>
          <a:xfrm>
            <a:off x="5337177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5" name="Espace réservé du texte 14">
            <a:extLst>
              <a:ext uri="{FF2B5EF4-FFF2-40B4-BE49-F238E27FC236}">
                <a16:creationId xmlns:a16="http://schemas.microsoft.com/office/drawing/2014/main" id="{6F1352A1-512B-F388-3483-16D51BDD2D4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52026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6" name="Espace réservé du texte 11">
            <a:extLst>
              <a:ext uri="{FF2B5EF4-FFF2-40B4-BE49-F238E27FC236}">
                <a16:creationId xmlns:a16="http://schemas.microsoft.com/office/drawing/2014/main" id="{C4BAD260-C56B-B79F-C093-46D3C16BCC87}"/>
              </a:ext>
            </a:extLst>
          </p:cNvPr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7551246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7" name="Espace réservé du texte 14">
            <a:extLst>
              <a:ext uri="{FF2B5EF4-FFF2-40B4-BE49-F238E27FC236}">
                <a16:creationId xmlns:a16="http://schemas.microsoft.com/office/drawing/2014/main" id="{E3294DD8-C0C7-7FF7-2AF0-2A6B1C78617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266095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8" name="Espace réservé du texte 11">
            <a:extLst>
              <a:ext uri="{FF2B5EF4-FFF2-40B4-BE49-F238E27FC236}">
                <a16:creationId xmlns:a16="http://schemas.microsoft.com/office/drawing/2014/main" id="{043259EC-B8D8-255D-A2B2-B6984873CA66}"/>
              </a:ext>
            </a:extLst>
          </p:cNvPr>
          <p:cNvSpPr>
            <a:spLocks noGrp="1" noChangeAspect="1"/>
          </p:cNvSpPr>
          <p:nvPr>
            <p:ph type="body" sz="quarter" idx="21" hasCustomPrompt="1"/>
          </p:nvPr>
        </p:nvSpPr>
        <p:spPr>
          <a:xfrm>
            <a:off x="9765314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9" name="Espace réservé du texte 14">
            <a:extLst>
              <a:ext uri="{FF2B5EF4-FFF2-40B4-BE49-F238E27FC236}">
                <a16:creationId xmlns:a16="http://schemas.microsoft.com/office/drawing/2014/main" id="{24D806FB-89F5-15B1-42D4-FB45DB6CC61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480163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58DC98BA-7572-A388-C6B4-862306EE47DA}"/>
              </a:ext>
            </a:extLst>
          </p:cNvPr>
          <p:cNvSpPr txBox="1"/>
          <p:nvPr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2 niveaux de textes sont utilisés dans le carré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de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couleur,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le 2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ème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 est réservé au chiffre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changer la couleur de 1 ou plusieurs carré(s) : « Format de la forme » / « Remplissage »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supprimer ou dupliquer une des étapes</a:t>
            </a:r>
          </a:p>
        </p:txBody>
      </p:sp>
      <p:pic>
        <p:nvPicPr>
          <p:cNvPr id="1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501BFA8-B9A9-BC60-9090-AC04B424FC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16543169"/>
      </p:ext>
    </p:extLst>
  </p:cSld>
  <p:clrMapOvr>
    <a:masterClrMapping/>
  </p:clrMapOvr>
  <p:hf hdr="0" dt="0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roces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234029E-78B3-568C-831F-68645DF6B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92E4E404-6902-1F6E-82F5-879305462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3998557-AF65-5C65-FBD8-13E2BC977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Process 2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id="{80E4F447-1473-CEC3-0C4B-859E1566BDE9}"/>
              </a:ext>
            </a:extLst>
          </p:cNvPr>
          <p:cNvSpPr>
            <a:spLocks noGrp="1" noChangeAspect="1"/>
          </p:cNvSpPr>
          <p:nvPr>
            <p:ph type="body" sz="quarter" idx="13" hasCustomPrompt="1"/>
          </p:nvPr>
        </p:nvSpPr>
        <p:spPr>
          <a:xfrm>
            <a:off x="731838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58DC98BA-7572-A388-C6B4-862306EE47DA}"/>
              </a:ext>
            </a:extLst>
          </p:cNvPr>
          <p:cNvSpPr txBox="1"/>
          <p:nvPr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2 niveaux de textes sont utilisés dans le carré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de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couleur,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le 2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ème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 est réservé au chiffre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changer la couleur de 1 ou plusieurs carré(s) : « Format de la forme » / « Remplissage »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supprimer ou dupliquer une des étapes</a:t>
            </a:r>
          </a:p>
        </p:txBody>
      </p:sp>
      <p:sp>
        <p:nvSpPr>
          <p:cNvPr id="20" name="Espace réservé du texte 14">
            <a:extLst>
              <a:ext uri="{FF2B5EF4-FFF2-40B4-BE49-F238E27FC236}">
                <a16:creationId xmlns:a16="http://schemas.microsoft.com/office/drawing/2014/main" id="{7F676C8B-EE69-3CAC-C9F6-BFDEFD05279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73555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1" name="Espace réservé du texte 14">
            <a:extLst>
              <a:ext uri="{FF2B5EF4-FFF2-40B4-BE49-F238E27FC236}">
                <a16:creationId xmlns:a16="http://schemas.microsoft.com/office/drawing/2014/main" id="{89215B80-BD0F-D77B-4046-84DBB6530C8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850698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31" name="Espace réservé du texte 14">
            <a:extLst>
              <a:ext uri="{FF2B5EF4-FFF2-40B4-BE49-F238E27FC236}">
                <a16:creationId xmlns:a16="http://schemas.microsoft.com/office/drawing/2014/main" id="{50E15DEA-ADB9-4EAD-9B8B-400BF2AF4FD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042355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32" name="Espace réservé du texte 14">
            <a:extLst>
              <a:ext uri="{FF2B5EF4-FFF2-40B4-BE49-F238E27FC236}">
                <a16:creationId xmlns:a16="http://schemas.microsoft.com/office/drawing/2014/main" id="{31D594DF-B2F9-BDEA-68CF-C1C92B869AD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161440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33" name="Espace réservé du texte 14">
            <a:extLst>
              <a:ext uri="{FF2B5EF4-FFF2-40B4-BE49-F238E27FC236}">
                <a16:creationId xmlns:a16="http://schemas.microsoft.com/office/drawing/2014/main" id="{4EB8106A-BAE6-87F6-A881-562ED8FA414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386855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34" name="Espace réservé du texte 33">
            <a:extLst>
              <a:ext uri="{FF2B5EF4-FFF2-40B4-BE49-F238E27FC236}">
                <a16:creationId xmlns:a16="http://schemas.microsoft.com/office/drawing/2014/main" id="{6FA8E9A1-911D-DD9D-7A76-ADDB4C2E4317}"/>
              </a:ext>
            </a:extLst>
          </p:cNvPr>
          <p:cNvSpPr>
            <a:spLocks noGrp="1" noChangeAspect="1"/>
          </p:cNvSpPr>
          <p:nvPr>
            <p:ph type="body" sz="quarter" idx="23" hasCustomPrompt="1"/>
          </p:nvPr>
        </p:nvSpPr>
        <p:spPr>
          <a:xfrm>
            <a:off x="2908981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5" name="Espace réservé du texte 34">
            <a:extLst>
              <a:ext uri="{FF2B5EF4-FFF2-40B4-BE49-F238E27FC236}">
                <a16:creationId xmlns:a16="http://schemas.microsoft.com/office/drawing/2014/main" id="{89C62950-23F5-0C27-DBF0-B851B616C800}"/>
              </a:ext>
            </a:extLst>
          </p:cNvPr>
          <p:cNvSpPr>
            <a:spLocks noGrp="1" noChangeAspect="1"/>
          </p:cNvSpPr>
          <p:nvPr>
            <p:ph type="body" sz="quarter" idx="24" hasCustomPrompt="1"/>
          </p:nvPr>
        </p:nvSpPr>
        <p:spPr>
          <a:xfrm>
            <a:off x="5100638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6" name="Espace réservé du texte 35">
            <a:extLst>
              <a:ext uri="{FF2B5EF4-FFF2-40B4-BE49-F238E27FC236}">
                <a16:creationId xmlns:a16="http://schemas.microsoft.com/office/drawing/2014/main" id="{ABF9A6B1-3BC9-0F8E-8148-B1CF03BB61CA}"/>
              </a:ext>
            </a:extLst>
          </p:cNvPr>
          <p:cNvSpPr>
            <a:spLocks noGrp="1" noChangeAspect="1"/>
          </p:cNvSpPr>
          <p:nvPr>
            <p:ph type="body" sz="quarter" idx="25" hasCustomPrompt="1"/>
          </p:nvPr>
        </p:nvSpPr>
        <p:spPr>
          <a:xfrm>
            <a:off x="7219723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8" name="Espace réservé du texte 11">
            <a:extLst>
              <a:ext uri="{FF2B5EF4-FFF2-40B4-BE49-F238E27FC236}">
                <a16:creationId xmlns:a16="http://schemas.microsoft.com/office/drawing/2014/main" id="{97EC53BB-3B6C-3AF7-68E1-48C8465AC201}"/>
              </a:ext>
            </a:extLst>
          </p:cNvPr>
          <p:cNvSpPr>
            <a:spLocks noGrp="1" noChangeAspect="1"/>
          </p:cNvSpPr>
          <p:nvPr>
            <p:ph type="body" sz="quarter" idx="21" hasCustomPrompt="1"/>
          </p:nvPr>
        </p:nvSpPr>
        <p:spPr>
          <a:xfrm>
            <a:off x="9386855" y="1583490"/>
            <a:ext cx="1652399" cy="16524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pic>
        <p:nvPicPr>
          <p:cNvPr id="1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D2C0AC3-31B7-69C8-1880-96C477E56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07289207"/>
      </p:ext>
    </p:extLst>
  </p:cSld>
  <p:clrMapOvr>
    <a:masterClrMapping/>
  </p:clrMapOvr>
  <p:hf hdr="0" dt="0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FIN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1EC821E-CA1A-6C83-0786-AF12C1B34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837" y="3449638"/>
            <a:ext cx="2425700" cy="703262"/>
          </a:xfrm>
        </p:spPr>
        <p:txBody>
          <a:bodyPr anchor="t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Merci</a:t>
            </a:r>
          </a:p>
        </p:txBody>
      </p:sp>
      <p:pic>
        <p:nvPicPr>
          <p:cNvPr id="16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sp>
        <p:nvSpPr>
          <p:cNvPr id="8" name="Espace réservé du texte 4"/>
          <p:cNvSpPr>
            <a:spLocks noGrp="1"/>
          </p:cNvSpPr>
          <p:nvPr>
            <p:ph type="body" sz="quarter" idx="14" hasCustomPrompt="1"/>
          </p:nvPr>
        </p:nvSpPr>
        <p:spPr>
          <a:xfrm>
            <a:off x="731838" y="4568370"/>
            <a:ext cx="6564312" cy="48006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 sz="1400" b="1" baseline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/>
            </a:pPr>
            <a:r>
              <a:rPr lang="fr-FR" b="1" dirty="0"/>
              <a:t>CRÉDITS PHOTO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0A3E8B46-58E5-AAA0-387D-4D0B3F7256B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58200" y="4508500"/>
            <a:ext cx="3001963" cy="1930400"/>
          </a:xfrm>
        </p:spPr>
        <p:txBody>
          <a:bodyPr>
            <a:normAutofit/>
          </a:bodyPr>
          <a:lstStyle>
            <a:lvl1pPr>
              <a:spcBef>
                <a:spcPts val="600"/>
              </a:spcBef>
              <a:defRPr sz="1400"/>
            </a:lvl1pPr>
          </a:lstStyle>
          <a:p>
            <a:pPr lvl="0"/>
            <a:r>
              <a:rPr lang="fr-FR" dirty="0"/>
              <a:t>Contact + coordonnées</a:t>
            </a:r>
          </a:p>
        </p:txBody>
      </p:sp>
      <p:sp>
        <p:nvSpPr>
          <p:cNvPr id="6" name="Espace réservé du texte 4">
            <a:extLst>
              <a:ext uri="{FF2B5EF4-FFF2-40B4-BE49-F238E27FC236}">
                <a16:creationId xmlns:a16="http://schemas.microsoft.com/office/drawing/2014/main" id="{64A62886-21D9-96B1-E41B-BFA9B096844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/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1349864809"/>
      </p:ext>
    </p:extLst>
  </p:cSld>
  <p:clrMapOvr>
    <a:masterClrMapping/>
  </p:clrMapOvr>
  <p:hf hdr="0" dt="0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IN CEA LI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FIN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1EC821E-CA1A-6C83-0786-AF12C1B34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837" y="3449638"/>
            <a:ext cx="2425700" cy="703262"/>
          </a:xfrm>
        </p:spPr>
        <p:txBody>
          <a:bodyPr anchor="t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Merci</a:t>
            </a:r>
          </a:p>
        </p:txBody>
      </p:sp>
      <p:sp>
        <p:nvSpPr>
          <p:cNvPr id="8" name="Espace réservé du texte 4"/>
          <p:cNvSpPr>
            <a:spLocks noGrp="1"/>
          </p:cNvSpPr>
          <p:nvPr>
            <p:ph type="body" sz="quarter" idx="14" hasCustomPrompt="1"/>
          </p:nvPr>
        </p:nvSpPr>
        <p:spPr>
          <a:xfrm>
            <a:off x="731838" y="4568370"/>
            <a:ext cx="6564312" cy="48006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 sz="1400" b="1" baseline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/>
            </a:pPr>
            <a:r>
              <a:rPr lang="fr-FR" b="1" dirty="0"/>
              <a:t>CRÉDITS PHOTO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0A3E8B46-58E5-AAA0-387D-4D0B3F7256B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58200" y="4508500"/>
            <a:ext cx="3001963" cy="1930400"/>
          </a:xfrm>
        </p:spPr>
        <p:txBody>
          <a:bodyPr>
            <a:normAutofit/>
          </a:bodyPr>
          <a:lstStyle>
            <a:lvl1pPr>
              <a:spcBef>
                <a:spcPts val="600"/>
              </a:spcBef>
              <a:defRPr sz="1400"/>
            </a:lvl1pPr>
          </a:lstStyle>
          <a:p>
            <a:pPr lvl="0"/>
            <a:r>
              <a:rPr lang="fr-FR" dirty="0"/>
              <a:t>Contact + coordonnées</a:t>
            </a:r>
          </a:p>
        </p:txBody>
      </p:sp>
      <p:sp>
        <p:nvSpPr>
          <p:cNvPr id="6" name="Espace réservé du texte 4">
            <a:extLst>
              <a:ext uri="{FF2B5EF4-FFF2-40B4-BE49-F238E27FC236}">
                <a16:creationId xmlns:a16="http://schemas.microsoft.com/office/drawing/2014/main" id="{64A62886-21D9-96B1-E41B-BFA9B096844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/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  <p:pic>
        <p:nvPicPr>
          <p:cNvPr id="4" name="Imag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949" y="741231"/>
            <a:ext cx="4029633" cy="17910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6566339"/>
      </p:ext>
    </p:extLst>
  </p:cSld>
  <p:clrMapOvr>
    <a:masterClrMapping/>
  </p:clrMapOvr>
  <p:hf hd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I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FIN Gris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1EC821E-CA1A-6C83-0786-AF12C1B34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837" y="3449638"/>
            <a:ext cx="2425700" cy="703262"/>
          </a:xfrm>
        </p:spPr>
        <p:txBody>
          <a:bodyPr anchor="t">
            <a:normAutofit/>
          </a:bodyPr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Merci</a:t>
            </a:r>
          </a:p>
        </p:txBody>
      </p:sp>
      <p:pic>
        <p:nvPicPr>
          <p:cNvPr id="15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sp>
        <p:nvSpPr>
          <p:cNvPr id="3" name="Espace réservé du texte 4">
            <a:extLst>
              <a:ext uri="{FF2B5EF4-FFF2-40B4-BE49-F238E27FC236}">
                <a16:creationId xmlns:a16="http://schemas.microsoft.com/office/drawing/2014/main" id="{0D902288-F09E-3DF3-4FA0-8680492FC7E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838" y="4568370"/>
            <a:ext cx="6564312" cy="48006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 sz="1400" b="1" baseline="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/>
            </a:pPr>
            <a:r>
              <a:rPr lang="fr-FR" b="1" dirty="0"/>
              <a:t>CRÉDITS PHOTO</a:t>
            </a:r>
          </a:p>
        </p:txBody>
      </p:sp>
      <p:sp>
        <p:nvSpPr>
          <p:cNvPr id="8" name="Espace réservé du texte 4">
            <a:extLst>
              <a:ext uri="{FF2B5EF4-FFF2-40B4-BE49-F238E27FC236}">
                <a16:creationId xmlns:a16="http://schemas.microsoft.com/office/drawing/2014/main" id="{81B85C49-3012-97FD-C776-3C7299B5E4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58200" y="4508500"/>
            <a:ext cx="3001963" cy="1930400"/>
          </a:xfrm>
        </p:spPr>
        <p:txBody>
          <a:bodyPr>
            <a:normAutofit/>
          </a:bodyPr>
          <a:lstStyle>
            <a:lvl1pPr>
              <a:spcBef>
                <a:spcPts val="600"/>
              </a:spcBef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fr-FR" dirty="0"/>
              <a:t>Contact + coordonnées</a:t>
            </a:r>
          </a:p>
        </p:txBody>
      </p:sp>
      <p:sp>
        <p:nvSpPr>
          <p:cNvPr id="10" name="Espace réservé du texte 4">
            <a:extLst>
              <a:ext uri="{FF2B5EF4-FFF2-40B4-BE49-F238E27FC236}">
                <a16:creationId xmlns:a16="http://schemas.microsoft.com/office/drawing/2014/main" id="{DFC68CDA-E659-1835-4722-CB92A2FFFE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3088328156"/>
      </p:ext>
    </p:extLst>
  </p:cSld>
  <p:clrMapOvr>
    <a:masterClrMapping/>
  </p:clrMapOvr>
  <p:hf hd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Contact</a:t>
            </a:r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id="{373F48AE-496F-F02F-5148-8492F7C6166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31838" y="5105625"/>
            <a:ext cx="4651374" cy="1510845"/>
          </a:xfrm>
        </p:spPr>
        <p:txBody>
          <a:bodyPr anchor="t">
            <a:noAutofit/>
          </a:bodyPr>
          <a:lstStyle>
            <a:lvl1pPr marL="0" indent="0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None/>
              <a:defRPr sz="1600" b="1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600">
                <a:solidFill>
                  <a:schemeClr val="bg1"/>
                </a:solidFill>
              </a:defRPr>
            </a:lvl2pPr>
            <a:lvl3pPr marL="180975" indent="-180975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defRPr sz="1600">
                <a:solidFill>
                  <a:schemeClr val="bg1"/>
                </a:solidFill>
              </a:defRPr>
            </a:lvl3pPr>
            <a:lvl4pPr marL="357188" indent="-17621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1600">
                <a:solidFill>
                  <a:schemeClr val="bg1"/>
                </a:solidFill>
              </a:defRPr>
            </a:lvl4pPr>
            <a:lvl5pPr marL="538163" indent="-180975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4E103F96-5E5B-60F7-F077-8E6E1ABD9DF4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Prénom NOM = 1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er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  -  Email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/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Tél,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= 2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ème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1838" y="726066"/>
            <a:ext cx="1806198" cy="1806198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pic>
        <p:nvPicPr>
          <p:cNvPr id="16" name="Image 15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sp>
        <p:nvSpPr>
          <p:cNvPr id="2" name="Espace réservé du texte 4">
            <a:extLst>
              <a:ext uri="{FF2B5EF4-FFF2-40B4-BE49-F238E27FC236}">
                <a16:creationId xmlns:a16="http://schemas.microsoft.com/office/drawing/2014/main" id="{22219D0D-87E0-357C-56D2-13A29A891F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102600" y="5892800"/>
            <a:ext cx="3357563" cy="558800"/>
          </a:xfrm>
        </p:spPr>
        <p:txBody>
          <a:bodyPr rIns="0">
            <a:normAutofit/>
          </a:bodyPr>
          <a:lstStyle>
            <a:lvl1pPr algn="r">
              <a:defRPr sz="1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340813892"/>
      </p:ext>
    </p:extLst>
  </p:cSld>
  <p:clrMapOvr>
    <a:masterClrMapping/>
  </p:clrMapOvr>
  <p:hf hd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Accuei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Espace réservé du texte 12"/>
          <p:cNvSpPr>
            <a:spLocks noGrp="1"/>
          </p:cNvSpPr>
          <p:nvPr>
            <p:ph type="body" sz="quarter" idx="10" hasCustomPrompt="1"/>
          </p:nvPr>
        </p:nvSpPr>
        <p:spPr>
          <a:xfrm>
            <a:off x="1124372" y="4461093"/>
            <a:ext cx="8763803" cy="482145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2550" b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TITRE À VENIR</a:t>
            </a:r>
          </a:p>
        </p:txBody>
      </p:sp>
      <p:sp>
        <p:nvSpPr>
          <p:cNvPr id="18" name="Espace réservé du texte 12"/>
          <p:cNvSpPr>
            <a:spLocks noGrp="1"/>
          </p:cNvSpPr>
          <p:nvPr>
            <p:ph type="body" sz="quarter" idx="11" hasCustomPrompt="1"/>
          </p:nvPr>
        </p:nvSpPr>
        <p:spPr>
          <a:xfrm>
            <a:off x="1124369" y="5122104"/>
            <a:ext cx="3922681" cy="264008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975" b="0">
                <a:solidFill>
                  <a:schemeClr val="bg1"/>
                </a:solidFill>
              </a:defRPr>
            </a:lvl1pPr>
          </a:lstStyle>
          <a:p>
            <a:pPr lvl="0"/>
            <a:fld id="{ED1C4103-FF01-4613-BB77-A54429AC18D2}" type="datetime4">
              <a:rPr lang="fr-FR" noProof="0" smtClean="0"/>
              <a:t>20 mai 2019</a:t>
            </a:fld>
            <a:endParaRPr lang="fr-FR" noProof="0" dirty="0"/>
          </a:p>
        </p:txBody>
      </p:sp>
      <p:sp>
        <p:nvSpPr>
          <p:cNvPr id="9" name="Espace réservé du texte 12"/>
          <p:cNvSpPr>
            <a:spLocks noGrp="1"/>
          </p:cNvSpPr>
          <p:nvPr>
            <p:ph type="body" sz="quarter" idx="12" hasCustomPrompt="1"/>
          </p:nvPr>
        </p:nvSpPr>
        <p:spPr>
          <a:xfrm>
            <a:off x="1113037" y="5469234"/>
            <a:ext cx="3922681" cy="315946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350" b="0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Auteur</a:t>
            </a:r>
          </a:p>
        </p:txBody>
      </p:sp>
    </p:spTree>
    <p:extLst>
      <p:ext uri="{BB962C8B-B14F-4D97-AF65-F5344CB8AC3E}">
        <p14:creationId xmlns:p14="http://schemas.microsoft.com/office/powerpoint/2010/main" val="1602409219"/>
      </p:ext>
    </p:extLst>
  </p:cSld>
  <p:clrMapOvr>
    <a:masterClrMapping/>
  </p:clrMapOvr>
  <p:hf hd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re CEA is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5294312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fr-FR" dirty="0"/>
          </a:p>
        </p:txBody>
      </p:sp>
      <p:pic>
        <p:nvPicPr>
          <p:cNvPr id="5" name="Logo CEA liten">
            <a:extLst>
              <a:ext uri="{FF2B5EF4-FFF2-40B4-BE49-F238E27FC236}">
                <a16:creationId xmlns:a16="http://schemas.microsoft.com/office/drawing/2014/main" id="{59C151D8-9F2F-A121-360A-4DC7F82C413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1838" y="728663"/>
            <a:ext cx="4053599" cy="1804999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id="{810AE585-3E8A-32F0-6876-68FBB4218CF7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CEA </a:t>
            </a:r>
            <a:r>
              <a:rPr lang="fr-FR" sz="1200" dirty="0" err="1">
                <a:solidFill>
                  <a:schemeClr val="bg1">
                    <a:lumMod val="50000"/>
                  </a:schemeClr>
                </a:solidFill>
              </a:rPr>
              <a:t>isas</a:t>
            </a:r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10377C-96DE-1F86-CAD9-8510009CBC0B}"/>
              </a:ext>
            </a:extLst>
          </p:cNvPr>
          <p:cNvSpPr/>
          <p:nvPr/>
        </p:nvSpPr>
        <p:spPr>
          <a:xfrm>
            <a:off x="11182350" y="0"/>
            <a:ext cx="100965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pic>
        <p:nvPicPr>
          <p:cNvPr id="11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1748920"/>
      </p:ext>
    </p:extLst>
  </p:cSld>
  <p:clrMapOvr>
    <a:masterClrMapping/>
  </p:clrMapOvr>
  <p:hf hd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itre 1"/>
          <p:cNvSpPr>
            <a:spLocks noGrp="1"/>
          </p:cNvSpPr>
          <p:nvPr>
            <p:ph type="title"/>
          </p:nvPr>
        </p:nvSpPr>
        <p:spPr>
          <a:xfrm>
            <a:off x="1476587" y="233432"/>
            <a:ext cx="10972800" cy="304685"/>
          </a:xfrm>
          <a:prstGeom prst="rect">
            <a:avLst/>
          </a:prstGeom>
        </p:spPr>
        <p:txBody>
          <a:bodyPr vert="horz" lIns="127723" tIns="50285" rIns="127723" bIns="50285" rtlCol="0" anchor="ctr">
            <a:spAutoFit/>
          </a:bodyPr>
          <a:lstStyle>
            <a:lvl1pPr>
              <a:defRPr cap="none" baseline="0"/>
            </a:lvl1pPr>
          </a:lstStyle>
          <a:p>
            <a:r>
              <a:rPr lang="en-US" noProof="0" smtClean="0"/>
              <a:t>Click to edit Master title style</a:t>
            </a:r>
            <a:endParaRPr lang="fr-FR" noProof="0" dirty="0"/>
          </a:p>
        </p:txBody>
      </p:sp>
    </p:spTree>
    <p:extLst>
      <p:ext uri="{BB962C8B-B14F-4D97-AF65-F5344CB8AC3E}">
        <p14:creationId xmlns:p14="http://schemas.microsoft.com/office/powerpoint/2010/main" val="3126454752"/>
      </p:ext>
    </p:extLst>
  </p:cSld>
  <p:clrMapOvr>
    <a:masterClrMapping/>
  </p:clrMapOvr>
  <p:hf hd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Remerciem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1"/>
          <p:cNvSpPr>
            <a:spLocks noGrp="1"/>
          </p:cNvSpPr>
          <p:nvPr>
            <p:ph type="title" hasCustomPrompt="1"/>
          </p:nvPr>
        </p:nvSpPr>
        <p:spPr>
          <a:xfrm>
            <a:off x="4359967" y="2342820"/>
            <a:ext cx="6354635" cy="493967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marR="0" indent="0" algn="l" defTabSz="7184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fr-FR" sz="2550" kern="1200" dirty="0" smtClean="0">
                <a:solidFill>
                  <a:schemeClr val="bg1"/>
                </a:solidFill>
                <a:latin typeface="Calibri"/>
                <a:ea typeface="+mn-ea"/>
                <a:cs typeface="Calibri"/>
              </a:defRPr>
            </a:lvl1pPr>
          </a:lstStyle>
          <a:p>
            <a:r>
              <a:rPr lang="fr-FR" noProof="0" dirty="0"/>
              <a:t>Merci de votre attention</a:t>
            </a:r>
          </a:p>
        </p:txBody>
      </p:sp>
      <p:sp>
        <p:nvSpPr>
          <p:cNvPr id="10" name="Espace réservé du texte 18"/>
          <p:cNvSpPr>
            <a:spLocks noGrp="1"/>
          </p:cNvSpPr>
          <p:nvPr>
            <p:ph type="body" sz="quarter" idx="10" hasCustomPrompt="1"/>
          </p:nvPr>
        </p:nvSpPr>
        <p:spPr>
          <a:xfrm>
            <a:off x="1322360" y="4403564"/>
            <a:ext cx="9130864" cy="232846"/>
          </a:xfrm>
        </p:spPr>
        <p:txBody>
          <a:bodyPr>
            <a:spAutoFit/>
          </a:bodyPr>
          <a:lstStyle>
            <a:lvl1pPr marL="0" indent="0">
              <a:buFontTx/>
              <a:buNone/>
              <a:defRPr sz="825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fr-FR" sz="750" b="1" noProof="0" dirty="0">
                <a:solidFill>
                  <a:schemeClr val="tx1"/>
                </a:solidFill>
                <a:latin typeface="Calibri"/>
                <a:cs typeface="Calibri"/>
              </a:rPr>
              <a:t>Crédits photos </a:t>
            </a:r>
            <a:r>
              <a:rPr lang="fr-FR" sz="750" noProof="0" dirty="0">
                <a:solidFill>
                  <a:schemeClr val="tx1"/>
                </a:solidFill>
                <a:latin typeface="Calibri"/>
                <a:cs typeface="Calibri"/>
              </a:rPr>
              <a:t>:</a:t>
            </a:r>
          </a:p>
        </p:txBody>
      </p:sp>
      <p:sp>
        <p:nvSpPr>
          <p:cNvPr id="11" name="Espace réservé du texte 20"/>
          <p:cNvSpPr>
            <a:spLocks noGrp="1"/>
          </p:cNvSpPr>
          <p:nvPr>
            <p:ph type="body" sz="quarter" idx="12" hasCustomPrompt="1"/>
          </p:nvPr>
        </p:nvSpPr>
        <p:spPr>
          <a:xfrm>
            <a:off x="4359967" y="3140287"/>
            <a:ext cx="6285653" cy="336720"/>
          </a:xfrm>
        </p:spPr>
        <p:txBody>
          <a:bodyPr>
            <a:spAutoFit/>
          </a:bodyPr>
          <a:lstStyle>
            <a:lvl1pPr marL="0" indent="0">
              <a:buFontTx/>
              <a:buNone/>
              <a:defRPr lang="fr-FR" sz="1500" kern="1200" smtClean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fr-FR" sz="1500" kern="1200" noProof="0" dirty="0">
                <a:solidFill>
                  <a:schemeClr val="bg1"/>
                </a:solidFill>
                <a:latin typeface="Calibri"/>
                <a:ea typeface="+mn-ea"/>
                <a:cs typeface="Calibri"/>
              </a:rPr>
              <a:t>Mise à jour 20 mai 2019</a:t>
            </a:r>
            <a:endParaRPr lang="fr-FR" noProof="0" dirty="0"/>
          </a:p>
        </p:txBody>
      </p:sp>
      <p:sp>
        <p:nvSpPr>
          <p:cNvPr id="14" name="Espace réservé du texte 12"/>
          <p:cNvSpPr>
            <a:spLocks noGrp="1"/>
          </p:cNvSpPr>
          <p:nvPr>
            <p:ph type="body" sz="quarter" idx="13" hasCustomPrompt="1"/>
          </p:nvPr>
        </p:nvSpPr>
        <p:spPr>
          <a:xfrm>
            <a:off x="4339917" y="3564234"/>
            <a:ext cx="3922681" cy="315946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350" b="0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Auteur</a:t>
            </a:r>
          </a:p>
        </p:txBody>
      </p:sp>
    </p:spTree>
    <p:extLst>
      <p:ext uri="{BB962C8B-B14F-4D97-AF65-F5344CB8AC3E}">
        <p14:creationId xmlns:p14="http://schemas.microsoft.com/office/powerpoint/2010/main" val="2769895460"/>
      </p:ext>
    </p:extLst>
  </p:cSld>
  <p:clrMapOvr>
    <a:masterClrMapping/>
  </p:clrMapOvr>
  <p:hf hd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e_CEA Te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contenu 16"/>
          <p:cNvSpPr>
            <a:spLocks noGrp="1"/>
          </p:cNvSpPr>
          <p:nvPr>
            <p:ph sz="quarter" idx="18"/>
          </p:nvPr>
        </p:nvSpPr>
        <p:spPr>
          <a:xfrm>
            <a:off x="479001" y="1257300"/>
            <a:ext cx="11232000" cy="1364476"/>
          </a:xfrm>
          <a:prstGeom prst="rect">
            <a:avLst/>
          </a:prstGeom>
        </p:spPr>
        <p:txBody>
          <a:bodyPr lIns="0" tIns="0" rIns="0" bIns="0"/>
          <a:lstStyle>
            <a:lvl1pPr marL="342900" indent="-342900">
              <a:buClr>
                <a:schemeClr val="accent2"/>
              </a:buClr>
              <a:buSzPct val="125000"/>
              <a:buFont typeface="Arial" pitchFamily="34" charset="0"/>
              <a:buChar char="•"/>
              <a:defRPr sz="2000">
                <a:solidFill>
                  <a:schemeClr val="accent5"/>
                </a:solidFill>
              </a:defRPr>
            </a:lvl1pPr>
            <a:lvl2pPr marL="801688" indent="-360363">
              <a:buClr>
                <a:schemeClr val="accent5"/>
              </a:buClr>
              <a:buSzPct val="125000"/>
              <a:buFont typeface="Arial" panose="020B0604020202020204" pitchFamily="34" charset="0"/>
              <a:buChar char="•"/>
              <a:defRPr sz="1800"/>
            </a:lvl2pPr>
            <a:lvl3pPr marL="1171575" indent="-285750">
              <a:buClr>
                <a:schemeClr val="accent2"/>
              </a:buClr>
              <a:buSzPct val="125000"/>
              <a:buFont typeface="Arial" panose="020B0604020202020204" pitchFamily="34" charset="0"/>
              <a:buChar char="•"/>
              <a:defRPr sz="1600"/>
            </a:lvl3pPr>
            <a:lvl4pPr marL="1704975" indent="-287338">
              <a:buClr>
                <a:schemeClr val="accent6"/>
              </a:buClr>
              <a:buSzPct val="125000"/>
              <a:buFont typeface="Arial" pitchFamily="34" charset="0"/>
              <a:buChar char="•"/>
              <a:defRPr sz="1400">
                <a:solidFill>
                  <a:schemeClr val="accent5"/>
                </a:solidFill>
              </a:defRPr>
            </a:lvl4pPr>
            <a:lvl5pPr marL="2152650" indent="-114300">
              <a:buSzPct val="125000"/>
              <a:buFont typeface="Arial" panose="020B0604020202020204" pitchFamily="34" charset="0"/>
              <a:buChar char="•"/>
              <a:defRPr sz="1200" baseline="0"/>
            </a:lvl5pPr>
            <a:lvl6pPr>
              <a:defRPr/>
            </a:lvl6pPr>
          </a:lstStyle>
          <a:p>
            <a:pPr lvl="0"/>
            <a:r>
              <a:rPr lang="fr-FR" dirty="0"/>
              <a:t>Modifiez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8" name="Espace réservé du texte 3"/>
          <p:cNvSpPr>
            <a:spLocks noGrp="1"/>
          </p:cNvSpPr>
          <p:nvPr>
            <p:ph type="body" sz="quarter" idx="20" hasCustomPrompt="1"/>
          </p:nvPr>
        </p:nvSpPr>
        <p:spPr>
          <a:xfrm>
            <a:off x="1930401" y="454734"/>
            <a:ext cx="9780600" cy="276999"/>
          </a:xfrm>
          <a:prstGeom prst="rect">
            <a:avLst/>
          </a:prstGeom>
        </p:spPr>
        <p:txBody>
          <a:bodyPr lIns="0" tIns="0" rIns="0" bIns="0" anchor="ctr"/>
          <a:lstStyle>
            <a:lvl1pPr algn="l">
              <a:defRPr lang="fr-FR" sz="2000" b="1" kern="1200" cap="all" baseline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6" name="Espace réservé du numéro de diapositive 2"/>
          <p:cNvSpPr>
            <a:spLocks noGrp="1"/>
          </p:cNvSpPr>
          <p:nvPr>
            <p:ph type="sldNum" sz="quarter" idx="10"/>
          </p:nvPr>
        </p:nvSpPr>
        <p:spPr>
          <a:xfrm>
            <a:off x="11128908" y="6630703"/>
            <a:ext cx="837259" cy="246221"/>
          </a:xfrm>
        </p:spPr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695530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5592" y="61221"/>
            <a:ext cx="1213830" cy="649107"/>
          </a:xfrm>
          <a:prstGeom prst="rect">
            <a:avLst/>
          </a:prstGeom>
        </p:spPr>
      </p:pic>
      <p:sp>
        <p:nvSpPr>
          <p:cNvPr id="3" name="Espace réservé du numéro de diapositive 2"/>
          <p:cNvSpPr>
            <a:spLocks noGrp="1"/>
          </p:cNvSpPr>
          <p:nvPr>
            <p:ph type="sldNum" sz="quarter" idx="10"/>
          </p:nvPr>
        </p:nvSpPr>
        <p:spPr>
          <a:xfrm>
            <a:off x="11128908" y="6630703"/>
            <a:ext cx="837259" cy="246221"/>
          </a:xfrm>
        </p:spPr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83583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Défaut avec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cap="none" baseline="0"/>
            </a:lvl1pPr>
          </a:lstStyle>
          <a:p>
            <a:r>
              <a:rPr lang="fr-FR" noProof="0"/>
              <a:t>Modifiez le style du titre</a:t>
            </a:r>
            <a:endParaRPr lang="fr-FR" noProof="0" dirty="0"/>
          </a:p>
        </p:txBody>
      </p:sp>
      <p:sp>
        <p:nvSpPr>
          <p:cNvPr id="3" name="Espace réservé du numéro de diapositive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  <p:sp>
        <p:nvSpPr>
          <p:cNvPr id="4" name="Text Placeholder 2"/>
          <p:cNvSpPr>
            <a:spLocks noGrp="1"/>
          </p:cNvSpPr>
          <p:nvPr>
            <p:ph idx="1"/>
          </p:nvPr>
        </p:nvSpPr>
        <p:spPr>
          <a:xfrm>
            <a:off x="881100" y="1630413"/>
            <a:ext cx="10515600" cy="1236967"/>
          </a:xfrm>
          <a:prstGeom prst="rect">
            <a:avLst/>
          </a:prstGeom>
        </p:spPr>
        <p:txBody>
          <a:bodyPr vert="horz" lIns="127723" tIns="63862" rIns="127723" bIns="63862" rtlCol="0">
            <a:spAutoFit/>
          </a:bodyPr>
          <a:lstStyle>
            <a:lvl1pPr>
              <a:lnSpc>
                <a:spcPct val="100000"/>
              </a:lnSpc>
              <a:spcBef>
                <a:spcPts val="0"/>
              </a:spcBef>
              <a:defRPr sz="1800"/>
            </a:lvl1pPr>
            <a:lvl2pPr>
              <a:lnSpc>
                <a:spcPct val="100000"/>
              </a:lnSpc>
              <a:spcBef>
                <a:spcPts val="0"/>
              </a:spcBef>
              <a:defRPr sz="1600"/>
            </a:lvl2pPr>
            <a:lvl3pPr>
              <a:lnSpc>
                <a:spcPct val="100000"/>
              </a:lnSpc>
              <a:spcBef>
                <a:spcPts val="0"/>
              </a:spcBef>
              <a:defRPr sz="1400"/>
            </a:lvl3pPr>
            <a:lvl4pPr marL="1676452" indent="-239493">
              <a:lnSpc>
                <a:spcPct val="100000"/>
              </a:lnSpc>
              <a:spcBef>
                <a:spcPts val="0"/>
              </a:spcBef>
              <a:buFont typeface="Calibri" panose="020F0502020204030204" pitchFamily="34" charset="0"/>
              <a:buChar char="-"/>
              <a:defRPr sz="1200"/>
            </a:lvl4pPr>
            <a:lvl5pPr marL="2155437" indent="-239493">
              <a:lnSpc>
                <a:spcPct val="100000"/>
              </a:lnSpc>
              <a:spcBef>
                <a:spcPts val="0"/>
              </a:spcBef>
              <a:buFont typeface="Wingdings" panose="05000000000000000000" pitchFamily="2" charset="2"/>
              <a:buChar char="§"/>
              <a:defRPr sz="1200"/>
            </a:lvl5pPr>
          </a:lstStyle>
          <a:p>
            <a:pPr lvl="0"/>
            <a:r>
              <a:rPr lang="fr-FR" noProof="0"/>
              <a:t>Modifier les styles du texte du masque</a:t>
            </a:r>
          </a:p>
          <a:p>
            <a:pPr lvl="1"/>
            <a:r>
              <a:rPr lang="fr-FR" noProof="0"/>
              <a:t>Deuxième niveau</a:t>
            </a:r>
          </a:p>
          <a:p>
            <a:pPr lvl="2"/>
            <a:r>
              <a:rPr lang="fr-FR" noProof="0"/>
              <a:t>Troisième niveau</a:t>
            </a:r>
          </a:p>
          <a:p>
            <a:pPr lvl="3"/>
            <a:r>
              <a:rPr lang="fr-FR" noProof="0"/>
              <a:t>Quatrième niveau</a:t>
            </a:r>
          </a:p>
          <a:p>
            <a:pPr lvl="4"/>
            <a:r>
              <a:rPr lang="fr-FR" noProof="0"/>
              <a:t>Cinquième niveau</a:t>
            </a:r>
            <a:endParaRPr lang="fr-FR" noProof="0" dirty="0"/>
          </a:p>
        </p:txBody>
      </p:sp>
      <p:sp>
        <p:nvSpPr>
          <p:cNvPr id="5" name="Espace réservé du texte 2"/>
          <p:cNvSpPr>
            <a:spLocks noGrp="1"/>
          </p:cNvSpPr>
          <p:nvPr>
            <p:ph type="body" sz="quarter" idx="12" hasCustomPrompt="1"/>
          </p:nvPr>
        </p:nvSpPr>
        <p:spPr>
          <a:xfrm>
            <a:off x="881100" y="1067647"/>
            <a:ext cx="10565835" cy="378270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800"/>
            </a:lvl1pPr>
          </a:lstStyle>
          <a:p>
            <a:pPr lvl="0"/>
            <a:r>
              <a:rPr lang="fr-FR" noProof="0" dirty="0"/>
              <a:t>Texte simple de la diapositive</a:t>
            </a:r>
          </a:p>
        </p:txBody>
      </p:sp>
    </p:spTree>
    <p:extLst>
      <p:ext uri="{BB962C8B-B14F-4D97-AF65-F5344CB8AC3E}">
        <p14:creationId xmlns:p14="http://schemas.microsoft.com/office/powerpoint/2010/main" val="27523802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ccuei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" y="5971213"/>
            <a:ext cx="12191998" cy="89694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r>
              <a:rPr lang="fr-FR" sz="2500" noProof="0" dirty="0">
                <a:solidFill>
                  <a:schemeClr val="accent1"/>
                </a:solidFill>
              </a:rPr>
              <a:t> </a:t>
            </a:r>
          </a:p>
        </p:txBody>
      </p:sp>
      <p:pic>
        <p:nvPicPr>
          <p:cNvPr id="6" name="Picture 8" descr="fondCEA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3547" y="-40641"/>
            <a:ext cx="12205547" cy="6011852"/>
          </a:xfrm>
          <a:prstGeom prst="rect">
            <a:avLst/>
          </a:prstGeom>
        </p:spPr>
      </p:pic>
      <p:sp>
        <p:nvSpPr>
          <p:cNvPr id="10" name="Titre 3"/>
          <p:cNvSpPr txBox="1">
            <a:spLocks/>
          </p:cNvSpPr>
          <p:nvPr/>
        </p:nvSpPr>
        <p:spPr>
          <a:xfrm>
            <a:off x="1124368" y="3757134"/>
            <a:ext cx="10480896" cy="350340"/>
          </a:xfrm>
          <a:prstGeom prst="rect">
            <a:avLst/>
          </a:prstGeom>
        </p:spPr>
        <p:txBody>
          <a:bodyPr lIns="127723" tIns="63862" rIns="127723" bIns="63862">
            <a:normAutofit fontScale="97500" lnSpcReduction="10000"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fr-FR" sz="1700" noProof="0" dirty="0">
              <a:solidFill>
                <a:schemeClr val="bg1"/>
              </a:solidFill>
              <a:latin typeface="Calibri"/>
              <a:cs typeface="Calibri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1113036" y="6158144"/>
            <a:ext cx="10376441" cy="452137"/>
          </a:xfrm>
          <a:prstGeom prst="rect">
            <a:avLst/>
          </a:prstGeom>
          <a:noFill/>
        </p:spPr>
        <p:txBody>
          <a:bodyPr wrap="square" lIns="127723" tIns="63862" rIns="127723" bIns="63862" rtlCol="0">
            <a:spAutoFit/>
          </a:bodyPr>
          <a:lstStyle/>
          <a:p>
            <a:pPr algn="l">
              <a:lnSpc>
                <a:spcPct val="140000"/>
              </a:lnSpc>
            </a:pPr>
            <a:r>
              <a:rPr lang="fr-FR" sz="1500" kern="0" noProof="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Commissariat à l’énergie atomique et aux énergies alternatives - </a:t>
            </a:r>
            <a:r>
              <a:rPr lang="fr-FR" sz="1500" kern="0" noProof="0" dirty="0">
                <a:solidFill>
                  <a:srgbClr val="A50119"/>
                </a:solidFill>
                <a:latin typeface="Calibri"/>
                <a:cs typeface="Calibri"/>
              </a:rPr>
              <a:t>www.cea.fr</a:t>
            </a:r>
          </a:p>
        </p:txBody>
      </p:sp>
      <p:sp>
        <p:nvSpPr>
          <p:cNvPr id="13" name="Espace réservé du texte 12"/>
          <p:cNvSpPr>
            <a:spLocks noGrp="1"/>
          </p:cNvSpPr>
          <p:nvPr>
            <p:ph type="body" sz="quarter" idx="10" hasCustomPrompt="1"/>
          </p:nvPr>
        </p:nvSpPr>
        <p:spPr>
          <a:xfrm>
            <a:off x="1124371" y="4461091"/>
            <a:ext cx="8763803" cy="599869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3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TITRE À VENIR</a:t>
            </a:r>
          </a:p>
        </p:txBody>
      </p:sp>
      <p:sp>
        <p:nvSpPr>
          <p:cNvPr id="18" name="Espace réservé du texte 12"/>
          <p:cNvSpPr>
            <a:spLocks noGrp="1"/>
          </p:cNvSpPr>
          <p:nvPr>
            <p:ph type="body" sz="quarter" idx="11" hasCustomPrompt="1"/>
          </p:nvPr>
        </p:nvSpPr>
        <p:spPr>
          <a:xfrm>
            <a:off x="1124368" y="5122103"/>
            <a:ext cx="3922681" cy="309021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300" b="0">
                <a:solidFill>
                  <a:schemeClr val="bg1"/>
                </a:solidFill>
              </a:defRPr>
            </a:lvl1pPr>
          </a:lstStyle>
          <a:p>
            <a:pPr lvl="0"/>
            <a:fld id="{ED1C4103-FF01-4613-BB77-A54429AC18D2}" type="datetime4">
              <a:rPr lang="fr-FR" noProof="0" smtClean="0"/>
              <a:t>20 mai 2019</a:t>
            </a:fld>
            <a:endParaRPr lang="fr-FR" noProof="0" dirty="0"/>
          </a:p>
        </p:txBody>
      </p:sp>
      <p:sp>
        <p:nvSpPr>
          <p:cNvPr id="9" name="Espace réservé du texte 12"/>
          <p:cNvSpPr>
            <a:spLocks noGrp="1"/>
          </p:cNvSpPr>
          <p:nvPr>
            <p:ph type="body" sz="quarter" idx="12" hasCustomPrompt="1"/>
          </p:nvPr>
        </p:nvSpPr>
        <p:spPr>
          <a:xfrm>
            <a:off x="1113036" y="5469234"/>
            <a:ext cx="3922681" cy="378270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Auteur</a:t>
            </a:r>
          </a:p>
        </p:txBody>
      </p:sp>
      <p:pic>
        <p:nvPicPr>
          <p:cNvPr id="12" name="Picture 9" descr="cea_logo_small2.jpg">
            <a:extLst>
              <a:ext uri="{FF2B5EF4-FFF2-40B4-BE49-F238E27FC236}">
                <a16:creationId xmlns:a16="http://schemas.microsoft.com/office/drawing/2014/main" id="{61A89C60-6BFE-4912-9B9B-D56E846D59B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8176" y="1861047"/>
            <a:ext cx="1942272" cy="1585387"/>
          </a:xfrm>
          <a:prstGeom prst="rect">
            <a:avLst/>
          </a:prstGeom>
          <a:effectLst>
            <a:outerShdw blurRad="517525" dist="38100" dir="2700000" algn="tl" rotWithShape="0">
              <a:srgbClr val="000000">
                <a:alpha val="3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14652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ccueil avec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" y="5971213"/>
            <a:ext cx="12191998" cy="89694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r>
              <a:rPr lang="fr-FR" sz="2500" noProof="0" dirty="0">
                <a:solidFill>
                  <a:schemeClr val="accent1"/>
                </a:solidFill>
              </a:rPr>
              <a:t> </a:t>
            </a:r>
          </a:p>
        </p:txBody>
      </p:sp>
      <p:pic>
        <p:nvPicPr>
          <p:cNvPr id="5" name="Picture 8" descr="fondCEA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3547" y="-40641"/>
            <a:ext cx="12205547" cy="6011852"/>
          </a:xfrm>
          <a:prstGeom prst="rect">
            <a:avLst/>
          </a:prstGeom>
        </p:spPr>
      </p:pic>
      <p:sp>
        <p:nvSpPr>
          <p:cNvPr id="15" name="Espace réservé du texte 12"/>
          <p:cNvSpPr>
            <a:spLocks noGrp="1"/>
          </p:cNvSpPr>
          <p:nvPr>
            <p:ph type="body" sz="quarter" idx="10" hasCustomPrompt="1"/>
          </p:nvPr>
        </p:nvSpPr>
        <p:spPr>
          <a:xfrm>
            <a:off x="1124371" y="4461091"/>
            <a:ext cx="8763803" cy="599869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3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TITRE À VENIR</a:t>
            </a:r>
          </a:p>
        </p:txBody>
      </p:sp>
      <p:sp>
        <p:nvSpPr>
          <p:cNvPr id="17" name="Titre 3"/>
          <p:cNvSpPr txBox="1">
            <a:spLocks/>
          </p:cNvSpPr>
          <p:nvPr/>
        </p:nvSpPr>
        <p:spPr>
          <a:xfrm>
            <a:off x="1124368" y="3757134"/>
            <a:ext cx="10480896" cy="350340"/>
          </a:xfrm>
          <a:prstGeom prst="rect">
            <a:avLst/>
          </a:prstGeom>
        </p:spPr>
        <p:txBody>
          <a:bodyPr lIns="127723" tIns="63862" rIns="127723" bIns="63862">
            <a:normAutofit fontScale="97500" lnSpcReduction="10000"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700" noProof="0" dirty="0">
                <a:solidFill>
                  <a:schemeClr val="bg1"/>
                </a:solidFill>
                <a:latin typeface="Calibri"/>
                <a:cs typeface="Calibri"/>
              </a:rPr>
              <a:t>DE LA RECHERCHE À L’INDUSTRIE</a:t>
            </a:r>
          </a:p>
        </p:txBody>
      </p:sp>
      <p:sp>
        <p:nvSpPr>
          <p:cNvPr id="18" name="ZoneTexte 10"/>
          <p:cNvSpPr txBox="1"/>
          <p:nvPr/>
        </p:nvSpPr>
        <p:spPr>
          <a:xfrm>
            <a:off x="1113036" y="6158143"/>
            <a:ext cx="10376441" cy="452137"/>
          </a:xfrm>
          <a:prstGeom prst="rect">
            <a:avLst/>
          </a:prstGeom>
          <a:noFill/>
        </p:spPr>
        <p:txBody>
          <a:bodyPr wrap="square" lIns="127723" tIns="63862" rIns="127723" bIns="63862" rtlCol="0">
            <a:spAutoFit/>
          </a:bodyPr>
          <a:lstStyle/>
          <a:p>
            <a:pPr algn="l">
              <a:lnSpc>
                <a:spcPct val="140000"/>
              </a:lnSpc>
            </a:pPr>
            <a:r>
              <a:rPr lang="fr-FR" sz="1500" kern="0" noProof="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Commissariat à l’énergie atomique et aux énergies alternatives - </a:t>
            </a:r>
            <a:r>
              <a:rPr lang="fr-FR" sz="1500" kern="0" noProof="0" dirty="0">
                <a:solidFill>
                  <a:srgbClr val="A50119"/>
                </a:solidFill>
                <a:latin typeface="Calibri"/>
                <a:cs typeface="Calibri"/>
              </a:rPr>
              <a:t>www.cea.fr</a:t>
            </a:r>
          </a:p>
        </p:txBody>
      </p:sp>
      <p:sp>
        <p:nvSpPr>
          <p:cNvPr id="19" name="Espace réservé du texte 12"/>
          <p:cNvSpPr>
            <a:spLocks noGrp="1"/>
          </p:cNvSpPr>
          <p:nvPr>
            <p:ph type="body" sz="quarter" idx="12" hasCustomPrompt="1"/>
          </p:nvPr>
        </p:nvSpPr>
        <p:spPr>
          <a:xfrm>
            <a:off x="1124368" y="5122103"/>
            <a:ext cx="3922681" cy="309021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300" b="0">
                <a:solidFill>
                  <a:schemeClr val="bg1"/>
                </a:solidFill>
              </a:defRPr>
            </a:lvl1pPr>
          </a:lstStyle>
          <a:p>
            <a:pPr lvl="0"/>
            <a:fld id="{B5559CBA-976B-4265-9B41-694881203DBF}" type="datetime4">
              <a:rPr lang="fr-FR" noProof="0" smtClean="0"/>
              <a:t>20 mai 2019</a:t>
            </a:fld>
            <a:endParaRPr lang="fr-FR" noProof="0" dirty="0"/>
          </a:p>
        </p:txBody>
      </p:sp>
      <p:sp>
        <p:nvSpPr>
          <p:cNvPr id="7" name="Espace réservé du contenu 6"/>
          <p:cNvSpPr>
            <a:spLocks noGrp="1"/>
          </p:cNvSpPr>
          <p:nvPr>
            <p:ph sz="quarter" idx="13"/>
          </p:nvPr>
        </p:nvSpPr>
        <p:spPr>
          <a:xfrm>
            <a:off x="6829778" y="1143002"/>
            <a:ext cx="3668185" cy="1687347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10" name="Espace réservé du texte 12"/>
          <p:cNvSpPr>
            <a:spLocks noGrp="1"/>
          </p:cNvSpPr>
          <p:nvPr>
            <p:ph type="body" sz="quarter" idx="14" hasCustomPrompt="1"/>
          </p:nvPr>
        </p:nvSpPr>
        <p:spPr>
          <a:xfrm>
            <a:off x="1113036" y="5469234"/>
            <a:ext cx="3922681" cy="378270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Auteur</a:t>
            </a:r>
          </a:p>
        </p:txBody>
      </p:sp>
      <p:pic>
        <p:nvPicPr>
          <p:cNvPr id="11" name="Picture 9" descr="cea_logo_small2.jpg">
            <a:extLst>
              <a:ext uri="{FF2B5EF4-FFF2-40B4-BE49-F238E27FC236}">
                <a16:creationId xmlns:a16="http://schemas.microsoft.com/office/drawing/2014/main" id="{68C201E4-093D-4AEE-A767-CB9D97D23DB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8176" y="1861047"/>
            <a:ext cx="1942272" cy="1585387"/>
          </a:xfrm>
          <a:prstGeom prst="rect">
            <a:avLst/>
          </a:prstGeom>
          <a:effectLst>
            <a:outerShdw blurRad="517525" dist="38100" dir="2700000" algn="tl" rotWithShape="0">
              <a:srgbClr val="000000">
                <a:alpha val="3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2219458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ous-titre avec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  <p:pic>
        <p:nvPicPr>
          <p:cNvPr id="4" name="Picture 1" descr="fondCEA3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" y="-37412"/>
            <a:ext cx="12192000" cy="5998464"/>
          </a:xfrm>
          <a:prstGeom prst="rect">
            <a:avLst/>
          </a:prstGeom>
        </p:spPr>
      </p:pic>
      <p:sp>
        <p:nvSpPr>
          <p:cNvPr id="6" name="Espace réservé du texte 5"/>
          <p:cNvSpPr>
            <a:spLocks noGrp="1"/>
          </p:cNvSpPr>
          <p:nvPr>
            <p:ph type="body" sz="quarter" idx="11" hasCustomPrompt="1"/>
          </p:nvPr>
        </p:nvSpPr>
        <p:spPr>
          <a:xfrm>
            <a:off x="1127572" y="4801466"/>
            <a:ext cx="2139246" cy="249299"/>
          </a:xfrm>
        </p:spPr>
        <p:txBody>
          <a:bodyPr wrap="square" tIns="0" bIns="0">
            <a:spAutoFit/>
          </a:bodyPr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fr-FR" noProof="0" dirty="0"/>
              <a:t>Partie 1</a:t>
            </a:r>
          </a:p>
        </p:txBody>
      </p:sp>
      <p:sp>
        <p:nvSpPr>
          <p:cNvPr id="9" name="Rectangle 8"/>
          <p:cNvSpPr/>
          <p:nvPr/>
        </p:nvSpPr>
        <p:spPr>
          <a:xfrm>
            <a:off x="5" y="5961053"/>
            <a:ext cx="12191998" cy="89694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r>
              <a:rPr lang="fr-FR" sz="2500" noProof="0" dirty="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16" name="ZoneTexte 10"/>
          <p:cNvSpPr txBox="1"/>
          <p:nvPr/>
        </p:nvSpPr>
        <p:spPr>
          <a:xfrm>
            <a:off x="1113036" y="6158143"/>
            <a:ext cx="10376441" cy="452137"/>
          </a:xfrm>
          <a:prstGeom prst="rect">
            <a:avLst/>
          </a:prstGeom>
          <a:noFill/>
        </p:spPr>
        <p:txBody>
          <a:bodyPr wrap="square" lIns="127723" tIns="63862" rIns="127723" bIns="63862" rtlCol="0">
            <a:spAutoFit/>
          </a:bodyPr>
          <a:lstStyle/>
          <a:p>
            <a:pPr algn="l">
              <a:lnSpc>
                <a:spcPct val="140000"/>
              </a:lnSpc>
            </a:pPr>
            <a:r>
              <a:rPr lang="fr-FR" sz="1500" kern="0" noProof="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Commissariat à l’énergie atomique et aux énergies alternatives - </a:t>
            </a:r>
            <a:r>
              <a:rPr lang="fr-FR" sz="1500" kern="0" noProof="0" dirty="0">
                <a:solidFill>
                  <a:srgbClr val="A50119"/>
                </a:solidFill>
                <a:latin typeface="Calibri"/>
                <a:cs typeface="Calibri"/>
              </a:rPr>
              <a:t>www.cea.fr</a:t>
            </a:r>
          </a:p>
        </p:txBody>
      </p:sp>
      <p:sp>
        <p:nvSpPr>
          <p:cNvPr id="10" name="Espace réservé du contenu 9"/>
          <p:cNvSpPr>
            <a:spLocks noGrp="1"/>
          </p:cNvSpPr>
          <p:nvPr>
            <p:ph sz="quarter" idx="14"/>
          </p:nvPr>
        </p:nvSpPr>
        <p:spPr>
          <a:xfrm>
            <a:off x="1422400" y="473604"/>
            <a:ext cx="4673600" cy="143804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9455448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éfaut avec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cap="none" baseline="0"/>
            </a:lvl1pPr>
          </a:lstStyle>
          <a:p>
            <a:r>
              <a:rPr lang="fr-FR" noProof="0"/>
              <a:t>Modifiez le style du titre</a:t>
            </a:r>
            <a:endParaRPr lang="fr-FR" noProof="0" dirty="0"/>
          </a:p>
        </p:txBody>
      </p:sp>
      <p:sp>
        <p:nvSpPr>
          <p:cNvPr id="3" name="Espace réservé du numéro de diapositive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  <p:sp>
        <p:nvSpPr>
          <p:cNvPr id="4" name="Text Placeholder 2"/>
          <p:cNvSpPr>
            <a:spLocks noGrp="1"/>
          </p:cNvSpPr>
          <p:nvPr>
            <p:ph idx="1"/>
          </p:nvPr>
        </p:nvSpPr>
        <p:spPr>
          <a:xfrm>
            <a:off x="881100" y="1630413"/>
            <a:ext cx="10515600" cy="1236967"/>
          </a:xfrm>
          <a:prstGeom prst="rect">
            <a:avLst/>
          </a:prstGeom>
        </p:spPr>
        <p:txBody>
          <a:bodyPr vert="horz" lIns="127723" tIns="63862" rIns="127723" bIns="63862" rtlCol="0">
            <a:spAutoFit/>
          </a:bodyPr>
          <a:lstStyle>
            <a:lvl1pPr>
              <a:lnSpc>
                <a:spcPct val="100000"/>
              </a:lnSpc>
              <a:spcBef>
                <a:spcPts val="0"/>
              </a:spcBef>
              <a:defRPr sz="1800"/>
            </a:lvl1pPr>
            <a:lvl2pPr>
              <a:lnSpc>
                <a:spcPct val="100000"/>
              </a:lnSpc>
              <a:spcBef>
                <a:spcPts val="0"/>
              </a:spcBef>
              <a:defRPr sz="1600"/>
            </a:lvl2pPr>
            <a:lvl3pPr>
              <a:lnSpc>
                <a:spcPct val="100000"/>
              </a:lnSpc>
              <a:spcBef>
                <a:spcPts val="0"/>
              </a:spcBef>
              <a:defRPr sz="1400"/>
            </a:lvl3pPr>
            <a:lvl4pPr marL="1676452" indent="-239493">
              <a:lnSpc>
                <a:spcPct val="100000"/>
              </a:lnSpc>
              <a:spcBef>
                <a:spcPts val="0"/>
              </a:spcBef>
              <a:buFont typeface="Calibri" panose="020F0502020204030204" pitchFamily="34" charset="0"/>
              <a:buChar char="-"/>
              <a:defRPr sz="1200"/>
            </a:lvl4pPr>
            <a:lvl5pPr marL="2155437" indent="-239493">
              <a:lnSpc>
                <a:spcPct val="100000"/>
              </a:lnSpc>
              <a:spcBef>
                <a:spcPts val="0"/>
              </a:spcBef>
              <a:buFont typeface="Wingdings" panose="05000000000000000000" pitchFamily="2" charset="2"/>
              <a:buChar char="§"/>
              <a:defRPr sz="1200"/>
            </a:lvl5pPr>
          </a:lstStyle>
          <a:p>
            <a:pPr lvl="0"/>
            <a:r>
              <a:rPr lang="fr-FR" noProof="0"/>
              <a:t>Modifier les styles du texte du masque</a:t>
            </a:r>
          </a:p>
          <a:p>
            <a:pPr lvl="1"/>
            <a:r>
              <a:rPr lang="fr-FR" noProof="0"/>
              <a:t>Deuxième niveau</a:t>
            </a:r>
          </a:p>
          <a:p>
            <a:pPr lvl="2"/>
            <a:r>
              <a:rPr lang="fr-FR" noProof="0"/>
              <a:t>Troisième niveau</a:t>
            </a:r>
          </a:p>
          <a:p>
            <a:pPr lvl="3"/>
            <a:r>
              <a:rPr lang="fr-FR" noProof="0"/>
              <a:t>Quatrième niveau</a:t>
            </a:r>
          </a:p>
          <a:p>
            <a:pPr lvl="4"/>
            <a:r>
              <a:rPr lang="fr-FR" noProof="0"/>
              <a:t>Cinquième niveau</a:t>
            </a:r>
            <a:endParaRPr lang="fr-FR" noProof="0" dirty="0"/>
          </a:p>
        </p:txBody>
      </p:sp>
      <p:sp>
        <p:nvSpPr>
          <p:cNvPr id="5" name="Espace réservé du texte 2"/>
          <p:cNvSpPr>
            <a:spLocks noGrp="1"/>
          </p:cNvSpPr>
          <p:nvPr>
            <p:ph type="body" sz="quarter" idx="12" hasCustomPrompt="1"/>
          </p:nvPr>
        </p:nvSpPr>
        <p:spPr>
          <a:xfrm>
            <a:off x="881100" y="1067647"/>
            <a:ext cx="10565835" cy="378270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800"/>
            </a:lvl1pPr>
          </a:lstStyle>
          <a:p>
            <a:pPr lvl="0"/>
            <a:r>
              <a:rPr lang="fr-FR" noProof="0" dirty="0"/>
              <a:t>Texte simple de la diapositive</a:t>
            </a:r>
          </a:p>
        </p:txBody>
      </p:sp>
    </p:spTree>
    <p:extLst>
      <p:ext uri="{BB962C8B-B14F-4D97-AF65-F5344CB8AC3E}">
        <p14:creationId xmlns:p14="http://schemas.microsoft.com/office/powerpoint/2010/main" val="34986192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éfaut avec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cap="none" baseline="0"/>
            </a:lvl1pPr>
          </a:lstStyle>
          <a:p>
            <a:r>
              <a:rPr lang="fr-FR" noProof="0"/>
              <a:t>Modifiez le style du titre</a:t>
            </a:r>
            <a:endParaRPr lang="fr-FR" noProof="0" dirty="0"/>
          </a:p>
        </p:txBody>
      </p:sp>
      <p:sp>
        <p:nvSpPr>
          <p:cNvPr id="3" name="Espace réservé du numéro de diapositive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  <p:sp>
        <p:nvSpPr>
          <p:cNvPr id="5" name="Espace réservé du texte 2"/>
          <p:cNvSpPr>
            <a:spLocks noGrp="1"/>
          </p:cNvSpPr>
          <p:nvPr>
            <p:ph type="body" sz="quarter" idx="12" hasCustomPrompt="1"/>
          </p:nvPr>
        </p:nvSpPr>
        <p:spPr>
          <a:xfrm>
            <a:off x="881100" y="1067647"/>
            <a:ext cx="10565835" cy="378270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800"/>
            </a:lvl1pPr>
          </a:lstStyle>
          <a:p>
            <a:pPr lvl="0"/>
            <a:r>
              <a:rPr lang="fr-FR" noProof="0" dirty="0"/>
              <a:t>Texte simple de la diapositive</a:t>
            </a:r>
          </a:p>
        </p:txBody>
      </p:sp>
      <p:sp>
        <p:nvSpPr>
          <p:cNvPr id="10" name="Rectangle 9"/>
          <p:cNvSpPr/>
          <p:nvPr userDrawn="1"/>
        </p:nvSpPr>
        <p:spPr>
          <a:xfrm>
            <a:off x="5383811" y="6630703"/>
            <a:ext cx="2331720" cy="215444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fr-FR" sz="800" b="0" i="0" u="none" strike="noStrike" cap="none" spc="0" normalizeH="0" baseline="0">
              <a:ln>
                <a:noFill/>
              </a:ln>
              <a:solidFill>
                <a:srgbClr val="39393B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4998156" y="6599925"/>
            <a:ext cx="31030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200" dirty="0" smtClean="0"/>
              <a:t>Matias Rodrigues | Jeudi</a:t>
            </a:r>
            <a:r>
              <a:rPr lang="fr-FR" sz="1200" baseline="0" dirty="0" smtClean="0"/>
              <a:t> Science | 7 avril 2022</a:t>
            </a:r>
            <a:endParaRPr lang="fr-FR" sz="1200" dirty="0"/>
          </a:p>
        </p:txBody>
      </p:sp>
    </p:spTree>
    <p:extLst>
      <p:ext uri="{BB962C8B-B14F-4D97-AF65-F5344CB8AC3E}">
        <p14:creationId xmlns:p14="http://schemas.microsoft.com/office/powerpoint/2010/main" val="21712028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omm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2FBAC49-4802-3440-8107-C65AE7ADA05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31838" y="1381125"/>
            <a:ext cx="8329612" cy="4795838"/>
          </a:xfrm>
        </p:spPr>
        <p:txBody>
          <a:bodyPr lIns="0"/>
          <a:lstStyle>
            <a:lvl1pPr marL="358775" indent="-358775">
              <a:spcBef>
                <a:spcPts val="1800"/>
              </a:spcBef>
              <a:buClr>
                <a:schemeClr val="bg1"/>
              </a:buClr>
              <a:buSzPct val="100000"/>
              <a:buFont typeface="+mj-lt"/>
              <a:buAutoNum type="arabicPeriod"/>
              <a:defRPr>
                <a:solidFill>
                  <a:schemeClr val="bg1"/>
                </a:solidFill>
                <a:latin typeface="+mj-lt"/>
              </a:defRPr>
            </a:lvl1pPr>
            <a:lvl2pPr marL="358775" indent="0">
              <a:buFontTx/>
              <a:buNone/>
              <a:defRPr sz="14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585063C-DA94-C737-8964-5690FC880710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Sommaire</a:t>
            </a:r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4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  <a:prstGeom prst="rect">
            <a:avLst/>
          </a:prstGeom>
        </p:spPr>
        <p:txBody>
          <a:bodyPr vert="horz" lIns="0" tIns="45720" rIns="91440" bIns="45720" rtlCol="0" anchor="t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fr-FR" dirty="0"/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B717F4D1-D2E3-F44D-BEED-84560474205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66" r="82853" b="2802"/>
          <a:stretch/>
        </p:blipFill>
        <p:spPr>
          <a:xfrm>
            <a:off x="11647944" y="-1"/>
            <a:ext cx="544056" cy="6858001"/>
          </a:xfrm>
          <a:prstGeom prst="rect">
            <a:avLst/>
          </a:prstGeom>
        </p:spPr>
      </p:pic>
      <p:sp>
        <p:nvSpPr>
          <p:cNvPr id="14" name="Espace réservé de la date 13">
            <a:extLst>
              <a:ext uri="{FF2B5EF4-FFF2-40B4-BE49-F238E27FC236}">
                <a16:creationId xmlns:a16="http://schemas.microsoft.com/office/drawing/2014/main" id="{914C3EDF-84FF-56C5-6EEE-62348DC5AD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  <a:endParaRPr lang="fr-FR" dirty="0"/>
          </a:p>
        </p:txBody>
      </p:sp>
      <p:sp>
        <p:nvSpPr>
          <p:cNvPr id="15" name="Espace réservé du pied de page 14">
            <a:extLst>
              <a:ext uri="{FF2B5EF4-FFF2-40B4-BE49-F238E27FC236}">
                <a16:creationId xmlns:a16="http://schemas.microsoft.com/office/drawing/2014/main" id="{CA229E7D-5925-577A-6E99-3E009A5C15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  <a:endParaRPr lang="fr-FR" dirty="0"/>
          </a:p>
        </p:txBody>
      </p:sp>
      <p:sp>
        <p:nvSpPr>
          <p:cNvPr id="25" name="Espace réservé du numéro de diapositive 24">
            <a:extLst>
              <a:ext uri="{FF2B5EF4-FFF2-40B4-BE49-F238E27FC236}">
                <a16:creationId xmlns:a16="http://schemas.microsoft.com/office/drawing/2014/main" id="{E0039A2A-B2A3-3003-AC28-98B9483723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01081005"/>
      </p:ext>
    </p:extLst>
  </p:cSld>
  <p:clrMapOvr>
    <a:masterClrMapping/>
  </p:clrMapOvr>
  <p:hf hd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uverture de chapitre avec champ photo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BDD946C-1F13-4F67-B8D1-64EF5CF71A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C37902D-B358-44BD-9A3B-CD8E2882EA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187ADA7C-03B8-49D0-A935-DE3625BD6F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58065"/>
            <a:ext cx="12192000" cy="5808504"/>
          </a:xfrm>
          <a:prstGeom prst="rect">
            <a:avLst/>
          </a:prstGeom>
        </p:spPr>
      </p:pic>
      <p:sp>
        <p:nvSpPr>
          <p:cNvPr id="15" name="Titre 4">
            <a:extLst>
              <a:ext uri="{FF2B5EF4-FFF2-40B4-BE49-F238E27FC236}">
                <a16:creationId xmlns:a16="http://schemas.microsoft.com/office/drawing/2014/main" id="{72E9C4E7-2BF2-4AB8-9707-825FA5757113}"/>
              </a:ext>
            </a:extLst>
          </p:cNvPr>
          <p:cNvSpPr txBox="1">
            <a:spLocks/>
          </p:cNvSpPr>
          <p:nvPr/>
        </p:nvSpPr>
        <p:spPr>
          <a:xfrm>
            <a:off x="6096003" y="2824704"/>
            <a:ext cx="4933950" cy="1198561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fr-FR" sz="3733" b="1" dirty="0">
              <a:solidFill>
                <a:srgbClr val="C00000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19" name="Espace réservé du contenu 18">
            <a:extLst>
              <a:ext uri="{FF2B5EF4-FFF2-40B4-BE49-F238E27FC236}">
                <a16:creationId xmlns:a16="http://schemas.microsoft.com/office/drawing/2014/main" id="{E6D00721-9CE1-4CF1-AD6A-47E2B8CCCC48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254001" y="1600805"/>
            <a:ext cx="5842000" cy="143804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pic>
        <p:nvPicPr>
          <p:cNvPr id="7" name="Image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5592" y="61221"/>
            <a:ext cx="1213830" cy="6491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2970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uverture gris avec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fond_ppt2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36217"/>
            <a:ext cx="12192000" cy="6021547"/>
          </a:xfrm>
          <a:prstGeom prst="rect">
            <a:avLst/>
          </a:prstGeom>
        </p:spPr>
      </p:pic>
      <p:sp>
        <p:nvSpPr>
          <p:cNvPr id="3" name="Espace réservé du numéro de diapositive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  <p:sp>
        <p:nvSpPr>
          <p:cNvPr id="9" name="Rectangle 8"/>
          <p:cNvSpPr/>
          <p:nvPr/>
        </p:nvSpPr>
        <p:spPr>
          <a:xfrm>
            <a:off x="5" y="5961053"/>
            <a:ext cx="12191998" cy="89694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r>
              <a:rPr lang="fr-FR" sz="2500" noProof="0" dirty="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13036" y="6158143"/>
            <a:ext cx="10376441" cy="452137"/>
          </a:xfrm>
          <a:prstGeom prst="rect">
            <a:avLst/>
          </a:prstGeom>
          <a:noFill/>
        </p:spPr>
        <p:txBody>
          <a:bodyPr wrap="square" lIns="127723" tIns="63862" rIns="127723" bIns="63862" rtlCol="0">
            <a:spAutoFit/>
          </a:bodyPr>
          <a:lstStyle/>
          <a:p>
            <a:pPr algn="l">
              <a:lnSpc>
                <a:spcPct val="140000"/>
              </a:lnSpc>
            </a:pPr>
            <a:r>
              <a:rPr lang="fr-FR" sz="1500" kern="0" noProof="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Commissariat à l’énergie atomique et aux énergies alternatives - </a:t>
            </a:r>
            <a:r>
              <a:rPr lang="fr-FR" sz="1500" kern="0" noProof="0" dirty="0">
                <a:solidFill>
                  <a:srgbClr val="A50119"/>
                </a:solidFill>
                <a:latin typeface="Calibri"/>
                <a:cs typeface="Calibri"/>
              </a:rPr>
              <a:t>www.cea.fr</a:t>
            </a:r>
          </a:p>
        </p:txBody>
      </p:sp>
      <p:sp>
        <p:nvSpPr>
          <p:cNvPr id="12" name="Espace réservé du texte 5"/>
          <p:cNvSpPr>
            <a:spLocks noGrp="1"/>
          </p:cNvSpPr>
          <p:nvPr>
            <p:ph type="body" sz="quarter" idx="11" hasCustomPrompt="1"/>
          </p:nvPr>
        </p:nvSpPr>
        <p:spPr>
          <a:xfrm>
            <a:off x="1127572" y="4801466"/>
            <a:ext cx="2139246" cy="249299"/>
          </a:xfrm>
        </p:spPr>
        <p:txBody>
          <a:bodyPr wrap="square" tIns="0" bIns="0">
            <a:spAutoFit/>
          </a:bodyPr>
          <a:lstStyle>
            <a:lvl1pPr marL="0" indent="0">
              <a:buFontTx/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fr-FR" noProof="0" dirty="0"/>
              <a:t>Partie 1</a:t>
            </a:r>
          </a:p>
        </p:txBody>
      </p:sp>
      <p:sp>
        <p:nvSpPr>
          <p:cNvPr id="5" name="Espace réservé du contenu 4"/>
          <p:cNvSpPr>
            <a:spLocks noGrp="1"/>
          </p:cNvSpPr>
          <p:nvPr>
            <p:ph sz="quarter" idx="13"/>
          </p:nvPr>
        </p:nvSpPr>
        <p:spPr>
          <a:xfrm>
            <a:off x="984190" y="617538"/>
            <a:ext cx="5317067" cy="143804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pic>
        <p:nvPicPr>
          <p:cNvPr id="8" name="Image 7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5592" y="61221"/>
            <a:ext cx="1213830" cy="6491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05743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itre 1"/>
          <p:cNvSpPr>
            <a:spLocks noGrp="1"/>
          </p:cNvSpPr>
          <p:nvPr>
            <p:ph type="title"/>
          </p:nvPr>
        </p:nvSpPr>
        <p:spPr>
          <a:xfrm>
            <a:off x="1476587" y="199576"/>
            <a:ext cx="10972800" cy="372396"/>
          </a:xfrm>
          <a:prstGeom prst="rect">
            <a:avLst/>
          </a:prstGeom>
        </p:spPr>
        <p:txBody>
          <a:bodyPr vert="horz" lIns="127723" tIns="50285" rIns="127723" bIns="50285" rtlCol="0" anchor="ctr">
            <a:spAutoFit/>
          </a:bodyPr>
          <a:lstStyle>
            <a:lvl1pPr>
              <a:defRPr cap="none" baseline="0"/>
            </a:lvl1pPr>
          </a:lstStyle>
          <a:p>
            <a:r>
              <a:rPr lang="fr-FR" noProof="0"/>
              <a:t>Modifiez le style du titre</a:t>
            </a:r>
            <a:endParaRPr lang="fr-FR" noProof="0" dirty="0"/>
          </a:p>
        </p:txBody>
      </p:sp>
      <p:pic>
        <p:nvPicPr>
          <p:cNvPr id="3" name="Imag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5592" y="61221"/>
            <a:ext cx="1213830" cy="649107"/>
          </a:xfrm>
          <a:prstGeom prst="rect">
            <a:avLst/>
          </a:prstGeom>
        </p:spPr>
      </p:pic>
      <p:sp>
        <p:nvSpPr>
          <p:cNvPr id="5" name="Espace réservé du numéro de diapositive 2"/>
          <p:cNvSpPr>
            <a:spLocks noGrp="1"/>
          </p:cNvSpPr>
          <p:nvPr>
            <p:ph type="sldNum" sz="quarter" idx="10"/>
          </p:nvPr>
        </p:nvSpPr>
        <p:spPr>
          <a:xfrm>
            <a:off x="11128908" y="6630703"/>
            <a:ext cx="837259" cy="246221"/>
          </a:xfrm>
        </p:spPr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3680981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iste d'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CDDA024-CC5C-49D4-9EDE-B13C9CE4F8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76952101-6F0D-4470-B900-D7C009A8362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  <p:sp>
        <p:nvSpPr>
          <p:cNvPr id="5" name="Espace réservé pour une image  4">
            <a:extLst>
              <a:ext uri="{FF2B5EF4-FFF2-40B4-BE49-F238E27FC236}">
                <a16:creationId xmlns:a16="http://schemas.microsoft.com/office/drawing/2014/main" id="{60769C5C-EDFB-44C6-A754-7FD9C1B5A1A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622718" y="1358084"/>
            <a:ext cx="1447801" cy="1874064"/>
          </a:xfrm>
        </p:spPr>
        <p:txBody>
          <a:bodyPr/>
          <a:lstStyle/>
          <a:p>
            <a:r>
              <a:rPr lang="fr-FR" dirty="0"/>
              <a:t>Cliquez sur l'icône pour ajouter une image</a:t>
            </a:r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81F07BDA-5AB0-410C-A329-8C06350E1E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33367" y="1358086"/>
            <a:ext cx="3163509" cy="747089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5pPr marL="1915945" indent="0">
              <a:buNone/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F95E4514-E62C-42B5-BE1E-5F1CD3D2A789}"/>
              </a:ext>
            </a:extLst>
          </p:cNvPr>
          <p:cNvCxnSpPr/>
          <p:nvPr/>
        </p:nvCxnSpPr>
        <p:spPr>
          <a:xfrm flipH="1">
            <a:off x="1310931" y="2332809"/>
            <a:ext cx="4759588" cy="0"/>
          </a:xfrm>
          <a:prstGeom prst="line">
            <a:avLst/>
          </a:prstGeom>
          <a:ln w="19050">
            <a:solidFill>
              <a:srgbClr val="71BF44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" name="Espace réservé du texte 7">
            <a:extLst>
              <a:ext uri="{FF2B5EF4-FFF2-40B4-BE49-F238E27FC236}">
                <a16:creationId xmlns:a16="http://schemas.microsoft.com/office/drawing/2014/main" id="{5C946E34-2083-434D-8404-8F5AEE71F0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802401" y="1358086"/>
            <a:ext cx="3145367" cy="747089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5pPr marL="1915945" indent="0">
              <a:buNone/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cxnSp>
        <p:nvCxnSpPr>
          <p:cNvPr id="12" name="Connecteur droit 11">
            <a:extLst>
              <a:ext uri="{FF2B5EF4-FFF2-40B4-BE49-F238E27FC236}">
                <a16:creationId xmlns:a16="http://schemas.microsoft.com/office/drawing/2014/main" id="{6653795C-036F-4780-863C-5F5B75D45AC9}"/>
              </a:ext>
            </a:extLst>
          </p:cNvPr>
          <p:cNvCxnSpPr/>
          <p:nvPr/>
        </p:nvCxnSpPr>
        <p:spPr>
          <a:xfrm flipH="1">
            <a:off x="6228757" y="2332809"/>
            <a:ext cx="4759588" cy="0"/>
          </a:xfrm>
          <a:prstGeom prst="line">
            <a:avLst/>
          </a:prstGeom>
          <a:ln w="19050">
            <a:solidFill>
              <a:srgbClr val="71BF44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1" name="Espace réservé pour une image  4">
            <a:extLst>
              <a:ext uri="{FF2B5EF4-FFF2-40B4-BE49-F238E27FC236}">
                <a16:creationId xmlns:a16="http://schemas.microsoft.com/office/drawing/2014/main" id="{B755FE5F-FBAE-4CEA-8895-84E4F212E51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6228757" y="1358084"/>
            <a:ext cx="1447801" cy="1874064"/>
          </a:xfrm>
        </p:spPr>
        <p:txBody>
          <a:bodyPr/>
          <a:lstStyle/>
          <a:p>
            <a:r>
              <a:rPr lang="fr-FR" dirty="0"/>
              <a:t>Cliquez sur l'icône pour ajouter une image</a:t>
            </a:r>
          </a:p>
        </p:txBody>
      </p:sp>
      <p:sp>
        <p:nvSpPr>
          <p:cNvPr id="28" name="Espace réservé pour une image  4">
            <a:extLst>
              <a:ext uri="{FF2B5EF4-FFF2-40B4-BE49-F238E27FC236}">
                <a16:creationId xmlns:a16="http://schemas.microsoft.com/office/drawing/2014/main" id="{22ADC67F-E797-4291-A8E3-0F55CBC95011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622718" y="2599419"/>
            <a:ext cx="1447801" cy="1874064"/>
          </a:xfrm>
        </p:spPr>
        <p:txBody>
          <a:bodyPr/>
          <a:lstStyle/>
          <a:p>
            <a:r>
              <a:rPr lang="fr-FR" dirty="0"/>
              <a:t>Cliquez sur l'icône pour ajouter une image</a:t>
            </a:r>
          </a:p>
        </p:txBody>
      </p:sp>
      <p:sp>
        <p:nvSpPr>
          <p:cNvPr id="29" name="Espace réservé du texte 7">
            <a:extLst>
              <a:ext uri="{FF2B5EF4-FFF2-40B4-BE49-F238E27FC236}">
                <a16:creationId xmlns:a16="http://schemas.microsoft.com/office/drawing/2014/main" id="{8B209393-3874-4ED2-8083-767200A49E1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1333367" y="2599420"/>
            <a:ext cx="3163509" cy="747089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5pPr marL="1915945" indent="0">
              <a:buNone/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cxnSp>
        <p:nvCxnSpPr>
          <p:cNvPr id="30" name="Connecteur droit 9">
            <a:extLst>
              <a:ext uri="{FF2B5EF4-FFF2-40B4-BE49-F238E27FC236}">
                <a16:creationId xmlns:a16="http://schemas.microsoft.com/office/drawing/2014/main" id="{89635DC8-0DE1-45BF-B660-9978E7ECF557}"/>
              </a:ext>
            </a:extLst>
          </p:cNvPr>
          <p:cNvCxnSpPr/>
          <p:nvPr/>
        </p:nvCxnSpPr>
        <p:spPr>
          <a:xfrm flipH="1">
            <a:off x="1310931" y="3574144"/>
            <a:ext cx="4759588" cy="0"/>
          </a:xfrm>
          <a:prstGeom prst="line">
            <a:avLst/>
          </a:prstGeom>
          <a:ln w="19050">
            <a:solidFill>
              <a:srgbClr val="71BF44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50" name="Espace réservé du texte 7">
            <a:extLst>
              <a:ext uri="{FF2B5EF4-FFF2-40B4-BE49-F238E27FC236}">
                <a16:creationId xmlns:a16="http://schemas.microsoft.com/office/drawing/2014/main" id="{9946E2AE-62D6-4FF6-ADAD-DB3C797B84EC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7802401" y="2599420"/>
            <a:ext cx="3145367" cy="747089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5pPr marL="1915945" indent="0">
              <a:buNone/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cxnSp>
        <p:nvCxnSpPr>
          <p:cNvPr id="51" name="Connecteur droit 11">
            <a:extLst>
              <a:ext uri="{FF2B5EF4-FFF2-40B4-BE49-F238E27FC236}">
                <a16:creationId xmlns:a16="http://schemas.microsoft.com/office/drawing/2014/main" id="{F1FD97AF-E44C-4020-83DE-C9ED10C337D5}"/>
              </a:ext>
            </a:extLst>
          </p:cNvPr>
          <p:cNvCxnSpPr/>
          <p:nvPr/>
        </p:nvCxnSpPr>
        <p:spPr>
          <a:xfrm flipH="1">
            <a:off x="6228757" y="3574144"/>
            <a:ext cx="4759588" cy="0"/>
          </a:xfrm>
          <a:prstGeom prst="line">
            <a:avLst/>
          </a:prstGeom>
          <a:ln w="19050">
            <a:solidFill>
              <a:srgbClr val="71BF44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52" name="Espace réservé pour une image  4">
            <a:extLst>
              <a:ext uri="{FF2B5EF4-FFF2-40B4-BE49-F238E27FC236}">
                <a16:creationId xmlns:a16="http://schemas.microsoft.com/office/drawing/2014/main" id="{C7A6CB66-2EE7-4D61-B8D8-B792649D9511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6228757" y="2599419"/>
            <a:ext cx="1447801" cy="1874064"/>
          </a:xfrm>
        </p:spPr>
        <p:txBody>
          <a:bodyPr/>
          <a:lstStyle/>
          <a:p>
            <a:r>
              <a:rPr lang="fr-FR" dirty="0"/>
              <a:t>Cliquez sur l'icône pour ajouter une image</a:t>
            </a:r>
          </a:p>
        </p:txBody>
      </p:sp>
      <p:sp>
        <p:nvSpPr>
          <p:cNvPr id="59" name="Espace réservé pour une image  4">
            <a:extLst>
              <a:ext uri="{FF2B5EF4-FFF2-40B4-BE49-F238E27FC236}">
                <a16:creationId xmlns:a16="http://schemas.microsoft.com/office/drawing/2014/main" id="{3796C7BE-5840-414D-923B-EAC0AD681468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622718" y="3979165"/>
            <a:ext cx="1447801" cy="1874064"/>
          </a:xfrm>
        </p:spPr>
        <p:txBody>
          <a:bodyPr/>
          <a:lstStyle/>
          <a:p>
            <a:r>
              <a:rPr lang="fr-FR" dirty="0"/>
              <a:t>Cliquez sur l'icône pour ajouter une image</a:t>
            </a:r>
          </a:p>
        </p:txBody>
      </p:sp>
      <p:sp>
        <p:nvSpPr>
          <p:cNvPr id="60" name="Espace réservé du texte 7">
            <a:extLst>
              <a:ext uri="{FF2B5EF4-FFF2-40B4-BE49-F238E27FC236}">
                <a16:creationId xmlns:a16="http://schemas.microsoft.com/office/drawing/2014/main" id="{CE59C844-7624-436B-B75F-12C324F1688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1333367" y="3979166"/>
            <a:ext cx="3163509" cy="747089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5pPr marL="1915945" indent="0">
              <a:buNone/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cxnSp>
        <p:nvCxnSpPr>
          <p:cNvPr id="61" name="Connecteur droit 9">
            <a:extLst>
              <a:ext uri="{FF2B5EF4-FFF2-40B4-BE49-F238E27FC236}">
                <a16:creationId xmlns:a16="http://schemas.microsoft.com/office/drawing/2014/main" id="{9B1F7315-6020-43F3-A5F2-9D49CFABB18F}"/>
              </a:ext>
            </a:extLst>
          </p:cNvPr>
          <p:cNvCxnSpPr/>
          <p:nvPr/>
        </p:nvCxnSpPr>
        <p:spPr>
          <a:xfrm flipH="1">
            <a:off x="1310931" y="4953890"/>
            <a:ext cx="4759588" cy="0"/>
          </a:xfrm>
          <a:prstGeom prst="line">
            <a:avLst/>
          </a:prstGeom>
          <a:ln w="19050">
            <a:solidFill>
              <a:srgbClr val="71BF44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62" name="Espace réservé du texte 7">
            <a:extLst>
              <a:ext uri="{FF2B5EF4-FFF2-40B4-BE49-F238E27FC236}">
                <a16:creationId xmlns:a16="http://schemas.microsoft.com/office/drawing/2014/main" id="{4B68E589-D2AB-420B-BDA7-B78434296534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7802401" y="3979166"/>
            <a:ext cx="3145367" cy="747089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5pPr marL="1915945" indent="0">
              <a:buNone/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cxnSp>
        <p:nvCxnSpPr>
          <p:cNvPr id="63" name="Connecteur droit 11">
            <a:extLst>
              <a:ext uri="{FF2B5EF4-FFF2-40B4-BE49-F238E27FC236}">
                <a16:creationId xmlns:a16="http://schemas.microsoft.com/office/drawing/2014/main" id="{29D8923A-A92A-409D-890D-0ADA5FE8AE8B}"/>
              </a:ext>
            </a:extLst>
          </p:cNvPr>
          <p:cNvCxnSpPr/>
          <p:nvPr/>
        </p:nvCxnSpPr>
        <p:spPr>
          <a:xfrm flipH="1">
            <a:off x="6228757" y="4953890"/>
            <a:ext cx="4759588" cy="0"/>
          </a:xfrm>
          <a:prstGeom prst="line">
            <a:avLst/>
          </a:prstGeom>
          <a:ln w="19050">
            <a:solidFill>
              <a:srgbClr val="71BF44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64" name="Espace réservé pour une image  4">
            <a:extLst>
              <a:ext uri="{FF2B5EF4-FFF2-40B4-BE49-F238E27FC236}">
                <a16:creationId xmlns:a16="http://schemas.microsoft.com/office/drawing/2014/main" id="{C520D07C-5182-487C-93B4-740F5F6694B7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6228757" y="3979165"/>
            <a:ext cx="1447801" cy="1874064"/>
          </a:xfrm>
        </p:spPr>
        <p:txBody>
          <a:bodyPr/>
          <a:lstStyle/>
          <a:p>
            <a:r>
              <a:rPr lang="fr-FR" dirty="0"/>
              <a:t>Cliquez sur l'icône pour ajouter une image</a:t>
            </a:r>
          </a:p>
        </p:txBody>
      </p:sp>
      <p:sp>
        <p:nvSpPr>
          <p:cNvPr id="65" name="Espace réservé pour une image  4">
            <a:extLst>
              <a:ext uri="{FF2B5EF4-FFF2-40B4-BE49-F238E27FC236}">
                <a16:creationId xmlns:a16="http://schemas.microsoft.com/office/drawing/2014/main" id="{88E492D9-B1FB-497C-AE54-9777D95A617A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4626660" y="5228680"/>
            <a:ext cx="1447801" cy="1874064"/>
          </a:xfrm>
        </p:spPr>
        <p:txBody>
          <a:bodyPr/>
          <a:lstStyle/>
          <a:p>
            <a:r>
              <a:rPr lang="fr-FR" dirty="0"/>
              <a:t>Cliquez sur l'icône pour ajouter une image</a:t>
            </a:r>
          </a:p>
        </p:txBody>
      </p:sp>
      <p:sp>
        <p:nvSpPr>
          <p:cNvPr id="66" name="Espace réservé du texte 7">
            <a:extLst>
              <a:ext uri="{FF2B5EF4-FFF2-40B4-BE49-F238E27FC236}">
                <a16:creationId xmlns:a16="http://schemas.microsoft.com/office/drawing/2014/main" id="{7EC16F37-C59A-4483-A7AC-A499B083B309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1337309" y="5228682"/>
            <a:ext cx="3163509" cy="747089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5pPr marL="1915945" indent="0">
              <a:buNone/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cxnSp>
        <p:nvCxnSpPr>
          <p:cNvPr id="67" name="Connecteur droit 9">
            <a:extLst>
              <a:ext uri="{FF2B5EF4-FFF2-40B4-BE49-F238E27FC236}">
                <a16:creationId xmlns:a16="http://schemas.microsoft.com/office/drawing/2014/main" id="{E75DD157-1B84-4D38-B8C3-CEF8C99055BA}"/>
              </a:ext>
            </a:extLst>
          </p:cNvPr>
          <p:cNvCxnSpPr/>
          <p:nvPr/>
        </p:nvCxnSpPr>
        <p:spPr>
          <a:xfrm flipH="1">
            <a:off x="1314873" y="6203405"/>
            <a:ext cx="4759588" cy="0"/>
          </a:xfrm>
          <a:prstGeom prst="line">
            <a:avLst/>
          </a:prstGeom>
          <a:ln w="19050">
            <a:solidFill>
              <a:srgbClr val="71BF44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68" name="Espace réservé du texte 7">
            <a:extLst>
              <a:ext uri="{FF2B5EF4-FFF2-40B4-BE49-F238E27FC236}">
                <a16:creationId xmlns:a16="http://schemas.microsoft.com/office/drawing/2014/main" id="{31812CFC-354D-4188-A115-40F9E1BE959F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7806342" y="5228682"/>
            <a:ext cx="3145367" cy="747089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5pPr marL="1915945" indent="0">
              <a:buNone/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cxnSp>
        <p:nvCxnSpPr>
          <p:cNvPr id="69" name="Connecteur droit 11">
            <a:extLst>
              <a:ext uri="{FF2B5EF4-FFF2-40B4-BE49-F238E27FC236}">
                <a16:creationId xmlns:a16="http://schemas.microsoft.com/office/drawing/2014/main" id="{DF7F2929-78B2-469D-8E02-2703095EC7FF}"/>
              </a:ext>
            </a:extLst>
          </p:cNvPr>
          <p:cNvCxnSpPr/>
          <p:nvPr/>
        </p:nvCxnSpPr>
        <p:spPr>
          <a:xfrm flipH="1">
            <a:off x="6232698" y="6203405"/>
            <a:ext cx="4759588" cy="0"/>
          </a:xfrm>
          <a:prstGeom prst="line">
            <a:avLst/>
          </a:prstGeom>
          <a:ln w="19050">
            <a:solidFill>
              <a:srgbClr val="71BF44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70" name="Espace réservé pour une image  4">
            <a:extLst>
              <a:ext uri="{FF2B5EF4-FFF2-40B4-BE49-F238E27FC236}">
                <a16:creationId xmlns:a16="http://schemas.microsoft.com/office/drawing/2014/main" id="{803C1564-8FCE-41DC-879F-588392A66C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6232697" y="5228680"/>
            <a:ext cx="1447801" cy="1874064"/>
          </a:xfrm>
        </p:spPr>
        <p:txBody>
          <a:bodyPr/>
          <a:lstStyle/>
          <a:p>
            <a:r>
              <a:rPr lang="fr-FR" dirty="0"/>
              <a:t>Cliquez sur l'icône pour ajouter une image</a:t>
            </a:r>
          </a:p>
        </p:txBody>
      </p:sp>
      <p:pic>
        <p:nvPicPr>
          <p:cNvPr id="32" name="Image 3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5592" y="61221"/>
            <a:ext cx="1213830" cy="6491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0539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Remerciem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" y="5961053"/>
            <a:ext cx="12191998" cy="89694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r>
              <a:rPr lang="fr-FR" sz="2500" noProof="0" dirty="0">
                <a:solidFill>
                  <a:schemeClr val="accent1"/>
                </a:solidFill>
              </a:rPr>
              <a:t> </a:t>
            </a:r>
          </a:p>
        </p:txBody>
      </p:sp>
      <p:pic>
        <p:nvPicPr>
          <p:cNvPr id="6" name="Picture 1" descr="fondCEA3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" y="-37412"/>
            <a:ext cx="12192000" cy="5998464"/>
          </a:xfrm>
          <a:prstGeom prst="rect">
            <a:avLst/>
          </a:prstGeom>
        </p:spPr>
      </p:pic>
      <p:sp>
        <p:nvSpPr>
          <p:cNvPr id="9" name="Titre 1"/>
          <p:cNvSpPr>
            <a:spLocks noGrp="1"/>
          </p:cNvSpPr>
          <p:nvPr>
            <p:ph type="title" hasCustomPrompt="1"/>
          </p:nvPr>
        </p:nvSpPr>
        <p:spPr>
          <a:xfrm>
            <a:off x="4359966" y="2277417"/>
            <a:ext cx="6354635" cy="624772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marR="0" indent="0" algn="l" defTabSz="95797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fr-FR" sz="3400" kern="1200" dirty="0" smtClean="0">
                <a:solidFill>
                  <a:schemeClr val="bg1"/>
                </a:solidFill>
                <a:latin typeface="Calibri"/>
                <a:ea typeface="+mn-ea"/>
                <a:cs typeface="Calibri"/>
              </a:defRPr>
            </a:lvl1pPr>
          </a:lstStyle>
          <a:p>
            <a:r>
              <a:rPr lang="fr-FR" noProof="0" dirty="0"/>
              <a:t>Merci de votre attention</a:t>
            </a:r>
          </a:p>
        </p:txBody>
      </p:sp>
      <p:sp>
        <p:nvSpPr>
          <p:cNvPr id="10" name="Espace réservé du texte 18"/>
          <p:cNvSpPr>
            <a:spLocks noGrp="1"/>
          </p:cNvSpPr>
          <p:nvPr>
            <p:ph type="body" sz="quarter" idx="10" hasCustomPrompt="1"/>
          </p:nvPr>
        </p:nvSpPr>
        <p:spPr>
          <a:xfrm>
            <a:off x="1322360" y="4403564"/>
            <a:ext cx="9130864" cy="267471"/>
          </a:xfrm>
        </p:spPr>
        <p:txBody>
          <a:bodyPr>
            <a:spAutoFit/>
          </a:bodyPr>
          <a:lstStyle>
            <a:lvl1pPr marL="0" indent="0">
              <a:buFontTx/>
              <a:buNone/>
              <a:defRPr sz="110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fr-FR" sz="1000" b="1" noProof="0" dirty="0">
                <a:solidFill>
                  <a:schemeClr val="tx1"/>
                </a:solidFill>
                <a:latin typeface="Calibri"/>
                <a:cs typeface="Calibri"/>
              </a:rPr>
              <a:t>Crédits photos </a:t>
            </a:r>
            <a:r>
              <a:rPr lang="fr-FR" sz="1000" noProof="0" dirty="0">
                <a:solidFill>
                  <a:schemeClr val="tx1"/>
                </a:solidFill>
                <a:latin typeface="Calibri"/>
                <a:cs typeface="Calibri"/>
              </a:rPr>
              <a:t>:</a:t>
            </a:r>
          </a:p>
        </p:txBody>
      </p:sp>
      <p:sp>
        <p:nvSpPr>
          <p:cNvPr id="11" name="Espace réservé du texte 20"/>
          <p:cNvSpPr>
            <a:spLocks noGrp="1"/>
          </p:cNvSpPr>
          <p:nvPr>
            <p:ph type="body" sz="quarter" idx="12" hasCustomPrompt="1"/>
          </p:nvPr>
        </p:nvSpPr>
        <p:spPr>
          <a:xfrm>
            <a:off x="4359966" y="3140287"/>
            <a:ext cx="6285653" cy="405970"/>
          </a:xfrm>
        </p:spPr>
        <p:txBody>
          <a:bodyPr>
            <a:spAutoFit/>
          </a:bodyPr>
          <a:lstStyle>
            <a:lvl1pPr marL="0" indent="0">
              <a:buFontTx/>
              <a:buNone/>
              <a:defRPr lang="fr-FR" sz="2000" kern="1200" smtClean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fr-FR" sz="2000" kern="1200" noProof="0" dirty="0">
                <a:solidFill>
                  <a:schemeClr val="bg1"/>
                </a:solidFill>
                <a:latin typeface="Calibri"/>
                <a:ea typeface="+mn-ea"/>
                <a:cs typeface="Calibri"/>
              </a:rPr>
              <a:t>Mise à jour 20 mai 2019</a:t>
            </a:r>
            <a:endParaRPr lang="fr-FR" noProof="0" dirty="0"/>
          </a:p>
        </p:txBody>
      </p:sp>
      <p:sp>
        <p:nvSpPr>
          <p:cNvPr id="12" name="ZoneTexte 10"/>
          <p:cNvSpPr txBox="1"/>
          <p:nvPr/>
        </p:nvSpPr>
        <p:spPr>
          <a:xfrm>
            <a:off x="1113036" y="6158143"/>
            <a:ext cx="10376441" cy="452137"/>
          </a:xfrm>
          <a:prstGeom prst="rect">
            <a:avLst/>
          </a:prstGeom>
          <a:noFill/>
        </p:spPr>
        <p:txBody>
          <a:bodyPr wrap="square" lIns="127723" tIns="63862" rIns="127723" bIns="63862" rtlCol="0">
            <a:spAutoFit/>
          </a:bodyPr>
          <a:lstStyle/>
          <a:p>
            <a:pPr algn="l">
              <a:lnSpc>
                <a:spcPct val="140000"/>
              </a:lnSpc>
            </a:pPr>
            <a:r>
              <a:rPr lang="fr-FR" sz="1500" kern="0" noProof="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Commissariat à l’énergie atomique et aux énergies alternatives - </a:t>
            </a:r>
            <a:r>
              <a:rPr lang="fr-FR" sz="1500" kern="0" noProof="0" dirty="0">
                <a:solidFill>
                  <a:srgbClr val="A50119"/>
                </a:solidFill>
                <a:latin typeface="Calibri"/>
                <a:cs typeface="Calibri"/>
              </a:rPr>
              <a:t>www.cea.fr</a:t>
            </a:r>
          </a:p>
        </p:txBody>
      </p:sp>
      <p:sp>
        <p:nvSpPr>
          <p:cNvPr id="14" name="Espace réservé du texte 12"/>
          <p:cNvSpPr>
            <a:spLocks noGrp="1"/>
          </p:cNvSpPr>
          <p:nvPr>
            <p:ph type="body" sz="quarter" idx="13" hasCustomPrompt="1"/>
          </p:nvPr>
        </p:nvSpPr>
        <p:spPr>
          <a:xfrm>
            <a:off x="4339916" y="3564234"/>
            <a:ext cx="3922681" cy="378270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Auteur</a:t>
            </a:r>
          </a:p>
        </p:txBody>
      </p:sp>
      <p:pic>
        <p:nvPicPr>
          <p:cNvPr id="16" name="Picture 9" descr="cea_logo_small2.jpg">
            <a:extLst>
              <a:ext uri="{FF2B5EF4-FFF2-40B4-BE49-F238E27FC236}">
                <a16:creationId xmlns:a16="http://schemas.microsoft.com/office/drawing/2014/main" id="{9ACC02E3-8987-4096-B349-1EDE0C3CF6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8176" y="1861047"/>
            <a:ext cx="1942272" cy="1585387"/>
          </a:xfrm>
          <a:prstGeom prst="rect">
            <a:avLst/>
          </a:prstGeom>
          <a:effectLst>
            <a:outerShdw blurRad="517525" dist="38100" dir="2700000" algn="tl" rotWithShape="0">
              <a:srgbClr val="000000">
                <a:alpha val="33000"/>
              </a:srgbClr>
            </a:outerShdw>
          </a:effectLst>
        </p:spPr>
      </p:pic>
      <p:pic>
        <p:nvPicPr>
          <p:cNvPr id="13" name="Image 12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5592" y="61221"/>
            <a:ext cx="1213830" cy="6491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38200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nne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" y="5961053"/>
            <a:ext cx="12191998" cy="89694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r>
              <a:rPr lang="fr-FR" sz="2500" noProof="0" dirty="0">
                <a:solidFill>
                  <a:schemeClr val="accent1"/>
                </a:solidFill>
              </a:rPr>
              <a:t> </a:t>
            </a:r>
          </a:p>
        </p:txBody>
      </p:sp>
      <p:pic>
        <p:nvPicPr>
          <p:cNvPr id="6" name="Picture 8" descr="fondCEA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30480"/>
            <a:ext cx="12192000" cy="5998464"/>
          </a:xfrm>
          <a:prstGeom prst="rect">
            <a:avLst/>
          </a:prstGeom>
        </p:spPr>
      </p:pic>
      <p:sp>
        <p:nvSpPr>
          <p:cNvPr id="16" name="Titre 3"/>
          <p:cNvSpPr txBox="1">
            <a:spLocks/>
          </p:cNvSpPr>
          <p:nvPr/>
        </p:nvSpPr>
        <p:spPr>
          <a:xfrm>
            <a:off x="1124368" y="3757134"/>
            <a:ext cx="10480896" cy="350340"/>
          </a:xfrm>
          <a:prstGeom prst="rect">
            <a:avLst/>
          </a:prstGeom>
        </p:spPr>
        <p:txBody>
          <a:bodyPr lIns="127723" tIns="63862" rIns="127723" bIns="63862">
            <a:normAutofit fontScale="97500" lnSpcReduction="10000"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700" noProof="0" dirty="0">
                <a:solidFill>
                  <a:schemeClr val="bg1"/>
                </a:solidFill>
                <a:latin typeface="Calibri"/>
                <a:cs typeface="Calibri"/>
              </a:rPr>
              <a:t>DE LA RECHERCHE À L’INDUSTRIE</a:t>
            </a:r>
          </a:p>
        </p:txBody>
      </p:sp>
      <p:sp>
        <p:nvSpPr>
          <p:cNvPr id="18" name="Espace réservé du texte 12"/>
          <p:cNvSpPr>
            <a:spLocks noGrp="1"/>
          </p:cNvSpPr>
          <p:nvPr>
            <p:ph type="body" sz="quarter" idx="10" hasCustomPrompt="1"/>
          </p:nvPr>
        </p:nvSpPr>
        <p:spPr>
          <a:xfrm>
            <a:off x="1124371" y="4461092"/>
            <a:ext cx="8763803" cy="599869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3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Annexes</a:t>
            </a:r>
          </a:p>
        </p:txBody>
      </p:sp>
      <p:sp>
        <p:nvSpPr>
          <p:cNvPr id="19" name="ZoneTexte 10"/>
          <p:cNvSpPr txBox="1"/>
          <p:nvPr/>
        </p:nvSpPr>
        <p:spPr>
          <a:xfrm>
            <a:off x="1113036" y="6158143"/>
            <a:ext cx="10376441" cy="452137"/>
          </a:xfrm>
          <a:prstGeom prst="rect">
            <a:avLst/>
          </a:prstGeom>
          <a:noFill/>
        </p:spPr>
        <p:txBody>
          <a:bodyPr wrap="square" lIns="127723" tIns="63862" rIns="127723" bIns="63862" rtlCol="0">
            <a:spAutoFit/>
          </a:bodyPr>
          <a:lstStyle/>
          <a:p>
            <a:pPr algn="l">
              <a:lnSpc>
                <a:spcPct val="140000"/>
              </a:lnSpc>
            </a:pPr>
            <a:r>
              <a:rPr lang="fr-FR" sz="1500" kern="0" noProof="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Commissariat à l’énergie atomique et aux énergies alternatives - </a:t>
            </a:r>
            <a:r>
              <a:rPr lang="fr-FR" sz="1500" kern="0" noProof="0" dirty="0">
                <a:solidFill>
                  <a:srgbClr val="A50119"/>
                </a:solidFill>
                <a:latin typeface="Calibri"/>
                <a:cs typeface="Calibri"/>
              </a:rPr>
              <a:t>www.cea.fr</a:t>
            </a:r>
          </a:p>
        </p:txBody>
      </p:sp>
      <p:sp>
        <p:nvSpPr>
          <p:cNvPr id="20" name="Espace réservé du texte 12"/>
          <p:cNvSpPr>
            <a:spLocks noGrp="1"/>
          </p:cNvSpPr>
          <p:nvPr>
            <p:ph type="body" sz="quarter" idx="11" hasCustomPrompt="1"/>
          </p:nvPr>
        </p:nvSpPr>
        <p:spPr>
          <a:xfrm>
            <a:off x="1124368" y="5122103"/>
            <a:ext cx="3922681" cy="309021"/>
          </a:xfrm>
        </p:spPr>
        <p:txBody>
          <a:bodyPr wrap="square">
            <a:spAutoFit/>
          </a:bodyPr>
          <a:lstStyle>
            <a:lvl1pPr marL="0" indent="0">
              <a:buFontTx/>
              <a:buNone/>
              <a:defRPr sz="13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fr-FR" noProof="0" dirty="0"/>
              <a:t>13 mai 2019</a:t>
            </a:r>
          </a:p>
        </p:txBody>
      </p:sp>
      <p:pic>
        <p:nvPicPr>
          <p:cNvPr id="9" name="Picture 9" descr="cea_logo_small2.jpg">
            <a:extLst>
              <a:ext uri="{FF2B5EF4-FFF2-40B4-BE49-F238E27FC236}">
                <a16:creationId xmlns:a16="http://schemas.microsoft.com/office/drawing/2014/main" id="{E3F4C435-57FD-44D7-87B7-AFBBAF1474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8176" y="1861047"/>
            <a:ext cx="1942272" cy="1585387"/>
          </a:xfrm>
          <a:prstGeom prst="rect">
            <a:avLst/>
          </a:prstGeom>
          <a:effectLst>
            <a:outerShdw blurRad="517525" dist="38100" dir="2700000" algn="tl" rotWithShape="0">
              <a:srgbClr val="000000">
                <a:alpha val="3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7156692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5592" y="61221"/>
            <a:ext cx="1213830" cy="649107"/>
          </a:xfrm>
          <a:prstGeom prst="rect">
            <a:avLst/>
          </a:prstGeom>
        </p:spPr>
      </p:pic>
      <p:sp>
        <p:nvSpPr>
          <p:cNvPr id="3" name="Espace réservé du numéro de diapositive 2"/>
          <p:cNvSpPr>
            <a:spLocks noGrp="1"/>
          </p:cNvSpPr>
          <p:nvPr>
            <p:ph type="sldNum" sz="quarter" idx="10"/>
          </p:nvPr>
        </p:nvSpPr>
        <p:spPr>
          <a:xfrm>
            <a:off x="11128908" y="6630703"/>
            <a:ext cx="837259" cy="246221"/>
          </a:xfrm>
        </p:spPr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87236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ait marqu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Image 45" descr="Description : C:\Users\mp222957\Desktop\Logo CEA-Tech\CEA_tech_logotype.jpg"/>
          <p:cNvPicPr/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1344" y="90306"/>
            <a:ext cx="1668863" cy="602390"/>
          </a:xfrm>
          <a:prstGeom prst="rect">
            <a:avLst/>
          </a:prstGeom>
          <a:noFill/>
          <a:ln>
            <a:noFill/>
          </a:ln>
        </p:spPr>
      </p:pic>
      <p:sp>
        <p:nvSpPr>
          <p:cNvPr id="39" name="Espace réservé du texte 38"/>
          <p:cNvSpPr>
            <a:spLocks noGrp="1"/>
          </p:cNvSpPr>
          <p:nvPr>
            <p:ph type="body" sz="quarter" idx="14" hasCustomPrompt="1"/>
          </p:nvPr>
        </p:nvSpPr>
        <p:spPr>
          <a:xfrm>
            <a:off x="249372" y="1111210"/>
            <a:ext cx="11618912" cy="962025"/>
          </a:xfrm>
          <a:prstGeom prst="rect">
            <a:avLst/>
          </a:prstGeo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itchFamily="34" charset="0"/>
              <a:buNone/>
              <a:tabLst/>
              <a:defRPr sz="1200" b="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fr-FR" sz="1100" dirty="0"/>
              <a:t>Texte .. (Arial 12pt)</a:t>
            </a:r>
          </a:p>
        </p:txBody>
      </p:sp>
      <p:sp>
        <p:nvSpPr>
          <p:cNvPr id="41" name="Espace réservé du texte 40"/>
          <p:cNvSpPr>
            <a:spLocks noGrp="1"/>
          </p:cNvSpPr>
          <p:nvPr>
            <p:ph type="body" sz="quarter" idx="15" hasCustomPrompt="1"/>
          </p:nvPr>
        </p:nvSpPr>
        <p:spPr>
          <a:xfrm>
            <a:off x="199793" y="2412437"/>
            <a:ext cx="11618912" cy="1677987"/>
          </a:xfrm>
          <a:prstGeom prst="rect">
            <a:avLst/>
          </a:prstGeo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itchFamily="34" charset="0"/>
              <a:buNone/>
              <a:tabLst/>
              <a:defRPr sz="2400" b="0" baseline="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fr-FR" sz="1100" dirty="0"/>
              <a:t>Texte … (Arial 12pt)</a:t>
            </a:r>
          </a:p>
        </p:txBody>
      </p:sp>
      <p:sp>
        <p:nvSpPr>
          <p:cNvPr id="52" name="Espace réservé du texte 51"/>
          <p:cNvSpPr>
            <a:spLocks noGrp="1"/>
          </p:cNvSpPr>
          <p:nvPr>
            <p:ph type="body" sz="quarter" idx="16" hasCustomPrompt="1"/>
          </p:nvPr>
        </p:nvSpPr>
        <p:spPr>
          <a:xfrm>
            <a:off x="241472" y="4495015"/>
            <a:ext cx="11644312" cy="857250"/>
          </a:xfrm>
          <a:prstGeom prst="rect">
            <a:avLst/>
          </a:prstGeo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itchFamily="34" charset="0"/>
              <a:buNone/>
              <a:tabLst/>
              <a:defRPr sz="2400" b="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fr-FR" sz="1100" dirty="0"/>
              <a:t>Texte … Arial 12pt)</a:t>
            </a:r>
          </a:p>
        </p:txBody>
      </p:sp>
      <p:sp>
        <p:nvSpPr>
          <p:cNvPr id="6" name="Espace réservé du texte 5"/>
          <p:cNvSpPr>
            <a:spLocks noGrp="1"/>
          </p:cNvSpPr>
          <p:nvPr>
            <p:ph type="body" sz="quarter" idx="18" hasCustomPrompt="1"/>
          </p:nvPr>
        </p:nvSpPr>
        <p:spPr>
          <a:xfrm>
            <a:off x="10302398" y="130526"/>
            <a:ext cx="1677462" cy="254052"/>
          </a:xfrm>
          <a:prstGeom prst="rect">
            <a:avLst/>
          </a:prstGeom>
          <a:ln>
            <a:noFill/>
          </a:ln>
        </p:spPr>
        <p:txBody>
          <a:bodyPr/>
          <a:lstStyle>
            <a:lvl1pPr>
              <a:defRPr lang="fr-FR" sz="11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Font typeface="Arial" pitchFamily="34" charset="0"/>
              <a:buNone/>
            </a:pPr>
            <a:r>
              <a:rPr lang="fr-FR" dirty="0"/>
              <a:t>INSTITUT</a:t>
            </a:r>
          </a:p>
        </p:txBody>
      </p:sp>
      <p:sp>
        <p:nvSpPr>
          <p:cNvPr id="15" name="Espace réservé du texte 14"/>
          <p:cNvSpPr>
            <a:spLocks noGrp="1"/>
          </p:cNvSpPr>
          <p:nvPr>
            <p:ph type="body" sz="quarter" idx="19" hasCustomPrompt="1"/>
          </p:nvPr>
        </p:nvSpPr>
        <p:spPr>
          <a:xfrm>
            <a:off x="10294532" y="385255"/>
            <a:ext cx="1685328" cy="207193"/>
          </a:xfrm>
          <a:prstGeom prst="rect">
            <a:avLst/>
          </a:prstGeom>
          <a:ln>
            <a:noFill/>
          </a:ln>
        </p:spPr>
        <p:txBody>
          <a:bodyPr/>
          <a:lstStyle>
            <a:lvl1pPr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fr-FR" dirty="0"/>
              <a:t>DEPT/SERVICE/LABO</a:t>
            </a:r>
          </a:p>
        </p:txBody>
      </p:sp>
      <p:sp>
        <p:nvSpPr>
          <p:cNvPr id="51" name="Espace réservé du texte 50"/>
          <p:cNvSpPr>
            <a:spLocks noGrp="1"/>
          </p:cNvSpPr>
          <p:nvPr>
            <p:ph type="body" sz="quarter" idx="20" hasCustomPrompt="1"/>
          </p:nvPr>
        </p:nvSpPr>
        <p:spPr>
          <a:xfrm>
            <a:off x="10301701" y="617030"/>
            <a:ext cx="1678159" cy="194976"/>
          </a:xfrm>
          <a:prstGeom prst="rect">
            <a:avLst/>
          </a:prstGeom>
        </p:spPr>
        <p:txBody>
          <a:bodyPr/>
          <a:lstStyle>
            <a:lvl1pPr>
              <a:defRPr sz="1050">
                <a:solidFill>
                  <a:schemeClr val="tx1"/>
                </a:solidFill>
              </a:defRPr>
            </a:lvl1pPr>
          </a:lstStyle>
          <a:p>
            <a:pPr lvl="0"/>
            <a:r>
              <a:rPr lang="fr-FR" dirty="0"/>
              <a:t>JJ/MM/AAAA</a:t>
            </a:r>
          </a:p>
        </p:txBody>
      </p:sp>
      <p:sp>
        <p:nvSpPr>
          <p:cNvPr id="63" name="Espace réservé du texte 62"/>
          <p:cNvSpPr>
            <a:spLocks noGrp="1"/>
          </p:cNvSpPr>
          <p:nvPr>
            <p:ph type="body" sz="quarter" idx="22" hasCustomPrompt="1"/>
          </p:nvPr>
        </p:nvSpPr>
        <p:spPr>
          <a:xfrm>
            <a:off x="2408238" y="382919"/>
            <a:ext cx="4864273" cy="341312"/>
          </a:xfrm>
          <a:prstGeom prst="rect">
            <a:avLst/>
          </a:prstGeom>
        </p:spPr>
        <p:txBody>
          <a:bodyPr/>
          <a:lstStyle>
            <a:lvl1pPr>
              <a:defRPr sz="2000"/>
            </a:lvl1pPr>
          </a:lstStyle>
          <a:p>
            <a:pPr lvl="0"/>
            <a:r>
              <a:rPr lang="fr-FR" dirty="0"/>
              <a:t>TITRE = IDEM TITRE FM WORD</a:t>
            </a:r>
          </a:p>
        </p:txBody>
      </p:sp>
      <p:sp>
        <p:nvSpPr>
          <p:cNvPr id="29" name="ZoneTexte 28"/>
          <p:cNvSpPr txBox="1"/>
          <p:nvPr userDrawn="1"/>
        </p:nvSpPr>
        <p:spPr>
          <a:xfrm>
            <a:off x="2495600" y="125595"/>
            <a:ext cx="3168352" cy="2154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fr-FR" sz="1400" b="0" kern="1200" cap="none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Résultats et faits marquants 2020</a:t>
            </a:r>
          </a:p>
        </p:txBody>
      </p:sp>
      <p:sp>
        <p:nvSpPr>
          <p:cNvPr id="11" name="Espace réservé du numéro de diapositive 2"/>
          <p:cNvSpPr>
            <a:spLocks noGrp="1"/>
          </p:cNvSpPr>
          <p:nvPr>
            <p:ph type="sldNum" sz="quarter" idx="10"/>
          </p:nvPr>
        </p:nvSpPr>
        <p:spPr>
          <a:xfrm>
            <a:off x="11128908" y="6630703"/>
            <a:ext cx="837259" cy="246221"/>
          </a:xfrm>
        </p:spPr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91195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e_CEA Te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contenu 16"/>
          <p:cNvSpPr>
            <a:spLocks noGrp="1"/>
          </p:cNvSpPr>
          <p:nvPr>
            <p:ph sz="quarter" idx="18"/>
          </p:nvPr>
        </p:nvSpPr>
        <p:spPr>
          <a:xfrm>
            <a:off x="479001" y="1257300"/>
            <a:ext cx="11232000" cy="1364476"/>
          </a:xfrm>
          <a:prstGeom prst="rect">
            <a:avLst/>
          </a:prstGeom>
        </p:spPr>
        <p:txBody>
          <a:bodyPr lIns="0" tIns="0" rIns="0" bIns="0"/>
          <a:lstStyle>
            <a:lvl1pPr marL="342900" indent="-342900">
              <a:buClr>
                <a:schemeClr val="accent2"/>
              </a:buClr>
              <a:buSzPct val="125000"/>
              <a:buFont typeface="Arial" pitchFamily="34" charset="0"/>
              <a:buChar char="•"/>
              <a:defRPr sz="2000">
                <a:solidFill>
                  <a:schemeClr val="accent5"/>
                </a:solidFill>
              </a:defRPr>
            </a:lvl1pPr>
            <a:lvl2pPr marL="801688" indent="-360363">
              <a:buClr>
                <a:schemeClr val="accent5"/>
              </a:buClr>
              <a:buSzPct val="125000"/>
              <a:buFont typeface="Arial" panose="020B0604020202020204" pitchFamily="34" charset="0"/>
              <a:buChar char="•"/>
              <a:defRPr sz="1800"/>
            </a:lvl2pPr>
            <a:lvl3pPr marL="1171575" indent="-285750">
              <a:buClr>
                <a:schemeClr val="accent2"/>
              </a:buClr>
              <a:buSzPct val="125000"/>
              <a:buFont typeface="Arial" panose="020B0604020202020204" pitchFamily="34" charset="0"/>
              <a:buChar char="•"/>
              <a:defRPr sz="1600"/>
            </a:lvl3pPr>
            <a:lvl4pPr marL="1704975" indent="-287338">
              <a:buClr>
                <a:schemeClr val="accent6"/>
              </a:buClr>
              <a:buSzPct val="125000"/>
              <a:buFont typeface="Arial" pitchFamily="34" charset="0"/>
              <a:buChar char="•"/>
              <a:defRPr sz="1400">
                <a:solidFill>
                  <a:schemeClr val="accent5"/>
                </a:solidFill>
              </a:defRPr>
            </a:lvl4pPr>
            <a:lvl5pPr marL="2152650" indent="-114300">
              <a:buSzPct val="125000"/>
              <a:buFont typeface="Arial" panose="020B0604020202020204" pitchFamily="34" charset="0"/>
              <a:buChar char="•"/>
              <a:defRPr sz="1200" baseline="0"/>
            </a:lvl5pPr>
            <a:lvl6pPr>
              <a:defRPr/>
            </a:lvl6pPr>
          </a:lstStyle>
          <a:p>
            <a:pPr lvl="0"/>
            <a:r>
              <a:rPr lang="fr-FR" dirty="0"/>
              <a:t>Modifiez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8" name="Espace réservé du texte 3"/>
          <p:cNvSpPr>
            <a:spLocks noGrp="1"/>
          </p:cNvSpPr>
          <p:nvPr>
            <p:ph type="body" sz="quarter" idx="20" hasCustomPrompt="1"/>
          </p:nvPr>
        </p:nvSpPr>
        <p:spPr>
          <a:xfrm>
            <a:off x="1930401" y="454734"/>
            <a:ext cx="9780600" cy="276999"/>
          </a:xfrm>
          <a:prstGeom prst="rect">
            <a:avLst/>
          </a:prstGeom>
        </p:spPr>
        <p:txBody>
          <a:bodyPr lIns="0" tIns="0" rIns="0" bIns="0" anchor="ctr"/>
          <a:lstStyle>
            <a:lvl1pPr algn="l">
              <a:defRPr lang="fr-FR" sz="2000" b="1" kern="1200" cap="all" baseline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6" name="Espace réservé du numéro de diapositive 2"/>
          <p:cNvSpPr>
            <a:spLocks noGrp="1"/>
          </p:cNvSpPr>
          <p:nvPr>
            <p:ph type="sldNum" sz="quarter" idx="10"/>
          </p:nvPr>
        </p:nvSpPr>
        <p:spPr>
          <a:xfrm>
            <a:off x="11128908" y="6630703"/>
            <a:ext cx="837259" cy="246221"/>
          </a:xfrm>
        </p:spPr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47075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2"/>
          <p:cNvSpPr>
            <a:spLocks noGrp="1"/>
          </p:cNvSpPr>
          <p:nvPr>
            <p:ph type="sldNum" sz="quarter" idx="10"/>
          </p:nvPr>
        </p:nvSpPr>
        <p:spPr>
          <a:xfrm>
            <a:off x="11128908" y="6630703"/>
            <a:ext cx="837259" cy="246221"/>
          </a:xfrm>
        </p:spPr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806695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ommaire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27076" y="1765299"/>
            <a:ext cx="8659812" cy="4148139"/>
          </a:xfrm>
        </p:spPr>
        <p:txBody>
          <a:bodyPr lIns="0" numCol="2" spcCol="360000"/>
          <a:lstStyle>
            <a:lvl1pPr marL="358775" indent="-358775">
              <a:spcBef>
                <a:spcPts val="1800"/>
              </a:spcBef>
              <a:buClr>
                <a:schemeClr val="tx2"/>
              </a:buClr>
              <a:buSzPct val="100000"/>
              <a:buFont typeface="+mj-lt"/>
              <a:buAutoNum type="arabicPeriod"/>
              <a:defRPr>
                <a:solidFill>
                  <a:schemeClr val="tx1"/>
                </a:solidFill>
                <a:latin typeface="+mj-lt"/>
              </a:defRPr>
            </a:lvl1pPr>
            <a:lvl2pPr marL="358775" indent="0">
              <a:buFontTx/>
              <a:buNone/>
              <a:defRPr sz="1400">
                <a:solidFill>
                  <a:schemeClr val="tx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585063C-DA94-C737-8964-5690FC880710}"/>
              </a:ext>
            </a:extLst>
          </p:cNvPr>
          <p:cNvSpPr txBox="1"/>
          <p:nvPr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Sommaire light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1E7187-2172-D725-E095-C0FCE93238AE}"/>
              </a:ext>
            </a:extLst>
          </p:cNvPr>
          <p:cNvSpPr txBox="1"/>
          <p:nvPr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:Ce sommaire est sur </a:t>
            </a:r>
            <a:r>
              <a:rPr lang="fr-FR" sz="1200">
                <a:solidFill>
                  <a:schemeClr val="bg1">
                    <a:lumMod val="50000"/>
                  </a:schemeClr>
                </a:solidFill>
              </a:rPr>
              <a:t>deux </a:t>
            </a:r>
            <a:r>
              <a:rPr lang="fr-FR" sz="1200" smtClean="0">
                <a:solidFill>
                  <a:schemeClr val="bg1">
                    <a:lumMod val="50000"/>
                  </a:schemeClr>
                </a:solidFill>
              </a:rPr>
              <a:t>colonnes, 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pour passer sur une colonne : Clic droit sur la zone de texte + « Format de la forme » / « Options de texte » / « Colonnes » = 1 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7076" y="314036"/>
            <a:ext cx="10733087" cy="871827"/>
          </a:xfrm>
          <a:prstGeom prst="rect">
            <a:avLst/>
          </a:prstGeom>
        </p:spPr>
        <p:txBody>
          <a:bodyPr vert="horz" lIns="0" tIns="45720" rIns="91440" bIns="45720" rtlCol="0" anchor="t">
            <a:normAutofit/>
          </a:bodyPr>
          <a:lstStyle/>
          <a:p>
            <a:r>
              <a:rPr lang="en-US" smtClean="0"/>
              <a:t>Click to edit Master title style</a:t>
            </a:r>
            <a:endParaRPr lang="fr-FR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8B329AAF-3546-DCEA-619B-466FB9B5443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66" r="82842" b="2802"/>
          <a:stretch/>
        </p:blipFill>
        <p:spPr>
          <a:xfrm>
            <a:off x="11647944" y="0"/>
            <a:ext cx="544056" cy="6858000"/>
          </a:xfrm>
          <a:prstGeom prst="rect">
            <a:avLst/>
          </a:prstGeom>
        </p:spPr>
      </p:pic>
      <p:sp>
        <p:nvSpPr>
          <p:cNvPr id="12" name="Espace réservé de la date 11">
            <a:extLst>
              <a:ext uri="{FF2B5EF4-FFF2-40B4-BE49-F238E27FC236}">
                <a16:creationId xmlns:a16="http://schemas.microsoft.com/office/drawing/2014/main" id="{AB8B2ECB-EC50-E1E8-3A70-D0DF5B546E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28/10/2022</a:t>
            </a:r>
            <a:endParaRPr lang="fr-FR" dirty="0"/>
          </a:p>
        </p:txBody>
      </p:sp>
      <p:sp>
        <p:nvSpPr>
          <p:cNvPr id="15" name="Espace réservé du pied de page 14">
            <a:extLst>
              <a:ext uri="{FF2B5EF4-FFF2-40B4-BE49-F238E27FC236}">
                <a16:creationId xmlns:a16="http://schemas.microsoft.com/office/drawing/2014/main" id="{38548604-3796-63A0-C437-28EAB17AD6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  <a:endParaRPr lang="fr-FR" dirty="0"/>
          </a:p>
        </p:txBody>
      </p:sp>
      <p:sp>
        <p:nvSpPr>
          <p:cNvPr id="16" name="Espace réservé du numéro de diapositive 15">
            <a:extLst>
              <a:ext uri="{FF2B5EF4-FFF2-40B4-BE49-F238E27FC236}">
                <a16:creationId xmlns:a16="http://schemas.microsoft.com/office/drawing/2014/main" id="{43A448DB-A450-22D2-9A30-CE94EAFD76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78405351"/>
      </p:ext>
    </p:extLst>
  </p:cSld>
  <p:clrMapOvr>
    <a:masterClrMapping/>
  </p:clrMapOvr>
  <p:hf hdr="0" dt="0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eelawadee"/>
              </a:defRPr>
            </a:lvl1pPr>
          </a:lstStyle>
          <a:p>
            <a:endParaRPr lang="fr-FR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Leelawadee"/>
              </a:defRPr>
            </a:lvl1pPr>
            <a:lvl2pPr>
              <a:defRPr>
                <a:latin typeface="Leelawadee"/>
              </a:defRPr>
            </a:lvl2pPr>
            <a:lvl3pPr>
              <a:defRPr>
                <a:latin typeface="Leelawadee"/>
              </a:defRPr>
            </a:lvl3pPr>
            <a:lvl4pPr>
              <a:defRPr>
                <a:latin typeface="Leelawadee"/>
              </a:defRPr>
            </a:lvl4pPr>
            <a:lvl5pPr>
              <a:defRPr>
                <a:latin typeface="Leelawadee"/>
              </a:defRPr>
            </a:lvl5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numéro de diapositive 2"/>
          <p:cNvSpPr>
            <a:spLocks noGrp="1"/>
          </p:cNvSpPr>
          <p:nvPr>
            <p:ph type="sldNum" sz="quarter" idx="10"/>
          </p:nvPr>
        </p:nvSpPr>
        <p:spPr>
          <a:xfrm>
            <a:off x="11128908" y="6630703"/>
            <a:ext cx="837259" cy="246221"/>
          </a:xfrm>
        </p:spPr>
        <p:txBody>
          <a:bodyPr/>
          <a:lstStyle/>
          <a:p>
            <a:fld id="{85049E77-B37C-477F-AE12-4EA2486BE1CA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75450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C297F72-9AE9-FCA1-E35C-172594739B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E8D3273-E080-F9CC-63A9-0032F5C40F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4" name="Espace réservé du texte 2">
            <a:extLst>
              <a:ext uri="{FF2B5EF4-FFF2-40B4-BE49-F238E27FC236}">
                <a16:creationId xmlns:a16="http://schemas.microsoft.com/office/drawing/2014/main" id="{CE5019BD-FEE2-4904-8DD7-C35C97AA3BF4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</a:t>
            </a:r>
          </a:p>
        </p:txBody>
      </p:sp>
      <p:pic>
        <p:nvPicPr>
          <p:cNvPr id="26" name="PATTERN 14">
            <a:extLst>
              <a:ext uri="{FF2B5EF4-FFF2-40B4-BE49-F238E27FC236}">
                <a16:creationId xmlns:a16="http://schemas.microsoft.com/office/drawing/2014/main" id="{A9F2846A-9310-83E8-0175-AEDB4CD521B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2" t="81597" r="4284" b="-1066"/>
          <a:stretch/>
        </p:blipFill>
        <p:spPr>
          <a:xfrm>
            <a:off x="0" y="0"/>
            <a:ext cx="12192001" cy="591852"/>
          </a:xfrm>
          <a:prstGeom prst="rect">
            <a:avLst/>
          </a:prstGeom>
        </p:spPr>
      </p:pic>
      <p:grpSp>
        <p:nvGrpSpPr>
          <p:cNvPr id="2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2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529499809"/>
      </p:ext>
    </p:extLst>
  </p:cSld>
  <p:clrMapOvr>
    <a:masterClrMapping/>
  </p:clrMapOvr>
  <p:hf hd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de section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5675086" y="0"/>
            <a:ext cx="6516913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2"/>
              </a:solidFill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 light</a:t>
            </a:r>
          </a:p>
        </p:txBody>
      </p:sp>
      <p:pic>
        <p:nvPicPr>
          <p:cNvPr id="8" name="PATTERN 14">
            <a:extLst>
              <a:ext uri="{FF2B5EF4-FFF2-40B4-BE49-F238E27FC236}">
                <a16:creationId xmlns:a16="http://schemas.microsoft.com/office/drawing/2014/main" id="{2582F57D-4CEF-BB5A-C74F-450386FD8EE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065" t="80145" r="2860" b="-12214"/>
          <a:stretch/>
        </p:blipFill>
        <p:spPr>
          <a:xfrm>
            <a:off x="0" y="0"/>
            <a:ext cx="12192001" cy="974400"/>
          </a:xfrm>
          <a:prstGeom prst="rect">
            <a:avLst/>
          </a:prstGeom>
        </p:spPr>
      </p:pic>
      <p:sp>
        <p:nvSpPr>
          <p:cNvPr id="9" name="Espace réservé de la date 8">
            <a:extLst>
              <a:ext uri="{FF2B5EF4-FFF2-40B4-BE49-F238E27FC236}">
                <a16:creationId xmlns:a16="http://schemas.microsoft.com/office/drawing/2014/main" id="{4B8F1117-0C05-E4A8-4E70-E7172B08AAB0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28/10/2022</a:t>
            </a:r>
            <a:endParaRPr lang="fr-FR" dirty="0"/>
          </a:p>
        </p:txBody>
      </p:sp>
      <p:sp>
        <p:nvSpPr>
          <p:cNvPr id="10" name="Espace réservé du pied de page 9">
            <a:extLst>
              <a:ext uri="{FF2B5EF4-FFF2-40B4-BE49-F238E27FC236}">
                <a16:creationId xmlns:a16="http://schemas.microsoft.com/office/drawing/2014/main" id="{ABB4C71F-0E19-B583-5B43-59128B9CB24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Exemple de pied de page (A modifier dans l'onglet "Insertion"/"En-tête/Pied"</a:t>
            </a:r>
            <a:endParaRPr lang="fr-FR" dirty="0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3035A95C-D228-2D25-8FE9-AE69EC81778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F8613F5A-9984-C727-F600-CCBEDD5858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5" name="Espace réservé du texte 2">
            <a:extLst>
              <a:ext uri="{FF2B5EF4-FFF2-40B4-BE49-F238E27FC236}">
                <a16:creationId xmlns:a16="http://schemas.microsoft.com/office/drawing/2014/main" id="{E05DBD74-1959-0025-2022-DD6D5BC564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Espace réservé du texte 2">
            <a:extLst>
              <a:ext uri="{FF2B5EF4-FFF2-40B4-BE49-F238E27FC236}">
                <a16:creationId xmlns:a16="http://schemas.microsoft.com/office/drawing/2014/main" id="{BD0683F2-0083-B473-85FA-BF21CA1AA74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22669169"/>
      </p:ext>
    </p:extLst>
  </p:cSld>
  <p:clrMapOvr>
    <a:masterClrMapping/>
  </p:clrMapOvr>
  <p:hf hd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de sectio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28/10/2022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 Gris</a:t>
            </a:r>
          </a:p>
        </p:txBody>
      </p:sp>
      <p:pic>
        <p:nvPicPr>
          <p:cNvPr id="14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pic>
        <p:nvPicPr>
          <p:cNvPr id="15" name="PATTERN 14">
            <a:extLst>
              <a:ext uri="{FF2B5EF4-FFF2-40B4-BE49-F238E27FC236}">
                <a16:creationId xmlns:a16="http://schemas.microsoft.com/office/drawing/2014/main" id="{A9F2846A-9310-83E8-0175-AEDB4CD521B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2" t="81597" r="4284" b="-1066"/>
          <a:stretch/>
        </p:blipFill>
        <p:spPr>
          <a:xfrm>
            <a:off x="0" y="0"/>
            <a:ext cx="12192001" cy="591852"/>
          </a:xfrm>
          <a:prstGeom prst="rect">
            <a:avLst/>
          </a:prstGeom>
        </p:spPr>
      </p:pic>
      <p:sp>
        <p:nvSpPr>
          <p:cNvPr id="8" name="Titre 1">
            <a:extLst>
              <a:ext uri="{FF2B5EF4-FFF2-40B4-BE49-F238E27FC236}">
                <a16:creationId xmlns:a16="http://schemas.microsoft.com/office/drawing/2014/main" id="{4805F626-181E-BCC6-1382-C547F81E4E7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9" name="Espace réservé du texte 2">
            <a:extLst>
              <a:ext uri="{FF2B5EF4-FFF2-40B4-BE49-F238E27FC236}">
                <a16:creationId xmlns:a16="http://schemas.microsoft.com/office/drawing/2014/main" id="{CF5C4E32-AAC2-242C-F6B9-3F8CFBDB1B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0" name="Espace réservé du texte 2">
            <a:extLst>
              <a:ext uri="{FF2B5EF4-FFF2-40B4-BE49-F238E27FC236}">
                <a16:creationId xmlns:a16="http://schemas.microsoft.com/office/drawing/2014/main" id="{28AA9B25-BFB9-155C-3383-B48A6E03F6A7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965459327"/>
      </p:ext>
    </p:extLst>
  </p:cSld>
  <p:clrMapOvr>
    <a:masterClrMapping/>
  </p:clrMapOvr>
  <p:hf hd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2.emf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image" Target="../media/image1.emf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18" Type="http://schemas.openxmlformats.org/officeDocument/2006/relationships/image" Target="../media/image1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54.xml"/><Relationship Id="rId19" Type="http://schemas.openxmlformats.org/officeDocument/2006/relationships/image" Target="../media/image11.png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  <a:prstGeom prst="rect">
            <a:avLst/>
          </a:prstGeom>
        </p:spPr>
        <p:txBody>
          <a:bodyPr vert="horz" lIns="0" tIns="45720" rIns="0" bIns="45720" rtlCol="0" anchor="t">
            <a:normAutofit/>
          </a:bodyPr>
          <a:lstStyle/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8E62F5FE-77B2-23B0-C532-AEB2E287C5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1838" y="1381125"/>
            <a:ext cx="10728325" cy="4532313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39023659-435A-02ED-1399-865530A10F2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600" y="6343650"/>
            <a:ext cx="1016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28/10/2022</a:t>
            </a:r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5C35D0C-47E7-5C23-F3E1-F607F10E2CE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 dirty="0"/>
              <a:t>Exemple de pied de page (A modifier dans l'onglet "Insertion"/"En-tête/Pied"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D08E43D-0343-547B-3EBE-C6B616E5AC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 dirty="0"/>
          </a:p>
        </p:txBody>
      </p:sp>
      <p:pic>
        <p:nvPicPr>
          <p:cNvPr id="7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/>
        </p:nvPicPr>
        <p:blipFill>
          <a:blip r:embed="rId4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pic>
        <p:nvPicPr>
          <p:cNvPr id="10" name="PATTERN CARRE DECAL" hidden="1">
            <a:extLst>
              <a:ext uri="{FF2B5EF4-FFF2-40B4-BE49-F238E27FC236}">
                <a16:creationId xmlns:a16="http://schemas.microsoft.com/office/drawing/2014/main" id="{57B8022F-6BAC-B272-714C-3051A2DF826F}"/>
              </a:ext>
            </a:extLst>
          </p:cNvPr>
          <p:cNvPicPr>
            <a:picLocks noChangeAspect="1"/>
          </p:cNvPicPr>
          <p:nvPr/>
        </p:nvPicPr>
        <p:blipFill rotWithShape="1">
          <a:blip r:embed="rId47" cstate="screen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7446433" y="-1"/>
            <a:ext cx="4745567" cy="4169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90070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  <p:sldLayoutId id="2147483821" r:id="rId7"/>
    <p:sldLayoutId id="2147483822" r:id="rId8"/>
    <p:sldLayoutId id="2147483823" r:id="rId9"/>
    <p:sldLayoutId id="2147483824" r:id="rId10"/>
    <p:sldLayoutId id="2147483825" r:id="rId11"/>
    <p:sldLayoutId id="2147483826" r:id="rId12"/>
    <p:sldLayoutId id="2147483827" r:id="rId13"/>
    <p:sldLayoutId id="2147483828" r:id="rId14"/>
    <p:sldLayoutId id="2147483829" r:id="rId15"/>
    <p:sldLayoutId id="2147483830" r:id="rId16"/>
    <p:sldLayoutId id="2147483831" r:id="rId17"/>
    <p:sldLayoutId id="2147483832" r:id="rId18"/>
    <p:sldLayoutId id="2147483833" r:id="rId19"/>
    <p:sldLayoutId id="2147483834" r:id="rId20"/>
    <p:sldLayoutId id="2147483835" r:id="rId21"/>
    <p:sldLayoutId id="2147483836" r:id="rId22"/>
    <p:sldLayoutId id="2147483837" r:id="rId23"/>
    <p:sldLayoutId id="2147483838" r:id="rId24"/>
    <p:sldLayoutId id="2147483839" r:id="rId25"/>
    <p:sldLayoutId id="2147483840" r:id="rId26"/>
    <p:sldLayoutId id="2147483841" r:id="rId27"/>
    <p:sldLayoutId id="2147483842" r:id="rId28"/>
    <p:sldLayoutId id="2147483843" r:id="rId29"/>
    <p:sldLayoutId id="2147483844" r:id="rId30"/>
    <p:sldLayoutId id="2147483845" r:id="rId31"/>
    <p:sldLayoutId id="2147483846" r:id="rId32"/>
    <p:sldLayoutId id="2147483847" r:id="rId33"/>
    <p:sldLayoutId id="2147483848" r:id="rId34"/>
    <p:sldLayoutId id="2147483849" r:id="rId35"/>
    <p:sldLayoutId id="2147483850" r:id="rId36"/>
    <p:sldLayoutId id="2147483851" r:id="rId37"/>
    <p:sldLayoutId id="2147483852" r:id="rId38"/>
    <p:sldLayoutId id="2147483853" r:id="rId39"/>
    <p:sldLayoutId id="2147483855" r:id="rId40"/>
    <p:sldLayoutId id="2147483856" r:id="rId41"/>
    <p:sldLayoutId id="2147483857" r:id="rId42"/>
    <p:sldLayoutId id="2147483858" r:id="rId43"/>
    <p:sldLayoutId id="2147483877" r:id="rId4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200"/>
        </a:spcBef>
        <a:buClr>
          <a:schemeClr val="tx2"/>
        </a:buClr>
        <a:buSzPct val="90000"/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266700" indent="-266700" algn="l" defTabSz="914400" rtl="0" eaLnBrk="1" latinLnBrk="0" hangingPunct="1">
        <a:lnSpc>
          <a:spcPct val="100000"/>
        </a:lnSpc>
        <a:spcBef>
          <a:spcPts val="500"/>
        </a:spcBef>
        <a:buClr>
          <a:schemeClr val="tx2"/>
        </a:buClr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41338" indent="-274638" algn="l" defTabSz="914400" rtl="0" eaLnBrk="1" latinLnBrk="0" hangingPunct="1">
        <a:lnSpc>
          <a:spcPct val="100000"/>
        </a:lnSpc>
        <a:spcBef>
          <a:spcPts val="500"/>
        </a:spcBef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08038" indent="-266700" algn="l" defTabSz="914400" rtl="0" eaLnBrk="1" latinLnBrk="0" hangingPunct="1">
        <a:lnSpc>
          <a:spcPct val="100000"/>
        </a:lnSpc>
        <a:spcBef>
          <a:spcPts val="500"/>
        </a:spcBef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074738" indent="-266700" algn="l" defTabSz="914400" rtl="0" eaLnBrk="1" latinLnBrk="0" hangingPunct="1">
        <a:lnSpc>
          <a:spcPct val="100000"/>
        </a:lnSpc>
        <a:spcBef>
          <a:spcPts val="500"/>
        </a:spcBef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459">
          <p15:clr>
            <a:srgbClr val="F26B43"/>
          </p15:clr>
        </p15:guide>
        <p15:guide id="2" orient="horz" pos="3861">
          <p15:clr>
            <a:srgbClr val="F26B43"/>
          </p15:clr>
        </p15:guide>
        <p15:guide id="3" pos="461">
          <p15:clr>
            <a:srgbClr val="F26B43"/>
          </p15:clr>
        </p15:guide>
        <p15:guide id="4" pos="7219">
          <p15:clr>
            <a:srgbClr val="F26B43"/>
          </p15:clr>
        </p15:guide>
        <p15:guide id="7" orient="horz" pos="3725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4" y="1293437"/>
            <a:ext cx="10515600" cy="977409"/>
          </a:xfrm>
          <a:prstGeom prst="rect">
            <a:avLst/>
          </a:prstGeom>
        </p:spPr>
        <p:txBody>
          <a:bodyPr vert="horz" lIns="127723" tIns="63862" rIns="127723" bIns="63862" rtlCol="0">
            <a:spAutoFit/>
          </a:bodyPr>
          <a:lstStyle/>
          <a:p>
            <a:pPr lvl="0"/>
            <a:r>
              <a:rPr lang="fr-FR" dirty="0"/>
              <a:t>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6625818"/>
            <a:ext cx="12192000" cy="2340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r>
              <a:rPr lang="en-US" sz="2500" dirty="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8" name="Rectangle 7"/>
          <p:cNvSpPr/>
          <p:nvPr/>
        </p:nvSpPr>
        <p:spPr>
          <a:xfrm>
            <a:off x="5" y="-25705"/>
            <a:ext cx="12191998" cy="79194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r>
              <a:rPr lang="en-US" sz="2500" dirty="0">
                <a:solidFill>
                  <a:srgbClr val="4D4D4D"/>
                </a:solidFill>
              </a:rPr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10898036" y="6627317"/>
            <a:ext cx="1293966" cy="235568"/>
          </a:xfrm>
          <a:prstGeom prst="rect">
            <a:avLst/>
          </a:prstGeom>
          <a:solidFill>
            <a:srgbClr val="B1151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endParaRPr lang="en-US" sz="2500">
              <a:solidFill>
                <a:schemeClr val="accent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-11287" y="-25707"/>
            <a:ext cx="1293966" cy="783772"/>
          </a:xfrm>
          <a:prstGeom prst="rect">
            <a:avLst/>
          </a:prstGeom>
          <a:solidFill>
            <a:srgbClr val="BC141C"/>
          </a:solidFill>
          <a:ln>
            <a:solidFill>
              <a:srgbClr val="BC141C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723" tIns="63862" rIns="127723" bIns="63862" rtlCol="0" anchor="ctr"/>
          <a:lstStyle/>
          <a:p>
            <a:pPr algn="ctr"/>
            <a:endParaRPr lang="en-US" sz="2500">
              <a:solidFill>
                <a:schemeClr val="accent1"/>
              </a:solidFill>
            </a:endParaRPr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1128908" y="6630703"/>
            <a:ext cx="837259" cy="246221"/>
          </a:xfrm>
          <a:prstGeom prst="rect">
            <a:avLst/>
          </a:prstGeom>
        </p:spPr>
        <p:txBody>
          <a:bodyPr lIns="72000" tIns="0" rIns="72000" bIns="0">
            <a:spAutoFit/>
          </a:bodyPr>
          <a:lstStyle>
            <a:lvl1pPr>
              <a:defRPr sz="1600">
                <a:solidFill>
                  <a:schemeClr val="bg1"/>
                </a:solidFill>
                <a:latin typeface="Calibri Light" panose="020F0302020204030204" pitchFamily="34" charset="0"/>
                <a:cs typeface="Calibri Light" panose="020F0302020204030204" pitchFamily="34" charset="0"/>
              </a:defRPr>
            </a:lvl1pPr>
          </a:lstStyle>
          <a:p>
            <a:fld id="{85049E77-B37C-477F-AE12-4EA2486BE1CA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476589" y="199577"/>
            <a:ext cx="5860500" cy="372396"/>
          </a:xfrm>
          <a:prstGeom prst="rect">
            <a:avLst/>
          </a:prstGeom>
        </p:spPr>
        <p:txBody>
          <a:bodyPr vert="horz" wrap="square" lIns="127723" tIns="50285" rIns="127723" bIns="50285" rtlCol="0" anchor="ctr">
            <a:spAutoFit/>
          </a:bodyPr>
          <a:lstStyle/>
          <a:p>
            <a:r>
              <a:rPr lang="fr-FR" dirty="0"/>
              <a:t>Modifiez le style du titre</a:t>
            </a:r>
          </a:p>
        </p:txBody>
      </p:sp>
      <p:sp>
        <p:nvSpPr>
          <p:cNvPr id="15" name="Espace réservé du texte 12"/>
          <p:cNvSpPr txBox="1">
            <a:spLocks/>
          </p:cNvSpPr>
          <p:nvPr/>
        </p:nvSpPr>
        <p:spPr>
          <a:xfrm>
            <a:off x="8791538" y="6666682"/>
            <a:ext cx="2111538" cy="152349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>
            <a:lvl1pPr mar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900" b="0" kern="1200">
                <a:solidFill>
                  <a:schemeClr val="bg1"/>
                </a:solidFill>
                <a:latin typeface="Calibri" charset="0"/>
                <a:ea typeface="Calibri" charset="0"/>
                <a:cs typeface="Calibri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Courier New" panose="02070309020205020404" pitchFamily="49" charset="0"/>
              <a:buChar char="o"/>
              <a:defRPr sz="1800" kern="1200">
                <a:solidFill>
                  <a:schemeClr val="bg2">
                    <a:lumMod val="50000"/>
                  </a:schemeClr>
                </a:solidFill>
                <a:latin typeface="Calibri" charset="0"/>
                <a:ea typeface="Calibri" charset="0"/>
                <a:cs typeface="Calibri" charset="0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bg2">
                    <a:lumMod val="50000"/>
                  </a:schemeClr>
                </a:solidFill>
                <a:latin typeface="Calibri" charset="0"/>
                <a:ea typeface="Calibri" charset="0"/>
                <a:cs typeface="Calibri" charset="0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2">
                    <a:lumMod val="50000"/>
                  </a:schemeClr>
                </a:solidFill>
                <a:latin typeface="Calibri" charset="0"/>
                <a:ea typeface="Calibri" charset="0"/>
                <a:cs typeface="Calibri" charset="0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2">
                    <a:lumMod val="50000"/>
                  </a:schemeClr>
                </a:solidFill>
                <a:latin typeface="Calibri" charset="0"/>
                <a:ea typeface="Calibri" charset="0"/>
                <a:cs typeface="Calibri" charset="0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E77F22B5-7D27-43F2-84DD-15A13BA901E0}" type="datetime4">
              <a:rPr lang="fr-FR" sz="110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29 juin 2023</a:t>
            </a:fld>
            <a:endParaRPr lang="fr-FR" sz="1100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28869" y="6635132"/>
            <a:ext cx="5509931" cy="215444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pPr>
              <a:lnSpc>
                <a:spcPct val="140000"/>
              </a:lnSpc>
            </a:pPr>
            <a:r>
              <a:rPr lang="fr-FR" sz="1000" kern="0" dirty="0">
                <a:solidFill>
                  <a:schemeClr val="bg1">
                    <a:lumMod val="50000"/>
                  </a:schemeClr>
                </a:solidFill>
                <a:latin typeface="Calibri"/>
                <a:cs typeface="Calibri"/>
              </a:rPr>
              <a:t>Commissariat à l’énergie atomique et aux énergies alternatives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6615290" y="6658219"/>
            <a:ext cx="541348" cy="169277"/>
          </a:xfrm>
          <a:prstGeom prst="rect">
            <a:avLst/>
          </a:prstGeom>
          <a:noFill/>
        </p:spPr>
        <p:txBody>
          <a:bodyPr wrap="none" lIns="72000" tIns="0" rIns="72000" bIns="0" rtlCol="0">
            <a:spAutoFit/>
          </a:bodyPr>
          <a:lstStyle/>
          <a:p>
            <a:r>
              <a:rPr lang="fr-FR" sz="1100" dirty="0">
                <a:latin typeface="Calibri" panose="020F0502020204030204" pitchFamily="34" charset="0"/>
              </a:rPr>
              <a:t>Auteur</a:t>
            </a:r>
          </a:p>
        </p:txBody>
      </p:sp>
      <p:pic>
        <p:nvPicPr>
          <p:cNvPr id="14" name="Picture 9" descr="cea_logo_small2.jpg">
            <a:extLst>
              <a:ext uri="{FF2B5EF4-FFF2-40B4-BE49-F238E27FC236}">
                <a16:creationId xmlns:a16="http://schemas.microsoft.com/office/drawing/2014/main" id="{E3A1A842-E559-4871-963A-CC87460B1B69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5714" y="54881"/>
            <a:ext cx="753461" cy="615016"/>
          </a:xfrm>
          <a:prstGeom prst="rect">
            <a:avLst/>
          </a:prstGeom>
        </p:spPr>
      </p:pic>
      <p:pic>
        <p:nvPicPr>
          <p:cNvPr id="13" name="Image 12"/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5592" y="61221"/>
            <a:ext cx="1213830" cy="649107"/>
          </a:xfrm>
          <a:prstGeom prst="rect">
            <a:avLst/>
          </a:prstGeom>
        </p:spPr>
      </p:pic>
      <p:sp>
        <p:nvSpPr>
          <p:cNvPr id="16" name="Rectangle 15"/>
          <p:cNvSpPr/>
          <p:nvPr userDrawn="1"/>
        </p:nvSpPr>
        <p:spPr>
          <a:xfrm>
            <a:off x="5383811" y="6630703"/>
            <a:ext cx="2331720" cy="215444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fr-FR" sz="800" b="0" i="0" u="none" strike="noStrike" cap="none" spc="0" normalizeH="0" baseline="0">
              <a:ln>
                <a:noFill/>
              </a:ln>
              <a:solidFill>
                <a:srgbClr val="39393B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8" name="Rectangle 17"/>
          <p:cNvSpPr/>
          <p:nvPr userDrawn="1"/>
        </p:nvSpPr>
        <p:spPr>
          <a:xfrm>
            <a:off x="4998156" y="6599925"/>
            <a:ext cx="31030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200" dirty="0" smtClean="0"/>
              <a:t>Matias Rodrigues | Jeudi</a:t>
            </a:r>
            <a:r>
              <a:rPr lang="fr-FR" sz="1200" baseline="0" dirty="0" smtClean="0"/>
              <a:t> Science | 7 avril 2022</a:t>
            </a:r>
            <a:endParaRPr lang="fr-FR" sz="1200" dirty="0"/>
          </a:p>
        </p:txBody>
      </p:sp>
    </p:spTree>
    <p:extLst>
      <p:ext uri="{BB962C8B-B14F-4D97-AF65-F5344CB8AC3E}">
        <p14:creationId xmlns:p14="http://schemas.microsoft.com/office/powerpoint/2010/main" val="1119991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1" r:id="rId1"/>
    <p:sldLayoutId id="2147483862" r:id="rId2"/>
    <p:sldLayoutId id="2147483863" r:id="rId3"/>
    <p:sldLayoutId id="2147483864" r:id="rId4"/>
    <p:sldLayoutId id="2147483865" r:id="rId5"/>
    <p:sldLayoutId id="2147483866" r:id="rId6"/>
    <p:sldLayoutId id="2147483867" r:id="rId7"/>
    <p:sldLayoutId id="2147483868" r:id="rId8"/>
    <p:sldLayoutId id="2147483869" r:id="rId9"/>
    <p:sldLayoutId id="2147483870" r:id="rId10"/>
    <p:sldLayoutId id="2147483871" r:id="rId11"/>
    <p:sldLayoutId id="2147483872" r:id="rId12"/>
    <p:sldLayoutId id="2147483873" r:id="rId13"/>
    <p:sldLayoutId id="2147483874" r:id="rId14"/>
    <p:sldLayoutId id="2147483875" r:id="rId15"/>
    <p:sldLayoutId id="2147483876" r:id="rId16"/>
  </p:sldLayoutIdLst>
  <p:timing>
    <p:tnLst>
      <p:par>
        <p:cTn id="1" dur="indefinite" restart="never" nodeType="tmRoot"/>
      </p:par>
    </p:tnLst>
  </p:timing>
  <p:txStyles>
    <p:titleStyle>
      <a:lvl1pPr marL="0" algn="l" defTabSz="957972" rtl="0" eaLnBrk="1" latinLnBrk="0" hangingPunct="1">
        <a:lnSpc>
          <a:spcPct val="80000"/>
        </a:lnSpc>
        <a:spcBef>
          <a:spcPct val="0"/>
        </a:spcBef>
        <a:buNone/>
        <a:defRPr lang="fr-FR" sz="2200" b="1" kern="1200" cap="none" baseline="0" dirty="0">
          <a:solidFill>
            <a:srgbClr val="4D4D4D"/>
          </a:solidFill>
          <a:latin typeface="Calibri"/>
          <a:ea typeface="+mj-ea"/>
          <a:cs typeface="+mj-cs"/>
        </a:defRPr>
      </a:lvl1pPr>
    </p:titleStyle>
    <p:bodyStyle>
      <a:lvl1pPr marL="239493" indent="-239493" algn="l" defTabSz="957972" rtl="0" eaLnBrk="1" latinLnBrk="0" hangingPunct="1">
        <a:lnSpc>
          <a:spcPct val="90000"/>
        </a:lnSpc>
        <a:spcBef>
          <a:spcPts val="1048"/>
        </a:spcBef>
        <a:buClr>
          <a:srgbClr val="C00000"/>
        </a:buClr>
        <a:buSzPct val="80000"/>
        <a:buFont typeface="Wingdings" panose="05000000000000000000" pitchFamily="2" charset="2"/>
        <a:buChar char="§"/>
        <a:defRPr sz="1800" b="1" kern="1200">
          <a:solidFill>
            <a:srgbClr val="4D4D4D"/>
          </a:solidFill>
          <a:latin typeface="Calibri" charset="0"/>
          <a:ea typeface="Calibri" charset="0"/>
          <a:cs typeface="Calibri" charset="0"/>
        </a:defRPr>
      </a:lvl1pPr>
      <a:lvl2pPr marL="821903" indent="-342917" algn="l" defTabSz="957972" rtl="0" eaLnBrk="1" latinLnBrk="0" hangingPunct="1">
        <a:lnSpc>
          <a:spcPct val="90000"/>
        </a:lnSpc>
        <a:spcBef>
          <a:spcPts val="524"/>
        </a:spcBef>
        <a:buClr>
          <a:srgbClr val="C00000"/>
        </a:buClr>
        <a:buFont typeface="+mj-lt"/>
        <a:buAutoNum type="arabicPeriod"/>
        <a:defRPr sz="1800" kern="1200">
          <a:solidFill>
            <a:srgbClr val="4D4D4D"/>
          </a:solidFill>
          <a:latin typeface="Calibri" charset="0"/>
          <a:ea typeface="Calibri" charset="0"/>
          <a:cs typeface="Calibri" charset="0"/>
        </a:defRPr>
      </a:lvl2pPr>
      <a:lvl3pPr marL="1197465" indent="-239493" algn="l" defTabSz="957972" rtl="0" eaLnBrk="1" latinLnBrk="0" hangingPunct="1">
        <a:lnSpc>
          <a:spcPct val="90000"/>
        </a:lnSpc>
        <a:spcBef>
          <a:spcPts val="524"/>
        </a:spcBef>
        <a:buClr>
          <a:schemeClr val="accent6"/>
        </a:buClr>
        <a:buFont typeface="Arial" panose="020B0604020202020204" pitchFamily="34" charset="0"/>
        <a:buChar char="•"/>
        <a:defRPr sz="1600" kern="1200">
          <a:solidFill>
            <a:srgbClr val="4D4D4D"/>
          </a:solidFill>
          <a:latin typeface="Calibri" charset="0"/>
          <a:ea typeface="Calibri" charset="0"/>
          <a:cs typeface="Calibri" charset="0"/>
        </a:defRPr>
      </a:lvl3pPr>
      <a:lvl4pPr marL="1676452" indent="-239493" algn="l" defTabSz="957972" rtl="0" eaLnBrk="1" latinLnBrk="0" hangingPunct="1">
        <a:lnSpc>
          <a:spcPct val="90000"/>
        </a:lnSpc>
        <a:spcBef>
          <a:spcPts val="524"/>
        </a:spcBef>
        <a:buClr>
          <a:srgbClr val="548235"/>
        </a:buClr>
        <a:buFont typeface="Calibri" panose="020F0502020204030204" pitchFamily="34" charset="0"/>
        <a:buChar char="-"/>
        <a:defRPr sz="1200" kern="1200">
          <a:solidFill>
            <a:srgbClr val="4D4D4D"/>
          </a:solidFill>
          <a:latin typeface="Calibri" charset="0"/>
          <a:ea typeface="Calibri" charset="0"/>
          <a:cs typeface="Calibri" charset="0"/>
        </a:defRPr>
      </a:lvl4pPr>
      <a:lvl5pPr marL="2155437" indent="-239493" algn="l" defTabSz="957972" rtl="0" eaLnBrk="1" latinLnBrk="0" hangingPunct="1">
        <a:lnSpc>
          <a:spcPct val="90000"/>
        </a:lnSpc>
        <a:spcBef>
          <a:spcPts val="524"/>
        </a:spcBef>
        <a:buClr>
          <a:srgbClr val="548235"/>
        </a:buClr>
        <a:buFont typeface="Wingdings" panose="05000000000000000000" pitchFamily="2" charset="2"/>
        <a:buChar char="§"/>
        <a:defRPr sz="1200" kern="1200">
          <a:solidFill>
            <a:srgbClr val="4D4D4D"/>
          </a:solidFill>
          <a:latin typeface="Calibri" charset="0"/>
          <a:ea typeface="Calibri" charset="0"/>
          <a:cs typeface="Calibri" charset="0"/>
        </a:defRPr>
      </a:lvl5pPr>
      <a:lvl6pPr marL="2634424" indent="-239493" algn="l" defTabSz="957972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3113410" indent="-239493" algn="l" defTabSz="957972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592395" indent="-239493" algn="l" defTabSz="957972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4071382" indent="-239493" algn="l" defTabSz="957972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5797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78986" algn="l" defTabSz="95797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57972" algn="l" defTabSz="95797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36958" algn="l" defTabSz="95797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15945" algn="l" defTabSz="95797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394931" algn="l" defTabSz="95797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873916" algn="l" defTabSz="95797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352902" algn="l" defTabSz="95797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31889" algn="l" defTabSz="95797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1016/j.apradiso.2015.03.017" TargetMode="External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8.jpeg"/><Relationship Id="rId5" Type="http://schemas.openxmlformats.org/officeDocument/2006/relationships/image" Target="../media/image46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1016/j.apradiso.2022.110237" TargetMode="External"/><Relationship Id="rId7" Type="http://schemas.openxmlformats.org/officeDocument/2006/relationships/image" Target="../media/image21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2.jpeg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1016/j.apradiso.2017.10.042" TargetMode="External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56.png"/><Relationship Id="rId5" Type="http://schemas.openxmlformats.org/officeDocument/2006/relationships/image" Target="../media/image55.jpeg"/><Relationship Id="rId4" Type="http://schemas.openxmlformats.org/officeDocument/2006/relationships/image" Target="../media/image5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0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60.png"/><Relationship Id="rId7" Type="http://schemas.openxmlformats.org/officeDocument/2006/relationships/image" Target="../media/image63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62.emf"/><Relationship Id="rId5" Type="http://schemas.openxmlformats.org/officeDocument/2006/relationships/image" Target="../media/image61.emf"/><Relationship Id="rId4" Type="http://schemas.openxmlformats.org/officeDocument/2006/relationships/image" Target="../media/image2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tiff"/><Relationship Id="rId7" Type="http://schemas.openxmlformats.org/officeDocument/2006/relationships/image" Target="../media/image64.t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65.png"/><Relationship Id="rId5" Type="http://schemas.openxmlformats.org/officeDocument/2006/relationships/image" Target="../media/image90.png"/><Relationship Id="rId10" Type="http://schemas.openxmlformats.org/officeDocument/2006/relationships/image" Target="../media/image67.tiff"/><Relationship Id="rId9" Type="http://schemas.openxmlformats.org/officeDocument/2006/relationships/image" Target="../media/image66.tif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.xml"/><Relationship Id="rId5" Type="http://schemas.openxmlformats.org/officeDocument/2006/relationships/chart" Target="../charts/chart1.xml"/><Relationship Id="rId4" Type="http://schemas.openxmlformats.org/officeDocument/2006/relationships/image" Target="../media/image69.emf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hyperlink" Target="https://doi.org/10.1016/j.sab.2021.106331" TargetMode="Externa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1016/j.sab.2021.106331" TargetMode="Externa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0.png"/><Relationship Id="rId1" Type="http://schemas.openxmlformats.org/officeDocument/2006/relationships/slideLayout" Target="../slideLayouts/slideLayout2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76.png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80.png"/><Relationship Id="rId5" Type="http://schemas.openxmlformats.org/officeDocument/2006/relationships/image" Target="../media/image79.png"/><Relationship Id="rId4" Type="http://schemas.openxmlformats.org/officeDocument/2006/relationships/image" Target="../media/image7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png"/><Relationship Id="rId3" Type="http://schemas.openxmlformats.org/officeDocument/2006/relationships/image" Target="../media/image82.png"/><Relationship Id="rId7" Type="http://schemas.openxmlformats.org/officeDocument/2006/relationships/image" Target="../media/image83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80.png"/><Relationship Id="rId5" Type="http://schemas.openxmlformats.org/officeDocument/2006/relationships/image" Target="../media/image79.png"/><Relationship Id="rId4" Type="http://schemas.openxmlformats.org/officeDocument/2006/relationships/image" Target="../media/image7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8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lnhb.fr/donnees-nucleaires/module-lara/" TargetMode="Externa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5.png"/><Relationship Id="rId7" Type="http://schemas.openxmlformats.org/officeDocument/2006/relationships/image" Target="../media/image27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2.xml"/><Relationship Id="rId6" Type="http://schemas.microsoft.com/office/2007/relationships/hdphoto" Target="../media/hdphoto2.wdp"/><Relationship Id="rId5" Type="http://schemas.openxmlformats.org/officeDocument/2006/relationships/image" Target="../media/image26.png"/><Relationship Id="rId4" Type="http://schemas.microsoft.com/office/2007/relationships/hdphoto" Target="../media/hdphoto1.wdp"/><Relationship Id="rId9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6.png"/><Relationship Id="rId7" Type="http://schemas.openxmlformats.org/officeDocument/2006/relationships/image" Target="../media/image40.emf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Relationship Id="rId9" Type="http://schemas.openxmlformats.org/officeDocument/2006/relationships/image" Target="../media/image42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s://doi.org/10.1051/epjconf/201714612015" TargetMode="External"/><Relationship Id="rId3" Type="http://schemas.openxmlformats.org/officeDocument/2006/relationships/image" Target="../media/image44.png"/><Relationship Id="rId7" Type="http://schemas.openxmlformats.org/officeDocument/2006/relationships/hyperlink" Target="https://doi.org/10.1016/j.apradiso.2009.11.054" TargetMode="External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1.xml"/><Relationship Id="rId6" Type="http://schemas.openxmlformats.org/officeDocument/2006/relationships/hyperlink" Target="https://doi.org/10.1016/j.apradiso.2013.11.024" TargetMode="Externa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318226" y="1916832"/>
            <a:ext cx="7272808" cy="1587501"/>
          </a:xfrm>
        </p:spPr>
        <p:txBody>
          <a:bodyPr>
            <a:normAutofit/>
          </a:bodyPr>
          <a:lstStyle/>
          <a:p>
            <a:pPr algn="ctr"/>
            <a:r>
              <a:rPr lang="en-US" sz="3200" dirty="0"/>
              <a:t>Decay data measurements using MMCs at </a:t>
            </a:r>
            <a:r>
              <a:rPr lang="en-US" sz="3200" dirty="0" smtClean="0"/>
              <a:t>CEA-LNHB</a:t>
            </a:r>
            <a:endParaRPr lang="en-GB" sz="3200" dirty="0"/>
          </a:p>
        </p:txBody>
      </p:sp>
      <p:sp>
        <p:nvSpPr>
          <p:cNvPr id="7" name="Subtitle 6"/>
          <p:cNvSpPr>
            <a:spLocks noGrp="1"/>
          </p:cNvSpPr>
          <p:nvPr>
            <p:ph type="subTitle" idx="1"/>
          </p:nvPr>
        </p:nvSpPr>
        <p:spPr>
          <a:xfrm>
            <a:off x="742949" y="3645024"/>
            <a:ext cx="6589711" cy="2589096"/>
          </a:xfrm>
        </p:spPr>
        <p:txBody>
          <a:bodyPr>
            <a:normAutofit/>
          </a:bodyPr>
          <a:lstStyle/>
          <a:p>
            <a:pPr lvl="1" algn="l"/>
            <a:r>
              <a:rPr lang="en-GB" b="1" dirty="0" smtClean="0"/>
              <a:t>Matias Rodrigues</a:t>
            </a:r>
          </a:p>
          <a:p>
            <a:pPr lvl="1" algn="l"/>
            <a:r>
              <a:rPr lang="en-GB" dirty="0" smtClean="0"/>
              <a:t>Martin </a:t>
            </a:r>
            <a:r>
              <a:rPr lang="en-GB" dirty="0" err="1" smtClean="0"/>
              <a:t>Loidl</a:t>
            </a:r>
            <a:endParaRPr lang="en-GB" dirty="0" smtClean="0"/>
          </a:p>
          <a:p>
            <a:pPr lvl="1" algn="l"/>
            <a:r>
              <a:rPr lang="en-GB" dirty="0" smtClean="0"/>
              <a:t>Arshjot Kaur (PhD student)</a:t>
            </a:r>
          </a:p>
          <a:p>
            <a:pPr lvl="1" algn="l"/>
            <a:r>
              <a:rPr lang="en-GB" dirty="0" smtClean="0"/>
              <a:t>Mostafa </a:t>
            </a:r>
            <a:r>
              <a:rPr lang="en-GB" dirty="0" err="1" smtClean="0"/>
              <a:t>Zahir</a:t>
            </a:r>
            <a:r>
              <a:rPr lang="en-GB" dirty="0" smtClean="0"/>
              <a:t> (PhD </a:t>
            </a:r>
            <a:r>
              <a:rPr lang="en-GB" dirty="0"/>
              <a:t>student)</a:t>
            </a:r>
          </a:p>
          <a:p>
            <a:endParaRPr lang="en-GB" dirty="0" smtClean="0"/>
          </a:p>
          <a:p>
            <a:endParaRPr lang="en-GB" dirty="0" smtClean="0"/>
          </a:p>
          <a:p>
            <a:endParaRPr lang="en-GB" dirty="0" smtClean="0"/>
          </a:p>
          <a:p>
            <a:endParaRPr lang="en-GB" dirty="0"/>
          </a:p>
          <a:p>
            <a:endParaRPr lang="en-GB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7"/>
          </p:nvPr>
        </p:nvSpPr>
        <p:spPr>
          <a:xfrm>
            <a:off x="742949" y="5750520"/>
            <a:ext cx="6578600" cy="558800"/>
          </a:xfrm>
        </p:spPr>
        <p:txBody>
          <a:bodyPr>
            <a:noAutofit/>
          </a:bodyPr>
          <a:lstStyle/>
          <a:p>
            <a:r>
              <a:rPr lang="en-GB" sz="2400" dirty="0" err="1"/>
              <a:t>MiND</a:t>
            </a:r>
            <a:r>
              <a:rPr lang="en-GB" sz="2400" dirty="0"/>
              <a:t> </a:t>
            </a:r>
            <a:r>
              <a:rPr lang="en-GB" sz="2400" dirty="0" smtClean="0"/>
              <a:t>Workshop, </a:t>
            </a:r>
            <a:r>
              <a:rPr lang="en-US" sz="2400" dirty="0"/>
              <a:t>June 28, 2023 </a:t>
            </a:r>
          </a:p>
          <a:p>
            <a:r>
              <a:rPr lang="en-GB" sz="2400" dirty="0" smtClean="0"/>
              <a:t> </a:t>
            </a:r>
            <a:endParaRPr lang="en-GB" sz="2400" dirty="0"/>
          </a:p>
        </p:txBody>
      </p:sp>
      <p:grpSp>
        <p:nvGrpSpPr>
          <p:cNvPr id="8" name="Groupe 1"/>
          <p:cNvGrpSpPr/>
          <p:nvPr/>
        </p:nvGrpSpPr>
        <p:grpSpPr>
          <a:xfrm>
            <a:off x="8112224" y="5953616"/>
            <a:ext cx="3646203" cy="786592"/>
            <a:chOff x="7004935" y="717890"/>
            <a:chExt cx="1456754" cy="314264"/>
          </a:xfrm>
        </p:grpSpPr>
        <p:pic>
          <p:nvPicPr>
            <p:cNvPr id="10" name="Image 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09613" y="731329"/>
              <a:ext cx="652076" cy="287386"/>
            </a:xfrm>
            <a:prstGeom prst="rect">
              <a:avLst/>
            </a:prstGeom>
            <a:ln w="38100">
              <a:solidFill>
                <a:schemeClr val="bg1"/>
              </a:solidFill>
            </a:ln>
          </p:spPr>
        </p:pic>
        <p:pic>
          <p:nvPicPr>
            <p:cNvPr id="11" name="Imag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04935" y="717890"/>
              <a:ext cx="779236" cy="314264"/>
            </a:xfrm>
            <a:prstGeom prst="rect">
              <a:avLst/>
            </a:prstGeom>
          </p:spPr>
        </p:pic>
      </p:grpSp>
      <p:pic>
        <p:nvPicPr>
          <p:cNvPr id="13" name="Imag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0396" y="5110736"/>
            <a:ext cx="2134086" cy="73676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0176" y="5188728"/>
            <a:ext cx="1935883" cy="561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6703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10</a:t>
            </a:fld>
            <a:endParaRPr lang="fr-FR" dirty="0"/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40136" y="0"/>
            <a:ext cx="10728325" cy="871827"/>
          </a:xfrm>
        </p:spPr>
        <p:txBody>
          <a:bodyPr/>
          <a:lstStyle/>
          <a:p>
            <a:r>
              <a:rPr lang="en-US" dirty="0" smtClean="0"/>
              <a:t>Impact on the activity measurement by LSC</a:t>
            </a:r>
            <a:endParaRPr lang="en-US" dirty="0"/>
          </a:p>
        </p:txBody>
      </p:sp>
      <p:pic>
        <p:nvPicPr>
          <p:cNvPr id="8" name="Image 7"/>
          <p:cNvPicPr>
            <a:picLocks noChangeAspect="1"/>
          </p:cNvPicPr>
          <p:nvPr/>
        </p:nvPicPr>
        <p:blipFill rotWithShape="1">
          <a:blip r:embed="rId2"/>
          <a:srcRect l="43809" t="72409" r="22924" b="12201"/>
          <a:stretch/>
        </p:blipFill>
        <p:spPr>
          <a:xfrm>
            <a:off x="6440607" y="1435808"/>
            <a:ext cx="3695823" cy="1068595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7176120" y="6416045"/>
            <a:ext cx="951495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/>
              <a:t>K</a:t>
            </a:r>
            <a:r>
              <a:rPr lang="en-US" sz="1200" smtClean="0"/>
              <a:t>. Kossert, </a:t>
            </a:r>
            <a:r>
              <a:rPr lang="en-US" sz="1200" dirty="0" smtClean="0"/>
              <a:t>X</a:t>
            </a:r>
            <a:r>
              <a:rPr lang="en-US" sz="1200" smtClean="0"/>
              <a:t>. Mougeot, </a:t>
            </a:r>
            <a:r>
              <a:rPr lang="en-US" sz="1200" dirty="0" smtClean="0"/>
              <a:t>ARI </a:t>
            </a:r>
            <a:r>
              <a:rPr lang="en-US" sz="1200"/>
              <a:t>Vol </a:t>
            </a:r>
            <a:r>
              <a:rPr lang="en-US" sz="1200" smtClean="0"/>
              <a:t>101, 2015, </a:t>
            </a:r>
            <a:r>
              <a:rPr lang="en-US" sz="1200" dirty="0" smtClean="0"/>
              <a:t>P40-43</a:t>
            </a:r>
            <a:endParaRPr lang="en-US" sz="1200" dirty="0"/>
          </a:p>
          <a:p>
            <a:r>
              <a:rPr lang="en-US" sz="1200" dirty="0" smtClean="0">
                <a:hlinkClick r:id="rId3"/>
              </a:rPr>
              <a:t>https</a:t>
            </a:r>
            <a:r>
              <a:rPr lang="en-US" sz="1200" dirty="0">
                <a:hlinkClick r:id="rId3"/>
              </a:rPr>
              <a:t>://</a:t>
            </a:r>
            <a:r>
              <a:rPr lang="en-US" sz="1200" dirty="0" smtClean="0">
                <a:hlinkClick r:id="rId3"/>
              </a:rPr>
              <a:t>doi.org/10.1016/j.apradiso.2015.03.017</a:t>
            </a:r>
            <a:endParaRPr lang="en-US" sz="1200" dirty="0" smtClean="0"/>
          </a:p>
        </p:txBody>
      </p:sp>
      <p:sp>
        <p:nvSpPr>
          <p:cNvPr id="10" name="ZoneTexte 9"/>
          <p:cNvSpPr txBox="1"/>
          <p:nvPr/>
        </p:nvSpPr>
        <p:spPr>
          <a:xfrm>
            <a:off x="138921" y="512093"/>
            <a:ext cx="11501695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Counting efficiency in liquid scintillation depends on the beta spectrum for the 2 LSC methods:</a:t>
            </a:r>
          </a:p>
          <a:p>
            <a:endParaRPr lang="en-US" sz="1600" dirty="0" smtClean="0"/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CIEMAST/NIST (CN) (2 PMTs)</a:t>
            </a:r>
          </a:p>
          <a:p>
            <a:endParaRPr lang="en-US" sz="2400" dirty="0" smtClean="0"/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TDCR (triple to double coincidence ratio) (3 PMTs)  </a:t>
            </a:r>
            <a:endParaRPr lang="en-US" sz="1800" dirty="0"/>
          </a:p>
        </p:txBody>
      </p:sp>
      <p:pic>
        <p:nvPicPr>
          <p:cNvPr id="12" name="Image 11"/>
          <p:cNvPicPr>
            <a:picLocks noChangeAspect="1"/>
          </p:cNvPicPr>
          <p:nvPr/>
        </p:nvPicPr>
        <p:blipFill rotWithShape="1">
          <a:blip r:embed="rId2"/>
          <a:srcRect l="38187" t="55985" r="43017" b="35825"/>
          <a:stretch/>
        </p:blipFill>
        <p:spPr>
          <a:xfrm>
            <a:off x="4367808" y="921278"/>
            <a:ext cx="2488091" cy="67755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angle 13"/>
              <p:cNvSpPr/>
              <p:nvPr/>
            </p:nvSpPr>
            <p:spPr>
              <a:xfrm>
                <a:off x="1591588" y="2101455"/>
                <a:ext cx="2206758" cy="88197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𝜂</m:t>
                      </m:r>
                      <m:r>
                        <a:rPr lang="fr-FR" sz="18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r-FR" sz="1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fr-FR" sz="18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num>
                        <m:den>
                          <m:r>
                            <a:rPr lang="fr-FR" sz="18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den>
                      </m:f>
                      <m:nary>
                        <m:naryPr>
                          <m:ctrlPr>
                            <a:rPr lang="fr-FR" sz="18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fr-FR" sz="18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fr-FR" sz="18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sup>
                        <m:e>
                          <m:f>
                            <m:fPr>
                              <m:ctrlPr>
                                <a:rPr lang="fr-FR" sz="18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fr-FR" sz="1800" i="1">
                                  <a:latin typeface="Cambria Math" panose="02040503050406030204" pitchFamily="18" charset="0"/>
                                </a:rPr>
                                <m:t>𝐴</m:t>
                              </m:r>
                              <m:r>
                                <a:rPr lang="fr-FR" sz="18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fr-FR" sz="1800" i="1">
                                  <a:latin typeface="Cambria Math" panose="02040503050406030204" pitchFamily="18" charset="0"/>
                                </a:rPr>
                                <m:t>𝑑𝐸</m:t>
                              </m:r>
                            </m:num>
                            <m:den>
                              <m:r>
                                <a:rPr lang="fr-FR" sz="1800" b="0" i="1" smtClean="0">
                                  <a:latin typeface="Cambria Math" panose="02040503050406030204" pitchFamily="18" charset="0"/>
                                </a:rPr>
                                <m:t>1+</m:t>
                              </m:r>
                              <m:r>
                                <a:rPr lang="fr-FR" sz="1800" b="0" i="1" smtClean="0">
                                  <a:latin typeface="Cambria Math" panose="02040503050406030204" pitchFamily="18" charset="0"/>
                                </a:rPr>
                                <m:t>𝑘𝐵</m:t>
                              </m:r>
                              <m:f>
                                <m:fPr>
                                  <m:ctrlPr>
                                    <a:rPr lang="fr-FR" sz="18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fr-FR" sz="1800" b="0" i="1" smtClean="0">
                                      <a:latin typeface="Cambria Math" panose="02040503050406030204" pitchFamily="18" charset="0"/>
                                    </a:rPr>
                                    <m:t>𝑑𝐸</m:t>
                                  </m:r>
                                </m:num>
                                <m:den>
                                  <m:r>
                                    <a:rPr lang="fr-FR" sz="1800" b="0" i="1" smtClean="0">
                                      <a:latin typeface="Cambria Math" panose="02040503050406030204" pitchFamily="18" charset="0"/>
                                    </a:rPr>
                                    <m:t>𝑑𝑥</m:t>
                                  </m:r>
                                </m:den>
                              </m:f>
                            </m:den>
                          </m:f>
                        </m:e>
                      </m:nary>
                    </m:oMath>
                  </m:oMathPara>
                </a14:m>
                <a:endParaRPr lang="en-US" sz="1800" dirty="0"/>
              </a:p>
            </p:txBody>
          </p:sp>
        </mc:Choice>
        <mc:Fallback xmlns="">
          <p:sp>
            <p:nvSpPr>
              <p:cNvPr id="14" name="Rectangle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1588" y="2101455"/>
                <a:ext cx="2206758" cy="881973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ZoneTexte 1"/>
          <p:cNvSpPr txBox="1"/>
          <p:nvPr/>
        </p:nvSpPr>
        <p:spPr>
          <a:xfrm>
            <a:off x="642794" y="5642936"/>
            <a:ext cx="10278968" cy="400110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70C0"/>
                </a:solidFill>
                <a:sym typeface="Wingdings" panose="05000000000000000000" pitchFamily="2" charset="2"/>
              </a:rPr>
              <a:t></a:t>
            </a:r>
            <a:r>
              <a:rPr lang="en-US" sz="2000" dirty="0" smtClean="0">
                <a:solidFill>
                  <a:srgbClr val="0070C0"/>
                </a:solidFill>
              </a:rPr>
              <a:t>Better agreement between the 2 LSC methods taking into account the exchange effect</a:t>
            </a:r>
            <a:endParaRPr lang="en-US" sz="2000" dirty="0">
              <a:solidFill>
                <a:srgbClr val="0070C0"/>
              </a:solidFill>
            </a:endParaRPr>
          </a:p>
        </p:txBody>
      </p:sp>
      <p:grpSp>
        <p:nvGrpSpPr>
          <p:cNvPr id="3" name="Groupe 2"/>
          <p:cNvGrpSpPr>
            <a:grpSpLocks noChangeAspect="1"/>
          </p:cNvGrpSpPr>
          <p:nvPr/>
        </p:nvGrpSpPr>
        <p:grpSpPr>
          <a:xfrm>
            <a:off x="3704343" y="2933864"/>
            <a:ext cx="3571232" cy="2384906"/>
            <a:chOff x="6744072" y="2564904"/>
            <a:chExt cx="4852217" cy="3240360"/>
          </a:xfrm>
        </p:grpSpPr>
        <p:pic>
          <p:nvPicPr>
            <p:cNvPr id="7" name="Picture 4" descr="https://ars.els-cdn.com/content/image/1-s2.0-S0969804315000950-gr3_lrg.jp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-5029" b="-1"/>
            <a:stretch/>
          </p:blipFill>
          <p:spPr bwMode="auto">
            <a:xfrm>
              <a:off x="6744072" y="2564904"/>
              <a:ext cx="4852217" cy="32403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24" name="Connecteur droit 23"/>
            <p:cNvCxnSpPr/>
            <p:nvPr/>
          </p:nvCxnSpPr>
          <p:spPr>
            <a:xfrm flipV="1">
              <a:off x="7298533" y="3713255"/>
              <a:ext cx="2094656" cy="105194"/>
            </a:xfrm>
            <a:prstGeom prst="line">
              <a:avLst/>
            </a:prstGeom>
            <a:ln w="19050">
              <a:solidFill>
                <a:srgbClr val="00B0F0"/>
              </a:solidFill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25" name="Connecteur droit 24"/>
            <p:cNvCxnSpPr/>
            <p:nvPr/>
          </p:nvCxnSpPr>
          <p:spPr>
            <a:xfrm>
              <a:off x="9492894" y="3728753"/>
              <a:ext cx="1785673" cy="89695"/>
            </a:xfrm>
            <a:prstGeom prst="line">
              <a:avLst/>
            </a:prstGeom>
            <a:ln w="19050">
              <a:solidFill>
                <a:srgbClr val="00B0F0"/>
              </a:solidFill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26" name="Connecteur droit 25"/>
            <p:cNvCxnSpPr/>
            <p:nvPr/>
          </p:nvCxnSpPr>
          <p:spPr>
            <a:xfrm flipV="1">
              <a:off x="7468524" y="4682189"/>
              <a:ext cx="2264252" cy="30624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27" name="Connecteur droit 26"/>
            <p:cNvCxnSpPr/>
            <p:nvPr/>
          </p:nvCxnSpPr>
          <p:spPr>
            <a:xfrm flipV="1">
              <a:off x="9735380" y="4358622"/>
              <a:ext cx="1543187" cy="89642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</p:grpSp>
      <p:sp>
        <p:nvSpPr>
          <p:cNvPr id="23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  <p:sp>
        <p:nvSpPr>
          <p:cNvPr id="30" name="Rectangle à coins arrondis 29"/>
          <p:cNvSpPr/>
          <p:nvPr/>
        </p:nvSpPr>
        <p:spPr>
          <a:xfrm>
            <a:off x="6456040" y="505700"/>
            <a:ext cx="1707912" cy="372598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 smtClean="0"/>
          </a:p>
        </p:txBody>
      </p:sp>
      <p:cxnSp>
        <p:nvCxnSpPr>
          <p:cNvPr id="32" name="Connecteur droit 31"/>
          <p:cNvCxnSpPr>
            <a:endCxn id="30" idx="2"/>
          </p:cNvCxnSpPr>
          <p:nvPr/>
        </p:nvCxnSpPr>
        <p:spPr>
          <a:xfrm flipH="1" flipV="1">
            <a:off x="7309996" y="878298"/>
            <a:ext cx="1162270" cy="678494"/>
          </a:xfrm>
          <a:prstGeom prst="line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7" name="Connecteur droit 36"/>
          <p:cNvCxnSpPr/>
          <p:nvPr/>
        </p:nvCxnSpPr>
        <p:spPr>
          <a:xfrm flipV="1">
            <a:off x="5624640" y="871828"/>
            <a:ext cx="815967" cy="237373"/>
          </a:xfrm>
          <a:prstGeom prst="line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8" name="Rectangle 37"/>
          <p:cNvSpPr/>
          <p:nvPr/>
        </p:nvSpPr>
        <p:spPr>
          <a:xfrm>
            <a:off x="3803312" y="2262497"/>
            <a:ext cx="1738568" cy="3114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Birks’s expression </a:t>
            </a:r>
          </a:p>
        </p:txBody>
      </p:sp>
      <p:sp>
        <p:nvSpPr>
          <p:cNvPr id="46" name="Accolade fermante 45"/>
          <p:cNvSpPr/>
          <p:nvPr/>
        </p:nvSpPr>
        <p:spPr>
          <a:xfrm rot="5400000">
            <a:off x="4898965" y="3915592"/>
            <a:ext cx="151575" cy="1615050"/>
          </a:xfrm>
          <a:prstGeom prst="rightBrac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Accolade fermante 46"/>
          <p:cNvSpPr/>
          <p:nvPr/>
        </p:nvSpPr>
        <p:spPr>
          <a:xfrm rot="5400000">
            <a:off x="6398458" y="4057881"/>
            <a:ext cx="148846" cy="1137701"/>
          </a:xfrm>
          <a:prstGeom prst="rightBrac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ZoneTexte 47"/>
          <p:cNvSpPr txBox="1"/>
          <p:nvPr/>
        </p:nvSpPr>
        <p:spPr>
          <a:xfrm>
            <a:off x="4752286" y="4777407"/>
            <a:ext cx="4443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CN</a:t>
            </a:r>
            <a:endParaRPr lang="en-US" sz="1400" dirty="0"/>
          </a:p>
        </p:txBody>
      </p:sp>
      <p:sp>
        <p:nvSpPr>
          <p:cNvPr id="49" name="ZoneTexte 48"/>
          <p:cNvSpPr txBox="1"/>
          <p:nvPr/>
        </p:nvSpPr>
        <p:spPr>
          <a:xfrm>
            <a:off x="6233864" y="4710411"/>
            <a:ext cx="683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TDCR</a:t>
            </a:r>
            <a:endParaRPr lang="en-US" sz="1400" dirty="0"/>
          </a:p>
        </p:txBody>
      </p:sp>
      <p:sp>
        <p:nvSpPr>
          <p:cNvPr id="51" name="ZoneTexte 50"/>
          <p:cNvSpPr txBox="1"/>
          <p:nvPr/>
        </p:nvSpPr>
        <p:spPr>
          <a:xfrm>
            <a:off x="7005196" y="3707740"/>
            <a:ext cx="146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B0F0"/>
                </a:solidFill>
              </a:rPr>
              <a:t>W exchange</a:t>
            </a:r>
            <a:endParaRPr lang="en-US" sz="1800" dirty="0">
              <a:solidFill>
                <a:srgbClr val="00B0F0"/>
              </a:solidFill>
            </a:endParaRPr>
          </a:p>
        </p:txBody>
      </p:sp>
      <p:sp>
        <p:nvSpPr>
          <p:cNvPr id="52" name="ZoneTexte 51"/>
          <p:cNvSpPr txBox="1"/>
          <p:nvPr/>
        </p:nvSpPr>
        <p:spPr>
          <a:xfrm>
            <a:off x="7049571" y="4102628"/>
            <a:ext cx="17107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FF0000"/>
                </a:solidFill>
              </a:rPr>
              <a:t>W/O exchange</a:t>
            </a:r>
            <a:endParaRPr lang="en-US" sz="1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298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" grpId="0" animBg="1"/>
      <p:bldP spid="46" grpId="0" animBg="1"/>
      <p:bldP spid="47" grpId="0" animBg="1"/>
      <p:bldP spid="48" grpId="0"/>
      <p:bldP spid="49" grpId="0"/>
      <p:bldP spid="51" grpId="0"/>
      <p:bldP spid="5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144017" y="44624"/>
            <a:ext cx="12000655" cy="871827"/>
          </a:xfrm>
        </p:spPr>
        <p:txBody>
          <a:bodyPr>
            <a:normAutofit/>
          </a:bodyPr>
          <a:lstStyle/>
          <a:p>
            <a:r>
              <a:rPr lang="en-US" sz="2800" dirty="0" smtClean="0"/>
              <a:t>Beta spectrum of </a:t>
            </a:r>
            <a:r>
              <a:rPr lang="en-US" sz="2800" baseline="30000" dirty="0" smtClean="0"/>
              <a:t>151</a:t>
            </a:r>
            <a:r>
              <a:rPr lang="en-US" sz="2800" dirty="0" smtClean="0"/>
              <a:t>Sm</a:t>
            </a:r>
            <a:br>
              <a:rPr lang="en-US" sz="2800" dirty="0" smtClean="0"/>
            </a:br>
            <a:r>
              <a:rPr lang="en-US" sz="2800" dirty="0" smtClean="0"/>
              <a:t>branch probabilities and end-point</a:t>
            </a:r>
            <a:endParaRPr lang="en-US" sz="2800" dirty="0"/>
          </a:p>
        </p:txBody>
      </p:sp>
      <p:pic>
        <p:nvPicPr>
          <p:cNvPr id="7" name="Image 6"/>
          <p:cNvPicPr>
            <a:picLocks noChangeAspect="1"/>
          </p:cNvPicPr>
          <p:nvPr/>
        </p:nvPicPr>
        <p:blipFill rotWithShape="1">
          <a:blip r:embed="rId2"/>
          <a:srcRect l="1774" t="9965" r="84547" b="69000"/>
          <a:stretch/>
        </p:blipFill>
        <p:spPr>
          <a:xfrm>
            <a:off x="7661501" y="693363"/>
            <a:ext cx="2575802" cy="2475564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7934042" y="6366204"/>
            <a:ext cx="10748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/>
              <a:t>K</a:t>
            </a:r>
            <a:r>
              <a:rPr lang="en-US" sz="1200" smtClean="0"/>
              <a:t>. Kossert, ARI, </a:t>
            </a:r>
            <a:r>
              <a:rPr lang="en-US" sz="1200" dirty="0" smtClean="0"/>
              <a:t>Vol</a:t>
            </a:r>
            <a:r>
              <a:rPr lang="en-US" sz="1200" smtClean="0"/>
              <a:t>. 185, 110237, </a:t>
            </a:r>
            <a:r>
              <a:rPr lang="en-US" sz="1200" dirty="0" smtClean="0"/>
              <a:t>2022</a:t>
            </a:r>
          </a:p>
          <a:p>
            <a:r>
              <a:rPr lang="en-US" sz="1200" dirty="0" smtClean="0"/>
              <a:t> </a:t>
            </a:r>
            <a:r>
              <a:rPr lang="en-US" sz="1200" dirty="0">
                <a:hlinkClick r:id="rId3"/>
              </a:rPr>
              <a:t>https://</a:t>
            </a:r>
            <a:r>
              <a:rPr lang="en-US" sz="1200" dirty="0" smtClean="0">
                <a:hlinkClick r:id="rId3"/>
              </a:rPr>
              <a:t>doi.org/10.1016/j.apradiso.2022.110237</a:t>
            </a:r>
            <a:r>
              <a:rPr lang="en-US" sz="1200" dirty="0" smtClean="0"/>
              <a:t> </a:t>
            </a:r>
            <a:endParaRPr lang="en-US" sz="1200" dirty="0"/>
          </a:p>
          <a:p>
            <a:r>
              <a:rPr lang="en-US" sz="1200" dirty="0" smtClean="0"/>
              <a:t> </a:t>
            </a:r>
            <a:endParaRPr lang="en-US" sz="1200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 rotWithShape="1">
          <a:blip r:embed="rId4"/>
          <a:srcRect l="49212" t="25430" r="15351" b="45832"/>
          <a:stretch/>
        </p:blipFill>
        <p:spPr>
          <a:xfrm>
            <a:off x="7220965" y="3371317"/>
            <a:ext cx="5098815" cy="2584314"/>
          </a:xfrm>
          <a:prstGeom prst="rect">
            <a:avLst/>
          </a:prstGeom>
        </p:spPr>
      </p:pic>
      <p:pic>
        <p:nvPicPr>
          <p:cNvPr id="13" name="Image 12"/>
          <p:cNvPicPr>
            <a:picLocks noChangeAspect="1"/>
          </p:cNvPicPr>
          <p:nvPr/>
        </p:nvPicPr>
        <p:blipFill rotWithShape="1">
          <a:blip r:embed="rId4"/>
          <a:srcRect l="48877" t="77678" r="15686" b="18318"/>
          <a:stretch/>
        </p:blipFill>
        <p:spPr>
          <a:xfrm>
            <a:off x="7176120" y="5877272"/>
            <a:ext cx="5098815" cy="360040"/>
          </a:xfrm>
          <a:prstGeom prst="rect">
            <a:avLst/>
          </a:prstGeom>
        </p:spPr>
      </p:pic>
      <p:sp>
        <p:nvSpPr>
          <p:cNvPr id="8" name="ZoneTexte 7"/>
          <p:cNvSpPr txBox="1"/>
          <p:nvPr/>
        </p:nvSpPr>
        <p:spPr>
          <a:xfrm>
            <a:off x="8760296" y="3788866"/>
            <a:ext cx="1645002" cy="4770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/>
              <a:t>Curie plot </a:t>
            </a:r>
            <a:endParaRPr lang="en-US" dirty="0"/>
          </a:p>
        </p:txBody>
      </p:sp>
      <p:sp>
        <p:nvSpPr>
          <p:cNvPr id="18" name="Accolade fermante 17"/>
          <p:cNvSpPr/>
          <p:nvPr/>
        </p:nvSpPr>
        <p:spPr>
          <a:xfrm rot="17883392">
            <a:off x="10371585" y="3907994"/>
            <a:ext cx="166851" cy="2353987"/>
          </a:xfrm>
          <a:prstGeom prst="rightBrace">
            <a:avLst>
              <a:gd name="adj1" fmla="val 51049"/>
              <a:gd name="adj2" fmla="val 52567"/>
            </a:avLst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Espace réservé du pied de page 1"/>
          <p:cNvSpPr txBox="1">
            <a:spLocks/>
          </p:cNvSpPr>
          <p:nvPr/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638617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38617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7234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15851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54468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193085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31702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70319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08936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err="1" smtClean="0"/>
              <a:t>MiND</a:t>
            </a:r>
            <a:r>
              <a:rPr lang="fr-FR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|  Matias Rodrigues</a:t>
            </a:r>
            <a:endParaRPr lang="fr-FR" dirty="0"/>
          </a:p>
        </p:txBody>
      </p:sp>
      <p:grpSp>
        <p:nvGrpSpPr>
          <p:cNvPr id="52" name="Groupe 51"/>
          <p:cNvGrpSpPr/>
          <p:nvPr/>
        </p:nvGrpSpPr>
        <p:grpSpPr>
          <a:xfrm>
            <a:off x="-24680" y="1052736"/>
            <a:ext cx="6654981" cy="3519126"/>
            <a:chOff x="209006" y="1217984"/>
            <a:chExt cx="6654981" cy="3519126"/>
          </a:xfrm>
        </p:grpSpPr>
        <p:pic>
          <p:nvPicPr>
            <p:cNvPr id="6" name="Image 5"/>
            <p:cNvPicPr>
              <a:picLocks noChangeAspect="1"/>
            </p:cNvPicPr>
            <p:nvPr/>
          </p:nvPicPr>
          <p:blipFill rotWithShape="1">
            <a:blip r:embed="rId5"/>
            <a:srcRect l="22438" t="26059" r="2357" b="10311"/>
            <a:stretch/>
          </p:blipFill>
          <p:spPr>
            <a:xfrm>
              <a:off x="209006" y="1217984"/>
              <a:ext cx="6654981" cy="3519126"/>
            </a:xfrm>
            <a:prstGeom prst="rect">
              <a:avLst/>
            </a:prstGeom>
          </p:spPr>
        </p:pic>
        <p:sp>
          <p:nvSpPr>
            <p:cNvPr id="28" name="ZoneTexte 27"/>
            <p:cNvSpPr txBox="1"/>
            <p:nvPr/>
          </p:nvSpPr>
          <p:spPr>
            <a:xfrm>
              <a:off x="4865657" y="2727056"/>
              <a:ext cx="17025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Beta to excited state</a:t>
              </a:r>
              <a:endParaRPr lang="en-US" sz="2000" dirty="0"/>
            </a:p>
          </p:txBody>
        </p:sp>
        <p:sp>
          <p:nvSpPr>
            <p:cNvPr id="29" name="ZoneTexte 28"/>
            <p:cNvSpPr txBox="1"/>
            <p:nvPr/>
          </p:nvSpPr>
          <p:spPr>
            <a:xfrm>
              <a:off x="780986" y="3538339"/>
              <a:ext cx="175736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Beta to ground state</a:t>
              </a:r>
              <a:endParaRPr lang="en-US" sz="2000" dirty="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434169" y="1240015"/>
              <a:ext cx="2304256" cy="75452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en-US" dirty="0" smtClean="0"/>
            </a:p>
          </p:txBody>
        </p:sp>
        <p:cxnSp>
          <p:nvCxnSpPr>
            <p:cNvPr id="22" name="Connecteur droit 21"/>
            <p:cNvCxnSpPr/>
            <p:nvPr/>
          </p:nvCxnSpPr>
          <p:spPr>
            <a:xfrm flipV="1">
              <a:off x="3354049" y="3328248"/>
              <a:ext cx="1519794" cy="969881"/>
            </a:xfrm>
            <a:prstGeom prst="line">
              <a:avLst/>
            </a:prstGeom>
            <a:ln w="15875">
              <a:solidFill>
                <a:srgbClr val="93B77A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necteur droit 37"/>
            <p:cNvCxnSpPr/>
            <p:nvPr/>
          </p:nvCxnSpPr>
          <p:spPr>
            <a:xfrm flipH="1" flipV="1">
              <a:off x="912563" y="2323163"/>
              <a:ext cx="248175" cy="1291946"/>
            </a:xfrm>
            <a:prstGeom prst="line">
              <a:avLst/>
            </a:prstGeom>
            <a:ln w="15875">
              <a:solidFill>
                <a:srgbClr val="241313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" name="Image 38"/>
            <p:cNvPicPr>
              <a:picLocks noChangeAspect="1"/>
            </p:cNvPicPr>
            <p:nvPr/>
          </p:nvPicPr>
          <p:blipFill rotWithShape="1">
            <a:blip r:embed="rId5"/>
            <a:srcRect l="44695" t="58856" r="48626" b="33332"/>
            <a:stretch/>
          </p:blipFill>
          <p:spPr>
            <a:xfrm>
              <a:off x="4941569" y="1541068"/>
              <a:ext cx="1465539" cy="1071228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40" name="Connecteur droit 39"/>
            <p:cNvCxnSpPr/>
            <p:nvPr/>
          </p:nvCxnSpPr>
          <p:spPr>
            <a:xfrm flipH="1">
              <a:off x="5159896" y="1965749"/>
              <a:ext cx="97323" cy="821434"/>
            </a:xfrm>
            <a:prstGeom prst="line">
              <a:avLst/>
            </a:prstGeom>
            <a:ln w="15875">
              <a:solidFill>
                <a:srgbClr val="BE1F2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angle 43"/>
            <p:cNvSpPr/>
            <p:nvPr/>
          </p:nvSpPr>
          <p:spPr>
            <a:xfrm>
              <a:off x="2127685" y="2984098"/>
              <a:ext cx="548957" cy="425231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en-US" dirty="0" smtClean="0"/>
            </a:p>
          </p:txBody>
        </p:sp>
        <p:cxnSp>
          <p:nvCxnSpPr>
            <p:cNvPr id="46" name="Connecteur droit 45"/>
            <p:cNvCxnSpPr>
              <a:stCxn id="44" idx="3"/>
              <a:endCxn id="39" idx="1"/>
            </p:cNvCxnSpPr>
            <p:nvPr/>
          </p:nvCxnSpPr>
          <p:spPr>
            <a:xfrm flipV="1">
              <a:off x="2676642" y="2076682"/>
              <a:ext cx="2264927" cy="112003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Connecteur droit 46"/>
            <p:cNvCxnSpPr/>
            <p:nvPr/>
          </p:nvCxnSpPr>
          <p:spPr>
            <a:xfrm flipH="1" flipV="1">
              <a:off x="927498" y="2391023"/>
              <a:ext cx="233240" cy="1224086"/>
            </a:xfrm>
            <a:prstGeom prst="line">
              <a:avLst/>
            </a:prstGeom>
            <a:ln w="15875">
              <a:solidFill>
                <a:srgbClr val="EF5757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Rectangle 50"/>
          <p:cNvSpPr/>
          <p:nvPr/>
        </p:nvSpPr>
        <p:spPr>
          <a:xfrm>
            <a:off x="-25304" y="4442336"/>
            <a:ext cx="7284879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0000"/>
                </a:solidFill>
              </a:rPr>
              <a:t>Measured</a:t>
            </a:r>
            <a:r>
              <a:rPr lang="en-US" sz="2000" i="1" dirty="0" smtClean="0">
                <a:solidFill>
                  <a:srgbClr val="000000"/>
                </a:solidFill>
              </a:rPr>
              <a:t> P</a:t>
            </a:r>
            <a:r>
              <a:rPr lang="en-US" sz="2000" baseline="-25000" dirty="0" smtClean="0">
                <a:solidFill>
                  <a:srgbClr val="000000"/>
                </a:solidFill>
              </a:rPr>
              <a:t>β,ground</a:t>
            </a:r>
            <a:r>
              <a:rPr lang="en-US" sz="2000" dirty="0" smtClean="0">
                <a:solidFill>
                  <a:srgbClr val="000000"/>
                </a:solidFill>
              </a:rPr>
              <a:t> </a:t>
            </a:r>
            <a:r>
              <a:rPr lang="en-US" sz="2000" dirty="0">
                <a:solidFill>
                  <a:srgbClr val="000000"/>
                </a:solidFill>
              </a:rPr>
              <a:t>= </a:t>
            </a:r>
            <a:r>
              <a:rPr lang="en-US" sz="2000" b="1" dirty="0" smtClean="0">
                <a:solidFill>
                  <a:srgbClr val="000000"/>
                </a:solidFill>
              </a:rPr>
              <a:t>99.31 (</a:t>
            </a:r>
            <a:r>
              <a:rPr lang="en-US" sz="2000" b="1" dirty="0">
                <a:solidFill>
                  <a:srgbClr val="000000"/>
                </a:solidFill>
              </a:rPr>
              <a:t>11)%</a:t>
            </a:r>
            <a:r>
              <a:rPr lang="en-US" sz="2000" dirty="0">
                <a:solidFill>
                  <a:srgbClr val="000000"/>
                </a:solidFill>
              </a:rPr>
              <a:t> and </a:t>
            </a:r>
            <a:r>
              <a:rPr lang="en-US" sz="2000" i="1" dirty="0" smtClean="0">
                <a:solidFill>
                  <a:srgbClr val="000000"/>
                </a:solidFill>
              </a:rPr>
              <a:t>P</a:t>
            </a:r>
            <a:r>
              <a:rPr lang="en-US" sz="2000" baseline="-25000" dirty="0" smtClean="0">
                <a:solidFill>
                  <a:srgbClr val="000000"/>
                </a:solidFill>
              </a:rPr>
              <a:t>β,excited</a:t>
            </a:r>
            <a:r>
              <a:rPr lang="en-US" sz="2000" dirty="0" smtClean="0">
                <a:solidFill>
                  <a:srgbClr val="000000"/>
                </a:solidFill>
              </a:rPr>
              <a:t> </a:t>
            </a:r>
            <a:r>
              <a:rPr lang="en-US" sz="2000" dirty="0">
                <a:solidFill>
                  <a:srgbClr val="000000"/>
                </a:solidFill>
              </a:rPr>
              <a:t>= </a:t>
            </a:r>
            <a:r>
              <a:rPr lang="en-US" sz="2000" b="1" dirty="0" smtClean="0">
                <a:solidFill>
                  <a:srgbClr val="000000"/>
                </a:solidFill>
              </a:rPr>
              <a:t>0.69 (</a:t>
            </a:r>
            <a:r>
              <a:rPr lang="en-US" sz="2000" b="1" dirty="0">
                <a:solidFill>
                  <a:srgbClr val="000000"/>
                </a:solidFill>
              </a:rPr>
              <a:t>11</a:t>
            </a:r>
            <a:r>
              <a:rPr lang="en-US" sz="2000" b="1" dirty="0" smtClean="0">
                <a:solidFill>
                  <a:srgbClr val="000000"/>
                </a:solidFill>
              </a:rPr>
              <a:t>)% </a:t>
            </a:r>
            <a:endParaRPr lang="en-US" sz="2000" b="1" dirty="0">
              <a:solidFill>
                <a:srgbClr val="000000"/>
              </a:solidFill>
            </a:endParaRPr>
          </a:p>
          <a:p>
            <a:pPr>
              <a:lnSpc>
                <a:spcPct val="150000"/>
              </a:lnSpc>
            </a:pPr>
            <a:r>
              <a:rPr lang="en-US" sz="1800" dirty="0" smtClean="0">
                <a:solidFill>
                  <a:srgbClr val="000000"/>
                </a:solidFill>
              </a:rPr>
              <a:t>	Recommended value DDEP: </a:t>
            </a:r>
            <a:r>
              <a:rPr lang="en-US" sz="1800" b="1" dirty="0" smtClean="0">
                <a:solidFill>
                  <a:srgbClr val="000000"/>
                </a:solidFill>
              </a:rPr>
              <a:t>99.07 </a:t>
            </a:r>
            <a:r>
              <a:rPr lang="en-US" sz="1800" b="1" dirty="0">
                <a:solidFill>
                  <a:srgbClr val="000000"/>
                </a:solidFill>
              </a:rPr>
              <a:t>(4)%</a:t>
            </a:r>
            <a:r>
              <a:rPr lang="en-US" sz="1800" dirty="0">
                <a:solidFill>
                  <a:srgbClr val="000000"/>
                </a:solidFill>
              </a:rPr>
              <a:t> and </a:t>
            </a:r>
            <a:r>
              <a:rPr lang="en-US" sz="1800" b="1" dirty="0" smtClean="0">
                <a:solidFill>
                  <a:srgbClr val="000000"/>
                </a:solidFill>
              </a:rPr>
              <a:t>0.93 (</a:t>
            </a:r>
            <a:r>
              <a:rPr lang="en-US" sz="1800" b="1" dirty="0">
                <a:solidFill>
                  <a:srgbClr val="000000"/>
                </a:solidFill>
              </a:rPr>
              <a:t>4</a:t>
            </a:r>
            <a:r>
              <a:rPr lang="en-US" sz="1800" b="1" dirty="0" smtClean="0">
                <a:solidFill>
                  <a:srgbClr val="000000"/>
                </a:solidFill>
              </a:rPr>
              <a:t>)%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00"/>
                </a:solidFill>
              </a:rPr>
              <a:t>Measured</a:t>
            </a:r>
            <a:r>
              <a:rPr lang="en-US" sz="2000" i="1" dirty="0">
                <a:solidFill>
                  <a:srgbClr val="000000"/>
                </a:solidFill>
              </a:rPr>
              <a:t> </a:t>
            </a:r>
            <a:r>
              <a:rPr lang="en-US" sz="2000" i="1" dirty="0" err="1" smtClean="0"/>
              <a:t>E</a:t>
            </a:r>
            <a:r>
              <a:rPr lang="en-US" sz="2000" baseline="-25000" dirty="0" err="1" smtClean="0"/>
              <a:t>max</a:t>
            </a:r>
            <a:r>
              <a:rPr lang="en-US" sz="2000" dirty="0" smtClean="0"/>
              <a:t> </a:t>
            </a:r>
            <a:r>
              <a:rPr lang="en-US" sz="2000" dirty="0"/>
              <a:t>= </a:t>
            </a:r>
            <a:r>
              <a:rPr lang="en-US" sz="2000" b="1" dirty="0" smtClean="0">
                <a:solidFill>
                  <a:srgbClr val="0070C0"/>
                </a:solidFill>
              </a:rPr>
              <a:t>76.430 (</a:t>
            </a:r>
            <a:r>
              <a:rPr lang="en-US" sz="2000" b="1" dirty="0">
                <a:solidFill>
                  <a:srgbClr val="0070C0"/>
                </a:solidFill>
              </a:rPr>
              <a:t>68) keV.</a:t>
            </a:r>
            <a:r>
              <a:rPr lang="en-US" sz="2000" dirty="0">
                <a:solidFill>
                  <a:srgbClr val="0070C0"/>
                </a:solidFill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1800" dirty="0" smtClean="0"/>
              <a:t>	</a:t>
            </a:r>
            <a:r>
              <a:rPr lang="en-US" sz="1800" dirty="0">
                <a:solidFill>
                  <a:srgbClr val="000000"/>
                </a:solidFill>
              </a:rPr>
              <a:t> Recommended value </a:t>
            </a:r>
            <a:r>
              <a:rPr lang="en-US" sz="1800" dirty="0" smtClean="0">
                <a:solidFill>
                  <a:srgbClr val="000000"/>
                </a:solidFill>
              </a:rPr>
              <a:t>AME2020: </a:t>
            </a:r>
            <a:r>
              <a:rPr lang="en-US" sz="1800" b="1" dirty="0" smtClean="0">
                <a:solidFill>
                  <a:srgbClr val="000000"/>
                </a:solidFill>
              </a:rPr>
              <a:t>76.5 (5</a:t>
            </a:r>
            <a:r>
              <a:rPr lang="en-US" sz="1800" b="1" dirty="0">
                <a:solidFill>
                  <a:srgbClr val="000000"/>
                </a:solidFill>
              </a:rPr>
              <a:t>) keV</a:t>
            </a:r>
            <a:endParaRPr lang="en-US" sz="1800" b="1" dirty="0"/>
          </a:p>
          <a:p>
            <a:pPr>
              <a:lnSpc>
                <a:spcPct val="150000"/>
              </a:lnSpc>
            </a:pPr>
            <a:endParaRPr lang="en-US" sz="2000" dirty="0"/>
          </a:p>
        </p:txBody>
      </p:sp>
      <p:pic>
        <p:nvPicPr>
          <p:cNvPr id="8194" name="Picture 2" descr="PTB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10459" y="712199"/>
            <a:ext cx="1091488" cy="66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Image 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81760" y="66116"/>
            <a:ext cx="1720187" cy="59387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 rot="16200000">
            <a:off x="1140624" y="1613491"/>
            <a:ext cx="1088760" cy="502702"/>
          </a:xfrm>
          <a:prstGeom prst="rect">
            <a:avLst/>
          </a:prstGeom>
          <a:solidFill>
            <a:srgbClr val="F6F6FC"/>
          </a:solidFill>
        </p:spPr>
        <p:txBody>
          <a:bodyPr wrap="none">
            <a:spAutoFit/>
          </a:bodyPr>
          <a:lstStyle/>
          <a:p>
            <a:r>
              <a:rPr lang="en-US" sz="1600" smtClean="0">
                <a:solidFill>
                  <a:srgbClr val="000000"/>
                </a:solidFill>
                <a:latin typeface="STIX"/>
              </a:rPr>
              <a:t>ROI</a:t>
            </a:r>
            <a:r>
              <a:rPr lang="en-US" sz="1600" baseline="-25000" smtClean="0">
                <a:solidFill>
                  <a:srgbClr val="000000"/>
                </a:solidFill>
                <a:latin typeface="STIX"/>
              </a:rPr>
              <a:t>β</a:t>
            </a:r>
            <a:r>
              <a:rPr lang="en-US" sz="1600" baseline="-25000" smtClean="0">
                <a:solidFill>
                  <a:srgbClr val="000000"/>
                </a:solidFill>
                <a:latin typeface="Charis SIL"/>
              </a:rPr>
              <a:t>,ground</a:t>
            </a:r>
            <a:endParaRPr lang="en-US" sz="1600" baseline="-25000" dirty="0" smtClean="0">
              <a:solidFill>
                <a:srgbClr val="000000"/>
              </a:solidFill>
              <a:latin typeface="Charis SIL"/>
            </a:endParaRPr>
          </a:p>
          <a:p>
            <a:endParaRPr lang="en-US" sz="1600" baseline="-25000" dirty="0"/>
          </a:p>
        </p:txBody>
      </p:sp>
      <p:sp>
        <p:nvSpPr>
          <p:cNvPr id="42" name="Rectangle 41"/>
          <p:cNvSpPr/>
          <p:nvPr/>
        </p:nvSpPr>
        <p:spPr>
          <a:xfrm rot="16200000">
            <a:off x="2762959" y="1536396"/>
            <a:ext cx="1099981" cy="502702"/>
          </a:xfrm>
          <a:prstGeom prst="rect">
            <a:avLst/>
          </a:prstGeom>
          <a:solidFill>
            <a:srgbClr val="F6F6FC"/>
          </a:solidFill>
        </p:spPr>
        <p:txBody>
          <a:bodyPr wrap="none">
            <a:spAutoFit/>
          </a:bodyPr>
          <a:lstStyle/>
          <a:p>
            <a:r>
              <a:rPr lang="en-US" sz="1600" smtClean="0">
                <a:solidFill>
                  <a:srgbClr val="000000"/>
                </a:solidFill>
                <a:latin typeface="STIX"/>
              </a:rPr>
              <a:t>ROI</a:t>
            </a:r>
            <a:r>
              <a:rPr lang="en-US" sz="1600" baseline="-25000" smtClean="0">
                <a:solidFill>
                  <a:srgbClr val="000000"/>
                </a:solidFill>
                <a:latin typeface="STIX"/>
              </a:rPr>
              <a:t>β</a:t>
            </a:r>
            <a:r>
              <a:rPr lang="en-US" sz="1600" baseline="-25000" smtClean="0">
                <a:solidFill>
                  <a:srgbClr val="000000"/>
                </a:solidFill>
                <a:latin typeface="Charis SIL"/>
              </a:rPr>
              <a:t>,excited</a:t>
            </a:r>
            <a:endParaRPr lang="en-US" sz="1600" baseline="-25000" dirty="0" smtClean="0">
              <a:solidFill>
                <a:srgbClr val="000000"/>
              </a:solidFill>
              <a:latin typeface="Charis SIL"/>
            </a:endParaRPr>
          </a:p>
          <a:p>
            <a:endParaRPr lang="en-US" sz="1600" baseline="-25000" dirty="0"/>
          </a:p>
        </p:txBody>
      </p:sp>
      <p:sp>
        <p:nvSpPr>
          <p:cNvPr id="19" name="ZoneTexte 18"/>
          <p:cNvSpPr txBox="1"/>
          <p:nvPr/>
        </p:nvSpPr>
        <p:spPr>
          <a:xfrm rot="1665716">
            <a:off x="10338067" y="4564751"/>
            <a:ext cx="54053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3618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8" grpId="0" animBg="1"/>
      <p:bldP spid="1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ce réservé du pied de page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7238" y="36893"/>
            <a:ext cx="11382926" cy="871827"/>
          </a:xfrm>
        </p:spPr>
        <p:txBody>
          <a:bodyPr>
            <a:normAutofit/>
          </a:bodyPr>
          <a:lstStyle/>
          <a:p>
            <a:r>
              <a:rPr lang="en-US" dirty="0"/>
              <a:t>Electron capture </a:t>
            </a:r>
            <a:r>
              <a:rPr lang="en-US" dirty="0" smtClean="0"/>
              <a:t>probabilities (EC) of </a:t>
            </a:r>
            <a:r>
              <a:rPr lang="en-US" baseline="30000" dirty="0" smtClean="0"/>
              <a:t>55</a:t>
            </a:r>
            <a:r>
              <a:rPr lang="en-US" dirty="0" smtClean="0"/>
              <a:t>Fe</a:t>
            </a:r>
            <a:endParaRPr lang="en-US" dirty="0"/>
          </a:p>
        </p:txBody>
      </p:sp>
      <p:pic>
        <p:nvPicPr>
          <p:cNvPr id="1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1974"/>
          <a:stretch/>
        </p:blipFill>
        <p:spPr bwMode="auto">
          <a:xfrm>
            <a:off x="9480376" y="1154752"/>
            <a:ext cx="2568910" cy="19107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ZoneTexte 2"/>
          <p:cNvSpPr txBox="1"/>
          <p:nvPr/>
        </p:nvSpPr>
        <p:spPr>
          <a:xfrm>
            <a:off x="263352" y="908720"/>
            <a:ext cx="184731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" y="632882"/>
            <a:ext cx="12166910" cy="18466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/>
              <a:t>Like </a:t>
            </a:r>
            <a:r>
              <a:rPr lang="en-US" sz="2000" dirty="0" smtClean="0"/>
              <a:t>pure beta emitters to the GS, EC radionuclides </a:t>
            </a:r>
            <a:r>
              <a:rPr lang="en-US" sz="2000" dirty="0"/>
              <a:t>to the GS </a:t>
            </a:r>
            <a:r>
              <a:rPr lang="en-US" sz="2000" dirty="0" smtClean="0"/>
              <a:t>can </a:t>
            </a:r>
            <a:r>
              <a:rPr lang="en-US" sz="2000" dirty="0"/>
              <a:t>only be measured in </a:t>
            </a:r>
            <a:r>
              <a:rPr lang="en-US" sz="2000" dirty="0" smtClean="0"/>
              <a:t>LSC </a:t>
            </a:r>
          </a:p>
          <a:p>
            <a:pPr marL="342900" indent="-342900">
              <a:buFont typeface="Wingdings" panose="05000000000000000000" pitchFamily="2" charset="2"/>
              <a:buChar char="à"/>
            </a:pPr>
            <a:r>
              <a:rPr lang="en-US" sz="2000" dirty="0" smtClean="0"/>
              <a:t>EC probabilities </a:t>
            </a:r>
            <a:r>
              <a:rPr lang="en-US" sz="2000" dirty="0"/>
              <a:t>is required</a:t>
            </a:r>
            <a:r>
              <a:rPr lang="en-US" sz="2000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800" dirty="0"/>
              <a:t>Source </a:t>
            </a:r>
            <a:r>
              <a:rPr lang="fr-FR" sz="1800" dirty="0" err="1"/>
              <a:t>prepared</a:t>
            </a:r>
            <a:r>
              <a:rPr lang="fr-FR" sz="1800" dirty="0"/>
              <a:t> by </a:t>
            </a:r>
            <a:r>
              <a:rPr lang="fr-FR" sz="1800" dirty="0" err="1"/>
              <a:t>electroplating</a:t>
            </a:r>
            <a:r>
              <a:rPr lang="fr-FR" sz="1800" dirty="0"/>
              <a:t> on Au foil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800" dirty="0"/>
              <a:t>Source foil </a:t>
            </a:r>
            <a:r>
              <a:rPr lang="fr-FR" sz="1800" dirty="0" err="1"/>
              <a:t>with</a:t>
            </a:r>
            <a:r>
              <a:rPr lang="fr-FR" sz="1800" dirty="0"/>
              <a:t> ~ 10 Bq of  </a:t>
            </a:r>
            <a:r>
              <a:rPr lang="fr-FR" sz="1800" baseline="30000" dirty="0"/>
              <a:t>55</a:t>
            </a:r>
            <a:r>
              <a:rPr lang="fr-FR" sz="1800" dirty="0"/>
              <a:t>Fe </a:t>
            </a:r>
            <a:r>
              <a:rPr lang="fr-FR" sz="1800" dirty="0" err="1"/>
              <a:t>between</a:t>
            </a:r>
            <a:r>
              <a:rPr lang="fr-FR" sz="1800" dirty="0"/>
              <a:t> </a:t>
            </a:r>
            <a:r>
              <a:rPr lang="fr-FR" sz="1800" dirty="0" err="1"/>
              <a:t>two</a:t>
            </a:r>
            <a:r>
              <a:rPr lang="fr-FR" sz="1800" dirty="0"/>
              <a:t> Au foils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800" dirty="0"/>
              <a:t>Absorber dimensions 600 µm × 600 µm × 24 µm</a:t>
            </a:r>
          </a:p>
          <a:p>
            <a:pPr marL="342900" indent="-342900">
              <a:buFont typeface="Wingdings" panose="05000000000000000000" pitchFamily="2" charset="2"/>
              <a:buChar char="à"/>
            </a:pPr>
            <a:endParaRPr lang="en-US" sz="2000" dirty="0"/>
          </a:p>
        </p:txBody>
      </p:sp>
      <p:sp>
        <p:nvSpPr>
          <p:cNvPr id="7" name="Rectangle 6"/>
          <p:cNvSpPr/>
          <p:nvPr/>
        </p:nvSpPr>
        <p:spPr>
          <a:xfrm>
            <a:off x="8904312" y="5842138"/>
            <a:ext cx="1345324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/>
              <a:t>M</a:t>
            </a:r>
            <a:r>
              <a:rPr lang="en-US" sz="1200"/>
              <a:t>. </a:t>
            </a:r>
            <a:r>
              <a:rPr lang="en-US" sz="1200" smtClean="0"/>
              <a:t>Loidl, </a:t>
            </a:r>
            <a:r>
              <a:rPr lang="en-US" sz="1200" dirty="0" smtClean="0"/>
              <a:t>et al</a:t>
            </a:r>
            <a:r>
              <a:rPr lang="en-US" sz="1200" smtClean="0"/>
              <a:t>. ARI, </a:t>
            </a:r>
            <a:r>
              <a:rPr lang="en-US" sz="1200" dirty="0" smtClean="0"/>
              <a:t>Vol</a:t>
            </a:r>
            <a:r>
              <a:rPr lang="en-US" sz="1200" smtClean="0"/>
              <a:t>. 134, P395, </a:t>
            </a:r>
            <a:r>
              <a:rPr lang="en-US" sz="1200" dirty="0" smtClean="0"/>
              <a:t>2018</a:t>
            </a:r>
            <a:endParaRPr lang="en-US" sz="1200" dirty="0"/>
          </a:p>
          <a:p>
            <a:r>
              <a:rPr lang="en-US" sz="1200" dirty="0" smtClean="0">
                <a:hlinkClick r:id="rId3"/>
              </a:rPr>
              <a:t>https</a:t>
            </a:r>
            <a:r>
              <a:rPr lang="en-US" sz="1200" dirty="0">
                <a:hlinkClick r:id="rId3"/>
              </a:rPr>
              <a:t>://</a:t>
            </a:r>
            <a:r>
              <a:rPr lang="en-US" sz="1200" dirty="0" smtClean="0">
                <a:hlinkClick r:id="rId3"/>
              </a:rPr>
              <a:t>doi.org/10.1016/j.apradiso.2017.10.042</a:t>
            </a:r>
            <a:endParaRPr lang="en-US" sz="1200" dirty="0" smtClean="0"/>
          </a:p>
          <a:p>
            <a:endParaRPr lang="en-US" sz="1200" dirty="0"/>
          </a:p>
        </p:txBody>
      </p:sp>
      <p:graphicFrame>
        <p:nvGraphicFramePr>
          <p:cNvPr id="34" name="Tableau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5473581"/>
              </p:ext>
            </p:extLst>
          </p:nvPr>
        </p:nvGraphicFramePr>
        <p:xfrm>
          <a:off x="6076612" y="3576032"/>
          <a:ext cx="6068060" cy="2179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861883227"/>
                    </a:ext>
                  </a:extLst>
                </a:gridCol>
                <a:gridCol w="1614442">
                  <a:extLst>
                    <a:ext uri="{9D8B030D-6E8A-4147-A177-3AD203B41FA5}">
                      <a16:colId xmlns:a16="http://schemas.microsoft.com/office/drawing/2014/main" val="3044589976"/>
                    </a:ext>
                  </a:extLst>
                </a:gridCol>
                <a:gridCol w="1405618">
                  <a:extLst>
                    <a:ext uri="{9D8B030D-6E8A-4147-A177-3AD203B41FA5}">
                      <a16:colId xmlns:a16="http://schemas.microsoft.com/office/drawing/2014/main" val="107931695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73826174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US" sz="1600" dirty="0" smtClean="0"/>
                    </a:p>
                    <a:p>
                      <a:r>
                        <a:rPr lang="en-US" sz="1600" dirty="0" smtClean="0"/>
                        <a:t>EC probability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sz="1600" b="1" dirty="0" err="1" smtClean="0"/>
                        <a:t>Calculated</a:t>
                      </a:r>
                      <a:endParaRPr lang="fr-FR" sz="1600" b="1" dirty="0" smtClean="0"/>
                    </a:p>
                    <a:p>
                      <a:r>
                        <a:rPr lang="fr-FR" sz="1600" b="1" dirty="0" smtClean="0"/>
                        <a:t>Value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sz="1600" b="1" dirty="0" err="1" smtClean="0"/>
                        <a:t>Pengra</a:t>
                      </a:r>
                      <a:r>
                        <a:rPr lang="fr-FR" sz="1600" b="1" dirty="0" smtClean="0"/>
                        <a:t> </a:t>
                      </a:r>
                      <a:r>
                        <a:rPr lang="fr-FR" sz="1600" b="1" i="1" dirty="0" smtClean="0"/>
                        <a:t>et al.</a:t>
                      </a:r>
                    </a:p>
                    <a:p>
                      <a:r>
                        <a:rPr lang="fr-FR" sz="1600" b="1" dirty="0" smtClean="0"/>
                        <a:t>1972</a:t>
                      </a:r>
                    </a:p>
                    <a:p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sz="1600" b="1" dirty="0" err="1" smtClean="0"/>
                        <a:t>Loidl</a:t>
                      </a:r>
                      <a:r>
                        <a:rPr lang="fr-FR" sz="1600" b="1" dirty="0" smtClean="0"/>
                        <a:t> </a:t>
                      </a:r>
                      <a:r>
                        <a:rPr lang="fr-FR" sz="1600" b="1" i="1" dirty="0" smtClean="0"/>
                        <a:t>et al.</a:t>
                      </a:r>
                    </a:p>
                    <a:p>
                      <a:r>
                        <a:rPr lang="fr-FR" sz="1600" b="1" dirty="0" smtClean="0"/>
                        <a:t>2018</a:t>
                      </a:r>
                    </a:p>
                    <a:p>
                      <a:r>
                        <a:rPr lang="fr-FR" sz="1600" b="1" i="1" dirty="0" smtClean="0"/>
                        <a:t>P</a:t>
                      </a:r>
                      <a:r>
                        <a:rPr lang="fr-FR" sz="1600" b="1" baseline="-25000" dirty="0" smtClean="0"/>
                        <a:t>N</a:t>
                      </a:r>
                      <a:r>
                        <a:rPr lang="fr-FR" sz="1600" b="1" dirty="0" smtClean="0"/>
                        <a:t> = 0.0014</a:t>
                      </a:r>
                    </a:p>
                    <a:p>
                      <a:r>
                        <a:rPr lang="en-US" sz="1600" dirty="0" smtClean="0"/>
                        <a:t>(</a:t>
                      </a:r>
                      <a:r>
                        <a:rPr lang="en-US" sz="1600" dirty="0" err="1" smtClean="0">
                          <a:latin typeface="Symbol" panose="05050102010706020507" pitchFamily="18" charset="2"/>
                        </a:rPr>
                        <a:t>s</a:t>
                      </a:r>
                      <a:r>
                        <a:rPr lang="en-US" sz="1600" baseline="-25000" dirty="0" err="1" smtClean="0"/>
                        <a:t>stat</a:t>
                      </a:r>
                      <a:r>
                        <a:rPr lang="en-US" sz="1600" baseline="-25000" dirty="0" smtClean="0"/>
                        <a:t>.</a:t>
                      </a:r>
                      <a:r>
                        <a:rPr lang="en-US" sz="1600" baseline="0" dirty="0" smtClean="0"/>
                        <a:t>)</a:t>
                      </a:r>
                      <a:endParaRPr lang="en-US" sz="1600" baseline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087538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600" b="1" dirty="0" smtClean="0"/>
                        <a:t>PK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sz="1600" b="1" dirty="0" smtClean="0"/>
                        <a:t>0.8853 (16)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sz="1600" b="1" dirty="0" smtClean="0"/>
                        <a:t>0.881 (4)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sz="1600" b="1" dirty="0" smtClean="0"/>
                        <a:t>0.8833 (26)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635512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b="1" dirty="0" smtClean="0"/>
                        <a:t>PL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b="1" dirty="0" smtClean="0"/>
                        <a:t>0.0983 (13)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b="1" dirty="0" smtClean="0"/>
                        <a:t>0.103 (4) 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sz="1600" b="1" dirty="0" smtClean="0"/>
                        <a:t>0.1001 (22)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8658389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b="1" dirty="0" smtClean="0"/>
                        <a:t>PM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b="1" dirty="0" smtClean="0"/>
                        <a:t>0.0157 (6)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b="1" dirty="0" smtClean="0"/>
                        <a:t>0.0161 (8)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600" b="1" dirty="0" smtClean="0"/>
                        <a:t>0.01515 (38)</a:t>
                      </a:r>
                      <a:endParaRPr lang="en-US" sz="1600" dirty="0" smtClean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3855199"/>
                  </a:ext>
                </a:extLst>
              </a:tr>
            </a:tbl>
          </a:graphicData>
        </a:graphic>
      </p:graphicFrame>
      <p:grpSp>
        <p:nvGrpSpPr>
          <p:cNvPr id="8" name="Groupe 7"/>
          <p:cNvGrpSpPr/>
          <p:nvPr/>
        </p:nvGrpSpPr>
        <p:grpSpPr>
          <a:xfrm>
            <a:off x="31677" y="2898556"/>
            <a:ext cx="5992316" cy="3266748"/>
            <a:chOff x="31676" y="1910088"/>
            <a:chExt cx="7801581" cy="4453242"/>
          </a:xfrm>
        </p:grpSpPr>
        <p:pic>
          <p:nvPicPr>
            <p:cNvPr id="35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76" y="1910088"/>
              <a:ext cx="7801581" cy="44532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6" name="ZoneTexte 35"/>
            <p:cNvSpPr txBox="1"/>
            <p:nvPr/>
          </p:nvSpPr>
          <p:spPr>
            <a:xfrm>
              <a:off x="6008341" y="2851708"/>
              <a:ext cx="100380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/>
                <a:t>K Captures</a:t>
              </a:r>
            </a:p>
            <a:p>
              <a:pPr algn="ctr"/>
              <a:r>
                <a:rPr lang="fr-FR" sz="1200" b="1"/>
                <a:t>(</a:t>
              </a:r>
              <a:r>
                <a:rPr lang="fr-FR" sz="1200" b="1" smtClean="0"/>
                <a:t>6,539 </a:t>
              </a:r>
              <a:r>
                <a:rPr lang="fr-FR" sz="1200" b="1" dirty="0"/>
                <a:t>keV)</a:t>
              </a:r>
            </a:p>
          </p:txBody>
        </p:sp>
        <p:sp>
          <p:nvSpPr>
            <p:cNvPr id="37" name="ZoneTexte 36"/>
            <p:cNvSpPr txBox="1"/>
            <p:nvPr/>
          </p:nvSpPr>
          <p:spPr>
            <a:xfrm>
              <a:off x="4273722" y="4574385"/>
              <a:ext cx="98501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/>
                <a:t>L Captures</a:t>
              </a:r>
            </a:p>
            <a:p>
              <a:pPr algn="ctr"/>
              <a:r>
                <a:rPr lang="fr-FR" sz="1200" b="1" dirty="0"/>
                <a:t>(770 eV)</a:t>
              </a:r>
            </a:p>
          </p:txBody>
        </p:sp>
        <p:sp>
          <p:nvSpPr>
            <p:cNvPr id="38" name="ZoneTexte 37"/>
            <p:cNvSpPr txBox="1"/>
            <p:nvPr/>
          </p:nvSpPr>
          <p:spPr>
            <a:xfrm>
              <a:off x="1645793" y="5222457"/>
              <a:ext cx="102143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/>
                <a:t>M Captures</a:t>
              </a:r>
            </a:p>
            <a:p>
              <a:pPr algn="ctr"/>
              <a:r>
                <a:rPr lang="fr-FR" sz="1200" b="1" dirty="0"/>
                <a:t>(84 eV)</a:t>
              </a: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704464" y="2063158"/>
              <a:ext cx="5318092" cy="5034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FR" sz="1800" dirty="0" smtClean="0"/>
                <a:t>1 </a:t>
              </a:r>
              <a:r>
                <a:rPr lang="fr-FR" sz="1800" dirty="0" err="1"/>
                <a:t>week</a:t>
              </a:r>
              <a:r>
                <a:rPr lang="fr-FR" sz="1800" dirty="0"/>
                <a:t>  </a:t>
              </a:r>
              <a:r>
                <a:rPr lang="fr-FR" sz="1800" dirty="0" smtClean="0"/>
                <a:t>data </a:t>
              </a:r>
              <a:r>
                <a:rPr lang="fr-FR" sz="1800" dirty="0" err="1"/>
                <a:t>taking</a:t>
              </a:r>
              <a:r>
                <a:rPr lang="fr-FR" sz="1800" dirty="0"/>
                <a:t> </a:t>
              </a:r>
              <a:r>
                <a:rPr lang="fr-FR" sz="1800" dirty="0" smtClean="0"/>
                <a:t>i.e. 4 </a:t>
              </a:r>
              <a:r>
                <a:rPr lang="fr-FR" sz="1800" dirty="0"/>
                <a:t>× 10</a:t>
              </a:r>
              <a:r>
                <a:rPr lang="fr-FR" sz="1800" baseline="30000" dirty="0"/>
                <a:t>6</a:t>
              </a:r>
              <a:r>
                <a:rPr lang="fr-FR" sz="1800" dirty="0"/>
                <a:t> </a:t>
              </a:r>
              <a:r>
                <a:rPr lang="fr-FR" sz="1800" dirty="0" err="1"/>
                <a:t>counts</a:t>
              </a:r>
              <a:endParaRPr lang="fr-FR" sz="1800" dirty="0"/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325" t="31520" r="534" b="8244"/>
          <a:stretch/>
        </p:blipFill>
        <p:spPr bwMode="auto">
          <a:xfrm>
            <a:off x="10282553" y="1285300"/>
            <a:ext cx="493967" cy="3219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ZoneTexte 4"/>
          <p:cNvSpPr txBox="1"/>
          <p:nvPr/>
        </p:nvSpPr>
        <p:spPr>
          <a:xfrm>
            <a:off x="10201892" y="908720"/>
            <a:ext cx="1355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  <a:cs typeface="Calibri" panose="020F0502020204030204" pitchFamily="34" charset="0"/>
              </a:rPr>
              <a:t>Absorber with </a:t>
            </a:r>
            <a:r>
              <a:rPr lang="en-US" sz="1200" baseline="30000" dirty="0" smtClean="0">
                <a:latin typeface="Calibri" panose="020F0502020204030204" pitchFamily="34" charset="0"/>
                <a:cs typeface="Calibri" panose="020F0502020204030204" pitchFamily="34" charset="0"/>
              </a:rPr>
              <a:t>55</a:t>
            </a:r>
            <a:r>
              <a:rPr lang="en-US" sz="1200" dirty="0" smtClean="0">
                <a:latin typeface="Calibri" panose="020F0502020204030204" pitchFamily="34" charset="0"/>
                <a:cs typeface="Calibri" panose="020F0502020204030204" pitchFamily="34" charset="0"/>
              </a:rPr>
              <a:t>Fe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0" name="Connecteur droit 9"/>
          <p:cNvCxnSpPr/>
          <p:nvPr/>
        </p:nvCxnSpPr>
        <p:spPr>
          <a:xfrm flipV="1">
            <a:off x="10609126" y="1154752"/>
            <a:ext cx="167394" cy="215443"/>
          </a:xfrm>
          <a:prstGeom prst="line">
            <a:avLst/>
          </a:prstGeom>
          <a:ln w="158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Image 10"/>
          <p:cNvPicPr>
            <a:picLocks noChangeAspect="1"/>
          </p:cNvPicPr>
          <p:nvPr/>
        </p:nvPicPr>
        <p:blipFill rotWithShape="1">
          <a:blip r:embed="rId6"/>
          <a:srcRect l="-399" t="8420" r="69294" b="59450"/>
          <a:stretch/>
        </p:blipFill>
        <p:spPr>
          <a:xfrm>
            <a:off x="6124840" y="1095016"/>
            <a:ext cx="2967654" cy="19158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8639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3771900" y="2171700"/>
            <a:ext cx="8420100" cy="2390775"/>
          </a:xfrm>
        </p:spPr>
        <p:txBody>
          <a:bodyPr/>
          <a:lstStyle/>
          <a:p>
            <a:r>
              <a:rPr lang="en-US" dirty="0"/>
              <a:t>Decay data </a:t>
            </a:r>
            <a:r>
              <a:rPr lang="en-US" dirty="0" smtClean="0"/>
              <a:t>by photon spectrometry</a:t>
            </a:r>
            <a:endParaRPr lang="en-US" dirty="0"/>
          </a:p>
        </p:txBody>
      </p:sp>
      <p:sp>
        <p:nvSpPr>
          <p:cNvPr id="6" name="Espace réservé du texte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texte 6"/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" name="Espace réservé du numéro de diapositive 2"/>
          <p:cNvSpPr>
            <a:spLocks noGrp="1"/>
          </p:cNvSpPr>
          <p:nvPr>
            <p:ph type="sldNum" sz="quarter" idx="4294967295"/>
          </p:nvPr>
        </p:nvSpPr>
        <p:spPr>
          <a:xfrm>
            <a:off x="11498263" y="6343650"/>
            <a:ext cx="693737" cy="365125"/>
          </a:xfrm>
        </p:spPr>
        <p:txBody>
          <a:bodyPr/>
          <a:lstStyle/>
          <a:p>
            <a:fld id="{85049E77-B37C-477F-AE12-4EA2486BE1CA}" type="slidenum">
              <a:rPr lang="fr-FR" smtClean="0"/>
              <a:pPr/>
              <a:t>13</a:t>
            </a:fld>
            <a:endParaRPr lang="fr-FR"/>
          </a:p>
        </p:txBody>
      </p:sp>
      <p:pic>
        <p:nvPicPr>
          <p:cNvPr id="4" name="Imag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7408" y="6342983"/>
            <a:ext cx="8846063" cy="3657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406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7" name="ZoneTexte 6"/>
              <p:cNvSpPr txBox="1"/>
              <p:nvPr/>
            </p:nvSpPr>
            <p:spPr>
              <a:xfrm>
                <a:off x="-24680" y="692696"/>
                <a:ext cx="10108858" cy="504170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 smtClean="0"/>
                  <a:t>Absolute PEIs:</a:t>
                </a:r>
                <a:r>
                  <a:rPr lang="en-US" sz="2000" dirty="0" smtClean="0">
                    <a:ea typeface="Calibri" panose="020F0502020204030204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𝐼</m:t>
                    </m:r>
                    <m:r>
                      <a:rPr lang="en-US" sz="2000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 </m:t>
                    </m:r>
                  </m:oMath>
                </a14:m>
                <a:r>
                  <a:rPr lang="en-US" sz="2000" dirty="0" smtClean="0"/>
                  <a:t>= number of photons at </a:t>
                </a:r>
                <a:r>
                  <a:rPr lang="en-US" sz="2000" i="1" dirty="0" smtClean="0"/>
                  <a:t>E</a:t>
                </a:r>
                <a:r>
                  <a:rPr lang="en-US" sz="2000" dirty="0" smtClean="0"/>
                  <a:t> per 100 decays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 smtClean="0"/>
                  <a:t>Essential decay parameter for quantitative analysis by photon spectrometry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 smtClean="0"/>
                  <a:t>Absolute PEIs are challenging to measure accurately with standard deviation &lt; 1%...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 smtClean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 smtClean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 smtClean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 smtClean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 smtClean="0"/>
              </a:p>
              <a:p>
                <a:endParaRPr lang="en-US" sz="2000" dirty="0" smtClean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𝐹𝐸𝑃</m:t>
                        </m:r>
                      </m:sub>
                    </m:sSub>
                    <m:d>
                      <m:dPr>
                        <m:ctrlP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d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𝐸</m:t>
                        </m:r>
                      </m:e>
                    </m:d>
                  </m:oMath>
                </a14:m>
                <a:r>
                  <a:rPr lang="en-US" sz="2000" dirty="0" smtClean="0"/>
                  <a:t> is the product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fr-FR" sz="2000" b="0" i="1" smtClean="0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𝑖𝑛𝑡</m:t>
                        </m:r>
                        <m:r>
                          <a:rPr lang="fr-FR" sz="2000" b="0" i="1" smtClean="0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.</m:t>
                        </m:r>
                      </m:sub>
                    </m:sSub>
                    <m:d>
                      <m:dPr>
                        <m:ctrlP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d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𝐸</m:t>
                        </m:r>
                      </m:e>
                    </m:d>
                    <m:r>
                      <a:rPr lang="en-US" sz="20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sSub>
                      <m:sSubPr>
                        <m:ctrlPr>
                          <a:rPr lang="en-US" sz="20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fr-FR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𝑔𝑒𝑜</m:t>
                        </m:r>
                      </m:sub>
                    </m:sSub>
                  </m:oMath>
                </a14:m>
                <a:r>
                  <a:rPr lang="en-US" sz="2000" dirty="0" smtClean="0"/>
                  <a:t> where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𝑖𝑛𝑡</m:t>
                        </m:r>
                        <m: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.</m:t>
                        </m:r>
                      </m:sub>
                    </m:sSub>
                    <m:r>
                      <a:rPr lang="fr-FR" sz="2000" b="0" i="1" smtClean="0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=</m:t>
                    </m:r>
                    <m:r>
                      <a:rPr lang="fr-FR" sz="2000" b="0" i="1" smtClean="0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𝑓</m:t>
                    </m:r>
                    <m:d>
                      <m:dPr>
                        <m:ctrlP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d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𝐸</m:t>
                        </m:r>
                      </m:e>
                    </m:d>
                    <m:r>
                      <a:rPr lang="fr-FR" sz="2000" b="0" i="1" smtClean="0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&lt;1</m:t>
                    </m:r>
                  </m:oMath>
                </a14:m>
                <a:endParaRPr lang="fr-FR" sz="2000" b="0" dirty="0" smtClean="0">
                  <a:ea typeface="Calibri" panose="020F0502020204030204" pitchFamily="34" charset="0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 smtClean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0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𝐹𝐸𝑃</m:t>
                        </m:r>
                      </m:sub>
                    </m:sSub>
                  </m:oMath>
                </a14:m>
                <a:r>
                  <a:rPr lang="en-US" sz="2000" dirty="0" smtClean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𝑖𝑛𝑡</m:t>
                        </m:r>
                        <m:r>
                          <a:rPr lang="fr-FR" sz="20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.</m:t>
                        </m:r>
                      </m:sub>
                    </m:sSub>
                  </m:oMath>
                </a14:m>
                <a:r>
                  <a:rPr lang="en-US" sz="2000" dirty="0" smtClean="0"/>
                  <a:t> are difficult to calibrate accurately </a:t>
                </a:r>
                <a:endParaRPr lang="en-US" sz="2000" dirty="0"/>
              </a:p>
            </p:txBody>
          </p:sp>
        </mc:Choice>
        <mc:Fallback xmlns="">
          <p:sp>
            <p:nvSpPr>
              <p:cNvPr id="7" name="ZoneTexte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4680" y="692696"/>
                <a:ext cx="10108858" cy="5041701"/>
              </a:xfrm>
              <a:prstGeom prst="rect">
                <a:avLst/>
              </a:prstGeom>
              <a:blipFill>
                <a:blip r:embed="rId2"/>
                <a:stretch>
                  <a:fillRect l="-543" t="-605" b="-13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14</a:t>
            </a:fld>
            <a:endParaRPr lang="fr-FR" dirty="0"/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271009" y="85597"/>
            <a:ext cx="10728325" cy="871827"/>
          </a:xfrm>
        </p:spPr>
        <p:txBody>
          <a:bodyPr/>
          <a:lstStyle/>
          <a:p>
            <a:r>
              <a:rPr lang="en-US" dirty="0" smtClean="0"/>
              <a:t>“Absolute” photon emission intensities (PEIs)</a:t>
            </a:r>
            <a:endParaRPr lang="en-US" dirty="0"/>
          </a:p>
        </p:txBody>
      </p:sp>
      <p:sp>
        <p:nvSpPr>
          <p:cNvPr id="22" name="Ellipse 21"/>
          <p:cNvSpPr/>
          <p:nvPr/>
        </p:nvSpPr>
        <p:spPr>
          <a:xfrm>
            <a:off x="3076269" y="2417527"/>
            <a:ext cx="1209869" cy="55828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 smtClean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angle 1"/>
              <p:cNvSpPr/>
              <p:nvPr/>
            </p:nvSpPr>
            <p:spPr>
              <a:xfrm>
                <a:off x="-775373" y="1939955"/>
                <a:ext cx="7800321" cy="92390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R="611505" indent="144145">
                  <a:lnSpc>
                    <a:spcPct val="107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latin typeface="Cambria Math" panose="02040503050406030204" pitchFamily="18" charset="0"/>
                          <a:ea typeface="Calibri" panose="020F0502020204030204" pitchFamily="34" charset="0"/>
                        </a:rPr>
                        <m:t>𝐼</m:t>
                      </m:r>
                      <m:d>
                        <m:dPr>
                          <m:ctrlPr>
                            <a:rPr lang="fr-FR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d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𝐸</m:t>
                          </m:r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  <a:ea typeface="Calibri" panose="020F0502020204030204" pitchFamily="34" charset="0"/>
                        </a:rPr>
                        <m:t>=</m:t>
                      </m:r>
                      <m:f>
                        <m:fPr>
                          <m:ctrlPr>
                            <a:rPr lang="fr-FR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𝑁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𝐹𝐸𝑃</m:t>
                              </m:r>
                            </m:sub>
                          </m:sSub>
                          <m:d>
                            <m:d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𝐸</m:t>
                              </m:r>
                            </m:e>
                          </m:d>
                        </m:num>
                        <m:den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𝐴</m:t>
                          </m:r>
                          <m:d>
                            <m:d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𝑡</m:t>
                              </m:r>
                            </m:e>
                          </m:d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∙</m:t>
                          </m:r>
                          <m:sSub>
                            <m:sSub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𝐹𝐸𝑃</m:t>
                              </m:r>
                            </m:sub>
                          </m:sSub>
                          <m:d>
                            <m:d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𝐸</m:t>
                              </m:r>
                            </m:e>
                          </m:d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∙∆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𝑡</m:t>
                          </m:r>
                        </m:den>
                      </m:f>
                    </m:oMath>
                  </m:oMathPara>
                </a14:m>
                <a:endParaRPr lang="fr-FR" sz="2400" dirty="0">
                  <a:latin typeface="Times New Roman" panose="02020603050405020304" pitchFamily="18" charset="0"/>
                  <a:ea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2" name="Rectangle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775373" y="1939955"/>
                <a:ext cx="7800321" cy="92390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Cylindre 36"/>
          <p:cNvSpPr/>
          <p:nvPr/>
        </p:nvSpPr>
        <p:spPr>
          <a:xfrm>
            <a:off x="6620803" y="3478598"/>
            <a:ext cx="1044575" cy="491374"/>
          </a:xfrm>
          <a:prstGeom prst="can">
            <a:avLst/>
          </a:prstGeom>
          <a:solidFill>
            <a:srgbClr val="A6A6A6"/>
          </a:solidFill>
          <a:ln w="9525" algn="ctr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 sz="1600">
              <a:latin typeface="Corbel" panose="020B0503020204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Line 22"/>
          <p:cNvSpPr>
            <a:spLocks noChangeShapeType="1"/>
          </p:cNvSpPr>
          <p:nvPr/>
        </p:nvSpPr>
        <p:spPr bwMode="auto">
          <a:xfrm flipH="1">
            <a:off x="6416142" y="2286485"/>
            <a:ext cx="506413" cy="696913"/>
          </a:xfrm>
          <a:prstGeom prst="line">
            <a:avLst/>
          </a:prstGeom>
          <a:noFill/>
          <a:ln w="50800">
            <a:solidFill>
              <a:srgbClr val="EF1515"/>
            </a:solidFill>
            <a:round/>
            <a:headEnd/>
            <a:tailEnd type="stealth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4767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9852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4937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0022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endParaRPr lang="fr-FR" sz="1600"/>
          </a:p>
        </p:txBody>
      </p:sp>
      <p:sp>
        <p:nvSpPr>
          <p:cNvPr id="24" name="Line 24"/>
          <p:cNvSpPr>
            <a:spLocks noChangeShapeType="1"/>
          </p:cNvSpPr>
          <p:nvPr/>
        </p:nvSpPr>
        <p:spPr bwMode="auto">
          <a:xfrm>
            <a:off x="7450619" y="2357923"/>
            <a:ext cx="358775" cy="649287"/>
          </a:xfrm>
          <a:prstGeom prst="line">
            <a:avLst/>
          </a:prstGeom>
          <a:noFill/>
          <a:ln w="50800">
            <a:solidFill>
              <a:srgbClr val="EF1515"/>
            </a:solidFill>
            <a:round/>
            <a:headEnd/>
            <a:tailEnd type="stealth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4767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9852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4937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0022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endParaRPr lang="fr-FR" sz="1600"/>
          </a:p>
        </p:txBody>
      </p:sp>
      <p:sp>
        <p:nvSpPr>
          <p:cNvPr id="25" name="AutoShape 29"/>
          <p:cNvSpPr>
            <a:spLocks noChangeArrowheads="1"/>
          </p:cNvSpPr>
          <p:nvPr/>
        </p:nvSpPr>
        <p:spPr bwMode="auto">
          <a:xfrm>
            <a:off x="7083966" y="3649223"/>
            <a:ext cx="392545" cy="203415"/>
          </a:xfrm>
          <a:prstGeom prst="irregularSeal2">
            <a:avLst/>
          </a:prstGeom>
          <a:solidFill>
            <a:srgbClr val="FFC0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4767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9852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4937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0022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endParaRPr lang="en-US" sz="1600" b="0">
              <a:ln>
                <a:solidFill>
                  <a:srgbClr val="FFC000"/>
                </a:solidFill>
              </a:ln>
              <a:solidFill>
                <a:srgbClr val="FFC000"/>
              </a:solidFill>
              <a:latin typeface="Corbel" pitchFamily="34" charset="0"/>
            </a:endParaRPr>
          </a:p>
        </p:txBody>
      </p:sp>
      <p:sp>
        <p:nvSpPr>
          <p:cNvPr id="26" name="Line 28"/>
          <p:cNvSpPr>
            <a:spLocks noChangeShapeType="1"/>
          </p:cNvSpPr>
          <p:nvPr/>
        </p:nvSpPr>
        <p:spPr bwMode="auto">
          <a:xfrm>
            <a:off x="7127342" y="2430947"/>
            <a:ext cx="80963" cy="1384300"/>
          </a:xfrm>
          <a:prstGeom prst="line">
            <a:avLst/>
          </a:prstGeom>
          <a:noFill/>
          <a:ln w="50800">
            <a:solidFill>
              <a:srgbClr val="EF1515"/>
            </a:solidFill>
            <a:round/>
            <a:headEnd/>
            <a:tailEnd type="stealth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4767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9852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4937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0022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endParaRPr lang="fr-FR" sz="1600"/>
          </a:p>
        </p:txBody>
      </p:sp>
      <p:sp>
        <p:nvSpPr>
          <p:cNvPr id="27" name="Ellipse 41"/>
          <p:cNvSpPr/>
          <p:nvPr/>
        </p:nvSpPr>
        <p:spPr>
          <a:xfrm>
            <a:off x="6690025" y="2265500"/>
            <a:ext cx="903345" cy="162334"/>
          </a:xfrm>
          <a:prstGeom prst="ellipse">
            <a:avLst/>
          </a:prstGeom>
          <a:solidFill>
            <a:schemeClr val="tx2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28" name="ZoneTexte 42"/>
          <p:cNvSpPr txBox="1"/>
          <p:nvPr/>
        </p:nvSpPr>
        <p:spPr>
          <a:xfrm>
            <a:off x="6429349" y="3954542"/>
            <a:ext cx="13290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err="1"/>
              <a:t>Spectrometer</a:t>
            </a:r>
            <a:endParaRPr lang="fr-FR" sz="1600" dirty="0"/>
          </a:p>
        </p:txBody>
      </p:sp>
      <p:sp>
        <p:nvSpPr>
          <p:cNvPr id="29" name="ZoneTexte 43"/>
          <p:cNvSpPr txBox="1"/>
          <p:nvPr/>
        </p:nvSpPr>
        <p:spPr>
          <a:xfrm>
            <a:off x="7495079" y="2052785"/>
            <a:ext cx="11132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dirty="0"/>
              <a:t>Source</a:t>
            </a:r>
          </a:p>
        </p:txBody>
      </p:sp>
      <p:sp>
        <p:nvSpPr>
          <p:cNvPr id="30" name="ZoneTexte 44"/>
          <p:cNvSpPr txBox="1"/>
          <p:nvPr/>
        </p:nvSpPr>
        <p:spPr>
          <a:xfrm>
            <a:off x="5735960" y="2417369"/>
            <a:ext cx="7902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/>
              <a:t>Photon</a:t>
            </a:r>
          </a:p>
        </p:txBody>
      </p:sp>
      <p:sp>
        <p:nvSpPr>
          <p:cNvPr id="31" name="Rectangle 30"/>
          <p:cNvSpPr/>
          <p:nvPr/>
        </p:nvSpPr>
        <p:spPr>
          <a:xfrm>
            <a:off x="5808638" y="3281465"/>
            <a:ext cx="935435" cy="199956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32" name="Rectangle 31"/>
          <p:cNvSpPr/>
          <p:nvPr/>
        </p:nvSpPr>
        <p:spPr>
          <a:xfrm>
            <a:off x="7594755" y="3265935"/>
            <a:ext cx="935435" cy="215487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grpSp>
        <p:nvGrpSpPr>
          <p:cNvPr id="7671" name="Group 7230"/>
          <p:cNvGrpSpPr>
            <a:grpSpLocks noChangeAspect="1"/>
          </p:cNvGrpSpPr>
          <p:nvPr/>
        </p:nvGrpSpPr>
        <p:grpSpPr bwMode="auto">
          <a:xfrm>
            <a:off x="8838747" y="2708920"/>
            <a:ext cx="3316604" cy="1923446"/>
            <a:chOff x="-142" y="2317"/>
            <a:chExt cx="3103" cy="991"/>
          </a:xfrm>
        </p:grpSpPr>
        <p:sp>
          <p:nvSpPr>
            <p:cNvPr id="7672" name="AutoShape 7229"/>
            <p:cNvSpPr>
              <a:spLocks noChangeAspect="1" noChangeArrowheads="1" noTextEdit="1"/>
            </p:cNvSpPr>
            <p:nvPr/>
          </p:nvSpPr>
          <p:spPr bwMode="auto">
            <a:xfrm>
              <a:off x="212" y="2317"/>
              <a:ext cx="2749" cy="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grpSp>
          <p:nvGrpSpPr>
            <p:cNvPr id="7673" name="Group 7431"/>
            <p:cNvGrpSpPr>
              <a:grpSpLocks/>
            </p:cNvGrpSpPr>
            <p:nvPr/>
          </p:nvGrpSpPr>
          <p:grpSpPr bwMode="auto">
            <a:xfrm>
              <a:off x="-142" y="2390"/>
              <a:ext cx="3059" cy="918"/>
              <a:chOff x="-142" y="2390"/>
              <a:chExt cx="3059" cy="918"/>
            </a:xfrm>
          </p:grpSpPr>
          <p:sp>
            <p:nvSpPr>
              <p:cNvPr id="15109" name="Rectangle 7232"/>
              <p:cNvSpPr>
                <a:spLocks noChangeArrowheads="1"/>
              </p:cNvSpPr>
              <p:nvPr/>
            </p:nvSpPr>
            <p:spPr bwMode="auto">
              <a:xfrm>
                <a:off x="1360" y="3192"/>
                <a:ext cx="564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Energy (keV)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10" name="Rectangle 7233"/>
              <p:cNvSpPr>
                <a:spLocks noChangeArrowheads="1"/>
              </p:cNvSpPr>
              <p:nvPr/>
            </p:nvSpPr>
            <p:spPr bwMode="auto">
              <a:xfrm rot="16200000">
                <a:off x="-237" y="2715"/>
                <a:ext cx="306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Counts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11" name="Rectangle 7234"/>
              <p:cNvSpPr>
                <a:spLocks noChangeArrowheads="1"/>
              </p:cNvSpPr>
              <p:nvPr/>
            </p:nvSpPr>
            <p:spPr bwMode="auto">
              <a:xfrm>
                <a:off x="466" y="2390"/>
                <a:ext cx="2451" cy="686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12" name="Rectangle 7235"/>
              <p:cNvSpPr>
                <a:spLocks noChangeArrowheads="1"/>
              </p:cNvSpPr>
              <p:nvPr/>
            </p:nvSpPr>
            <p:spPr bwMode="auto">
              <a:xfrm>
                <a:off x="436" y="3103"/>
                <a:ext cx="54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</a:t>
                </a:r>
                <a:endParaRPr kumimoji="0" lang="en-US" altLang="en-US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13" name="Line 7236"/>
              <p:cNvSpPr>
                <a:spLocks noChangeShapeType="1"/>
              </p:cNvSpPr>
              <p:nvPr/>
            </p:nvSpPr>
            <p:spPr bwMode="auto">
              <a:xfrm>
                <a:off x="466" y="3076"/>
                <a:ext cx="0" cy="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14" name="Line 7237"/>
              <p:cNvSpPr>
                <a:spLocks noChangeShapeType="1"/>
              </p:cNvSpPr>
              <p:nvPr/>
            </p:nvSpPr>
            <p:spPr bwMode="auto">
              <a:xfrm>
                <a:off x="504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15" name="Line 7238"/>
              <p:cNvSpPr>
                <a:spLocks noChangeShapeType="1"/>
              </p:cNvSpPr>
              <p:nvPr/>
            </p:nvSpPr>
            <p:spPr bwMode="auto">
              <a:xfrm>
                <a:off x="542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16" name="Line 7239"/>
              <p:cNvSpPr>
                <a:spLocks noChangeShapeType="1"/>
              </p:cNvSpPr>
              <p:nvPr/>
            </p:nvSpPr>
            <p:spPr bwMode="auto">
              <a:xfrm>
                <a:off x="580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17" name="Line 7240"/>
              <p:cNvSpPr>
                <a:spLocks noChangeShapeType="1"/>
              </p:cNvSpPr>
              <p:nvPr/>
            </p:nvSpPr>
            <p:spPr bwMode="auto">
              <a:xfrm>
                <a:off x="619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18" name="Line 7241"/>
              <p:cNvSpPr>
                <a:spLocks noChangeShapeType="1"/>
              </p:cNvSpPr>
              <p:nvPr/>
            </p:nvSpPr>
            <p:spPr bwMode="auto">
              <a:xfrm>
                <a:off x="657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19" name="Line 7242"/>
              <p:cNvSpPr>
                <a:spLocks noChangeShapeType="1"/>
              </p:cNvSpPr>
              <p:nvPr/>
            </p:nvSpPr>
            <p:spPr bwMode="auto">
              <a:xfrm>
                <a:off x="695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20" name="Line 7243"/>
              <p:cNvSpPr>
                <a:spLocks noChangeShapeType="1"/>
              </p:cNvSpPr>
              <p:nvPr/>
            </p:nvSpPr>
            <p:spPr bwMode="auto">
              <a:xfrm>
                <a:off x="730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21" name="Line 7244"/>
              <p:cNvSpPr>
                <a:spLocks noChangeShapeType="1"/>
              </p:cNvSpPr>
              <p:nvPr/>
            </p:nvSpPr>
            <p:spPr bwMode="auto">
              <a:xfrm>
                <a:off x="768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22" name="Line 7245"/>
              <p:cNvSpPr>
                <a:spLocks noChangeShapeType="1"/>
              </p:cNvSpPr>
              <p:nvPr/>
            </p:nvSpPr>
            <p:spPr bwMode="auto">
              <a:xfrm>
                <a:off x="806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23" name="Rectangle 7246"/>
              <p:cNvSpPr>
                <a:spLocks noChangeArrowheads="1"/>
              </p:cNvSpPr>
              <p:nvPr/>
            </p:nvSpPr>
            <p:spPr bwMode="auto">
              <a:xfrm>
                <a:off x="796" y="3103"/>
                <a:ext cx="95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15</a:t>
                </a:r>
                <a:endParaRPr kumimoji="0" lang="en-US" altLang="en-US" sz="105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24" name="Line 7247"/>
              <p:cNvSpPr>
                <a:spLocks noChangeShapeType="1"/>
              </p:cNvSpPr>
              <p:nvPr/>
            </p:nvSpPr>
            <p:spPr bwMode="auto">
              <a:xfrm>
                <a:off x="844" y="3076"/>
                <a:ext cx="0" cy="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25" name="Line 7248"/>
              <p:cNvSpPr>
                <a:spLocks noChangeShapeType="1"/>
              </p:cNvSpPr>
              <p:nvPr/>
            </p:nvSpPr>
            <p:spPr bwMode="auto">
              <a:xfrm>
                <a:off x="882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26" name="Line 7249"/>
              <p:cNvSpPr>
                <a:spLocks noChangeShapeType="1"/>
              </p:cNvSpPr>
              <p:nvPr/>
            </p:nvSpPr>
            <p:spPr bwMode="auto">
              <a:xfrm>
                <a:off x="920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27" name="Line 7250"/>
              <p:cNvSpPr>
                <a:spLocks noChangeShapeType="1"/>
              </p:cNvSpPr>
              <p:nvPr/>
            </p:nvSpPr>
            <p:spPr bwMode="auto">
              <a:xfrm>
                <a:off x="958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28" name="Line 7251"/>
              <p:cNvSpPr>
                <a:spLocks noChangeShapeType="1"/>
              </p:cNvSpPr>
              <p:nvPr/>
            </p:nvSpPr>
            <p:spPr bwMode="auto">
              <a:xfrm>
                <a:off x="993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29" name="Line 7252"/>
              <p:cNvSpPr>
                <a:spLocks noChangeShapeType="1"/>
              </p:cNvSpPr>
              <p:nvPr/>
            </p:nvSpPr>
            <p:spPr bwMode="auto">
              <a:xfrm>
                <a:off x="1031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30" name="Line 7253"/>
              <p:cNvSpPr>
                <a:spLocks noChangeShapeType="1"/>
              </p:cNvSpPr>
              <p:nvPr/>
            </p:nvSpPr>
            <p:spPr bwMode="auto">
              <a:xfrm>
                <a:off x="1069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31" name="Line 7254"/>
              <p:cNvSpPr>
                <a:spLocks noChangeShapeType="1"/>
              </p:cNvSpPr>
              <p:nvPr/>
            </p:nvSpPr>
            <p:spPr bwMode="auto">
              <a:xfrm>
                <a:off x="1107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32" name="Line 7255"/>
              <p:cNvSpPr>
                <a:spLocks noChangeShapeType="1"/>
              </p:cNvSpPr>
              <p:nvPr/>
            </p:nvSpPr>
            <p:spPr bwMode="auto">
              <a:xfrm>
                <a:off x="1145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33" name="Line 7256"/>
              <p:cNvSpPr>
                <a:spLocks noChangeShapeType="1"/>
              </p:cNvSpPr>
              <p:nvPr/>
            </p:nvSpPr>
            <p:spPr bwMode="auto">
              <a:xfrm>
                <a:off x="1183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34" name="Rectangle 7257"/>
              <p:cNvSpPr>
                <a:spLocks noChangeArrowheads="1"/>
              </p:cNvSpPr>
              <p:nvPr/>
            </p:nvSpPr>
            <p:spPr bwMode="auto">
              <a:xfrm>
                <a:off x="1173" y="3103"/>
                <a:ext cx="95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25</a:t>
                </a:r>
                <a:endParaRPr kumimoji="0" lang="en-US" altLang="en-US" sz="105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35" name="Line 7258"/>
              <p:cNvSpPr>
                <a:spLocks noChangeShapeType="1"/>
              </p:cNvSpPr>
              <p:nvPr/>
            </p:nvSpPr>
            <p:spPr bwMode="auto">
              <a:xfrm>
                <a:off x="1221" y="3076"/>
                <a:ext cx="0" cy="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36" name="Line 7259"/>
              <p:cNvSpPr>
                <a:spLocks noChangeShapeType="1"/>
              </p:cNvSpPr>
              <p:nvPr/>
            </p:nvSpPr>
            <p:spPr bwMode="auto">
              <a:xfrm>
                <a:off x="1256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37" name="Line 7260"/>
              <p:cNvSpPr>
                <a:spLocks noChangeShapeType="1"/>
              </p:cNvSpPr>
              <p:nvPr/>
            </p:nvSpPr>
            <p:spPr bwMode="auto">
              <a:xfrm>
                <a:off x="1294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38" name="Line 7261"/>
              <p:cNvSpPr>
                <a:spLocks noChangeShapeType="1"/>
              </p:cNvSpPr>
              <p:nvPr/>
            </p:nvSpPr>
            <p:spPr bwMode="auto">
              <a:xfrm>
                <a:off x="1332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39" name="Line 7262"/>
              <p:cNvSpPr>
                <a:spLocks noChangeShapeType="1"/>
              </p:cNvSpPr>
              <p:nvPr/>
            </p:nvSpPr>
            <p:spPr bwMode="auto">
              <a:xfrm>
                <a:off x="1370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40" name="Line 7263"/>
              <p:cNvSpPr>
                <a:spLocks noChangeShapeType="1"/>
              </p:cNvSpPr>
              <p:nvPr/>
            </p:nvSpPr>
            <p:spPr bwMode="auto">
              <a:xfrm>
                <a:off x="1408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41" name="Line 7264"/>
              <p:cNvSpPr>
                <a:spLocks noChangeShapeType="1"/>
              </p:cNvSpPr>
              <p:nvPr/>
            </p:nvSpPr>
            <p:spPr bwMode="auto">
              <a:xfrm>
                <a:off x="1446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42" name="Line 7265"/>
              <p:cNvSpPr>
                <a:spLocks noChangeShapeType="1"/>
              </p:cNvSpPr>
              <p:nvPr/>
            </p:nvSpPr>
            <p:spPr bwMode="auto">
              <a:xfrm>
                <a:off x="1484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43" name="Line 7266"/>
              <p:cNvSpPr>
                <a:spLocks noChangeShapeType="1"/>
              </p:cNvSpPr>
              <p:nvPr/>
            </p:nvSpPr>
            <p:spPr bwMode="auto">
              <a:xfrm>
                <a:off x="1519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44" name="Line 7267"/>
              <p:cNvSpPr>
                <a:spLocks noChangeShapeType="1"/>
              </p:cNvSpPr>
              <p:nvPr/>
            </p:nvSpPr>
            <p:spPr bwMode="auto">
              <a:xfrm>
                <a:off x="1557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45" name="Rectangle 7268"/>
              <p:cNvSpPr>
                <a:spLocks noChangeArrowheads="1"/>
              </p:cNvSpPr>
              <p:nvPr/>
            </p:nvSpPr>
            <p:spPr bwMode="auto">
              <a:xfrm>
                <a:off x="1547" y="3103"/>
                <a:ext cx="95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35</a:t>
                </a:r>
                <a:endParaRPr kumimoji="0" lang="en-US" altLang="en-US" sz="105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46" name="Line 7269"/>
              <p:cNvSpPr>
                <a:spLocks noChangeShapeType="1"/>
              </p:cNvSpPr>
              <p:nvPr/>
            </p:nvSpPr>
            <p:spPr bwMode="auto">
              <a:xfrm>
                <a:off x="1595" y="3076"/>
                <a:ext cx="0" cy="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47" name="Line 7270"/>
              <p:cNvSpPr>
                <a:spLocks noChangeShapeType="1"/>
              </p:cNvSpPr>
              <p:nvPr/>
            </p:nvSpPr>
            <p:spPr bwMode="auto">
              <a:xfrm>
                <a:off x="1633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48" name="Line 7271"/>
              <p:cNvSpPr>
                <a:spLocks noChangeShapeType="1"/>
              </p:cNvSpPr>
              <p:nvPr/>
            </p:nvSpPr>
            <p:spPr bwMode="auto">
              <a:xfrm>
                <a:off x="1671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49" name="Line 7272"/>
              <p:cNvSpPr>
                <a:spLocks noChangeShapeType="1"/>
              </p:cNvSpPr>
              <p:nvPr/>
            </p:nvSpPr>
            <p:spPr bwMode="auto">
              <a:xfrm>
                <a:off x="1709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50" name="Line 7273"/>
              <p:cNvSpPr>
                <a:spLocks noChangeShapeType="1"/>
              </p:cNvSpPr>
              <p:nvPr/>
            </p:nvSpPr>
            <p:spPr bwMode="auto">
              <a:xfrm>
                <a:off x="1747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51" name="Line 7274"/>
              <p:cNvSpPr>
                <a:spLocks noChangeShapeType="1"/>
              </p:cNvSpPr>
              <p:nvPr/>
            </p:nvSpPr>
            <p:spPr bwMode="auto">
              <a:xfrm>
                <a:off x="1782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52" name="Line 7275"/>
              <p:cNvSpPr>
                <a:spLocks noChangeShapeType="1"/>
              </p:cNvSpPr>
              <p:nvPr/>
            </p:nvSpPr>
            <p:spPr bwMode="auto">
              <a:xfrm>
                <a:off x="1820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53" name="Line 7276"/>
              <p:cNvSpPr>
                <a:spLocks noChangeShapeType="1"/>
              </p:cNvSpPr>
              <p:nvPr/>
            </p:nvSpPr>
            <p:spPr bwMode="auto">
              <a:xfrm>
                <a:off x="1858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54" name="Line 7277"/>
              <p:cNvSpPr>
                <a:spLocks noChangeShapeType="1"/>
              </p:cNvSpPr>
              <p:nvPr/>
            </p:nvSpPr>
            <p:spPr bwMode="auto">
              <a:xfrm>
                <a:off x="1896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55" name="Line 7278"/>
              <p:cNvSpPr>
                <a:spLocks noChangeShapeType="1"/>
              </p:cNvSpPr>
              <p:nvPr/>
            </p:nvSpPr>
            <p:spPr bwMode="auto">
              <a:xfrm>
                <a:off x="1935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56" name="Rectangle 7279"/>
              <p:cNvSpPr>
                <a:spLocks noChangeArrowheads="1"/>
              </p:cNvSpPr>
              <p:nvPr/>
            </p:nvSpPr>
            <p:spPr bwMode="auto">
              <a:xfrm>
                <a:off x="1925" y="3103"/>
                <a:ext cx="95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45</a:t>
                </a:r>
                <a:endParaRPr kumimoji="0" lang="en-US" altLang="en-US" sz="105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57" name="Line 7280"/>
              <p:cNvSpPr>
                <a:spLocks noChangeShapeType="1"/>
              </p:cNvSpPr>
              <p:nvPr/>
            </p:nvSpPr>
            <p:spPr bwMode="auto">
              <a:xfrm>
                <a:off x="1973" y="3076"/>
                <a:ext cx="0" cy="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58" name="Line 7281"/>
              <p:cNvSpPr>
                <a:spLocks noChangeShapeType="1"/>
              </p:cNvSpPr>
              <p:nvPr/>
            </p:nvSpPr>
            <p:spPr bwMode="auto">
              <a:xfrm>
                <a:off x="2011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50"/>
              </a:p>
            </p:txBody>
          </p:sp>
          <p:sp>
            <p:nvSpPr>
              <p:cNvPr id="15159" name="Line 7282"/>
              <p:cNvSpPr>
                <a:spLocks noChangeShapeType="1"/>
              </p:cNvSpPr>
              <p:nvPr/>
            </p:nvSpPr>
            <p:spPr bwMode="auto">
              <a:xfrm>
                <a:off x="2046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60" name="Line 7283"/>
              <p:cNvSpPr>
                <a:spLocks noChangeShapeType="1"/>
              </p:cNvSpPr>
              <p:nvPr/>
            </p:nvSpPr>
            <p:spPr bwMode="auto">
              <a:xfrm>
                <a:off x="2084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61" name="Line 7284"/>
              <p:cNvSpPr>
                <a:spLocks noChangeShapeType="1"/>
              </p:cNvSpPr>
              <p:nvPr/>
            </p:nvSpPr>
            <p:spPr bwMode="auto">
              <a:xfrm>
                <a:off x="2122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62" name="Line 7285"/>
              <p:cNvSpPr>
                <a:spLocks noChangeShapeType="1"/>
              </p:cNvSpPr>
              <p:nvPr/>
            </p:nvSpPr>
            <p:spPr bwMode="auto">
              <a:xfrm>
                <a:off x="2160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63" name="Line 7286"/>
              <p:cNvSpPr>
                <a:spLocks noChangeShapeType="1"/>
              </p:cNvSpPr>
              <p:nvPr/>
            </p:nvSpPr>
            <p:spPr bwMode="auto">
              <a:xfrm>
                <a:off x="2198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64" name="Line 7287"/>
              <p:cNvSpPr>
                <a:spLocks noChangeShapeType="1"/>
              </p:cNvSpPr>
              <p:nvPr/>
            </p:nvSpPr>
            <p:spPr bwMode="auto">
              <a:xfrm>
                <a:off x="2236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65" name="Line 7288"/>
              <p:cNvSpPr>
                <a:spLocks noChangeShapeType="1"/>
              </p:cNvSpPr>
              <p:nvPr/>
            </p:nvSpPr>
            <p:spPr bwMode="auto">
              <a:xfrm>
                <a:off x="2274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66" name="Line 7289"/>
              <p:cNvSpPr>
                <a:spLocks noChangeShapeType="1"/>
              </p:cNvSpPr>
              <p:nvPr/>
            </p:nvSpPr>
            <p:spPr bwMode="auto">
              <a:xfrm>
                <a:off x="2309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67" name="Rectangle 7290"/>
              <p:cNvSpPr>
                <a:spLocks noChangeArrowheads="1"/>
              </p:cNvSpPr>
              <p:nvPr/>
            </p:nvSpPr>
            <p:spPr bwMode="auto">
              <a:xfrm>
                <a:off x="2299" y="3103"/>
                <a:ext cx="95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55</a:t>
                </a:r>
                <a:endParaRPr kumimoji="0" lang="en-US" altLang="en-US" sz="105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68" name="Line 7291"/>
              <p:cNvSpPr>
                <a:spLocks noChangeShapeType="1"/>
              </p:cNvSpPr>
              <p:nvPr/>
            </p:nvSpPr>
            <p:spPr bwMode="auto">
              <a:xfrm>
                <a:off x="2347" y="3076"/>
                <a:ext cx="0" cy="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69" name="Line 7292"/>
              <p:cNvSpPr>
                <a:spLocks noChangeShapeType="1"/>
              </p:cNvSpPr>
              <p:nvPr/>
            </p:nvSpPr>
            <p:spPr bwMode="auto">
              <a:xfrm>
                <a:off x="2385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70" name="Line 7293"/>
              <p:cNvSpPr>
                <a:spLocks noChangeShapeType="1"/>
              </p:cNvSpPr>
              <p:nvPr/>
            </p:nvSpPr>
            <p:spPr bwMode="auto">
              <a:xfrm>
                <a:off x="2423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71" name="Line 7294"/>
              <p:cNvSpPr>
                <a:spLocks noChangeShapeType="1"/>
              </p:cNvSpPr>
              <p:nvPr/>
            </p:nvSpPr>
            <p:spPr bwMode="auto">
              <a:xfrm>
                <a:off x="2461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72" name="Line 7295"/>
              <p:cNvSpPr>
                <a:spLocks noChangeShapeType="1"/>
              </p:cNvSpPr>
              <p:nvPr/>
            </p:nvSpPr>
            <p:spPr bwMode="auto">
              <a:xfrm>
                <a:off x="2499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73" name="Line 7296"/>
              <p:cNvSpPr>
                <a:spLocks noChangeShapeType="1"/>
              </p:cNvSpPr>
              <p:nvPr/>
            </p:nvSpPr>
            <p:spPr bwMode="auto">
              <a:xfrm>
                <a:off x="2537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74" name="Line 7297"/>
              <p:cNvSpPr>
                <a:spLocks noChangeShapeType="1"/>
              </p:cNvSpPr>
              <p:nvPr/>
            </p:nvSpPr>
            <p:spPr bwMode="auto">
              <a:xfrm>
                <a:off x="2572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75" name="Line 7298"/>
              <p:cNvSpPr>
                <a:spLocks noChangeShapeType="1"/>
              </p:cNvSpPr>
              <p:nvPr/>
            </p:nvSpPr>
            <p:spPr bwMode="auto">
              <a:xfrm>
                <a:off x="2610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76" name="Line 7299"/>
              <p:cNvSpPr>
                <a:spLocks noChangeShapeType="1"/>
              </p:cNvSpPr>
              <p:nvPr/>
            </p:nvSpPr>
            <p:spPr bwMode="auto">
              <a:xfrm>
                <a:off x="2648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77" name="Line 7300"/>
              <p:cNvSpPr>
                <a:spLocks noChangeShapeType="1"/>
              </p:cNvSpPr>
              <p:nvPr/>
            </p:nvSpPr>
            <p:spPr bwMode="auto">
              <a:xfrm>
                <a:off x="2686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78" name="Rectangle 7301"/>
              <p:cNvSpPr>
                <a:spLocks noChangeArrowheads="1"/>
              </p:cNvSpPr>
              <p:nvPr/>
            </p:nvSpPr>
            <p:spPr bwMode="auto">
              <a:xfrm>
                <a:off x="2676" y="3103"/>
                <a:ext cx="95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65</a:t>
                </a:r>
                <a:endParaRPr kumimoji="0" lang="en-US" altLang="en-US" sz="105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79" name="Line 7302"/>
              <p:cNvSpPr>
                <a:spLocks noChangeShapeType="1"/>
              </p:cNvSpPr>
              <p:nvPr/>
            </p:nvSpPr>
            <p:spPr bwMode="auto">
              <a:xfrm>
                <a:off x="2724" y="3076"/>
                <a:ext cx="0" cy="9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80" name="Line 7303"/>
              <p:cNvSpPr>
                <a:spLocks noChangeShapeType="1"/>
              </p:cNvSpPr>
              <p:nvPr/>
            </p:nvSpPr>
            <p:spPr bwMode="auto">
              <a:xfrm>
                <a:off x="2762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81" name="Line 7304"/>
              <p:cNvSpPr>
                <a:spLocks noChangeShapeType="1"/>
              </p:cNvSpPr>
              <p:nvPr/>
            </p:nvSpPr>
            <p:spPr bwMode="auto">
              <a:xfrm>
                <a:off x="2800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82" name="Line 7305"/>
              <p:cNvSpPr>
                <a:spLocks noChangeShapeType="1"/>
              </p:cNvSpPr>
              <p:nvPr/>
            </p:nvSpPr>
            <p:spPr bwMode="auto">
              <a:xfrm>
                <a:off x="2835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83" name="Line 7306"/>
              <p:cNvSpPr>
                <a:spLocks noChangeShapeType="1"/>
              </p:cNvSpPr>
              <p:nvPr/>
            </p:nvSpPr>
            <p:spPr bwMode="auto">
              <a:xfrm>
                <a:off x="2873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84" name="Line 7307"/>
              <p:cNvSpPr>
                <a:spLocks noChangeShapeType="1"/>
              </p:cNvSpPr>
              <p:nvPr/>
            </p:nvSpPr>
            <p:spPr bwMode="auto">
              <a:xfrm>
                <a:off x="2911" y="3076"/>
                <a:ext cx="0" cy="4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85" name="Rectangle 7308"/>
              <p:cNvSpPr>
                <a:spLocks noChangeArrowheads="1"/>
              </p:cNvSpPr>
              <p:nvPr/>
            </p:nvSpPr>
            <p:spPr bwMode="auto">
              <a:xfrm>
                <a:off x="389" y="3047"/>
                <a:ext cx="47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</a:t>
                </a:r>
                <a:endParaRPr kumimoji="0" lang="en-US" altLang="en-US" sz="105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86" name="Line 7309"/>
              <p:cNvSpPr>
                <a:spLocks noChangeShapeType="1"/>
              </p:cNvSpPr>
              <p:nvPr/>
            </p:nvSpPr>
            <p:spPr bwMode="auto">
              <a:xfrm flipH="1">
                <a:off x="449" y="3068"/>
                <a:ext cx="17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87" name="Line 7310"/>
              <p:cNvSpPr>
                <a:spLocks noChangeShapeType="1"/>
              </p:cNvSpPr>
              <p:nvPr/>
            </p:nvSpPr>
            <p:spPr bwMode="auto">
              <a:xfrm flipH="1">
                <a:off x="458" y="3027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88" name="Line 7311"/>
              <p:cNvSpPr>
                <a:spLocks noChangeShapeType="1"/>
              </p:cNvSpPr>
              <p:nvPr/>
            </p:nvSpPr>
            <p:spPr bwMode="auto">
              <a:xfrm flipH="1">
                <a:off x="458" y="3002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89" name="Line 7312"/>
              <p:cNvSpPr>
                <a:spLocks noChangeShapeType="1"/>
              </p:cNvSpPr>
              <p:nvPr/>
            </p:nvSpPr>
            <p:spPr bwMode="auto">
              <a:xfrm flipH="1">
                <a:off x="458" y="2985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90" name="Line 7313"/>
              <p:cNvSpPr>
                <a:spLocks noChangeShapeType="1"/>
              </p:cNvSpPr>
              <p:nvPr/>
            </p:nvSpPr>
            <p:spPr bwMode="auto">
              <a:xfrm flipH="1">
                <a:off x="458" y="2972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91" name="Line 7314"/>
              <p:cNvSpPr>
                <a:spLocks noChangeShapeType="1"/>
              </p:cNvSpPr>
              <p:nvPr/>
            </p:nvSpPr>
            <p:spPr bwMode="auto">
              <a:xfrm flipH="1">
                <a:off x="458" y="2961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92" name="Line 7315"/>
              <p:cNvSpPr>
                <a:spLocks noChangeShapeType="1"/>
              </p:cNvSpPr>
              <p:nvPr/>
            </p:nvSpPr>
            <p:spPr bwMode="auto">
              <a:xfrm flipH="1">
                <a:off x="458" y="2952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93" name="Line 7316"/>
              <p:cNvSpPr>
                <a:spLocks noChangeShapeType="1"/>
              </p:cNvSpPr>
              <p:nvPr/>
            </p:nvSpPr>
            <p:spPr bwMode="auto">
              <a:xfrm flipH="1">
                <a:off x="458" y="2944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94" name="Line 7317"/>
              <p:cNvSpPr>
                <a:spLocks noChangeShapeType="1"/>
              </p:cNvSpPr>
              <p:nvPr/>
            </p:nvSpPr>
            <p:spPr bwMode="auto">
              <a:xfrm flipH="1">
                <a:off x="458" y="2936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95" name="Rectangle 7318"/>
              <p:cNvSpPr>
                <a:spLocks noChangeArrowheads="1"/>
              </p:cNvSpPr>
              <p:nvPr/>
            </p:nvSpPr>
            <p:spPr bwMode="auto">
              <a:xfrm>
                <a:off x="341" y="2909"/>
                <a:ext cx="95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</a:t>
                </a:r>
                <a:endParaRPr kumimoji="0" lang="en-US" altLang="en-US" sz="105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96" name="Line 7319"/>
              <p:cNvSpPr>
                <a:spLocks noChangeShapeType="1"/>
              </p:cNvSpPr>
              <p:nvPr/>
            </p:nvSpPr>
            <p:spPr bwMode="auto">
              <a:xfrm flipH="1">
                <a:off x="449" y="2930"/>
                <a:ext cx="17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97" name="Line 7320"/>
              <p:cNvSpPr>
                <a:spLocks noChangeShapeType="1"/>
              </p:cNvSpPr>
              <p:nvPr/>
            </p:nvSpPr>
            <p:spPr bwMode="auto">
              <a:xfrm flipH="1">
                <a:off x="458" y="2889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98" name="Line 7321"/>
              <p:cNvSpPr>
                <a:spLocks noChangeShapeType="1"/>
              </p:cNvSpPr>
              <p:nvPr/>
            </p:nvSpPr>
            <p:spPr bwMode="auto">
              <a:xfrm flipH="1">
                <a:off x="458" y="2866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99" name="Line 7322"/>
              <p:cNvSpPr>
                <a:spLocks noChangeShapeType="1"/>
              </p:cNvSpPr>
              <p:nvPr/>
            </p:nvSpPr>
            <p:spPr bwMode="auto">
              <a:xfrm flipH="1">
                <a:off x="458" y="2849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00" name="Line 7323"/>
              <p:cNvSpPr>
                <a:spLocks noChangeShapeType="1"/>
              </p:cNvSpPr>
              <p:nvPr/>
            </p:nvSpPr>
            <p:spPr bwMode="auto">
              <a:xfrm flipH="1">
                <a:off x="458" y="2835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01" name="Line 7324"/>
              <p:cNvSpPr>
                <a:spLocks noChangeShapeType="1"/>
              </p:cNvSpPr>
              <p:nvPr/>
            </p:nvSpPr>
            <p:spPr bwMode="auto">
              <a:xfrm flipH="1">
                <a:off x="458" y="2825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02" name="Line 7325"/>
              <p:cNvSpPr>
                <a:spLocks noChangeShapeType="1"/>
              </p:cNvSpPr>
              <p:nvPr/>
            </p:nvSpPr>
            <p:spPr bwMode="auto">
              <a:xfrm flipH="1">
                <a:off x="458" y="2816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03" name="Line 7326"/>
              <p:cNvSpPr>
                <a:spLocks noChangeShapeType="1"/>
              </p:cNvSpPr>
              <p:nvPr/>
            </p:nvSpPr>
            <p:spPr bwMode="auto">
              <a:xfrm flipH="1">
                <a:off x="458" y="2808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04" name="Line 7327"/>
              <p:cNvSpPr>
                <a:spLocks noChangeShapeType="1"/>
              </p:cNvSpPr>
              <p:nvPr/>
            </p:nvSpPr>
            <p:spPr bwMode="auto">
              <a:xfrm flipH="1">
                <a:off x="458" y="2800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05" name="Rectangle 7328"/>
              <p:cNvSpPr>
                <a:spLocks noChangeArrowheads="1"/>
              </p:cNvSpPr>
              <p:nvPr/>
            </p:nvSpPr>
            <p:spPr bwMode="auto">
              <a:xfrm>
                <a:off x="294" y="2773"/>
                <a:ext cx="14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100</a:t>
                </a:r>
                <a:endParaRPr kumimoji="0" lang="en-US" altLang="en-US" sz="105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06" name="Line 7329"/>
              <p:cNvSpPr>
                <a:spLocks noChangeShapeType="1"/>
              </p:cNvSpPr>
              <p:nvPr/>
            </p:nvSpPr>
            <p:spPr bwMode="auto">
              <a:xfrm flipH="1">
                <a:off x="449" y="2794"/>
                <a:ext cx="17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07" name="Line 7330"/>
              <p:cNvSpPr>
                <a:spLocks noChangeShapeType="1"/>
              </p:cNvSpPr>
              <p:nvPr/>
            </p:nvSpPr>
            <p:spPr bwMode="auto">
              <a:xfrm flipH="1">
                <a:off x="458" y="2753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08" name="Line 7331"/>
              <p:cNvSpPr>
                <a:spLocks noChangeShapeType="1"/>
              </p:cNvSpPr>
              <p:nvPr/>
            </p:nvSpPr>
            <p:spPr bwMode="auto">
              <a:xfrm flipH="1">
                <a:off x="458" y="2730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09" name="Line 7332"/>
              <p:cNvSpPr>
                <a:spLocks noChangeShapeType="1"/>
              </p:cNvSpPr>
              <p:nvPr/>
            </p:nvSpPr>
            <p:spPr bwMode="auto">
              <a:xfrm flipH="1">
                <a:off x="458" y="2712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10" name="Line 7333"/>
              <p:cNvSpPr>
                <a:spLocks noChangeShapeType="1"/>
              </p:cNvSpPr>
              <p:nvPr/>
            </p:nvSpPr>
            <p:spPr bwMode="auto">
              <a:xfrm flipH="1">
                <a:off x="458" y="2699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11" name="Line 7334"/>
              <p:cNvSpPr>
                <a:spLocks noChangeShapeType="1"/>
              </p:cNvSpPr>
              <p:nvPr/>
            </p:nvSpPr>
            <p:spPr bwMode="auto">
              <a:xfrm flipH="1">
                <a:off x="458" y="2689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12" name="Line 7335"/>
              <p:cNvSpPr>
                <a:spLocks noChangeShapeType="1"/>
              </p:cNvSpPr>
              <p:nvPr/>
            </p:nvSpPr>
            <p:spPr bwMode="auto">
              <a:xfrm flipH="1">
                <a:off x="458" y="2679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13" name="Line 7336"/>
              <p:cNvSpPr>
                <a:spLocks noChangeShapeType="1"/>
              </p:cNvSpPr>
              <p:nvPr/>
            </p:nvSpPr>
            <p:spPr bwMode="auto">
              <a:xfrm flipH="1">
                <a:off x="458" y="2672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14" name="Line 7337"/>
              <p:cNvSpPr>
                <a:spLocks noChangeShapeType="1"/>
              </p:cNvSpPr>
              <p:nvPr/>
            </p:nvSpPr>
            <p:spPr bwMode="auto">
              <a:xfrm flipH="1">
                <a:off x="458" y="2664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15" name="Rectangle 7338"/>
              <p:cNvSpPr>
                <a:spLocks noChangeArrowheads="1"/>
              </p:cNvSpPr>
              <p:nvPr/>
            </p:nvSpPr>
            <p:spPr bwMode="auto">
              <a:xfrm>
                <a:off x="246" y="2637"/>
                <a:ext cx="19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1000</a:t>
                </a:r>
                <a:endParaRPr kumimoji="0" lang="en-US" altLang="en-US" sz="105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16" name="Line 7339"/>
              <p:cNvSpPr>
                <a:spLocks noChangeShapeType="1"/>
              </p:cNvSpPr>
              <p:nvPr/>
            </p:nvSpPr>
            <p:spPr bwMode="auto">
              <a:xfrm flipH="1">
                <a:off x="449" y="2658"/>
                <a:ext cx="17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17" name="Line 7340"/>
              <p:cNvSpPr>
                <a:spLocks noChangeShapeType="1"/>
              </p:cNvSpPr>
              <p:nvPr/>
            </p:nvSpPr>
            <p:spPr bwMode="auto">
              <a:xfrm flipH="1">
                <a:off x="458" y="2617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18" name="Line 7341"/>
              <p:cNvSpPr>
                <a:spLocks noChangeShapeType="1"/>
              </p:cNvSpPr>
              <p:nvPr/>
            </p:nvSpPr>
            <p:spPr bwMode="auto">
              <a:xfrm flipH="1">
                <a:off x="458" y="2592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19" name="Line 7342"/>
              <p:cNvSpPr>
                <a:spLocks noChangeShapeType="1"/>
              </p:cNvSpPr>
              <p:nvPr/>
            </p:nvSpPr>
            <p:spPr bwMode="auto">
              <a:xfrm flipH="1">
                <a:off x="458" y="2575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20" name="Line 7343"/>
              <p:cNvSpPr>
                <a:spLocks noChangeShapeType="1"/>
              </p:cNvSpPr>
              <p:nvPr/>
            </p:nvSpPr>
            <p:spPr bwMode="auto">
              <a:xfrm flipH="1">
                <a:off x="458" y="2563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21" name="Line 7344"/>
              <p:cNvSpPr>
                <a:spLocks noChangeShapeType="1"/>
              </p:cNvSpPr>
              <p:nvPr/>
            </p:nvSpPr>
            <p:spPr bwMode="auto">
              <a:xfrm flipH="1">
                <a:off x="458" y="2553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22" name="Line 7345"/>
              <p:cNvSpPr>
                <a:spLocks noChangeShapeType="1"/>
              </p:cNvSpPr>
              <p:nvPr/>
            </p:nvSpPr>
            <p:spPr bwMode="auto">
              <a:xfrm flipH="1">
                <a:off x="458" y="2543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23" name="Line 7346"/>
              <p:cNvSpPr>
                <a:spLocks noChangeShapeType="1"/>
              </p:cNvSpPr>
              <p:nvPr/>
            </p:nvSpPr>
            <p:spPr bwMode="auto">
              <a:xfrm flipH="1">
                <a:off x="458" y="2534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24" name="Line 7347"/>
              <p:cNvSpPr>
                <a:spLocks noChangeShapeType="1"/>
              </p:cNvSpPr>
              <p:nvPr/>
            </p:nvSpPr>
            <p:spPr bwMode="auto">
              <a:xfrm flipH="1">
                <a:off x="458" y="2528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25" name="Rectangle 7348"/>
              <p:cNvSpPr>
                <a:spLocks noChangeArrowheads="1"/>
              </p:cNvSpPr>
              <p:nvPr/>
            </p:nvSpPr>
            <p:spPr bwMode="auto">
              <a:xfrm>
                <a:off x="199" y="2501"/>
                <a:ext cx="237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5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10000</a:t>
                </a:r>
                <a:endParaRPr kumimoji="0" lang="en-US" altLang="en-US" sz="105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26" name="Line 7349"/>
              <p:cNvSpPr>
                <a:spLocks noChangeShapeType="1"/>
              </p:cNvSpPr>
              <p:nvPr/>
            </p:nvSpPr>
            <p:spPr bwMode="auto">
              <a:xfrm flipH="1">
                <a:off x="449" y="2522"/>
                <a:ext cx="17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27" name="Line 7350"/>
              <p:cNvSpPr>
                <a:spLocks noChangeShapeType="1"/>
              </p:cNvSpPr>
              <p:nvPr/>
            </p:nvSpPr>
            <p:spPr bwMode="auto">
              <a:xfrm flipH="1">
                <a:off x="458" y="2481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28" name="Line 7351"/>
              <p:cNvSpPr>
                <a:spLocks noChangeShapeType="1"/>
              </p:cNvSpPr>
              <p:nvPr/>
            </p:nvSpPr>
            <p:spPr bwMode="auto">
              <a:xfrm flipH="1">
                <a:off x="458" y="2456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29" name="Line 7352"/>
              <p:cNvSpPr>
                <a:spLocks noChangeShapeType="1"/>
              </p:cNvSpPr>
              <p:nvPr/>
            </p:nvSpPr>
            <p:spPr bwMode="auto">
              <a:xfrm flipH="1">
                <a:off x="458" y="2439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0" name="Line 7353"/>
              <p:cNvSpPr>
                <a:spLocks noChangeShapeType="1"/>
              </p:cNvSpPr>
              <p:nvPr/>
            </p:nvSpPr>
            <p:spPr bwMode="auto">
              <a:xfrm flipH="1">
                <a:off x="458" y="2426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1" name="Line 7354"/>
              <p:cNvSpPr>
                <a:spLocks noChangeShapeType="1"/>
              </p:cNvSpPr>
              <p:nvPr/>
            </p:nvSpPr>
            <p:spPr bwMode="auto">
              <a:xfrm flipH="1">
                <a:off x="458" y="2415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2" name="Line 7355"/>
              <p:cNvSpPr>
                <a:spLocks noChangeShapeType="1"/>
              </p:cNvSpPr>
              <p:nvPr/>
            </p:nvSpPr>
            <p:spPr bwMode="auto">
              <a:xfrm flipH="1">
                <a:off x="458" y="2406"/>
                <a:ext cx="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3" name="Oval 7356"/>
              <p:cNvSpPr>
                <a:spLocks noChangeArrowheads="1"/>
              </p:cNvSpPr>
              <p:nvPr/>
            </p:nvSpPr>
            <p:spPr bwMode="auto">
              <a:xfrm>
                <a:off x="45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4" name="Oval 7357"/>
              <p:cNvSpPr>
                <a:spLocks noChangeArrowheads="1"/>
              </p:cNvSpPr>
              <p:nvPr/>
            </p:nvSpPr>
            <p:spPr bwMode="auto">
              <a:xfrm>
                <a:off x="45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5" name="Oval 7358"/>
              <p:cNvSpPr>
                <a:spLocks noChangeArrowheads="1"/>
              </p:cNvSpPr>
              <p:nvPr/>
            </p:nvSpPr>
            <p:spPr bwMode="auto">
              <a:xfrm>
                <a:off x="45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6" name="Oval 7359"/>
              <p:cNvSpPr>
                <a:spLocks noChangeArrowheads="1"/>
              </p:cNvSpPr>
              <p:nvPr/>
            </p:nvSpPr>
            <p:spPr bwMode="auto">
              <a:xfrm>
                <a:off x="45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7" name="Oval 7360"/>
              <p:cNvSpPr>
                <a:spLocks noChangeArrowheads="1"/>
              </p:cNvSpPr>
              <p:nvPr/>
            </p:nvSpPr>
            <p:spPr bwMode="auto">
              <a:xfrm>
                <a:off x="45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8" name="Oval 7361"/>
              <p:cNvSpPr>
                <a:spLocks noChangeArrowheads="1"/>
              </p:cNvSpPr>
              <p:nvPr/>
            </p:nvSpPr>
            <p:spPr bwMode="auto">
              <a:xfrm>
                <a:off x="45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39" name="Oval 7362"/>
              <p:cNvSpPr>
                <a:spLocks noChangeArrowheads="1"/>
              </p:cNvSpPr>
              <p:nvPr/>
            </p:nvSpPr>
            <p:spPr bwMode="auto">
              <a:xfrm>
                <a:off x="45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0" name="Oval 7363"/>
              <p:cNvSpPr>
                <a:spLocks noChangeArrowheads="1"/>
              </p:cNvSpPr>
              <p:nvPr/>
            </p:nvSpPr>
            <p:spPr bwMode="auto">
              <a:xfrm>
                <a:off x="45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1" name="Oval 7364"/>
              <p:cNvSpPr>
                <a:spLocks noChangeArrowheads="1"/>
              </p:cNvSpPr>
              <p:nvPr/>
            </p:nvSpPr>
            <p:spPr bwMode="auto">
              <a:xfrm>
                <a:off x="45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2" name="Oval 7365"/>
              <p:cNvSpPr>
                <a:spLocks noChangeArrowheads="1"/>
              </p:cNvSpPr>
              <p:nvPr/>
            </p:nvSpPr>
            <p:spPr bwMode="auto">
              <a:xfrm>
                <a:off x="45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3" name="Oval 7366"/>
              <p:cNvSpPr>
                <a:spLocks noChangeArrowheads="1"/>
              </p:cNvSpPr>
              <p:nvPr/>
            </p:nvSpPr>
            <p:spPr bwMode="auto">
              <a:xfrm>
                <a:off x="45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4" name="Oval 7367"/>
              <p:cNvSpPr>
                <a:spLocks noChangeArrowheads="1"/>
              </p:cNvSpPr>
              <p:nvPr/>
            </p:nvSpPr>
            <p:spPr bwMode="auto">
              <a:xfrm>
                <a:off x="45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5" name="Oval 7368"/>
              <p:cNvSpPr>
                <a:spLocks noChangeArrowheads="1"/>
              </p:cNvSpPr>
              <p:nvPr/>
            </p:nvSpPr>
            <p:spPr bwMode="auto">
              <a:xfrm>
                <a:off x="45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6" name="Oval 7369"/>
              <p:cNvSpPr>
                <a:spLocks noChangeArrowheads="1"/>
              </p:cNvSpPr>
              <p:nvPr/>
            </p:nvSpPr>
            <p:spPr bwMode="auto">
              <a:xfrm>
                <a:off x="45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7" name="Oval 7370"/>
              <p:cNvSpPr>
                <a:spLocks noChangeArrowheads="1"/>
              </p:cNvSpPr>
              <p:nvPr/>
            </p:nvSpPr>
            <p:spPr bwMode="auto">
              <a:xfrm>
                <a:off x="45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8" name="Oval 7371"/>
              <p:cNvSpPr>
                <a:spLocks noChangeArrowheads="1"/>
              </p:cNvSpPr>
              <p:nvPr/>
            </p:nvSpPr>
            <p:spPr bwMode="auto">
              <a:xfrm>
                <a:off x="46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49" name="Oval 7372"/>
              <p:cNvSpPr>
                <a:spLocks noChangeArrowheads="1"/>
              </p:cNvSpPr>
              <p:nvPr/>
            </p:nvSpPr>
            <p:spPr bwMode="auto">
              <a:xfrm>
                <a:off x="46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0" name="Oval 7373"/>
              <p:cNvSpPr>
                <a:spLocks noChangeArrowheads="1"/>
              </p:cNvSpPr>
              <p:nvPr/>
            </p:nvSpPr>
            <p:spPr bwMode="auto">
              <a:xfrm>
                <a:off x="46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1" name="Oval 7374"/>
              <p:cNvSpPr>
                <a:spLocks noChangeArrowheads="1"/>
              </p:cNvSpPr>
              <p:nvPr/>
            </p:nvSpPr>
            <p:spPr bwMode="auto">
              <a:xfrm>
                <a:off x="46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2" name="Oval 7375"/>
              <p:cNvSpPr>
                <a:spLocks noChangeArrowheads="1"/>
              </p:cNvSpPr>
              <p:nvPr/>
            </p:nvSpPr>
            <p:spPr bwMode="auto">
              <a:xfrm>
                <a:off x="46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3" name="Oval 7376"/>
              <p:cNvSpPr>
                <a:spLocks noChangeArrowheads="1"/>
              </p:cNvSpPr>
              <p:nvPr/>
            </p:nvSpPr>
            <p:spPr bwMode="auto">
              <a:xfrm>
                <a:off x="46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4" name="Oval 7377"/>
              <p:cNvSpPr>
                <a:spLocks noChangeArrowheads="1"/>
              </p:cNvSpPr>
              <p:nvPr/>
            </p:nvSpPr>
            <p:spPr bwMode="auto">
              <a:xfrm>
                <a:off x="46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5" name="Oval 7378"/>
              <p:cNvSpPr>
                <a:spLocks noChangeArrowheads="1"/>
              </p:cNvSpPr>
              <p:nvPr/>
            </p:nvSpPr>
            <p:spPr bwMode="auto">
              <a:xfrm>
                <a:off x="46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6" name="Oval 7379"/>
              <p:cNvSpPr>
                <a:spLocks noChangeArrowheads="1"/>
              </p:cNvSpPr>
              <p:nvPr/>
            </p:nvSpPr>
            <p:spPr bwMode="auto">
              <a:xfrm>
                <a:off x="46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7" name="Oval 7380"/>
              <p:cNvSpPr>
                <a:spLocks noChangeArrowheads="1"/>
              </p:cNvSpPr>
              <p:nvPr/>
            </p:nvSpPr>
            <p:spPr bwMode="auto">
              <a:xfrm>
                <a:off x="46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8" name="Oval 7381"/>
              <p:cNvSpPr>
                <a:spLocks noChangeArrowheads="1"/>
              </p:cNvSpPr>
              <p:nvPr/>
            </p:nvSpPr>
            <p:spPr bwMode="auto">
              <a:xfrm>
                <a:off x="46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59" name="Oval 7382"/>
              <p:cNvSpPr>
                <a:spLocks noChangeArrowheads="1"/>
              </p:cNvSpPr>
              <p:nvPr/>
            </p:nvSpPr>
            <p:spPr bwMode="auto">
              <a:xfrm>
                <a:off x="46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0" name="Oval 7383"/>
              <p:cNvSpPr>
                <a:spLocks noChangeArrowheads="1"/>
              </p:cNvSpPr>
              <p:nvPr/>
            </p:nvSpPr>
            <p:spPr bwMode="auto">
              <a:xfrm>
                <a:off x="46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1" name="Oval 7384"/>
              <p:cNvSpPr>
                <a:spLocks noChangeArrowheads="1"/>
              </p:cNvSpPr>
              <p:nvPr/>
            </p:nvSpPr>
            <p:spPr bwMode="auto">
              <a:xfrm>
                <a:off x="46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2" name="Oval 7385"/>
              <p:cNvSpPr>
                <a:spLocks noChangeArrowheads="1"/>
              </p:cNvSpPr>
              <p:nvPr/>
            </p:nvSpPr>
            <p:spPr bwMode="auto">
              <a:xfrm>
                <a:off x="46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3" name="Oval 7386"/>
              <p:cNvSpPr>
                <a:spLocks noChangeArrowheads="1"/>
              </p:cNvSpPr>
              <p:nvPr/>
            </p:nvSpPr>
            <p:spPr bwMode="auto">
              <a:xfrm>
                <a:off x="46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4" name="Oval 7387"/>
              <p:cNvSpPr>
                <a:spLocks noChangeArrowheads="1"/>
              </p:cNvSpPr>
              <p:nvPr/>
            </p:nvSpPr>
            <p:spPr bwMode="auto">
              <a:xfrm>
                <a:off x="46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5" name="Oval 7388"/>
              <p:cNvSpPr>
                <a:spLocks noChangeArrowheads="1"/>
              </p:cNvSpPr>
              <p:nvPr/>
            </p:nvSpPr>
            <p:spPr bwMode="auto">
              <a:xfrm>
                <a:off x="46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6" name="Oval 7389"/>
              <p:cNvSpPr>
                <a:spLocks noChangeArrowheads="1"/>
              </p:cNvSpPr>
              <p:nvPr/>
            </p:nvSpPr>
            <p:spPr bwMode="auto">
              <a:xfrm>
                <a:off x="46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7" name="Oval 7390"/>
              <p:cNvSpPr>
                <a:spLocks noChangeArrowheads="1"/>
              </p:cNvSpPr>
              <p:nvPr/>
            </p:nvSpPr>
            <p:spPr bwMode="auto">
              <a:xfrm>
                <a:off x="46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8" name="Oval 7391"/>
              <p:cNvSpPr>
                <a:spLocks noChangeArrowheads="1"/>
              </p:cNvSpPr>
              <p:nvPr/>
            </p:nvSpPr>
            <p:spPr bwMode="auto">
              <a:xfrm>
                <a:off x="46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69" name="Oval 7392"/>
              <p:cNvSpPr>
                <a:spLocks noChangeArrowheads="1"/>
              </p:cNvSpPr>
              <p:nvPr/>
            </p:nvSpPr>
            <p:spPr bwMode="auto">
              <a:xfrm>
                <a:off x="46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0" name="Oval 7393"/>
              <p:cNvSpPr>
                <a:spLocks noChangeArrowheads="1"/>
              </p:cNvSpPr>
              <p:nvPr/>
            </p:nvSpPr>
            <p:spPr bwMode="auto">
              <a:xfrm>
                <a:off x="46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1" name="Oval 7394"/>
              <p:cNvSpPr>
                <a:spLocks noChangeArrowheads="1"/>
              </p:cNvSpPr>
              <p:nvPr/>
            </p:nvSpPr>
            <p:spPr bwMode="auto">
              <a:xfrm>
                <a:off x="469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2" name="Oval 7395"/>
              <p:cNvSpPr>
                <a:spLocks noChangeArrowheads="1"/>
              </p:cNvSpPr>
              <p:nvPr/>
            </p:nvSpPr>
            <p:spPr bwMode="auto">
              <a:xfrm>
                <a:off x="469" y="28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3" name="Oval 7396"/>
              <p:cNvSpPr>
                <a:spLocks noChangeArrowheads="1"/>
              </p:cNvSpPr>
              <p:nvPr/>
            </p:nvSpPr>
            <p:spPr bwMode="auto">
              <a:xfrm>
                <a:off x="469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4" name="Oval 7397"/>
              <p:cNvSpPr>
                <a:spLocks noChangeArrowheads="1"/>
              </p:cNvSpPr>
              <p:nvPr/>
            </p:nvSpPr>
            <p:spPr bwMode="auto">
              <a:xfrm>
                <a:off x="469" y="26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5" name="Oval 7398"/>
              <p:cNvSpPr>
                <a:spLocks noChangeArrowheads="1"/>
              </p:cNvSpPr>
              <p:nvPr/>
            </p:nvSpPr>
            <p:spPr bwMode="auto">
              <a:xfrm>
                <a:off x="469" y="26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6" name="Oval 7399"/>
              <p:cNvSpPr>
                <a:spLocks noChangeArrowheads="1"/>
              </p:cNvSpPr>
              <p:nvPr/>
            </p:nvSpPr>
            <p:spPr bwMode="auto">
              <a:xfrm>
                <a:off x="469" y="26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7" name="Oval 7400"/>
              <p:cNvSpPr>
                <a:spLocks noChangeArrowheads="1"/>
              </p:cNvSpPr>
              <p:nvPr/>
            </p:nvSpPr>
            <p:spPr bwMode="auto">
              <a:xfrm>
                <a:off x="469" y="263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8" name="Oval 7401"/>
              <p:cNvSpPr>
                <a:spLocks noChangeArrowheads="1"/>
              </p:cNvSpPr>
              <p:nvPr/>
            </p:nvSpPr>
            <p:spPr bwMode="auto">
              <a:xfrm>
                <a:off x="469" y="26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79" name="Oval 7402"/>
              <p:cNvSpPr>
                <a:spLocks noChangeArrowheads="1"/>
              </p:cNvSpPr>
              <p:nvPr/>
            </p:nvSpPr>
            <p:spPr bwMode="auto">
              <a:xfrm>
                <a:off x="472" y="26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0" name="Oval 7403"/>
              <p:cNvSpPr>
                <a:spLocks noChangeArrowheads="1"/>
              </p:cNvSpPr>
              <p:nvPr/>
            </p:nvSpPr>
            <p:spPr bwMode="auto">
              <a:xfrm>
                <a:off x="472" y="26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1" name="Oval 7404"/>
              <p:cNvSpPr>
                <a:spLocks noChangeArrowheads="1"/>
              </p:cNvSpPr>
              <p:nvPr/>
            </p:nvSpPr>
            <p:spPr bwMode="auto">
              <a:xfrm>
                <a:off x="472" y="26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2" name="Oval 7405"/>
              <p:cNvSpPr>
                <a:spLocks noChangeArrowheads="1"/>
              </p:cNvSpPr>
              <p:nvPr/>
            </p:nvSpPr>
            <p:spPr bwMode="auto">
              <a:xfrm>
                <a:off x="472" y="26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3" name="Oval 7406"/>
              <p:cNvSpPr>
                <a:spLocks noChangeArrowheads="1"/>
              </p:cNvSpPr>
              <p:nvPr/>
            </p:nvSpPr>
            <p:spPr bwMode="auto">
              <a:xfrm>
                <a:off x="472" y="26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4" name="Oval 7407"/>
              <p:cNvSpPr>
                <a:spLocks noChangeArrowheads="1"/>
              </p:cNvSpPr>
              <p:nvPr/>
            </p:nvSpPr>
            <p:spPr bwMode="auto">
              <a:xfrm>
                <a:off x="472" y="26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5" name="Oval 7408"/>
              <p:cNvSpPr>
                <a:spLocks noChangeArrowheads="1"/>
              </p:cNvSpPr>
              <p:nvPr/>
            </p:nvSpPr>
            <p:spPr bwMode="auto">
              <a:xfrm>
                <a:off x="472" y="265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6" name="Oval 7409"/>
              <p:cNvSpPr>
                <a:spLocks noChangeArrowheads="1"/>
              </p:cNvSpPr>
              <p:nvPr/>
            </p:nvSpPr>
            <p:spPr bwMode="auto">
              <a:xfrm>
                <a:off x="472" y="265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7" name="Oval 7410"/>
              <p:cNvSpPr>
                <a:spLocks noChangeArrowheads="1"/>
              </p:cNvSpPr>
              <p:nvPr/>
            </p:nvSpPr>
            <p:spPr bwMode="auto">
              <a:xfrm>
                <a:off x="475" y="265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8" name="Oval 7411"/>
              <p:cNvSpPr>
                <a:spLocks noChangeArrowheads="1"/>
              </p:cNvSpPr>
              <p:nvPr/>
            </p:nvSpPr>
            <p:spPr bwMode="auto">
              <a:xfrm>
                <a:off x="475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89" name="Oval 7412"/>
              <p:cNvSpPr>
                <a:spLocks noChangeArrowheads="1"/>
              </p:cNvSpPr>
              <p:nvPr/>
            </p:nvSpPr>
            <p:spPr bwMode="auto">
              <a:xfrm>
                <a:off x="475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0" name="Oval 7413"/>
              <p:cNvSpPr>
                <a:spLocks noChangeArrowheads="1"/>
              </p:cNvSpPr>
              <p:nvPr/>
            </p:nvSpPr>
            <p:spPr bwMode="auto">
              <a:xfrm>
                <a:off x="475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1" name="Oval 7414"/>
              <p:cNvSpPr>
                <a:spLocks noChangeArrowheads="1"/>
              </p:cNvSpPr>
              <p:nvPr/>
            </p:nvSpPr>
            <p:spPr bwMode="auto">
              <a:xfrm>
                <a:off x="475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2" name="Oval 7415"/>
              <p:cNvSpPr>
                <a:spLocks noChangeArrowheads="1"/>
              </p:cNvSpPr>
              <p:nvPr/>
            </p:nvSpPr>
            <p:spPr bwMode="auto">
              <a:xfrm>
                <a:off x="475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3" name="Oval 7416"/>
              <p:cNvSpPr>
                <a:spLocks noChangeArrowheads="1"/>
              </p:cNvSpPr>
              <p:nvPr/>
            </p:nvSpPr>
            <p:spPr bwMode="auto">
              <a:xfrm>
                <a:off x="475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4" name="Oval 7417"/>
              <p:cNvSpPr>
                <a:spLocks noChangeArrowheads="1"/>
              </p:cNvSpPr>
              <p:nvPr/>
            </p:nvSpPr>
            <p:spPr bwMode="auto">
              <a:xfrm>
                <a:off x="478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5" name="Oval 7418"/>
              <p:cNvSpPr>
                <a:spLocks noChangeArrowheads="1"/>
              </p:cNvSpPr>
              <p:nvPr/>
            </p:nvSpPr>
            <p:spPr bwMode="auto">
              <a:xfrm>
                <a:off x="478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6" name="Oval 7419"/>
              <p:cNvSpPr>
                <a:spLocks noChangeArrowheads="1"/>
              </p:cNvSpPr>
              <p:nvPr/>
            </p:nvSpPr>
            <p:spPr bwMode="auto">
              <a:xfrm>
                <a:off x="478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7" name="Oval 7420"/>
              <p:cNvSpPr>
                <a:spLocks noChangeArrowheads="1"/>
              </p:cNvSpPr>
              <p:nvPr/>
            </p:nvSpPr>
            <p:spPr bwMode="auto">
              <a:xfrm>
                <a:off x="478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8" name="Oval 7421"/>
              <p:cNvSpPr>
                <a:spLocks noChangeArrowheads="1"/>
              </p:cNvSpPr>
              <p:nvPr/>
            </p:nvSpPr>
            <p:spPr bwMode="auto">
              <a:xfrm>
                <a:off x="478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299" name="Oval 7422"/>
              <p:cNvSpPr>
                <a:spLocks noChangeArrowheads="1"/>
              </p:cNvSpPr>
              <p:nvPr/>
            </p:nvSpPr>
            <p:spPr bwMode="auto">
              <a:xfrm>
                <a:off x="478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300" name="Oval 7423"/>
              <p:cNvSpPr>
                <a:spLocks noChangeArrowheads="1"/>
              </p:cNvSpPr>
              <p:nvPr/>
            </p:nvSpPr>
            <p:spPr bwMode="auto">
              <a:xfrm>
                <a:off x="478" y="26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301" name="Oval 7424"/>
              <p:cNvSpPr>
                <a:spLocks noChangeArrowheads="1"/>
              </p:cNvSpPr>
              <p:nvPr/>
            </p:nvSpPr>
            <p:spPr bwMode="auto">
              <a:xfrm>
                <a:off x="478" y="265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302" name="Oval 7425"/>
              <p:cNvSpPr>
                <a:spLocks noChangeArrowheads="1"/>
              </p:cNvSpPr>
              <p:nvPr/>
            </p:nvSpPr>
            <p:spPr bwMode="auto">
              <a:xfrm>
                <a:off x="481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303" name="Oval 7426"/>
              <p:cNvSpPr>
                <a:spLocks noChangeArrowheads="1"/>
              </p:cNvSpPr>
              <p:nvPr/>
            </p:nvSpPr>
            <p:spPr bwMode="auto">
              <a:xfrm>
                <a:off x="481" y="265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304" name="Oval 7427"/>
              <p:cNvSpPr>
                <a:spLocks noChangeArrowheads="1"/>
              </p:cNvSpPr>
              <p:nvPr/>
            </p:nvSpPr>
            <p:spPr bwMode="auto">
              <a:xfrm>
                <a:off x="481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305" name="Oval 7428"/>
              <p:cNvSpPr>
                <a:spLocks noChangeArrowheads="1"/>
              </p:cNvSpPr>
              <p:nvPr/>
            </p:nvSpPr>
            <p:spPr bwMode="auto">
              <a:xfrm>
                <a:off x="481" y="26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306" name="Oval 7429"/>
              <p:cNvSpPr>
                <a:spLocks noChangeArrowheads="1"/>
              </p:cNvSpPr>
              <p:nvPr/>
            </p:nvSpPr>
            <p:spPr bwMode="auto">
              <a:xfrm>
                <a:off x="481" y="26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307" name="Oval 7430"/>
              <p:cNvSpPr>
                <a:spLocks noChangeArrowheads="1"/>
              </p:cNvSpPr>
              <p:nvPr/>
            </p:nvSpPr>
            <p:spPr bwMode="auto">
              <a:xfrm>
                <a:off x="481" y="26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74" name="Group 7632"/>
            <p:cNvGrpSpPr>
              <a:grpSpLocks/>
            </p:cNvGrpSpPr>
            <p:nvPr/>
          </p:nvGrpSpPr>
          <p:grpSpPr bwMode="auto">
            <a:xfrm>
              <a:off x="481" y="2623"/>
              <a:ext cx="99" cy="73"/>
              <a:chOff x="481" y="2623"/>
              <a:chExt cx="99" cy="73"/>
            </a:xfrm>
          </p:grpSpPr>
          <p:sp>
            <p:nvSpPr>
              <p:cNvPr id="14909" name="Oval 7432"/>
              <p:cNvSpPr>
                <a:spLocks noChangeArrowheads="1"/>
              </p:cNvSpPr>
              <p:nvPr/>
            </p:nvSpPr>
            <p:spPr bwMode="auto">
              <a:xfrm>
                <a:off x="481" y="26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0" name="Oval 7433"/>
              <p:cNvSpPr>
                <a:spLocks noChangeArrowheads="1"/>
              </p:cNvSpPr>
              <p:nvPr/>
            </p:nvSpPr>
            <p:spPr bwMode="auto">
              <a:xfrm>
                <a:off x="481" y="26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1" name="Oval 7434"/>
              <p:cNvSpPr>
                <a:spLocks noChangeArrowheads="1"/>
              </p:cNvSpPr>
              <p:nvPr/>
            </p:nvSpPr>
            <p:spPr bwMode="auto">
              <a:xfrm>
                <a:off x="484" y="263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2" name="Oval 7435"/>
              <p:cNvSpPr>
                <a:spLocks noChangeArrowheads="1"/>
              </p:cNvSpPr>
              <p:nvPr/>
            </p:nvSpPr>
            <p:spPr bwMode="auto">
              <a:xfrm>
                <a:off x="484" y="263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3" name="Oval 7436"/>
              <p:cNvSpPr>
                <a:spLocks noChangeArrowheads="1"/>
              </p:cNvSpPr>
              <p:nvPr/>
            </p:nvSpPr>
            <p:spPr bwMode="auto">
              <a:xfrm>
                <a:off x="484" y="262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4" name="Oval 7437"/>
              <p:cNvSpPr>
                <a:spLocks noChangeArrowheads="1"/>
              </p:cNvSpPr>
              <p:nvPr/>
            </p:nvSpPr>
            <p:spPr bwMode="auto">
              <a:xfrm>
                <a:off x="484" y="26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5" name="Oval 7438"/>
              <p:cNvSpPr>
                <a:spLocks noChangeArrowheads="1"/>
              </p:cNvSpPr>
              <p:nvPr/>
            </p:nvSpPr>
            <p:spPr bwMode="auto">
              <a:xfrm>
                <a:off x="484" y="263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6" name="Oval 7439"/>
              <p:cNvSpPr>
                <a:spLocks noChangeArrowheads="1"/>
              </p:cNvSpPr>
              <p:nvPr/>
            </p:nvSpPr>
            <p:spPr bwMode="auto">
              <a:xfrm>
                <a:off x="484" y="26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7" name="Oval 7440"/>
              <p:cNvSpPr>
                <a:spLocks noChangeArrowheads="1"/>
              </p:cNvSpPr>
              <p:nvPr/>
            </p:nvSpPr>
            <p:spPr bwMode="auto">
              <a:xfrm>
                <a:off x="484" y="26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8" name="Oval 7441"/>
              <p:cNvSpPr>
                <a:spLocks noChangeArrowheads="1"/>
              </p:cNvSpPr>
              <p:nvPr/>
            </p:nvSpPr>
            <p:spPr bwMode="auto">
              <a:xfrm>
                <a:off x="487" y="262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19" name="Oval 7442"/>
              <p:cNvSpPr>
                <a:spLocks noChangeArrowheads="1"/>
              </p:cNvSpPr>
              <p:nvPr/>
            </p:nvSpPr>
            <p:spPr bwMode="auto">
              <a:xfrm>
                <a:off x="487" y="26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0" name="Oval 7443"/>
              <p:cNvSpPr>
                <a:spLocks noChangeArrowheads="1"/>
              </p:cNvSpPr>
              <p:nvPr/>
            </p:nvSpPr>
            <p:spPr bwMode="auto">
              <a:xfrm>
                <a:off x="487" y="26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1" name="Oval 7444"/>
              <p:cNvSpPr>
                <a:spLocks noChangeArrowheads="1"/>
              </p:cNvSpPr>
              <p:nvPr/>
            </p:nvSpPr>
            <p:spPr bwMode="auto">
              <a:xfrm>
                <a:off x="487" y="262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2" name="Oval 7445"/>
              <p:cNvSpPr>
                <a:spLocks noChangeArrowheads="1"/>
              </p:cNvSpPr>
              <p:nvPr/>
            </p:nvSpPr>
            <p:spPr bwMode="auto">
              <a:xfrm>
                <a:off x="487" y="262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3" name="Oval 7446"/>
              <p:cNvSpPr>
                <a:spLocks noChangeArrowheads="1"/>
              </p:cNvSpPr>
              <p:nvPr/>
            </p:nvSpPr>
            <p:spPr bwMode="auto">
              <a:xfrm>
                <a:off x="487" y="26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4" name="Oval 7447"/>
              <p:cNvSpPr>
                <a:spLocks noChangeArrowheads="1"/>
              </p:cNvSpPr>
              <p:nvPr/>
            </p:nvSpPr>
            <p:spPr bwMode="auto">
              <a:xfrm>
                <a:off x="487" y="26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5" name="Oval 7448"/>
              <p:cNvSpPr>
                <a:spLocks noChangeArrowheads="1"/>
              </p:cNvSpPr>
              <p:nvPr/>
            </p:nvSpPr>
            <p:spPr bwMode="auto">
              <a:xfrm>
                <a:off x="487" y="262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6" name="Oval 7449"/>
              <p:cNvSpPr>
                <a:spLocks noChangeArrowheads="1"/>
              </p:cNvSpPr>
              <p:nvPr/>
            </p:nvSpPr>
            <p:spPr bwMode="auto">
              <a:xfrm>
                <a:off x="490" y="26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7" name="Oval 7450"/>
              <p:cNvSpPr>
                <a:spLocks noChangeArrowheads="1"/>
              </p:cNvSpPr>
              <p:nvPr/>
            </p:nvSpPr>
            <p:spPr bwMode="auto">
              <a:xfrm>
                <a:off x="490" y="26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8" name="Oval 7451"/>
              <p:cNvSpPr>
                <a:spLocks noChangeArrowheads="1"/>
              </p:cNvSpPr>
              <p:nvPr/>
            </p:nvSpPr>
            <p:spPr bwMode="auto">
              <a:xfrm>
                <a:off x="490" y="263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29" name="Oval 7452"/>
              <p:cNvSpPr>
                <a:spLocks noChangeArrowheads="1"/>
              </p:cNvSpPr>
              <p:nvPr/>
            </p:nvSpPr>
            <p:spPr bwMode="auto">
              <a:xfrm>
                <a:off x="490" y="26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0" name="Oval 7453"/>
              <p:cNvSpPr>
                <a:spLocks noChangeArrowheads="1"/>
              </p:cNvSpPr>
              <p:nvPr/>
            </p:nvSpPr>
            <p:spPr bwMode="auto">
              <a:xfrm>
                <a:off x="490" y="26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1" name="Oval 7454"/>
              <p:cNvSpPr>
                <a:spLocks noChangeArrowheads="1"/>
              </p:cNvSpPr>
              <p:nvPr/>
            </p:nvSpPr>
            <p:spPr bwMode="auto">
              <a:xfrm>
                <a:off x="490" y="26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2" name="Oval 7455"/>
              <p:cNvSpPr>
                <a:spLocks noChangeArrowheads="1"/>
              </p:cNvSpPr>
              <p:nvPr/>
            </p:nvSpPr>
            <p:spPr bwMode="auto">
              <a:xfrm>
                <a:off x="490" y="265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3" name="Oval 7456"/>
              <p:cNvSpPr>
                <a:spLocks noChangeArrowheads="1"/>
              </p:cNvSpPr>
              <p:nvPr/>
            </p:nvSpPr>
            <p:spPr bwMode="auto">
              <a:xfrm>
                <a:off x="490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4" name="Oval 7457"/>
              <p:cNvSpPr>
                <a:spLocks noChangeArrowheads="1"/>
              </p:cNvSpPr>
              <p:nvPr/>
            </p:nvSpPr>
            <p:spPr bwMode="auto">
              <a:xfrm>
                <a:off x="493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5" name="Oval 7458"/>
              <p:cNvSpPr>
                <a:spLocks noChangeArrowheads="1"/>
              </p:cNvSpPr>
              <p:nvPr/>
            </p:nvSpPr>
            <p:spPr bwMode="auto">
              <a:xfrm>
                <a:off x="493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6" name="Oval 7459"/>
              <p:cNvSpPr>
                <a:spLocks noChangeArrowheads="1"/>
              </p:cNvSpPr>
              <p:nvPr/>
            </p:nvSpPr>
            <p:spPr bwMode="auto">
              <a:xfrm>
                <a:off x="493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7" name="Oval 7460"/>
              <p:cNvSpPr>
                <a:spLocks noChangeArrowheads="1"/>
              </p:cNvSpPr>
              <p:nvPr/>
            </p:nvSpPr>
            <p:spPr bwMode="auto">
              <a:xfrm>
                <a:off x="493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8" name="Oval 7461"/>
              <p:cNvSpPr>
                <a:spLocks noChangeArrowheads="1"/>
              </p:cNvSpPr>
              <p:nvPr/>
            </p:nvSpPr>
            <p:spPr bwMode="auto">
              <a:xfrm>
                <a:off x="493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39" name="Oval 7462"/>
              <p:cNvSpPr>
                <a:spLocks noChangeArrowheads="1"/>
              </p:cNvSpPr>
              <p:nvPr/>
            </p:nvSpPr>
            <p:spPr bwMode="auto">
              <a:xfrm>
                <a:off x="493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0" name="Oval 7463"/>
              <p:cNvSpPr>
                <a:spLocks noChangeArrowheads="1"/>
              </p:cNvSpPr>
              <p:nvPr/>
            </p:nvSpPr>
            <p:spPr bwMode="auto">
              <a:xfrm>
                <a:off x="493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1" name="Oval 7464"/>
              <p:cNvSpPr>
                <a:spLocks noChangeArrowheads="1"/>
              </p:cNvSpPr>
              <p:nvPr/>
            </p:nvSpPr>
            <p:spPr bwMode="auto">
              <a:xfrm>
                <a:off x="496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2" name="Oval 7465"/>
              <p:cNvSpPr>
                <a:spLocks noChangeArrowheads="1"/>
              </p:cNvSpPr>
              <p:nvPr/>
            </p:nvSpPr>
            <p:spPr bwMode="auto">
              <a:xfrm>
                <a:off x="496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3" name="Oval 7466"/>
              <p:cNvSpPr>
                <a:spLocks noChangeArrowheads="1"/>
              </p:cNvSpPr>
              <p:nvPr/>
            </p:nvSpPr>
            <p:spPr bwMode="auto">
              <a:xfrm>
                <a:off x="496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4" name="Oval 7467"/>
              <p:cNvSpPr>
                <a:spLocks noChangeArrowheads="1"/>
              </p:cNvSpPr>
              <p:nvPr/>
            </p:nvSpPr>
            <p:spPr bwMode="auto">
              <a:xfrm>
                <a:off x="496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5" name="Oval 7468"/>
              <p:cNvSpPr>
                <a:spLocks noChangeArrowheads="1"/>
              </p:cNvSpPr>
              <p:nvPr/>
            </p:nvSpPr>
            <p:spPr bwMode="auto">
              <a:xfrm>
                <a:off x="496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6" name="Oval 7469"/>
              <p:cNvSpPr>
                <a:spLocks noChangeArrowheads="1"/>
              </p:cNvSpPr>
              <p:nvPr/>
            </p:nvSpPr>
            <p:spPr bwMode="auto">
              <a:xfrm>
                <a:off x="496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7" name="Oval 7470"/>
              <p:cNvSpPr>
                <a:spLocks noChangeArrowheads="1"/>
              </p:cNvSpPr>
              <p:nvPr/>
            </p:nvSpPr>
            <p:spPr bwMode="auto">
              <a:xfrm>
                <a:off x="496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8" name="Oval 7471"/>
              <p:cNvSpPr>
                <a:spLocks noChangeArrowheads="1"/>
              </p:cNvSpPr>
              <p:nvPr/>
            </p:nvSpPr>
            <p:spPr bwMode="auto">
              <a:xfrm>
                <a:off x="496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49" name="Oval 7472"/>
              <p:cNvSpPr>
                <a:spLocks noChangeArrowheads="1"/>
              </p:cNvSpPr>
              <p:nvPr/>
            </p:nvSpPr>
            <p:spPr bwMode="auto">
              <a:xfrm>
                <a:off x="499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0" name="Oval 7473"/>
              <p:cNvSpPr>
                <a:spLocks noChangeArrowheads="1"/>
              </p:cNvSpPr>
              <p:nvPr/>
            </p:nvSpPr>
            <p:spPr bwMode="auto">
              <a:xfrm>
                <a:off x="499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1" name="Oval 7474"/>
              <p:cNvSpPr>
                <a:spLocks noChangeArrowheads="1"/>
              </p:cNvSpPr>
              <p:nvPr/>
            </p:nvSpPr>
            <p:spPr bwMode="auto">
              <a:xfrm>
                <a:off x="499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2" name="Oval 7475"/>
              <p:cNvSpPr>
                <a:spLocks noChangeArrowheads="1"/>
              </p:cNvSpPr>
              <p:nvPr/>
            </p:nvSpPr>
            <p:spPr bwMode="auto">
              <a:xfrm>
                <a:off x="499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3" name="Oval 7476"/>
              <p:cNvSpPr>
                <a:spLocks noChangeArrowheads="1"/>
              </p:cNvSpPr>
              <p:nvPr/>
            </p:nvSpPr>
            <p:spPr bwMode="auto">
              <a:xfrm>
                <a:off x="499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4" name="Oval 7477"/>
              <p:cNvSpPr>
                <a:spLocks noChangeArrowheads="1"/>
              </p:cNvSpPr>
              <p:nvPr/>
            </p:nvSpPr>
            <p:spPr bwMode="auto">
              <a:xfrm>
                <a:off x="499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5" name="Oval 7478"/>
              <p:cNvSpPr>
                <a:spLocks noChangeArrowheads="1"/>
              </p:cNvSpPr>
              <p:nvPr/>
            </p:nvSpPr>
            <p:spPr bwMode="auto">
              <a:xfrm>
                <a:off x="499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6" name="Oval 7479"/>
              <p:cNvSpPr>
                <a:spLocks noChangeArrowheads="1"/>
              </p:cNvSpPr>
              <p:nvPr/>
            </p:nvSpPr>
            <p:spPr bwMode="auto">
              <a:xfrm>
                <a:off x="502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7" name="Oval 7480"/>
              <p:cNvSpPr>
                <a:spLocks noChangeArrowheads="1"/>
              </p:cNvSpPr>
              <p:nvPr/>
            </p:nvSpPr>
            <p:spPr bwMode="auto">
              <a:xfrm>
                <a:off x="502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8" name="Oval 7481"/>
              <p:cNvSpPr>
                <a:spLocks noChangeArrowheads="1"/>
              </p:cNvSpPr>
              <p:nvPr/>
            </p:nvSpPr>
            <p:spPr bwMode="auto">
              <a:xfrm>
                <a:off x="502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59" name="Oval 7482"/>
              <p:cNvSpPr>
                <a:spLocks noChangeArrowheads="1"/>
              </p:cNvSpPr>
              <p:nvPr/>
            </p:nvSpPr>
            <p:spPr bwMode="auto">
              <a:xfrm>
                <a:off x="502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0" name="Oval 7483"/>
              <p:cNvSpPr>
                <a:spLocks noChangeArrowheads="1"/>
              </p:cNvSpPr>
              <p:nvPr/>
            </p:nvSpPr>
            <p:spPr bwMode="auto">
              <a:xfrm>
                <a:off x="502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1" name="Oval 7484"/>
              <p:cNvSpPr>
                <a:spLocks noChangeArrowheads="1"/>
              </p:cNvSpPr>
              <p:nvPr/>
            </p:nvSpPr>
            <p:spPr bwMode="auto">
              <a:xfrm>
                <a:off x="502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2" name="Oval 7485"/>
              <p:cNvSpPr>
                <a:spLocks noChangeArrowheads="1"/>
              </p:cNvSpPr>
              <p:nvPr/>
            </p:nvSpPr>
            <p:spPr bwMode="auto">
              <a:xfrm>
                <a:off x="502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3" name="Oval 7486"/>
              <p:cNvSpPr>
                <a:spLocks noChangeArrowheads="1"/>
              </p:cNvSpPr>
              <p:nvPr/>
            </p:nvSpPr>
            <p:spPr bwMode="auto">
              <a:xfrm>
                <a:off x="502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4" name="Oval 7487"/>
              <p:cNvSpPr>
                <a:spLocks noChangeArrowheads="1"/>
              </p:cNvSpPr>
              <p:nvPr/>
            </p:nvSpPr>
            <p:spPr bwMode="auto">
              <a:xfrm>
                <a:off x="504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5" name="Oval 7488"/>
              <p:cNvSpPr>
                <a:spLocks noChangeArrowheads="1"/>
              </p:cNvSpPr>
              <p:nvPr/>
            </p:nvSpPr>
            <p:spPr bwMode="auto">
              <a:xfrm>
                <a:off x="504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6" name="Oval 7489"/>
              <p:cNvSpPr>
                <a:spLocks noChangeArrowheads="1"/>
              </p:cNvSpPr>
              <p:nvPr/>
            </p:nvSpPr>
            <p:spPr bwMode="auto">
              <a:xfrm>
                <a:off x="504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7" name="Oval 7490"/>
              <p:cNvSpPr>
                <a:spLocks noChangeArrowheads="1"/>
              </p:cNvSpPr>
              <p:nvPr/>
            </p:nvSpPr>
            <p:spPr bwMode="auto">
              <a:xfrm>
                <a:off x="504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8" name="Oval 7491"/>
              <p:cNvSpPr>
                <a:spLocks noChangeArrowheads="1"/>
              </p:cNvSpPr>
              <p:nvPr/>
            </p:nvSpPr>
            <p:spPr bwMode="auto">
              <a:xfrm>
                <a:off x="504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69" name="Oval 7492"/>
              <p:cNvSpPr>
                <a:spLocks noChangeArrowheads="1"/>
              </p:cNvSpPr>
              <p:nvPr/>
            </p:nvSpPr>
            <p:spPr bwMode="auto">
              <a:xfrm>
                <a:off x="504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0" name="Oval 7493"/>
              <p:cNvSpPr>
                <a:spLocks noChangeArrowheads="1"/>
              </p:cNvSpPr>
              <p:nvPr/>
            </p:nvSpPr>
            <p:spPr bwMode="auto">
              <a:xfrm>
                <a:off x="504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1" name="Oval 7494"/>
              <p:cNvSpPr>
                <a:spLocks noChangeArrowheads="1"/>
              </p:cNvSpPr>
              <p:nvPr/>
            </p:nvSpPr>
            <p:spPr bwMode="auto">
              <a:xfrm>
                <a:off x="504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2" name="Oval 7495"/>
              <p:cNvSpPr>
                <a:spLocks noChangeArrowheads="1"/>
              </p:cNvSpPr>
              <p:nvPr/>
            </p:nvSpPr>
            <p:spPr bwMode="auto">
              <a:xfrm>
                <a:off x="507" y="26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3" name="Oval 7496"/>
              <p:cNvSpPr>
                <a:spLocks noChangeArrowheads="1"/>
              </p:cNvSpPr>
              <p:nvPr/>
            </p:nvSpPr>
            <p:spPr bwMode="auto">
              <a:xfrm>
                <a:off x="507" y="26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4" name="Oval 7497"/>
              <p:cNvSpPr>
                <a:spLocks noChangeArrowheads="1"/>
              </p:cNvSpPr>
              <p:nvPr/>
            </p:nvSpPr>
            <p:spPr bwMode="auto">
              <a:xfrm>
                <a:off x="507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5" name="Oval 7498"/>
              <p:cNvSpPr>
                <a:spLocks noChangeArrowheads="1"/>
              </p:cNvSpPr>
              <p:nvPr/>
            </p:nvSpPr>
            <p:spPr bwMode="auto">
              <a:xfrm>
                <a:off x="507" y="266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6" name="Oval 7499"/>
              <p:cNvSpPr>
                <a:spLocks noChangeArrowheads="1"/>
              </p:cNvSpPr>
              <p:nvPr/>
            </p:nvSpPr>
            <p:spPr bwMode="auto">
              <a:xfrm>
                <a:off x="507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7" name="Oval 7500"/>
              <p:cNvSpPr>
                <a:spLocks noChangeArrowheads="1"/>
              </p:cNvSpPr>
              <p:nvPr/>
            </p:nvSpPr>
            <p:spPr bwMode="auto">
              <a:xfrm>
                <a:off x="507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8" name="Oval 7501"/>
              <p:cNvSpPr>
                <a:spLocks noChangeArrowheads="1"/>
              </p:cNvSpPr>
              <p:nvPr/>
            </p:nvSpPr>
            <p:spPr bwMode="auto">
              <a:xfrm>
                <a:off x="507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79" name="Oval 7502"/>
              <p:cNvSpPr>
                <a:spLocks noChangeArrowheads="1"/>
              </p:cNvSpPr>
              <p:nvPr/>
            </p:nvSpPr>
            <p:spPr bwMode="auto">
              <a:xfrm>
                <a:off x="510" y="265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0" name="Oval 7503"/>
              <p:cNvSpPr>
                <a:spLocks noChangeArrowheads="1"/>
              </p:cNvSpPr>
              <p:nvPr/>
            </p:nvSpPr>
            <p:spPr bwMode="auto">
              <a:xfrm>
                <a:off x="510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1" name="Oval 7504"/>
              <p:cNvSpPr>
                <a:spLocks noChangeArrowheads="1"/>
              </p:cNvSpPr>
              <p:nvPr/>
            </p:nvSpPr>
            <p:spPr bwMode="auto">
              <a:xfrm>
                <a:off x="510" y="265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2" name="Oval 7505"/>
              <p:cNvSpPr>
                <a:spLocks noChangeArrowheads="1"/>
              </p:cNvSpPr>
              <p:nvPr/>
            </p:nvSpPr>
            <p:spPr bwMode="auto">
              <a:xfrm>
                <a:off x="510" y="265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3" name="Oval 7506"/>
              <p:cNvSpPr>
                <a:spLocks noChangeArrowheads="1"/>
              </p:cNvSpPr>
              <p:nvPr/>
            </p:nvSpPr>
            <p:spPr bwMode="auto">
              <a:xfrm>
                <a:off x="510" y="265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4" name="Oval 7507"/>
              <p:cNvSpPr>
                <a:spLocks noChangeArrowheads="1"/>
              </p:cNvSpPr>
              <p:nvPr/>
            </p:nvSpPr>
            <p:spPr bwMode="auto">
              <a:xfrm>
                <a:off x="510" y="265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5" name="Oval 7508"/>
              <p:cNvSpPr>
                <a:spLocks noChangeArrowheads="1"/>
              </p:cNvSpPr>
              <p:nvPr/>
            </p:nvSpPr>
            <p:spPr bwMode="auto">
              <a:xfrm>
                <a:off x="510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6" name="Oval 7509"/>
              <p:cNvSpPr>
                <a:spLocks noChangeArrowheads="1"/>
              </p:cNvSpPr>
              <p:nvPr/>
            </p:nvSpPr>
            <p:spPr bwMode="auto">
              <a:xfrm>
                <a:off x="510" y="26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7" name="Oval 7510"/>
              <p:cNvSpPr>
                <a:spLocks noChangeArrowheads="1"/>
              </p:cNvSpPr>
              <p:nvPr/>
            </p:nvSpPr>
            <p:spPr bwMode="auto">
              <a:xfrm>
                <a:off x="513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8" name="Oval 7511"/>
              <p:cNvSpPr>
                <a:spLocks noChangeArrowheads="1"/>
              </p:cNvSpPr>
              <p:nvPr/>
            </p:nvSpPr>
            <p:spPr bwMode="auto">
              <a:xfrm>
                <a:off x="513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89" name="Oval 7512"/>
              <p:cNvSpPr>
                <a:spLocks noChangeArrowheads="1"/>
              </p:cNvSpPr>
              <p:nvPr/>
            </p:nvSpPr>
            <p:spPr bwMode="auto">
              <a:xfrm>
                <a:off x="513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0" name="Oval 7513"/>
              <p:cNvSpPr>
                <a:spLocks noChangeArrowheads="1"/>
              </p:cNvSpPr>
              <p:nvPr/>
            </p:nvSpPr>
            <p:spPr bwMode="auto">
              <a:xfrm>
                <a:off x="513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1" name="Oval 7514"/>
              <p:cNvSpPr>
                <a:spLocks noChangeArrowheads="1"/>
              </p:cNvSpPr>
              <p:nvPr/>
            </p:nvSpPr>
            <p:spPr bwMode="auto">
              <a:xfrm>
                <a:off x="513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2" name="Oval 7515"/>
              <p:cNvSpPr>
                <a:spLocks noChangeArrowheads="1"/>
              </p:cNvSpPr>
              <p:nvPr/>
            </p:nvSpPr>
            <p:spPr bwMode="auto">
              <a:xfrm>
                <a:off x="513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3" name="Oval 7516"/>
              <p:cNvSpPr>
                <a:spLocks noChangeArrowheads="1"/>
              </p:cNvSpPr>
              <p:nvPr/>
            </p:nvSpPr>
            <p:spPr bwMode="auto">
              <a:xfrm>
                <a:off x="513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4" name="Oval 7517"/>
              <p:cNvSpPr>
                <a:spLocks noChangeArrowheads="1"/>
              </p:cNvSpPr>
              <p:nvPr/>
            </p:nvSpPr>
            <p:spPr bwMode="auto">
              <a:xfrm>
                <a:off x="513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5" name="Oval 7518"/>
              <p:cNvSpPr>
                <a:spLocks noChangeArrowheads="1"/>
              </p:cNvSpPr>
              <p:nvPr/>
            </p:nvSpPr>
            <p:spPr bwMode="auto">
              <a:xfrm>
                <a:off x="516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6" name="Oval 7519"/>
              <p:cNvSpPr>
                <a:spLocks noChangeArrowheads="1"/>
              </p:cNvSpPr>
              <p:nvPr/>
            </p:nvSpPr>
            <p:spPr bwMode="auto">
              <a:xfrm>
                <a:off x="516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7" name="Oval 7520"/>
              <p:cNvSpPr>
                <a:spLocks noChangeArrowheads="1"/>
              </p:cNvSpPr>
              <p:nvPr/>
            </p:nvSpPr>
            <p:spPr bwMode="auto">
              <a:xfrm>
                <a:off x="516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8" name="Oval 7521"/>
              <p:cNvSpPr>
                <a:spLocks noChangeArrowheads="1"/>
              </p:cNvSpPr>
              <p:nvPr/>
            </p:nvSpPr>
            <p:spPr bwMode="auto">
              <a:xfrm>
                <a:off x="516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99" name="Oval 7522"/>
              <p:cNvSpPr>
                <a:spLocks noChangeArrowheads="1"/>
              </p:cNvSpPr>
              <p:nvPr/>
            </p:nvSpPr>
            <p:spPr bwMode="auto">
              <a:xfrm>
                <a:off x="516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0" name="Oval 7523"/>
              <p:cNvSpPr>
                <a:spLocks noChangeArrowheads="1"/>
              </p:cNvSpPr>
              <p:nvPr/>
            </p:nvSpPr>
            <p:spPr bwMode="auto">
              <a:xfrm>
                <a:off x="516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1" name="Oval 7524"/>
              <p:cNvSpPr>
                <a:spLocks noChangeArrowheads="1"/>
              </p:cNvSpPr>
              <p:nvPr/>
            </p:nvSpPr>
            <p:spPr bwMode="auto">
              <a:xfrm>
                <a:off x="516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2" name="Oval 7525"/>
              <p:cNvSpPr>
                <a:spLocks noChangeArrowheads="1"/>
              </p:cNvSpPr>
              <p:nvPr/>
            </p:nvSpPr>
            <p:spPr bwMode="auto">
              <a:xfrm>
                <a:off x="519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3" name="Oval 7526"/>
              <p:cNvSpPr>
                <a:spLocks noChangeArrowheads="1"/>
              </p:cNvSpPr>
              <p:nvPr/>
            </p:nvSpPr>
            <p:spPr bwMode="auto">
              <a:xfrm>
                <a:off x="519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4" name="Oval 7527"/>
              <p:cNvSpPr>
                <a:spLocks noChangeArrowheads="1"/>
              </p:cNvSpPr>
              <p:nvPr/>
            </p:nvSpPr>
            <p:spPr bwMode="auto">
              <a:xfrm>
                <a:off x="519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5" name="Oval 7528"/>
              <p:cNvSpPr>
                <a:spLocks noChangeArrowheads="1"/>
              </p:cNvSpPr>
              <p:nvPr/>
            </p:nvSpPr>
            <p:spPr bwMode="auto">
              <a:xfrm>
                <a:off x="519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6" name="Oval 7529"/>
              <p:cNvSpPr>
                <a:spLocks noChangeArrowheads="1"/>
              </p:cNvSpPr>
              <p:nvPr/>
            </p:nvSpPr>
            <p:spPr bwMode="auto">
              <a:xfrm>
                <a:off x="519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7" name="Oval 7530"/>
              <p:cNvSpPr>
                <a:spLocks noChangeArrowheads="1"/>
              </p:cNvSpPr>
              <p:nvPr/>
            </p:nvSpPr>
            <p:spPr bwMode="auto">
              <a:xfrm>
                <a:off x="519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8" name="Oval 7531"/>
              <p:cNvSpPr>
                <a:spLocks noChangeArrowheads="1"/>
              </p:cNvSpPr>
              <p:nvPr/>
            </p:nvSpPr>
            <p:spPr bwMode="auto">
              <a:xfrm>
                <a:off x="519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09" name="Oval 7532"/>
              <p:cNvSpPr>
                <a:spLocks noChangeArrowheads="1"/>
              </p:cNvSpPr>
              <p:nvPr/>
            </p:nvSpPr>
            <p:spPr bwMode="auto">
              <a:xfrm>
                <a:off x="519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0" name="Oval 7533"/>
              <p:cNvSpPr>
                <a:spLocks noChangeArrowheads="1"/>
              </p:cNvSpPr>
              <p:nvPr/>
            </p:nvSpPr>
            <p:spPr bwMode="auto">
              <a:xfrm>
                <a:off x="522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1" name="Oval 7534"/>
              <p:cNvSpPr>
                <a:spLocks noChangeArrowheads="1"/>
              </p:cNvSpPr>
              <p:nvPr/>
            </p:nvSpPr>
            <p:spPr bwMode="auto">
              <a:xfrm>
                <a:off x="522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2" name="Oval 7535"/>
              <p:cNvSpPr>
                <a:spLocks noChangeArrowheads="1"/>
              </p:cNvSpPr>
              <p:nvPr/>
            </p:nvSpPr>
            <p:spPr bwMode="auto">
              <a:xfrm>
                <a:off x="522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3" name="Oval 7536"/>
              <p:cNvSpPr>
                <a:spLocks noChangeArrowheads="1"/>
              </p:cNvSpPr>
              <p:nvPr/>
            </p:nvSpPr>
            <p:spPr bwMode="auto">
              <a:xfrm>
                <a:off x="522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4" name="Oval 7537"/>
              <p:cNvSpPr>
                <a:spLocks noChangeArrowheads="1"/>
              </p:cNvSpPr>
              <p:nvPr/>
            </p:nvSpPr>
            <p:spPr bwMode="auto">
              <a:xfrm>
                <a:off x="522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5" name="Oval 7538"/>
              <p:cNvSpPr>
                <a:spLocks noChangeArrowheads="1"/>
              </p:cNvSpPr>
              <p:nvPr/>
            </p:nvSpPr>
            <p:spPr bwMode="auto">
              <a:xfrm>
                <a:off x="522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6" name="Oval 7539"/>
              <p:cNvSpPr>
                <a:spLocks noChangeArrowheads="1"/>
              </p:cNvSpPr>
              <p:nvPr/>
            </p:nvSpPr>
            <p:spPr bwMode="auto">
              <a:xfrm>
                <a:off x="522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7" name="Oval 7540"/>
              <p:cNvSpPr>
                <a:spLocks noChangeArrowheads="1"/>
              </p:cNvSpPr>
              <p:nvPr/>
            </p:nvSpPr>
            <p:spPr bwMode="auto">
              <a:xfrm>
                <a:off x="522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8" name="Oval 7541"/>
              <p:cNvSpPr>
                <a:spLocks noChangeArrowheads="1"/>
              </p:cNvSpPr>
              <p:nvPr/>
            </p:nvSpPr>
            <p:spPr bwMode="auto">
              <a:xfrm>
                <a:off x="525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19" name="Oval 7542"/>
              <p:cNvSpPr>
                <a:spLocks noChangeArrowheads="1"/>
              </p:cNvSpPr>
              <p:nvPr/>
            </p:nvSpPr>
            <p:spPr bwMode="auto">
              <a:xfrm>
                <a:off x="525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0" name="Oval 7543"/>
              <p:cNvSpPr>
                <a:spLocks noChangeArrowheads="1"/>
              </p:cNvSpPr>
              <p:nvPr/>
            </p:nvSpPr>
            <p:spPr bwMode="auto">
              <a:xfrm>
                <a:off x="525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1" name="Oval 7544"/>
              <p:cNvSpPr>
                <a:spLocks noChangeArrowheads="1"/>
              </p:cNvSpPr>
              <p:nvPr/>
            </p:nvSpPr>
            <p:spPr bwMode="auto">
              <a:xfrm>
                <a:off x="525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2" name="Oval 7545"/>
              <p:cNvSpPr>
                <a:spLocks noChangeArrowheads="1"/>
              </p:cNvSpPr>
              <p:nvPr/>
            </p:nvSpPr>
            <p:spPr bwMode="auto">
              <a:xfrm>
                <a:off x="525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3" name="Oval 7546"/>
              <p:cNvSpPr>
                <a:spLocks noChangeArrowheads="1"/>
              </p:cNvSpPr>
              <p:nvPr/>
            </p:nvSpPr>
            <p:spPr bwMode="auto">
              <a:xfrm>
                <a:off x="525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4" name="Oval 7547"/>
              <p:cNvSpPr>
                <a:spLocks noChangeArrowheads="1"/>
              </p:cNvSpPr>
              <p:nvPr/>
            </p:nvSpPr>
            <p:spPr bwMode="auto">
              <a:xfrm>
                <a:off x="525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5" name="Oval 7548"/>
              <p:cNvSpPr>
                <a:spLocks noChangeArrowheads="1"/>
              </p:cNvSpPr>
              <p:nvPr/>
            </p:nvSpPr>
            <p:spPr bwMode="auto">
              <a:xfrm>
                <a:off x="528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6" name="Oval 7549"/>
              <p:cNvSpPr>
                <a:spLocks noChangeArrowheads="1"/>
              </p:cNvSpPr>
              <p:nvPr/>
            </p:nvSpPr>
            <p:spPr bwMode="auto">
              <a:xfrm>
                <a:off x="528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7" name="Oval 7550"/>
              <p:cNvSpPr>
                <a:spLocks noChangeArrowheads="1"/>
              </p:cNvSpPr>
              <p:nvPr/>
            </p:nvSpPr>
            <p:spPr bwMode="auto">
              <a:xfrm>
                <a:off x="528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8" name="Oval 7551"/>
              <p:cNvSpPr>
                <a:spLocks noChangeArrowheads="1"/>
              </p:cNvSpPr>
              <p:nvPr/>
            </p:nvSpPr>
            <p:spPr bwMode="auto">
              <a:xfrm>
                <a:off x="528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29" name="Oval 7552"/>
              <p:cNvSpPr>
                <a:spLocks noChangeArrowheads="1"/>
              </p:cNvSpPr>
              <p:nvPr/>
            </p:nvSpPr>
            <p:spPr bwMode="auto">
              <a:xfrm>
                <a:off x="528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0" name="Oval 7553"/>
              <p:cNvSpPr>
                <a:spLocks noChangeArrowheads="1"/>
              </p:cNvSpPr>
              <p:nvPr/>
            </p:nvSpPr>
            <p:spPr bwMode="auto">
              <a:xfrm>
                <a:off x="528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1" name="Oval 7554"/>
              <p:cNvSpPr>
                <a:spLocks noChangeArrowheads="1"/>
              </p:cNvSpPr>
              <p:nvPr/>
            </p:nvSpPr>
            <p:spPr bwMode="auto">
              <a:xfrm>
                <a:off x="528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2" name="Oval 7555"/>
              <p:cNvSpPr>
                <a:spLocks noChangeArrowheads="1"/>
              </p:cNvSpPr>
              <p:nvPr/>
            </p:nvSpPr>
            <p:spPr bwMode="auto">
              <a:xfrm>
                <a:off x="528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3" name="Oval 7556"/>
              <p:cNvSpPr>
                <a:spLocks noChangeArrowheads="1"/>
              </p:cNvSpPr>
              <p:nvPr/>
            </p:nvSpPr>
            <p:spPr bwMode="auto">
              <a:xfrm>
                <a:off x="531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4" name="Oval 7557"/>
              <p:cNvSpPr>
                <a:spLocks noChangeArrowheads="1"/>
              </p:cNvSpPr>
              <p:nvPr/>
            </p:nvSpPr>
            <p:spPr bwMode="auto">
              <a:xfrm>
                <a:off x="531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5" name="Oval 7558"/>
              <p:cNvSpPr>
                <a:spLocks noChangeArrowheads="1"/>
              </p:cNvSpPr>
              <p:nvPr/>
            </p:nvSpPr>
            <p:spPr bwMode="auto">
              <a:xfrm>
                <a:off x="531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6" name="Oval 7559"/>
              <p:cNvSpPr>
                <a:spLocks noChangeArrowheads="1"/>
              </p:cNvSpPr>
              <p:nvPr/>
            </p:nvSpPr>
            <p:spPr bwMode="auto">
              <a:xfrm>
                <a:off x="531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7" name="Oval 7560"/>
              <p:cNvSpPr>
                <a:spLocks noChangeArrowheads="1"/>
              </p:cNvSpPr>
              <p:nvPr/>
            </p:nvSpPr>
            <p:spPr bwMode="auto">
              <a:xfrm>
                <a:off x="531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8" name="Oval 7561"/>
              <p:cNvSpPr>
                <a:spLocks noChangeArrowheads="1"/>
              </p:cNvSpPr>
              <p:nvPr/>
            </p:nvSpPr>
            <p:spPr bwMode="auto">
              <a:xfrm>
                <a:off x="531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39" name="Oval 7562"/>
              <p:cNvSpPr>
                <a:spLocks noChangeArrowheads="1"/>
              </p:cNvSpPr>
              <p:nvPr/>
            </p:nvSpPr>
            <p:spPr bwMode="auto">
              <a:xfrm>
                <a:off x="531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0" name="Oval 7563"/>
              <p:cNvSpPr>
                <a:spLocks noChangeArrowheads="1"/>
              </p:cNvSpPr>
              <p:nvPr/>
            </p:nvSpPr>
            <p:spPr bwMode="auto">
              <a:xfrm>
                <a:off x="531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1" name="Oval 7564"/>
              <p:cNvSpPr>
                <a:spLocks noChangeArrowheads="1"/>
              </p:cNvSpPr>
              <p:nvPr/>
            </p:nvSpPr>
            <p:spPr bwMode="auto">
              <a:xfrm>
                <a:off x="534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2" name="Oval 7565"/>
              <p:cNvSpPr>
                <a:spLocks noChangeArrowheads="1"/>
              </p:cNvSpPr>
              <p:nvPr/>
            </p:nvSpPr>
            <p:spPr bwMode="auto">
              <a:xfrm>
                <a:off x="534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3" name="Oval 7566"/>
              <p:cNvSpPr>
                <a:spLocks noChangeArrowheads="1"/>
              </p:cNvSpPr>
              <p:nvPr/>
            </p:nvSpPr>
            <p:spPr bwMode="auto">
              <a:xfrm>
                <a:off x="534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4" name="Oval 7567"/>
              <p:cNvSpPr>
                <a:spLocks noChangeArrowheads="1"/>
              </p:cNvSpPr>
              <p:nvPr/>
            </p:nvSpPr>
            <p:spPr bwMode="auto">
              <a:xfrm>
                <a:off x="534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5" name="Oval 7568"/>
              <p:cNvSpPr>
                <a:spLocks noChangeArrowheads="1"/>
              </p:cNvSpPr>
              <p:nvPr/>
            </p:nvSpPr>
            <p:spPr bwMode="auto">
              <a:xfrm>
                <a:off x="534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6" name="Oval 7569"/>
              <p:cNvSpPr>
                <a:spLocks noChangeArrowheads="1"/>
              </p:cNvSpPr>
              <p:nvPr/>
            </p:nvSpPr>
            <p:spPr bwMode="auto">
              <a:xfrm>
                <a:off x="534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7" name="Oval 7570"/>
              <p:cNvSpPr>
                <a:spLocks noChangeArrowheads="1"/>
              </p:cNvSpPr>
              <p:nvPr/>
            </p:nvSpPr>
            <p:spPr bwMode="auto">
              <a:xfrm>
                <a:off x="534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8" name="Oval 7571"/>
              <p:cNvSpPr>
                <a:spLocks noChangeArrowheads="1"/>
              </p:cNvSpPr>
              <p:nvPr/>
            </p:nvSpPr>
            <p:spPr bwMode="auto">
              <a:xfrm>
                <a:off x="537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49" name="Oval 7572"/>
              <p:cNvSpPr>
                <a:spLocks noChangeArrowheads="1"/>
              </p:cNvSpPr>
              <p:nvPr/>
            </p:nvSpPr>
            <p:spPr bwMode="auto">
              <a:xfrm>
                <a:off x="537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0" name="Oval 7573"/>
              <p:cNvSpPr>
                <a:spLocks noChangeArrowheads="1"/>
              </p:cNvSpPr>
              <p:nvPr/>
            </p:nvSpPr>
            <p:spPr bwMode="auto">
              <a:xfrm>
                <a:off x="537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1" name="Oval 7574"/>
              <p:cNvSpPr>
                <a:spLocks noChangeArrowheads="1"/>
              </p:cNvSpPr>
              <p:nvPr/>
            </p:nvSpPr>
            <p:spPr bwMode="auto">
              <a:xfrm>
                <a:off x="537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2" name="Oval 7575"/>
              <p:cNvSpPr>
                <a:spLocks noChangeArrowheads="1"/>
              </p:cNvSpPr>
              <p:nvPr/>
            </p:nvSpPr>
            <p:spPr bwMode="auto">
              <a:xfrm>
                <a:off x="537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3" name="Oval 7576"/>
              <p:cNvSpPr>
                <a:spLocks noChangeArrowheads="1"/>
              </p:cNvSpPr>
              <p:nvPr/>
            </p:nvSpPr>
            <p:spPr bwMode="auto">
              <a:xfrm>
                <a:off x="537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4" name="Oval 7577"/>
              <p:cNvSpPr>
                <a:spLocks noChangeArrowheads="1"/>
              </p:cNvSpPr>
              <p:nvPr/>
            </p:nvSpPr>
            <p:spPr bwMode="auto">
              <a:xfrm>
                <a:off x="537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5" name="Oval 7578"/>
              <p:cNvSpPr>
                <a:spLocks noChangeArrowheads="1"/>
              </p:cNvSpPr>
              <p:nvPr/>
            </p:nvSpPr>
            <p:spPr bwMode="auto">
              <a:xfrm>
                <a:off x="537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6" name="Oval 7579"/>
              <p:cNvSpPr>
                <a:spLocks noChangeArrowheads="1"/>
              </p:cNvSpPr>
              <p:nvPr/>
            </p:nvSpPr>
            <p:spPr bwMode="auto">
              <a:xfrm>
                <a:off x="540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7" name="Oval 7580"/>
              <p:cNvSpPr>
                <a:spLocks noChangeArrowheads="1"/>
              </p:cNvSpPr>
              <p:nvPr/>
            </p:nvSpPr>
            <p:spPr bwMode="auto">
              <a:xfrm>
                <a:off x="540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8" name="Oval 7581"/>
              <p:cNvSpPr>
                <a:spLocks noChangeArrowheads="1"/>
              </p:cNvSpPr>
              <p:nvPr/>
            </p:nvSpPr>
            <p:spPr bwMode="auto">
              <a:xfrm>
                <a:off x="540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59" name="Oval 7582"/>
              <p:cNvSpPr>
                <a:spLocks noChangeArrowheads="1"/>
              </p:cNvSpPr>
              <p:nvPr/>
            </p:nvSpPr>
            <p:spPr bwMode="auto">
              <a:xfrm>
                <a:off x="540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0" name="Oval 7583"/>
              <p:cNvSpPr>
                <a:spLocks noChangeArrowheads="1"/>
              </p:cNvSpPr>
              <p:nvPr/>
            </p:nvSpPr>
            <p:spPr bwMode="auto">
              <a:xfrm>
                <a:off x="540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1" name="Oval 7584"/>
              <p:cNvSpPr>
                <a:spLocks noChangeArrowheads="1"/>
              </p:cNvSpPr>
              <p:nvPr/>
            </p:nvSpPr>
            <p:spPr bwMode="auto">
              <a:xfrm>
                <a:off x="540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2" name="Oval 7585"/>
              <p:cNvSpPr>
                <a:spLocks noChangeArrowheads="1"/>
              </p:cNvSpPr>
              <p:nvPr/>
            </p:nvSpPr>
            <p:spPr bwMode="auto">
              <a:xfrm>
                <a:off x="540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3" name="Oval 7586"/>
              <p:cNvSpPr>
                <a:spLocks noChangeArrowheads="1"/>
              </p:cNvSpPr>
              <p:nvPr/>
            </p:nvSpPr>
            <p:spPr bwMode="auto">
              <a:xfrm>
                <a:off x="542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4" name="Oval 7587"/>
              <p:cNvSpPr>
                <a:spLocks noChangeArrowheads="1"/>
              </p:cNvSpPr>
              <p:nvPr/>
            </p:nvSpPr>
            <p:spPr bwMode="auto">
              <a:xfrm>
                <a:off x="542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5" name="Oval 7588"/>
              <p:cNvSpPr>
                <a:spLocks noChangeArrowheads="1"/>
              </p:cNvSpPr>
              <p:nvPr/>
            </p:nvSpPr>
            <p:spPr bwMode="auto">
              <a:xfrm>
                <a:off x="542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6" name="Oval 7589"/>
              <p:cNvSpPr>
                <a:spLocks noChangeArrowheads="1"/>
              </p:cNvSpPr>
              <p:nvPr/>
            </p:nvSpPr>
            <p:spPr bwMode="auto">
              <a:xfrm>
                <a:off x="542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7" name="Oval 7590"/>
              <p:cNvSpPr>
                <a:spLocks noChangeArrowheads="1"/>
              </p:cNvSpPr>
              <p:nvPr/>
            </p:nvSpPr>
            <p:spPr bwMode="auto">
              <a:xfrm>
                <a:off x="542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8" name="Oval 7591"/>
              <p:cNvSpPr>
                <a:spLocks noChangeArrowheads="1"/>
              </p:cNvSpPr>
              <p:nvPr/>
            </p:nvSpPr>
            <p:spPr bwMode="auto">
              <a:xfrm>
                <a:off x="542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69" name="Oval 7592"/>
              <p:cNvSpPr>
                <a:spLocks noChangeArrowheads="1"/>
              </p:cNvSpPr>
              <p:nvPr/>
            </p:nvSpPr>
            <p:spPr bwMode="auto">
              <a:xfrm>
                <a:off x="542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0" name="Oval 7593"/>
              <p:cNvSpPr>
                <a:spLocks noChangeArrowheads="1"/>
              </p:cNvSpPr>
              <p:nvPr/>
            </p:nvSpPr>
            <p:spPr bwMode="auto">
              <a:xfrm>
                <a:off x="542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1" name="Oval 7594"/>
              <p:cNvSpPr>
                <a:spLocks noChangeArrowheads="1"/>
              </p:cNvSpPr>
              <p:nvPr/>
            </p:nvSpPr>
            <p:spPr bwMode="auto">
              <a:xfrm>
                <a:off x="545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2" name="Oval 7595"/>
              <p:cNvSpPr>
                <a:spLocks noChangeArrowheads="1"/>
              </p:cNvSpPr>
              <p:nvPr/>
            </p:nvSpPr>
            <p:spPr bwMode="auto">
              <a:xfrm>
                <a:off x="545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3" name="Oval 7596"/>
              <p:cNvSpPr>
                <a:spLocks noChangeArrowheads="1"/>
              </p:cNvSpPr>
              <p:nvPr/>
            </p:nvSpPr>
            <p:spPr bwMode="auto">
              <a:xfrm>
                <a:off x="545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4" name="Oval 7597"/>
              <p:cNvSpPr>
                <a:spLocks noChangeArrowheads="1"/>
              </p:cNvSpPr>
              <p:nvPr/>
            </p:nvSpPr>
            <p:spPr bwMode="auto">
              <a:xfrm>
                <a:off x="545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5" name="Oval 7598"/>
              <p:cNvSpPr>
                <a:spLocks noChangeArrowheads="1"/>
              </p:cNvSpPr>
              <p:nvPr/>
            </p:nvSpPr>
            <p:spPr bwMode="auto">
              <a:xfrm>
                <a:off x="545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6" name="Oval 7599"/>
              <p:cNvSpPr>
                <a:spLocks noChangeArrowheads="1"/>
              </p:cNvSpPr>
              <p:nvPr/>
            </p:nvSpPr>
            <p:spPr bwMode="auto">
              <a:xfrm>
                <a:off x="545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7" name="Oval 7600"/>
              <p:cNvSpPr>
                <a:spLocks noChangeArrowheads="1"/>
              </p:cNvSpPr>
              <p:nvPr/>
            </p:nvSpPr>
            <p:spPr bwMode="auto">
              <a:xfrm>
                <a:off x="545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8" name="Oval 7601"/>
              <p:cNvSpPr>
                <a:spLocks noChangeArrowheads="1"/>
              </p:cNvSpPr>
              <p:nvPr/>
            </p:nvSpPr>
            <p:spPr bwMode="auto">
              <a:xfrm>
                <a:off x="545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79" name="Oval 7602"/>
              <p:cNvSpPr>
                <a:spLocks noChangeArrowheads="1"/>
              </p:cNvSpPr>
              <p:nvPr/>
            </p:nvSpPr>
            <p:spPr bwMode="auto">
              <a:xfrm>
                <a:off x="548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0" name="Oval 7603"/>
              <p:cNvSpPr>
                <a:spLocks noChangeArrowheads="1"/>
              </p:cNvSpPr>
              <p:nvPr/>
            </p:nvSpPr>
            <p:spPr bwMode="auto">
              <a:xfrm>
                <a:off x="548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1" name="Oval 7604"/>
              <p:cNvSpPr>
                <a:spLocks noChangeArrowheads="1"/>
              </p:cNvSpPr>
              <p:nvPr/>
            </p:nvSpPr>
            <p:spPr bwMode="auto">
              <a:xfrm>
                <a:off x="548" y="267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2" name="Oval 7605"/>
              <p:cNvSpPr>
                <a:spLocks noChangeArrowheads="1"/>
              </p:cNvSpPr>
              <p:nvPr/>
            </p:nvSpPr>
            <p:spPr bwMode="auto">
              <a:xfrm>
                <a:off x="548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3" name="Oval 7606"/>
              <p:cNvSpPr>
                <a:spLocks noChangeArrowheads="1"/>
              </p:cNvSpPr>
              <p:nvPr/>
            </p:nvSpPr>
            <p:spPr bwMode="auto">
              <a:xfrm>
                <a:off x="548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4" name="Oval 7607"/>
              <p:cNvSpPr>
                <a:spLocks noChangeArrowheads="1"/>
              </p:cNvSpPr>
              <p:nvPr/>
            </p:nvSpPr>
            <p:spPr bwMode="auto">
              <a:xfrm>
                <a:off x="548" y="267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5" name="Oval 7608"/>
              <p:cNvSpPr>
                <a:spLocks noChangeArrowheads="1"/>
              </p:cNvSpPr>
              <p:nvPr/>
            </p:nvSpPr>
            <p:spPr bwMode="auto">
              <a:xfrm>
                <a:off x="548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6" name="Oval 7609"/>
              <p:cNvSpPr>
                <a:spLocks noChangeArrowheads="1"/>
              </p:cNvSpPr>
              <p:nvPr/>
            </p:nvSpPr>
            <p:spPr bwMode="auto">
              <a:xfrm>
                <a:off x="551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7" name="Oval 7610"/>
              <p:cNvSpPr>
                <a:spLocks noChangeArrowheads="1"/>
              </p:cNvSpPr>
              <p:nvPr/>
            </p:nvSpPr>
            <p:spPr bwMode="auto">
              <a:xfrm>
                <a:off x="551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8" name="Oval 7611"/>
              <p:cNvSpPr>
                <a:spLocks noChangeArrowheads="1"/>
              </p:cNvSpPr>
              <p:nvPr/>
            </p:nvSpPr>
            <p:spPr bwMode="auto">
              <a:xfrm>
                <a:off x="551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89" name="Oval 7612"/>
              <p:cNvSpPr>
                <a:spLocks noChangeArrowheads="1"/>
              </p:cNvSpPr>
              <p:nvPr/>
            </p:nvSpPr>
            <p:spPr bwMode="auto">
              <a:xfrm>
                <a:off x="551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0" name="Oval 7613"/>
              <p:cNvSpPr>
                <a:spLocks noChangeArrowheads="1"/>
              </p:cNvSpPr>
              <p:nvPr/>
            </p:nvSpPr>
            <p:spPr bwMode="auto">
              <a:xfrm>
                <a:off x="551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1" name="Oval 7614"/>
              <p:cNvSpPr>
                <a:spLocks noChangeArrowheads="1"/>
              </p:cNvSpPr>
              <p:nvPr/>
            </p:nvSpPr>
            <p:spPr bwMode="auto">
              <a:xfrm>
                <a:off x="551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2" name="Oval 7615"/>
              <p:cNvSpPr>
                <a:spLocks noChangeArrowheads="1"/>
              </p:cNvSpPr>
              <p:nvPr/>
            </p:nvSpPr>
            <p:spPr bwMode="auto">
              <a:xfrm>
                <a:off x="551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3" name="Oval 7616"/>
              <p:cNvSpPr>
                <a:spLocks noChangeArrowheads="1"/>
              </p:cNvSpPr>
              <p:nvPr/>
            </p:nvSpPr>
            <p:spPr bwMode="auto">
              <a:xfrm>
                <a:off x="551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4" name="Oval 7617"/>
              <p:cNvSpPr>
                <a:spLocks noChangeArrowheads="1"/>
              </p:cNvSpPr>
              <p:nvPr/>
            </p:nvSpPr>
            <p:spPr bwMode="auto">
              <a:xfrm>
                <a:off x="554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5" name="Oval 7618"/>
              <p:cNvSpPr>
                <a:spLocks noChangeArrowheads="1"/>
              </p:cNvSpPr>
              <p:nvPr/>
            </p:nvSpPr>
            <p:spPr bwMode="auto">
              <a:xfrm>
                <a:off x="554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6" name="Oval 7619"/>
              <p:cNvSpPr>
                <a:spLocks noChangeArrowheads="1"/>
              </p:cNvSpPr>
              <p:nvPr/>
            </p:nvSpPr>
            <p:spPr bwMode="auto">
              <a:xfrm>
                <a:off x="554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7" name="Oval 7620"/>
              <p:cNvSpPr>
                <a:spLocks noChangeArrowheads="1"/>
              </p:cNvSpPr>
              <p:nvPr/>
            </p:nvSpPr>
            <p:spPr bwMode="auto">
              <a:xfrm>
                <a:off x="554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8" name="Oval 7621"/>
              <p:cNvSpPr>
                <a:spLocks noChangeArrowheads="1"/>
              </p:cNvSpPr>
              <p:nvPr/>
            </p:nvSpPr>
            <p:spPr bwMode="auto">
              <a:xfrm>
                <a:off x="554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099" name="Oval 7622"/>
              <p:cNvSpPr>
                <a:spLocks noChangeArrowheads="1"/>
              </p:cNvSpPr>
              <p:nvPr/>
            </p:nvSpPr>
            <p:spPr bwMode="auto">
              <a:xfrm>
                <a:off x="554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00" name="Oval 7623"/>
              <p:cNvSpPr>
                <a:spLocks noChangeArrowheads="1"/>
              </p:cNvSpPr>
              <p:nvPr/>
            </p:nvSpPr>
            <p:spPr bwMode="auto">
              <a:xfrm>
                <a:off x="554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01" name="Oval 7624"/>
              <p:cNvSpPr>
                <a:spLocks noChangeArrowheads="1"/>
              </p:cNvSpPr>
              <p:nvPr/>
            </p:nvSpPr>
            <p:spPr bwMode="auto">
              <a:xfrm>
                <a:off x="554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02" name="Oval 7625"/>
              <p:cNvSpPr>
                <a:spLocks noChangeArrowheads="1"/>
              </p:cNvSpPr>
              <p:nvPr/>
            </p:nvSpPr>
            <p:spPr bwMode="auto">
              <a:xfrm>
                <a:off x="557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03" name="Oval 7626"/>
              <p:cNvSpPr>
                <a:spLocks noChangeArrowheads="1"/>
              </p:cNvSpPr>
              <p:nvPr/>
            </p:nvSpPr>
            <p:spPr bwMode="auto">
              <a:xfrm>
                <a:off x="557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04" name="Oval 7627"/>
              <p:cNvSpPr>
                <a:spLocks noChangeArrowheads="1"/>
              </p:cNvSpPr>
              <p:nvPr/>
            </p:nvSpPr>
            <p:spPr bwMode="auto">
              <a:xfrm>
                <a:off x="557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05" name="Oval 7628"/>
              <p:cNvSpPr>
                <a:spLocks noChangeArrowheads="1"/>
              </p:cNvSpPr>
              <p:nvPr/>
            </p:nvSpPr>
            <p:spPr bwMode="auto">
              <a:xfrm>
                <a:off x="557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06" name="Oval 7629"/>
              <p:cNvSpPr>
                <a:spLocks noChangeArrowheads="1"/>
              </p:cNvSpPr>
              <p:nvPr/>
            </p:nvSpPr>
            <p:spPr bwMode="auto">
              <a:xfrm>
                <a:off x="557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07" name="Oval 7630"/>
              <p:cNvSpPr>
                <a:spLocks noChangeArrowheads="1"/>
              </p:cNvSpPr>
              <p:nvPr/>
            </p:nvSpPr>
            <p:spPr bwMode="auto">
              <a:xfrm>
                <a:off x="557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5108" name="Oval 7631"/>
              <p:cNvSpPr>
                <a:spLocks noChangeArrowheads="1"/>
              </p:cNvSpPr>
              <p:nvPr/>
            </p:nvSpPr>
            <p:spPr bwMode="auto">
              <a:xfrm>
                <a:off x="557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75" name="Group 7833"/>
            <p:cNvGrpSpPr>
              <a:grpSpLocks/>
            </p:cNvGrpSpPr>
            <p:nvPr/>
          </p:nvGrpSpPr>
          <p:grpSpPr bwMode="auto">
            <a:xfrm>
              <a:off x="560" y="2546"/>
              <a:ext cx="99" cy="152"/>
              <a:chOff x="560" y="2546"/>
              <a:chExt cx="99" cy="152"/>
            </a:xfrm>
          </p:grpSpPr>
          <p:sp>
            <p:nvSpPr>
              <p:cNvPr id="14709" name="Oval 7633"/>
              <p:cNvSpPr>
                <a:spLocks noChangeArrowheads="1"/>
              </p:cNvSpPr>
              <p:nvPr/>
            </p:nvSpPr>
            <p:spPr bwMode="auto">
              <a:xfrm>
                <a:off x="560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0" name="Oval 7634"/>
              <p:cNvSpPr>
                <a:spLocks noChangeArrowheads="1"/>
              </p:cNvSpPr>
              <p:nvPr/>
            </p:nvSpPr>
            <p:spPr bwMode="auto">
              <a:xfrm>
                <a:off x="560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1" name="Oval 7635"/>
              <p:cNvSpPr>
                <a:spLocks noChangeArrowheads="1"/>
              </p:cNvSpPr>
              <p:nvPr/>
            </p:nvSpPr>
            <p:spPr bwMode="auto">
              <a:xfrm>
                <a:off x="560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2" name="Oval 7636"/>
              <p:cNvSpPr>
                <a:spLocks noChangeArrowheads="1"/>
              </p:cNvSpPr>
              <p:nvPr/>
            </p:nvSpPr>
            <p:spPr bwMode="auto">
              <a:xfrm>
                <a:off x="560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3" name="Oval 7637"/>
              <p:cNvSpPr>
                <a:spLocks noChangeArrowheads="1"/>
              </p:cNvSpPr>
              <p:nvPr/>
            </p:nvSpPr>
            <p:spPr bwMode="auto">
              <a:xfrm>
                <a:off x="560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4" name="Oval 7638"/>
              <p:cNvSpPr>
                <a:spLocks noChangeArrowheads="1"/>
              </p:cNvSpPr>
              <p:nvPr/>
            </p:nvSpPr>
            <p:spPr bwMode="auto">
              <a:xfrm>
                <a:off x="560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5" name="Oval 7639"/>
              <p:cNvSpPr>
                <a:spLocks noChangeArrowheads="1"/>
              </p:cNvSpPr>
              <p:nvPr/>
            </p:nvSpPr>
            <p:spPr bwMode="auto">
              <a:xfrm>
                <a:off x="560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6" name="Oval 7640"/>
              <p:cNvSpPr>
                <a:spLocks noChangeArrowheads="1"/>
              </p:cNvSpPr>
              <p:nvPr/>
            </p:nvSpPr>
            <p:spPr bwMode="auto">
              <a:xfrm>
                <a:off x="560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7" name="Oval 7641"/>
              <p:cNvSpPr>
                <a:spLocks noChangeArrowheads="1"/>
              </p:cNvSpPr>
              <p:nvPr/>
            </p:nvSpPr>
            <p:spPr bwMode="auto">
              <a:xfrm>
                <a:off x="563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8" name="Oval 7642"/>
              <p:cNvSpPr>
                <a:spLocks noChangeArrowheads="1"/>
              </p:cNvSpPr>
              <p:nvPr/>
            </p:nvSpPr>
            <p:spPr bwMode="auto">
              <a:xfrm>
                <a:off x="563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19" name="Oval 7643"/>
              <p:cNvSpPr>
                <a:spLocks noChangeArrowheads="1"/>
              </p:cNvSpPr>
              <p:nvPr/>
            </p:nvSpPr>
            <p:spPr bwMode="auto">
              <a:xfrm>
                <a:off x="563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0" name="Oval 7644"/>
              <p:cNvSpPr>
                <a:spLocks noChangeArrowheads="1"/>
              </p:cNvSpPr>
              <p:nvPr/>
            </p:nvSpPr>
            <p:spPr bwMode="auto">
              <a:xfrm>
                <a:off x="563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1" name="Oval 7645"/>
              <p:cNvSpPr>
                <a:spLocks noChangeArrowheads="1"/>
              </p:cNvSpPr>
              <p:nvPr/>
            </p:nvSpPr>
            <p:spPr bwMode="auto">
              <a:xfrm>
                <a:off x="563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2" name="Oval 7646"/>
              <p:cNvSpPr>
                <a:spLocks noChangeArrowheads="1"/>
              </p:cNvSpPr>
              <p:nvPr/>
            </p:nvSpPr>
            <p:spPr bwMode="auto">
              <a:xfrm>
                <a:off x="563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3" name="Oval 7647"/>
              <p:cNvSpPr>
                <a:spLocks noChangeArrowheads="1"/>
              </p:cNvSpPr>
              <p:nvPr/>
            </p:nvSpPr>
            <p:spPr bwMode="auto">
              <a:xfrm>
                <a:off x="563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4" name="Oval 7648"/>
              <p:cNvSpPr>
                <a:spLocks noChangeArrowheads="1"/>
              </p:cNvSpPr>
              <p:nvPr/>
            </p:nvSpPr>
            <p:spPr bwMode="auto">
              <a:xfrm>
                <a:off x="563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5" name="Oval 7649"/>
              <p:cNvSpPr>
                <a:spLocks noChangeArrowheads="1"/>
              </p:cNvSpPr>
              <p:nvPr/>
            </p:nvSpPr>
            <p:spPr bwMode="auto">
              <a:xfrm>
                <a:off x="566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6" name="Oval 7650"/>
              <p:cNvSpPr>
                <a:spLocks noChangeArrowheads="1"/>
              </p:cNvSpPr>
              <p:nvPr/>
            </p:nvSpPr>
            <p:spPr bwMode="auto">
              <a:xfrm>
                <a:off x="566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7" name="Oval 7651"/>
              <p:cNvSpPr>
                <a:spLocks noChangeArrowheads="1"/>
              </p:cNvSpPr>
              <p:nvPr/>
            </p:nvSpPr>
            <p:spPr bwMode="auto">
              <a:xfrm>
                <a:off x="566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8" name="Oval 7652"/>
              <p:cNvSpPr>
                <a:spLocks noChangeArrowheads="1"/>
              </p:cNvSpPr>
              <p:nvPr/>
            </p:nvSpPr>
            <p:spPr bwMode="auto">
              <a:xfrm>
                <a:off x="566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29" name="Oval 7653"/>
              <p:cNvSpPr>
                <a:spLocks noChangeArrowheads="1"/>
              </p:cNvSpPr>
              <p:nvPr/>
            </p:nvSpPr>
            <p:spPr bwMode="auto">
              <a:xfrm>
                <a:off x="566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0" name="Oval 7654"/>
              <p:cNvSpPr>
                <a:spLocks noChangeArrowheads="1"/>
              </p:cNvSpPr>
              <p:nvPr/>
            </p:nvSpPr>
            <p:spPr bwMode="auto">
              <a:xfrm>
                <a:off x="566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1" name="Oval 7655"/>
              <p:cNvSpPr>
                <a:spLocks noChangeArrowheads="1"/>
              </p:cNvSpPr>
              <p:nvPr/>
            </p:nvSpPr>
            <p:spPr bwMode="auto">
              <a:xfrm>
                <a:off x="566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2" name="Oval 7656"/>
              <p:cNvSpPr>
                <a:spLocks noChangeArrowheads="1"/>
              </p:cNvSpPr>
              <p:nvPr/>
            </p:nvSpPr>
            <p:spPr bwMode="auto">
              <a:xfrm>
                <a:off x="569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3" name="Oval 7657"/>
              <p:cNvSpPr>
                <a:spLocks noChangeArrowheads="1"/>
              </p:cNvSpPr>
              <p:nvPr/>
            </p:nvSpPr>
            <p:spPr bwMode="auto">
              <a:xfrm>
                <a:off x="569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4" name="Oval 7658"/>
              <p:cNvSpPr>
                <a:spLocks noChangeArrowheads="1"/>
              </p:cNvSpPr>
              <p:nvPr/>
            </p:nvSpPr>
            <p:spPr bwMode="auto">
              <a:xfrm>
                <a:off x="569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5" name="Oval 7659"/>
              <p:cNvSpPr>
                <a:spLocks noChangeArrowheads="1"/>
              </p:cNvSpPr>
              <p:nvPr/>
            </p:nvSpPr>
            <p:spPr bwMode="auto">
              <a:xfrm>
                <a:off x="569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6" name="Oval 7660"/>
              <p:cNvSpPr>
                <a:spLocks noChangeArrowheads="1"/>
              </p:cNvSpPr>
              <p:nvPr/>
            </p:nvSpPr>
            <p:spPr bwMode="auto">
              <a:xfrm>
                <a:off x="569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7" name="Oval 7661"/>
              <p:cNvSpPr>
                <a:spLocks noChangeArrowheads="1"/>
              </p:cNvSpPr>
              <p:nvPr/>
            </p:nvSpPr>
            <p:spPr bwMode="auto">
              <a:xfrm>
                <a:off x="569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8" name="Oval 7662"/>
              <p:cNvSpPr>
                <a:spLocks noChangeArrowheads="1"/>
              </p:cNvSpPr>
              <p:nvPr/>
            </p:nvSpPr>
            <p:spPr bwMode="auto">
              <a:xfrm>
                <a:off x="569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39" name="Oval 7663"/>
              <p:cNvSpPr>
                <a:spLocks noChangeArrowheads="1"/>
              </p:cNvSpPr>
              <p:nvPr/>
            </p:nvSpPr>
            <p:spPr bwMode="auto">
              <a:xfrm>
                <a:off x="569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0" name="Oval 7664"/>
              <p:cNvSpPr>
                <a:spLocks noChangeArrowheads="1"/>
              </p:cNvSpPr>
              <p:nvPr/>
            </p:nvSpPr>
            <p:spPr bwMode="auto">
              <a:xfrm>
                <a:off x="572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1" name="Oval 7665"/>
              <p:cNvSpPr>
                <a:spLocks noChangeArrowheads="1"/>
              </p:cNvSpPr>
              <p:nvPr/>
            </p:nvSpPr>
            <p:spPr bwMode="auto">
              <a:xfrm>
                <a:off x="572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2" name="Oval 7666"/>
              <p:cNvSpPr>
                <a:spLocks noChangeArrowheads="1"/>
              </p:cNvSpPr>
              <p:nvPr/>
            </p:nvSpPr>
            <p:spPr bwMode="auto">
              <a:xfrm>
                <a:off x="572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3" name="Oval 7667"/>
              <p:cNvSpPr>
                <a:spLocks noChangeArrowheads="1"/>
              </p:cNvSpPr>
              <p:nvPr/>
            </p:nvSpPr>
            <p:spPr bwMode="auto">
              <a:xfrm>
                <a:off x="572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4" name="Oval 7668"/>
              <p:cNvSpPr>
                <a:spLocks noChangeArrowheads="1"/>
              </p:cNvSpPr>
              <p:nvPr/>
            </p:nvSpPr>
            <p:spPr bwMode="auto">
              <a:xfrm>
                <a:off x="572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5" name="Oval 7669"/>
              <p:cNvSpPr>
                <a:spLocks noChangeArrowheads="1"/>
              </p:cNvSpPr>
              <p:nvPr/>
            </p:nvSpPr>
            <p:spPr bwMode="auto">
              <a:xfrm>
                <a:off x="572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6" name="Oval 7670"/>
              <p:cNvSpPr>
                <a:spLocks noChangeArrowheads="1"/>
              </p:cNvSpPr>
              <p:nvPr/>
            </p:nvSpPr>
            <p:spPr bwMode="auto">
              <a:xfrm>
                <a:off x="572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7" name="Oval 7671"/>
              <p:cNvSpPr>
                <a:spLocks noChangeArrowheads="1"/>
              </p:cNvSpPr>
              <p:nvPr/>
            </p:nvSpPr>
            <p:spPr bwMode="auto">
              <a:xfrm>
                <a:off x="575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8" name="Oval 7672"/>
              <p:cNvSpPr>
                <a:spLocks noChangeArrowheads="1"/>
              </p:cNvSpPr>
              <p:nvPr/>
            </p:nvSpPr>
            <p:spPr bwMode="auto">
              <a:xfrm>
                <a:off x="575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49" name="Oval 7673"/>
              <p:cNvSpPr>
                <a:spLocks noChangeArrowheads="1"/>
              </p:cNvSpPr>
              <p:nvPr/>
            </p:nvSpPr>
            <p:spPr bwMode="auto">
              <a:xfrm>
                <a:off x="575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0" name="Oval 7674"/>
              <p:cNvSpPr>
                <a:spLocks noChangeArrowheads="1"/>
              </p:cNvSpPr>
              <p:nvPr/>
            </p:nvSpPr>
            <p:spPr bwMode="auto">
              <a:xfrm>
                <a:off x="575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1" name="Oval 7675"/>
              <p:cNvSpPr>
                <a:spLocks noChangeArrowheads="1"/>
              </p:cNvSpPr>
              <p:nvPr/>
            </p:nvSpPr>
            <p:spPr bwMode="auto">
              <a:xfrm>
                <a:off x="575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2" name="Oval 7676"/>
              <p:cNvSpPr>
                <a:spLocks noChangeArrowheads="1"/>
              </p:cNvSpPr>
              <p:nvPr/>
            </p:nvSpPr>
            <p:spPr bwMode="auto">
              <a:xfrm>
                <a:off x="575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3" name="Oval 7677"/>
              <p:cNvSpPr>
                <a:spLocks noChangeArrowheads="1"/>
              </p:cNvSpPr>
              <p:nvPr/>
            </p:nvSpPr>
            <p:spPr bwMode="auto">
              <a:xfrm>
                <a:off x="575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4" name="Oval 7678"/>
              <p:cNvSpPr>
                <a:spLocks noChangeArrowheads="1"/>
              </p:cNvSpPr>
              <p:nvPr/>
            </p:nvSpPr>
            <p:spPr bwMode="auto">
              <a:xfrm>
                <a:off x="575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5" name="Oval 7679"/>
              <p:cNvSpPr>
                <a:spLocks noChangeArrowheads="1"/>
              </p:cNvSpPr>
              <p:nvPr/>
            </p:nvSpPr>
            <p:spPr bwMode="auto">
              <a:xfrm>
                <a:off x="578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6" name="Oval 7680"/>
              <p:cNvSpPr>
                <a:spLocks noChangeArrowheads="1"/>
              </p:cNvSpPr>
              <p:nvPr/>
            </p:nvSpPr>
            <p:spPr bwMode="auto">
              <a:xfrm>
                <a:off x="578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7" name="Oval 7681"/>
              <p:cNvSpPr>
                <a:spLocks noChangeArrowheads="1"/>
              </p:cNvSpPr>
              <p:nvPr/>
            </p:nvSpPr>
            <p:spPr bwMode="auto">
              <a:xfrm>
                <a:off x="578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8" name="Oval 7682"/>
              <p:cNvSpPr>
                <a:spLocks noChangeArrowheads="1"/>
              </p:cNvSpPr>
              <p:nvPr/>
            </p:nvSpPr>
            <p:spPr bwMode="auto">
              <a:xfrm>
                <a:off x="578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59" name="Oval 7683"/>
              <p:cNvSpPr>
                <a:spLocks noChangeArrowheads="1"/>
              </p:cNvSpPr>
              <p:nvPr/>
            </p:nvSpPr>
            <p:spPr bwMode="auto">
              <a:xfrm>
                <a:off x="578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0" name="Oval 7684"/>
              <p:cNvSpPr>
                <a:spLocks noChangeArrowheads="1"/>
              </p:cNvSpPr>
              <p:nvPr/>
            </p:nvSpPr>
            <p:spPr bwMode="auto">
              <a:xfrm>
                <a:off x="578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1" name="Oval 7685"/>
              <p:cNvSpPr>
                <a:spLocks noChangeArrowheads="1"/>
              </p:cNvSpPr>
              <p:nvPr/>
            </p:nvSpPr>
            <p:spPr bwMode="auto">
              <a:xfrm>
                <a:off x="578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2" name="Oval 7686"/>
              <p:cNvSpPr>
                <a:spLocks noChangeArrowheads="1"/>
              </p:cNvSpPr>
              <p:nvPr/>
            </p:nvSpPr>
            <p:spPr bwMode="auto">
              <a:xfrm>
                <a:off x="578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3" name="Oval 7687"/>
              <p:cNvSpPr>
                <a:spLocks noChangeArrowheads="1"/>
              </p:cNvSpPr>
              <p:nvPr/>
            </p:nvSpPr>
            <p:spPr bwMode="auto">
              <a:xfrm>
                <a:off x="580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4" name="Oval 7688"/>
              <p:cNvSpPr>
                <a:spLocks noChangeArrowheads="1"/>
              </p:cNvSpPr>
              <p:nvPr/>
            </p:nvSpPr>
            <p:spPr bwMode="auto">
              <a:xfrm>
                <a:off x="580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5" name="Oval 7689"/>
              <p:cNvSpPr>
                <a:spLocks noChangeArrowheads="1"/>
              </p:cNvSpPr>
              <p:nvPr/>
            </p:nvSpPr>
            <p:spPr bwMode="auto">
              <a:xfrm>
                <a:off x="580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6" name="Oval 7690"/>
              <p:cNvSpPr>
                <a:spLocks noChangeArrowheads="1"/>
              </p:cNvSpPr>
              <p:nvPr/>
            </p:nvSpPr>
            <p:spPr bwMode="auto">
              <a:xfrm>
                <a:off x="580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7" name="Oval 7691"/>
              <p:cNvSpPr>
                <a:spLocks noChangeArrowheads="1"/>
              </p:cNvSpPr>
              <p:nvPr/>
            </p:nvSpPr>
            <p:spPr bwMode="auto">
              <a:xfrm>
                <a:off x="580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8" name="Oval 7692"/>
              <p:cNvSpPr>
                <a:spLocks noChangeArrowheads="1"/>
              </p:cNvSpPr>
              <p:nvPr/>
            </p:nvSpPr>
            <p:spPr bwMode="auto">
              <a:xfrm>
                <a:off x="580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69" name="Oval 7693"/>
              <p:cNvSpPr>
                <a:spLocks noChangeArrowheads="1"/>
              </p:cNvSpPr>
              <p:nvPr/>
            </p:nvSpPr>
            <p:spPr bwMode="auto">
              <a:xfrm>
                <a:off x="580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0" name="Oval 7694"/>
              <p:cNvSpPr>
                <a:spLocks noChangeArrowheads="1"/>
              </p:cNvSpPr>
              <p:nvPr/>
            </p:nvSpPr>
            <p:spPr bwMode="auto">
              <a:xfrm>
                <a:off x="583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1" name="Oval 7695"/>
              <p:cNvSpPr>
                <a:spLocks noChangeArrowheads="1"/>
              </p:cNvSpPr>
              <p:nvPr/>
            </p:nvSpPr>
            <p:spPr bwMode="auto">
              <a:xfrm>
                <a:off x="583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2" name="Oval 7696"/>
              <p:cNvSpPr>
                <a:spLocks noChangeArrowheads="1"/>
              </p:cNvSpPr>
              <p:nvPr/>
            </p:nvSpPr>
            <p:spPr bwMode="auto">
              <a:xfrm>
                <a:off x="583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3" name="Oval 7697"/>
              <p:cNvSpPr>
                <a:spLocks noChangeArrowheads="1"/>
              </p:cNvSpPr>
              <p:nvPr/>
            </p:nvSpPr>
            <p:spPr bwMode="auto">
              <a:xfrm>
                <a:off x="583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4" name="Oval 7698"/>
              <p:cNvSpPr>
                <a:spLocks noChangeArrowheads="1"/>
              </p:cNvSpPr>
              <p:nvPr/>
            </p:nvSpPr>
            <p:spPr bwMode="auto">
              <a:xfrm>
                <a:off x="583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5" name="Oval 7699"/>
              <p:cNvSpPr>
                <a:spLocks noChangeArrowheads="1"/>
              </p:cNvSpPr>
              <p:nvPr/>
            </p:nvSpPr>
            <p:spPr bwMode="auto">
              <a:xfrm>
                <a:off x="583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6" name="Oval 7700"/>
              <p:cNvSpPr>
                <a:spLocks noChangeArrowheads="1"/>
              </p:cNvSpPr>
              <p:nvPr/>
            </p:nvSpPr>
            <p:spPr bwMode="auto">
              <a:xfrm>
                <a:off x="583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7" name="Oval 7701"/>
              <p:cNvSpPr>
                <a:spLocks noChangeArrowheads="1"/>
              </p:cNvSpPr>
              <p:nvPr/>
            </p:nvSpPr>
            <p:spPr bwMode="auto">
              <a:xfrm>
                <a:off x="583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8" name="Oval 7702"/>
              <p:cNvSpPr>
                <a:spLocks noChangeArrowheads="1"/>
              </p:cNvSpPr>
              <p:nvPr/>
            </p:nvSpPr>
            <p:spPr bwMode="auto">
              <a:xfrm>
                <a:off x="586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79" name="Oval 7703"/>
              <p:cNvSpPr>
                <a:spLocks noChangeArrowheads="1"/>
              </p:cNvSpPr>
              <p:nvPr/>
            </p:nvSpPr>
            <p:spPr bwMode="auto">
              <a:xfrm>
                <a:off x="586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0" name="Oval 7704"/>
              <p:cNvSpPr>
                <a:spLocks noChangeArrowheads="1"/>
              </p:cNvSpPr>
              <p:nvPr/>
            </p:nvSpPr>
            <p:spPr bwMode="auto">
              <a:xfrm>
                <a:off x="586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1" name="Oval 7705"/>
              <p:cNvSpPr>
                <a:spLocks noChangeArrowheads="1"/>
              </p:cNvSpPr>
              <p:nvPr/>
            </p:nvSpPr>
            <p:spPr bwMode="auto">
              <a:xfrm>
                <a:off x="586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2" name="Oval 7706"/>
              <p:cNvSpPr>
                <a:spLocks noChangeArrowheads="1"/>
              </p:cNvSpPr>
              <p:nvPr/>
            </p:nvSpPr>
            <p:spPr bwMode="auto">
              <a:xfrm>
                <a:off x="586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3" name="Oval 7707"/>
              <p:cNvSpPr>
                <a:spLocks noChangeArrowheads="1"/>
              </p:cNvSpPr>
              <p:nvPr/>
            </p:nvSpPr>
            <p:spPr bwMode="auto">
              <a:xfrm>
                <a:off x="586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4" name="Oval 7708"/>
              <p:cNvSpPr>
                <a:spLocks noChangeArrowheads="1"/>
              </p:cNvSpPr>
              <p:nvPr/>
            </p:nvSpPr>
            <p:spPr bwMode="auto">
              <a:xfrm>
                <a:off x="586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5" name="Oval 7709"/>
              <p:cNvSpPr>
                <a:spLocks noChangeArrowheads="1"/>
              </p:cNvSpPr>
              <p:nvPr/>
            </p:nvSpPr>
            <p:spPr bwMode="auto">
              <a:xfrm>
                <a:off x="586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6" name="Oval 7710"/>
              <p:cNvSpPr>
                <a:spLocks noChangeArrowheads="1"/>
              </p:cNvSpPr>
              <p:nvPr/>
            </p:nvSpPr>
            <p:spPr bwMode="auto">
              <a:xfrm>
                <a:off x="589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7" name="Oval 7711"/>
              <p:cNvSpPr>
                <a:spLocks noChangeArrowheads="1"/>
              </p:cNvSpPr>
              <p:nvPr/>
            </p:nvSpPr>
            <p:spPr bwMode="auto">
              <a:xfrm>
                <a:off x="589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8" name="Oval 7712"/>
              <p:cNvSpPr>
                <a:spLocks noChangeArrowheads="1"/>
              </p:cNvSpPr>
              <p:nvPr/>
            </p:nvSpPr>
            <p:spPr bwMode="auto">
              <a:xfrm>
                <a:off x="589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89" name="Oval 7713"/>
              <p:cNvSpPr>
                <a:spLocks noChangeArrowheads="1"/>
              </p:cNvSpPr>
              <p:nvPr/>
            </p:nvSpPr>
            <p:spPr bwMode="auto">
              <a:xfrm>
                <a:off x="589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0" name="Oval 7714"/>
              <p:cNvSpPr>
                <a:spLocks noChangeArrowheads="1"/>
              </p:cNvSpPr>
              <p:nvPr/>
            </p:nvSpPr>
            <p:spPr bwMode="auto">
              <a:xfrm>
                <a:off x="589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1" name="Oval 7715"/>
              <p:cNvSpPr>
                <a:spLocks noChangeArrowheads="1"/>
              </p:cNvSpPr>
              <p:nvPr/>
            </p:nvSpPr>
            <p:spPr bwMode="auto">
              <a:xfrm>
                <a:off x="589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2" name="Oval 7716"/>
              <p:cNvSpPr>
                <a:spLocks noChangeArrowheads="1"/>
              </p:cNvSpPr>
              <p:nvPr/>
            </p:nvSpPr>
            <p:spPr bwMode="auto">
              <a:xfrm>
                <a:off x="589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3" name="Oval 7717"/>
              <p:cNvSpPr>
                <a:spLocks noChangeArrowheads="1"/>
              </p:cNvSpPr>
              <p:nvPr/>
            </p:nvSpPr>
            <p:spPr bwMode="auto">
              <a:xfrm>
                <a:off x="592" y="265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4" name="Oval 7718"/>
              <p:cNvSpPr>
                <a:spLocks noChangeArrowheads="1"/>
              </p:cNvSpPr>
              <p:nvPr/>
            </p:nvSpPr>
            <p:spPr bwMode="auto">
              <a:xfrm>
                <a:off x="592" y="265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5" name="Oval 7719"/>
              <p:cNvSpPr>
                <a:spLocks noChangeArrowheads="1"/>
              </p:cNvSpPr>
              <p:nvPr/>
            </p:nvSpPr>
            <p:spPr bwMode="auto">
              <a:xfrm>
                <a:off x="592" y="265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6" name="Oval 7720"/>
              <p:cNvSpPr>
                <a:spLocks noChangeArrowheads="1"/>
              </p:cNvSpPr>
              <p:nvPr/>
            </p:nvSpPr>
            <p:spPr bwMode="auto">
              <a:xfrm>
                <a:off x="592" y="265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7" name="Oval 7721"/>
              <p:cNvSpPr>
                <a:spLocks noChangeArrowheads="1"/>
              </p:cNvSpPr>
              <p:nvPr/>
            </p:nvSpPr>
            <p:spPr bwMode="auto">
              <a:xfrm>
                <a:off x="592" y="265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8" name="Oval 7722"/>
              <p:cNvSpPr>
                <a:spLocks noChangeArrowheads="1"/>
              </p:cNvSpPr>
              <p:nvPr/>
            </p:nvSpPr>
            <p:spPr bwMode="auto">
              <a:xfrm>
                <a:off x="592" y="265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99" name="Oval 7723"/>
              <p:cNvSpPr>
                <a:spLocks noChangeArrowheads="1"/>
              </p:cNvSpPr>
              <p:nvPr/>
            </p:nvSpPr>
            <p:spPr bwMode="auto">
              <a:xfrm>
                <a:off x="592" y="265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0" name="Oval 7724"/>
              <p:cNvSpPr>
                <a:spLocks noChangeArrowheads="1"/>
              </p:cNvSpPr>
              <p:nvPr/>
            </p:nvSpPr>
            <p:spPr bwMode="auto">
              <a:xfrm>
                <a:off x="592" y="265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1" name="Oval 7725"/>
              <p:cNvSpPr>
                <a:spLocks noChangeArrowheads="1"/>
              </p:cNvSpPr>
              <p:nvPr/>
            </p:nvSpPr>
            <p:spPr bwMode="auto">
              <a:xfrm>
                <a:off x="595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2" name="Oval 7726"/>
              <p:cNvSpPr>
                <a:spLocks noChangeArrowheads="1"/>
              </p:cNvSpPr>
              <p:nvPr/>
            </p:nvSpPr>
            <p:spPr bwMode="auto">
              <a:xfrm>
                <a:off x="595" y="265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3" name="Oval 7727"/>
              <p:cNvSpPr>
                <a:spLocks noChangeArrowheads="1"/>
              </p:cNvSpPr>
              <p:nvPr/>
            </p:nvSpPr>
            <p:spPr bwMode="auto">
              <a:xfrm>
                <a:off x="595" y="26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4" name="Oval 7728"/>
              <p:cNvSpPr>
                <a:spLocks noChangeArrowheads="1"/>
              </p:cNvSpPr>
              <p:nvPr/>
            </p:nvSpPr>
            <p:spPr bwMode="auto">
              <a:xfrm>
                <a:off x="595" y="26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5" name="Oval 7729"/>
              <p:cNvSpPr>
                <a:spLocks noChangeArrowheads="1"/>
              </p:cNvSpPr>
              <p:nvPr/>
            </p:nvSpPr>
            <p:spPr bwMode="auto">
              <a:xfrm>
                <a:off x="595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6" name="Oval 7730"/>
              <p:cNvSpPr>
                <a:spLocks noChangeArrowheads="1"/>
              </p:cNvSpPr>
              <p:nvPr/>
            </p:nvSpPr>
            <p:spPr bwMode="auto">
              <a:xfrm>
                <a:off x="595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7" name="Oval 7731"/>
              <p:cNvSpPr>
                <a:spLocks noChangeArrowheads="1"/>
              </p:cNvSpPr>
              <p:nvPr/>
            </p:nvSpPr>
            <p:spPr bwMode="auto">
              <a:xfrm>
                <a:off x="595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8" name="Oval 7732"/>
              <p:cNvSpPr>
                <a:spLocks noChangeArrowheads="1"/>
              </p:cNvSpPr>
              <p:nvPr/>
            </p:nvSpPr>
            <p:spPr bwMode="auto">
              <a:xfrm>
                <a:off x="595" y="267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09" name="Oval 7733"/>
              <p:cNvSpPr>
                <a:spLocks noChangeArrowheads="1"/>
              </p:cNvSpPr>
              <p:nvPr/>
            </p:nvSpPr>
            <p:spPr bwMode="auto">
              <a:xfrm>
                <a:off x="598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0" name="Oval 7734"/>
              <p:cNvSpPr>
                <a:spLocks noChangeArrowheads="1"/>
              </p:cNvSpPr>
              <p:nvPr/>
            </p:nvSpPr>
            <p:spPr bwMode="auto">
              <a:xfrm>
                <a:off x="598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1" name="Oval 7735"/>
              <p:cNvSpPr>
                <a:spLocks noChangeArrowheads="1"/>
              </p:cNvSpPr>
              <p:nvPr/>
            </p:nvSpPr>
            <p:spPr bwMode="auto">
              <a:xfrm>
                <a:off x="598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2" name="Oval 7736"/>
              <p:cNvSpPr>
                <a:spLocks noChangeArrowheads="1"/>
              </p:cNvSpPr>
              <p:nvPr/>
            </p:nvSpPr>
            <p:spPr bwMode="auto">
              <a:xfrm>
                <a:off x="598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3" name="Oval 7737"/>
              <p:cNvSpPr>
                <a:spLocks noChangeArrowheads="1"/>
              </p:cNvSpPr>
              <p:nvPr/>
            </p:nvSpPr>
            <p:spPr bwMode="auto">
              <a:xfrm>
                <a:off x="598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4" name="Oval 7738"/>
              <p:cNvSpPr>
                <a:spLocks noChangeArrowheads="1"/>
              </p:cNvSpPr>
              <p:nvPr/>
            </p:nvSpPr>
            <p:spPr bwMode="auto">
              <a:xfrm>
                <a:off x="598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5" name="Oval 7739"/>
              <p:cNvSpPr>
                <a:spLocks noChangeArrowheads="1"/>
              </p:cNvSpPr>
              <p:nvPr/>
            </p:nvSpPr>
            <p:spPr bwMode="auto">
              <a:xfrm>
                <a:off x="598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6" name="Oval 7740"/>
              <p:cNvSpPr>
                <a:spLocks noChangeArrowheads="1"/>
              </p:cNvSpPr>
              <p:nvPr/>
            </p:nvSpPr>
            <p:spPr bwMode="auto">
              <a:xfrm>
                <a:off x="601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7" name="Oval 7741"/>
              <p:cNvSpPr>
                <a:spLocks noChangeArrowheads="1"/>
              </p:cNvSpPr>
              <p:nvPr/>
            </p:nvSpPr>
            <p:spPr bwMode="auto">
              <a:xfrm>
                <a:off x="601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8" name="Oval 7742"/>
              <p:cNvSpPr>
                <a:spLocks noChangeArrowheads="1"/>
              </p:cNvSpPr>
              <p:nvPr/>
            </p:nvSpPr>
            <p:spPr bwMode="auto">
              <a:xfrm>
                <a:off x="601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19" name="Oval 7743"/>
              <p:cNvSpPr>
                <a:spLocks noChangeArrowheads="1"/>
              </p:cNvSpPr>
              <p:nvPr/>
            </p:nvSpPr>
            <p:spPr bwMode="auto">
              <a:xfrm>
                <a:off x="601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0" name="Oval 7744"/>
              <p:cNvSpPr>
                <a:spLocks noChangeArrowheads="1"/>
              </p:cNvSpPr>
              <p:nvPr/>
            </p:nvSpPr>
            <p:spPr bwMode="auto">
              <a:xfrm>
                <a:off x="601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1" name="Oval 7745"/>
              <p:cNvSpPr>
                <a:spLocks noChangeArrowheads="1"/>
              </p:cNvSpPr>
              <p:nvPr/>
            </p:nvSpPr>
            <p:spPr bwMode="auto">
              <a:xfrm>
                <a:off x="601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2" name="Oval 7746"/>
              <p:cNvSpPr>
                <a:spLocks noChangeArrowheads="1"/>
              </p:cNvSpPr>
              <p:nvPr/>
            </p:nvSpPr>
            <p:spPr bwMode="auto">
              <a:xfrm>
                <a:off x="601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3" name="Oval 7747"/>
              <p:cNvSpPr>
                <a:spLocks noChangeArrowheads="1"/>
              </p:cNvSpPr>
              <p:nvPr/>
            </p:nvSpPr>
            <p:spPr bwMode="auto">
              <a:xfrm>
                <a:off x="601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4" name="Oval 7748"/>
              <p:cNvSpPr>
                <a:spLocks noChangeArrowheads="1"/>
              </p:cNvSpPr>
              <p:nvPr/>
            </p:nvSpPr>
            <p:spPr bwMode="auto">
              <a:xfrm>
                <a:off x="604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5" name="Oval 7749"/>
              <p:cNvSpPr>
                <a:spLocks noChangeArrowheads="1"/>
              </p:cNvSpPr>
              <p:nvPr/>
            </p:nvSpPr>
            <p:spPr bwMode="auto">
              <a:xfrm>
                <a:off x="604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6" name="Oval 7750"/>
              <p:cNvSpPr>
                <a:spLocks noChangeArrowheads="1"/>
              </p:cNvSpPr>
              <p:nvPr/>
            </p:nvSpPr>
            <p:spPr bwMode="auto">
              <a:xfrm>
                <a:off x="604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7" name="Oval 7751"/>
              <p:cNvSpPr>
                <a:spLocks noChangeArrowheads="1"/>
              </p:cNvSpPr>
              <p:nvPr/>
            </p:nvSpPr>
            <p:spPr bwMode="auto">
              <a:xfrm>
                <a:off x="604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8" name="Oval 7752"/>
              <p:cNvSpPr>
                <a:spLocks noChangeArrowheads="1"/>
              </p:cNvSpPr>
              <p:nvPr/>
            </p:nvSpPr>
            <p:spPr bwMode="auto">
              <a:xfrm>
                <a:off x="604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29" name="Oval 7753"/>
              <p:cNvSpPr>
                <a:spLocks noChangeArrowheads="1"/>
              </p:cNvSpPr>
              <p:nvPr/>
            </p:nvSpPr>
            <p:spPr bwMode="auto">
              <a:xfrm>
                <a:off x="604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0" name="Oval 7754"/>
              <p:cNvSpPr>
                <a:spLocks noChangeArrowheads="1"/>
              </p:cNvSpPr>
              <p:nvPr/>
            </p:nvSpPr>
            <p:spPr bwMode="auto">
              <a:xfrm>
                <a:off x="604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1" name="Oval 7755"/>
              <p:cNvSpPr>
                <a:spLocks noChangeArrowheads="1"/>
              </p:cNvSpPr>
              <p:nvPr/>
            </p:nvSpPr>
            <p:spPr bwMode="auto">
              <a:xfrm>
                <a:off x="604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2" name="Oval 7756"/>
              <p:cNvSpPr>
                <a:spLocks noChangeArrowheads="1"/>
              </p:cNvSpPr>
              <p:nvPr/>
            </p:nvSpPr>
            <p:spPr bwMode="auto">
              <a:xfrm>
                <a:off x="607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3" name="Oval 7757"/>
              <p:cNvSpPr>
                <a:spLocks noChangeArrowheads="1"/>
              </p:cNvSpPr>
              <p:nvPr/>
            </p:nvSpPr>
            <p:spPr bwMode="auto">
              <a:xfrm>
                <a:off x="607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4" name="Oval 7758"/>
              <p:cNvSpPr>
                <a:spLocks noChangeArrowheads="1"/>
              </p:cNvSpPr>
              <p:nvPr/>
            </p:nvSpPr>
            <p:spPr bwMode="auto">
              <a:xfrm>
                <a:off x="607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5" name="Oval 7759"/>
              <p:cNvSpPr>
                <a:spLocks noChangeArrowheads="1"/>
              </p:cNvSpPr>
              <p:nvPr/>
            </p:nvSpPr>
            <p:spPr bwMode="auto">
              <a:xfrm>
                <a:off x="607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6" name="Oval 7760"/>
              <p:cNvSpPr>
                <a:spLocks noChangeArrowheads="1"/>
              </p:cNvSpPr>
              <p:nvPr/>
            </p:nvSpPr>
            <p:spPr bwMode="auto">
              <a:xfrm>
                <a:off x="607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7" name="Oval 7761"/>
              <p:cNvSpPr>
                <a:spLocks noChangeArrowheads="1"/>
              </p:cNvSpPr>
              <p:nvPr/>
            </p:nvSpPr>
            <p:spPr bwMode="auto">
              <a:xfrm>
                <a:off x="607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8" name="Oval 7762"/>
              <p:cNvSpPr>
                <a:spLocks noChangeArrowheads="1"/>
              </p:cNvSpPr>
              <p:nvPr/>
            </p:nvSpPr>
            <p:spPr bwMode="auto">
              <a:xfrm>
                <a:off x="607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39" name="Oval 7763"/>
              <p:cNvSpPr>
                <a:spLocks noChangeArrowheads="1"/>
              </p:cNvSpPr>
              <p:nvPr/>
            </p:nvSpPr>
            <p:spPr bwMode="auto">
              <a:xfrm>
                <a:off x="610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0" name="Oval 7764"/>
              <p:cNvSpPr>
                <a:spLocks noChangeArrowheads="1"/>
              </p:cNvSpPr>
              <p:nvPr/>
            </p:nvSpPr>
            <p:spPr bwMode="auto">
              <a:xfrm>
                <a:off x="610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1" name="Oval 7765"/>
              <p:cNvSpPr>
                <a:spLocks noChangeArrowheads="1"/>
              </p:cNvSpPr>
              <p:nvPr/>
            </p:nvSpPr>
            <p:spPr bwMode="auto">
              <a:xfrm>
                <a:off x="610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2" name="Oval 7766"/>
              <p:cNvSpPr>
                <a:spLocks noChangeArrowheads="1"/>
              </p:cNvSpPr>
              <p:nvPr/>
            </p:nvSpPr>
            <p:spPr bwMode="auto">
              <a:xfrm>
                <a:off x="610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3" name="Oval 7767"/>
              <p:cNvSpPr>
                <a:spLocks noChangeArrowheads="1"/>
              </p:cNvSpPr>
              <p:nvPr/>
            </p:nvSpPr>
            <p:spPr bwMode="auto">
              <a:xfrm>
                <a:off x="610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4" name="Oval 7768"/>
              <p:cNvSpPr>
                <a:spLocks noChangeArrowheads="1"/>
              </p:cNvSpPr>
              <p:nvPr/>
            </p:nvSpPr>
            <p:spPr bwMode="auto">
              <a:xfrm>
                <a:off x="610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5" name="Oval 7769"/>
              <p:cNvSpPr>
                <a:spLocks noChangeArrowheads="1"/>
              </p:cNvSpPr>
              <p:nvPr/>
            </p:nvSpPr>
            <p:spPr bwMode="auto">
              <a:xfrm>
                <a:off x="610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6" name="Oval 7770"/>
              <p:cNvSpPr>
                <a:spLocks noChangeArrowheads="1"/>
              </p:cNvSpPr>
              <p:nvPr/>
            </p:nvSpPr>
            <p:spPr bwMode="auto">
              <a:xfrm>
                <a:off x="610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7" name="Oval 7771"/>
              <p:cNvSpPr>
                <a:spLocks noChangeArrowheads="1"/>
              </p:cNvSpPr>
              <p:nvPr/>
            </p:nvSpPr>
            <p:spPr bwMode="auto">
              <a:xfrm>
                <a:off x="613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8" name="Oval 7772"/>
              <p:cNvSpPr>
                <a:spLocks noChangeArrowheads="1"/>
              </p:cNvSpPr>
              <p:nvPr/>
            </p:nvSpPr>
            <p:spPr bwMode="auto">
              <a:xfrm>
                <a:off x="613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49" name="Oval 7773"/>
              <p:cNvSpPr>
                <a:spLocks noChangeArrowheads="1"/>
              </p:cNvSpPr>
              <p:nvPr/>
            </p:nvSpPr>
            <p:spPr bwMode="auto">
              <a:xfrm>
                <a:off x="613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0" name="Oval 7774"/>
              <p:cNvSpPr>
                <a:spLocks noChangeArrowheads="1"/>
              </p:cNvSpPr>
              <p:nvPr/>
            </p:nvSpPr>
            <p:spPr bwMode="auto">
              <a:xfrm>
                <a:off x="613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1" name="Oval 7775"/>
              <p:cNvSpPr>
                <a:spLocks noChangeArrowheads="1"/>
              </p:cNvSpPr>
              <p:nvPr/>
            </p:nvSpPr>
            <p:spPr bwMode="auto">
              <a:xfrm>
                <a:off x="613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2" name="Oval 7776"/>
              <p:cNvSpPr>
                <a:spLocks noChangeArrowheads="1"/>
              </p:cNvSpPr>
              <p:nvPr/>
            </p:nvSpPr>
            <p:spPr bwMode="auto">
              <a:xfrm>
                <a:off x="613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3" name="Oval 7777"/>
              <p:cNvSpPr>
                <a:spLocks noChangeArrowheads="1"/>
              </p:cNvSpPr>
              <p:nvPr/>
            </p:nvSpPr>
            <p:spPr bwMode="auto">
              <a:xfrm>
                <a:off x="613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4" name="Oval 7778"/>
              <p:cNvSpPr>
                <a:spLocks noChangeArrowheads="1"/>
              </p:cNvSpPr>
              <p:nvPr/>
            </p:nvSpPr>
            <p:spPr bwMode="auto">
              <a:xfrm>
                <a:off x="616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5" name="Oval 7779"/>
              <p:cNvSpPr>
                <a:spLocks noChangeArrowheads="1"/>
              </p:cNvSpPr>
              <p:nvPr/>
            </p:nvSpPr>
            <p:spPr bwMode="auto">
              <a:xfrm>
                <a:off x="616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6" name="Oval 7780"/>
              <p:cNvSpPr>
                <a:spLocks noChangeArrowheads="1"/>
              </p:cNvSpPr>
              <p:nvPr/>
            </p:nvSpPr>
            <p:spPr bwMode="auto">
              <a:xfrm>
                <a:off x="616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7" name="Oval 7781"/>
              <p:cNvSpPr>
                <a:spLocks noChangeArrowheads="1"/>
              </p:cNvSpPr>
              <p:nvPr/>
            </p:nvSpPr>
            <p:spPr bwMode="auto">
              <a:xfrm>
                <a:off x="616" y="265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8" name="Oval 7782"/>
              <p:cNvSpPr>
                <a:spLocks noChangeArrowheads="1"/>
              </p:cNvSpPr>
              <p:nvPr/>
            </p:nvSpPr>
            <p:spPr bwMode="auto">
              <a:xfrm>
                <a:off x="616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59" name="Oval 7783"/>
              <p:cNvSpPr>
                <a:spLocks noChangeArrowheads="1"/>
              </p:cNvSpPr>
              <p:nvPr/>
            </p:nvSpPr>
            <p:spPr bwMode="auto">
              <a:xfrm>
                <a:off x="616" y="264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0" name="Oval 7784"/>
              <p:cNvSpPr>
                <a:spLocks noChangeArrowheads="1"/>
              </p:cNvSpPr>
              <p:nvPr/>
            </p:nvSpPr>
            <p:spPr bwMode="auto">
              <a:xfrm>
                <a:off x="616" y="26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1" name="Oval 7785"/>
              <p:cNvSpPr>
                <a:spLocks noChangeArrowheads="1"/>
              </p:cNvSpPr>
              <p:nvPr/>
            </p:nvSpPr>
            <p:spPr bwMode="auto">
              <a:xfrm>
                <a:off x="616" y="26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2" name="Oval 7786"/>
              <p:cNvSpPr>
                <a:spLocks noChangeArrowheads="1"/>
              </p:cNvSpPr>
              <p:nvPr/>
            </p:nvSpPr>
            <p:spPr bwMode="auto">
              <a:xfrm>
                <a:off x="619" y="263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3" name="Oval 7787"/>
              <p:cNvSpPr>
                <a:spLocks noChangeArrowheads="1"/>
              </p:cNvSpPr>
              <p:nvPr/>
            </p:nvSpPr>
            <p:spPr bwMode="auto">
              <a:xfrm>
                <a:off x="619" y="26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4" name="Oval 7788"/>
              <p:cNvSpPr>
                <a:spLocks noChangeArrowheads="1"/>
              </p:cNvSpPr>
              <p:nvPr/>
            </p:nvSpPr>
            <p:spPr bwMode="auto">
              <a:xfrm>
                <a:off x="619" y="261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5" name="Oval 7789"/>
              <p:cNvSpPr>
                <a:spLocks noChangeArrowheads="1"/>
              </p:cNvSpPr>
              <p:nvPr/>
            </p:nvSpPr>
            <p:spPr bwMode="auto">
              <a:xfrm>
                <a:off x="619" y="26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6" name="Oval 7790"/>
              <p:cNvSpPr>
                <a:spLocks noChangeArrowheads="1"/>
              </p:cNvSpPr>
              <p:nvPr/>
            </p:nvSpPr>
            <p:spPr bwMode="auto">
              <a:xfrm>
                <a:off x="619" y="26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7" name="Oval 7791"/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8" name="Oval 7792"/>
              <p:cNvSpPr>
                <a:spLocks noChangeArrowheads="1"/>
              </p:cNvSpPr>
              <p:nvPr/>
            </p:nvSpPr>
            <p:spPr bwMode="auto">
              <a:xfrm>
                <a:off x="619" y="258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69" name="Oval 7793"/>
              <p:cNvSpPr>
                <a:spLocks noChangeArrowheads="1"/>
              </p:cNvSpPr>
              <p:nvPr/>
            </p:nvSpPr>
            <p:spPr bwMode="auto">
              <a:xfrm>
                <a:off x="619" y="257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0" name="Oval 7794"/>
              <p:cNvSpPr>
                <a:spLocks noChangeArrowheads="1"/>
              </p:cNvSpPr>
              <p:nvPr/>
            </p:nvSpPr>
            <p:spPr bwMode="auto">
              <a:xfrm>
                <a:off x="621" y="257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1" name="Oval 7795"/>
              <p:cNvSpPr>
                <a:spLocks noChangeArrowheads="1"/>
              </p:cNvSpPr>
              <p:nvPr/>
            </p:nvSpPr>
            <p:spPr bwMode="auto">
              <a:xfrm>
                <a:off x="621" y="256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2" name="Oval 7796"/>
              <p:cNvSpPr>
                <a:spLocks noChangeArrowheads="1"/>
              </p:cNvSpPr>
              <p:nvPr/>
            </p:nvSpPr>
            <p:spPr bwMode="auto">
              <a:xfrm>
                <a:off x="621" y="255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3" name="Oval 7797"/>
              <p:cNvSpPr>
                <a:spLocks noChangeArrowheads="1"/>
              </p:cNvSpPr>
              <p:nvPr/>
            </p:nvSpPr>
            <p:spPr bwMode="auto">
              <a:xfrm>
                <a:off x="621" y="255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4" name="Oval 7798"/>
              <p:cNvSpPr>
                <a:spLocks noChangeArrowheads="1"/>
              </p:cNvSpPr>
              <p:nvPr/>
            </p:nvSpPr>
            <p:spPr bwMode="auto">
              <a:xfrm>
                <a:off x="621" y="254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5" name="Oval 7799"/>
              <p:cNvSpPr>
                <a:spLocks noChangeArrowheads="1"/>
              </p:cNvSpPr>
              <p:nvPr/>
            </p:nvSpPr>
            <p:spPr bwMode="auto">
              <a:xfrm>
                <a:off x="621" y="254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6" name="Oval 7800"/>
              <p:cNvSpPr>
                <a:spLocks noChangeArrowheads="1"/>
              </p:cNvSpPr>
              <p:nvPr/>
            </p:nvSpPr>
            <p:spPr bwMode="auto">
              <a:xfrm>
                <a:off x="621" y="254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7" name="Oval 7801"/>
              <p:cNvSpPr>
                <a:spLocks noChangeArrowheads="1"/>
              </p:cNvSpPr>
              <p:nvPr/>
            </p:nvSpPr>
            <p:spPr bwMode="auto">
              <a:xfrm>
                <a:off x="624" y="254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8" name="Oval 7802"/>
              <p:cNvSpPr>
                <a:spLocks noChangeArrowheads="1"/>
              </p:cNvSpPr>
              <p:nvPr/>
            </p:nvSpPr>
            <p:spPr bwMode="auto">
              <a:xfrm>
                <a:off x="624" y="254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79" name="Oval 7803"/>
              <p:cNvSpPr>
                <a:spLocks noChangeArrowheads="1"/>
              </p:cNvSpPr>
              <p:nvPr/>
            </p:nvSpPr>
            <p:spPr bwMode="auto">
              <a:xfrm>
                <a:off x="624" y="254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0" name="Oval 7804"/>
              <p:cNvSpPr>
                <a:spLocks noChangeArrowheads="1"/>
              </p:cNvSpPr>
              <p:nvPr/>
            </p:nvSpPr>
            <p:spPr bwMode="auto">
              <a:xfrm>
                <a:off x="624" y="255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1" name="Oval 7805"/>
              <p:cNvSpPr>
                <a:spLocks noChangeArrowheads="1"/>
              </p:cNvSpPr>
              <p:nvPr/>
            </p:nvSpPr>
            <p:spPr bwMode="auto">
              <a:xfrm>
                <a:off x="624" y="255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2" name="Oval 7806"/>
              <p:cNvSpPr>
                <a:spLocks noChangeArrowheads="1"/>
              </p:cNvSpPr>
              <p:nvPr/>
            </p:nvSpPr>
            <p:spPr bwMode="auto">
              <a:xfrm>
                <a:off x="624" y="256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3" name="Oval 7807"/>
              <p:cNvSpPr>
                <a:spLocks noChangeArrowheads="1"/>
              </p:cNvSpPr>
              <p:nvPr/>
            </p:nvSpPr>
            <p:spPr bwMode="auto">
              <a:xfrm>
                <a:off x="624" y="256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4" name="Oval 7808"/>
              <p:cNvSpPr>
                <a:spLocks noChangeArrowheads="1"/>
              </p:cNvSpPr>
              <p:nvPr/>
            </p:nvSpPr>
            <p:spPr bwMode="auto">
              <a:xfrm>
                <a:off x="624" y="25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5" name="Oval 7809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6" name="Oval 7810"/>
              <p:cNvSpPr>
                <a:spLocks noChangeArrowheads="1"/>
              </p:cNvSpPr>
              <p:nvPr/>
            </p:nvSpPr>
            <p:spPr bwMode="auto">
              <a:xfrm>
                <a:off x="627" y="259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7" name="Oval 7811"/>
              <p:cNvSpPr>
                <a:spLocks noChangeArrowheads="1"/>
              </p:cNvSpPr>
              <p:nvPr/>
            </p:nvSpPr>
            <p:spPr bwMode="auto">
              <a:xfrm>
                <a:off x="627" y="259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8" name="Oval 7812"/>
              <p:cNvSpPr>
                <a:spLocks noChangeArrowheads="1"/>
              </p:cNvSpPr>
              <p:nvPr/>
            </p:nvSpPr>
            <p:spPr bwMode="auto">
              <a:xfrm>
                <a:off x="627" y="260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89" name="Oval 7813"/>
              <p:cNvSpPr>
                <a:spLocks noChangeArrowheads="1"/>
              </p:cNvSpPr>
              <p:nvPr/>
            </p:nvSpPr>
            <p:spPr bwMode="auto">
              <a:xfrm>
                <a:off x="627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0" name="Oval 7814"/>
              <p:cNvSpPr>
                <a:spLocks noChangeArrowheads="1"/>
              </p:cNvSpPr>
              <p:nvPr/>
            </p:nvSpPr>
            <p:spPr bwMode="auto">
              <a:xfrm>
                <a:off x="627" y="26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1" name="Oval 7815"/>
              <p:cNvSpPr>
                <a:spLocks noChangeArrowheads="1"/>
              </p:cNvSpPr>
              <p:nvPr/>
            </p:nvSpPr>
            <p:spPr bwMode="auto">
              <a:xfrm>
                <a:off x="627" y="26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2" name="Oval 7816"/>
              <p:cNvSpPr>
                <a:spLocks noChangeArrowheads="1"/>
              </p:cNvSpPr>
              <p:nvPr/>
            </p:nvSpPr>
            <p:spPr bwMode="auto">
              <a:xfrm>
                <a:off x="627" y="26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3" name="Oval 7817"/>
              <p:cNvSpPr>
                <a:spLocks noChangeArrowheads="1"/>
              </p:cNvSpPr>
              <p:nvPr/>
            </p:nvSpPr>
            <p:spPr bwMode="auto">
              <a:xfrm>
                <a:off x="630" y="26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4" name="Oval 7818"/>
              <p:cNvSpPr>
                <a:spLocks noChangeArrowheads="1"/>
              </p:cNvSpPr>
              <p:nvPr/>
            </p:nvSpPr>
            <p:spPr bwMode="auto">
              <a:xfrm>
                <a:off x="630" y="264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5" name="Oval 7819"/>
              <p:cNvSpPr>
                <a:spLocks noChangeArrowheads="1"/>
              </p:cNvSpPr>
              <p:nvPr/>
            </p:nvSpPr>
            <p:spPr bwMode="auto">
              <a:xfrm>
                <a:off x="630" y="26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6" name="Oval 7820"/>
              <p:cNvSpPr>
                <a:spLocks noChangeArrowheads="1"/>
              </p:cNvSpPr>
              <p:nvPr/>
            </p:nvSpPr>
            <p:spPr bwMode="auto">
              <a:xfrm>
                <a:off x="630" y="265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7" name="Oval 7821"/>
              <p:cNvSpPr>
                <a:spLocks noChangeArrowheads="1"/>
              </p:cNvSpPr>
              <p:nvPr/>
            </p:nvSpPr>
            <p:spPr bwMode="auto">
              <a:xfrm>
                <a:off x="630" y="265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8" name="Oval 7822"/>
              <p:cNvSpPr>
                <a:spLocks noChangeArrowheads="1"/>
              </p:cNvSpPr>
              <p:nvPr/>
            </p:nvSpPr>
            <p:spPr bwMode="auto">
              <a:xfrm>
                <a:off x="630" y="265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899" name="Oval 7823"/>
              <p:cNvSpPr>
                <a:spLocks noChangeArrowheads="1"/>
              </p:cNvSpPr>
              <p:nvPr/>
            </p:nvSpPr>
            <p:spPr bwMode="auto">
              <a:xfrm>
                <a:off x="630" y="266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00" name="Oval 7824"/>
              <p:cNvSpPr>
                <a:spLocks noChangeArrowheads="1"/>
              </p:cNvSpPr>
              <p:nvPr/>
            </p:nvSpPr>
            <p:spPr bwMode="auto">
              <a:xfrm>
                <a:off x="633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01" name="Oval 7825"/>
              <p:cNvSpPr>
                <a:spLocks noChangeArrowheads="1"/>
              </p:cNvSpPr>
              <p:nvPr/>
            </p:nvSpPr>
            <p:spPr bwMode="auto">
              <a:xfrm>
                <a:off x="633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02" name="Oval 7826"/>
              <p:cNvSpPr>
                <a:spLocks noChangeArrowheads="1"/>
              </p:cNvSpPr>
              <p:nvPr/>
            </p:nvSpPr>
            <p:spPr bwMode="auto">
              <a:xfrm>
                <a:off x="633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03" name="Oval 7827"/>
              <p:cNvSpPr>
                <a:spLocks noChangeArrowheads="1"/>
              </p:cNvSpPr>
              <p:nvPr/>
            </p:nvSpPr>
            <p:spPr bwMode="auto">
              <a:xfrm>
                <a:off x="633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04" name="Oval 7828"/>
              <p:cNvSpPr>
                <a:spLocks noChangeArrowheads="1"/>
              </p:cNvSpPr>
              <p:nvPr/>
            </p:nvSpPr>
            <p:spPr bwMode="auto">
              <a:xfrm>
                <a:off x="633" y="266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05" name="Oval 7829"/>
              <p:cNvSpPr>
                <a:spLocks noChangeArrowheads="1"/>
              </p:cNvSpPr>
              <p:nvPr/>
            </p:nvSpPr>
            <p:spPr bwMode="auto">
              <a:xfrm>
                <a:off x="633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06" name="Oval 7830"/>
              <p:cNvSpPr>
                <a:spLocks noChangeArrowheads="1"/>
              </p:cNvSpPr>
              <p:nvPr/>
            </p:nvSpPr>
            <p:spPr bwMode="auto">
              <a:xfrm>
                <a:off x="633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07" name="Oval 7831"/>
              <p:cNvSpPr>
                <a:spLocks noChangeArrowheads="1"/>
              </p:cNvSpPr>
              <p:nvPr/>
            </p:nvSpPr>
            <p:spPr bwMode="auto">
              <a:xfrm>
                <a:off x="633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908" name="Oval 7832"/>
              <p:cNvSpPr>
                <a:spLocks noChangeArrowheads="1"/>
              </p:cNvSpPr>
              <p:nvPr/>
            </p:nvSpPr>
            <p:spPr bwMode="auto">
              <a:xfrm>
                <a:off x="636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76" name="Group 8034"/>
            <p:cNvGrpSpPr>
              <a:grpSpLocks/>
            </p:cNvGrpSpPr>
            <p:nvPr/>
          </p:nvGrpSpPr>
          <p:grpSpPr bwMode="auto">
            <a:xfrm>
              <a:off x="636" y="2392"/>
              <a:ext cx="99" cy="298"/>
              <a:chOff x="636" y="2392"/>
              <a:chExt cx="99" cy="298"/>
            </a:xfrm>
          </p:grpSpPr>
          <p:sp>
            <p:nvSpPr>
              <p:cNvPr id="14509" name="Oval 7834"/>
              <p:cNvSpPr>
                <a:spLocks noChangeArrowheads="1"/>
              </p:cNvSpPr>
              <p:nvPr/>
            </p:nvSpPr>
            <p:spPr bwMode="auto">
              <a:xfrm>
                <a:off x="636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0" name="Oval 7835"/>
              <p:cNvSpPr>
                <a:spLocks noChangeArrowheads="1"/>
              </p:cNvSpPr>
              <p:nvPr/>
            </p:nvSpPr>
            <p:spPr bwMode="auto">
              <a:xfrm>
                <a:off x="636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1" name="Oval 7836"/>
              <p:cNvSpPr>
                <a:spLocks noChangeArrowheads="1"/>
              </p:cNvSpPr>
              <p:nvPr/>
            </p:nvSpPr>
            <p:spPr bwMode="auto">
              <a:xfrm>
                <a:off x="636" y="267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2" name="Oval 7837"/>
              <p:cNvSpPr>
                <a:spLocks noChangeArrowheads="1"/>
              </p:cNvSpPr>
              <p:nvPr/>
            </p:nvSpPr>
            <p:spPr bwMode="auto">
              <a:xfrm>
                <a:off x="636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3" name="Oval 7838"/>
              <p:cNvSpPr>
                <a:spLocks noChangeArrowheads="1"/>
              </p:cNvSpPr>
              <p:nvPr/>
            </p:nvSpPr>
            <p:spPr bwMode="auto">
              <a:xfrm>
                <a:off x="636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4" name="Oval 7839"/>
              <p:cNvSpPr>
                <a:spLocks noChangeArrowheads="1"/>
              </p:cNvSpPr>
              <p:nvPr/>
            </p:nvSpPr>
            <p:spPr bwMode="auto">
              <a:xfrm>
                <a:off x="636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5" name="Oval 7840"/>
              <p:cNvSpPr>
                <a:spLocks noChangeArrowheads="1"/>
              </p:cNvSpPr>
              <p:nvPr/>
            </p:nvSpPr>
            <p:spPr bwMode="auto">
              <a:xfrm>
                <a:off x="636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6" name="Oval 7841"/>
              <p:cNvSpPr>
                <a:spLocks noChangeArrowheads="1"/>
              </p:cNvSpPr>
              <p:nvPr/>
            </p:nvSpPr>
            <p:spPr bwMode="auto">
              <a:xfrm>
                <a:off x="639" y="267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7" name="Oval 7842"/>
              <p:cNvSpPr>
                <a:spLocks noChangeArrowheads="1"/>
              </p:cNvSpPr>
              <p:nvPr/>
            </p:nvSpPr>
            <p:spPr bwMode="auto">
              <a:xfrm>
                <a:off x="639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8" name="Oval 7843"/>
              <p:cNvSpPr>
                <a:spLocks noChangeArrowheads="1"/>
              </p:cNvSpPr>
              <p:nvPr/>
            </p:nvSpPr>
            <p:spPr bwMode="auto">
              <a:xfrm>
                <a:off x="639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19" name="Oval 7844"/>
              <p:cNvSpPr>
                <a:spLocks noChangeArrowheads="1"/>
              </p:cNvSpPr>
              <p:nvPr/>
            </p:nvSpPr>
            <p:spPr bwMode="auto">
              <a:xfrm>
                <a:off x="639" y="267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0" name="Oval 7845"/>
              <p:cNvSpPr>
                <a:spLocks noChangeArrowheads="1"/>
              </p:cNvSpPr>
              <p:nvPr/>
            </p:nvSpPr>
            <p:spPr bwMode="auto">
              <a:xfrm>
                <a:off x="639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1" name="Oval 7846"/>
              <p:cNvSpPr>
                <a:spLocks noChangeArrowheads="1"/>
              </p:cNvSpPr>
              <p:nvPr/>
            </p:nvSpPr>
            <p:spPr bwMode="auto">
              <a:xfrm>
                <a:off x="639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2" name="Oval 7847"/>
              <p:cNvSpPr>
                <a:spLocks noChangeArrowheads="1"/>
              </p:cNvSpPr>
              <p:nvPr/>
            </p:nvSpPr>
            <p:spPr bwMode="auto">
              <a:xfrm>
                <a:off x="639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3" name="Oval 7848"/>
              <p:cNvSpPr>
                <a:spLocks noChangeArrowheads="1"/>
              </p:cNvSpPr>
              <p:nvPr/>
            </p:nvSpPr>
            <p:spPr bwMode="auto">
              <a:xfrm>
                <a:off x="642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4" name="Oval 7849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5" name="Oval 7850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6" name="Oval 7851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7" name="Oval 7852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8" name="Oval 7853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29" name="Oval 7854"/>
              <p:cNvSpPr>
                <a:spLocks noChangeArrowheads="1"/>
              </p:cNvSpPr>
              <p:nvPr/>
            </p:nvSpPr>
            <p:spPr bwMode="auto">
              <a:xfrm>
                <a:off x="642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0" name="Oval 7855"/>
              <p:cNvSpPr>
                <a:spLocks noChangeArrowheads="1"/>
              </p:cNvSpPr>
              <p:nvPr/>
            </p:nvSpPr>
            <p:spPr bwMode="auto">
              <a:xfrm>
                <a:off x="642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1" name="Oval 7856"/>
              <p:cNvSpPr>
                <a:spLocks noChangeArrowheads="1"/>
              </p:cNvSpPr>
              <p:nvPr/>
            </p:nvSpPr>
            <p:spPr bwMode="auto">
              <a:xfrm>
                <a:off x="645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2" name="Oval 7857"/>
              <p:cNvSpPr>
                <a:spLocks noChangeArrowheads="1"/>
              </p:cNvSpPr>
              <p:nvPr/>
            </p:nvSpPr>
            <p:spPr bwMode="auto">
              <a:xfrm>
                <a:off x="645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3" name="Oval 7858"/>
              <p:cNvSpPr>
                <a:spLocks noChangeArrowheads="1"/>
              </p:cNvSpPr>
              <p:nvPr/>
            </p:nvSpPr>
            <p:spPr bwMode="auto">
              <a:xfrm>
                <a:off x="645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4" name="Oval 7859"/>
              <p:cNvSpPr>
                <a:spLocks noChangeArrowheads="1"/>
              </p:cNvSpPr>
              <p:nvPr/>
            </p:nvSpPr>
            <p:spPr bwMode="auto">
              <a:xfrm>
                <a:off x="645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5" name="Oval 7860"/>
              <p:cNvSpPr>
                <a:spLocks noChangeArrowheads="1"/>
              </p:cNvSpPr>
              <p:nvPr/>
            </p:nvSpPr>
            <p:spPr bwMode="auto">
              <a:xfrm>
                <a:off x="645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6" name="Oval 7861"/>
              <p:cNvSpPr>
                <a:spLocks noChangeArrowheads="1"/>
              </p:cNvSpPr>
              <p:nvPr/>
            </p:nvSpPr>
            <p:spPr bwMode="auto">
              <a:xfrm>
                <a:off x="645" y="267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7" name="Oval 7862"/>
              <p:cNvSpPr>
                <a:spLocks noChangeArrowheads="1"/>
              </p:cNvSpPr>
              <p:nvPr/>
            </p:nvSpPr>
            <p:spPr bwMode="auto">
              <a:xfrm>
                <a:off x="645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8" name="Oval 7863"/>
              <p:cNvSpPr>
                <a:spLocks noChangeArrowheads="1"/>
              </p:cNvSpPr>
              <p:nvPr/>
            </p:nvSpPr>
            <p:spPr bwMode="auto">
              <a:xfrm>
                <a:off x="645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39" name="Oval 7864"/>
              <p:cNvSpPr>
                <a:spLocks noChangeArrowheads="1"/>
              </p:cNvSpPr>
              <p:nvPr/>
            </p:nvSpPr>
            <p:spPr bwMode="auto">
              <a:xfrm>
                <a:off x="648" y="267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0" name="Oval 7865"/>
              <p:cNvSpPr>
                <a:spLocks noChangeArrowheads="1"/>
              </p:cNvSpPr>
              <p:nvPr/>
            </p:nvSpPr>
            <p:spPr bwMode="auto">
              <a:xfrm>
                <a:off x="648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1" name="Oval 7866"/>
              <p:cNvSpPr>
                <a:spLocks noChangeArrowheads="1"/>
              </p:cNvSpPr>
              <p:nvPr/>
            </p:nvSpPr>
            <p:spPr bwMode="auto">
              <a:xfrm>
                <a:off x="648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2" name="Oval 7867"/>
              <p:cNvSpPr>
                <a:spLocks noChangeArrowheads="1"/>
              </p:cNvSpPr>
              <p:nvPr/>
            </p:nvSpPr>
            <p:spPr bwMode="auto">
              <a:xfrm>
                <a:off x="648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3" name="Oval 7868"/>
              <p:cNvSpPr>
                <a:spLocks noChangeArrowheads="1"/>
              </p:cNvSpPr>
              <p:nvPr/>
            </p:nvSpPr>
            <p:spPr bwMode="auto">
              <a:xfrm>
                <a:off x="648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4" name="Oval 7869"/>
              <p:cNvSpPr>
                <a:spLocks noChangeArrowheads="1"/>
              </p:cNvSpPr>
              <p:nvPr/>
            </p:nvSpPr>
            <p:spPr bwMode="auto">
              <a:xfrm>
                <a:off x="648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5" name="Oval 7870"/>
              <p:cNvSpPr>
                <a:spLocks noChangeArrowheads="1"/>
              </p:cNvSpPr>
              <p:nvPr/>
            </p:nvSpPr>
            <p:spPr bwMode="auto">
              <a:xfrm>
                <a:off x="648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6" name="Oval 7871"/>
              <p:cNvSpPr>
                <a:spLocks noChangeArrowheads="1"/>
              </p:cNvSpPr>
              <p:nvPr/>
            </p:nvSpPr>
            <p:spPr bwMode="auto">
              <a:xfrm>
                <a:off x="651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7" name="Oval 7872"/>
              <p:cNvSpPr>
                <a:spLocks noChangeArrowheads="1"/>
              </p:cNvSpPr>
              <p:nvPr/>
            </p:nvSpPr>
            <p:spPr bwMode="auto">
              <a:xfrm>
                <a:off x="651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8" name="Oval 7873"/>
              <p:cNvSpPr>
                <a:spLocks noChangeArrowheads="1"/>
              </p:cNvSpPr>
              <p:nvPr/>
            </p:nvSpPr>
            <p:spPr bwMode="auto">
              <a:xfrm>
                <a:off x="651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49" name="Oval 7874"/>
              <p:cNvSpPr>
                <a:spLocks noChangeArrowheads="1"/>
              </p:cNvSpPr>
              <p:nvPr/>
            </p:nvSpPr>
            <p:spPr bwMode="auto">
              <a:xfrm>
                <a:off x="651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0" name="Oval 7875"/>
              <p:cNvSpPr>
                <a:spLocks noChangeArrowheads="1"/>
              </p:cNvSpPr>
              <p:nvPr/>
            </p:nvSpPr>
            <p:spPr bwMode="auto">
              <a:xfrm>
                <a:off x="651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1" name="Oval 7876"/>
              <p:cNvSpPr>
                <a:spLocks noChangeArrowheads="1"/>
              </p:cNvSpPr>
              <p:nvPr/>
            </p:nvSpPr>
            <p:spPr bwMode="auto">
              <a:xfrm>
                <a:off x="651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2" name="Oval 7877"/>
              <p:cNvSpPr>
                <a:spLocks noChangeArrowheads="1"/>
              </p:cNvSpPr>
              <p:nvPr/>
            </p:nvSpPr>
            <p:spPr bwMode="auto">
              <a:xfrm>
                <a:off x="651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3" name="Oval 7878"/>
              <p:cNvSpPr>
                <a:spLocks noChangeArrowheads="1"/>
              </p:cNvSpPr>
              <p:nvPr/>
            </p:nvSpPr>
            <p:spPr bwMode="auto">
              <a:xfrm>
                <a:off x="651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4" name="Oval 7879"/>
              <p:cNvSpPr>
                <a:spLocks noChangeArrowheads="1"/>
              </p:cNvSpPr>
              <p:nvPr/>
            </p:nvSpPr>
            <p:spPr bwMode="auto">
              <a:xfrm>
                <a:off x="654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5" name="Oval 7880"/>
              <p:cNvSpPr>
                <a:spLocks noChangeArrowheads="1"/>
              </p:cNvSpPr>
              <p:nvPr/>
            </p:nvSpPr>
            <p:spPr bwMode="auto">
              <a:xfrm>
                <a:off x="654" y="265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6" name="Oval 7881"/>
              <p:cNvSpPr>
                <a:spLocks noChangeArrowheads="1"/>
              </p:cNvSpPr>
              <p:nvPr/>
            </p:nvSpPr>
            <p:spPr bwMode="auto">
              <a:xfrm>
                <a:off x="654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7" name="Oval 7882"/>
              <p:cNvSpPr>
                <a:spLocks noChangeArrowheads="1"/>
              </p:cNvSpPr>
              <p:nvPr/>
            </p:nvSpPr>
            <p:spPr bwMode="auto">
              <a:xfrm>
                <a:off x="654" y="265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8" name="Oval 7883"/>
              <p:cNvSpPr>
                <a:spLocks noChangeArrowheads="1"/>
              </p:cNvSpPr>
              <p:nvPr/>
            </p:nvSpPr>
            <p:spPr bwMode="auto">
              <a:xfrm>
                <a:off x="654" y="264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59" name="Oval 7884"/>
              <p:cNvSpPr>
                <a:spLocks noChangeArrowheads="1"/>
              </p:cNvSpPr>
              <p:nvPr/>
            </p:nvSpPr>
            <p:spPr bwMode="auto">
              <a:xfrm>
                <a:off x="654" y="264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0" name="Oval 7885"/>
              <p:cNvSpPr>
                <a:spLocks noChangeArrowheads="1"/>
              </p:cNvSpPr>
              <p:nvPr/>
            </p:nvSpPr>
            <p:spPr bwMode="auto">
              <a:xfrm>
                <a:off x="654" y="264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1" name="Oval 7886"/>
              <p:cNvSpPr>
                <a:spLocks noChangeArrowheads="1"/>
              </p:cNvSpPr>
              <p:nvPr/>
            </p:nvSpPr>
            <p:spPr bwMode="auto">
              <a:xfrm>
                <a:off x="657" y="26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2" name="Oval 7887"/>
              <p:cNvSpPr>
                <a:spLocks noChangeArrowheads="1"/>
              </p:cNvSpPr>
              <p:nvPr/>
            </p:nvSpPr>
            <p:spPr bwMode="auto">
              <a:xfrm>
                <a:off x="657" y="26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3" name="Oval 7888"/>
              <p:cNvSpPr>
                <a:spLocks noChangeArrowheads="1"/>
              </p:cNvSpPr>
              <p:nvPr/>
            </p:nvSpPr>
            <p:spPr bwMode="auto">
              <a:xfrm>
                <a:off x="657" y="264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4" name="Oval 7889"/>
              <p:cNvSpPr>
                <a:spLocks noChangeArrowheads="1"/>
              </p:cNvSpPr>
              <p:nvPr/>
            </p:nvSpPr>
            <p:spPr bwMode="auto">
              <a:xfrm>
                <a:off x="657" y="26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5" name="Oval 7890"/>
              <p:cNvSpPr>
                <a:spLocks noChangeArrowheads="1"/>
              </p:cNvSpPr>
              <p:nvPr/>
            </p:nvSpPr>
            <p:spPr bwMode="auto">
              <a:xfrm>
                <a:off x="657" y="26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6" name="Oval 7891"/>
              <p:cNvSpPr>
                <a:spLocks noChangeArrowheads="1"/>
              </p:cNvSpPr>
              <p:nvPr/>
            </p:nvSpPr>
            <p:spPr bwMode="auto">
              <a:xfrm>
                <a:off x="657" y="26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7" name="Oval 7892"/>
              <p:cNvSpPr>
                <a:spLocks noChangeArrowheads="1"/>
              </p:cNvSpPr>
              <p:nvPr/>
            </p:nvSpPr>
            <p:spPr bwMode="auto">
              <a:xfrm>
                <a:off x="657" y="26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8" name="Oval 7893"/>
              <p:cNvSpPr>
                <a:spLocks noChangeArrowheads="1"/>
              </p:cNvSpPr>
              <p:nvPr/>
            </p:nvSpPr>
            <p:spPr bwMode="auto">
              <a:xfrm>
                <a:off x="657" y="26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69" name="Oval 7894"/>
              <p:cNvSpPr>
                <a:spLocks noChangeArrowheads="1"/>
              </p:cNvSpPr>
              <p:nvPr/>
            </p:nvSpPr>
            <p:spPr bwMode="auto">
              <a:xfrm>
                <a:off x="659" y="26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0" name="Oval 7895"/>
              <p:cNvSpPr>
                <a:spLocks noChangeArrowheads="1"/>
              </p:cNvSpPr>
              <p:nvPr/>
            </p:nvSpPr>
            <p:spPr bwMode="auto">
              <a:xfrm>
                <a:off x="659" y="26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1" name="Oval 7896"/>
              <p:cNvSpPr>
                <a:spLocks noChangeArrowheads="1"/>
              </p:cNvSpPr>
              <p:nvPr/>
            </p:nvSpPr>
            <p:spPr bwMode="auto">
              <a:xfrm>
                <a:off x="659" y="26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2" name="Oval 7897"/>
              <p:cNvSpPr>
                <a:spLocks noChangeArrowheads="1"/>
              </p:cNvSpPr>
              <p:nvPr/>
            </p:nvSpPr>
            <p:spPr bwMode="auto">
              <a:xfrm>
                <a:off x="659" y="26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3" name="Oval 7898"/>
              <p:cNvSpPr>
                <a:spLocks noChangeArrowheads="1"/>
              </p:cNvSpPr>
              <p:nvPr/>
            </p:nvSpPr>
            <p:spPr bwMode="auto">
              <a:xfrm>
                <a:off x="659" y="263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4" name="Oval 7899"/>
              <p:cNvSpPr>
                <a:spLocks noChangeArrowheads="1"/>
              </p:cNvSpPr>
              <p:nvPr/>
            </p:nvSpPr>
            <p:spPr bwMode="auto">
              <a:xfrm>
                <a:off x="659" y="262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5" name="Oval 7900"/>
              <p:cNvSpPr>
                <a:spLocks noChangeArrowheads="1"/>
              </p:cNvSpPr>
              <p:nvPr/>
            </p:nvSpPr>
            <p:spPr bwMode="auto">
              <a:xfrm>
                <a:off x="659" y="26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6" name="Oval 7901"/>
              <p:cNvSpPr>
                <a:spLocks noChangeArrowheads="1"/>
              </p:cNvSpPr>
              <p:nvPr/>
            </p:nvSpPr>
            <p:spPr bwMode="auto">
              <a:xfrm>
                <a:off x="659" y="262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7" name="Oval 7902"/>
              <p:cNvSpPr>
                <a:spLocks noChangeArrowheads="1"/>
              </p:cNvSpPr>
              <p:nvPr/>
            </p:nvSpPr>
            <p:spPr bwMode="auto">
              <a:xfrm>
                <a:off x="662" y="261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8" name="Oval 7903"/>
              <p:cNvSpPr>
                <a:spLocks noChangeArrowheads="1"/>
              </p:cNvSpPr>
              <p:nvPr/>
            </p:nvSpPr>
            <p:spPr bwMode="auto">
              <a:xfrm>
                <a:off x="662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79" name="Oval 7904"/>
              <p:cNvSpPr>
                <a:spLocks noChangeArrowheads="1"/>
              </p:cNvSpPr>
              <p:nvPr/>
            </p:nvSpPr>
            <p:spPr bwMode="auto">
              <a:xfrm>
                <a:off x="662" y="26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0" name="Oval 7905"/>
              <p:cNvSpPr>
                <a:spLocks noChangeArrowheads="1"/>
              </p:cNvSpPr>
              <p:nvPr/>
            </p:nvSpPr>
            <p:spPr bwMode="auto">
              <a:xfrm>
                <a:off x="662" y="260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1" name="Oval 7906"/>
              <p:cNvSpPr>
                <a:spLocks noChangeArrowheads="1"/>
              </p:cNvSpPr>
              <p:nvPr/>
            </p:nvSpPr>
            <p:spPr bwMode="auto">
              <a:xfrm>
                <a:off x="662" y="260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2" name="Oval 7907"/>
              <p:cNvSpPr>
                <a:spLocks noChangeArrowheads="1"/>
              </p:cNvSpPr>
              <p:nvPr/>
            </p:nvSpPr>
            <p:spPr bwMode="auto">
              <a:xfrm>
                <a:off x="662" y="26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3" name="Oval 7908"/>
              <p:cNvSpPr>
                <a:spLocks noChangeArrowheads="1"/>
              </p:cNvSpPr>
              <p:nvPr/>
            </p:nvSpPr>
            <p:spPr bwMode="auto">
              <a:xfrm>
                <a:off x="662" y="259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4" name="Oval 7909"/>
              <p:cNvSpPr>
                <a:spLocks noChangeArrowheads="1"/>
              </p:cNvSpPr>
              <p:nvPr/>
            </p:nvSpPr>
            <p:spPr bwMode="auto">
              <a:xfrm>
                <a:off x="665" y="259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5" name="Oval 7910"/>
              <p:cNvSpPr>
                <a:spLocks noChangeArrowheads="1"/>
              </p:cNvSpPr>
              <p:nvPr/>
            </p:nvSpPr>
            <p:spPr bwMode="auto">
              <a:xfrm>
                <a:off x="665" y="259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6" name="Oval 7911"/>
              <p:cNvSpPr>
                <a:spLocks noChangeArrowheads="1"/>
              </p:cNvSpPr>
              <p:nvPr/>
            </p:nvSpPr>
            <p:spPr bwMode="auto">
              <a:xfrm>
                <a:off x="665" y="259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7" name="Oval 7912"/>
              <p:cNvSpPr>
                <a:spLocks noChangeArrowheads="1"/>
              </p:cNvSpPr>
              <p:nvPr/>
            </p:nvSpPr>
            <p:spPr bwMode="auto">
              <a:xfrm>
                <a:off x="665" y="25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8" name="Oval 7913"/>
              <p:cNvSpPr>
                <a:spLocks noChangeArrowheads="1"/>
              </p:cNvSpPr>
              <p:nvPr/>
            </p:nvSpPr>
            <p:spPr bwMode="auto">
              <a:xfrm>
                <a:off x="665" y="25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89" name="Oval 7914"/>
              <p:cNvSpPr>
                <a:spLocks noChangeArrowheads="1"/>
              </p:cNvSpPr>
              <p:nvPr/>
            </p:nvSpPr>
            <p:spPr bwMode="auto">
              <a:xfrm>
                <a:off x="665" y="25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0" name="Oval 7915"/>
              <p:cNvSpPr>
                <a:spLocks noChangeArrowheads="1"/>
              </p:cNvSpPr>
              <p:nvPr/>
            </p:nvSpPr>
            <p:spPr bwMode="auto">
              <a:xfrm>
                <a:off x="665" y="257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1" name="Oval 7916"/>
              <p:cNvSpPr>
                <a:spLocks noChangeArrowheads="1"/>
              </p:cNvSpPr>
              <p:nvPr/>
            </p:nvSpPr>
            <p:spPr bwMode="auto">
              <a:xfrm>
                <a:off x="665" y="256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2" name="Oval 7917"/>
              <p:cNvSpPr>
                <a:spLocks noChangeArrowheads="1"/>
              </p:cNvSpPr>
              <p:nvPr/>
            </p:nvSpPr>
            <p:spPr bwMode="auto">
              <a:xfrm>
                <a:off x="668" y="256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3" name="Oval 7918"/>
              <p:cNvSpPr>
                <a:spLocks noChangeArrowheads="1"/>
              </p:cNvSpPr>
              <p:nvPr/>
            </p:nvSpPr>
            <p:spPr bwMode="auto">
              <a:xfrm>
                <a:off x="668" y="255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4" name="Oval 7919"/>
              <p:cNvSpPr>
                <a:spLocks noChangeArrowheads="1"/>
              </p:cNvSpPr>
              <p:nvPr/>
            </p:nvSpPr>
            <p:spPr bwMode="auto">
              <a:xfrm>
                <a:off x="668" y="254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5" name="Oval 7920"/>
              <p:cNvSpPr>
                <a:spLocks noChangeArrowheads="1"/>
              </p:cNvSpPr>
              <p:nvPr/>
            </p:nvSpPr>
            <p:spPr bwMode="auto">
              <a:xfrm>
                <a:off x="668" y="25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6" name="Oval 7921"/>
              <p:cNvSpPr>
                <a:spLocks noChangeArrowheads="1"/>
              </p:cNvSpPr>
              <p:nvPr/>
            </p:nvSpPr>
            <p:spPr bwMode="auto">
              <a:xfrm>
                <a:off x="668" y="25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7" name="Oval 7922"/>
              <p:cNvSpPr>
                <a:spLocks noChangeArrowheads="1"/>
              </p:cNvSpPr>
              <p:nvPr/>
            </p:nvSpPr>
            <p:spPr bwMode="auto">
              <a:xfrm>
                <a:off x="668" y="252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8" name="Oval 7923"/>
              <p:cNvSpPr>
                <a:spLocks noChangeArrowheads="1"/>
              </p:cNvSpPr>
              <p:nvPr/>
            </p:nvSpPr>
            <p:spPr bwMode="auto">
              <a:xfrm>
                <a:off x="668" y="25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99" name="Oval 7924"/>
              <p:cNvSpPr>
                <a:spLocks noChangeArrowheads="1"/>
              </p:cNvSpPr>
              <p:nvPr/>
            </p:nvSpPr>
            <p:spPr bwMode="auto">
              <a:xfrm>
                <a:off x="668" y="24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0" name="Oval 7925"/>
              <p:cNvSpPr>
                <a:spLocks noChangeArrowheads="1"/>
              </p:cNvSpPr>
              <p:nvPr/>
            </p:nvSpPr>
            <p:spPr bwMode="auto">
              <a:xfrm>
                <a:off x="671" y="24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1" name="Oval 7926"/>
              <p:cNvSpPr>
                <a:spLocks noChangeArrowheads="1"/>
              </p:cNvSpPr>
              <p:nvPr/>
            </p:nvSpPr>
            <p:spPr bwMode="auto">
              <a:xfrm>
                <a:off x="671" y="24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2" name="Oval 7927"/>
              <p:cNvSpPr>
                <a:spLocks noChangeArrowheads="1"/>
              </p:cNvSpPr>
              <p:nvPr/>
            </p:nvSpPr>
            <p:spPr bwMode="auto">
              <a:xfrm>
                <a:off x="671" y="247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3" name="Oval 7928"/>
              <p:cNvSpPr>
                <a:spLocks noChangeArrowheads="1"/>
              </p:cNvSpPr>
              <p:nvPr/>
            </p:nvSpPr>
            <p:spPr bwMode="auto">
              <a:xfrm>
                <a:off x="671" y="246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4" name="Oval 7929"/>
              <p:cNvSpPr>
                <a:spLocks noChangeArrowheads="1"/>
              </p:cNvSpPr>
              <p:nvPr/>
            </p:nvSpPr>
            <p:spPr bwMode="auto">
              <a:xfrm>
                <a:off x="671" y="245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5" name="Oval 7930"/>
              <p:cNvSpPr>
                <a:spLocks noChangeArrowheads="1"/>
              </p:cNvSpPr>
              <p:nvPr/>
            </p:nvSpPr>
            <p:spPr bwMode="auto">
              <a:xfrm>
                <a:off x="671" y="244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6" name="Oval 7931"/>
              <p:cNvSpPr>
                <a:spLocks noChangeArrowheads="1"/>
              </p:cNvSpPr>
              <p:nvPr/>
            </p:nvSpPr>
            <p:spPr bwMode="auto">
              <a:xfrm>
                <a:off x="671" y="243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7" name="Oval 7932"/>
              <p:cNvSpPr>
                <a:spLocks noChangeArrowheads="1"/>
              </p:cNvSpPr>
              <p:nvPr/>
            </p:nvSpPr>
            <p:spPr bwMode="auto">
              <a:xfrm>
                <a:off x="674" y="24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8" name="Oval 7933"/>
              <p:cNvSpPr>
                <a:spLocks noChangeArrowheads="1"/>
              </p:cNvSpPr>
              <p:nvPr/>
            </p:nvSpPr>
            <p:spPr bwMode="auto">
              <a:xfrm>
                <a:off x="674" y="24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09" name="Oval 7934"/>
              <p:cNvSpPr>
                <a:spLocks noChangeArrowheads="1"/>
              </p:cNvSpPr>
              <p:nvPr/>
            </p:nvSpPr>
            <p:spPr bwMode="auto">
              <a:xfrm>
                <a:off x="674" y="24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0" name="Oval 7935"/>
              <p:cNvSpPr>
                <a:spLocks noChangeArrowheads="1"/>
              </p:cNvSpPr>
              <p:nvPr/>
            </p:nvSpPr>
            <p:spPr bwMode="auto">
              <a:xfrm>
                <a:off x="674" y="240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1" name="Oval 7936"/>
              <p:cNvSpPr>
                <a:spLocks noChangeArrowheads="1"/>
              </p:cNvSpPr>
              <p:nvPr/>
            </p:nvSpPr>
            <p:spPr bwMode="auto">
              <a:xfrm>
                <a:off x="674" y="24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2" name="Oval 7937"/>
              <p:cNvSpPr>
                <a:spLocks noChangeArrowheads="1"/>
              </p:cNvSpPr>
              <p:nvPr/>
            </p:nvSpPr>
            <p:spPr bwMode="auto">
              <a:xfrm>
                <a:off x="674" y="23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3" name="Oval 7938"/>
              <p:cNvSpPr>
                <a:spLocks noChangeArrowheads="1"/>
              </p:cNvSpPr>
              <p:nvPr/>
            </p:nvSpPr>
            <p:spPr bwMode="auto">
              <a:xfrm>
                <a:off x="674" y="239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4" name="Oval 7939"/>
              <p:cNvSpPr>
                <a:spLocks noChangeArrowheads="1"/>
              </p:cNvSpPr>
              <p:nvPr/>
            </p:nvSpPr>
            <p:spPr bwMode="auto">
              <a:xfrm>
                <a:off x="674" y="23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5" name="Oval 7940"/>
              <p:cNvSpPr>
                <a:spLocks noChangeArrowheads="1"/>
              </p:cNvSpPr>
              <p:nvPr/>
            </p:nvSpPr>
            <p:spPr bwMode="auto">
              <a:xfrm>
                <a:off x="677" y="23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6" name="Oval 7941"/>
              <p:cNvSpPr>
                <a:spLocks noChangeArrowheads="1"/>
              </p:cNvSpPr>
              <p:nvPr/>
            </p:nvSpPr>
            <p:spPr bwMode="auto">
              <a:xfrm>
                <a:off x="677" y="23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7" name="Oval 7942"/>
              <p:cNvSpPr>
                <a:spLocks noChangeArrowheads="1"/>
              </p:cNvSpPr>
              <p:nvPr/>
            </p:nvSpPr>
            <p:spPr bwMode="auto">
              <a:xfrm>
                <a:off x="677" y="239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8" name="Oval 7943"/>
              <p:cNvSpPr>
                <a:spLocks noChangeArrowheads="1"/>
              </p:cNvSpPr>
              <p:nvPr/>
            </p:nvSpPr>
            <p:spPr bwMode="auto">
              <a:xfrm>
                <a:off x="677" y="23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19" name="Oval 7944"/>
              <p:cNvSpPr>
                <a:spLocks noChangeArrowheads="1"/>
              </p:cNvSpPr>
              <p:nvPr/>
            </p:nvSpPr>
            <p:spPr bwMode="auto">
              <a:xfrm>
                <a:off x="677" y="24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0" name="Oval 7945"/>
              <p:cNvSpPr>
                <a:spLocks noChangeArrowheads="1"/>
              </p:cNvSpPr>
              <p:nvPr/>
            </p:nvSpPr>
            <p:spPr bwMode="auto">
              <a:xfrm>
                <a:off x="677" y="240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1" name="Oval 7946"/>
              <p:cNvSpPr>
                <a:spLocks noChangeArrowheads="1"/>
              </p:cNvSpPr>
              <p:nvPr/>
            </p:nvSpPr>
            <p:spPr bwMode="auto">
              <a:xfrm>
                <a:off x="677" y="241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2" name="Oval 7947"/>
              <p:cNvSpPr>
                <a:spLocks noChangeArrowheads="1"/>
              </p:cNvSpPr>
              <p:nvPr/>
            </p:nvSpPr>
            <p:spPr bwMode="auto">
              <a:xfrm>
                <a:off x="677" y="241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3" name="Oval 7948"/>
              <p:cNvSpPr>
                <a:spLocks noChangeArrowheads="1"/>
              </p:cNvSpPr>
              <p:nvPr/>
            </p:nvSpPr>
            <p:spPr bwMode="auto">
              <a:xfrm>
                <a:off x="680" y="24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4" name="Oval 7949"/>
              <p:cNvSpPr>
                <a:spLocks noChangeArrowheads="1"/>
              </p:cNvSpPr>
              <p:nvPr/>
            </p:nvSpPr>
            <p:spPr bwMode="auto">
              <a:xfrm>
                <a:off x="680" y="24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5" name="Oval 7950"/>
              <p:cNvSpPr>
                <a:spLocks noChangeArrowheads="1"/>
              </p:cNvSpPr>
              <p:nvPr/>
            </p:nvSpPr>
            <p:spPr bwMode="auto">
              <a:xfrm>
                <a:off x="680" y="24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6" name="Oval 7951"/>
              <p:cNvSpPr>
                <a:spLocks noChangeArrowheads="1"/>
              </p:cNvSpPr>
              <p:nvPr/>
            </p:nvSpPr>
            <p:spPr bwMode="auto">
              <a:xfrm>
                <a:off x="680" y="245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7" name="Oval 7952"/>
              <p:cNvSpPr>
                <a:spLocks noChangeArrowheads="1"/>
              </p:cNvSpPr>
              <p:nvPr/>
            </p:nvSpPr>
            <p:spPr bwMode="auto">
              <a:xfrm>
                <a:off x="680" y="247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8" name="Oval 7953"/>
              <p:cNvSpPr>
                <a:spLocks noChangeArrowheads="1"/>
              </p:cNvSpPr>
              <p:nvPr/>
            </p:nvSpPr>
            <p:spPr bwMode="auto">
              <a:xfrm>
                <a:off x="680" y="24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29" name="Oval 7954"/>
              <p:cNvSpPr>
                <a:spLocks noChangeArrowheads="1"/>
              </p:cNvSpPr>
              <p:nvPr/>
            </p:nvSpPr>
            <p:spPr bwMode="auto">
              <a:xfrm>
                <a:off x="680" y="25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0" name="Oval 7955"/>
              <p:cNvSpPr>
                <a:spLocks noChangeArrowheads="1"/>
              </p:cNvSpPr>
              <p:nvPr/>
            </p:nvSpPr>
            <p:spPr bwMode="auto">
              <a:xfrm>
                <a:off x="683" y="251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1" name="Oval 7956"/>
              <p:cNvSpPr>
                <a:spLocks noChangeArrowheads="1"/>
              </p:cNvSpPr>
              <p:nvPr/>
            </p:nvSpPr>
            <p:spPr bwMode="auto">
              <a:xfrm>
                <a:off x="683" y="25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2" name="Oval 7957"/>
              <p:cNvSpPr>
                <a:spLocks noChangeArrowheads="1"/>
              </p:cNvSpPr>
              <p:nvPr/>
            </p:nvSpPr>
            <p:spPr bwMode="auto">
              <a:xfrm>
                <a:off x="683" y="25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3" name="Oval 7958"/>
              <p:cNvSpPr>
                <a:spLocks noChangeArrowheads="1"/>
              </p:cNvSpPr>
              <p:nvPr/>
            </p:nvSpPr>
            <p:spPr bwMode="auto">
              <a:xfrm>
                <a:off x="683" y="25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4" name="Oval 7959"/>
              <p:cNvSpPr>
                <a:spLocks noChangeArrowheads="1"/>
              </p:cNvSpPr>
              <p:nvPr/>
            </p:nvSpPr>
            <p:spPr bwMode="auto">
              <a:xfrm>
                <a:off x="683" y="256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5" name="Oval 7960"/>
              <p:cNvSpPr>
                <a:spLocks noChangeArrowheads="1"/>
              </p:cNvSpPr>
              <p:nvPr/>
            </p:nvSpPr>
            <p:spPr bwMode="auto">
              <a:xfrm>
                <a:off x="683" y="25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6" name="Oval 7961"/>
              <p:cNvSpPr>
                <a:spLocks noChangeArrowheads="1"/>
              </p:cNvSpPr>
              <p:nvPr/>
            </p:nvSpPr>
            <p:spPr bwMode="auto">
              <a:xfrm>
                <a:off x="683" y="259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7" name="Oval 7962"/>
              <p:cNvSpPr>
                <a:spLocks noChangeArrowheads="1"/>
              </p:cNvSpPr>
              <p:nvPr/>
            </p:nvSpPr>
            <p:spPr bwMode="auto">
              <a:xfrm>
                <a:off x="683" y="26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8" name="Oval 7963"/>
              <p:cNvSpPr>
                <a:spLocks noChangeArrowheads="1"/>
              </p:cNvSpPr>
              <p:nvPr/>
            </p:nvSpPr>
            <p:spPr bwMode="auto">
              <a:xfrm>
                <a:off x="686" y="261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39" name="Oval 7964"/>
              <p:cNvSpPr>
                <a:spLocks noChangeArrowheads="1"/>
              </p:cNvSpPr>
              <p:nvPr/>
            </p:nvSpPr>
            <p:spPr bwMode="auto">
              <a:xfrm>
                <a:off x="686" y="261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0" name="Oval 7965"/>
              <p:cNvSpPr>
                <a:spLocks noChangeArrowheads="1"/>
              </p:cNvSpPr>
              <p:nvPr/>
            </p:nvSpPr>
            <p:spPr bwMode="auto">
              <a:xfrm>
                <a:off x="686" y="262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1" name="Oval 7966"/>
              <p:cNvSpPr>
                <a:spLocks noChangeArrowheads="1"/>
              </p:cNvSpPr>
              <p:nvPr/>
            </p:nvSpPr>
            <p:spPr bwMode="auto">
              <a:xfrm>
                <a:off x="686" y="26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2" name="Oval 7967"/>
              <p:cNvSpPr>
                <a:spLocks noChangeArrowheads="1"/>
              </p:cNvSpPr>
              <p:nvPr/>
            </p:nvSpPr>
            <p:spPr bwMode="auto">
              <a:xfrm>
                <a:off x="686" y="263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3" name="Oval 7968"/>
              <p:cNvSpPr>
                <a:spLocks noChangeArrowheads="1"/>
              </p:cNvSpPr>
              <p:nvPr/>
            </p:nvSpPr>
            <p:spPr bwMode="auto">
              <a:xfrm>
                <a:off x="686" y="26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4" name="Oval 7969"/>
              <p:cNvSpPr>
                <a:spLocks noChangeArrowheads="1"/>
              </p:cNvSpPr>
              <p:nvPr/>
            </p:nvSpPr>
            <p:spPr bwMode="auto">
              <a:xfrm>
                <a:off x="686" y="26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5" name="Oval 7970"/>
              <p:cNvSpPr>
                <a:spLocks noChangeArrowheads="1"/>
              </p:cNvSpPr>
              <p:nvPr/>
            </p:nvSpPr>
            <p:spPr bwMode="auto">
              <a:xfrm>
                <a:off x="686" y="26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6" name="Oval 7971"/>
              <p:cNvSpPr>
                <a:spLocks noChangeArrowheads="1"/>
              </p:cNvSpPr>
              <p:nvPr/>
            </p:nvSpPr>
            <p:spPr bwMode="auto">
              <a:xfrm>
                <a:off x="689" y="264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7" name="Oval 7972"/>
              <p:cNvSpPr>
                <a:spLocks noChangeArrowheads="1"/>
              </p:cNvSpPr>
              <p:nvPr/>
            </p:nvSpPr>
            <p:spPr bwMode="auto">
              <a:xfrm>
                <a:off x="689" y="26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8" name="Oval 7973"/>
              <p:cNvSpPr>
                <a:spLocks noChangeArrowheads="1"/>
              </p:cNvSpPr>
              <p:nvPr/>
            </p:nvSpPr>
            <p:spPr bwMode="auto">
              <a:xfrm>
                <a:off x="689" y="265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49" name="Oval 7974"/>
              <p:cNvSpPr>
                <a:spLocks noChangeArrowheads="1"/>
              </p:cNvSpPr>
              <p:nvPr/>
            </p:nvSpPr>
            <p:spPr bwMode="auto">
              <a:xfrm>
                <a:off x="689" y="265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0" name="Oval 7975"/>
              <p:cNvSpPr>
                <a:spLocks noChangeArrowheads="1"/>
              </p:cNvSpPr>
              <p:nvPr/>
            </p:nvSpPr>
            <p:spPr bwMode="auto">
              <a:xfrm>
                <a:off x="689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1" name="Oval 7976"/>
              <p:cNvSpPr>
                <a:spLocks noChangeArrowheads="1"/>
              </p:cNvSpPr>
              <p:nvPr/>
            </p:nvSpPr>
            <p:spPr bwMode="auto">
              <a:xfrm>
                <a:off x="689" y="265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2" name="Oval 7977"/>
              <p:cNvSpPr>
                <a:spLocks noChangeArrowheads="1"/>
              </p:cNvSpPr>
              <p:nvPr/>
            </p:nvSpPr>
            <p:spPr bwMode="auto">
              <a:xfrm>
                <a:off x="689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3" name="Oval 7978"/>
              <p:cNvSpPr>
                <a:spLocks noChangeArrowheads="1"/>
              </p:cNvSpPr>
              <p:nvPr/>
            </p:nvSpPr>
            <p:spPr bwMode="auto">
              <a:xfrm>
                <a:off x="692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4" name="Oval 7979"/>
              <p:cNvSpPr>
                <a:spLocks noChangeArrowheads="1"/>
              </p:cNvSpPr>
              <p:nvPr/>
            </p:nvSpPr>
            <p:spPr bwMode="auto">
              <a:xfrm>
                <a:off x="692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5" name="Oval 7980"/>
              <p:cNvSpPr>
                <a:spLocks noChangeArrowheads="1"/>
              </p:cNvSpPr>
              <p:nvPr/>
            </p:nvSpPr>
            <p:spPr bwMode="auto">
              <a:xfrm>
                <a:off x="692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6" name="Oval 7981"/>
              <p:cNvSpPr>
                <a:spLocks noChangeArrowheads="1"/>
              </p:cNvSpPr>
              <p:nvPr/>
            </p:nvSpPr>
            <p:spPr bwMode="auto">
              <a:xfrm>
                <a:off x="692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7" name="Oval 7982"/>
              <p:cNvSpPr>
                <a:spLocks noChangeArrowheads="1"/>
              </p:cNvSpPr>
              <p:nvPr/>
            </p:nvSpPr>
            <p:spPr bwMode="auto">
              <a:xfrm>
                <a:off x="692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8" name="Oval 7983"/>
              <p:cNvSpPr>
                <a:spLocks noChangeArrowheads="1"/>
              </p:cNvSpPr>
              <p:nvPr/>
            </p:nvSpPr>
            <p:spPr bwMode="auto">
              <a:xfrm>
                <a:off x="692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59" name="Oval 7984"/>
              <p:cNvSpPr>
                <a:spLocks noChangeArrowheads="1"/>
              </p:cNvSpPr>
              <p:nvPr/>
            </p:nvSpPr>
            <p:spPr bwMode="auto">
              <a:xfrm>
                <a:off x="692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0" name="Oval 7985"/>
              <p:cNvSpPr>
                <a:spLocks noChangeArrowheads="1"/>
              </p:cNvSpPr>
              <p:nvPr/>
            </p:nvSpPr>
            <p:spPr bwMode="auto">
              <a:xfrm>
                <a:off x="692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1" name="Oval 7986"/>
              <p:cNvSpPr>
                <a:spLocks noChangeArrowheads="1"/>
              </p:cNvSpPr>
              <p:nvPr/>
            </p:nvSpPr>
            <p:spPr bwMode="auto">
              <a:xfrm>
                <a:off x="695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2" name="Oval 7987"/>
              <p:cNvSpPr>
                <a:spLocks noChangeArrowheads="1"/>
              </p:cNvSpPr>
              <p:nvPr/>
            </p:nvSpPr>
            <p:spPr bwMode="auto">
              <a:xfrm>
                <a:off x="695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3" name="Oval 7988"/>
              <p:cNvSpPr>
                <a:spLocks noChangeArrowheads="1"/>
              </p:cNvSpPr>
              <p:nvPr/>
            </p:nvSpPr>
            <p:spPr bwMode="auto">
              <a:xfrm>
                <a:off x="695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4" name="Oval 7989"/>
              <p:cNvSpPr>
                <a:spLocks noChangeArrowheads="1"/>
              </p:cNvSpPr>
              <p:nvPr/>
            </p:nvSpPr>
            <p:spPr bwMode="auto">
              <a:xfrm>
                <a:off x="695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5" name="Oval 7990"/>
              <p:cNvSpPr>
                <a:spLocks noChangeArrowheads="1"/>
              </p:cNvSpPr>
              <p:nvPr/>
            </p:nvSpPr>
            <p:spPr bwMode="auto">
              <a:xfrm>
                <a:off x="695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6" name="Oval 7991"/>
              <p:cNvSpPr>
                <a:spLocks noChangeArrowheads="1"/>
              </p:cNvSpPr>
              <p:nvPr/>
            </p:nvSpPr>
            <p:spPr bwMode="auto">
              <a:xfrm>
                <a:off x="695" y="267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7" name="Oval 7992"/>
              <p:cNvSpPr>
                <a:spLocks noChangeArrowheads="1"/>
              </p:cNvSpPr>
              <p:nvPr/>
            </p:nvSpPr>
            <p:spPr bwMode="auto">
              <a:xfrm>
                <a:off x="695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8" name="Oval 7993"/>
              <p:cNvSpPr>
                <a:spLocks noChangeArrowheads="1"/>
              </p:cNvSpPr>
              <p:nvPr/>
            </p:nvSpPr>
            <p:spPr bwMode="auto">
              <a:xfrm>
                <a:off x="697" y="267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69" name="Oval 7994"/>
              <p:cNvSpPr>
                <a:spLocks noChangeArrowheads="1"/>
              </p:cNvSpPr>
              <p:nvPr/>
            </p:nvSpPr>
            <p:spPr bwMode="auto">
              <a:xfrm>
                <a:off x="697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0" name="Oval 7995"/>
              <p:cNvSpPr>
                <a:spLocks noChangeArrowheads="1"/>
              </p:cNvSpPr>
              <p:nvPr/>
            </p:nvSpPr>
            <p:spPr bwMode="auto">
              <a:xfrm>
                <a:off x="697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1" name="Oval 7996"/>
              <p:cNvSpPr>
                <a:spLocks noChangeArrowheads="1"/>
              </p:cNvSpPr>
              <p:nvPr/>
            </p:nvSpPr>
            <p:spPr bwMode="auto">
              <a:xfrm>
                <a:off x="697" y="267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2" name="Oval 7997"/>
              <p:cNvSpPr>
                <a:spLocks noChangeArrowheads="1"/>
              </p:cNvSpPr>
              <p:nvPr/>
            </p:nvSpPr>
            <p:spPr bwMode="auto">
              <a:xfrm>
                <a:off x="697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3" name="Oval 7998"/>
              <p:cNvSpPr>
                <a:spLocks noChangeArrowheads="1"/>
              </p:cNvSpPr>
              <p:nvPr/>
            </p:nvSpPr>
            <p:spPr bwMode="auto">
              <a:xfrm>
                <a:off x="697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4" name="Oval 7999"/>
              <p:cNvSpPr>
                <a:spLocks noChangeArrowheads="1"/>
              </p:cNvSpPr>
              <p:nvPr/>
            </p:nvSpPr>
            <p:spPr bwMode="auto">
              <a:xfrm>
                <a:off x="697" y="267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5" name="Oval 8000"/>
              <p:cNvSpPr>
                <a:spLocks noChangeArrowheads="1"/>
              </p:cNvSpPr>
              <p:nvPr/>
            </p:nvSpPr>
            <p:spPr bwMode="auto">
              <a:xfrm>
                <a:off x="697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6" name="Oval 8001"/>
              <p:cNvSpPr>
                <a:spLocks noChangeArrowheads="1"/>
              </p:cNvSpPr>
              <p:nvPr/>
            </p:nvSpPr>
            <p:spPr bwMode="auto">
              <a:xfrm>
                <a:off x="700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7" name="Oval 8002"/>
              <p:cNvSpPr>
                <a:spLocks noChangeArrowheads="1"/>
              </p:cNvSpPr>
              <p:nvPr/>
            </p:nvSpPr>
            <p:spPr bwMode="auto">
              <a:xfrm>
                <a:off x="700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8" name="Oval 8003"/>
              <p:cNvSpPr>
                <a:spLocks noChangeArrowheads="1"/>
              </p:cNvSpPr>
              <p:nvPr/>
            </p:nvSpPr>
            <p:spPr bwMode="auto">
              <a:xfrm>
                <a:off x="700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79" name="Oval 8004"/>
              <p:cNvSpPr>
                <a:spLocks noChangeArrowheads="1"/>
              </p:cNvSpPr>
              <p:nvPr/>
            </p:nvSpPr>
            <p:spPr bwMode="auto">
              <a:xfrm>
                <a:off x="700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0" name="Oval 8005"/>
              <p:cNvSpPr>
                <a:spLocks noChangeArrowheads="1"/>
              </p:cNvSpPr>
              <p:nvPr/>
            </p:nvSpPr>
            <p:spPr bwMode="auto">
              <a:xfrm>
                <a:off x="700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1" name="Oval 8006"/>
              <p:cNvSpPr>
                <a:spLocks noChangeArrowheads="1"/>
              </p:cNvSpPr>
              <p:nvPr/>
            </p:nvSpPr>
            <p:spPr bwMode="auto">
              <a:xfrm>
                <a:off x="700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2" name="Oval 8007"/>
              <p:cNvSpPr>
                <a:spLocks noChangeArrowheads="1"/>
              </p:cNvSpPr>
              <p:nvPr/>
            </p:nvSpPr>
            <p:spPr bwMode="auto">
              <a:xfrm>
                <a:off x="700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3" name="Oval 8008"/>
              <p:cNvSpPr>
                <a:spLocks noChangeArrowheads="1"/>
              </p:cNvSpPr>
              <p:nvPr/>
            </p:nvSpPr>
            <p:spPr bwMode="auto">
              <a:xfrm>
                <a:off x="700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4" name="Oval 8009"/>
              <p:cNvSpPr>
                <a:spLocks noChangeArrowheads="1"/>
              </p:cNvSpPr>
              <p:nvPr/>
            </p:nvSpPr>
            <p:spPr bwMode="auto">
              <a:xfrm>
                <a:off x="703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5" name="Oval 8010"/>
              <p:cNvSpPr>
                <a:spLocks noChangeArrowheads="1"/>
              </p:cNvSpPr>
              <p:nvPr/>
            </p:nvSpPr>
            <p:spPr bwMode="auto">
              <a:xfrm>
                <a:off x="703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6" name="Oval 8011"/>
              <p:cNvSpPr>
                <a:spLocks noChangeArrowheads="1"/>
              </p:cNvSpPr>
              <p:nvPr/>
            </p:nvSpPr>
            <p:spPr bwMode="auto">
              <a:xfrm>
                <a:off x="703" y="26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7" name="Oval 8012"/>
              <p:cNvSpPr>
                <a:spLocks noChangeArrowheads="1"/>
              </p:cNvSpPr>
              <p:nvPr/>
            </p:nvSpPr>
            <p:spPr bwMode="auto">
              <a:xfrm>
                <a:off x="703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8" name="Oval 8013"/>
              <p:cNvSpPr>
                <a:spLocks noChangeArrowheads="1"/>
              </p:cNvSpPr>
              <p:nvPr/>
            </p:nvSpPr>
            <p:spPr bwMode="auto">
              <a:xfrm>
                <a:off x="703" y="265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89" name="Oval 8014"/>
              <p:cNvSpPr>
                <a:spLocks noChangeArrowheads="1"/>
              </p:cNvSpPr>
              <p:nvPr/>
            </p:nvSpPr>
            <p:spPr bwMode="auto">
              <a:xfrm>
                <a:off x="703" y="265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0" name="Oval 8015"/>
              <p:cNvSpPr>
                <a:spLocks noChangeArrowheads="1"/>
              </p:cNvSpPr>
              <p:nvPr/>
            </p:nvSpPr>
            <p:spPr bwMode="auto">
              <a:xfrm>
                <a:off x="703" y="265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1" name="Oval 8016"/>
              <p:cNvSpPr>
                <a:spLocks noChangeArrowheads="1"/>
              </p:cNvSpPr>
              <p:nvPr/>
            </p:nvSpPr>
            <p:spPr bwMode="auto">
              <a:xfrm>
                <a:off x="706" y="265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2" name="Oval 8017"/>
              <p:cNvSpPr>
                <a:spLocks noChangeArrowheads="1"/>
              </p:cNvSpPr>
              <p:nvPr/>
            </p:nvSpPr>
            <p:spPr bwMode="auto">
              <a:xfrm>
                <a:off x="706" y="26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3" name="Oval 8018"/>
              <p:cNvSpPr>
                <a:spLocks noChangeArrowheads="1"/>
              </p:cNvSpPr>
              <p:nvPr/>
            </p:nvSpPr>
            <p:spPr bwMode="auto">
              <a:xfrm>
                <a:off x="706" y="26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4" name="Oval 8019"/>
              <p:cNvSpPr>
                <a:spLocks noChangeArrowheads="1"/>
              </p:cNvSpPr>
              <p:nvPr/>
            </p:nvSpPr>
            <p:spPr bwMode="auto">
              <a:xfrm>
                <a:off x="706" y="265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5" name="Oval 8020"/>
              <p:cNvSpPr>
                <a:spLocks noChangeArrowheads="1"/>
              </p:cNvSpPr>
              <p:nvPr/>
            </p:nvSpPr>
            <p:spPr bwMode="auto">
              <a:xfrm>
                <a:off x="706" y="264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6" name="Oval 8021"/>
              <p:cNvSpPr>
                <a:spLocks noChangeArrowheads="1"/>
              </p:cNvSpPr>
              <p:nvPr/>
            </p:nvSpPr>
            <p:spPr bwMode="auto">
              <a:xfrm>
                <a:off x="706" y="264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7" name="Oval 8022"/>
              <p:cNvSpPr>
                <a:spLocks noChangeArrowheads="1"/>
              </p:cNvSpPr>
              <p:nvPr/>
            </p:nvSpPr>
            <p:spPr bwMode="auto">
              <a:xfrm>
                <a:off x="706" y="26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8" name="Oval 8023"/>
              <p:cNvSpPr>
                <a:spLocks noChangeArrowheads="1"/>
              </p:cNvSpPr>
              <p:nvPr/>
            </p:nvSpPr>
            <p:spPr bwMode="auto">
              <a:xfrm>
                <a:off x="706" y="26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699" name="Oval 8024"/>
              <p:cNvSpPr>
                <a:spLocks noChangeArrowheads="1"/>
              </p:cNvSpPr>
              <p:nvPr/>
            </p:nvSpPr>
            <p:spPr bwMode="auto">
              <a:xfrm>
                <a:off x="709" y="264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00" name="Oval 8025"/>
              <p:cNvSpPr>
                <a:spLocks noChangeArrowheads="1"/>
              </p:cNvSpPr>
              <p:nvPr/>
            </p:nvSpPr>
            <p:spPr bwMode="auto">
              <a:xfrm>
                <a:off x="709" y="26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01" name="Oval 8026"/>
              <p:cNvSpPr>
                <a:spLocks noChangeArrowheads="1"/>
              </p:cNvSpPr>
              <p:nvPr/>
            </p:nvSpPr>
            <p:spPr bwMode="auto">
              <a:xfrm>
                <a:off x="709" y="26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02" name="Oval 8027"/>
              <p:cNvSpPr>
                <a:spLocks noChangeArrowheads="1"/>
              </p:cNvSpPr>
              <p:nvPr/>
            </p:nvSpPr>
            <p:spPr bwMode="auto">
              <a:xfrm>
                <a:off x="709" y="26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03" name="Oval 8028"/>
              <p:cNvSpPr>
                <a:spLocks noChangeArrowheads="1"/>
              </p:cNvSpPr>
              <p:nvPr/>
            </p:nvSpPr>
            <p:spPr bwMode="auto">
              <a:xfrm>
                <a:off x="709" y="26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04" name="Oval 8029"/>
              <p:cNvSpPr>
                <a:spLocks noChangeArrowheads="1"/>
              </p:cNvSpPr>
              <p:nvPr/>
            </p:nvSpPr>
            <p:spPr bwMode="auto">
              <a:xfrm>
                <a:off x="709" y="26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05" name="Oval 8030"/>
              <p:cNvSpPr>
                <a:spLocks noChangeArrowheads="1"/>
              </p:cNvSpPr>
              <p:nvPr/>
            </p:nvSpPr>
            <p:spPr bwMode="auto">
              <a:xfrm>
                <a:off x="709" y="26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06" name="Oval 8031"/>
              <p:cNvSpPr>
                <a:spLocks noChangeArrowheads="1"/>
              </p:cNvSpPr>
              <p:nvPr/>
            </p:nvSpPr>
            <p:spPr bwMode="auto">
              <a:xfrm>
                <a:off x="709" y="264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07" name="Oval 8032"/>
              <p:cNvSpPr>
                <a:spLocks noChangeArrowheads="1"/>
              </p:cNvSpPr>
              <p:nvPr/>
            </p:nvSpPr>
            <p:spPr bwMode="auto">
              <a:xfrm>
                <a:off x="712" y="26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708" name="Oval 8033"/>
              <p:cNvSpPr>
                <a:spLocks noChangeArrowheads="1"/>
              </p:cNvSpPr>
              <p:nvPr/>
            </p:nvSpPr>
            <p:spPr bwMode="auto">
              <a:xfrm>
                <a:off x="712" y="264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77" name="Group 8235"/>
            <p:cNvGrpSpPr>
              <a:grpSpLocks/>
            </p:cNvGrpSpPr>
            <p:nvPr/>
          </p:nvGrpSpPr>
          <p:grpSpPr bwMode="auto">
            <a:xfrm>
              <a:off x="712" y="2435"/>
              <a:ext cx="100" cy="249"/>
              <a:chOff x="712" y="2435"/>
              <a:chExt cx="100" cy="249"/>
            </a:xfrm>
          </p:grpSpPr>
          <p:sp>
            <p:nvSpPr>
              <p:cNvPr id="14309" name="Oval 8035"/>
              <p:cNvSpPr>
                <a:spLocks noChangeArrowheads="1"/>
              </p:cNvSpPr>
              <p:nvPr/>
            </p:nvSpPr>
            <p:spPr bwMode="auto">
              <a:xfrm>
                <a:off x="712" y="265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0" name="Oval 8036"/>
              <p:cNvSpPr>
                <a:spLocks noChangeArrowheads="1"/>
              </p:cNvSpPr>
              <p:nvPr/>
            </p:nvSpPr>
            <p:spPr bwMode="auto">
              <a:xfrm>
                <a:off x="712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1" name="Oval 8037"/>
              <p:cNvSpPr>
                <a:spLocks noChangeArrowheads="1"/>
              </p:cNvSpPr>
              <p:nvPr/>
            </p:nvSpPr>
            <p:spPr bwMode="auto">
              <a:xfrm>
                <a:off x="712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2" name="Oval 8038"/>
              <p:cNvSpPr>
                <a:spLocks noChangeArrowheads="1"/>
              </p:cNvSpPr>
              <p:nvPr/>
            </p:nvSpPr>
            <p:spPr bwMode="auto">
              <a:xfrm>
                <a:off x="712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3" name="Oval 8039"/>
              <p:cNvSpPr>
                <a:spLocks noChangeArrowheads="1"/>
              </p:cNvSpPr>
              <p:nvPr/>
            </p:nvSpPr>
            <p:spPr bwMode="auto">
              <a:xfrm>
                <a:off x="712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4" name="Oval 8040"/>
              <p:cNvSpPr>
                <a:spLocks noChangeArrowheads="1"/>
              </p:cNvSpPr>
              <p:nvPr/>
            </p:nvSpPr>
            <p:spPr bwMode="auto">
              <a:xfrm>
                <a:off x="715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5" name="Oval 8041"/>
              <p:cNvSpPr>
                <a:spLocks noChangeArrowheads="1"/>
              </p:cNvSpPr>
              <p:nvPr/>
            </p:nvSpPr>
            <p:spPr bwMode="auto">
              <a:xfrm>
                <a:off x="715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6" name="Oval 8042"/>
              <p:cNvSpPr>
                <a:spLocks noChangeArrowheads="1"/>
              </p:cNvSpPr>
              <p:nvPr/>
            </p:nvSpPr>
            <p:spPr bwMode="auto">
              <a:xfrm>
                <a:off x="715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7" name="Oval 8043"/>
              <p:cNvSpPr>
                <a:spLocks noChangeArrowheads="1"/>
              </p:cNvSpPr>
              <p:nvPr/>
            </p:nvSpPr>
            <p:spPr bwMode="auto">
              <a:xfrm>
                <a:off x="715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8" name="Oval 8044"/>
              <p:cNvSpPr>
                <a:spLocks noChangeArrowheads="1"/>
              </p:cNvSpPr>
              <p:nvPr/>
            </p:nvSpPr>
            <p:spPr bwMode="auto">
              <a:xfrm>
                <a:off x="715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19" name="Oval 8045"/>
              <p:cNvSpPr>
                <a:spLocks noChangeArrowheads="1"/>
              </p:cNvSpPr>
              <p:nvPr/>
            </p:nvSpPr>
            <p:spPr bwMode="auto">
              <a:xfrm>
                <a:off x="715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0" name="Oval 8046"/>
              <p:cNvSpPr>
                <a:spLocks noChangeArrowheads="1"/>
              </p:cNvSpPr>
              <p:nvPr/>
            </p:nvSpPr>
            <p:spPr bwMode="auto">
              <a:xfrm>
                <a:off x="715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1" name="Oval 8047"/>
              <p:cNvSpPr>
                <a:spLocks noChangeArrowheads="1"/>
              </p:cNvSpPr>
              <p:nvPr/>
            </p:nvSpPr>
            <p:spPr bwMode="auto">
              <a:xfrm>
                <a:off x="715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2" name="Oval 8048"/>
              <p:cNvSpPr>
                <a:spLocks noChangeArrowheads="1"/>
              </p:cNvSpPr>
              <p:nvPr/>
            </p:nvSpPr>
            <p:spPr bwMode="auto">
              <a:xfrm>
                <a:off x="718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3" name="Oval 8049"/>
              <p:cNvSpPr>
                <a:spLocks noChangeArrowheads="1"/>
              </p:cNvSpPr>
              <p:nvPr/>
            </p:nvSpPr>
            <p:spPr bwMode="auto">
              <a:xfrm>
                <a:off x="718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4" name="Oval 8050"/>
              <p:cNvSpPr>
                <a:spLocks noChangeArrowheads="1"/>
              </p:cNvSpPr>
              <p:nvPr/>
            </p:nvSpPr>
            <p:spPr bwMode="auto">
              <a:xfrm>
                <a:off x="718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5" name="Oval 8051"/>
              <p:cNvSpPr>
                <a:spLocks noChangeArrowheads="1"/>
              </p:cNvSpPr>
              <p:nvPr/>
            </p:nvSpPr>
            <p:spPr bwMode="auto">
              <a:xfrm>
                <a:off x="718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6" name="Oval 8052"/>
              <p:cNvSpPr>
                <a:spLocks noChangeArrowheads="1"/>
              </p:cNvSpPr>
              <p:nvPr/>
            </p:nvSpPr>
            <p:spPr bwMode="auto">
              <a:xfrm>
                <a:off x="718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7" name="Oval 8053"/>
              <p:cNvSpPr>
                <a:spLocks noChangeArrowheads="1"/>
              </p:cNvSpPr>
              <p:nvPr/>
            </p:nvSpPr>
            <p:spPr bwMode="auto">
              <a:xfrm>
                <a:off x="718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8" name="Oval 8054"/>
              <p:cNvSpPr>
                <a:spLocks noChangeArrowheads="1"/>
              </p:cNvSpPr>
              <p:nvPr/>
            </p:nvSpPr>
            <p:spPr bwMode="auto">
              <a:xfrm>
                <a:off x="718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29" name="Oval 8055"/>
              <p:cNvSpPr>
                <a:spLocks noChangeArrowheads="1"/>
              </p:cNvSpPr>
              <p:nvPr/>
            </p:nvSpPr>
            <p:spPr bwMode="auto">
              <a:xfrm>
                <a:off x="718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0" name="Oval 8056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1" name="Oval 8057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2" name="Oval 8058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3" name="Oval 8059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4" name="Oval 8060"/>
              <p:cNvSpPr>
                <a:spLocks noChangeArrowheads="1"/>
              </p:cNvSpPr>
              <p:nvPr/>
            </p:nvSpPr>
            <p:spPr bwMode="auto">
              <a:xfrm>
                <a:off x="721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5" name="Oval 8061"/>
              <p:cNvSpPr>
                <a:spLocks noChangeArrowheads="1"/>
              </p:cNvSpPr>
              <p:nvPr/>
            </p:nvSpPr>
            <p:spPr bwMode="auto">
              <a:xfrm>
                <a:off x="721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6" name="Oval 8062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7" name="Oval 8063"/>
              <p:cNvSpPr>
                <a:spLocks noChangeArrowheads="1"/>
              </p:cNvSpPr>
              <p:nvPr/>
            </p:nvSpPr>
            <p:spPr bwMode="auto">
              <a:xfrm>
                <a:off x="724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8" name="Oval 8064"/>
              <p:cNvSpPr>
                <a:spLocks noChangeArrowheads="1"/>
              </p:cNvSpPr>
              <p:nvPr/>
            </p:nvSpPr>
            <p:spPr bwMode="auto">
              <a:xfrm>
                <a:off x="724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39" name="Oval 8065"/>
              <p:cNvSpPr>
                <a:spLocks noChangeArrowheads="1"/>
              </p:cNvSpPr>
              <p:nvPr/>
            </p:nvSpPr>
            <p:spPr bwMode="auto">
              <a:xfrm>
                <a:off x="724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0" name="Oval 8066"/>
              <p:cNvSpPr>
                <a:spLocks noChangeArrowheads="1"/>
              </p:cNvSpPr>
              <p:nvPr/>
            </p:nvSpPr>
            <p:spPr bwMode="auto">
              <a:xfrm>
                <a:off x="724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1" name="Oval 8067"/>
              <p:cNvSpPr>
                <a:spLocks noChangeArrowheads="1"/>
              </p:cNvSpPr>
              <p:nvPr/>
            </p:nvSpPr>
            <p:spPr bwMode="auto">
              <a:xfrm>
                <a:off x="724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2" name="Oval 8068"/>
              <p:cNvSpPr>
                <a:spLocks noChangeArrowheads="1"/>
              </p:cNvSpPr>
              <p:nvPr/>
            </p:nvSpPr>
            <p:spPr bwMode="auto">
              <a:xfrm>
                <a:off x="724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3" name="Oval 8069"/>
              <p:cNvSpPr>
                <a:spLocks noChangeArrowheads="1"/>
              </p:cNvSpPr>
              <p:nvPr/>
            </p:nvSpPr>
            <p:spPr bwMode="auto">
              <a:xfrm>
                <a:off x="724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4" name="Oval 8070"/>
              <p:cNvSpPr>
                <a:spLocks noChangeArrowheads="1"/>
              </p:cNvSpPr>
              <p:nvPr/>
            </p:nvSpPr>
            <p:spPr bwMode="auto">
              <a:xfrm>
                <a:off x="724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5" name="Oval 8071"/>
              <p:cNvSpPr>
                <a:spLocks noChangeArrowheads="1"/>
              </p:cNvSpPr>
              <p:nvPr/>
            </p:nvSpPr>
            <p:spPr bwMode="auto">
              <a:xfrm>
                <a:off x="727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6" name="Oval 8072"/>
              <p:cNvSpPr>
                <a:spLocks noChangeArrowheads="1"/>
              </p:cNvSpPr>
              <p:nvPr/>
            </p:nvSpPr>
            <p:spPr bwMode="auto">
              <a:xfrm>
                <a:off x="727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7" name="Oval 8073"/>
              <p:cNvSpPr>
                <a:spLocks noChangeArrowheads="1"/>
              </p:cNvSpPr>
              <p:nvPr/>
            </p:nvSpPr>
            <p:spPr bwMode="auto">
              <a:xfrm>
                <a:off x="727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8" name="Oval 8074"/>
              <p:cNvSpPr>
                <a:spLocks noChangeArrowheads="1"/>
              </p:cNvSpPr>
              <p:nvPr/>
            </p:nvSpPr>
            <p:spPr bwMode="auto">
              <a:xfrm>
                <a:off x="727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49" name="Oval 8075"/>
              <p:cNvSpPr>
                <a:spLocks noChangeArrowheads="1"/>
              </p:cNvSpPr>
              <p:nvPr/>
            </p:nvSpPr>
            <p:spPr bwMode="auto">
              <a:xfrm>
                <a:off x="727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0" name="Oval 8076"/>
              <p:cNvSpPr>
                <a:spLocks noChangeArrowheads="1"/>
              </p:cNvSpPr>
              <p:nvPr/>
            </p:nvSpPr>
            <p:spPr bwMode="auto">
              <a:xfrm>
                <a:off x="727" y="265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1" name="Oval 8077"/>
              <p:cNvSpPr>
                <a:spLocks noChangeArrowheads="1"/>
              </p:cNvSpPr>
              <p:nvPr/>
            </p:nvSpPr>
            <p:spPr bwMode="auto">
              <a:xfrm>
                <a:off x="727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2" name="Oval 8078"/>
              <p:cNvSpPr>
                <a:spLocks noChangeArrowheads="1"/>
              </p:cNvSpPr>
              <p:nvPr/>
            </p:nvSpPr>
            <p:spPr bwMode="auto">
              <a:xfrm>
                <a:off x="727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3" name="Oval 8079"/>
              <p:cNvSpPr>
                <a:spLocks noChangeArrowheads="1"/>
              </p:cNvSpPr>
              <p:nvPr/>
            </p:nvSpPr>
            <p:spPr bwMode="auto">
              <a:xfrm>
                <a:off x="730" y="264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4" name="Oval 8080"/>
              <p:cNvSpPr>
                <a:spLocks noChangeArrowheads="1"/>
              </p:cNvSpPr>
              <p:nvPr/>
            </p:nvSpPr>
            <p:spPr bwMode="auto">
              <a:xfrm>
                <a:off x="730" y="265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5" name="Oval 8081"/>
              <p:cNvSpPr>
                <a:spLocks noChangeArrowheads="1"/>
              </p:cNvSpPr>
              <p:nvPr/>
            </p:nvSpPr>
            <p:spPr bwMode="auto">
              <a:xfrm>
                <a:off x="730" y="264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6" name="Oval 8082"/>
              <p:cNvSpPr>
                <a:spLocks noChangeArrowheads="1"/>
              </p:cNvSpPr>
              <p:nvPr/>
            </p:nvSpPr>
            <p:spPr bwMode="auto">
              <a:xfrm>
                <a:off x="730" y="264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7" name="Oval 8083"/>
              <p:cNvSpPr>
                <a:spLocks noChangeArrowheads="1"/>
              </p:cNvSpPr>
              <p:nvPr/>
            </p:nvSpPr>
            <p:spPr bwMode="auto">
              <a:xfrm>
                <a:off x="730" y="264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8" name="Oval 8084"/>
              <p:cNvSpPr>
                <a:spLocks noChangeArrowheads="1"/>
              </p:cNvSpPr>
              <p:nvPr/>
            </p:nvSpPr>
            <p:spPr bwMode="auto">
              <a:xfrm>
                <a:off x="730" y="26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59" name="Oval 8085"/>
              <p:cNvSpPr>
                <a:spLocks noChangeArrowheads="1"/>
              </p:cNvSpPr>
              <p:nvPr/>
            </p:nvSpPr>
            <p:spPr bwMode="auto">
              <a:xfrm>
                <a:off x="730" y="26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0" name="Oval 8086"/>
              <p:cNvSpPr>
                <a:spLocks noChangeArrowheads="1"/>
              </p:cNvSpPr>
              <p:nvPr/>
            </p:nvSpPr>
            <p:spPr bwMode="auto">
              <a:xfrm>
                <a:off x="733" y="26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1" name="Oval 8087"/>
              <p:cNvSpPr>
                <a:spLocks noChangeArrowheads="1"/>
              </p:cNvSpPr>
              <p:nvPr/>
            </p:nvSpPr>
            <p:spPr bwMode="auto">
              <a:xfrm>
                <a:off x="733" y="26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2" name="Oval 8088"/>
              <p:cNvSpPr>
                <a:spLocks noChangeArrowheads="1"/>
              </p:cNvSpPr>
              <p:nvPr/>
            </p:nvSpPr>
            <p:spPr bwMode="auto">
              <a:xfrm>
                <a:off x="733" y="26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3" name="Oval 8089"/>
              <p:cNvSpPr>
                <a:spLocks noChangeArrowheads="1"/>
              </p:cNvSpPr>
              <p:nvPr/>
            </p:nvSpPr>
            <p:spPr bwMode="auto">
              <a:xfrm>
                <a:off x="733" y="26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4" name="Oval 8090"/>
              <p:cNvSpPr>
                <a:spLocks noChangeArrowheads="1"/>
              </p:cNvSpPr>
              <p:nvPr/>
            </p:nvSpPr>
            <p:spPr bwMode="auto">
              <a:xfrm>
                <a:off x="733" y="263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5" name="Oval 8091"/>
              <p:cNvSpPr>
                <a:spLocks noChangeArrowheads="1"/>
              </p:cNvSpPr>
              <p:nvPr/>
            </p:nvSpPr>
            <p:spPr bwMode="auto">
              <a:xfrm>
                <a:off x="733" y="26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6" name="Oval 8092"/>
              <p:cNvSpPr>
                <a:spLocks noChangeArrowheads="1"/>
              </p:cNvSpPr>
              <p:nvPr/>
            </p:nvSpPr>
            <p:spPr bwMode="auto">
              <a:xfrm>
                <a:off x="733" y="262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7" name="Oval 8093"/>
              <p:cNvSpPr>
                <a:spLocks noChangeArrowheads="1"/>
              </p:cNvSpPr>
              <p:nvPr/>
            </p:nvSpPr>
            <p:spPr bwMode="auto">
              <a:xfrm>
                <a:off x="733" y="26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8" name="Oval 8094"/>
              <p:cNvSpPr>
                <a:spLocks noChangeArrowheads="1"/>
              </p:cNvSpPr>
              <p:nvPr/>
            </p:nvSpPr>
            <p:spPr bwMode="auto">
              <a:xfrm>
                <a:off x="735" y="262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69" name="Oval 8095"/>
              <p:cNvSpPr>
                <a:spLocks noChangeArrowheads="1"/>
              </p:cNvSpPr>
              <p:nvPr/>
            </p:nvSpPr>
            <p:spPr bwMode="auto">
              <a:xfrm>
                <a:off x="735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0" name="Oval 8096"/>
              <p:cNvSpPr>
                <a:spLocks noChangeArrowheads="1"/>
              </p:cNvSpPr>
              <p:nvPr/>
            </p:nvSpPr>
            <p:spPr bwMode="auto">
              <a:xfrm>
                <a:off x="735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1" name="Oval 8097"/>
              <p:cNvSpPr>
                <a:spLocks noChangeArrowheads="1"/>
              </p:cNvSpPr>
              <p:nvPr/>
            </p:nvSpPr>
            <p:spPr bwMode="auto">
              <a:xfrm>
                <a:off x="735" y="26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2" name="Oval 8098"/>
              <p:cNvSpPr>
                <a:spLocks noChangeArrowheads="1"/>
              </p:cNvSpPr>
              <p:nvPr/>
            </p:nvSpPr>
            <p:spPr bwMode="auto">
              <a:xfrm>
                <a:off x="735" y="26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3" name="Oval 8099"/>
              <p:cNvSpPr>
                <a:spLocks noChangeArrowheads="1"/>
              </p:cNvSpPr>
              <p:nvPr/>
            </p:nvSpPr>
            <p:spPr bwMode="auto">
              <a:xfrm>
                <a:off x="735" y="26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4" name="Oval 8100"/>
              <p:cNvSpPr>
                <a:spLocks noChangeArrowheads="1"/>
              </p:cNvSpPr>
              <p:nvPr/>
            </p:nvSpPr>
            <p:spPr bwMode="auto">
              <a:xfrm>
                <a:off x="735" y="259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5" name="Oval 8101"/>
              <p:cNvSpPr>
                <a:spLocks noChangeArrowheads="1"/>
              </p:cNvSpPr>
              <p:nvPr/>
            </p:nvSpPr>
            <p:spPr bwMode="auto">
              <a:xfrm>
                <a:off x="738" y="25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6" name="Oval 8102"/>
              <p:cNvSpPr>
                <a:spLocks noChangeArrowheads="1"/>
              </p:cNvSpPr>
              <p:nvPr/>
            </p:nvSpPr>
            <p:spPr bwMode="auto">
              <a:xfrm>
                <a:off x="738" y="25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7" name="Oval 8103"/>
              <p:cNvSpPr>
                <a:spLocks noChangeArrowheads="1"/>
              </p:cNvSpPr>
              <p:nvPr/>
            </p:nvSpPr>
            <p:spPr bwMode="auto">
              <a:xfrm>
                <a:off x="738" y="25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8" name="Oval 8104"/>
              <p:cNvSpPr>
                <a:spLocks noChangeArrowheads="1"/>
              </p:cNvSpPr>
              <p:nvPr/>
            </p:nvSpPr>
            <p:spPr bwMode="auto">
              <a:xfrm>
                <a:off x="738" y="25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79" name="Oval 8105"/>
              <p:cNvSpPr>
                <a:spLocks noChangeArrowheads="1"/>
              </p:cNvSpPr>
              <p:nvPr/>
            </p:nvSpPr>
            <p:spPr bwMode="auto">
              <a:xfrm>
                <a:off x="738" y="256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0" name="Oval 8106"/>
              <p:cNvSpPr>
                <a:spLocks noChangeArrowheads="1"/>
              </p:cNvSpPr>
              <p:nvPr/>
            </p:nvSpPr>
            <p:spPr bwMode="auto">
              <a:xfrm>
                <a:off x="738" y="256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1" name="Oval 8107"/>
              <p:cNvSpPr>
                <a:spLocks noChangeArrowheads="1"/>
              </p:cNvSpPr>
              <p:nvPr/>
            </p:nvSpPr>
            <p:spPr bwMode="auto">
              <a:xfrm>
                <a:off x="738" y="255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2" name="Oval 8108"/>
              <p:cNvSpPr>
                <a:spLocks noChangeArrowheads="1"/>
              </p:cNvSpPr>
              <p:nvPr/>
            </p:nvSpPr>
            <p:spPr bwMode="auto">
              <a:xfrm>
                <a:off x="738" y="25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3" name="Oval 8109"/>
              <p:cNvSpPr>
                <a:spLocks noChangeArrowheads="1"/>
              </p:cNvSpPr>
              <p:nvPr/>
            </p:nvSpPr>
            <p:spPr bwMode="auto">
              <a:xfrm>
                <a:off x="741" y="254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4" name="Oval 8110"/>
              <p:cNvSpPr>
                <a:spLocks noChangeArrowheads="1"/>
              </p:cNvSpPr>
              <p:nvPr/>
            </p:nvSpPr>
            <p:spPr bwMode="auto">
              <a:xfrm>
                <a:off x="741" y="25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5" name="Oval 8111"/>
              <p:cNvSpPr>
                <a:spLocks noChangeArrowheads="1"/>
              </p:cNvSpPr>
              <p:nvPr/>
            </p:nvSpPr>
            <p:spPr bwMode="auto">
              <a:xfrm>
                <a:off x="741" y="25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6" name="Oval 8112"/>
              <p:cNvSpPr>
                <a:spLocks noChangeArrowheads="1"/>
              </p:cNvSpPr>
              <p:nvPr/>
            </p:nvSpPr>
            <p:spPr bwMode="auto">
              <a:xfrm>
                <a:off x="741" y="252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7" name="Oval 8113"/>
              <p:cNvSpPr>
                <a:spLocks noChangeArrowheads="1"/>
              </p:cNvSpPr>
              <p:nvPr/>
            </p:nvSpPr>
            <p:spPr bwMode="auto">
              <a:xfrm>
                <a:off x="741" y="25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8" name="Oval 8114"/>
              <p:cNvSpPr>
                <a:spLocks noChangeArrowheads="1"/>
              </p:cNvSpPr>
              <p:nvPr/>
            </p:nvSpPr>
            <p:spPr bwMode="auto">
              <a:xfrm>
                <a:off x="741" y="250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89" name="Oval 8115"/>
              <p:cNvSpPr>
                <a:spLocks noChangeArrowheads="1"/>
              </p:cNvSpPr>
              <p:nvPr/>
            </p:nvSpPr>
            <p:spPr bwMode="auto">
              <a:xfrm>
                <a:off x="741" y="25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0" name="Oval 8116"/>
              <p:cNvSpPr>
                <a:spLocks noChangeArrowheads="1"/>
              </p:cNvSpPr>
              <p:nvPr/>
            </p:nvSpPr>
            <p:spPr bwMode="auto">
              <a:xfrm>
                <a:off x="741" y="249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1" name="Oval 8117"/>
              <p:cNvSpPr>
                <a:spLocks noChangeArrowheads="1"/>
              </p:cNvSpPr>
              <p:nvPr/>
            </p:nvSpPr>
            <p:spPr bwMode="auto">
              <a:xfrm>
                <a:off x="744" y="24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2" name="Oval 8118"/>
              <p:cNvSpPr>
                <a:spLocks noChangeArrowheads="1"/>
              </p:cNvSpPr>
              <p:nvPr/>
            </p:nvSpPr>
            <p:spPr bwMode="auto">
              <a:xfrm>
                <a:off x="744" y="248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3" name="Oval 8119"/>
              <p:cNvSpPr>
                <a:spLocks noChangeArrowheads="1"/>
              </p:cNvSpPr>
              <p:nvPr/>
            </p:nvSpPr>
            <p:spPr bwMode="auto">
              <a:xfrm>
                <a:off x="744" y="24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4" name="Oval 8120"/>
              <p:cNvSpPr>
                <a:spLocks noChangeArrowheads="1"/>
              </p:cNvSpPr>
              <p:nvPr/>
            </p:nvSpPr>
            <p:spPr bwMode="auto">
              <a:xfrm>
                <a:off x="744" y="24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5" name="Oval 8121"/>
              <p:cNvSpPr>
                <a:spLocks noChangeArrowheads="1"/>
              </p:cNvSpPr>
              <p:nvPr/>
            </p:nvSpPr>
            <p:spPr bwMode="auto">
              <a:xfrm>
                <a:off x="744" y="24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6" name="Oval 8122"/>
              <p:cNvSpPr>
                <a:spLocks noChangeArrowheads="1"/>
              </p:cNvSpPr>
              <p:nvPr/>
            </p:nvSpPr>
            <p:spPr bwMode="auto">
              <a:xfrm>
                <a:off x="744" y="24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7" name="Oval 8123"/>
              <p:cNvSpPr>
                <a:spLocks noChangeArrowheads="1"/>
              </p:cNvSpPr>
              <p:nvPr/>
            </p:nvSpPr>
            <p:spPr bwMode="auto">
              <a:xfrm>
                <a:off x="744" y="24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8" name="Oval 8124"/>
              <p:cNvSpPr>
                <a:spLocks noChangeArrowheads="1"/>
              </p:cNvSpPr>
              <p:nvPr/>
            </p:nvSpPr>
            <p:spPr bwMode="auto">
              <a:xfrm>
                <a:off x="747" y="24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99" name="Oval 8125"/>
              <p:cNvSpPr>
                <a:spLocks noChangeArrowheads="1"/>
              </p:cNvSpPr>
              <p:nvPr/>
            </p:nvSpPr>
            <p:spPr bwMode="auto">
              <a:xfrm>
                <a:off x="747" y="24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0" name="Oval 8126"/>
              <p:cNvSpPr>
                <a:spLocks noChangeArrowheads="1"/>
              </p:cNvSpPr>
              <p:nvPr/>
            </p:nvSpPr>
            <p:spPr bwMode="auto">
              <a:xfrm>
                <a:off x="747" y="24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1" name="Oval 8127"/>
              <p:cNvSpPr>
                <a:spLocks noChangeArrowheads="1"/>
              </p:cNvSpPr>
              <p:nvPr/>
            </p:nvSpPr>
            <p:spPr bwMode="auto">
              <a:xfrm>
                <a:off x="747" y="24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2" name="Oval 8128"/>
              <p:cNvSpPr>
                <a:spLocks noChangeArrowheads="1"/>
              </p:cNvSpPr>
              <p:nvPr/>
            </p:nvSpPr>
            <p:spPr bwMode="auto">
              <a:xfrm>
                <a:off x="747" y="24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3" name="Oval 8129"/>
              <p:cNvSpPr>
                <a:spLocks noChangeArrowheads="1"/>
              </p:cNvSpPr>
              <p:nvPr/>
            </p:nvSpPr>
            <p:spPr bwMode="auto">
              <a:xfrm>
                <a:off x="747" y="25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4" name="Oval 8130"/>
              <p:cNvSpPr>
                <a:spLocks noChangeArrowheads="1"/>
              </p:cNvSpPr>
              <p:nvPr/>
            </p:nvSpPr>
            <p:spPr bwMode="auto">
              <a:xfrm>
                <a:off x="747" y="25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5" name="Oval 8131"/>
              <p:cNvSpPr>
                <a:spLocks noChangeArrowheads="1"/>
              </p:cNvSpPr>
              <p:nvPr/>
            </p:nvSpPr>
            <p:spPr bwMode="auto">
              <a:xfrm>
                <a:off x="747" y="25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6" name="Oval 8132"/>
              <p:cNvSpPr>
                <a:spLocks noChangeArrowheads="1"/>
              </p:cNvSpPr>
              <p:nvPr/>
            </p:nvSpPr>
            <p:spPr bwMode="auto">
              <a:xfrm>
                <a:off x="750" y="25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7" name="Oval 8133"/>
              <p:cNvSpPr>
                <a:spLocks noChangeArrowheads="1"/>
              </p:cNvSpPr>
              <p:nvPr/>
            </p:nvSpPr>
            <p:spPr bwMode="auto">
              <a:xfrm>
                <a:off x="750" y="25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8" name="Oval 8134"/>
              <p:cNvSpPr>
                <a:spLocks noChangeArrowheads="1"/>
              </p:cNvSpPr>
              <p:nvPr/>
            </p:nvSpPr>
            <p:spPr bwMode="auto">
              <a:xfrm>
                <a:off x="750" y="25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09" name="Oval 8135"/>
              <p:cNvSpPr>
                <a:spLocks noChangeArrowheads="1"/>
              </p:cNvSpPr>
              <p:nvPr/>
            </p:nvSpPr>
            <p:spPr bwMode="auto">
              <a:xfrm>
                <a:off x="750" y="25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0" name="Oval 8136"/>
              <p:cNvSpPr>
                <a:spLocks noChangeArrowheads="1"/>
              </p:cNvSpPr>
              <p:nvPr/>
            </p:nvSpPr>
            <p:spPr bwMode="auto">
              <a:xfrm>
                <a:off x="750" y="25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1" name="Oval 8137"/>
              <p:cNvSpPr>
                <a:spLocks noChangeArrowheads="1"/>
              </p:cNvSpPr>
              <p:nvPr/>
            </p:nvSpPr>
            <p:spPr bwMode="auto">
              <a:xfrm>
                <a:off x="750" y="25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2" name="Oval 8138"/>
              <p:cNvSpPr>
                <a:spLocks noChangeArrowheads="1"/>
              </p:cNvSpPr>
              <p:nvPr/>
            </p:nvSpPr>
            <p:spPr bwMode="auto">
              <a:xfrm>
                <a:off x="750" y="253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3" name="Oval 8139"/>
              <p:cNvSpPr>
                <a:spLocks noChangeArrowheads="1"/>
              </p:cNvSpPr>
              <p:nvPr/>
            </p:nvSpPr>
            <p:spPr bwMode="auto">
              <a:xfrm>
                <a:off x="750" y="25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4" name="Oval 8140"/>
              <p:cNvSpPr>
                <a:spLocks noChangeArrowheads="1"/>
              </p:cNvSpPr>
              <p:nvPr/>
            </p:nvSpPr>
            <p:spPr bwMode="auto">
              <a:xfrm>
                <a:off x="753" y="25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5" name="Oval 8141"/>
              <p:cNvSpPr>
                <a:spLocks noChangeArrowheads="1"/>
              </p:cNvSpPr>
              <p:nvPr/>
            </p:nvSpPr>
            <p:spPr bwMode="auto">
              <a:xfrm>
                <a:off x="753" y="251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6" name="Oval 8142"/>
              <p:cNvSpPr>
                <a:spLocks noChangeArrowheads="1"/>
              </p:cNvSpPr>
              <p:nvPr/>
            </p:nvSpPr>
            <p:spPr bwMode="auto">
              <a:xfrm>
                <a:off x="753" y="25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7" name="Oval 8143"/>
              <p:cNvSpPr>
                <a:spLocks noChangeArrowheads="1"/>
              </p:cNvSpPr>
              <p:nvPr/>
            </p:nvSpPr>
            <p:spPr bwMode="auto">
              <a:xfrm>
                <a:off x="753" y="24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8" name="Oval 8144"/>
              <p:cNvSpPr>
                <a:spLocks noChangeArrowheads="1"/>
              </p:cNvSpPr>
              <p:nvPr/>
            </p:nvSpPr>
            <p:spPr bwMode="auto">
              <a:xfrm>
                <a:off x="753" y="248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19" name="Oval 8145"/>
              <p:cNvSpPr>
                <a:spLocks noChangeArrowheads="1"/>
              </p:cNvSpPr>
              <p:nvPr/>
            </p:nvSpPr>
            <p:spPr bwMode="auto">
              <a:xfrm>
                <a:off x="753" y="24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0" name="Oval 8146"/>
              <p:cNvSpPr>
                <a:spLocks noChangeArrowheads="1"/>
              </p:cNvSpPr>
              <p:nvPr/>
            </p:nvSpPr>
            <p:spPr bwMode="auto">
              <a:xfrm>
                <a:off x="753" y="247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1" name="Oval 8147"/>
              <p:cNvSpPr>
                <a:spLocks noChangeArrowheads="1"/>
              </p:cNvSpPr>
              <p:nvPr/>
            </p:nvSpPr>
            <p:spPr bwMode="auto">
              <a:xfrm>
                <a:off x="756" y="246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2" name="Oval 8148"/>
              <p:cNvSpPr>
                <a:spLocks noChangeArrowheads="1"/>
              </p:cNvSpPr>
              <p:nvPr/>
            </p:nvSpPr>
            <p:spPr bwMode="auto">
              <a:xfrm>
                <a:off x="756" y="24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3" name="Oval 8149"/>
              <p:cNvSpPr>
                <a:spLocks noChangeArrowheads="1"/>
              </p:cNvSpPr>
              <p:nvPr/>
            </p:nvSpPr>
            <p:spPr bwMode="auto">
              <a:xfrm>
                <a:off x="756" y="24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4" name="Oval 8150"/>
              <p:cNvSpPr>
                <a:spLocks noChangeArrowheads="1"/>
              </p:cNvSpPr>
              <p:nvPr/>
            </p:nvSpPr>
            <p:spPr bwMode="auto">
              <a:xfrm>
                <a:off x="756" y="24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5" name="Oval 8151"/>
              <p:cNvSpPr>
                <a:spLocks noChangeArrowheads="1"/>
              </p:cNvSpPr>
              <p:nvPr/>
            </p:nvSpPr>
            <p:spPr bwMode="auto">
              <a:xfrm>
                <a:off x="756" y="24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6" name="Oval 8152"/>
              <p:cNvSpPr>
                <a:spLocks noChangeArrowheads="1"/>
              </p:cNvSpPr>
              <p:nvPr/>
            </p:nvSpPr>
            <p:spPr bwMode="auto">
              <a:xfrm>
                <a:off x="756" y="24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7" name="Oval 8153"/>
              <p:cNvSpPr>
                <a:spLocks noChangeArrowheads="1"/>
              </p:cNvSpPr>
              <p:nvPr/>
            </p:nvSpPr>
            <p:spPr bwMode="auto">
              <a:xfrm>
                <a:off x="756" y="24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8" name="Oval 8154"/>
              <p:cNvSpPr>
                <a:spLocks noChangeArrowheads="1"/>
              </p:cNvSpPr>
              <p:nvPr/>
            </p:nvSpPr>
            <p:spPr bwMode="auto">
              <a:xfrm>
                <a:off x="756" y="24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29" name="Oval 8155"/>
              <p:cNvSpPr>
                <a:spLocks noChangeArrowheads="1"/>
              </p:cNvSpPr>
              <p:nvPr/>
            </p:nvSpPr>
            <p:spPr bwMode="auto">
              <a:xfrm>
                <a:off x="759" y="24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0" name="Oval 8156"/>
              <p:cNvSpPr>
                <a:spLocks noChangeArrowheads="1"/>
              </p:cNvSpPr>
              <p:nvPr/>
            </p:nvSpPr>
            <p:spPr bwMode="auto">
              <a:xfrm>
                <a:off x="759" y="24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1" name="Oval 8157"/>
              <p:cNvSpPr>
                <a:spLocks noChangeArrowheads="1"/>
              </p:cNvSpPr>
              <p:nvPr/>
            </p:nvSpPr>
            <p:spPr bwMode="auto">
              <a:xfrm>
                <a:off x="759" y="24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2" name="Oval 8158"/>
              <p:cNvSpPr>
                <a:spLocks noChangeArrowheads="1"/>
              </p:cNvSpPr>
              <p:nvPr/>
            </p:nvSpPr>
            <p:spPr bwMode="auto">
              <a:xfrm>
                <a:off x="759" y="24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3" name="Oval 8159"/>
              <p:cNvSpPr>
                <a:spLocks noChangeArrowheads="1"/>
              </p:cNvSpPr>
              <p:nvPr/>
            </p:nvSpPr>
            <p:spPr bwMode="auto">
              <a:xfrm>
                <a:off x="759" y="24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4" name="Oval 8160"/>
              <p:cNvSpPr>
                <a:spLocks noChangeArrowheads="1"/>
              </p:cNvSpPr>
              <p:nvPr/>
            </p:nvSpPr>
            <p:spPr bwMode="auto">
              <a:xfrm>
                <a:off x="759" y="24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5" name="Oval 8161"/>
              <p:cNvSpPr>
                <a:spLocks noChangeArrowheads="1"/>
              </p:cNvSpPr>
              <p:nvPr/>
            </p:nvSpPr>
            <p:spPr bwMode="auto">
              <a:xfrm>
                <a:off x="759" y="24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6" name="Oval 8162"/>
              <p:cNvSpPr>
                <a:spLocks noChangeArrowheads="1"/>
              </p:cNvSpPr>
              <p:nvPr/>
            </p:nvSpPr>
            <p:spPr bwMode="auto">
              <a:xfrm>
                <a:off x="759" y="24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7" name="Oval 8163"/>
              <p:cNvSpPr>
                <a:spLocks noChangeArrowheads="1"/>
              </p:cNvSpPr>
              <p:nvPr/>
            </p:nvSpPr>
            <p:spPr bwMode="auto">
              <a:xfrm>
                <a:off x="762" y="245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8" name="Oval 8164"/>
              <p:cNvSpPr>
                <a:spLocks noChangeArrowheads="1"/>
              </p:cNvSpPr>
              <p:nvPr/>
            </p:nvSpPr>
            <p:spPr bwMode="auto">
              <a:xfrm>
                <a:off x="762" y="24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39" name="Oval 8165"/>
              <p:cNvSpPr>
                <a:spLocks noChangeArrowheads="1"/>
              </p:cNvSpPr>
              <p:nvPr/>
            </p:nvSpPr>
            <p:spPr bwMode="auto">
              <a:xfrm>
                <a:off x="762" y="24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0" name="Oval 8166"/>
              <p:cNvSpPr>
                <a:spLocks noChangeArrowheads="1"/>
              </p:cNvSpPr>
              <p:nvPr/>
            </p:nvSpPr>
            <p:spPr bwMode="auto">
              <a:xfrm>
                <a:off x="762" y="24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1" name="Oval 8167"/>
              <p:cNvSpPr>
                <a:spLocks noChangeArrowheads="1"/>
              </p:cNvSpPr>
              <p:nvPr/>
            </p:nvSpPr>
            <p:spPr bwMode="auto">
              <a:xfrm>
                <a:off x="762" y="246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2" name="Oval 8168"/>
              <p:cNvSpPr>
                <a:spLocks noChangeArrowheads="1"/>
              </p:cNvSpPr>
              <p:nvPr/>
            </p:nvSpPr>
            <p:spPr bwMode="auto">
              <a:xfrm>
                <a:off x="762" y="24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3" name="Oval 8169"/>
              <p:cNvSpPr>
                <a:spLocks noChangeArrowheads="1"/>
              </p:cNvSpPr>
              <p:nvPr/>
            </p:nvSpPr>
            <p:spPr bwMode="auto">
              <a:xfrm>
                <a:off x="762" y="246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4" name="Oval 8170"/>
              <p:cNvSpPr>
                <a:spLocks noChangeArrowheads="1"/>
              </p:cNvSpPr>
              <p:nvPr/>
            </p:nvSpPr>
            <p:spPr bwMode="auto">
              <a:xfrm>
                <a:off x="765" y="246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5" name="Oval 8171"/>
              <p:cNvSpPr>
                <a:spLocks noChangeArrowheads="1"/>
              </p:cNvSpPr>
              <p:nvPr/>
            </p:nvSpPr>
            <p:spPr bwMode="auto">
              <a:xfrm>
                <a:off x="765" y="247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6" name="Oval 8172"/>
              <p:cNvSpPr>
                <a:spLocks noChangeArrowheads="1"/>
              </p:cNvSpPr>
              <p:nvPr/>
            </p:nvSpPr>
            <p:spPr bwMode="auto">
              <a:xfrm>
                <a:off x="765" y="247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7" name="Oval 8173"/>
              <p:cNvSpPr>
                <a:spLocks noChangeArrowheads="1"/>
              </p:cNvSpPr>
              <p:nvPr/>
            </p:nvSpPr>
            <p:spPr bwMode="auto">
              <a:xfrm>
                <a:off x="765" y="247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8" name="Oval 8174"/>
              <p:cNvSpPr>
                <a:spLocks noChangeArrowheads="1"/>
              </p:cNvSpPr>
              <p:nvPr/>
            </p:nvSpPr>
            <p:spPr bwMode="auto">
              <a:xfrm>
                <a:off x="765" y="24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49" name="Oval 8175"/>
              <p:cNvSpPr>
                <a:spLocks noChangeArrowheads="1"/>
              </p:cNvSpPr>
              <p:nvPr/>
            </p:nvSpPr>
            <p:spPr bwMode="auto">
              <a:xfrm>
                <a:off x="765" y="24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0" name="Oval 8176"/>
              <p:cNvSpPr>
                <a:spLocks noChangeArrowheads="1"/>
              </p:cNvSpPr>
              <p:nvPr/>
            </p:nvSpPr>
            <p:spPr bwMode="auto">
              <a:xfrm>
                <a:off x="765" y="24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1" name="Oval 8177"/>
              <p:cNvSpPr>
                <a:spLocks noChangeArrowheads="1"/>
              </p:cNvSpPr>
              <p:nvPr/>
            </p:nvSpPr>
            <p:spPr bwMode="auto">
              <a:xfrm>
                <a:off x="765" y="24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2" name="Oval 8178"/>
              <p:cNvSpPr>
                <a:spLocks noChangeArrowheads="1"/>
              </p:cNvSpPr>
              <p:nvPr/>
            </p:nvSpPr>
            <p:spPr bwMode="auto">
              <a:xfrm>
                <a:off x="768" y="24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3" name="Oval 8179"/>
              <p:cNvSpPr>
                <a:spLocks noChangeArrowheads="1"/>
              </p:cNvSpPr>
              <p:nvPr/>
            </p:nvSpPr>
            <p:spPr bwMode="auto">
              <a:xfrm>
                <a:off x="768" y="24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4" name="Oval 8180"/>
              <p:cNvSpPr>
                <a:spLocks noChangeArrowheads="1"/>
              </p:cNvSpPr>
              <p:nvPr/>
            </p:nvSpPr>
            <p:spPr bwMode="auto">
              <a:xfrm>
                <a:off x="768" y="25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5" name="Oval 8181"/>
              <p:cNvSpPr>
                <a:spLocks noChangeArrowheads="1"/>
              </p:cNvSpPr>
              <p:nvPr/>
            </p:nvSpPr>
            <p:spPr bwMode="auto">
              <a:xfrm>
                <a:off x="768" y="25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6" name="Oval 8182"/>
              <p:cNvSpPr>
                <a:spLocks noChangeArrowheads="1"/>
              </p:cNvSpPr>
              <p:nvPr/>
            </p:nvSpPr>
            <p:spPr bwMode="auto">
              <a:xfrm>
                <a:off x="768" y="25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7" name="Oval 8183"/>
              <p:cNvSpPr>
                <a:spLocks noChangeArrowheads="1"/>
              </p:cNvSpPr>
              <p:nvPr/>
            </p:nvSpPr>
            <p:spPr bwMode="auto">
              <a:xfrm>
                <a:off x="768" y="25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8" name="Oval 8184"/>
              <p:cNvSpPr>
                <a:spLocks noChangeArrowheads="1"/>
              </p:cNvSpPr>
              <p:nvPr/>
            </p:nvSpPr>
            <p:spPr bwMode="auto">
              <a:xfrm>
                <a:off x="768" y="25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59" name="Oval 8185"/>
              <p:cNvSpPr>
                <a:spLocks noChangeArrowheads="1"/>
              </p:cNvSpPr>
              <p:nvPr/>
            </p:nvSpPr>
            <p:spPr bwMode="auto">
              <a:xfrm>
                <a:off x="771" y="25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0" name="Oval 8186"/>
              <p:cNvSpPr>
                <a:spLocks noChangeArrowheads="1"/>
              </p:cNvSpPr>
              <p:nvPr/>
            </p:nvSpPr>
            <p:spPr bwMode="auto">
              <a:xfrm>
                <a:off x="771" y="254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1" name="Oval 8187"/>
              <p:cNvSpPr>
                <a:spLocks noChangeArrowheads="1"/>
              </p:cNvSpPr>
              <p:nvPr/>
            </p:nvSpPr>
            <p:spPr bwMode="auto">
              <a:xfrm>
                <a:off x="771" y="255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2" name="Oval 8188"/>
              <p:cNvSpPr>
                <a:spLocks noChangeArrowheads="1"/>
              </p:cNvSpPr>
              <p:nvPr/>
            </p:nvSpPr>
            <p:spPr bwMode="auto">
              <a:xfrm>
                <a:off x="771" y="255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3" name="Oval 8189"/>
              <p:cNvSpPr>
                <a:spLocks noChangeArrowheads="1"/>
              </p:cNvSpPr>
              <p:nvPr/>
            </p:nvSpPr>
            <p:spPr bwMode="auto">
              <a:xfrm>
                <a:off x="771" y="256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4" name="Oval 8190"/>
              <p:cNvSpPr>
                <a:spLocks noChangeArrowheads="1"/>
              </p:cNvSpPr>
              <p:nvPr/>
            </p:nvSpPr>
            <p:spPr bwMode="auto">
              <a:xfrm>
                <a:off x="771" y="256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5" name="Oval 8191"/>
              <p:cNvSpPr>
                <a:spLocks noChangeArrowheads="1"/>
              </p:cNvSpPr>
              <p:nvPr/>
            </p:nvSpPr>
            <p:spPr bwMode="auto">
              <a:xfrm>
                <a:off x="771" y="257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6" name="Oval 8192"/>
              <p:cNvSpPr>
                <a:spLocks noChangeArrowheads="1"/>
              </p:cNvSpPr>
              <p:nvPr/>
            </p:nvSpPr>
            <p:spPr bwMode="auto">
              <a:xfrm>
                <a:off x="771" y="25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7" name="Oval 8193"/>
              <p:cNvSpPr>
                <a:spLocks noChangeArrowheads="1"/>
              </p:cNvSpPr>
              <p:nvPr/>
            </p:nvSpPr>
            <p:spPr bwMode="auto">
              <a:xfrm>
                <a:off x="773" y="257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8" name="Oval 8194"/>
              <p:cNvSpPr>
                <a:spLocks noChangeArrowheads="1"/>
              </p:cNvSpPr>
              <p:nvPr/>
            </p:nvSpPr>
            <p:spPr bwMode="auto">
              <a:xfrm>
                <a:off x="773" y="257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69" name="Oval 8195"/>
              <p:cNvSpPr>
                <a:spLocks noChangeArrowheads="1"/>
              </p:cNvSpPr>
              <p:nvPr/>
            </p:nvSpPr>
            <p:spPr bwMode="auto">
              <a:xfrm>
                <a:off x="773" y="257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0" name="Oval 8196"/>
              <p:cNvSpPr>
                <a:spLocks noChangeArrowheads="1"/>
              </p:cNvSpPr>
              <p:nvPr/>
            </p:nvSpPr>
            <p:spPr bwMode="auto">
              <a:xfrm>
                <a:off x="773" y="25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1" name="Oval 8197"/>
              <p:cNvSpPr>
                <a:spLocks noChangeArrowheads="1"/>
              </p:cNvSpPr>
              <p:nvPr/>
            </p:nvSpPr>
            <p:spPr bwMode="auto">
              <a:xfrm>
                <a:off x="773" y="25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2" name="Oval 8198"/>
              <p:cNvSpPr>
                <a:spLocks noChangeArrowheads="1"/>
              </p:cNvSpPr>
              <p:nvPr/>
            </p:nvSpPr>
            <p:spPr bwMode="auto">
              <a:xfrm>
                <a:off x="773" y="25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3" name="Oval 8199"/>
              <p:cNvSpPr>
                <a:spLocks noChangeArrowheads="1"/>
              </p:cNvSpPr>
              <p:nvPr/>
            </p:nvSpPr>
            <p:spPr bwMode="auto">
              <a:xfrm>
                <a:off x="773" y="25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4" name="Oval 8200"/>
              <p:cNvSpPr>
                <a:spLocks noChangeArrowheads="1"/>
              </p:cNvSpPr>
              <p:nvPr/>
            </p:nvSpPr>
            <p:spPr bwMode="auto">
              <a:xfrm>
                <a:off x="773" y="25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5" name="Oval 8201"/>
              <p:cNvSpPr>
                <a:spLocks noChangeArrowheads="1"/>
              </p:cNvSpPr>
              <p:nvPr/>
            </p:nvSpPr>
            <p:spPr bwMode="auto">
              <a:xfrm>
                <a:off x="776" y="258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6" name="Oval 8202"/>
              <p:cNvSpPr>
                <a:spLocks noChangeArrowheads="1"/>
              </p:cNvSpPr>
              <p:nvPr/>
            </p:nvSpPr>
            <p:spPr bwMode="auto">
              <a:xfrm>
                <a:off x="776" y="25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7" name="Oval 8203"/>
              <p:cNvSpPr>
                <a:spLocks noChangeArrowheads="1"/>
              </p:cNvSpPr>
              <p:nvPr/>
            </p:nvSpPr>
            <p:spPr bwMode="auto">
              <a:xfrm>
                <a:off x="776" y="259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8" name="Oval 8204"/>
              <p:cNvSpPr>
                <a:spLocks noChangeArrowheads="1"/>
              </p:cNvSpPr>
              <p:nvPr/>
            </p:nvSpPr>
            <p:spPr bwMode="auto">
              <a:xfrm>
                <a:off x="776" y="26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79" name="Oval 8205"/>
              <p:cNvSpPr>
                <a:spLocks noChangeArrowheads="1"/>
              </p:cNvSpPr>
              <p:nvPr/>
            </p:nvSpPr>
            <p:spPr bwMode="auto">
              <a:xfrm>
                <a:off x="776" y="26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0" name="Oval 8206"/>
              <p:cNvSpPr>
                <a:spLocks noChangeArrowheads="1"/>
              </p:cNvSpPr>
              <p:nvPr/>
            </p:nvSpPr>
            <p:spPr bwMode="auto">
              <a:xfrm>
                <a:off x="776" y="26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1" name="Oval 8207"/>
              <p:cNvSpPr>
                <a:spLocks noChangeArrowheads="1"/>
              </p:cNvSpPr>
              <p:nvPr/>
            </p:nvSpPr>
            <p:spPr bwMode="auto">
              <a:xfrm>
                <a:off x="776" y="261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2" name="Oval 8208"/>
              <p:cNvSpPr>
                <a:spLocks noChangeArrowheads="1"/>
              </p:cNvSpPr>
              <p:nvPr/>
            </p:nvSpPr>
            <p:spPr bwMode="auto">
              <a:xfrm>
                <a:off x="779" y="261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3" name="Oval 8209"/>
              <p:cNvSpPr>
                <a:spLocks noChangeArrowheads="1"/>
              </p:cNvSpPr>
              <p:nvPr/>
            </p:nvSpPr>
            <p:spPr bwMode="auto">
              <a:xfrm>
                <a:off x="779" y="261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4" name="Oval 8210"/>
              <p:cNvSpPr>
                <a:spLocks noChangeArrowheads="1"/>
              </p:cNvSpPr>
              <p:nvPr/>
            </p:nvSpPr>
            <p:spPr bwMode="auto">
              <a:xfrm>
                <a:off x="779" y="26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5" name="Oval 8211"/>
              <p:cNvSpPr>
                <a:spLocks noChangeArrowheads="1"/>
              </p:cNvSpPr>
              <p:nvPr/>
            </p:nvSpPr>
            <p:spPr bwMode="auto">
              <a:xfrm>
                <a:off x="779" y="262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6" name="Oval 8212"/>
              <p:cNvSpPr>
                <a:spLocks noChangeArrowheads="1"/>
              </p:cNvSpPr>
              <p:nvPr/>
            </p:nvSpPr>
            <p:spPr bwMode="auto">
              <a:xfrm>
                <a:off x="779" y="262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7" name="Oval 8213"/>
              <p:cNvSpPr>
                <a:spLocks noChangeArrowheads="1"/>
              </p:cNvSpPr>
              <p:nvPr/>
            </p:nvSpPr>
            <p:spPr bwMode="auto">
              <a:xfrm>
                <a:off x="779" y="262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8" name="Oval 8214"/>
              <p:cNvSpPr>
                <a:spLocks noChangeArrowheads="1"/>
              </p:cNvSpPr>
              <p:nvPr/>
            </p:nvSpPr>
            <p:spPr bwMode="auto">
              <a:xfrm>
                <a:off x="779" y="26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89" name="Oval 8215"/>
              <p:cNvSpPr>
                <a:spLocks noChangeArrowheads="1"/>
              </p:cNvSpPr>
              <p:nvPr/>
            </p:nvSpPr>
            <p:spPr bwMode="auto">
              <a:xfrm>
                <a:off x="779" y="262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0" name="Oval 8216"/>
              <p:cNvSpPr>
                <a:spLocks noChangeArrowheads="1"/>
              </p:cNvSpPr>
              <p:nvPr/>
            </p:nvSpPr>
            <p:spPr bwMode="auto">
              <a:xfrm>
                <a:off x="782" y="262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1" name="Oval 8217"/>
              <p:cNvSpPr>
                <a:spLocks noChangeArrowheads="1"/>
              </p:cNvSpPr>
              <p:nvPr/>
            </p:nvSpPr>
            <p:spPr bwMode="auto">
              <a:xfrm>
                <a:off x="782" y="262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2" name="Oval 8218"/>
              <p:cNvSpPr>
                <a:spLocks noChangeArrowheads="1"/>
              </p:cNvSpPr>
              <p:nvPr/>
            </p:nvSpPr>
            <p:spPr bwMode="auto">
              <a:xfrm>
                <a:off x="782" y="262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3" name="Oval 8219"/>
              <p:cNvSpPr>
                <a:spLocks noChangeArrowheads="1"/>
              </p:cNvSpPr>
              <p:nvPr/>
            </p:nvSpPr>
            <p:spPr bwMode="auto">
              <a:xfrm>
                <a:off x="782" y="262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4" name="Oval 8220"/>
              <p:cNvSpPr>
                <a:spLocks noChangeArrowheads="1"/>
              </p:cNvSpPr>
              <p:nvPr/>
            </p:nvSpPr>
            <p:spPr bwMode="auto">
              <a:xfrm>
                <a:off x="782" y="26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5" name="Oval 8221"/>
              <p:cNvSpPr>
                <a:spLocks noChangeArrowheads="1"/>
              </p:cNvSpPr>
              <p:nvPr/>
            </p:nvSpPr>
            <p:spPr bwMode="auto">
              <a:xfrm>
                <a:off x="782" y="26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6" name="Oval 8222"/>
              <p:cNvSpPr>
                <a:spLocks noChangeArrowheads="1"/>
              </p:cNvSpPr>
              <p:nvPr/>
            </p:nvSpPr>
            <p:spPr bwMode="auto">
              <a:xfrm>
                <a:off x="782" y="261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7" name="Oval 8223"/>
              <p:cNvSpPr>
                <a:spLocks noChangeArrowheads="1"/>
              </p:cNvSpPr>
              <p:nvPr/>
            </p:nvSpPr>
            <p:spPr bwMode="auto">
              <a:xfrm>
                <a:off x="782" y="261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8" name="Oval 8224"/>
              <p:cNvSpPr>
                <a:spLocks noChangeArrowheads="1"/>
              </p:cNvSpPr>
              <p:nvPr/>
            </p:nvSpPr>
            <p:spPr bwMode="auto">
              <a:xfrm>
                <a:off x="785" y="261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499" name="Oval 8225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00" name="Oval 8226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01" name="Oval 8227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02" name="Oval 8228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03" name="Oval 8229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04" name="Oval 8230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05" name="Oval 8231"/>
              <p:cNvSpPr>
                <a:spLocks noChangeArrowheads="1"/>
              </p:cNvSpPr>
              <p:nvPr/>
            </p:nvSpPr>
            <p:spPr bwMode="auto">
              <a:xfrm>
                <a:off x="788" y="261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06" name="Oval 8232"/>
              <p:cNvSpPr>
                <a:spLocks noChangeArrowheads="1"/>
              </p:cNvSpPr>
              <p:nvPr/>
            </p:nvSpPr>
            <p:spPr bwMode="auto">
              <a:xfrm>
                <a:off x="788" y="261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07" name="Oval 8233"/>
              <p:cNvSpPr>
                <a:spLocks noChangeArrowheads="1"/>
              </p:cNvSpPr>
              <p:nvPr/>
            </p:nvSpPr>
            <p:spPr bwMode="auto">
              <a:xfrm>
                <a:off x="788" y="261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508" name="Oval 8234"/>
              <p:cNvSpPr>
                <a:spLocks noChangeArrowheads="1"/>
              </p:cNvSpPr>
              <p:nvPr/>
            </p:nvSpPr>
            <p:spPr bwMode="auto">
              <a:xfrm>
                <a:off x="788" y="262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78" name="Group 8436"/>
            <p:cNvGrpSpPr>
              <a:grpSpLocks/>
            </p:cNvGrpSpPr>
            <p:nvPr/>
          </p:nvGrpSpPr>
          <p:grpSpPr bwMode="auto">
            <a:xfrm>
              <a:off x="788" y="2528"/>
              <a:ext cx="100" cy="168"/>
              <a:chOff x="788" y="2528"/>
              <a:chExt cx="100" cy="168"/>
            </a:xfrm>
          </p:grpSpPr>
          <p:sp>
            <p:nvSpPr>
              <p:cNvPr id="14109" name="Oval 8236"/>
              <p:cNvSpPr>
                <a:spLocks noChangeArrowheads="1"/>
              </p:cNvSpPr>
              <p:nvPr/>
            </p:nvSpPr>
            <p:spPr bwMode="auto">
              <a:xfrm>
                <a:off x="788" y="26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0" name="Oval 8237"/>
              <p:cNvSpPr>
                <a:spLocks noChangeArrowheads="1"/>
              </p:cNvSpPr>
              <p:nvPr/>
            </p:nvSpPr>
            <p:spPr bwMode="auto">
              <a:xfrm>
                <a:off x="788" y="262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1" name="Oval 8238"/>
              <p:cNvSpPr>
                <a:spLocks noChangeArrowheads="1"/>
              </p:cNvSpPr>
              <p:nvPr/>
            </p:nvSpPr>
            <p:spPr bwMode="auto">
              <a:xfrm>
                <a:off x="788" y="263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2" name="Oval 8239"/>
              <p:cNvSpPr>
                <a:spLocks noChangeArrowheads="1"/>
              </p:cNvSpPr>
              <p:nvPr/>
            </p:nvSpPr>
            <p:spPr bwMode="auto">
              <a:xfrm>
                <a:off x="788" y="26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3" name="Oval 8240"/>
              <p:cNvSpPr>
                <a:spLocks noChangeArrowheads="1"/>
              </p:cNvSpPr>
              <p:nvPr/>
            </p:nvSpPr>
            <p:spPr bwMode="auto">
              <a:xfrm>
                <a:off x="791" y="26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4" name="Oval 8241"/>
              <p:cNvSpPr>
                <a:spLocks noChangeArrowheads="1"/>
              </p:cNvSpPr>
              <p:nvPr/>
            </p:nvSpPr>
            <p:spPr bwMode="auto">
              <a:xfrm>
                <a:off x="791" y="26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5" name="Oval 8242"/>
              <p:cNvSpPr>
                <a:spLocks noChangeArrowheads="1"/>
              </p:cNvSpPr>
              <p:nvPr/>
            </p:nvSpPr>
            <p:spPr bwMode="auto">
              <a:xfrm>
                <a:off x="791" y="26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6" name="Oval 8243"/>
              <p:cNvSpPr>
                <a:spLocks noChangeArrowheads="1"/>
              </p:cNvSpPr>
              <p:nvPr/>
            </p:nvSpPr>
            <p:spPr bwMode="auto">
              <a:xfrm>
                <a:off x="791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7" name="Oval 8244"/>
              <p:cNvSpPr>
                <a:spLocks noChangeArrowheads="1"/>
              </p:cNvSpPr>
              <p:nvPr/>
            </p:nvSpPr>
            <p:spPr bwMode="auto">
              <a:xfrm>
                <a:off x="791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8" name="Oval 8245"/>
              <p:cNvSpPr>
                <a:spLocks noChangeArrowheads="1"/>
              </p:cNvSpPr>
              <p:nvPr/>
            </p:nvSpPr>
            <p:spPr bwMode="auto">
              <a:xfrm>
                <a:off x="791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19" name="Oval 8246"/>
              <p:cNvSpPr>
                <a:spLocks noChangeArrowheads="1"/>
              </p:cNvSpPr>
              <p:nvPr/>
            </p:nvSpPr>
            <p:spPr bwMode="auto">
              <a:xfrm>
                <a:off x="791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0" name="Oval 8247"/>
              <p:cNvSpPr>
                <a:spLocks noChangeArrowheads="1"/>
              </p:cNvSpPr>
              <p:nvPr/>
            </p:nvSpPr>
            <p:spPr bwMode="auto">
              <a:xfrm>
                <a:off x="791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1" name="Oval 8248"/>
              <p:cNvSpPr>
                <a:spLocks noChangeArrowheads="1"/>
              </p:cNvSpPr>
              <p:nvPr/>
            </p:nvSpPr>
            <p:spPr bwMode="auto">
              <a:xfrm>
                <a:off x="794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2" name="Oval 8249"/>
              <p:cNvSpPr>
                <a:spLocks noChangeArrowheads="1"/>
              </p:cNvSpPr>
              <p:nvPr/>
            </p:nvSpPr>
            <p:spPr bwMode="auto">
              <a:xfrm>
                <a:off x="794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3" name="Oval 8250"/>
              <p:cNvSpPr>
                <a:spLocks noChangeArrowheads="1"/>
              </p:cNvSpPr>
              <p:nvPr/>
            </p:nvSpPr>
            <p:spPr bwMode="auto">
              <a:xfrm>
                <a:off x="794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4" name="Oval 8251"/>
              <p:cNvSpPr>
                <a:spLocks noChangeArrowheads="1"/>
              </p:cNvSpPr>
              <p:nvPr/>
            </p:nvSpPr>
            <p:spPr bwMode="auto">
              <a:xfrm>
                <a:off x="794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5" name="Oval 8252"/>
              <p:cNvSpPr>
                <a:spLocks noChangeArrowheads="1"/>
              </p:cNvSpPr>
              <p:nvPr/>
            </p:nvSpPr>
            <p:spPr bwMode="auto">
              <a:xfrm>
                <a:off x="794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6" name="Oval 8253"/>
              <p:cNvSpPr>
                <a:spLocks noChangeArrowheads="1"/>
              </p:cNvSpPr>
              <p:nvPr/>
            </p:nvSpPr>
            <p:spPr bwMode="auto">
              <a:xfrm>
                <a:off x="794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7" name="Oval 8254"/>
              <p:cNvSpPr>
                <a:spLocks noChangeArrowheads="1"/>
              </p:cNvSpPr>
              <p:nvPr/>
            </p:nvSpPr>
            <p:spPr bwMode="auto">
              <a:xfrm>
                <a:off x="794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8" name="Oval 8255"/>
              <p:cNvSpPr>
                <a:spLocks noChangeArrowheads="1"/>
              </p:cNvSpPr>
              <p:nvPr/>
            </p:nvSpPr>
            <p:spPr bwMode="auto">
              <a:xfrm>
                <a:off x="797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29" name="Oval 8256"/>
              <p:cNvSpPr>
                <a:spLocks noChangeArrowheads="1"/>
              </p:cNvSpPr>
              <p:nvPr/>
            </p:nvSpPr>
            <p:spPr bwMode="auto">
              <a:xfrm>
                <a:off x="797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0" name="Oval 8257"/>
              <p:cNvSpPr>
                <a:spLocks noChangeArrowheads="1"/>
              </p:cNvSpPr>
              <p:nvPr/>
            </p:nvSpPr>
            <p:spPr bwMode="auto">
              <a:xfrm>
                <a:off x="797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1" name="Oval 8258"/>
              <p:cNvSpPr>
                <a:spLocks noChangeArrowheads="1"/>
              </p:cNvSpPr>
              <p:nvPr/>
            </p:nvSpPr>
            <p:spPr bwMode="auto">
              <a:xfrm>
                <a:off x="797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2" name="Oval 8259"/>
              <p:cNvSpPr>
                <a:spLocks noChangeArrowheads="1"/>
              </p:cNvSpPr>
              <p:nvPr/>
            </p:nvSpPr>
            <p:spPr bwMode="auto">
              <a:xfrm>
                <a:off x="797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3" name="Oval 8260"/>
              <p:cNvSpPr>
                <a:spLocks noChangeArrowheads="1"/>
              </p:cNvSpPr>
              <p:nvPr/>
            </p:nvSpPr>
            <p:spPr bwMode="auto">
              <a:xfrm>
                <a:off x="797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4" name="Oval 8261"/>
              <p:cNvSpPr>
                <a:spLocks noChangeArrowheads="1"/>
              </p:cNvSpPr>
              <p:nvPr/>
            </p:nvSpPr>
            <p:spPr bwMode="auto">
              <a:xfrm>
                <a:off x="797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5" name="Oval 8262"/>
              <p:cNvSpPr>
                <a:spLocks noChangeArrowheads="1"/>
              </p:cNvSpPr>
              <p:nvPr/>
            </p:nvSpPr>
            <p:spPr bwMode="auto">
              <a:xfrm>
                <a:off x="797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6" name="Oval 8263"/>
              <p:cNvSpPr>
                <a:spLocks noChangeArrowheads="1"/>
              </p:cNvSpPr>
              <p:nvPr/>
            </p:nvSpPr>
            <p:spPr bwMode="auto">
              <a:xfrm>
                <a:off x="800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7" name="Oval 8264"/>
              <p:cNvSpPr>
                <a:spLocks noChangeArrowheads="1"/>
              </p:cNvSpPr>
              <p:nvPr/>
            </p:nvSpPr>
            <p:spPr bwMode="auto">
              <a:xfrm>
                <a:off x="800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8" name="Oval 8265"/>
              <p:cNvSpPr>
                <a:spLocks noChangeArrowheads="1"/>
              </p:cNvSpPr>
              <p:nvPr/>
            </p:nvSpPr>
            <p:spPr bwMode="auto">
              <a:xfrm>
                <a:off x="800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39" name="Oval 8266"/>
              <p:cNvSpPr>
                <a:spLocks noChangeArrowheads="1"/>
              </p:cNvSpPr>
              <p:nvPr/>
            </p:nvSpPr>
            <p:spPr bwMode="auto">
              <a:xfrm>
                <a:off x="800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0" name="Oval 8267"/>
              <p:cNvSpPr>
                <a:spLocks noChangeArrowheads="1"/>
              </p:cNvSpPr>
              <p:nvPr/>
            </p:nvSpPr>
            <p:spPr bwMode="auto">
              <a:xfrm>
                <a:off x="800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1" name="Oval 8268"/>
              <p:cNvSpPr>
                <a:spLocks noChangeArrowheads="1"/>
              </p:cNvSpPr>
              <p:nvPr/>
            </p:nvSpPr>
            <p:spPr bwMode="auto">
              <a:xfrm>
                <a:off x="800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2" name="Oval 8269"/>
              <p:cNvSpPr>
                <a:spLocks noChangeArrowheads="1"/>
              </p:cNvSpPr>
              <p:nvPr/>
            </p:nvSpPr>
            <p:spPr bwMode="auto">
              <a:xfrm>
                <a:off x="800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3" name="Oval 8270"/>
              <p:cNvSpPr>
                <a:spLocks noChangeArrowheads="1"/>
              </p:cNvSpPr>
              <p:nvPr/>
            </p:nvSpPr>
            <p:spPr bwMode="auto">
              <a:xfrm>
                <a:off x="800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4" name="Oval 8271"/>
              <p:cNvSpPr>
                <a:spLocks noChangeArrowheads="1"/>
              </p:cNvSpPr>
              <p:nvPr/>
            </p:nvSpPr>
            <p:spPr bwMode="auto">
              <a:xfrm>
                <a:off x="803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5" name="Oval 8272"/>
              <p:cNvSpPr>
                <a:spLocks noChangeArrowheads="1"/>
              </p:cNvSpPr>
              <p:nvPr/>
            </p:nvSpPr>
            <p:spPr bwMode="auto">
              <a:xfrm>
                <a:off x="803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6" name="Oval 8273"/>
              <p:cNvSpPr>
                <a:spLocks noChangeArrowheads="1"/>
              </p:cNvSpPr>
              <p:nvPr/>
            </p:nvSpPr>
            <p:spPr bwMode="auto">
              <a:xfrm>
                <a:off x="803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7" name="Oval 8274"/>
              <p:cNvSpPr>
                <a:spLocks noChangeArrowheads="1"/>
              </p:cNvSpPr>
              <p:nvPr/>
            </p:nvSpPr>
            <p:spPr bwMode="auto">
              <a:xfrm>
                <a:off x="803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8" name="Oval 8275"/>
              <p:cNvSpPr>
                <a:spLocks noChangeArrowheads="1"/>
              </p:cNvSpPr>
              <p:nvPr/>
            </p:nvSpPr>
            <p:spPr bwMode="auto">
              <a:xfrm>
                <a:off x="803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49" name="Oval 8276"/>
              <p:cNvSpPr>
                <a:spLocks noChangeArrowheads="1"/>
              </p:cNvSpPr>
              <p:nvPr/>
            </p:nvSpPr>
            <p:spPr bwMode="auto">
              <a:xfrm>
                <a:off x="803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0" name="Oval 8277"/>
              <p:cNvSpPr>
                <a:spLocks noChangeArrowheads="1"/>
              </p:cNvSpPr>
              <p:nvPr/>
            </p:nvSpPr>
            <p:spPr bwMode="auto">
              <a:xfrm>
                <a:off x="803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1" name="Oval 8278"/>
              <p:cNvSpPr>
                <a:spLocks noChangeArrowheads="1"/>
              </p:cNvSpPr>
              <p:nvPr/>
            </p:nvSpPr>
            <p:spPr bwMode="auto">
              <a:xfrm>
                <a:off x="806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2" name="Oval 8279"/>
              <p:cNvSpPr>
                <a:spLocks noChangeArrowheads="1"/>
              </p:cNvSpPr>
              <p:nvPr/>
            </p:nvSpPr>
            <p:spPr bwMode="auto">
              <a:xfrm>
                <a:off x="806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3" name="Oval 8280"/>
              <p:cNvSpPr>
                <a:spLocks noChangeArrowheads="1"/>
              </p:cNvSpPr>
              <p:nvPr/>
            </p:nvSpPr>
            <p:spPr bwMode="auto">
              <a:xfrm>
                <a:off x="806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4" name="Oval 8281"/>
              <p:cNvSpPr>
                <a:spLocks noChangeArrowheads="1"/>
              </p:cNvSpPr>
              <p:nvPr/>
            </p:nvSpPr>
            <p:spPr bwMode="auto">
              <a:xfrm>
                <a:off x="806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5" name="Oval 8282"/>
              <p:cNvSpPr>
                <a:spLocks noChangeArrowheads="1"/>
              </p:cNvSpPr>
              <p:nvPr/>
            </p:nvSpPr>
            <p:spPr bwMode="auto">
              <a:xfrm>
                <a:off x="806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6" name="Oval 8283"/>
              <p:cNvSpPr>
                <a:spLocks noChangeArrowheads="1"/>
              </p:cNvSpPr>
              <p:nvPr/>
            </p:nvSpPr>
            <p:spPr bwMode="auto">
              <a:xfrm>
                <a:off x="806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7" name="Oval 8284"/>
              <p:cNvSpPr>
                <a:spLocks noChangeArrowheads="1"/>
              </p:cNvSpPr>
              <p:nvPr/>
            </p:nvSpPr>
            <p:spPr bwMode="auto">
              <a:xfrm>
                <a:off x="806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8" name="Oval 8285"/>
              <p:cNvSpPr>
                <a:spLocks noChangeArrowheads="1"/>
              </p:cNvSpPr>
              <p:nvPr/>
            </p:nvSpPr>
            <p:spPr bwMode="auto">
              <a:xfrm>
                <a:off x="806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59" name="Oval 8286"/>
              <p:cNvSpPr>
                <a:spLocks noChangeArrowheads="1"/>
              </p:cNvSpPr>
              <p:nvPr/>
            </p:nvSpPr>
            <p:spPr bwMode="auto">
              <a:xfrm>
                <a:off x="809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0" name="Oval 8287"/>
              <p:cNvSpPr>
                <a:spLocks noChangeArrowheads="1"/>
              </p:cNvSpPr>
              <p:nvPr/>
            </p:nvSpPr>
            <p:spPr bwMode="auto">
              <a:xfrm>
                <a:off x="809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1" name="Oval 8288"/>
              <p:cNvSpPr>
                <a:spLocks noChangeArrowheads="1"/>
              </p:cNvSpPr>
              <p:nvPr/>
            </p:nvSpPr>
            <p:spPr bwMode="auto">
              <a:xfrm>
                <a:off x="809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2" name="Oval 8289"/>
              <p:cNvSpPr>
                <a:spLocks noChangeArrowheads="1"/>
              </p:cNvSpPr>
              <p:nvPr/>
            </p:nvSpPr>
            <p:spPr bwMode="auto">
              <a:xfrm>
                <a:off x="809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3" name="Oval 8290"/>
              <p:cNvSpPr>
                <a:spLocks noChangeArrowheads="1"/>
              </p:cNvSpPr>
              <p:nvPr/>
            </p:nvSpPr>
            <p:spPr bwMode="auto">
              <a:xfrm>
                <a:off x="809" y="267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4" name="Oval 8291"/>
              <p:cNvSpPr>
                <a:spLocks noChangeArrowheads="1"/>
              </p:cNvSpPr>
              <p:nvPr/>
            </p:nvSpPr>
            <p:spPr bwMode="auto">
              <a:xfrm>
                <a:off x="809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5" name="Oval 8292"/>
              <p:cNvSpPr>
                <a:spLocks noChangeArrowheads="1"/>
              </p:cNvSpPr>
              <p:nvPr/>
            </p:nvSpPr>
            <p:spPr bwMode="auto">
              <a:xfrm>
                <a:off x="809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6" name="Oval 8293"/>
              <p:cNvSpPr>
                <a:spLocks noChangeArrowheads="1"/>
              </p:cNvSpPr>
              <p:nvPr/>
            </p:nvSpPr>
            <p:spPr bwMode="auto">
              <a:xfrm>
                <a:off x="812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7" name="Oval 8294"/>
              <p:cNvSpPr>
                <a:spLocks noChangeArrowheads="1"/>
              </p:cNvSpPr>
              <p:nvPr/>
            </p:nvSpPr>
            <p:spPr bwMode="auto">
              <a:xfrm>
                <a:off x="812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8" name="Oval 8295"/>
              <p:cNvSpPr>
                <a:spLocks noChangeArrowheads="1"/>
              </p:cNvSpPr>
              <p:nvPr/>
            </p:nvSpPr>
            <p:spPr bwMode="auto">
              <a:xfrm>
                <a:off x="812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69" name="Oval 8296"/>
              <p:cNvSpPr>
                <a:spLocks noChangeArrowheads="1"/>
              </p:cNvSpPr>
              <p:nvPr/>
            </p:nvSpPr>
            <p:spPr bwMode="auto">
              <a:xfrm>
                <a:off x="812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0" name="Oval 8297"/>
              <p:cNvSpPr>
                <a:spLocks noChangeArrowheads="1"/>
              </p:cNvSpPr>
              <p:nvPr/>
            </p:nvSpPr>
            <p:spPr bwMode="auto">
              <a:xfrm>
                <a:off x="812" y="268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1" name="Oval 8298"/>
              <p:cNvSpPr>
                <a:spLocks noChangeArrowheads="1"/>
              </p:cNvSpPr>
              <p:nvPr/>
            </p:nvSpPr>
            <p:spPr bwMode="auto">
              <a:xfrm>
                <a:off x="812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2" name="Oval 8299"/>
              <p:cNvSpPr>
                <a:spLocks noChangeArrowheads="1"/>
              </p:cNvSpPr>
              <p:nvPr/>
            </p:nvSpPr>
            <p:spPr bwMode="auto">
              <a:xfrm>
                <a:off x="812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3" name="Oval 8300"/>
              <p:cNvSpPr>
                <a:spLocks noChangeArrowheads="1"/>
              </p:cNvSpPr>
              <p:nvPr/>
            </p:nvSpPr>
            <p:spPr bwMode="auto">
              <a:xfrm>
                <a:off x="812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4" name="Oval 8301"/>
              <p:cNvSpPr>
                <a:spLocks noChangeArrowheads="1"/>
              </p:cNvSpPr>
              <p:nvPr/>
            </p:nvSpPr>
            <p:spPr bwMode="auto">
              <a:xfrm>
                <a:off x="814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5" name="Oval 8302"/>
              <p:cNvSpPr>
                <a:spLocks noChangeArrowheads="1"/>
              </p:cNvSpPr>
              <p:nvPr/>
            </p:nvSpPr>
            <p:spPr bwMode="auto">
              <a:xfrm>
                <a:off x="814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6" name="Oval 8303"/>
              <p:cNvSpPr>
                <a:spLocks noChangeArrowheads="1"/>
              </p:cNvSpPr>
              <p:nvPr/>
            </p:nvSpPr>
            <p:spPr bwMode="auto">
              <a:xfrm>
                <a:off x="814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7" name="Oval 8304"/>
              <p:cNvSpPr>
                <a:spLocks noChangeArrowheads="1"/>
              </p:cNvSpPr>
              <p:nvPr/>
            </p:nvSpPr>
            <p:spPr bwMode="auto">
              <a:xfrm>
                <a:off x="814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8" name="Oval 8305"/>
              <p:cNvSpPr>
                <a:spLocks noChangeArrowheads="1"/>
              </p:cNvSpPr>
              <p:nvPr/>
            </p:nvSpPr>
            <p:spPr bwMode="auto">
              <a:xfrm>
                <a:off x="814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79" name="Oval 8306"/>
              <p:cNvSpPr>
                <a:spLocks noChangeArrowheads="1"/>
              </p:cNvSpPr>
              <p:nvPr/>
            </p:nvSpPr>
            <p:spPr bwMode="auto">
              <a:xfrm>
                <a:off x="814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0" name="Oval 8307"/>
              <p:cNvSpPr>
                <a:spLocks noChangeArrowheads="1"/>
              </p:cNvSpPr>
              <p:nvPr/>
            </p:nvSpPr>
            <p:spPr bwMode="auto">
              <a:xfrm>
                <a:off x="814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1" name="Oval 8308"/>
              <p:cNvSpPr>
                <a:spLocks noChangeArrowheads="1"/>
              </p:cNvSpPr>
              <p:nvPr/>
            </p:nvSpPr>
            <p:spPr bwMode="auto">
              <a:xfrm>
                <a:off x="814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2" name="Oval 8309"/>
              <p:cNvSpPr>
                <a:spLocks noChangeArrowheads="1"/>
              </p:cNvSpPr>
              <p:nvPr/>
            </p:nvSpPr>
            <p:spPr bwMode="auto">
              <a:xfrm>
                <a:off x="817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3" name="Oval 8310"/>
              <p:cNvSpPr>
                <a:spLocks noChangeArrowheads="1"/>
              </p:cNvSpPr>
              <p:nvPr/>
            </p:nvSpPr>
            <p:spPr bwMode="auto">
              <a:xfrm>
                <a:off x="817" y="267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4" name="Oval 8311"/>
              <p:cNvSpPr>
                <a:spLocks noChangeArrowheads="1"/>
              </p:cNvSpPr>
              <p:nvPr/>
            </p:nvSpPr>
            <p:spPr bwMode="auto">
              <a:xfrm>
                <a:off x="817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5" name="Oval 8312"/>
              <p:cNvSpPr>
                <a:spLocks noChangeArrowheads="1"/>
              </p:cNvSpPr>
              <p:nvPr/>
            </p:nvSpPr>
            <p:spPr bwMode="auto">
              <a:xfrm>
                <a:off x="817" y="267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6" name="Oval 8313"/>
              <p:cNvSpPr>
                <a:spLocks noChangeArrowheads="1"/>
              </p:cNvSpPr>
              <p:nvPr/>
            </p:nvSpPr>
            <p:spPr bwMode="auto">
              <a:xfrm>
                <a:off x="817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7" name="Oval 8314"/>
              <p:cNvSpPr>
                <a:spLocks noChangeArrowheads="1"/>
              </p:cNvSpPr>
              <p:nvPr/>
            </p:nvSpPr>
            <p:spPr bwMode="auto">
              <a:xfrm>
                <a:off x="817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8" name="Oval 8315"/>
              <p:cNvSpPr>
                <a:spLocks noChangeArrowheads="1"/>
              </p:cNvSpPr>
              <p:nvPr/>
            </p:nvSpPr>
            <p:spPr bwMode="auto">
              <a:xfrm>
                <a:off x="817" y="267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89" name="Oval 8316"/>
              <p:cNvSpPr>
                <a:spLocks noChangeArrowheads="1"/>
              </p:cNvSpPr>
              <p:nvPr/>
            </p:nvSpPr>
            <p:spPr bwMode="auto">
              <a:xfrm>
                <a:off x="820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0" name="Oval 8317"/>
              <p:cNvSpPr>
                <a:spLocks noChangeArrowheads="1"/>
              </p:cNvSpPr>
              <p:nvPr/>
            </p:nvSpPr>
            <p:spPr bwMode="auto">
              <a:xfrm>
                <a:off x="820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1" name="Oval 8318"/>
              <p:cNvSpPr>
                <a:spLocks noChangeArrowheads="1"/>
              </p:cNvSpPr>
              <p:nvPr/>
            </p:nvSpPr>
            <p:spPr bwMode="auto">
              <a:xfrm>
                <a:off x="820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2" name="Oval 8319"/>
              <p:cNvSpPr>
                <a:spLocks noChangeArrowheads="1"/>
              </p:cNvSpPr>
              <p:nvPr/>
            </p:nvSpPr>
            <p:spPr bwMode="auto">
              <a:xfrm>
                <a:off x="820" y="267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3" name="Oval 8320"/>
              <p:cNvSpPr>
                <a:spLocks noChangeArrowheads="1"/>
              </p:cNvSpPr>
              <p:nvPr/>
            </p:nvSpPr>
            <p:spPr bwMode="auto">
              <a:xfrm>
                <a:off x="820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4" name="Oval 8321"/>
              <p:cNvSpPr>
                <a:spLocks noChangeArrowheads="1"/>
              </p:cNvSpPr>
              <p:nvPr/>
            </p:nvSpPr>
            <p:spPr bwMode="auto">
              <a:xfrm>
                <a:off x="820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5" name="Oval 8322"/>
              <p:cNvSpPr>
                <a:spLocks noChangeArrowheads="1"/>
              </p:cNvSpPr>
              <p:nvPr/>
            </p:nvSpPr>
            <p:spPr bwMode="auto">
              <a:xfrm>
                <a:off x="820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6" name="Oval 8323"/>
              <p:cNvSpPr>
                <a:spLocks noChangeArrowheads="1"/>
              </p:cNvSpPr>
              <p:nvPr/>
            </p:nvSpPr>
            <p:spPr bwMode="auto">
              <a:xfrm>
                <a:off x="820" y="266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7" name="Oval 8324"/>
              <p:cNvSpPr>
                <a:spLocks noChangeArrowheads="1"/>
              </p:cNvSpPr>
              <p:nvPr/>
            </p:nvSpPr>
            <p:spPr bwMode="auto">
              <a:xfrm>
                <a:off x="823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8" name="Oval 8325"/>
              <p:cNvSpPr>
                <a:spLocks noChangeArrowheads="1"/>
              </p:cNvSpPr>
              <p:nvPr/>
            </p:nvSpPr>
            <p:spPr bwMode="auto">
              <a:xfrm>
                <a:off x="823" y="266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99" name="Oval 8326"/>
              <p:cNvSpPr>
                <a:spLocks noChangeArrowheads="1"/>
              </p:cNvSpPr>
              <p:nvPr/>
            </p:nvSpPr>
            <p:spPr bwMode="auto">
              <a:xfrm>
                <a:off x="823" y="266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0" name="Oval 8327"/>
              <p:cNvSpPr>
                <a:spLocks noChangeArrowheads="1"/>
              </p:cNvSpPr>
              <p:nvPr/>
            </p:nvSpPr>
            <p:spPr bwMode="auto">
              <a:xfrm>
                <a:off x="823" y="265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1" name="Oval 8328"/>
              <p:cNvSpPr>
                <a:spLocks noChangeArrowheads="1"/>
              </p:cNvSpPr>
              <p:nvPr/>
            </p:nvSpPr>
            <p:spPr bwMode="auto">
              <a:xfrm>
                <a:off x="823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2" name="Oval 8329"/>
              <p:cNvSpPr>
                <a:spLocks noChangeArrowheads="1"/>
              </p:cNvSpPr>
              <p:nvPr/>
            </p:nvSpPr>
            <p:spPr bwMode="auto">
              <a:xfrm>
                <a:off x="823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3" name="Oval 8330"/>
              <p:cNvSpPr>
                <a:spLocks noChangeArrowheads="1"/>
              </p:cNvSpPr>
              <p:nvPr/>
            </p:nvSpPr>
            <p:spPr bwMode="auto">
              <a:xfrm>
                <a:off x="823" y="26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4" name="Oval 8331"/>
              <p:cNvSpPr>
                <a:spLocks noChangeArrowheads="1"/>
              </p:cNvSpPr>
              <p:nvPr/>
            </p:nvSpPr>
            <p:spPr bwMode="auto">
              <a:xfrm>
                <a:off x="823" y="26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5" name="Oval 8332"/>
              <p:cNvSpPr>
                <a:spLocks noChangeArrowheads="1"/>
              </p:cNvSpPr>
              <p:nvPr/>
            </p:nvSpPr>
            <p:spPr bwMode="auto">
              <a:xfrm>
                <a:off x="826" y="26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6" name="Oval 8333"/>
              <p:cNvSpPr>
                <a:spLocks noChangeArrowheads="1"/>
              </p:cNvSpPr>
              <p:nvPr/>
            </p:nvSpPr>
            <p:spPr bwMode="auto">
              <a:xfrm>
                <a:off x="826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7" name="Oval 8334"/>
              <p:cNvSpPr>
                <a:spLocks noChangeArrowheads="1"/>
              </p:cNvSpPr>
              <p:nvPr/>
            </p:nvSpPr>
            <p:spPr bwMode="auto">
              <a:xfrm>
                <a:off x="826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8" name="Oval 8335"/>
              <p:cNvSpPr>
                <a:spLocks noChangeArrowheads="1"/>
              </p:cNvSpPr>
              <p:nvPr/>
            </p:nvSpPr>
            <p:spPr bwMode="auto">
              <a:xfrm>
                <a:off x="826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09" name="Oval 8336"/>
              <p:cNvSpPr>
                <a:spLocks noChangeArrowheads="1"/>
              </p:cNvSpPr>
              <p:nvPr/>
            </p:nvSpPr>
            <p:spPr bwMode="auto">
              <a:xfrm>
                <a:off x="826" y="26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0" name="Oval 8337"/>
              <p:cNvSpPr>
                <a:spLocks noChangeArrowheads="1"/>
              </p:cNvSpPr>
              <p:nvPr/>
            </p:nvSpPr>
            <p:spPr bwMode="auto">
              <a:xfrm>
                <a:off x="826" y="267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1" name="Oval 8338"/>
              <p:cNvSpPr>
                <a:spLocks noChangeArrowheads="1"/>
              </p:cNvSpPr>
              <p:nvPr/>
            </p:nvSpPr>
            <p:spPr bwMode="auto">
              <a:xfrm>
                <a:off x="826" y="26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2" name="Oval 8339"/>
              <p:cNvSpPr>
                <a:spLocks noChangeArrowheads="1"/>
              </p:cNvSpPr>
              <p:nvPr/>
            </p:nvSpPr>
            <p:spPr bwMode="auto">
              <a:xfrm>
                <a:off x="829" y="267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3" name="Oval 8340"/>
              <p:cNvSpPr>
                <a:spLocks noChangeArrowheads="1"/>
              </p:cNvSpPr>
              <p:nvPr/>
            </p:nvSpPr>
            <p:spPr bwMode="auto">
              <a:xfrm>
                <a:off x="829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4" name="Oval 8341"/>
              <p:cNvSpPr>
                <a:spLocks noChangeArrowheads="1"/>
              </p:cNvSpPr>
              <p:nvPr/>
            </p:nvSpPr>
            <p:spPr bwMode="auto">
              <a:xfrm>
                <a:off x="829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5" name="Oval 8342"/>
              <p:cNvSpPr>
                <a:spLocks noChangeArrowheads="1"/>
              </p:cNvSpPr>
              <p:nvPr/>
            </p:nvSpPr>
            <p:spPr bwMode="auto">
              <a:xfrm>
                <a:off x="829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6" name="Oval 8343"/>
              <p:cNvSpPr>
                <a:spLocks noChangeArrowheads="1"/>
              </p:cNvSpPr>
              <p:nvPr/>
            </p:nvSpPr>
            <p:spPr bwMode="auto">
              <a:xfrm>
                <a:off x="829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7" name="Oval 8344"/>
              <p:cNvSpPr>
                <a:spLocks noChangeArrowheads="1"/>
              </p:cNvSpPr>
              <p:nvPr/>
            </p:nvSpPr>
            <p:spPr bwMode="auto">
              <a:xfrm>
                <a:off x="829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8" name="Oval 8345"/>
              <p:cNvSpPr>
                <a:spLocks noChangeArrowheads="1"/>
              </p:cNvSpPr>
              <p:nvPr/>
            </p:nvSpPr>
            <p:spPr bwMode="auto">
              <a:xfrm>
                <a:off x="829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19" name="Oval 8346"/>
              <p:cNvSpPr>
                <a:spLocks noChangeArrowheads="1"/>
              </p:cNvSpPr>
              <p:nvPr/>
            </p:nvSpPr>
            <p:spPr bwMode="auto">
              <a:xfrm>
                <a:off x="829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0" name="Oval 8347"/>
              <p:cNvSpPr>
                <a:spLocks noChangeArrowheads="1"/>
              </p:cNvSpPr>
              <p:nvPr/>
            </p:nvSpPr>
            <p:spPr bwMode="auto">
              <a:xfrm>
                <a:off x="832" y="267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1" name="Oval 8348"/>
              <p:cNvSpPr>
                <a:spLocks noChangeArrowheads="1"/>
              </p:cNvSpPr>
              <p:nvPr/>
            </p:nvSpPr>
            <p:spPr bwMode="auto">
              <a:xfrm>
                <a:off x="832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2" name="Oval 8349"/>
              <p:cNvSpPr>
                <a:spLocks noChangeArrowheads="1"/>
              </p:cNvSpPr>
              <p:nvPr/>
            </p:nvSpPr>
            <p:spPr bwMode="auto">
              <a:xfrm>
                <a:off x="832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3" name="Oval 8350"/>
              <p:cNvSpPr>
                <a:spLocks noChangeArrowheads="1"/>
              </p:cNvSpPr>
              <p:nvPr/>
            </p:nvSpPr>
            <p:spPr bwMode="auto">
              <a:xfrm>
                <a:off x="832" y="26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4" name="Oval 8351"/>
              <p:cNvSpPr>
                <a:spLocks noChangeArrowheads="1"/>
              </p:cNvSpPr>
              <p:nvPr/>
            </p:nvSpPr>
            <p:spPr bwMode="auto">
              <a:xfrm>
                <a:off x="832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5" name="Oval 8352"/>
              <p:cNvSpPr>
                <a:spLocks noChangeArrowheads="1"/>
              </p:cNvSpPr>
              <p:nvPr/>
            </p:nvSpPr>
            <p:spPr bwMode="auto">
              <a:xfrm>
                <a:off x="832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6" name="Oval 8353"/>
              <p:cNvSpPr>
                <a:spLocks noChangeArrowheads="1"/>
              </p:cNvSpPr>
              <p:nvPr/>
            </p:nvSpPr>
            <p:spPr bwMode="auto">
              <a:xfrm>
                <a:off x="832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7" name="Oval 8354"/>
              <p:cNvSpPr>
                <a:spLocks noChangeArrowheads="1"/>
              </p:cNvSpPr>
              <p:nvPr/>
            </p:nvSpPr>
            <p:spPr bwMode="auto">
              <a:xfrm>
                <a:off x="832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8" name="Oval 8355"/>
              <p:cNvSpPr>
                <a:spLocks noChangeArrowheads="1"/>
              </p:cNvSpPr>
              <p:nvPr/>
            </p:nvSpPr>
            <p:spPr bwMode="auto">
              <a:xfrm>
                <a:off x="835" y="265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29" name="Oval 8356"/>
              <p:cNvSpPr>
                <a:spLocks noChangeArrowheads="1"/>
              </p:cNvSpPr>
              <p:nvPr/>
            </p:nvSpPr>
            <p:spPr bwMode="auto">
              <a:xfrm>
                <a:off x="835" y="26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0" name="Oval 8357"/>
              <p:cNvSpPr>
                <a:spLocks noChangeArrowheads="1"/>
              </p:cNvSpPr>
              <p:nvPr/>
            </p:nvSpPr>
            <p:spPr bwMode="auto">
              <a:xfrm>
                <a:off x="835" y="264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1" name="Oval 8358"/>
              <p:cNvSpPr>
                <a:spLocks noChangeArrowheads="1"/>
              </p:cNvSpPr>
              <p:nvPr/>
            </p:nvSpPr>
            <p:spPr bwMode="auto">
              <a:xfrm>
                <a:off x="835" y="26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2" name="Oval 8359"/>
              <p:cNvSpPr>
                <a:spLocks noChangeArrowheads="1"/>
              </p:cNvSpPr>
              <p:nvPr/>
            </p:nvSpPr>
            <p:spPr bwMode="auto">
              <a:xfrm>
                <a:off x="835" y="26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3" name="Oval 8360"/>
              <p:cNvSpPr>
                <a:spLocks noChangeArrowheads="1"/>
              </p:cNvSpPr>
              <p:nvPr/>
            </p:nvSpPr>
            <p:spPr bwMode="auto">
              <a:xfrm>
                <a:off x="835" y="26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4" name="Oval 8361"/>
              <p:cNvSpPr>
                <a:spLocks noChangeArrowheads="1"/>
              </p:cNvSpPr>
              <p:nvPr/>
            </p:nvSpPr>
            <p:spPr bwMode="auto">
              <a:xfrm>
                <a:off x="835" y="26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5" name="Oval 8362"/>
              <p:cNvSpPr>
                <a:spLocks noChangeArrowheads="1"/>
              </p:cNvSpPr>
              <p:nvPr/>
            </p:nvSpPr>
            <p:spPr bwMode="auto">
              <a:xfrm>
                <a:off x="838" y="261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6" name="Oval 8363"/>
              <p:cNvSpPr>
                <a:spLocks noChangeArrowheads="1"/>
              </p:cNvSpPr>
              <p:nvPr/>
            </p:nvSpPr>
            <p:spPr bwMode="auto">
              <a:xfrm>
                <a:off x="838" y="26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7" name="Oval 8364"/>
              <p:cNvSpPr>
                <a:spLocks noChangeArrowheads="1"/>
              </p:cNvSpPr>
              <p:nvPr/>
            </p:nvSpPr>
            <p:spPr bwMode="auto">
              <a:xfrm>
                <a:off x="838" y="259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8" name="Oval 8365"/>
              <p:cNvSpPr>
                <a:spLocks noChangeArrowheads="1"/>
              </p:cNvSpPr>
              <p:nvPr/>
            </p:nvSpPr>
            <p:spPr bwMode="auto">
              <a:xfrm>
                <a:off x="838" y="259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39" name="Oval 8366"/>
              <p:cNvSpPr>
                <a:spLocks noChangeArrowheads="1"/>
              </p:cNvSpPr>
              <p:nvPr/>
            </p:nvSpPr>
            <p:spPr bwMode="auto">
              <a:xfrm>
                <a:off x="838" y="25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0" name="Oval 8367"/>
              <p:cNvSpPr>
                <a:spLocks noChangeArrowheads="1"/>
              </p:cNvSpPr>
              <p:nvPr/>
            </p:nvSpPr>
            <p:spPr bwMode="auto">
              <a:xfrm>
                <a:off x="838" y="25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1" name="Oval 8368"/>
              <p:cNvSpPr>
                <a:spLocks noChangeArrowheads="1"/>
              </p:cNvSpPr>
              <p:nvPr/>
            </p:nvSpPr>
            <p:spPr bwMode="auto">
              <a:xfrm>
                <a:off x="838" y="257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2" name="Oval 8369"/>
              <p:cNvSpPr>
                <a:spLocks noChangeArrowheads="1"/>
              </p:cNvSpPr>
              <p:nvPr/>
            </p:nvSpPr>
            <p:spPr bwMode="auto">
              <a:xfrm>
                <a:off x="838" y="256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3" name="Oval 8370"/>
              <p:cNvSpPr>
                <a:spLocks noChangeArrowheads="1"/>
              </p:cNvSpPr>
              <p:nvPr/>
            </p:nvSpPr>
            <p:spPr bwMode="auto">
              <a:xfrm>
                <a:off x="841" y="256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4" name="Oval 8371"/>
              <p:cNvSpPr>
                <a:spLocks noChangeArrowheads="1"/>
              </p:cNvSpPr>
              <p:nvPr/>
            </p:nvSpPr>
            <p:spPr bwMode="auto">
              <a:xfrm>
                <a:off x="841" y="256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5" name="Oval 8372"/>
              <p:cNvSpPr>
                <a:spLocks noChangeArrowheads="1"/>
              </p:cNvSpPr>
              <p:nvPr/>
            </p:nvSpPr>
            <p:spPr bwMode="auto">
              <a:xfrm>
                <a:off x="841" y="25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6" name="Oval 8373"/>
              <p:cNvSpPr>
                <a:spLocks noChangeArrowheads="1"/>
              </p:cNvSpPr>
              <p:nvPr/>
            </p:nvSpPr>
            <p:spPr bwMode="auto">
              <a:xfrm>
                <a:off x="841" y="25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7" name="Oval 8374"/>
              <p:cNvSpPr>
                <a:spLocks noChangeArrowheads="1"/>
              </p:cNvSpPr>
              <p:nvPr/>
            </p:nvSpPr>
            <p:spPr bwMode="auto">
              <a:xfrm>
                <a:off x="841" y="25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8" name="Oval 8375"/>
              <p:cNvSpPr>
                <a:spLocks noChangeArrowheads="1"/>
              </p:cNvSpPr>
              <p:nvPr/>
            </p:nvSpPr>
            <p:spPr bwMode="auto">
              <a:xfrm>
                <a:off x="841" y="255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49" name="Oval 8376"/>
              <p:cNvSpPr>
                <a:spLocks noChangeArrowheads="1"/>
              </p:cNvSpPr>
              <p:nvPr/>
            </p:nvSpPr>
            <p:spPr bwMode="auto">
              <a:xfrm>
                <a:off x="841" y="255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0" name="Oval 8377"/>
              <p:cNvSpPr>
                <a:spLocks noChangeArrowheads="1"/>
              </p:cNvSpPr>
              <p:nvPr/>
            </p:nvSpPr>
            <p:spPr bwMode="auto">
              <a:xfrm>
                <a:off x="841" y="255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1" name="Oval 8378"/>
              <p:cNvSpPr>
                <a:spLocks noChangeArrowheads="1"/>
              </p:cNvSpPr>
              <p:nvPr/>
            </p:nvSpPr>
            <p:spPr bwMode="auto">
              <a:xfrm>
                <a:off x="844" y="255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2" name="Oval 8379"/>
              <p:cNvSpPr>
                <a:spLocks noChangeArrowheads="1"/>
              </p:cNvSpPr>
              <p:nvPr/>
            </p:nvSpPr>
            <p:spPr bwMode="auto">
              <a:xfrm>
                <a:off x="844" y="256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3" name="Oval 8380"/>
              <p:cNvSpPr>
                <a:spLocks noChangeArrowheads="1"/>
              </p:cNvSpPr>
              <p:nvPr/>
            </p:nvSpPr>
            <p:spPr bwMode="auto">
              <a:xfrm>
                <a:off x="844" y="256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4" name="Oval 8381"/>
              <p:cNvSpPr>
                <a:spLocks noChangeArrowheads="1"/>
              </p:cNvSpPr>
              <p:nvPr/>
            </p:nvSpPr>
            <p:spPr bwMode="auto">
              <a:xfrm>
                <a:off x="844" y="256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5" name="Oval 8382"/>
              <p:cNvSpPr>
                <a:spLocks noChangeArrowheads="1"/>
              </p:cNvSpPr>
              <p:nvPr/>
            </p:nvSpPr>
            <p:spPr bwMode="auto">
              <a:xfrm>
                <a:off x="844" y="25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6" name="Oval 8383"/>
              <p:cNvSpPr>
                <a:spLocks noChangeArrowheads="1"/>
              </p:cNvSpPr>
              <p:nvPr/>
            </p:nvSpPr>
            <p:spPr bwMode="auto">
              <a:xfrm>
                <a:off x="844" y="25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7" name="Oval 8384"/>
              <p:cNvSpPr>
                <a:spLocks noChangeArrowheads="1"/>
              </p:cNvSpPr>
              <p:nvPr/>
            </p:nvSpPr>
            <p:spPr bwMode="auto">
              <a:xfrm>
                <a:off x="844" y="258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8" name="Oval 8385"/>
              <p:cNvSpPr>
                <a:spLocks noChangeArrowheads="1"/>
              </p:cNvSpPr>
              <p:nvPr/>
            </p:nvSpPr>
            <p:spPr bwMode="auto">
              <a:xfrm>
                <a:off x="847" y="25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59" name="Oval 8386"/>
              <p:cNvSpPr>
                <a:spLocks noChangeArrowheads="1"/>
              </p:cNvSpPr>
              <p:nvPr/>
            </p:nvSpPr>
            <p:spPr bwMode="auto">
              <a:xfrm>
                <a:off x="847" y="25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0" name="Oval 8387"/>
              <p:cNvSpPr>
                <a:spLocks noChangeArrowheads="1"/>
              </p:cNvSpPr>
              <p:nvPr/>
            </p:nvSpPr>
            <p:spPr bwMode="auto">
              <a:xfrm>
                <a:off x="847" y="260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1" name="Oval 8388"/>
              <p:cNvSpPr>
                <a:spLocks noChangeArrowheads="1"/>
              </p:cNvSpPr>
              <p:nvPr/>
            </p:nvSpPr>
            <p:spPr bwMode="auto">
              <a:xfrm>
                <a:off x="847" y="26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2" name="Oval 8389"/>
              <p:cNvSpPr>
                <a:spLocks noChangeArrowheads="1"/>
              </p:cNvSpPr>
              <p:nvPr/>
            </p:nvSpPr>
            <p:spPr bwMode="auto">
              <a:xfrm>
                <a:off x="847" y="260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3" name="Oval 8390"/>
              <p:cNvSpPr>
                <a:spLocks noChangeArrowheads="1"/>
              </p:cNvSpPr>
              <p:nvPr/>
            </p:nvSpPr>
            <p:spPr bwMode="auto">
              <a:xfrm>
                <a:off x="847" y="261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4" name="Oval 8391"/>
              <p:cNvSpPr>
                <a:spLocks noChangeArrowheads="1"/>
              </p:cNvSpPr>
              <p:nvPr/>
            </p:nvSpPr>
            <p:spPr bwMode="auto">
              <a:xfrm>
                <a:off x="847" y="261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5" name="Oval 8392"/>
              <p:cNvSpPr>
                <a:spLocks noChangeArrowheads="1"/>
              </p:cNvSpPr>
              <p:nvPr/>
            </p:nvSpPr>
            <p:spPr bwMode="auto">
              <a:xfrm>
                <a:off x="847" y="261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6" name="Oval 8393"/>
              <p:cNvSpPr>
                <a:spLocks noChangeArrowheads="1"/>
              </p:cNvSpPr>
              <p:nvPr/>
            </p:nvSpPr>
            <p:spPr bwMode="auto">
              <a:xfrm>
                <a:off x="850" y="260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7" name="Oval 8394"/>
              <p:cNvSpPr>
                <a:spLocks noChangeArrowheads="1"/>
              </p:cNvSpPr>
              <p:nvPr/>
            </p:nvSpPr>
            <p:spPr bwMode="auto">
              <a:xfrm>
                <a:off x="850" y="26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8" name="Oval 8395"/>
              <p:cNvSpPr>
                <a:spLocks noChangeArrowheads="1"/>
              </p:cNvSpPr>
              <p:nvPr/>
            </p:nvSpPr>
            <p:spPr bwMode="auto">
              <a:xfrm>
                <a:off x="850" y="259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69" name="Oval 8396"/>
              <p:cNvSpPr>
                <a:spLocks noChangeArrowheads="1"/>
              </p:cNvSpPr>
              <p:nvPr/>
            </p:nvSpPr>
            <p:spPr bwMode="auto">
              <a:xfrm>
                <a:off x="850" y="259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0" name="Oval 8397"/>
              <p:cNvSpPr>
                <a:spLocks noChangeArrowheads="1"/>
              </p:cNvSpPr>
              <p:nvPr/>
            </p:nvSpPr>
            <p:spPr bwMode="auto">
              <a:xfrm>
                <a:off x="850" y="258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1" name="Oval 8398"/>
              <p:cNvSpPr>
                <a:spLocks noChangeArrowheads="1"/>
              </p:cNvSpPr>
              <p:nvPr/>
            </p:nvSpPr>
            <p:spPr bwMode="auto">
              <a:xfrm>
                <a:off x="850" y="25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2" name="Oval 8399"/>
              <p:cNvSpPr>
                <a:spLocks noChangeArrowheads="1"/>
              </p:cNvSpPr>
              <p:nvPr/>
            </p:nvSpPr>
            <p:spPr bwMode="auto">
              <a:xfrm>
                <a:off x="850" y="25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3" name="Oval 8400"/>
              <p:cNvSpPr>
                <a:spLocks noChangeArrowheads="1"/>
              </p:cNvSpPr>
              <p:nvPr/>
            </p:nvSpPr>
            <p:spPr bwMode="auto">
              <a:xfrm>
                <a:off x="852" y="25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4" name="Oval 8401"/>
              <p:cNvSpPr>
                <a:spLocks noChangeArrowheads="1"/>
              </p:cNvSpPr>
              <p:nvPr/>
            </p:nvSpPr>
            <p:spPr bwMode="auto">
              <a:xfrm>
                <a:off x="852" y="25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5" name="Oval 8402"/>
              <p:cNvSpPr>
                <a:spLocks noChangeArrowheads="1"/>
              </p:cNvSpPr>
              <p:nvPr/>
            </p:nvSpPr>
            <p:spPr bwMode="auto">
              <a:xfrm>
                <a:off x="852" y="255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6" name="Oval 8403"/>
              <p:cNvSpPr>
                <a:spLocks noChangeArrowheads="1"/>
              </p:cNvSpPr>
              <p:nvPr/>
            </p:nvSpPr>
            <p:spPr bwMode="auto">
              <a:xfrm>
                <a:off x="852" y="255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7" name="Oval 8404"/>
              <p:cNvSpPr>
                <a:spLocks noChangeArrowheads="1"/>
              </p:cNvSpPr>
              <p:nvPr/>
            </p:nvSpPr>
            <p:spPr bwMode="auto">
              <a:xfrm>
                <a:off x="852" y="255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8" name="Oval 8405"/>
              <p:cNvSpPr>
                <a:spLocks noChangeArrowheads="1"/>
              </p:cNvSpPr>
              <p:nvPr/>
            </p:nvSpPr>
            <p:spPr bwMode="auto">
              <a:xfrm>
                <a:off x="852" y="254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79" name="Oval 8406"/>
              <p:cNvSpPr>
                <a:spLocks noChangeArrowheads="1"/>
              </p:cNvSpPr>
              <p:nvPr/>
            </p:nvSpPr>
            <p:spPr bwMode="auto">
              <a:xfrm>
                <a:off x="852" y="25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0" name="Oval 8407"/>
              <p:cNvSpPr>
                <a:spLocks noChangeArrowheads="1"/>
              </p:cNvSpPr>
              <p:nvPr/>
            </p:nvSpPr>
            <p:spPr bwMode="auto">
              <a:xfrm>
                <a:off x="852" y="254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1" name="Oval 8408"/>
              <p:cNvSpPr>
                <a:spLocks noChangeArrowheads="1"/>
              </p:cNvSpPr>
              <p:nvPr/>
            </p:nvSpPr>
            <p:spPr bwMode="auto">
              <a:xfrm>
                <a:off x="855" y="254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2" name="Oval 8409"/>
              <p:cNvSpPr>
                <a:spLocks noChangeArrowheads="1"/>
              </p:cNvSpPr>
              <p:nvPr/>
            </p:nvSpPr>
            <p:spPr bwMode="auto">
              <a:xfrm>
                <a:off x="855" y="25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3" name="Oval 8410"/>
              <p:cNvSpPr>
                <a:spLocks noChangeArrowheads="1"/>
              </p:cNvSpPr>
              <p:nvPr/>
            </p:nvSpPr>
            <p:spPr bwMode="auto">
              <a:xfrm>
                <a:off x="855" y="25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4" name="Oval 8411"/>
              <p:cNvSpPr>
                <a:spLocks noChangeArrowheads="1"/>
              </p:cNvSpPr>
              <p:nvPr/>
            </p:nvSpPr>
            <p:spPr bwMode="auto">
              <a:xfrm>
                <a:off x="855" y="25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5" name="Oval 8412"/>
              <p:cNvSpPr>
                <a:spLocks noChangeArrowheads="1"/>
              </p:cNvSpPr>
              <p:nvPr/>
            </p:nvSpPr>
            <p:spPr bwMode="auto">
              <a:xfrm>
                <a:off x="855" y="25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6" name="Oval 8413"/>
              <p:cNvSpPr>
                <a:spLocks noChangeArrowheads="1"/>
              </p:cNvSpPr>
              <p:nvPr/>
            </p:nvSpPr>
            <p:spPr bwMode="auto">
              <a:xfrm>
                <a:off x="855" y="25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7" name="Oval 8414"/>
              <p:cNvSpPr>
                <a:spLocks noChangeArrowheads="1"/>
              </p:cNvSpPr>
              <p:nvPr/>
            </p:nvSpPr>
            <p:spPr bwMode="auto">
              <a:xfrm>
                <a:off x="855" y="25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8" name="Oval 8415"/>
              <p:cNvSpPr>
                <a:spLocks noChangeArrowheads="1"/>
              </p:cNvSpPr>
              <p:nvPr/>
            </p:nvSpPr>
            <p:spPr bwMode="auto">
              <a:xfrm>
                <a:off x="855" y="25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89" name="Oval 8416"/>
              <p:cNvSpPr>
                <a:spLocks noChangeArrowheads="1"/>
              </p:cNvSpPr>
              <p:nvPr/>
            </p:nvSpPr>
            <p:spPr bwMode="auto">
              <a:xfrm>
                <a:off x="858" y="25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0" name="Oval 8417"/>
              <p:cNvSpPr>
                <a:spLocks noChangeArrowheads="1"/>
              </p:cNvSpPr>
              <p:nvPr/>
            </p:nvSpPr>
            <p:spPr bwMode="auto">
              <a:xfrm>
                <a:off x="858" y="25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1" name="Oval 8418"/>
              <p:cNvSpPr>
                <a:spLocks noChangeArrowheads="1"/>
              </p:cNvSpPr>
              <p:nvPr/>
            </p:nvSpPr>
            <p:spPr bwMode="auto">
              <a:xfrm>
                <a:off x="858" y="252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2" name="Oval 8419"/>
              <p:cNvSpPr>
                <a:spLocks noChangeArrowheads="1"/>
              </p:cNvSpPr>
              <p:nvPr/>
            </p:nvSpPr>
            <p:spPr bwMode="auto">
              <a:xfrm>
                <a:off x="858" y="25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3" name="Oval 8420"/>
              <p:cNvSpPr>
                <a:spLocks noChangeArrowheads="1"/>
              </p:cNvSpPr>
              <p:nvPr/>
            </p:nvSpPr>
            <p:spPr bwMode="auto">
              <a:xfrm>
                <a:off x="858" y="25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4" name="Oval 8421"/>
              <p:cNvSpPr>
                <a:spLocks noChangeArrowheads="1"/>
              </p:cNvSpPr>
              <p:nvPr/>
            </p:nvSpPr>
            <p:spPr bwMode="auto">
              <a:xfrm>
                <a:off x="858" y="25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5" name="Oval 8422"/>
              <p:cNvSpPr>
                <a:spLocks noChangeArrowheads="1"/>
              </p:cNvSpPr>
              <p:nvPr/>
            </p:nvSpPr>
            <p:spPr bwMode="auto">
              <a:xfrm>
                <a:off x="858" y="25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6" name="Oval 8423"/>
              <p:cNvSpPr>
                <a:spLocks noChangeArrowheads="1"/>
              </p:cNvSpPr>
              <p:nvPr/>
            </p:nvSpPr>
            <p:spPr bwMode="auto">
              <a:xfrm>
                <a:off x="861" y="25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7" name="Oval 8424"/>
              <p:cNvSpPr>
                <a:spLocks noChangeArrowheads="1"/>
              </p:cNvSpPr>
              <p:nvPr/>
            </p:nvSpPr>
            <p:spPr bwMode="auto">
              <a:xfrm>
                <a:off x="861" y="25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8" name="Oval 8425"/>
              <p:cNvSpPr>
                <a:spLocks noChangeArrowheads="1"/>
              </p:cNvSpPr>
              <p:nvPr/>
            </p:nvSpPr>
            <p:spPr bwMode="auto">
              <a:xfrm>
                <a:off x="861" y="255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299" name="Oval 8426"/>
              <p:cNvSpPr>
                <a:spLocks noChangeArrowheads="1"/>
              </p:cNvSpPr>
              <p:nvPr/>
            </p:nvSpPr>
            <p:spPr bwMode="auto">
              <a:xfrm>
                <a:off x="861" y="255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00" name="Oval 8427"/>
              <p:cNvSpPr>
                <a:spLocks noChangeArrowheads="1"/>
              </p:cNvSpPr>
              <p:nvPr/>
            </p:nvSpPr>
            <p:spPr bwMode="auto">
              <a:xfrm>
                <a:off x="861" y="256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01" name="Oval 8428"/>
              <p:cNvSpPr>
                <a:spLocks noChangeArrowheads="1"/>
              </p:cNvSpPr>
              <p:nvPr/>
            </p:nvSpPr>
            <p:spPr bwMode="auto">
              <a:xfrm>
                <a:off x="861" y="256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02" name="Oval 8429"/>
              <p:cNvSpPr>
                <a:spLocks noChangeArrowheads="1"/>
              </p:cNvSpPr>
              <p:nvPr/>
            </p:nvSpPr>
            <p:spPr bwMode="auto">
              <a:xfrm>
                <a:off x="861" y="257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03" name="Oval 8430"/>
              <p:cNvSpPr>
                <a:spLocks noChangeArrowheads="1"/>
              </p:cNvSpPr>
              <p:nvPr/>
            </p:nvSpPr>
            <p:spPr bwMode="auto">
              <a:xfrm>
                <a:off x="861" y="25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04" name="Oval 8431"/>
              <p:cNvSpPr>
                <a:spLocks noChangeArrowheads="1"/>
              </p:cNvSpPr>
              <p:nvPr/>
            </p:nvSpPr>
            <p:spPr bwMode="auto">
              <a:xfrm>
                <a:off x="864" y="25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05" name="Oval 8432"/>
              <p:cNvSpPr>
                <a:spLocks noChangeArrowheads="1"/>
              </p:cNvSpPr>
              <p:nvPr/>
            </p:nvSpPr>
            <p:spPr bwMode="auto">
              <a:xfrm>
                <a:off x="864" y="259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06" name="Oval 8433"/>
              <p:cNvSpPr>
                <a:spLocks noChangeArrowheads="1"/>
              </p:cNvSpPr>
              <p:nvPr/>
            </p:nvSpPr>
            <p:spPr bwMode="auto">
              <a:xfrm>
                <a:off x="864" y="26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07" name="Oval 8434"/>
              <p:cNvSpPr>
                <a:spLocks noChangeArrowheads="1"/>
              </p:cNvSpPr>
              <p:nvPr/>
            </p:nvSpPr>
            <p:spPr bwMode="auto">
              <a:xfrm>
                <a:off x="864" y="26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308" name="Oval 8435"/>
              <p:cNvSpPr>
                <a:spLocks noChangeArrowheads="1"/>
              </p:cNvSpPr>
              <p:nvPr/>
            </p:nvSpPr>
            <p:spPr bwMode="auto">
              <a:xfrm>
                <a:off x="864" y="262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79" name="Group 8637"/>
            <p:cNvGrpSpPr>
              <a:grpSpLocks/>
            </p:cNvGrpSpPr>
            <p:nvPr/>
          </p:nvGrpSpPr>
          <p:grpSpPr bwMode="auto">
            <a:xfrm>
              <a:off x="864" y="2597"/>
              <a:ext cx="100" cy="112"/>
              <a:chOff x="864" y="2597"/>
              <a:chExt cx="100" cy="112"/>
            </a:xfrm>
          </p:grpSpPr>
          <p:sp>
            <p:nvSpPr>
              <p:cNvPr id="13909" name="Oval 8437"/>
              <p:cNvSpPr>
                <a:spLocks noChangeArrowheads="1"/>
              </p:cNvSpPr>
              <p:nvPr/>
            </p:nvSpPr>
            <p:spPr bwMode="auto">
              <a:xfrm>
                <a:off x="864" y="26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0" name="Oval 8438"/>
              <p:cNvSpPr>
                <a:spLocks noChangeArrowheads="1"/>
              </p:cNvSpPr>
              <p:nvPr/>
            </p:nvSpPr>
            <p:spPr bwMode="auto">
              <a:xfrm>
                <a:off x="864" y="26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1" name="Oval 8439"/>
              <p:cNvSpPr>
                <a:spLocks noChangeArrowheads="1"/>
              </p:cNvSpPr>
              <p:nvPr/>
            </p:nvSpPr>
            <p:spPr bwMode="auto">
              <a:xfrm>
                <a:off x="864" y="26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2" name="Oval 8440"/>
              <p:cNvSpPr>
                <a:spLocks noChangeArrowheads="1"/>
              </p:cNvSpPr>
              <p:nvPr/>
            </p:nvSpPr>
            <p:spPr bwMode="auto">
              <a:xfrm>
                <a:off x="867" y="26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3" name="Oval 8441"/>
              <p:cNvSpPr>
                <a:spLocks noChangeArrowheads="1"/>
              </p:cNvSpPr>
              <p:nvPr/>
            </p:nvSpPr>
            <p:spPr bwMode="auto">
              <a:xfrm>
                <a:off x="867" y="26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4" name="Oval 8442"/>
              <p:cNvSpPr>
                <a:spLocks noChangeArrowheads="1"/>
              </p:cNvSpPr>
              <p:nvPr/>
            </p:nvSpPr>
            <p:spPr bwMode="auto">
              <a:xfrm>
                <a:off x="867" y="26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5" name="Oval 8443"/>
              <p:cNvSpPr>
                <a:spLocks noChangeArrowheads="1"/>
              </p:cNvSpPr>
              <p:nvPr/>
            </p:nvSpPr>
            <p:spPr bwMode="auto">
              <a:xfrm>
                <a:off x="867" y="265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6" name="Oval 8444"/>
              <p:cNvSpPr>
                <a:spLocks noChangeArrowheads="1"/>
              </p:cNvSpPr>
              <p:nvPr/>
            </p:nvSpPr>
            <p:spPr bwMode="auto">
              <a:xfrm>
                <a:off x="867" y="26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7" name="Oval 8445"/>
              <p:cNvSpPr>
                <a:spLocks noChangeArrowheads="1"/>
              </p:cNvSpPr>
              <p:nvPr/>
            </p:nvSpPr>
            <p:spPr bwMode="auto">
              <a:xfrm>
                <a:off x="867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8" name="Oval 8446"/>
              <p:cNvSpPr>
                <a:spLocks noChangeArrowheads="1"/>
              </p:cNvSpPr>
              <p:nvPr/>
            </p:nvSpPr>
            <p:spPr bwMode="auto">
              <a:xfrm>
                <a:off x="867" y="265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19" name="Oval 8447"/>
              <p:cNvSpPr>
                <a:spLocks noChangeArrowheads="1"/>
              </p:cNvSpPr>
              <p:nvPr/>
            </p:nvSpPr>
            <p:spPr bwMode="auto">
              <a:xfrm>
                <a:off x="870" y="265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0" name="Oval 8448"/>
              <p:cNvSpPr>
                <a:spLocks noChangeArrowheads="1"/>
              </p:cNvSpPr>
              <p:nvPr/>
            </p:nvSpPr>
            <p:spPr bwMode="auto">
              <a:xfrm>
                <a:off x="870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1" name="Oval 8449"/>
              <p:cNvSpPr>
                <a:spLocks noChangeArrowheads="1"/>
              </p:cNvSpPr>
              <p:nvPr/>
            </p:nvSpPr>
            <p:spPr bwMode="auto">
              <a:xfrm>
                <a:off x="870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2" name="Oval 8450"/>
              <p:cNvSpPr>
                <a:spLocks noChangeArrowheads="1"/>
              </p:cNvSpPr>
              <p:nvPr/>
            </p:nvSpPr>
            <p:spPr bwMode="auto">
              <a:xfrm>
                <a:off x="870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3" name="Oval 8451"/>
              <p:cNvSpPr>
                <a:spLocks noChangeArrowheads="1"/>
              </p:cNvSpPr>
              <p:nvPr/>
            </p:nvSpPr>
            <p:spPr bwMode="auto">
              <a:xfrm>
                <a:off x="870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4" name="Oval 8452"/>
              <p:cNvSpPr>
                <a:spLocks noChangeArrowheads="1"/>
              </p:cNvSpPr>
              <p:nvPr/>
            </p:nvSpPr>
            <p:spPr bwMode="auto">
              <a:xfrm>
                <a:off x="870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5" name="Oval 8453"/>
              <p:cNvSpPr>
                <a:spLocks noChangeArrowheads="1"/>
              </p:cNvSpPr>
              <p:nvPr/>
            </p:nvSpPr>
            <p:spPr bwMode="auto">
              <a:xfrm>
                <a:off x="870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6" name="Oval 8454"/>
              <p:cNvSpPr>
                <a:spLocks noChangeArrowheads="1"/>
              </p:cNvSpPr>
              <p:nvPr/>
            </p:nvSpPr>
            <p:spPr bwMode="auto">
              <a:xfrm>
                <a:off x="870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7" name="Oval 8455"/>
              <p:cNvSpPr>
                <a:spLocks noChangeArrowheads="1"/>
              </p:cNvSpPr>
              <p:nvPr/>
            </p:nvSpPr>
            <p:spPr bwMode="auto">
              <a:xfrm>
                <a:off x="873" y="266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8" name="Oval 8456"/>
              <p:cNvSpPr>
                <a:spLocks noChangeArrowheads="1"/>
              </p:cNvSpPr>
              <p:nvPr/>
            </p:nvSpPr>
            <p:spPr bwMode="auto">
              <a:xfrm>
                <a:off x="873" y="26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29" name="Oval 8457"/>
              <p:cNvSpPr>
                <a:spLocks noChangeArrowheads="1"/>
              </p:cNvSpPr>
              <p:nvPr/>
            </p:nvSpPr>
            <p:spPr bwMode="auto">
              <a:xfrm>
                <a:off x="873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0" name="Oval 8458"/>
              <p:cNvSpPr>
                <a:spLocks noChangeArrowheads="1"/>
              </p:cNvSpPr>
              <p:nvPr/>
            </p:nvSpPr>
            <p:spPr bwMode="auto">
              <a:xfrm>
                <a:off x="873" y="26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1" name="Oval 8459"/>
              <p:cNvSpPr>
                <a:spLocks noChangeArrowheads="1"/>
              </p:cNvSpPr>
              <p:nvPr/>
            </p:nvSpPr>
            <p:spPr bwMode="auto">
              <a:xfrm>
                <a:off x="873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2" name="Oval 8460"/>
              <p:cNvSpPr>
                <a:spLocks noChangeArrowheads="1"/>
              </p:cNvSpPr>
              <p:nvPr/>
            </p:nvSpPr>
            <p:spPr bwMode="auto">
              <a:xfrm>
                <a:off x="873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3" name="Oval 8461"/>
              <p:cNvSpPr>
                <a:spLocks noChangeArrowheads="1"/>
              </p:cNvSpPr>
              <p:nvPr/>
            </p:nvSpPr>
            <p:spPr bwMode="auto">
              <a:xfrm>
                <a:off x="873" y="265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4" name="Oval 8462"/>
              <p:cNvSpPr>
                <a:spLocks noChangeArrowheads="1"/>
              </p:cNvSpPr>
              <p:nvPr/>
            </p:nvSpPr>
            <p:spPr bwMode="auto">
              <a:xfrm>
                <a:off x="873" y="26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5" name="Oval 8463"/>
              <p:cNvSpPr>
                <a:spLocks noChangeArrowheads="1"/>
              </p:cNvSpPr>
              <p:nvPr/>
            </p:nvSpPr>
            <p:spPr bwMode="auto">
              <a:xfrm>
                <a:off x="876" y="26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6" name="Oval 8464"/>
              <p:cNvSpPr>
                <a:spLocks noChangeArrowheads="1"/>
              </p:cNvSpPr>
              <p:nvPr/>
            </p:nvSpPr>
            <p:spPr bwMode="auto">
              <a:xfrm>
                <a:off x="876" y="26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7" name="Oval 8465"/>
              <p:cNvSpPr>
                <a:spLocks noChangeArrowheads="1"/>
              </p:cNvSpPr>
              <p:nvPr/>
            </p:nvSpPr>
            <p:spPr bwMode="auto">
              <a:xfrm>
                <a:off x="876" y="26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8" name="Oval 8466"/>
              <p:cNvSpPr>
                <a:spLocks noChangeArrowheads="1"/>
              </p:cNvSpPr>
              <p:nvPr/>
            </p:nvSpPr>
            <p:spPr bwMode="auto">
              <a:xfrm>
                <a:off x="876" y="26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39" name="Oval 8467"/>
              <p:cNvSpPr>
                <a:spLocks noChangeArrowheads="1"/>
              </p:cNvSpPr>
              <p:nvPr/>
            </p:nvSpPr>
            <p:spPr bwMode="auto">
              <a:xfrm>
                <a:off x="876" y="262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0" name="Oval 8468"/>
              <p:cNvSpPr>
                <a:spLocks noChangeArrowheads="1"/>
              </p:cNvSpPr>
              <p:nvPr/>
            </p:nvSpPr>
            <p:spPr bwMode="auto">
              <a:xfrm>
                <a:off x="876" y="26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1" name="Oval 8469"/>
              <p:cNvSpPr>
                <a:spLocks noChangeArrowheads="1"/>
              </p:cNvSpPr>
              <p:nvPr/>
            </p:nvSpPr>
            <p:spPr bwMode="auto">
              <a:xfrm>
                <a:off x="876" y="262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2" name="Oval 8470"/>
              <p:cNvSpPr>
                <a:spLocks noChangeArrowheads="1"/>
              </p:cNvSpPr>
              <p:nvPr/>
            </p:nvSpPr>
            <p:spPr bwMode="auto">
              <a:xfrm>
                <a:off x="879" y="261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3" name="Oval 8471"/>
              <p:cNvSpPr>
                <a:spLocks noChangeArrowheads="1"/>
              </p:cNvSpPr>
              <p:nvPr/>
            </p:nvSpPr>
            <p:spPr bwMode="auto">
              <a:xfrm>
                <a:off x="879" y="26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4" name="Oval 8472"/>
              <p:cNvSpPr>
                <a:spLocks noChangeArrowheads="1"/>
              </p:cNvSpPr>
              <p:nvPr/>
            </p:nvSpPr>
            <p:spPr bwMode="auto">
              <a:xfrm>
                <a:off x="879" y="26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5" name="Oval 8473"/>
              <p:cNvSpPr>
                <a:spLocks noChangeArrowheads="1"/>
              </p:cNvSpPr>
              <p:nvPr/>
            </p:nvSpPr>
            <p:spPr bwMode="auto">
              <a:xfrm>
                <a:off x="879" y="26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6" name="Oval 8474"/>
              <p:cNvSpPr>
                <a:spLocks noChangeArrowheads="1"/>
              </p:cNvSpPr>
              <p:nvPr/>
            </p:nvSpPr>
            <p:spPr bwMode="auto">
              <a:xfrm>
                <a:off x="879" y="26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7" name="Oval 8475"/>
              <p:cNvSpPr>
                <a:spLocks noChangeArrowheads="1"/>
              </p:cNvSpPr>
              <p:nvPr/>
            </p:nvSpPr>
            <p:spPr bwMode="auto">
              <a:xfrm>
                <a:off x="879" y="260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8" name="Oval 8476"/>
              <p:cNvSpPr>
                <a:spLocks noChangeArrowheads="1"/>
              </p:cNvSpPr>
              <p:nvPr/>
            </p:nvSpPr>
            <p:spPr bwMode="auto">
              <a:xfrm>
                <a:off x="879" y="259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49" name="Oval 8477"/>
              <p:cNvSpPr>
                <a:spLocks noChangeArrowheads="1"/>
              </p:cNvSpPr>
              <p:nvPr/>
            </p:nvSpPr>
            <p:spPr bwMode="auto">
              <a:xfrm>
                <a:off x="879" y="25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0" name="Oval 8478"/>
              <p:cNvSpPr>
                <a:spLocks noChangeArrowheads="1"/>
              </p:cNvSpPr>
              <p:nvPr/>
            </p:nvSpPr>
            <p:spPr bwMode="auto">
              <a:xfrm>
                <a:off x="882" y="259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1" name="Oval 8479"/>
              <p:cNvSpPr>
                <a:spLocks noChangeArrowheads="1"/>
              </p:cNvSpPr>
              <p:nvPr/>
            </p:nvSpPr>
            <p:spPr bwMode="auto">
              <a:xfrm>
                <a:off x="882" y="26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2" name="Oval 8480"/>
              <p:cNvSpPr>
                <a:spLocks noChangeArrowheads="1"/>
              </p:cNvSpPr>
              <p:nvPr/>
            </p:nvSpPr>
            <p:spPr bwMode="auto">
              <a:xfrm>
                <a:off x="882" y="26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3" name="Oval 8481"/>
              <p:cNvSpPr>
                <a:spLocks noChangeArrowheads="1"/>
              </p:cNvSpPr>
              <p:nvPr/>
            </p:nvSpPr>
            <p:spPr bwMode="auto">
              <a:xfrm>
                <a:off x="882" y="260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4" name="Oval 8482"/>
              <p:cNvSpPr>
                <a:spLocks noChangeArrowheads="1"/>
              </p:cNvSpPr>
              <p:nvPr/>
            </p:nvSpPr>
            <p:spPr bwMode="auto">
              <a:xfrm>
                <a:off x="882" y="260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5" name="Oval 8483"/>
              <p:cNvSpPr>
                <a:spLocks noChangeArrowheads="1"/>
              </p:cNvSpPr>
              <p:nvPr/>
            </p:nvSpPr>
            <p:spPr bwMode="auto">
              <a:xfrm>
                <a:off x="882" y="261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6" name="Oval 8484"/>
              <p:cNvSpPr>
                <a:spLocks noChangeArrowheads="1"/>
              </p:cNvSpPr>
              <p:nvPr/>
            </p:nvSpPr>
            <p:spPr bwMode="auto">
              <a:xfrm>
                <a:off x="882" y="261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7" name="Oval 8485"/>
              <p:cNvSpPr>
                <a:spLocks noChangeArrowheads="1"/>
              </p:cNvSpPr>
              <p:nvPr/>
            </p:nvSpPr>
            <p:spPr bwMode="auto">
              <a:xfrm>
                <a:off x="882" y="261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8" name="Oval 8486"/>
              <p:cNvSpPr>
                <a:spLocks noChangeArrowheads="1"/>
              </p:cNvSpPr>
              <p:nvPr/>
            </p:nvSpPr>
            <p:spPr bwMode="auto">
              <a:xfrm>
                <a:off x="885" y="262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59" name="Oval 8487"/>
              <p:cNvSpPr>
                <a:spLocks noChangeArrowheads="1"/>
              </p:cNvSpPr>
              <p:nvPr/>
            </p:nvSpPr>
            <p:spPr bwMode="auto">
              <a:xfrm>
                <a:off x="885" y="26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0" name="Oval 8488"/>
              <p:cNvSpPr>
                <a:spLocks noChangeArrowheads="1"/>
              </p:cNvSpPr>
              <p:nvPr/>
            </p:nvSpPr>
            <p:spPr bwMode="auto">
              <a:xfrm>
                <a:off x="885" y="26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1" name="Oval 8489"/>
              <p:cNvSpPr>
                <a:spLocks noChangeArrowheads="1"/>
              </p:cNvSpPr>
              <p:nvPr/>
            </p:nvSpPr>
            <p:spPr bwMode="auto">
              <a:xfrm>
                <a:off x="885" y="26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2" name="Oval 8490"/>
              <p:cNvSpPr>
                <a:spLocks noChangeArrowheads="1"/>
              </p:cNvSpPr>
              <p:nvPr/>
            </p:nvSpPr>
            <p:spPr bwMode="auto">
              <a:xfrm>
                <a:off x="885" y="264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3" name="Oval 8491"/>
              <p:cNvSpPr>
                <a:spLocks noChangeArrowheads="1"/>
              </p:cNvSpPr>
              <p:nvPr/>
            </p:nvSpPr>
            <p:spPr bwMode="auto">
              <a:xfrm>
                <a:off x="885" y="265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4" name="Oval 8492"/>
              <p:cNvSpPr>
                <a:spLocks noChangeArrowheads="1"/>
              </p:cNvSpPr>
              <p:nvPr/>
            </p:nvSpPr>
            <p:spPr bwMode="auto">
              <a:xfrm>
                <a:off x="885" y="265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5" name="Oval 8493"/>
              <p:cNvSpPr>
                <a:spLocks noChangeArrowheads="1"/>
              </p:cNvSpPr>
              <p:nvPr/>
            </p:nvSpPr>
            <p:spPr bwMode="auto">
              <a:xfrm>
                <a:off x="888" y="265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6" name="Oval 8494"/>
              <p:cNvSpPr>
                <a:spLocks noChangeArrowheads="1"/>
              </p:cNvSpPr>
              <p:nvPr/>
            </p:nvSpPr>
            <p:spPr bwMode="auto">
              <a:xfrm>
                <a:off x="888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7" name="Oval 8495"/>
              <p:cNvSpPr>
                <a:spLocks noChangeArrowheads="1"/>
              </p:cNvSpPr>
              <p:nvPr/>
            </p:nvSpPr>
            <p:spPr bwMode="auto">
              <a:xfrm>
                <a:off x="888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8" name="Oval 8496"/>
              <p:cNvSpPr>
                <a:spLocks noChangeArrowheads="1"/>
              </p:cNvSpPr>
              <p:nvPr/>
            </p:nvSpPr>
            <p:spPr bwMode="auto">
              <a:xfrm>
                <a:off x="888" y="267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69" name="Oval 8497"/>
              <p:cNvSpPr>
                <a:spLocks noChangeArrowheads="1"/>
              </p:cNvSpPr>
              <p:nvPr/>
            </p:nvSpPr>
            <p:spPr bwMode="auto">
              <a:xfrm>
                <a:off x="888" y="267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0" name="Oval 8498"/>
              <p:cNvSpPr>
                <a:spLocks noChangeArrowheads="1"/>
              </p:cNvSpPr>
              <p:nvPr/>
            </p:nvSpPr>
            <p:spPr bwMode="auto">
              <a:xfrm>
                <a:off x="888" y="267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1" name="Oval 8499"/>
              <p:cNvSpPr>
                <a:spLocks noChangeArrowheads="1"/>
              </p:cNvSpPr>
              <p:nvPr/>
            </p:nvSpPr>
            <p:spPr bwMode="auto">
              <a:xfrm>
                <a:off x="888" y="26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2" name="Oval 8500"/>
              <p:cNvSpPr>
                <a:spLocks noChangeArrowheads="1"/>
              </p:cNvSpPr>
              <p:nvPr/>
            </p:nvSpPr>
            <p:spPr bwMode="auto">
              <a:xfrm>
                <a:off x="888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3" name="Oval 8501"/>
              <p:cNvSpPr>
                <a:spLocks noChangeArrowheads="1"/>
              </p:cNvSpPr>
              <p:nvPr/>
            </p:nvSpPr>
            <p:spPr bwMode="auto">
              <a:xfrm>
                <a:off x="890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4" name="Oval 8502"/>
              <p:cNvSpPr>
                <a:spLocks noChangeArrowheads="1"/>
              </p:cNvSpPr>
              <p:nvPr/>
            </p:nvSpPr>
            <p:spPr bwMode="auto">
              <a:xfrm>
                <a:off x="890" y="26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5" name="Oval 8503"/>
              <p:cNvSpPr>
                <a:spLocks noChangeArrowheads="1"/>
              </p:cNvSpPr>
              <p:nvPr/>
            </p:nvSpPr>
            <p:spPr bwMode="auto">
              <a:xfrm>
                <a:off x="890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6" name="Oval 8504"/>
              <p:cNvSpPr>
                <a:spLocks noChangeArrowheads="1"/>
              </p:cNvSpPr>
              <p:nvPr/>
            </p:nvSpPr>
            <p:spPr bwMode="auto">
              <a:xfrm>
                <a:off x="890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7" name="Oval 8505"/>
              <p:cNvSpPr>
                <a:spLocks noChangeArrowheads="1"/>
              </p:cNvSpPr>
              <p:nvPr/>
            </p:nvSpPr>
            <p:spPr bwMode="auto">
              <a:xfrm>
                <a:off x="890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8" name="Oval 8506"/>
              <p:cNvSpPr>
                <a:spLocks noChangeArrowheads="1"/>
              </p:cNvSpPr>
              <p:nvPr/>
            </p:nvSpPr>
            <p:spPr bwMode="auto">
              <a:xfrm>
                <a:off x="890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79" name="Oval 8507"/>
              <p:cNvSpPr>
                <a:spLocks noChangeArrowheads="1"/>
              </p:cNvSpPr>
              <p:nvPr/>
            </p:nvSpPr>
            <p:spPr bwMode="auto">
              <a:xfrm>
                <a:off x="890" y="268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0" name="Oval 8508"/>
              <p:cNvSpPr>
                <a:spLocks noChangeArrowheads="1"/>
              </p:cNvSpPr>
              <p:nvPr/>
            </p:nvSpPr>
            <p:spPr bwMode="auto">
              <a:xfrm>
                <a:off x="89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1" name="Oval 8509"/>
              <p:cNvSpPr>
                <a:spLocks noChangeArrowheads="1"/>
              </p:cNvSpPr>
              <p:nvPr/>
            </p:nvSpPr>
            <p:spPr bwMode="auto">
              <a:xfrm>
                <a:off x="89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2" name="Oval 8510"/>
              <p:cNvSpPr>
                <a:spLocks noChangeArrowheads="1"/>
              </p:cNvSpPr>
              <p:nvPr/>
            </p:nvSpPr>
            <p:spPr bwMode="auto">
              <a:xfrm>
                <a:off x="893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3" name="Oval 8511"/>
              <p:cNvSpPr>
                <a:spLocks noChangeArrowheads="1"/>
              </p:cNvSpPr>
              <p:nvPr/>
            </p:nvSpPr>
            <p:spPr bwMode="auto">
              <a:xfrm>
                <a:off x="89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4" name="Oval 8512"/>
              <p:cNvSpPr>
                <a:spLocks noChangeArrowheads="1"/>
              </p:cNvSpPr>
              <p:nvPr/>
            </p:nvSpPr>
            <p:spPr bwMode="auto">
              <a:xfrm>
                <a:off x="893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5" name="Oval 8513"/>
              <p:cNvSpPr>
                <a:spLocks noChangeArrowheads="1"/>
              </p:cNvSpPr>
              <p:nvPr/>
            </p:nvSpPr>
            <p:spPr bwMode="auto">
              <a:xfrm>
                <a:off x="893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6" name="Oval 8514"/>
              <p:cNvSpPr>
                <a:spLocks noChangeArrowheads="1"/>
              </p:cNvSpPr>
              <p:nvPr/>
            </p:nvSpPr>
            <p:spPr bwMode="auto">
              <a:xfrm>
                <a:off x="89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7" name="Oval 8515"/>
              <p:cNvSpPr>
                <a:spLocks noChangeArrowheads="1"/>
              </p:cNvSpPr>
              <p:nvPr/>
            </p:nvSpPr>
            <p:spPr bwMode="auto">
              <a:xfrm>
                <a:off x="89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8" name="Oval 8516"/>
              <p:cNvSpPr>
                <a:spLocks noChangeArrowheads="1"/>
              </p:cNvSpPr>
              <p:nvPr/>
            </p:nvSpPr>
            <p:spPr bwMode="auto">
              <a:xfrm>
                <a:off x="896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89" name="Oval 8517"/>
              <p:cNvSpPr>
                <a:spLocks noChangeArrowheads="1"/>
              </p:cNvSpPr>
              <p:nvPr/>
            </p:nvSpPr>
            <p:spPr bwMode="auto">
              <a:xfrm>
                <a:off x="896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0" name="Oval 8518"/>
              <p:cNvSpPr>
                <a:spLocks noChangeArrowheads="1"/>
              </p:cNvSpPr>
              <p:nvPr/>
            </p:nvSpPr>
            <p:spPr bwMode="auto">
              <a:xfrm>
                <a:off x="896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1" name="Oval 8519"/>
              <p:cNvSpPr>
                <a:spLocks noChangeArrowheads="1"/>
              </p:cNvSpPr>
              <p:nvPr/>
            </p:nvSpPr>
            <p:spPr bwMode="auto">
              <a:xfrm>
                <a:off x="896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2" name="Oval 8520"/>
              <p:cNvSpPr>
                <a:spLocks noChangeArrowheads="1"/>
              </p:cNvSpPr>
              <p:nvPr/>
            </p:nvSpPr>
            <p:spPr bwMode="auto">
              <a:xfrm>
                <a:off x="896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3" name="Oval 8521"/>
              <p:cNvSpPr>
                <a:spLocks noChangeArrowheads="1"/>
              </p:cNvSpPr>
              <p:nvPr/>
            </p:nvSpPr>
            <p:spPr bwMode="auto">
              <a:xfrm>
                <a:off x="896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4" name="Oval 8522"/>
              <p:cNvSpPr>
                <a:spLocks noChangeArrowheads="1"/>
              </p:cNvSpPr>
              <p:nvPr/>
            </p:nvSpPr>
            <p:spPr bwMode="auto">
              <a:xfrm>
                <a:off x="896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5" name="Oval 8523"/>
              <p:cNvSpPr>
                <a:spLocks noChangeArrowheads="1"/>
              </p:cNvSpPr>
              <p:nvPr/>
            </p:nvSpPr>
            <p:spPr bwMode="auto">
              <a:xfrm>
                <a:off x="896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6" name="Oval 8524"/>
              <p:cNvSpPr>
                <a:spLocks noChangeArrowheads="1"/>
              </p:cNvSpPr>
              <p:nvPr/>
            </p:nvSpPr>
            <p:spPr bwMode="auto">
              <a:xfrm>
                <a:off x="899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7" name="Oval 8525"/>
              <p:cNvSpPr>
                <a:spLocks noChangeArrowheads="1"/>
              </p:cNvSpPr>
              <p:nvPr/>
            </p:nvSpPr>
            <p:spPr bwMode="auto">
              <a:xfrm>
                <a:off x="89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8" name="Oval 8526"/>
              <p:cNvSpPr>
                <a:spLocks noChangeArrowheads="1"/>
              </p:cNvSpPr>
              <p:nvPr/>
            </p:nvSpPr>
            <p:spPr bwMode="auto">
              <a:xfrm>
                <a:off x="899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99" name="Oval 8527"/>
              <p:cNvSpPr>
                <a:spLocks noChangeArrowheads="1"/>
              </p:cNvSpPr>
              <p:nvPr/>
            </p:nvSpPr>
            <p:spPr bwMode="auto">
              <a:xfrm>
                <a:off x="899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0" name="Oval 8528"/>
              <p:cNvSpPr>
                <a:spLocks noChangeArrowheads="1"/>
              </p:cNvSpPr>
              <p:nvPr/>
            </p:nvSpPr>
            <p:spPr bwMode="auto">
              <a:xfrm>
                <a:off x="899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1" name="Oval 8529"/>
              <p:cNvSpPr>
                <a:spLocks noChangeArrowheads="1"/>
              </p:cNvSpPr>
              <p:nvPr/>
            </p:nvSpPr>
            <p:spPr bwMode="auto">
              <a:xfrm>
                <a:off x="89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2" name="Oval 8530"/>
              <p:cNvSpPr>
                <a:spLocks noChangeArrowheads="1"/>
              </p:cNvSpPr>
              <p:nvPr/>
            </p:nvSpPr>
            <p:spPr bwMode="auto">
              <a:xfrm>
                <a:off x="89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3" name="Oval 8531"/>
              <p:cNvSpPr>
                <a:spLocks noChangeArrowheads="1"/>
              </p:cNvSpPr>
              <p:nvPr/>
            </p:nvSpPr>
            <p:spPr bwMode="auto">
              <a:xfrm>
                <a:off x="902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4" name="Oval 8532"/>
              <p:cNvSpPr>
                <a:spLocks noChangeArrowheads="1"/>
              </p:cNvSpPr>
              <p:nvPr/>
            </p:nvSpPr>
            <p:spPr bwMode="auto">
              <a:xfrm>
                <a:off x="902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5" name="Oval 8533"/>
              <p:cNvSpPr>
                <a:spLocks noChangeArrowheads="1"/>
              </p:cNvSpPr>
              <p:nvPr/>
            </p:nvSpPr>
            <p:spPr bwMode="auto">
              <a:xfrm>
                <a:off x="902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6" name="Oval 8534"/>
              <p:cNvSpPr>
                <a:spLocks noChangeArrowheads="1"/>
              </p:cNvSpPr>
              <p:nvPr/>
            </p:nvSpPr>
            <p:spPr bwMode="auto">
              <a:xfrm>
                <a:off x="902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7" name="Oval 8535"/>
              <p:cNvSpPr>
                <a:spLocks noChangeArrowheads="1"/>
              </p:cNvSpPr>
              <p:nvPr/>
            </p:nvSpPr>
            <p:spPr bwMode="auto">
              <a:xfrm>
                <a:off x="902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8" name="Oval 8536"/>
              <p:cNvSpPr>
                <a:spLocks noChangeArrowheads="1"/>
              </p:cNvSpPr>
              <p:nvPr/>
            </p:nvSpPr>
            <p:spPr bwMode="auto">
              <a:xfrm>
                <a:off x="902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09" name="Oval 8537"/>
              <p:cNvSpPr>
                <a:spLocks noChangeArrowheads="1"/>
              </p:cNvSpPr>
              <p:nvPr/>
            </p:nvSpPr>
            <p:spPr bwMode="auto">
              <a:xfrm>
                <a:off x="90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0" name="Oval 8538"/>
              <p:cNvSpPr>
                <a:spLocks noChangeArrowheads="1"/>
              </p:cNvSpPr>
              <p:nvPr/>
            </p:nvSpPr>
            <p:spPr bwMode="auto">
              <a:xfrm>
                <a:off x="902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1" name="Oval 8539"/>
              <p:cNvSpPr>
                <a:spLocks noChangeArrowheads="1"/>
              </p:cNvSpPr>
              <p:nvPr/>
            </p:nvSpPr>
            <p:spPr bwMode="auto">
              <a:xfrm>
                <a:off x="90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2" name="Oval 8540"/>
              <p:cNvSpPr>
                <a:spLocks noChangeArrowheads="1"/>
              </p:cNvSpPr>
              <p:nvPr/>
            </p:nvSpPr>
            <p:spPr bwMode="auto">
              <a:xfrm>
                <a:off x="905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3" name="Oval 8541"/>
              <p:cNvSpPr>
                <a:spLocks noChangeArrowheads="1"/>
              </p:cNvSpPr>
              <p:nvPr/>
            </p:nvSpPr>
            <p:spPr bwMode="auto">
              <a:xfrm>
                <a:off x="905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4" name="Oval 8542"/>
              <p:cNvSpPr>
                <a:spLocks noChangeArrowheads="1"/>
              </p:cNvSpPr>
              <p:nvPr/>
            </p:nvSpPr>
            <p:spPr bwMode="auto">
              <a:xfrm>
                <a:off x="905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5" name="Oval 8543"/>
              <p:cNvSpPr>
                <a:spLocks noChangeArrowheads="1"/>
              </p:cNvSpPr>
              <p:nvPr/>
            </p:nvSpPr>
            <p:spPr bwMode="auto">
              <a:xfrm>
                <a:off x="90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6" name="Oval 8544"/>
              <p:cNvSpPr>
                <a:spLocks noChangeArrowheads="1"/>
              </p:cNvSpPr>
              <p:nvPr/>
            </p:nvSpPr>
            <p:spPr bwMode="auto">
              <a:xfrm>
                <a:off x="905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7" name="Oval 8545"/>
              <p:cNvSpPr>
                <a:spLocks noChangeArrowheads="1"/>
              </p:cNvSpPr>
              <p:nvPr/>
            </p:nvSpPr>
            <p:spPr bwMode="auto">
              <a:xfrm>
                <a:off x="90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8" name="Oval 8546"/>
              <p:cNvSpPr>
                <a:spLocks noChangeArrowheads="1"/>
              </p:cNvSpPr>
              <p:nvPr/>
            </p:nvSpPr>
            <p:spPr bwMode="auto">
              <a:xfrm>
                <a:off x="90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19" name="Oval 8547"/>
              <p:cNvSpPr>
                <a:spLocks noChangeArrowheads="1"/>
              </p:cNvSpPr>
              <p:nvPr/>
            </p:nvSpPr>
            <p:spPr bwMode="auto">
              <a:xfrm>
                <a:off x="90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0" name="Oval 8548"/>
              <p:cNvSpPr>
                <a:spLocks noChangeArrowheads="1"/>
              </p:cNvSpPr>
              <p:nvPr/>
            </p:nvSpPr>
            <p:spPr bwMode="auto">
              <a:xfrm>
                <a:off x="90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1" name="Oval 8549"/>
              <p:cNvSpPr>
                <a:spLocks noChangeArrowheads="1"/>
              </p:cNvSpPr>
              <p:nvPr/>
            </p:nvSpPr>
            <p:spPr bwMode="auto">
              <a:xfrm>
                <a:off x="908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2" name="Oval 8550"/>
              <p:cNvSpPr>
                <a:spLocks noChangeArrowheads="1"/>
              </p:cNvSpPr>
              <p:nvPr/>
            </p:nvSpPr>
            <p:spPr bwMode="auto">
              <a:xfrm>
                <a:off x="90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3" name="Oval 8551"/>
              <p:cNvSpPr>
                <a:spLocks noChangeArrowheads="1"/>
              </p:cNvSpPr>
              <p:nvPr/>
            </p:nvSpPr>
            <p:spPr bwMode="auto">
              <a:xfrm>
                <a:off x="90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4" name="Oval 8552"/>
              <p:cNvSpPr>
                <a:spLocks noChangeArrowheads="1"/>
              </p:cNvSpPr>
              <p:nvPr/>
            </p:nvSpPr>
            <p:spPr bwMode="auto">
              <a:xfrm>
                <a:off x="90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5" name="Oval 8553"/>
              <p:cNvSpPr>
                <a:spLocks noChangeArrowheads="1"/>
              </p:cNvSpPr>
              <p:nvPr/>
            </p:nvSpPr>
            <p:spPr bwMode="auto">
              <a:xfrm>
                <a:off x="908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6" name="Oval 8554"/>
              <p:cNvSpPr>
                <a:spLocks noChangeArrowheads="1"/>
              </p:cNvSpPr>
              <p:nvPr/>
            </p:nvSpPr>
            <p:spPr bwMode="auto">
              <a:xfrm>
                <a:off x="911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7" name="Oval 8555"/>
              <p:cNvSpPr>
                <a:spLocks noChangeArrowheads="1"/>
              </p:cNvSpPr>
              <p:nvPr/>
            </p:nvSpPr>
            <p:spPr bwMode="auto">
              <a:xfrm>
                <a:off x="911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8" name="Oval 8556"/>
              <p:cNvSpPr>
                <a:spLocks noChangeArrowheads="1"/>
              </p:cNvSpPr>
              <p:nvPr/>
            </p:nvSpPr>
            <p:spPr bwMode="auto">
              <a:xfrm>
                <a:off x="91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29" name="Oval 8557"/>
              <p:cNvSpPr>
                <a:spLocks noChangeArrowheads="1"/>
              </p:cNvSpPr>
              <p:nvPr/>
            </p:nvSpPr>
            <p:spPr bwMode="auto">
              <a:xfrm>
                <a:off x="91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0" name="Oval 8558"/>
              <p:cNvSpPr>
                <a:spLocks noChangeArrowheads="1"/>
              </p:cNvSpPr>
              <p:nvPr/>
            </p:nvSpPr>
            <p:spPr bwMode="auto">
              <a:xfrm>
                <a:off x="91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1" name="Oval 8559"/>
              <p:cNvSpPr>
                <a:spLocks noChangeArrowheads="1"/>
              </p:cNvSpPr>
              <p:nvPr/>
            </p:nvSpPr>
            <p:spPr bwMode="auto">
              <a:xfrm>
                <a:off x="91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2" name="Oval 8560"/>
              <p:cNvSpPr>
                <a:spLocks noChangeArrowheads="1"/>
              </p:cNvSpPr>
              <p:nvPr/>
            </p:nvSpPr>
            <p:spPr bwMode="auto">
              <a:xfrm>
                <a:off x="91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3" name="Oval 8561"/>
              <p:cNvSpPr>
                <a:spLocks noChangeArrowheads="1"/>
              </p:cNvSpPr>
              <p:nvPr/>
            </p:nvSpPr>
            <p:spPr bwMode="auto">
              <a:xfrm>
                <a:off x="91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4" name="Oval 8562"/>
              <p:cNvSpPr>
                <a:spLocks noChangeArrowheads="1"/>
              </p:cNvSpPr>
              <p:nvPr/>
            </p:nvSpPr>
            <p:spPr bwMode="auto">
              <a:xfrm>
                <a:off x="91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5" name="Oval 8563"/>
              <p:cNvSpPr>
                <a:spLocks noChangeArrowheads="1"/>
              </p:cNvSpPr>
              <p:nvPr/>
            </p:nvSpPr>
            <p:spPr bwMode="auto">
              <a:xfrm>
                <a:off x="914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6" name="Oval 8564"/>
              <p:cNvSpPr>
                <a:spLocks noChangeArrowheads="1"/>
              </p:cNvSpPr>
              <p:nvPr/>
            </p:nvSpPr>
            <p:spPr bwMode="auto">
              <a:xfrm>
                <a:off x="914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7" name="Oval 8565"/>
              <p:cNvSpPr>
                <a:spLocks noChangeArrowheads="1"/>
              </p:cNvSpPr>
              <p:nvPr/>
            </p:nvSpPr>
            <p:spPr bwMode="auto">
              <a:xfrm>
                <a:off x="914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8" name="Oval 8566"/>
              <p:cNvSpPr>
                <a:spLocks noChangeArrowheads="1"/>
              </p:cNvSpPr>
              <p:nvPr/>
            </p:nvSpPr>
            <p:spPr bwMode="auto">
              <a:xfrm>
                <a:off x="91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39" name="Oval 8567"/>
              <p:cNvSpPr>
                <a:spLocks noChangeArrowheads="1"/>
              </p:cNvSpPr>
              <p:nvPr/>
            </p:nvSpPr>
            <p:spPr bwMode="auto">
              <a:xfrm>
                <a:off x="914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0" name="Oval 8568"/>
              <p:cNvSpPr>
                <a:spLocks noChangeArrowheads="1"/>
              </p:cNvSpPr>
              <p:nvPr/>
            </p:nvSpPr>
            <p:spPr bwMode="auto">
              <a:xfrm>
                <a:off x="91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1" name="Oval 8569"/>
              <p:cNvSpPr>
                <a:spLocks noChangeArrowheads="1"/>
              </p:cNvSpPr>
              <p:nvPr/>
            </p:nvSpPr>
            <p:spPr bwMode="auto">
              <a:xfrm>
                <a:off x="91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2" name="Oval 8570"/>
              <p:cNvSpPr>
                <a:spLocks noChangeArrowheads="1"/>
              </p:cNvSpPr>
              <p:nvPr/>
            </p:nvSpPr>
            <p:spPr bwMode="auto">
              <a:xfrm>
                <a:off x="91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3" name="Oval 8571"/>
              <p:cNvSpPr>
                <a:spLocks noChangeArrowheads="1"/>
              </p:cNvSpPr>
              <p:nvPr/>
            </p:nvSpPr>
            <p:spPr bwMode="auto">
              <a:xfrm>
                <a:off x="91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4" name="Oval 8572"/>
              <p:cNvSpPr>
                <a:spLocks noChangeArrowheads="1"/>
              </p:cNvSpPr>
              <p:nvPr/>
            </p:nvSpPr>
            <p:spPr bwMode="auto">
              <a:xfrm>
                <a:off x="91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5" name="Oval 8573"/>
              <p:cNvSpPr>
                <a:spLocks noChangeArrowheads="1"/>
              </p:cNvSpPr>
              <p:nvPr/>
            </p:nvSpPr>
            <p:spPr bwMode="auto">
              <a:xfrm>
                <a:off x="91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6" name="Oval 8574"/>
              <p:cNvSpPr>
                <a:spLocks noChangeArrowheads="1"/>
              </p:cNvSpPr>
              <p:nvPr/>
            </p:nvSpPr>
            <p:spPr bwMode="auto">
              <a:xfrm>
                <a:off x="917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7" name="Oval 8575"/>
              <p:cNvSpPr>
                <a:spLocks noChangeArrowheads="1"/>
              </p:cNvSpPr>
              <p:nvPr/>
            </p:nvSpPr>
            <p:spPr bwMode="auto">
              <a:xfrm>
                <a:off x="91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8" name="Oval 8576"/>
              <p:cNvSpPr>
                <a:spLocks noChangeArrowheads="1"/>
              </p:cNvSpPr>
              <p:nvPr/>
            </p:nvSpPr>
            <p:spPr bwMode="auto">
              <a:xfrm>
                <a:off x="917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49" name="Oval 8577"/>
              <p:cNvSpPr>
                <a:spLocks noChangeArrowheads="1"/>
              </p:cNvSpPr>
              <p:nvPr/>
            </p:nvSpPr>
            <p:spPr bwMode="auto">
              <a:xfrm>
                <a:off x="920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0" name="Oval 8578"/>
              <p:cNvSpPr>
                <a:spLocks noChangeArrowheads="1"/>
              </p:cNvSpPr>
              <p:nvPr/>
            </p:nvSpPr>
            <p:spPr bwMode="auto">
              <a:xfrm>
                <a:off x="920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1" name="Oval 8579"/>
              <p:cNvSpPr>
                <a:spLocks noChangeArrowheads="1"/>
              </p:cNvSpPr>
              <p:nvPr/>
            </p:nvSpPr>
            <p:spPr bwMode="auto">
              <a:xfrm>
                <a:off x="92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2" name="Oval 8580"/>
              <p:cNvSpPr>
                <a:spLocks noChangeArrowheads="1"/>
              </p:cNvSpPr>
              <p:nvPr/>
            </p:nvSpPr>
            <p:spPr bwMode="auto">
              <a:xfrm>
                <a:off x="92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3" name="Oval 8581"/>
              <p:cNvSpPr>
                <a:spLocks noChangeArrowheads="1"/>
              </p:cNvSpPr>
              <p:nvPr/>
            </p:nvSpPr>
            <p:spPr bwMode="auto">
              <a:xfrm>
                <a:off x="920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4" name="Oval 8582"/>
              <p:cNvSpPr>
                <a:spLocks noChangeArrowheads="1"/>
              </p:cNvSpPr>
              <p:nvPr/>
            </p:nvSpPr>
            <p:spPr bwMode="auto">
              <a:xfrm>
                <a:off x="92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5" name="Oval 8583"/>
              <p:cNvSpPr>
                <a:spLocks noChangeArrowheads="1"/>
              </p:cNvSpPr>
              <p:nvPr/>
            </p:nvSpPr>
            <p:spPr bwMode="auto">
              <a:xfrm>
                <a:off x="92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6" name="Oval 8584"/>
              <p:cNvSpPr>
                <a:spLocks noChangeArrowheads="1"/>
              </p:cNvSpPr>
              <p:nvPr/>
            </p:nvSpPr>
            <p:spPr bwMode="auto">
              <a:xfrm>
                <a:off x="92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7" name="Oval 8585"/>
              <p:cNvSpPr>
                <a:spLocks noChangeArrowheads="1"/>
              </p:cNvSpPr>
              <p:nvPr/>
            </p:nvSpPr>
            <p:spPr bwMode="auto">
              <a:xfrm>
                <a:off x="923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8" name="Oval 8586"/>
              <p:cNvSpPr>
                <a:spLocks noChangeArrowheads="1"/>
              </p:cNvSpPr>
              <p:nvPr/>
            </p:nvSpPr>
            <p:spPr bwMode="auto">
              <a:xfrm>
                <a:off x="923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59" name="Oval 8587"/>
              <p:cNvSpPr>
                <a:spLocks noChangeArrowheads="1"/>
              </p:cNvSpPr>
              <p:nvPr/>
            </p:nvSpPr>
            <p:spPr bwMode="auto">
              <a:xfrm>
                <a:off x="923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0" name="Oval 8588"/>
              <p:cNvSpPr>
                <a:spLocks noChangeArrowheads="1"/>
              </p:cNvSpPr>
              <p:nvPr/>
            </p:nvSpPr>
            <p:spPr bwMode="auto">
              <a:xfrm>
                <a:off x="923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1" name="Oval 8589"/>
              <p:cNvSpPr>
                <a:spLocks noChangeArrowheads="1"/>
              </p:cNvSpPr>
              <p:nvPr/>
            </p:nvSpPr>
            <p:spPr bwMode="auto">
              <a:xfrm>
                <a:off x="92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2" name="Oval 8590"/>
              <p:cNvSpPr>
                <a:spLocks noChangeArrowheads="1"/>
              </p:cNvSpPr>
              <p:nvPr/>
            </p:nvSpPr>
            <p:spPr bwMode="auto">
              <a:xfrm>
                <a:off x="92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3" name="Oval 8591"/>
              <p:cNvSpPr>
                <a:spLocks noChangeArrowheads="1"/>
              </p:cNvSpPr>
              <p:nvPr/>
            </p:nvSpPr>
            <p:spPr bwMode="auto">
              <a:xfrm>
                <a:off x="92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4" name="Oval 8592"/>
              <p:cNvSpPr>
                <a:spLocks noChangeArrowheads="1"/>
              </p:cNvSpPr>
              <p:nvPr/>
            </p:nvSpPr>
            <p:spPr bwMode="auto">
              <a:xfrm>
                <a:off x="92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5" name="Oval 8593"/>
              <p:cNvSpPr>
                <a:spLocks noChangeArrowheads="1"/>
              </p:cNvSpPr>
              <p:nvPr/>
            </p:nvSpPr>
            <p:spPr bwMode="auto">
              <a:xfrm>
                <a:off x="926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6" name="Oval 8594"/>
              <p:cNvSpPr>
                <a:spLocks noChangeArrowheads="1"/>
              </p:cNvSpPr>
              <p:nvPr/>
            </p:nvSpPr>
            <p:spPr bwMode="auto">
              <a:xfrm>
                <a:off x="926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7" name="Oval 8595"/>
              <p:cNvSpPr>
                <a:spLocks noChangeArrowheads="1"/>
              </p:cNvSpPr>
              <p:nvPr/>
            </p:nvSpPr>
            <p:spPr bwMode="auto">
              <a:xfrm>
                <a:off x="92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8" name="Oval 8596"/>
              <p:cNvSpPr>
                <a:spLocks noChangeArrowheads="1"/>
              </p:cNvSpPr>
              <p:nvPr/>
            </p:nvSpPr>
            <p:spPr bwMode="auto">
              <a:xfrm>
                <a:off x="92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69" name="Oval 8597"/>
              <p:cNvSpPr>
                <a:spLocks noChangeArrowheads="1"/>
              </p:cNvSpPr>
              <p:nvPr/>
            </p:nvSpPr>
            <p:spPr bwMode="auto">
              <a:xfrm>
                <a:off x="92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0" name="Oval 8598"/>
              <p:cNvSpPr>
                <a:spLocks noChangeArrowheads="1"/>
              </p:cNvSpPr>
              <p:nvPr/>
            </p:nvSpPr>
            <p:spPr bwMode="auto">
              <a:xfrm>
                <a:off x="92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1" name="Oval 8599"/>
              <p:cNvSpPr>
                <a:spLocks noChangeArrowheads="1"/>
              </p:cNvSpPr>
              <p:nvPr/>
            </p:nvSpPr>
            <p:spPr bwMode="auto">
              <a:xfrm>
                <a:off x="92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2" name="Oval 8600"/>
              <p:cNvSpPr>
                <a:spLocks noChangeArrowheads="1"/>
              </p:cNvSpPr>
              <p:nvPr/>
            </p:nvSpPr>
            <p:spPr bwMode="auto">
              <a:xfrm>
                <a:off x="928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3" name="Oval 8601"/>
              <p:cNvSpPr>
                <a:spLocks noChangeArrowheads="1"/>
              </p:cNvSpPr>
              <p:nvPr/>
            </p:nvSpPr>
            <p:spPr bwMode="auto">
              <a:xfrm>
                <a:off x="928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4" name="Oval 8602"/>
              <p:cNvSpPr>
                <a:spLocks noChangeArrowheads="1"/>
              </p:cNvSpPr>
              <p:nvPr/>
            </p:nvSpPr>
            <p:spPr bwMode="auto">
              <a:xfrm>
                <a:off x="928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5" name="Oval 8603"/>
              <p:cNvSpPr>
                <a:spLocks noChangeArrowheads="1"/>
              </p:cNvSpPr>
              <p:nvPr/>
            </p:nvSpPr>
            <p:spPr bwMode="auto">
              <a:xfrm>
                <a:off x="92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6" name="Oval 8604"/>
              <p:cNvSpPr>
                <a:spLocks noChangeArrowheads="1"/>
              </p:cNvSpPr>
              <p:nvPr/>
            </p:nvSpPr>
            <p:spPr bwMode="auto">
              <a:xfrm>
                <a:off x="92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7" name="Oval 8605"/>
              <p:cNvSpPr>
                <a:spLocks noChangeArrowheads="1"/>
              </p:cNvSpPr>
              <p:nvPr/>
            </p:nvSpPr>
            <p:spPr bwMode="auto">
              <a:xfrm>
                <a:off x="928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8" name="Oval 8606"/>
              <p:cNvSpPr>
                <a:spLocks noChangeArrowheads="1"/>
              </p:cNvSpPr>
              <p:nvPr/>
            </p:nvSpPr>
            <p:spPr bwMode="auto">
              <a:xfrm>
                <a:off x="92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79" name="Oval 8607"/>
              <p:cNvSpPr>
                <a:spLocks noChangeArrowheads="1"/>
              </p:cNvSpPr>
              <p:nvPr/>
            </p:nvSpPr>
            <p:spPr bwMode="auto">
              <a:xfrm>
                <a:off x="92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0" name="Oval 8608"/>
              <p:cNvSpPr>
                <a:spLocks noChangeArrowheads="1"/>
              </p:cNvSpPr>
              <p:nvPr/>
            </p:nvSpPr>
            <p:spPr bwMode="auto">
              <a:xfrm>
                <a:off x="93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1" name="Oval 8609"/>
              <p:cNvSpPr>
                <a:spLocks noChangeArrowheads="1"/>
              </p:cNvSpPr>
              <p:nvPr/>
            </p:nvSpPr>
            <p:spPr bwMode="auto">
              <a:xfrm>
                <a:off x="93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2" name="Oval 8610"/>
              <p:cNvSpPr>
                <a:spLocks noChangeArrowheads="1"/>
              </p:cNvSpPr>
              <p:nvPr/>
            </p:nvSpPr>
            <p:spPr bwMode="auto">
              <a:xfrm>
                <a:off x="931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3" name="Oval 8611"/>
              <p:cNvSpPr>
                <a:spLocks noChangeArrowheads="1"/>
              </p:cNvSpPr>
              <p:nvPr/>
            </p:nvSpPr>
            <p:spPr bwMode="auto">
              <a:xfrm>
                <a:off x="93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4" name="Oval 8612"/>
              <p:cNvSpPr>
                <a:spLocks noChangeArrowheads="1"/>
              </p:cNvSpPr>
              <p:nvPr/>
            </p:nvSpPr>
            <p:spPr bwMode="auto">
              <a:xfrm>
                <a:off x="931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5" name="Oval 8613"/>
              <p:cNvSpPr>
                <a:spLocks noChangeArrowheads="1"/>
              </p:cNvSpPr>
              <p:nvPr/>
            </p:nvSpPr>
            <p:spPr bwMode="auto">
              <a:xfrm>
                <a:off x="931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6" name="Oval 8614"/>
              <p:cNvSpPr>
                <a:spLocks noChangeArrowheads="1"/>
              </p:cNvSpPr>
              <p:nvPr/>
            </p:nvSpPr>
            <p:spPr bwMode="auto">
              <a:xfrm>
                <a:off x="93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7" name="Oval 8615"/>
              <p:cNvSpPr>
                <a:spLocks noChangeArrowheads="1"/>
              </p:cNvSpPr>
              <p:nvPr/>
            </p:nvSpPr>
            <p:spPr bwMode="auto">
              <a:xfrm>
                <a:off x="934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8" name="Oval 8616"/>
              <p:cNvSpPr>
                <a:spLocks noChangeArrowheads="1"/>
              </p:cNvSpPr>
              <p:nvPr/>
            </p:nvSpPr>
            <p:spPr bwMode="auto">
              <a:xfrm>
                <a:off x="934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89" name="Oval 8617"/>
              <p:cNvSpPr>
                <a:spLocks noChangeArrowheads="1"/>
              </p:cNvSpPr>
              <p:nvPr/>
            </p:nvSpPr>
            <p:spPr bwMode="auto">
              <a:xfrm>
                <a:off x="934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0" name="Oval 8618"/>
              <p:cNvSpPr>
                <a:spLocks noChangeArrowheads="1"/>
              </p:cNvSpPr>
              <p:nvPr/>
            </p:nvSpPr>
            <p:spPr bwMode="auto">
              <a:xfrm>
                <a:off x="934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1" name="Oval 8619"/>
              <p:cNvSpPr>
                <a:spLocks noChangeArrowheads="1"/>
              </p:cNvSpPr>
              <p:nvPr/>
            </p:nvSpPr>
            <p:spPr bwMode="auto">
              <a:xfrm>
                <a:off x="934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2" name="Oval 8620"/>
              <p:cNvSpPr>
                <a:spLocks noChangeArrowheads="1"/>
              </p:cNvSpPr>
              <p:nvPr/>
            </p:nvSpPr>
            <p:spPr bwMode="auto">
              <a:xfrm>
                <a:off x="934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3" name="Oval 8621"/>
              <p:cNvSpPr>
                <a:spLocks noChangeArrowheads="1"/>
              </p:cNvSpPr>
              <p:nvPr/>
            </p:nvSpPr>
            <p:spPr bwMode="auto">
              <a:xfrm>
                <a:off x="934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4" name="Oval 8622"/>
              <p:cNvSpPr>
                <a:spLocks noChangeArrowheads="1"/>
              </p:cNvSpPr>
              <p:nvPr/>
            </p:nvSpPr>
            <p:spPr bwMode="auto">
              <a:xfrm>
                <a:off x="934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5" name="Oval 8623"/>
              <p:cNvSpPr>
                <a:spLocks noChangeArrowheads="1"/>
              </p:cNvSpPr>
              <p:nvPr/>
            </p:nvSpPr>
            <p:spPr bwMode="auto">
              <a:xfrm>
                <a:off x="937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6" name="Oval 8624"/>
              <p:cNvSpPr>
                <a:spLocks noChangeArrowheads="1"/>
              </p:cNvSpPr>
              <p:nvPr/>
            </p:nvSpPr>
            <p:spPr bwMode="auto">
              <a:xfrm>
                <a:off x="937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7" name="Oval 8625"/>
              <p:cNvSpPr>
                <a:spLocks noChangeArrowheads="1"/>
              </p:cNvSpPr>
              <p:nvPr/>
            </p:nvSpPr>
            <p:spPr bwMode="auto">
              <a:xfrm>
                <a:off x="93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8" name="Oval 8626"/>
              <p:cNvSpPr>
                <a:spLocks noChangeArrowheads="1"/>
              </p:cNvSpPr>
              <p:nvPr/>
            </p:nvSpPr>
            <p:spPr bwMode="auto">
              <a:xfrm>
                <a:off x="93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099" name="Oval 8627"/>
              <p:cNvSpPr>
                <a:spLocks noChangeArrowheads="1"/>
              </p:cNvSpPr>
              <p:nvPr/>
            </p:nvSpPr>
            <p:spPr bwMode="auto">
              <a:xfrm>
                <a:off x="93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00" name="Oval 8628"/>
              <p:cNvSpPr>
                <a:spLocks noChangeArrowheads="1"/>
              </p:cNvSpPr>
              <p:nvPr/>
            </p:nvSpPr>
            <p:spPr bwMode="auto">
              <a:xfrm>
                <a:off x="937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01" name="Oval 8629"/>
              <p:cNvSpPr>
                <a:spLocks noChangeArrowheads="1"/>
              </p:cNvSpPr>
              <p:nvPr/>
            </p:nvSpPr>
            <p:spPr bwMode="auto">
              <a:xfrm>
                <a:off x="937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02" name="Oval 8630"/>
              <p:cNvSpPr>
                <a:spLocks noChangeArrowheads="1"/>
              </p:cNvSpPr>
              <p:nvPr/>
            </p:nvSpPr>
            <p:spPr bwMode="auto">
              <a:xfrm>
                <a:off x="93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03" name="Oval 8631"/>
              <p:cNvSpPr>
                <a:spLocks noChangeArrowheads="1"/>
              </p:cNvSpPr>
              <p:nvPr/>
            </p:nvSpPr>
            <p:spPr bwMode="auto">
              <a:xfrm>
                <a:off x="94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04" name="Oval 8632"/>
              <p:cNvSpPr>
                <a:spLocks noChangeArrowheads="1"/>
              </p:cNvSpPr>
              <p:nvPr/>
            </p:nvSpPr>
            <p:spPr bwMode="auto">
              <a:xfrm>
                <a:off x="940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05" name="Oval 8633"/>
              <p:cNvSpPr>
                <a:spLocks noChangeArrowheads="1"/>
              </p:cNvSpPr>
              <p:nvPr/>
            </p:nvSpPr>
            <p:spPr bwMode="auto">
              <a:xfrm>
                <a:off x="940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06" name="Oval 8634"/>
              <p:cNvSpPr>
                <a:spLocks noChangeArrowheads="1"/>
              </p:cNvSpPr>
              <p:nvPr/>
            </p:nvSpPr>
            <p:spPr bwMode="auto">
              <a:xfrm>
                <a:off x="940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07" name="Oval 8635"/>
              <p:cNvSpPr>
                <a:spLocks noChangeArrowheads="1"/>
              </p:cNvSpPr>
              <p:nvPr/>
            </p:nvSpPr>
            <p:spPr bwMode="auto">
              <a:xfrm>
                <a:off x="940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4108" name="Oval 8636"/>
              <p:cNvSpPr>
                <a:spLocks noChangeArrowheads="1"/>
              </p:cNvSpPr>
              <p:nvPr/>
            </p:nvSpPr>
            <p:spPr bwMode="auto">
              <a:xfrm>
                <a:off x="940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0" name="Group 8838"/>
            <p:cNvGrpSpPr>
              <a:grpSpLocks/>
            </p:cNvGrpSpPr>
            <p:nvPr/>
          </p:nvGrpSpPr>
          <p:grpSpPr bwMode="auto">
            <a:xfrm>
              <a:off x="940" y="2683"/>
              <a:ext cx="100" cy="27"/>
              <a:chOff x="940" y="2683"/>
              <a:chExt cx="100" cy="27"/>
            </a:xfrm>
          </p:grpSpPr>
          <p:sp>
            <p:nvSpPr>
              <p:cNvPr id="13709" name="Oval 8638"/>
              <p:cNvSpPr>
                <a:spLocks noChangeArrowheads="1"/>
              </p:cNvSpPr>
              <p:nvPr/>
            </p:nvSpPr>
            <p:spPr bwMode="auto">
              <a:xfrm>
                <a:off x="940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0" name="Oval 8639"/>
              <p:cNvSpPr>
                <a:spLocks noChangeArrowheads="1"/>
              </p:cNvSpPr>
              <p:nvPr/>
            </p:nvSpPr>
            <p:spPr bwMode="auto">
              <a:xfrm>
                <a:off x="943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1" name="Oval 8640"/>
              <p:cNvSpPr>
                <a:spLocks noChangeArrowheads="1"/>
              </p:cNvSpPr>
              <p:nvPr/>
            </p:nvSpPr>
            <p:spPr bwMode="auto">
              <a:xfrm>
                <a:off x="94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2" name="Oval 8641"/>
              <p:cNvSpPr>
                <a:spLocks noChangeArrowheads="1"/>
              </p:cNvSpPr>
              <p:nvPr/>
            </p:nvSpPr>
            <p:spPr bwMode="auto">
              <a:xfrm>
                <a:off x="943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3" name="Oval 8642"/>
              <p:cNvSpPr>
                <a:spLocks noChangeArrowheads="1"/>
              </p:cNvSpPr>
              <p:nvPr/>
            </p:nvSpPr>
            <p:spPr bwMode="auto">
              <a:xfrm>
                <a:off x="943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4" name="Oval 8643"/>
              <p:cNvSpPr>
                <a:spLocks noChangeArrowheads="1"/>
              </p:cNvSpPr>
              <p:nvPr/>
            </p:nvSpPr>
            <p:spPr bwMode="auto">
              <a:xfrm>
                <a:off x="94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5" name="Oval 8644"/>
              <p:cNvSpPr>
                <a:spLocks noChangeArrowheads="1"/>
              </p:cNvSpPr>
              <p:nvPr/>
            </p:nvSpPr>
            <p:spPr bwMode="auto">
              <a:xfrm>
                <a:off x="943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6" name="Oval 8645"/>
              <p:cNvSpPr>
                <a:spLocks noChangeArrowheads="1"/>
              </p:cNvSpPr>
              <p:nvPr/>
            </p:nvSpPr>
            <p:spPr bwMode="auto">
              <a:xfrm>
                <a:off x="94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7" name="Oval 8646"/>
              <p:cNvSpPr>
                <a:spLocks noChangeArrowheads="1"/>
              </p:cNvSpPr>
              <p:nvPr/>
            </p:nvSpPr>
            <p:spPr bwMode="auto">
              <a:xfrm>
                <a:off x="94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8" name="Oval 8647"/>
              <p:cNvSpPr>
                <a:spLocks noChangeArrowheads="1"/>
              </p:cNvSpPr>
              <p:nvPr/>
            </p:nvSpPr>
            <p:spPr bwMode="auto">
              <a:xfrm>
                <a:off x="946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19" name="Oval 8648"/>
              <p:cNvSpPr>
                <a:spLocks noChangeArrowheads="1"/>
              </p:cNvSpPr>
              <p:nvPr/>
            </p:nvSpPr>
            <p:spPr bwMode="auto">
              <a:xfrm>
                <a:off x="94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0" name="Oval 8649"/>
              <p:cNvSpPr>
                <a:spLocks noChangeArrowheads="1"/>
              </p:cNvSpPr>
              <p:nvPr/>
            </p:nvSpPr>
            <p:spPr bwMode="auto">
              <a:xfrm>
                <a:off x="946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1" name="Oval 8650"/>
              <p:cNvSpPr>
                <a:spLocks noChangeArrowheads="1"/>
              </p:cNvSpPr>
              <p:nvPr/>
            </p:nvSpPr>
            <p:spPr bwMode="auto">
              <a:xfrm>
                <a:off x="946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2" name="Oval 8651"/>
              <p:cNvSpPr>
                <a:spLocks noChangeArrowheads="1"/>
              </p:cNvSpPr>
              <p:nvPr/>
            </p:nvSpPr>
            <p:spPr bwMode="auto">
              <a:xfrm>
                <a:off x="946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3" name="Oval 8652"/>
              <p:cNvSpPr>
                <a:spLocks noChangeArrowheads="1"/>
              </p:cNvSpPr>
              <p:nvPr/>
            </p:nvSpPr>
            <p:spPr bwMode="auto">
              <a:xfrm>
                <a:off x="946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4" name="Oval 8653"/>
              <p:cNvSpPr>
                <a:spLocks noChangeArrowheads="1"/>
              </p:cNvSpPr>
              <p:nvPr/>
            </p:nvSpPr>
            <p:spPr bwMode="auto">
              <a:xfrm>
                <a:off x="946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5" name="Oval 8654"/>
              <p:cNvSpPr>
                <a:spLocks noChangeArrowheads="1"/>
              </p:cNvSpPr>
              <p:nvPr/>
            </p:nvSpPr>
            <p:spPr bwMode="auto">
              <a:xfrm>
                <a:off x="94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6" name="Oval 8655"/>
              <p:cNvSpPr>
                <a:spLocks noChangeArrowheads="1"/>
              </p:cNvSpPr>
              <p:nvPr/>
            </p:nvSpPr>
            <p:spPr bwMode="auto">
              <a:xfrm>
                <a:off x="94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7" name="Oval 8656"/>
              <p:cNvSpPr>
                <a:spLocks noChangeArrowheads="1"/>
              </p:cNvSpPr>
              <p:nvPr/>
            </p:nvSpPr>
            <p:spPr bwMode="auto">
              <a:xfrm>
                <a:off x="949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8" name="Oval 8657"/>
              <p:cNvSpPr>
                <a:spLocks noChangeArrowheads="1"/>
              </p:cNvSpPr>
              <p:nvPr/>
            </p:nvSpPr>
            <p:spPr bwMode="auto">
              <a:xfrm>
                <a:off x="949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29" name="Oval 8658"/>
              <p:cNvSpPr>
                <a:spLocks noChangeArrowheads="1"/>
              </p:cNvSpPr>
              <p:nvPr/>
            </p:nvSpPr>
            <p:spPr bwMode="auto">
              <a:xfrm>
                <a:off x="949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0" name="Oval 8659"/>
              <p:cNvSpPr>
                <a:spLocks noChangeArrowheads="1"/>
              </p:cNvSpPr>
              <p:nvPr/>
            </p:nvSpPr>
            <p:spPr bwMode="auto">
              <a:xfrm>
                <a:off x="949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1" name="Oval 8660"/>
              <p:cNvSpPr>
                <a:spLocks noChangeArrowheads="1"/>
              </p:cNvSpPr>
              <p:nvPr/>
            </p:nvSpPr>
            <p:spPr bwMode="auto">
              <a:xfrm>
                <a:off x="949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2" name="Oval 8661"/>
              <p:cNvSpPr>
                <a:spLocks noChangeArrowheads="1"/>
              </p:cNvSpPr>
              <p:nvPr/>
            </p:nvSpPr>
            <p:spPr bwMode="auto">
              <a:xfrm>
                <a:off x="94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3" name="Oval 8662"/>
              <p:cNvSpPr>
                <a:spLocks noChangeArrowheads="1"/>
              </p:cNvSpPr>
              <p:nvPr/>
            </p:nvSpPr>
            <p:spPr bwMode="auto">
              <a:xfrm>
                <a:off x="95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4" name="Oval 8663"/>
              <p:cNvSpPr>
                <a:spLocks noChangeArrowheads="1"/>
              </p:cNvSpPr>
              <p:nvPr/>
            </p:nvSpPr>
            <p:spPr bwMode="auto">
              <a:xfrm>
                <a:off x="952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5" name="Oval 8664"/>
              <p:cNvSpPr>
                <a:spLocks noChangeArrowheads="1"/>
              </p:cNvSpPr>
              <p:nvPr/>
            </p:nvSpPr>
            <p:spPr bwMode="auto">
              <a:xfrm>
                <a:off x="952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6" name="Oval 8665"/>
              <p:cNvSpPr>
                <a:spLocks noChangeArrowheads="1"/>
              </p:cNvSpPr>
              <p:nvPr/>
            </p:nvSpPr>
            <p:spPr bwMode="auto">
              <a:xfrm>
                <a:off x="952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7" name="Oval 8666"/>
              <p:cNvSpPr>
                <a:spLocks noChangeArrowheads="1"/>
              </p:cNvSpPr>
              <p:nvPr/>
            </p:nvSpPr>
            <p:spPr bwMode="auto">
              <a:xfrm>
                <a:off x="95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8" name="Oval 8667"/>
              <p:cNvSpPr>
                <a:spLocks noChangeArrowheads="1"/>
              </p:cNvSpPr>
              <p:nvPr/>
            </p:nvSpPr>
            <p:spPr bwMode="auto">
              <a:xfrm>
                <a:off x="952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39" name="Oval 8668"/>
              <p:cNvSpPr>
                <a:spLocks noChangeArrowheads="1"/>
              </p:cNvSpPr>
              <p:nvPr/>
            </p:nvSpPr>
            <p:spPr bwMode="auto">
              <a:xfrm>
                <a:off x="95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0" name="Oval 8669"/>
              <p:cNvSpPr>
                <a:spLocks noChangeArrowheads="1"/>
              </p:cNvSpPr>
              <p:nvPr/>
            </p:nvSpPr>
            <p:spPr bwMode="auto">
              <a:xfrm>
                <a:off x="95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1" name="Oval 8670"/>
              <p:cNvSpPr>
                <a:spLocks noChangeArrowheads="1"/>
              </p:cNvSpPr>
              <p:nvPr/>
            </p:nvSpPr>
            <p:spPr bwMode="auto">
              <a:xfrm>
                <a:off x="955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2" name="Oval 8671"/>
              <p:cNvSpPr>
                <a:spLocks noChangeArrowheads="1"/>
              </p:cNvSpPr>
              <p:nvPr/>
            </p:nvSpPr>
            <p:spPr bwMode="auto">
              <a:xfrm>
                <a:off x="95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3" name="Oval 8672"/>
              <p:cNvSpPr>
                <a:spLocks noChangeArrowheads="1"/>
              </p:cNvSpPr>
              <p:nvPr/>
            </p:nvSpPr>
            <p:spPr bwMode="auto">
              <a:xfrm>
                <a:off x="95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4" name="Oval 8673"/>
              <p:cNvSpPr>
                <a:spLocks noChangeArrowheads="1"/>
              </p:cNvSpPr>
              <p:nvPr/>
            </p:nvSpPr>
            <p:spPr bwMode="auto">
              <a:xfrm>
                <a:off x="95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5" name="Oval 8674"/>
              <p:cNvSpPr>
                <a:spLocks noChangeArrowheads="1"/>
              </p:cNvSpPr>
              <p:nvPr/>
            </p:nvSpPr>
            <p:spPr bwMode="auto">
              <a:xfrm>
                <a:off x="95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6" name="Oval 8675"/>
              <p:cNvSpPr>
                <a:spLocks noChangeArrowheads="1"/>
              </p:cNvSpPr>
              <p:nvPr/>
            </p:nvSpPr>
            <p:spPr bwMode="auto">
              <a:xfrm>
                <a:off x="955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7" name="Oval 8676"/>
              <p:cNvSpPr>
                <a:spLocks noChangeArrowheads="1"/>
              </p:cNvSpPr>
              <p:nvPr/>
            </p:nvSpPr>
            <p:spPr bwMode="auto">
              <a:xfrm>
                <a:off x="95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8" name="Oval 8677"/>
              <p:cNvSpPr>
                <a:spLocks noChangeArrowheads="1"/>
              </p:cNvSpPr>
              <p:nvPr/>
            </p:nvSpPr>
            <p:spPr bwMode="auto">
              <a:xfrm>
                <a:off x="95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49" name="Oval 8678"/>
              <p:cNvSpPr>
                <a:spLocks noChangeArrowheads="1"/>
              </p:cNvSpPr>
              <p:nvPr/>
            </p:nvSpPr>
            <p:spPr bwMode="auto">
              <a:xfrm>
                <a:off x="958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0" name="Oval 8679"/>
              <p:cNvSpPr>
                <a:spLocks noChangeArrowheads="1"/>
              </p:cNvSpPr>
              <p:nvPr/>
            </p:nvSpPr>
            <p:spPr bwMode="auto">
              <a:xfrm>
                <a:off x="95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1" name="Oval 8680"/>
              <p:cNvSpPr>
                <a:spLocks noChangeArrowheads="1"/>
              </p:cNvSpPr>
              <p:nvPr/>
            </p:nvSpPr>
            <p:spPr bwMode="auto">
              <a:xfrm>
                <a:off x="958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2" name="Oval 8681"/>
              <p:cNvSpPr>
                <a:spLocks noChangeArrowheads="1"/>
              </p:cNvSpPr>
              <p:nvPr/>
            </p:nvSpPr>
            <p:spPr bwMode="auto">
              <a:xfrm>
                <a:off x="95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3" name="Oval 8682"/>
              <p:cNvSpPr>
                <a:spLocks noChangeArrowheads="1"/>
              </p:cNvSpPr>
              <p:nvPr/>
            </p:nvSpPr>
            <p:spPr bwMode="auto">
              <a:xfrm>
                <a:off x="95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4" name="Oval 8683"/>
              <p:cNvSpPr>
                <a:spLocks noChangeArrowheads="1"/>
              </p:cNvSpPr>
              <p:nvPr/>
            </p:nvSpPr>
            <p:spPr bwMode="auto">
              <a:xfrm>
                <a:off x="958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5" name="Oval 8684"/>
              <p:cNvSpPr>
                <a:spLocks noChangeArrowheads="1"/>
              </p:cNvSpPr>
              <p:nvPr/>
            </p:nvSpPr>
            <p:spPr bwMode="auto">
              <a:xfrm>
                <a:off x="95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6" name="Oval 8685"/>
              <p:cNvSpPr>
                <a:spLocks noChangeArrowheads="1"/>
              </p:cNvSpPr>
              <p:nvPr/>
            </p:nvSpPr>
            <p:spPr bwMode="auto">
              <a:xfrm>
                <a:off x="96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7" name="Oval 8686"/>
              <p:cNvSpPr>
                <a:spLocks noChangeArrowheads="1"/>
              </p:cNvSpPr>
              <p:nvPr/>
            </p:nvSpPr>
            <p:spPr bwMode="auto">
              <a:xfrm>
                <a:off x="96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8" name="Oval 8687"/>
              <p:cNvSpPr>
                <a:spLocks noChangeArrowheads="1"/>
              </p:cNvSpPr>
              <p:nvPr/>
            </p:nvSpPr>
            <p:spPr bwMode="auto">
              <a:xfrm>
                <a:off x="96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59" name="Oval 8688"/>
              <p:cNvSpPr>
                <a:spLocks noChangeArrowheads="1"/>
              </p:cNvSpPr>
              <p:nvPr/>
            </p:nvSpPr>
            <p:spPr bwMode="auto">
              <a:xfrm>
                <a:off x="96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0" name="Oval 8689"/>
              <p:cNvSpPr>
                <a:spLocks noChangeArrowheads="1"/>
              </p:cNvSpPr>
              <p:nvPr/>
            </p:nvSpPr>
            <p:spPr bwMode="auto">
              <a:xfrm>
                <a:off x="96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1" name="Oval 8690"/>
              <p:cNvSpPr>
                <a:spLocks noChangeArrowheads="1"/>
              </p:cNvSpPr>
              <p:nvPr/>
            </p:nvSpPr>
            <p:spPr bwMode="auto">
              <a:xfrm>
                <a:off x="96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2" name="Oval 8691"/>
              <p:cNvSpPr>
                <a:spLocks noChangeArrowheads="1"/>
              </p:cNvSpPr>
              <p:nvPr/>
            </p:nvSpPr>
            <p:spPr bwMode="auto">
              <a:xfrm>
                <a:off x="96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3" name="Oval 8692"/>
              <p:cNvSpPr>
                <a:spLocks noChangeArrowheads="1"/>
              </p:cNvSpPr>
              <p:nvPr/>
            </p:nvSpPr>
            <p:spPr bwMode="auto">
              <a:xfrm>
                <a:off x="96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4" name="Oval 8693"/>
              <p:cNvSpPr>
                <a:spLocks noChangeArrowheads="1"/>
              </p:cNvSpPr>
              <p:nvPr/>
            </p:nvSpPr>
            <p:spPr bwMode="auto">
              <a:xfrm>
                <a:off x="964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5" name="Oval 8694"/>
              <p:cNvSpPr>
                <a:spLocks noChangeArrowheads="1"/>
              </p:cNvSpPr>
              <p:nvPr/>
            </p:nvSpPr>
            <p:spPr bwMode="auto">
              <a:xfrm>
                <a:off x="96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6" name="Oval 8695"/>
              <p:cNvSpPr>
                <a:spLocks noChangeArrowheads="1"/>
              </p:cNvSpPr>
              <p:nvPr/>
            </p:nvSpPr>
            <p:spPr bwMode="auto">
              <a:xfrm>
                <a:off x="96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7" name="Oval 8696"/>
              <p:cNvSpPr>
                <a:spLocks noChangeArrowheads="1"/>
              </p:cNvSpPr>
              <p:nvPr/>
            </p:nvSpPr>
            <p:spPr bwMode="auto">
              <a:xfrm>
                <a:off x="96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8" name="Oval 8697"/>
              <p:cNvSpPr>
                <a:spLocks noChangeArrowheads="1"/>
              </p:cNvSpPr>
              <p:nvPr/>
            </p:nvSpPr>
            <p:spPr bwMode="auto">
              <a:xfrm>
                <a:off x="96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69" name="Oval 8698"/>
              <p:cNvSpPr>
                <a:spLocks noChangeArrowheads="1"/>
              </p:cNvSpPr>
              <p:nvPr/>
            </p:nvSpPr>
            <p:spPr bwMode="auto">
              <a:xfrm>
                <a:off x="96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0" name="Oval 8699"/>
              <p:cNvSpPr>
                <a:spLocks noChangeArrowheads="1"/>
              </p:cNvSpPr>
              <p:nvPr/>
            </p:nvSpPr>
            <p:spPr bwMode="auto">
              <a:xfrm>
                <a:off x="96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1" name="Oval 8700"/>
              <p:cNvSpPr>
                <a:spLocks noChangeArrowheads="1"/>
              </p:cNvSpPr>
              <p:nvPr/>
            </p:nvSpPr>
            <p:spPr bwMode="auto">
              <a:xfrm>
                <a:off x="96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2" name="Oval 8701"/>
              <p:cNvSpPr>
                <a:spLocks noChangeArrowheads="1"/>
              </p:cNvSpPr>
              <p:nvPr/>
            </p:nvSpPr>
            <p:spPr bwMode="auto">
              <a:xfrm>
                <a:off x="967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3" name="Oval 8702"/>
              <p:cNvSpPr>
                <a:spLocks noChangeArrowheads="1"/>
              </p:cNvSpPr>
              <p:nvPr/>
            </p:nvSpPr>
            <p:spPr bwMode="auto">
              <a:xfrm>
                <a:off x="96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4" name="Oval 8703"/>
              <p:cNvSpPr>
                <a:spLocks noChangeArrowheads="1"/>
              </p:cNvSpPr>
              <p:nvPr/>
            </p:nvSpPr>
            <p:spPr bwMode="auto">
              <a:xfrm>
                <a:off x="96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5" name="Oval 8704"/>
              <p:cNvSpPr>
                <a:spLocks noChangeArrowheads="1"/>
              </p:cNvSpPr>
              <p:nvPr/>
            </p:nvSpPr>
            <p:spPr bwMode="auto">
              <a:xfrm>
                <a:off x="967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6" name="Oval 8705"/>
              <p:cNvSpPr>
                <a:spLocks noChangeArrowheads="1"/>
              </p:cNvSpPr>
              <p:nvPr/>
            </p:nvSpPr>
            <p:spPr bwMode="auto">
              <a:xfrm>
                <a:off x="96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7" name="Oval 8706"/>
              <p:cNvSpPr>
                <a:spLocks noChangeArrowheads="1"/>
              </p:cNvSpPr>
              <p:nvPr/>
            </p:nvSpPr>
            <p:spPr bwMode="auto">
              <a:xfrm>
                <a:off x="96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8" name="Oval 8707"/>
              <p:cNvSpPr>
                <a:spLocks noChangeArrowheads="1"/>
              </p:cNvSpPr>
              <p:nvPr/>
            </p:nvSpPr>
            <p:spPr bwMode="auto">
              <a:xfrm>
                <a:off x="96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79" name="Oval 8708"/>
              <p:cNvSpPr>
                <a:spLocks noChangeArrowheads="1"/>
              </p:cNvSpPr>
              <p:nvPr/>
            </p:nvSpPr>
            <p:spPr bwMode="auto">
              <a:xfrm>
                <a:off x="969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0" name="Oval 8709"/>
              <p:cNvSpPr>
                <a:spLocks noChangeArrowheads="1"/>
              </p:cNvSpPr>
              <p:nvPr/>
            </p:nvSpPr>
            <p:spPr bwMode="auto">
              <a:xfrm>
                <a:off x="96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1" name="Oval 8710"/>
              <p:cNvSpPr>
                <a:spLocks noChangeArrowheads="1"/>
              </p:cNvSpPr>
              <p:nvPr/>
            </p:nvSpPr>
            <p:spPr bwMode="auto">
              <a:xfrm>
                <a:off x="969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2" name="Oval 8711"/>
              <p:cNvSpPr>
                <a:spLocks noChangeArrowheads="1"/>
              </p:cNvSpPr>
              <p:nvPr/>
            </p:nvSpPr>
            <p:spPr bwMode="auto">
              <a:xfrm>
                <a:off x="969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3" name="Oval 8712"/>
              <p:cNvSpPr>
                <a:spLocks noChangeArrowheads="1"/>
              </p:cNvSpPr>
              <p:nvPr/>
            </p:nvSpPr>
            <p:spPr bwMode="auto">
              <a:xfrm>
                <a:off x="96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4" name="Oval 8713"/>
              <p:cNvSpPr>
                <a:spLocks noChangeArrowheads="1"/>
              </p:cNvSpPr>
              <p:nvPr/>
            </p:nvSpPr>
            <p:spPr bwMode="auto">
              <a:xfrm>
                <a:off x="96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5" name="Oval 8714"/>
              <p:cNvSpPr>
                <a:spLocks noChangeArrowheads="1"/>
              </p:cNvSpPr>
              <p:nvPr/>
            </p:nvSpPr>
            <p:spPr bwMode="auto">
              <a:xfrm>
                <a:off x="969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6" name="Oval 8715"/>
              <p:cNvSpPr>
                <a:spLocks noChangeArrowheads="1"/>
              </p:cNvSpPr>
              <p:nvPr/>
            </p:nvSpPr>
            <p:spPr bwMode="auto">
              <a:xfrm>
                <a:off x="96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7" name="Oval 8716"/>
              <p:cNvSpPr>
                <a:spLocks noChangeArrowheads="1"/>
              </p:cNvSpPr>
              <p:nvPr/>
            </p:nvSpPr>
            <p:spPr bwMode="auto">
              <a:xfrm>
                <a:off x="97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8" name="Oval 8717"/>
              <p:cNvSpPr>
                <a:spLocks noChangeArrowheads="1"/>
              </p:cNvSpPr>
              <p:nvPr/>
            </p:nvSpPr>
            <p:spPr bwMode="auto">
              <a:xfrm>
                <a:off x="972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89" name="Oval 8718"/>
              <p:cNvSpPr>
                <a:spLocks noChangeArrowheads="1"/>
              </p:cNvSpPr>
              <p:nvPr/>
            </p:nvSpPr>
            <p:spPr bwMode="auto">
              <a:xfrm>
                <a:off x="97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0" name="Oval 8719"/>
              <p:cNvSpPr>
                <a:spLocks noChangeArrowheads="1"/>
              </p:cNvSpPr>
              <p:nvPr/>
            </p:nvSpPr>
            <p:spPr bwMode="auto">
              <a:xfrm>
                <a:off x="972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1" name="Oval 8720"/>
              <p:cNvSpPr>
                <a:spLocks noChangeArrowheads="1"/>
              </p:cNvSpPr>
              <p:nvPr/>
            </p:nvSpPr>
            <p:spPr bwMode="auto">
              <a:xfrm>
                <a:off x="972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2" name="Oval 8721"/>
              <p:cNvSpPr>
                <a:spLocks noChangeArrowheads="1"/>
              </p:cNvSpPr>
              <p:nvPr/>
            </p:nvSpPr>
            <p:spPr bwMode="auto">
              <a:xfrm>
                <a:off x="972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3" name="Oval 8722"/>
              <p:cNvSpPr>
                <a:spLocks noChangeArrowheads="1"/>
              </p:cNvSpPr>
              <p:nvPr/>
            </p:nvSpPr>
            <p:spPr bwMode="auto">
              <a:xfrm>
                <a:off x="972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4" name="Oval 8723"/>
              <p:cNvSpPr>
                <a:spLocks noChangeArrowheads="1"/>
              </p:cNvSpPr>
              <p:nvPr/>
            </p:nvSpPr>
            <p:spPr bwMode="auto">
              <a:xfrm>
                <a:off x="975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5" name="Oval 8724"/>
              <p:cNvSpPr>
                <a:spLocks noChangeArrowheads="1"/>
              </p:cNvSpPr>
              <p:nvPr/>
            </p:nvSpPr>
            <p:spPr bwMode="auto">
              <a:xfrm>
                <a:off x="975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6" name="Oval 8725"/>
              <p:cNvSpPr>
                <a:spLocks noChangeArrowheads="1"/>
              </p:cNvSpPr>
              <p:nvPr/>
            </p:nvSpPr>
            <p:spPr bwMode="auto">
              <a:xfrm>
                <a:off x="975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7" name="Oval 8726"/>
              <p:cNvSpPr>
                <a:spLocks noChangeArrowheads="1"/>
              </p:cNvSpPr>
              <p:nvPr/>
            </p:nvSpPr>
            <p:spPr bwMode="auto">
              <a:xfrm>
                <a:off x="975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8" name="Oval 8727"/>
              <p:cNvSpPr>
                <a:spLocks noChangeArrowheads="1"/>
              </p:cNvSpPr>
              <p:nvPr/>
            </p:nvSpPr>
            <p:spPr bwMode="auto">
              <a:xfrm>
                <a:off x="975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99" name="Oval 8728"/>
              <p:cNvSpPr>
                <a:spLocks noChangeArrowheads="1"/>
              </p:cNvSpPr>
              <p:nvPr/>
            </p:nvSpPr>
            <p:spPr bwMode="auto">
              <a:xfrm>
                <a:off x="975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0" name="Oval 8729"/>
              <p:cNvSpPr>
                <a:spLocks noChangeArrowheads="1"/>
              </p:cNvSpPr>
              <p:nvPr/>
            </p:nvSpPr>
            <p:spPr bwMode="auto">
              <a:xfrm>
                <a:off x="975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1" name="Oval 8730"/>
              <p:cNvSpPr>
                <a:spLocks noChangeArrowheads="1"/>
              </p:cNvSpPr>
              <p:nvPr/>
            </p:nvSpPr>
            <p:spPr bwMode="auto">
              <a:xfrm>
                <a:off x="975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2" name="Oval 8731"/>
              <p:cNvSpPr>
                <a:spLocks noChangeArrowheads="1"/>
              </p:cNvSpPr>
              <p:nvPr/>
            </p:nvSpPr>
            <p:spPr bwMode="auto">
              <a:xfrm>
                <a:off x="97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3" name="Oval 8732"/>
              <p:cNvSpPr>
                <a:spLocks noChangeArrowheads="1"/>
              </p:cNvSpPr>
              <p:nvPr/>
            </p:nvSpPr>
            <p:spPr bwMode="auto">
              <a:xfrm>
                <a:off x="978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4" name="Oval 8733"/>
              <p:cNvSpPr>
                <a:spLocks noChangeArrowheads="1"/>
              </p:cNvSpPr>
              <p:nvPr/>
            </p:nvSpPr>
            <p:spPr bwMode="auto">
              <a:xfrm>
                <a:off x="97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5" name="Oval 8734"/>
              <p:cNvSpPr>
                <a:spLocks noChangeArrowheads="1"/>
              </p:cNvSpPr>
              <p:nvPr/>
            </p:nvSpPr>
            <p:spPr bwMode="auto">
              <a:xfrm>
                <a:off x="97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6" name="Oval 8735"/>
              <p:cNvSpPr>
                <a:spLocks noChangeArrowheads="1"/>
              </p:cNvSpPr>
              <p:nvPr/>
            </p:nvSpPr>
            <p:spPr bwMode="auto">
              <a:xfrm>
                <a:off x="97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7" name="Oval 8736"/>
              <p:cNvSpPr>
                <a:spLocks noChangeArrowheads="1"/>
              </p:cNvSpPr>
              <p:nvPr/>
            </p:nvSpPr>
            <p:spPr bwMode="auto">
              <a:xfrm>
                <a:off x="97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8" name="Oval 8737"/>
              <p:cNvSpPr>
                <a:spLocks noChangeArrowheads="1"/>
              </p:cNvSpPr>
              <p:nvPr/>
            </p:nvSpPr>
            <p:spPr bwMode="auto">
              <a:xfrm>
                <a:off x="97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09" name="Oval 8738"/>
              <p:cNvSpPr>
                <a:spLocks noChangeArrowheads="1"/>
              </p:cNvSpPr>
              <p:nvPr/>
            </p:nvSpPr>
            <p:spPr bwMode="auto">
              <a:xfrm>
                <a:off x="97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0" name="Oval 8739"/>
              <p:cNvSpPr>
                <a:spLocks noChangeArrowheads="1"/>
              </p:cNvSpPr>
              <p:nvPr/>
            </p:nvSpPr>
            <p:spPr bwMode="auto">
              <a:xfrm>
                <a:off x="98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1" name="Oval 8740"/>
              <p:cNvSpPr>
                <a:spLocks noChangeArrowheads="1"/>
              </p:cNvSpPr>
              <p:nvPr/>
            </p:nvSpPr>
            <p:spPr bwMode="auto">
              <a:xfrm>
                <a:off x="981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2" name="Oval 8741"/>
              <p:cNvSpPr>
                <a:spLocks noChangeArrowheads="1"/>
              </p:cNvSpPr>
              <p:nvPr/>
            </p:nvSpPr>
            <p:spPr bwMode="auto">
              <a:xfrm>
                <a:off x="981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3" name="Oval 8742"/>
              <p:cNvSpPr>
                <a:spLocks noChangeArrowheads="1"/>
              </p:cNvSpPr>
              <p:nvPr/>
            </p:nvSpPr>
            <p:spPr bwMode="auto">
              <a:xfrm>
                <a:off x="98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4" name="Oval 8743"/>
              <p:cNvSpPr>
                <a:spLocks noChangeArrowheads="1"/>
              </p:cNvSpPr>
              <p:nvPr/>
            </p:nvSpPr>
            <p:spPr bwMode="auto">
              <a:xfrm>
                <a:off x="981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5" name="Oval 8744"/>
              <p:cNvSpPr>
                <a:spLocks noChangeArrowheads="1"/>
              </p:cNvSpPr>
              <p:nvPr/>
            </p:nvSpPr>
            <p:spPr bwMode="auto">
              <a:xfrm>
                <a:off x="98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6" name="Oval 8745"/>
              <p:cNvSpPr>
                <a:spLocks noChangeArrowheads="1"/>
              </p:cNvSpPr>
              <p:nvPr/>
            </p:nvSpPr>
            <p:spPr bwMode="auto">
              <a:xfrm>
                <a:off x="98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7" name="Oval 8746"/>
              <p:cNvSpPr>
                <a:spLocks noChangeArrowheads="1"/>
              </p:cNvSpPr>
              <p:nvPr/>
            </p:nvSpPr>
            <p:spPr bwMode="auto">
              <a:xfrm>
                <a:off x="98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8" name="Oval 8747"/>
              <p:cNvSpPr>
                <a:spLocks noChangeArrowheads="1"/>
              </p:cNvSpPr>
              <p:nvPr/>
            </p:nvSpPr>
            <p:spPr bwMode="auto">
              <a:xfrm>
                <a:off x="984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19" name="Oval 8748"/>
              <p:cNvSpPr>
                <a:spLocks noChangeArrowheads="1"/>
              </p:cNvSpPr>
              <p:nvPr/>
            </p:nvSpPr>
            <p:spPr bwMode="auto">
              <a:xfrm>
                <a:off x="98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0" name="Oval 8749"/>
              <p:cNvSpPr>
                <a:spLocks noChangeArrowheads="1"/>
              </p:cNvSpPr>
              <p:nvPr/>
            </p:nvSpPr>
            <p:spPr bwMode="auto">
              <a:xfrm>
                <a:off x="98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1" name="Oval 8750"/>
              <p:cNvSpPr>
                <a:spLocks noChangeArrowheads="1"/>
              </p:cNvSpPr>
              <p:nvPr/>
            </p:nvSpPr>
            <p:spPr bwMode="auto">
              <a:xfrm>
                <a:off x="984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2" name="Oval 8751"/>
              <p:cNvSpPr>
                <a:spLocks noChangeArrowheads="1"/>
              </p:cNvSpPr>
              <p:nvPr/>
            </p:nvSpPr>
            <p:spPr bwMode="auto">
              <a:xfrm>
                <a:off x="98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3" name="Oval 8752"/>
              <p:cNvSpPr>
                <a:spLocks noChangeArrowheads="1"/>
              </p:cNvSpPr>
              <p:nvPr/>
            </p:nvSpPr>
            <p:spPr bwMode="auto">
              <a:xfrm>
                <a:off x="984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4" name="Oval 8753"/>
              <p:cNvSpPr>
                <a:spLocks noChangeArrowheads="1"/>
              </p:cNvSpPr>
              <p:nvPr/>
            </p:nvSpPr>
            <p:spPr bwMode="auto">
              <a:xfrm>
                <a:off x="98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5" name="Oval 8754"/>
              <p:cNvSpPr>
                <a:spLocks noChangeArrowheads="1"/>
              </p:cNvSpPr>
              <p:nvPr/>
            </p:nvSpPr>
            <p:spPr bwMode="auto">
              <a:xfrm>
                <a:off x="98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6" name="Oval 8755"/>
              <p:cNvSpPr>
                <a:spLocks noChangeArrowheads="1"/>
              </p:cNvSpPr>
              <p:nvPr/>
            </p:nvSpPr>
            <p:spPr bwMode="auto">
              <a:xfrm>
                <a:off x="98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7" name="Oval 8756"/>
              <p:cNvSpPr>
                <a:spLocks noChangeArrowheads="1"/>
              </p:cNvSpPr>
              <p:nvPr/>
            </p:nvSpPr>
            <p:spPr bwMode="auto">
              <a:xfrm>
                <a:off x="98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8" name="Oval 8757"/>
              <p:cNvSpPr>
                <a:spLocks noChangeArrowheads="1"/>
              </p:cNvSpPr>
              <p:nvPr/>
            </p:nvSpPr>
            <p:spPr bwMode="auto">
              <a:xfrm>
                <a:off x="98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29" name="Oval 8758"/>
              <p:cNvSpPr>
                <a:spLocks noChangeArrowheads="1"/>
              </p:cNvSpPr>
              <p:nvPr/>
            </p:nvSpPr>
            <p:spPr bwMode="auto">
              <a:xfrm>
                <a:off x="98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0" name="Oval 8759"/>
              <p:cNvSpPr>
                <a:spLocks noChangeArrowheads="1"/>
              </p:cNvSpPr>
              <p:nvPr/>
            </p:nvSpPr>
            <p:spPr bwMode="auto">
              <a:xfrm>
                <a:off x="98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1" name="Oval 8760"/>
              <p:cNvSpPr>
                <a:spLocks noChangeArrowheads="1"/>
              </p:cNvSpPr>
              <p:nvPr/>
            </p:nvSpPr>
            <p:spPr bwMode="auto">
              <a:xfrm>
                <a:off x="987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2" name="Oval 8761"/>
              <p:cNvSpPr>
                <a:spLocks noChangeArrowheads="1"/>
              </p:cNvSpPr>
              <p:nvPr/>
            </p:nvSpPr>
            <p:spPr bwMode="auto">
              <a:xfrm>
                <a:off x="98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3" name="Oval 8762"/>
              <p:cNvSpPr>
                <a:spLocks noChangeArrowheads="1"/>
              </p:cNvSpPr>
              <p:nvPr/>
            </p:nvSpPr>
            <p:spPr bwMode="auto">
              <a:xfrm>
                <a:off x="990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4" name="Oval 8763"/>
              <p:cNvSpPr>
                <a:spLocks noChangeArrowheads="1"/>
              </p:cNvSpPr>
              <p:nvPr/>
            </p:nvSpPr>
            <p:spPr bwMode="auto">
              <a:xfrm>
                <a:off x="99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5" name="Oval 8764"/>
              <p:cNvSpPr>
                <a:spLocks noChangeArrowheads="1"/>
              </p:cNvSpPr>
              <p:nvPr/>
            </p:nvSpPr>
            <p:spPr bwMode="auto">
              <a:xfrm>
                <a:off x="99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6" name="Oval 8765"/>
              <p:cNvSpPr>
                <a:spLocks noChangeArrowheads="1"/>
              </p:cNvSpPr>
              <p:nvPr/>
            </p:nvSpPr>
            <p:spPr bwMode="auto">
              <a:xfrm>
                <a:off x="99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7" name="Oval 8766"/>
              <p:cNvSpPr>
                <a:spLocks noChangeArrowheads="1"/>
              </p:cNvSpPr>
              <p:nvPr/>
            </p:nvSpPr>
            <p:spPr bwMode="auto">
              <a:xfrm>
                <a:off x="99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8" name="Oval 8767"/>
              <p:cNvSpPr>
                <a:spLocks noChangeArrowheads="1"/>
              </p:cNvSpPr>
              <p:nvPr/>
            </p:nvSpPr>
            <p:spPr bwMode="auto">
              <a:xfrm>
                <a:off x="990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39" name="Oval 8768"/>
              <p:cNvSpPr>
                <a:spLocks noChangeArrowheads="1"/>
              </p:cNvSpPr>
              <p:nvPr/>
            </p:nvSpPr>
            <p:spPr bwMode="auto">
              <a:xfrm>
                <a:off x="990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0" name="Oval 8769"/>
              <p:cNvSpPr>
                <a:spLocks noChangeArrowheads="1"/>
              </p:cNvSpPr>
              <p:nvPr/>
            </p:nvSpPr>
            <p:spPr bwMode="auto">
              <a:xfrm>
                <a:off x="99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1" name="Oval 8770"/>
              <p:cNvSpPr>
                <a:spLocks noChangeArrowheads="1"/>
              </p:cNvSpPr>
              <p:nvPr/>
            </p:nvSpPr>
            <p:spPr bwMode="auto">
              <a:xfrm>
                <a:off x="993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2" name="Oval 8771"/>
              <p:cNvSpPr>
                <a:spLocks noChangeArrowheads="1"/>
              </p:cNvSpPr>
              <p:nvPr/>
            </p:nvSpPr>
            <p:spPr bwMode="auto">
              <a:xfrm>
                <a:off x="99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3" name="Oval 8772"/>
              <p:cNvSpPr>
                <a:spLocks noChangeArrowheads="1"/>
              </p:cNvSpPr>
              <p:nvPr/>
            </p:nvSpPr>
            <p:spPr bwMode="auto">
              <a:xfrm>
                <a:off x="99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4" name="Oval 8773"/>
              <p:cNvSpPr>
                <a:spLocks noChangeArrowheads="1"/>
              </p:cNvSpPr>
              <p:nvPr/>
            </p:nvSpPr>
            <p:spPr bwMode="auto">
              <a:xfrm>
                <a:off x="99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5" name="Oval 8774"/>
              <p:cNvSpPr>
                <a:spLocks noChangeArrowheads="1"/>
              </p:cNvSpPr>
              <p:nvPr/>
            </p:nvSpPr>
            <p:spPr bwMode="auto">
              <a:xfrm>
                <a:off x="99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6" name="Oval 8775"/>
              <p:cNvSpPr>
                <a:spLocks noChangeArrowheads="1"/>
              </p:cNvSpPr>
              <p:nvPr/>
            </p:nvSpPr>
            <p:spPr bwMode="auto">
              <a:xfrm>
                <a:off x="99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7" name="Oval 8776"/>
              <p:cNvSpPr>
                <a:spLocks noChangeArrowheads="1"/>
              </p:cNvSpPr>
              <p:nvPr/>
            </p:nvSpPr>
            <p:spPr bwMode="auto">
              <a:xfrm>
                <a:off x="993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8" name="Oval 8777"/>
              <p:cNvSpPr>
                <a:spLocks noChangeArrowheads="1"/>
              </p:cNvSpPr>
              <p:nvPr/>
            </p:nvSpPr>
            <p:spPr bwMode="auto">
              <a:xfrm>
                <a:off x="99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49" name="Oval 8778"/>
              <p:cNvSpPr>
                <a:spLocks noChangeArrowheads="1"/>
              </p:cNvSpPr>
              <p:nvPr/>
            </p:nvSpPr>
            <p:spPr bwMode="auto">
              <a:xfrm>
                <a:off x="99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0" name="Oval 8779"/>
              <p:cNvSpPr>
                <a:spLocks noChangeArrowheads="1"/>
              </p:cNvSpPr>
              <p:nvPr/>
            </p:nvSpPr>
            <p:spPr bwMode="auto">
              <a:xfrm>
                <a:off x="99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1" name="Oval 8780"/>
              <p:cNvSpPr>
                <a:spLocks noChangeArrowheads="1"/>
              </p:cNvSpPr>
              <p:nvPr/>
            </p:nvSpPr>
            <p:spPr bwMode="auto">
              <a:xfrm>
                <a:off x="996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2" name="Oval 8781"/>
              <p:cNvSpPr>
                <a:spLocks noChangeArrowheads="1"/>
              </p:cNvSpPr>
              <p:nvPr/>
            </p:nvSpPr>
            <p:spPr bwMode="auto">
              <a:xfrm>
                <a:off x="99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3" name="Oval 8782"/>
              <p:cNvSpPr>
                <a:spLocks noChangeArrowheads="1"/>
              </p:cNvSpPr>
              <p:nvPr/>
            </p:nvSpPr>
            <p:spPr bwMode="auto">
              <a:xfrm>
                <a:off x="996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4" name="Oval 8783"/>
              <p:cNvSpPr>
                <a:spLocks noChangeArrowheads="1"/>
              </p:cNvSpPr>
              <p:nvPr/>
            </p:nvSpPr>
            <p:spPr bwMode="auto">
              <a:xfrm>
                <a:off x="99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5" name="Oval 8784"/>
              <p:cNvSpPr>
                <a:spLocks noChangeArrowheads="1"/>
              </p:cNvSpPr>
              <p:nvPr/>
            </p:nvSpPr>
            <p:spPr bwMode="auto">
              <a:xfrm>
                <a:off x="99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6" name="Oval 8785"/>
              <p:cNvSpPr>
                <a:spLocks noChangeArrowheads="1"/>
              </p:cNvSpPr>
              <p:nvPr/>
            </p:nvSpPr>
            <p:spPr bwMode="auto">
              <a:xfrm>
                <a:off x="99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7" name="Oval 8786"/>
              <p:cNvSpPr>
                <a:spLocks noChangeArrowheads="1"/>
              </p:cNvSpPr>
              <p:nvPr/>
            </p:nvSpPr>
            <p:spPr bwMode="auto">
              <a:xfrm>
                <a:off x="99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8" name="Oval 8787"/>
              <p:cNvSpPr>
                <a:spLocks noChangeArrowheads="1"/>
              </p:cNvSpPr>
              <p:nvPr/>
            </p:nvSpPr>
            <p:spPr bwMode="auto">
              <a:xfrm>
                <a:off x="999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59" name="Oval 8788"/>
              <p:cNvSpPr>
                <a:spLocks noChangeArrowheads="1"/>
              </p:cNvSpPr>
              <p:nvPr/>
            </p:nvSpPr>
            <p:spPr bwMode="auto">
              <a:xfrm>
                <a:off x="999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0" name="Oval 8789"/>
              <p:cNvSpPr>
                <a:spLocks noChangeArrowheads="1"/>
              </p:cNvSpPr>
              <p:nvPr/>
            </p:nvSpPr>
            <p:spPr bwMode="auto">
              <a:xfrm>
                <a:off x="99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1" name="Oval 8790"/>
              <p:cNvSpPr>
                <a:spLocks noChangeArrowheads="1"/>
              </p:cNvSpPr>
              <p:nvPr/>
            </p:nvSpPr>
            <p:spPr bwMode="auto">
              <a:xfrm>
                <a:off x="999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2" name="Oval 8791"/>
              <p:cNvSpPr>
                <a:spLocks noChangeArrowheads="1"/>
              </p:cNvSpPr>
              <p:nvPr/>
            </p:nvSpPr>
            <p:spPr bwMode="auto">
              <a:xfrm>
                <a:off x="999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3" name="Oval 8792"/>
              <p:cNvSpPr>
                <a:spLocks noChangeArrowheads="1"/>
              </p:cNvSpPr>
              <p:nvPr/>
            </p:nvSpPr>
            <p:spPr bwMode="auto">
              <a:xfrm>
                <a:off x="1002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4" name="Oval 8793"/>
              <p:cNvSpPr>
                <a:spLocks noChangeArrowheads="1"/>
              </p:cNvSpPr>
              <p:nvPr/>
            </p:nvSpPr>
            <p:spPr bwMode="auto">
              <a:xfrm>
                <a:off x="100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5" name="Oval 8794"/>
              <p:cNvSpPr>
                <a:spLocks noChangeArrowheads="1"/>
              </p:cNvSpPr>
              <p:nvPr/>
            </p:nvSpPr>
            <p:spPr bwMode="auto">
              <a:xfrm>
                <a:off x="100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6" name="Oval 8795"/>
              <p:cNvSpPr>
                <a:spLocks noChangeArrowheads="1"/>
              </p:cNvSpPr>
              <p:nvPr/>
            </p:nvSpPr>
            <p:spPr bwMode="auto">
              <a:xfrm>
                <a:off x="100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7" name="Oval 8796"/>
              <p:cNvSpPr>
                <a:spLocks noChangeArrowheads="1"/>
              </p:cNvSpPr>
              <p:nvPr/>
            </p:nvSpPr>
            <p:spPr bwMode="auto">
              <a:xfrm>
                <a:off x="100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8" name="Oval 8797"/>
              <p:cNvSpPr>
                <a:spLocks noChangeArrowheads="1"/>
              </p:cNvSpPr>
              <p:nvPr/>
            </p:nvSpPr>
            <p:spPr bwMode="auto">
              <a:xfrm>
                <a:off x="100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69" name="Oval 8798"/>
              <p:cNvSpPr>
                <a:spLocks noChangeArrowheads="1"/>
              </p:cNvSpPr>
              <p:nvPr/>
            </p:nvSpPr>
            <p:spPr bwMode="auto">
              <a:xfrm>
                <a:off x="100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0" name="Oval 8799"/>
              <p:cNvSpPr>
                <a:spLocks noChangeArrowheads="1"/>
              </p:cNvSpPr>
              <p:nvPr/>
            </p:nvSpPr>
            <p:spPr bwMode="auto">
              <a:xfrm>
                <a:off x="100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1" name="Oval 8800"/>
              <p:cNvSpPr>
                <a:spLocks noChangeArrowheads="1"/>
              </p:cNvSpPr>
              <p:nvPr/>
            </p:nvSpPr>
            <p:spPr bwMode="auto">
              <a:xfrm>
                <a:off x="100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2" name="Oval 8801"/>
              <p:cNvSpPr>
                <a:spLocks noChangeArrowheads="1"/>
              </p:cNvSpPr>
              <p:nvPr/>
            </p:nvSpPr>
            <p:spPr bwMode="auto">
              <a:xfrm>
                <a:off x="100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3" name="Oval 8802"/>
              <p:cNvSpPr>
                <a:spLocks noChangeArrowheads="1"/>
              </p:cNvSpPr>
              <p:nvPr/>
            </p:nvSpPr>
            <p:spPr bwMode="auto">
              <a:xfrm>
                <a:off x="100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4" name="Oval 8803"/>
              <p:cNvSpPr>
                <a:spLocks noChangeArrowheads="1"/>
              </p:cNvSpPr>
              <p:nvPr/>
            </p:nvSpPr>
            <p:spPr bwMode="auto">
              <a:xfrm>
                <a:off x="100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5" name="Oval 8804"/>
              <p:cNvSpPr>
                <a:spLocks noChangeArrowheads="1"/>
              </p:cNvSpPr>
              <p:nvPr/>
            </p:nvSpPr>
            <p:spPr bwMode="auto">
              <a:xfrm>
                <a:off x="100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6" name="Oval 8805"/>
              <p:cNvSpPr>
                <a:spLocks noChangeArrowheads="1"/>
              </p:cNvSpPr>
              <p:nvPr/>
            </p:nvSpPr>
            <p:spPr bwMode="auto">
              <a:xfrm>
                <a:off x="1005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7" name="Oval 8806"/>
              <p:cNvSpPr>
                <a:spLocks noChangeArrowheads="1"/>
              </p:cNvSpPr>
              <p:nvPr/>
            </p:nvSpPr>
            <p:spPr bwMode="auto">
              <a:xfrm>
                <a:off x="100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8" name="Oval 8807"/>
              <p:cNvSpPr>
                <a:spLocks noChangeArrowheads="1"/>
              </p:cNvSpPr>
              <p:nvPr/>
            </p:nvSpPr>
            <p:spPr bwMode="auto">
              <a:xfrm>
                <a:off x="100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79" name="Oval 8808"/>
              <p:cNvSpPr>
                <a:spLocks noChangeArrowheads="1"/>
              </p:cNvSpPr>
              <p:nvPr/>
            </p:nvSpPr>
            <p:spPr bwMode="auto">
              <a:xfrm>
                <a:off x="100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0" name="Oval 8809"/>
              <p:cNvSpPr>
                <a:spLocks noChangeArrowheads="1"/>
              </p:cNvSpPr>
              <p:nvPr/>
            </p:nvSpPr>
            <p:spPr bwMode="auto">
              <a:xfrm>
                <a:off x="1007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1" name="Oval 8810"/>
              <p:cNvSpPr>
                <a:spLocks noChangeArrowheads="1"/>
              </p:cNvSpPr>
              <p:nvPr/>
            </p:nvSpPr>
            <p:spPr bwMode="auto">
              <a:xfrm>
                <a:off x="100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2" name="Oval 8811"/>
              <p:cNvSpPr>
                <a:spLocks noChangeArrowheads="1"/>
              </p:cNvSpPr>
              <p:nvPr/>
            </p:nvSpPr>
            <p:spPr bwMode="auto">
              <a:xfrm>
                <a:off x="100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3" name="Oval 8812"/>
              <p:cNvSpPr>
                <a:spLocks noChangeArrowheads="1"/>
              </p:cNvSpPr>
              <p:nvPr/>
            </p:nvSpPr>
            <p:spPr bwMode="auto">
              <a:xfrm>
                <a:off x="1007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4" name="Oval 8813"/>
              <p:cNvSpPr>
                <a:spLocks noChangeArrowheads="1"/>
              </p:cNvSpPr>
              <p:nvPr/>
            </p:nvSpPr>
            <p:spPr bwMode="auto">
              <a:xfrm>
                <a:off x="1007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5" name="Oval 8814"/>
              <p:cNvSpPr>
                <a:spLocks noChangeArrowheads="1"/>
              </p:cNvSpPr>
              <p:nvPr/>
            </p:nvSpPr>
            <p:spPr bwMode="auto">
              <a:xfrm>
                <a:off x="1007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6" name="Oval 8815"/>
              <p:cNvSpPr>
                <a:spLocks noChangeArrowheads="1"/>
              </p:cNvSpPr>
              <p:nvPr/>
            </p:nvSpPr>
            <p:spPr bwMode="auto">
              <a:xfrm>
                <a:off x="101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7" name="Oval 8816"/>
              <p:cNvSpPr>
                <a:spLocks noChangeArrowheads="1"/>
              </p:cNvSpPr>
              <p:nvPr/>
            </p:nvSpPr>
            <p:spPr bwMode="auto">
              <a:xfrm>
                <a:off x="101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8" name="Oval 8817"/>
              <p:cNvSpPr>
                <a:spLocks noChangeArrowheads="1"/>
              </p:cNvSpPr>
              <p:nvPr/>
            </p:nvSpPr>
            <p:spPr bwMode="auto">
              <a:xfrm>
                <a:off x="1010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89" name="Oval 8818"/>
              <p:cNvSpPr>
                <a:spLocks noChangeArrowheads="1"/>
              </p:cNvSpPr>
              <p:nvPr/>
            </p:nvSpPr>
            <p:spPr bwMode="auto">
              <a:xfrm>
                <a:off x="101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0" name="Oval 8819"/>
              <p:cNvSpPr>
                <a:spLocks noChangeArrowheads="1"/>
              </p:cNvSpPr>
              <p:nvPr/>
            </p:nvSpPr>
            <p:spPr bwMode="auto">
              <a:xfrm>
                <a:off x="101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1" name="Oval 8820"/>
              <p:cNvSpPr>
                <a:spLocks noChangeArrowheads="1"/>
              </p:cNvSpPr>
              <p:nvPr/>
            </p:nvSpPr>
            <p:spPr bwMode="auto">
              <a:xfrm>
                <a:off x="101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2" name="Oval 8821"/>
              <p:cNvSpPr>
                <a:spLocks noChangeArrowheads="1"/>
              </p:cNvSpPr>
              <p:nvPr/>
            </p:nvSpPr>
            <p:spPr bwMode="auto">
              <a:xfrm>
                <a:off x="101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3" name="Oval 8822"/>
              <p:cNvSpPr>
                <a:spLocks noChangeArrowheads="1"/>
              </p:cNvSpPr>
              <p:nvPr/>
            </p:nvSpPr>
            <p:spPr bwMode="auto">
              <a:xfrm>
                <a:off x="1010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4" name="Oval 8823"/>
              <p:cNvSpPr>
                <a:spLocks noChangeArrowheads="1"/>
              </p:cNvSpPr>
              <p:nvPr/>
            </p:nvSpPr>
            <p:spPr bwMode="auto">
              <a:xfrm>
                <a:off x="101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5" name="Oval 8824"/>
              <p:cNvSpPr>
                <a:spLocks noChangeArrowheads="1"/>
              </p:cNvSpPr>
              <p:nvPr/>
            </p:nvSpPr>
            <p:spPr bwMode="auto">
              <a:xfrm>
                <a:off x="1013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6" name="Oval 8825"/>
              <p:cNvSpPr>
                <a:spLocks noChangeArrowheads="1"/>
              </p:cNvSpPr>
              <p:nvPr/>
            </p:nvSpPr>
            <p:spPr bwMode="auto">
              <a:xfrm>
                <a:off x="101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7" name="Oval 8826"/>
              <p:cNvSpPr>
                <a:spLocks noChangeArrowheads="1"/>
              </p:cNvSpPr>
              <p:nvPr/>
            </p:nvSpPr>
            <p:spPr bwMode="auto">
              <a:xfrm>
                <a:off x="1013" y="268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8" name="Oval 8827"/>
              <p:cNvSpPr>
                <a:spLocks noChangeArrowheads="1"/>
              </p:cNvSpPr>
              <p:nvPr/>
            </p:nvSpPr>
            <p:spPr bwMode="auto">
              <a:xfrm>
                <a:off x="1013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899" name="Oval 8828"/>
              <p:cNvSpPr>
                <a:spLocks noChangeArrowheads="1"/>
              </p:cNvSpPr>
              <p:nvPr/>
            </p:nvSpPr>
            <p:spPr bwMode="auto">
              <a:xfrm>
                <a:off x="101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00" name="Oval 8829"/>
              <p:cNvSpPr>
                <a:spLocks noChangeArrowheads="1"/>
              </p:cNvSpPr>
              <p:nvPr/>
            </p:nvSpPr>
            <p:spPr bwMode="auto">
              <a:xfrm>
                <a:off x="101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01" name="Oval 8830"/>
              <p:cNvSpPr>
                <a:spLocks noChangeArrowheads="1"/>
              </p:cNvSpPr>
              <p:nvPr/>
            </p:nvSpPr>
            <p:spPr bwMode="auto">
              <a:xfrm>
                <a:off x="1016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02" name="Oval 8831"/>
              <p:cNvSpPr>
                <a:spLocks noChangeArrowheads="1"/>
              </p:cNvSpPr>
              <p:nvPr/>
            </p:nvSpPr>
            <p:spPr bwMode="auto">
              <a:xfrm>
                <a:off x="1016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03" name="Oval 8832"/>
              <p:cNvSpPr>
                <a:spLocks noChangeArrowheads="1"/>
              </p:cNvSpPr>
              <p:nvPr/>
            </p:nvSpPr>
            <p:spPr bwMode="auto">
              <a:xfrm>
                <a:off x="1016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04" name="Oval 8833"/>
              <p:cNvSpPr>
                <a:spLocks noChangeArrowheads="1"/>
              </p:cNvSpPr>
              <p:nvPr/>
            </p:nvSpPr>
            <p:spPr bwMode="auto">
              <a:xfrm>
                <a:off x="1016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05" name="Oval 8834"/>
              <p:cNvSpPr>
                <a:spLocks noChangeArrowheads="1"/>
              </p:cNvSpPr>
              <p:nvPr/>
            </p:nvSpPr>
            <p:spPr bwMode="auto">
              <a:xfrm>
                <a:off x="1016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06" name="Oval 8835"/>
              <p:cNvSpPr>
                <a:spLocks noChangeArrowheads="1"/>
              </p:cNvSpPr>
              <p:nvPr/>
            </p:nvSpPr>
            <p:spPr bwMode="auto">
              <a:xfrm>
                <a:off x="1016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07" name="Oval 8836"/>
              <p:cNvSpPr>
                <a:spLocks noChangeArrowheads="1"/>
              </p:cNvSpPr>
              <p:nvPr/>
            </p:nvSpPr>
            <p:spPr bwMode="auto">
              <a:xfrm>
                <a:off x="1016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908" name="Oval 8837"/>
              <p:cNvSpPr>
                <a:spLocks noChangeArrowheads="1"/>
              </p:cNvSpPr>
              <p:nvPr/>
            </p:nvSpPr>
            <p:spPr bwMode="auto">
              <a:xfrm>
                <a:off x="1016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1" name="Group 9039"/>
            <p:cNvGrpSpPr>
              <a:grpSpLocks/>
            </p:cNvGrpSpPr>
            <p:nvPr/>
          </p:nvGrpSpPr>
          <p:grpSpPr bwMode="auto">
            <a:xfrm>
              <a:off x="1019" y="2684"/>
              <a:ext cx="100" cy="26"/>
              <a:chOff x="1019" y="2684"/>
              <a:chExt cx="100" cy="26"/>
            </a:xfrm>
          </p:grpSpPr>
          <p:sp>
            <p:nvSpPr>
              <p:cNvPr id="13509" name="Oval 8839"/>
              <p:cNvSpPr>
                <a:spLocks noChangeArrowheads="1"/>
              </p:cNvSpPr>
              <p:nvPr/>
            </p:nvSpPr>
            <p:spPr bwMode="auto">
              <a:xfrm>
                <a:off x="1019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0" name="Oval 8840"/>
              <p:cNvSpPr>
                <a:spLocks noChangeArrowheads="1"/>
              </p:cNvSpPr>
              <p:nvPr/>
            </p:nvSpPr>
            <p:spPr bwMode="auto">
              <a:xfrm>
                <a:off x="1019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1" name="Oval 8841"/>
              <p:cNvSpPr>
                <a:spLocks noChangeArrowheads="1"/>
              </p:cNvSpPr>
              <p:nvPr/>
            </p:nvSpPr>
            <p:spPr bwMode="auto">
              <a:xfrm>
                <a:off x="101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2" name="Oval 8842"/>
              <p:cNvSpPr>
                <a:spLocks noChangeArrowheads="1"/>
              </p:cNvSpPr>
              <p:nvPr/>
            </p:nvSpPr>
            <p:spPr bwMode="auto">
              <a:xfrm>
                <a:off x="1019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3" name="Oval 8843"/>
              <p:cNvSpPr>
                <a:spLocks noChangeArrowheads="1"/>
              </p:cNvSpPr>
              <p:nvPr/>
            </p:nvSpPr>
            <p:spPr bwMode="auto">
              <a:xfrm>
                <a:off x="1019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4" name="Oval 8844"/>
              <p:cNvSpPr>
                <a:spLocks noChangeArrowheads="1"/>
              </p:cNvSpPr>
              <p:nvPr/>
            </p:nvSpPr>
            <p:spPr bwMode="auto">
              <a:xfrm>
                <a:off x="1019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5" name="Oval 8845"/>
              <p:cNvSpPr>
                <a:spLocks noChangeArrowheads="1"/>
              </p:cNvSpPr>
              <p:nvPr/>
            </p:nvSpPr>
            <p:spPr bwMode="auto">
              <a:xfrm>
                <a:off x="1019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6" name="Oval 8846"/>
              <p:cNvSpPr>
                <a:spLocks noChangeArrowheads="1"/>
              </p:cNvSpPr>
              <p:nvPr/>
            </p:nvSpPr>
            <p:spPr bwMode="auto">
              <a:xfrm>
                <a:off x="101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7" name="Oval 8847"/>
              <p:cNvSpPr>
                <a:spLocks noChangeArrowheads="1"/>
              </p:cNvSpPr>
              <p:nvPr/>
            </p:nvSpPr>
            <p:spPr bwMode="auto">
              <a:xfrm>
                <a:off x="102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8" name="Oval 8848"/>
              <p:cNvSpPr>
                <a:spLocks noChangeArrowheads="1"/>
              </p:cNvSpPr>
              <p:nvPr/>
            </p:nvSpPr>
            <p:spPr bwMode="auto">
              <a:xfrm>
                <a:off x="102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19" name="Oval 8849"/>
              <p:cNvSpPr>
                <a:spLocks noChangeArrowheads="1"/>
              </p:cNvSpPr>
              <p:nvPr/>
            </p:nvSpPr>
            <p:spPr bwMode="auto">
              <a:xfrm>
                <a:off x="102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0" name="Oval 8850"/>
              <p:cNvSpPr>
                <a:spLocks noChangeArrowheads="1"/>
              </p:cNvSpPr>
              <p:nvPr/>
            </p:nvSpPr>
            <p:spPr bwMode="auto">
              <a:xfrm>
                <a:off x="102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1" name="Oval 8851"/>
              <p:cNvSpPr>
                <a:spLocks noChangeArrowheads="1"/>
              </p:cNvSpPr>
              <p:nvPr/>
            </p:nvSpPr>
            <p:spPr bwMode="auto">
              <a:xfrm>
                <a:off x="102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2" name="Oval 8852"/>
              <p:cNvSpPr>
                <a:spLocks noChangeArrowheads="1"/>
              </p:cNvSpPr>
              <p:nvPr/>
            </p:nvSpPr>
            <p:spPr bwMode="auto">
              <a:xfrm>
                <a:off x="102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3" name="Oval 8853"/>
              <p:cNvSpPr>
                <a:spLocks noChangeArrowheads="1"/>
              </p:cNvSpPr>
              <p:nvPr/>
            </p:nvSpPr>
            <p:spPr bwMode="auto">
              <a:xfrm>
                <a:off x="102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4" name="Oval 8854"/>
              <p:cNvSpPr>
                <a:spLocks noChangeArrowheads="1"/>
              </p:cNvSpPr>
              <p:nvPr/>
            </p:nvSpPr>
            <p:spPr bwMode="auto">
              <a:xfrm>
                <a:off x="102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5" name="Oval 8855"/>
              <p:cNvSpPr>
                <a:spLocks noChangeArrowheads="1"/>
              </p:cNvSpPr>
              <p:nvPr/>
            </p:nvSpPr>
            <p:spPr bwMode="auto">
              <a:xfrm>
                <a:off x="1025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6" name="Oval 8856"/>
              <p:cNvSpPr>
                <a:spLocks noChangeArrowheads="1"/>
              </p:cNvSpPr>
              <p:nvPr/>
            </p:nvSpPr>
            <p:spPr bwMode="auto">
              <a:xfrm>
                <a:off x="1025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7" name="Oval 8857"/>
              <p:cNvSpPr>
                <a:spLocks noChangeArrowheads="1"/>
              </p:cNvSpPr>
              <p:nvPr/>
            </p:nvSpPr>
            <p:spPr bwMode="auto">
              <a:xfrm>
                <a:off x="102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8" name="Oval 8858"/>
              <p:cNvSpPr>
                <a:spLocks noChangeArrowheads="1"/>
              </p:cNvSpPr>
              <p:nvPr/>
            </p:nvSpPr>
            <p:spPr bwMode="auto">
              <a:xfrm>
                <a:off x="1025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29" name="Oval 8859"/>
              <p:cNvSpPr>
                <a:spLocks noChangeArrowheads="1"/>
              </p:cNvSpPr>
              <p:nvPr/>
            </p:nvSpPr>
            <p:spPr bwMode="auto">
              <a:xfrm>
                <a:off x="102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0" name="Oval 8860"/>
              <p:cNvSpPr>
                <a:spLocks noChangeArrowheads="1"/>
              </p:cNvSpPr>
              <p:nvPr/>
            </p:nvSpPr>
            <p:spPr bwMode="auto">
              <a:xfrm>
                <a:off x="102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1" name="Oval 8861"/>
              <p:cNvSpPr>
                <a:spLocks noChangeArrowheads="1"/>
              </p:cNvSpPr>
              <p:nvPr/>
            </p:nvSpPr>
            <p:spPr bwMode="auto">
              <a:xfrm>
                <a:off x="102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2" name="Oval 8862"/>
              <p:cNvSpPr>
                <a:spLocks noChangeArrowheads="1"/>
              </p:cNvSpPr>
              <p:nvPr/>
            </p:nvSpPr>
            <p:spPr bwMode="auto">
              <a:xfrm>
                <a:off x="102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3" name="Oval 8863"/>
              <p:cNvSpPr>
                <a:spLocks noChangeArrowheads="1"/>
              </p:cNvSpPr>
              <p:nvPr/>
            </p:nvSpPr>
            <p:spPr bwMode="auto">
              <a:xfrm>
                <a:off x="102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4" name="Oval 8864"/>
              <p:cNvSpPr>
                <a:spLocks noChangeArrowheads="1"/>
              </p:cNvSpPr>
              <p:nvPr/>
            </p:nvSpPr>
            <p:spPr bwMode="auto">
              <a:xfrm>
                <a:off x="102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5" name="Oval 8865"/>
              <p:cNvSpPr>
                <a:spLocks noChangeArrowheads="1"/>
              </p:cNvSpPr>
              <p:nvPr/>
            </p:nvSpPr>
            <p:spPr bwMode="auto">
              <a:xfrm>
                <a:off x="102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6" name="Oval 8866"/>
              <p:cNvSpPr>
                <a:spLocks noChangeArrowheads="1"/>
              </p:cNvSpPr>
              <p:nvPr/>
            </p:nvSpPr>
            <p:spPr bwMode="auto">
              <a:xfrm>
                <a:off x="102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7" name="Oval 8867"/>
              <p:cNvSpPr>
                <a:spLocks noChangeArrowheads="1"/>
              </p:cNvSpPr>
              <p:nvPr/>
            </p:nvSpPr>
            <p:spPr bwMode="auto">
              <a:xfrm>
                <a:off x="1028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8" name="Oval 8868"/>
              <p:cNvSpPr>
                <a:spLocks noChangeArrowheads="1"/>
              </p:cNvSpPr>
              <p:nvPr/>
            </p:nvSpPr>
            <p:spPr bwMode="auto">
              <a:xfrm>
                <a:off x="102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39" name="Oval 8869"/>
              <p:cNvSpPr>
                <a:spLocks noChangeArrowheads="1"/>
              </p:cNvSpPr>
              <p:nvPr/>
            </p:nvSpPr>
            <p:spPr bwMode="auto">
              <a:xfrm>
                <a:off x="102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0" name="Oval 8870"/>
              <p:cNvSpPr>
                <a:spLocks noChangeArrowheads="1"/>
              </p:cNvSpPr>
              <p:nvPr/>
            </p:nvSpPr>
            <p:spPr bwMode="auto">
              <a:xfrm>
                <a:off x="103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1" name="Oval 8871"/>
              <p:cNvSpPr>
                <a:spLocks noChangeArrowheads="1"/>
              </p:cNvSpPr>
              <p:nvPr/>
            </p:nvSpPr>
            <p:spPr bwMode="auto">
              <a:xfrm>
                <a:off x="103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2" name="Oval 8872"/>
              <p:cNvSpPr>
                <a:spLocks noChangeArrowheads="1"/>
              </p:cNvSpPr>
              <p:nvPr/>
            </p:nvSpPr>
            <p:spPr bwMode="auto">
              <a:xfrm>
                <a:off x="103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3" name="Oval 8873"/>
              <p:cNvSpPr>
                <a:spLocks noChangeArrowheads="1"/>
              </p:cNvSpPr>
              <p:nvPr/>
            </p:nvSpPr>
            <p:spPr bwMode="auto">
              <a:xfrm>
                <a:off x="103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4" name="Oval 8874"/>
              <p:cNvSpPr>
                <a:spLocks noChangeArrowheads="1"/>
              </p:cNvSpPr>
              <p:nvPr/>
            </p:nvSpPr>
            <p:spPr bwMode="auto">
              <a:xfrm>
                <a:off x="1031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5" name="Oval 8875"/>
              <p:cNvSpPr>
                <a:spLocks noChangeArrowheads="1"/>
              </p:cNvSpPr>
              <p:nvPr/>
            </p:nvSpPr>
            <p:spPr bwMode="auto">
              <a:xfrm>
                <a:off x="103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6" name="Oval 8876"/>
              <p:cNvSpPr>
                <a:spLocks noChangeArrowheads="1"/>
              </p:cNvSpPr>
              <p:nvPr/>
            </p:nvSpPr>
            <p:spPr bwMode="auto">
              <a:xfrm>
                <a:off x="103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7" name="Oval 8877"/>
              <p:cNvSpPr>
                <a:spLocks noChangeArrowheads="1"/>
              </p:cNvSpPr>
              <p:nvPr/>
            </p:nvSpPr>
            <p:spPr bwMode="auto">
              <a:xfrm>
                <a:off x="103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8" name="Oval 8878"/>
              <p:cNvSpPr>
                <a:spLocks noChangeArrowheads="1"/>
              </p:cNvSpPr>
              <p:nvPr/>
            </p:nvSpPr>
            <p:spPr bwMode="auto">
              <a:xfrm>
                <a:off x="103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49" name="Oval 8879"/>
              <p:cNvSpPr>
                <a:spLocks noChangeArrowheads="1"/>
              </p:cNvSpPr>
              <p:nvPr/>
            </p:nvSpPr>
            <p:spPr bwMode="auto">
              <a:xfrm>
                <a:off x="103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0" name="Oval 8880"/>
              <p:cNvSpPr>
                <a:spLocks noChangeArrowheads="1"/>
              </p:cNvSpPr>
              <p:nvPr/>
            </p:nvSpPr>
            <p:spPr bwMode="auto">
              <a:xfrm>
                <a:off x="1034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1" name="Oval 8881"/>
              <p:cNvSpPr>
                <a:spLocks noChangeArrowheads="1"/>
              </p:cNvSpPr>
              <p:nvPr/>
            </p:nvSpPr>
            <p:spPr bwMode="auto">
              <a:xfrm>
                <a:off x="103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2" name="Oval 8882"/>
              <p:cNvSpPr>
                <a:spLocks noChangeArrowheads="1"/>
              </p:cNvSpPr>
              <p:nvPr/>
            </p:nvSpPr>
            <p:spPr bwMode="auto">
              <a:xfrm>
                <a:off x="103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3" name="Oval 8883"/>
              <p:cNvSpPr>
                <a:spLocks noChangeArrowheads="1"/>
              </p:cNvSpPr>
              <p:nvPr/>
            </p:nvSpPr>
            <p:spPr bwMode="auto">
              <a:xfrm>
                <a:off x="103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4" name="Oval 8884"/>
              <p:cNvSpPr>
                <a:spLocks noChangeArrowheads="1"/>
              </p:cNvSpPr>
              <p:nvPr/>
            </p:nvSpPr>
            <p:spPr bwMode="auto">
              <a:xfrm>
                <a:off x="103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5" name="Oval 8885"/>
              <p:cNvSpPr>
                <a:spLocks noChangeArrowheads="1"/>
              </p:cNvSpPr>
              <p:nvPr/>
            </p:nvSpPr>
            <p:spPr bwMode="auto">
              <a:xfrm>
                <a:off x="103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6" name="Oval 8886"/>
              <p:cNvSpPr>
                <a:spLocks noChangeArrowheads="1"/>
              </p:cNvSpPr>
              <p:nvPr/>
            </p:nvSpPr>
            <p:spPr bwMode="auto">
              <a:xfrm>
                <a:off x="103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7" name="Oval 8887"/>
              <p:cNvSpPr>
                <a:spLocks noChangeArrowheads="1"/>
              </p:cNvSpPr>
              <p:nvPr/>
            </p:nvSpPr>
            <p:spPr bwMode="auto">
              <a:xfrm>
                <a:off x="103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8" name="Oval 8888"/>
              <p:cNvSpPr>
                <a:spLocks noChangeArrowheads="1"/>
              </p:cNvSpPr>
              <p:nvPr/>
            </p:nvSpPr>
            <p:spPr bwMode="auto">
              <a:xfrm>
                <a:off x="103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59" name="Oval 8889"/>
              <p:cNvSpPr>
                <a:spLocks noChangeArrowheads="1"/>
              </p:cNvSpPr>
              <p:nvPr/>
            </p:nvSpPr>
            <p:spPr bwMode="auto">
              <a:xfrm>
                <a:off x="103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0" name="Oval 8890"/>
              <p:cNvSpPr>
                <a:spLocks noChangeArrowheads="1"/>
              </p:cNvSpPr>
              <p:nvPr/>
            </p:nvSpPr>
            <p:spPr bwMode="auto">
              <a:xfrm>
                <a:off x="103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1" name="Oval 8891"/>
              <p:cNvSpPr>
                <a:spLocks noChangeArrowheads="1"/>
              </p:cNvSpPr>
              <p:nvPr/>
            </p:nvSpPr>
            <p:spPr bwMode="auto">
              <a:xfrm>
                <a:off x="103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2" name="Oval 8892"/>
              <p:cNvSpPr>
                <a:spLocks noChangeArrowheads="1"/>
              </p:cNvSpPr>
              <p:nvPr/>
            </p:nvSpPr>
            <p:spPr bwMode="auto">
              <a:xfrm>
                <a:off x="103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3" name="Oval 8893"/>
              <p:cNvSpPr>
                <a:spLocks noChangeArrowheads="1"/>
              </p:cNvSpPr>
              <p:nvPr/>
            </p:nvSpPr>
            <p:spPr bwMode="auto">
              <a:xfrm>
                <a:off x="104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4" name="Oval 8894"/>
              <p:cNvSpPr>
                <a:spLocks noChangeArrowheads="1"/>
              </p:cNvSpPr>
              <p:nvPr/>
            </p:nvSpPr>
            <p:spPr bwMode="auto">
              <a:xfrm>
                <a:off x="104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5" name="Oval 8895"/>
              <p:cNvSpPr>
                <a:spLocks noChangeArrowheads="1"/>
              </p:cNvSpPr>
              <p:nvPr/>
            </p:nvSpPr>
            <p:spPr bwMode="auto">
              <a:xfrm>
                <a:off x="104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6" name="Oval 8896"/>
              <p:cNvSpPr>
                <a:spLocks noChangeArrowheads="1"/>
              </p:cNvSpPr>
              <p:nvPr/>
            </p:nvSpPr>
            <p:spPr bwMode="auto">
              <a:xfrm>
                <a:off x="1040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7" name="Oval 8897"/>
              <p:cNvSpPr>
                <a:spLocks noChangeArrowheads="1"/>
              </p:cNvSpPr>
              <p:nvPr/>
            </p:nvSpPr>
            <p:spPr bwMode="auto">
              <a:xfrm>
                <a:off x="104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8" name="Oval 8898"/>
              <p:cNvSpPr>
                <a:spLocks noChangeArrowheads="1"/>
              </p:cNvSpPr>
              <p:nvPr/>
            </p:nvSpPr>
            <p:spPr bwMode="auto">
              <a:xfrm>
                <a:off x="1040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69" name="Oval 8899"/>
              <p:cNvSpPr>
                <a:spLocks noChangeArrowheads="1"/>
              </p:cNvSpPr>
              <p:nvPr/>
            </p:nvSpPr>
            <p:spPr bwMode="auto">
              <a:xfrm>
                <a:off x="104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0" name="Oval 8900"/>
              <p:cNvSpPr>
                <a:spLocks noChangeArrowheads="1"/>
              </p:cNvSpPr>
              <p:nvPr/>
            </p:nvSpPr>
            <p:spPr bwMode="auto">
              <a:xfrm>
                <a:off x="104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1" name="Oval 8901"/>
              <p:cNvSpPr>
                <a:spLocks noChangeArrowheads="1"/>
              </p:cNvSpPr>
              <p:nvPr/>
            </p:nvSpPr>
            <p:spPr bwMode="auto">
              <a:xfrm>
                <a:off x="104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2" name="Oval 8902"/>
              <p:cNvSpPr>
                <a:spLocks noChangeArrowheads="1"/>
              </p:cNvSpPr>
              <p:nvPr/>
            </p:nvSpPr>
            <p:spPr bwMode="auto">
              <a:xfrm>
                <a:off x="1043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3" name="Oval 8903"/>
              <p:cNvSpPr>
                <a:spLocks noChangeArrowheads="1"/>
              </p:cNvSpPr>
              <p:nvPr/>
            </p:nvSpPr>
            <p:spPr bwMode="auto">
              <a:xfrm>
                <a:off x="1043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4" name="Oval 8904"/>
              <p:cNvSpPr>
                <a:spLocks noChangeArrowheads="1"/>
              </p:cNvSpPr>
              <p:nvPr/>
            </p:nvSpPr>
            <p:spPr bwMode="auto">
              <a:xfrm>
                <a:off x="104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5" name="Oval 8905"/>
              <p:cNvSpPr>
                <a:spLocks noChangeArrowheads="1"/>
              </p:cNvSpPr>
              <p:nvPr/>
            </p:nvSpPr>
            <p:spPr bwMode="auto">
              <a:xfrm>
                <a:off x="104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6" name="Oval 8906"/>
              <p:cNvSpPr>
                <a:spLocks noChangeArrowheads="1"/>
              </p:cNvSpPr>
              <p:nvPr/>
            </p:nvSpPr>
            <p:spPr bwMode="auto">
              <a:xfrm>
                <a:off x="104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7" name="Oval 8907"/>
              <p:cNvSpPr>
                <a:spLocks noChangeArrowheads="1"/>
              </p:cNvSpPr>
              <p:nvPr/>
            </p:nvSpPr>
            <p:spPr bwMode="auto">
              <a:xfrm>
                <a:off x="104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8" name="Oval 8908"/>
              <p:cNvSpPr>
                <a:spLocks noChangeArrowheads="1"/>
              </p:cNvSpPr>
              <p:nvPr/>
            </p:nvSpPr>
            <p:spPr bwMode="auto">
              <a:xfrm>
                <a:off x="1045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79" name="Oval 8909"/>
              <p:cNvSpPr>
                <a:spLocks noChangeArrowheads="1"/>
              </p:cNvSpPr>
              <p:nvPr/>
            </p:nvSpPr>
            <p:spPr bwMode="auto">
              <a:xfrm>
                <a:off x="1045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0" name="Oval 8910"/>
              <p:cNvSpPr>
                <a:spLocks noChangeArrowheads="1"/>
              </p:cNvSpPr>
              <p:nvPr/>
            </p:nvSpPr>
            <p:spPr bwMode="auto">
              <a:xfrm>
                <a:off x="1045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1" name="Oval 8911"/>
              <p:cNvSpPr>
                <a:spLocks noChangeArrowheads="1"/>
              </p:cNvSpPr>
              <p:nvPr/>
            </p:nvSpPr>
            <p:spPr bwMode="auto">
              <a:xfrm>
                <a:off x="1045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2" name="Oval 8912"/>
              <p:cNvSpPr>
                <a:spLocks noChangeArrowheads="1"/>
              </p:cNvSpPr>
              <p:nvPr/>
            </p:nvSpPr>
            <p:spPr bwMode="auto">
              <a:xfrm>
                <a:off x="1045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3" name="Oval 8913"/>
              <p:cNvSpPr>
                <a:spLocks noChangeArrowheads="1"/>
              </p:cNvSpPr>
              <p:nvPr/>
            </p:nvSpPr>
            <p:spPr bwMode="auto">
              <a:xfrm>
                <a:off x="1045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4" name="Oval 8914"/>
              <p:cNvSpPr>
                <a:spLocks noChangeArrowheads="1"/>
              </p:cNvSpPr>
              <p:nvPr/>
            </p:nvSpPr>
            <p:spPr bwMode="auto">
              <a:xfrm>
                <a:off x="1045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5" name="Oval 8915"/>
              <p:cNvSpPr>
                <a:spLocks noChangeArrowheads="1"/>
              </p:cNvSpPr>
              <p:nvPr/>
            </p:nvSpPr>
            <p:spPr bwMode="auto">
              <a:xfrm>
                <a:off x="104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6" name="Oval 8916"/>
              <p:cNvSpPr>
                <a:spLocks noChangeArrowheads="1"/>
              </p:cNvSpPr>
              <p:nvPr/>
            </p:nvSpPr>
            <p:spPr bwMode="auto">
              <a:xfrm>
                <a:off x="1048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7" name="Oval 8917"/>
              <p:cNvSpPr>
                <a:spLocks noChangeArrowheads="1"/>
              </p:cNvSpPr>
              <p:nvPr/>
            </p:nvSpPr>
            <p:spPr bwMode="auto">
              <a:xfrm>
                <a:off x="1048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8" name="Oval 8918"/>
              <p:cNvSpPr>
                <a:spLocks noChangeArrowheads="1"/>
              </p:cNvSpPr>
              <p:nvPr/>
            </p:nvSpPr>
            <p:spPr bwMode="auto">
              <a:xfrm>
                <a:off x="104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89" name="Oval 8919"/>
              <p:cNvSpPr>
                <a:spLocks noChangeArrowheads="1"/>
              </p:cNvSpPr>
              <p:nvPr/>
            </p:nvSpPr>
            <p:spPr bwMode="auto">
              <a:xfrm>
                <a:off x="104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0" name="Oval 8920"/>
              <p:cNvSpPr>
                <a:spLocks noChangeArrowheads="1"/>
              </p:cNvSpPr>
              <p:nvPr/>
            </p:nvSpPr>
            <p:spPr bwMode="auto">
              <a:xfrm>
                <a:off x="104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1" name="Oval 8921"/>
              <p:cNvSpPr>
                <a:spLocks noChangeArrowheads="1"/>
              </p:cNvSpPr>
              <p:nvPr/>
            </p:nvSpPr>
            <p:spPr bwMode="auto">
              <a:xfrm>
                <a:off x="104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2" name="Oval 8922"/>
              <p:cNvSpPr>
                <a:spLocks noChangeArrowheads="1"/>
              </p:cNvSpPr>
              <p:nvPr/>
            </p:nvSpPr>
            <p:spPr bwMode="auto">
              <a:xfrm>
                <a:off x="104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3" name="Oval 8923"/>
              <p:cNvSpPr>
                <a:spLocks noChangeArrowheads="1"/>
              </p:cNvSpPr>
              <p:nvPr/>
            </p:nvSpPr>
            <p:spPr bwMode="auto">
              <a:xfrm>
                <a:off x="105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4" name="Oval 8924"/>
              <p:cNvSpPr>
                <a:spLocks noChangeArrowheads="1"/>
              </p:cNvSpPr>
              <p:nvPr/>
            </p:nvSpPr>
            <p:spPr bwMode="auto">
              <a:xfrm>
                <a:off x="1051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5" name="Oval 8925"/>
              <p:cNvSpPr>
                <a:spLocks noChangeArrowheads="1"/>
              </p:cNvSpPr>
              <p:nvPr/>
            </p:nvSpPr>
            <p:spPr bwMode="auto">
              <a:xfrm>
                <a:off x="105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6" name="Oval 8926"/>
              <p:cNvSpPr>
                <a:spLocks noChangeArrowheads="1"/>
              </p:cNvSpPr>
              <p:nvPr/>
            </p:nvSpPr>
            <p:spPr bwMode="auto">
              <a:xfrm>
                <a:off x="105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7" name="Oval 8927"/>
              <p:cNvSpPr>
                <a:spLocks noChangeArrowheads="1"/>
              </p:cNvSpPr>
              <p:nvPr/>
            </p:nvSpPr>
            <p:spPr bwMode="auto">
              <a:xfrm>
                <a:off x="105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8" name="Oval 8928"/>
              <p:cNvSpPr>
                <a:spLocks noChangeArrowheads="1"/>
              </p:cNvSpPr>
              <p:nvPr/>
            </p:nvSpPr>
            <p:spPr bwMode="auto">
              <a:xfrm>
                <a:off x="105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99" name="Oval 8929"/>
              <p:cNvSpPr>
                <a:spLocks noChangeArrowheads="1"/>
              </p:cNvSpPr>
              <p:nvPr/>
            </p:nvSpPr>
            <p:spPr bwMode="auto">
              <a:xfrm>
                <a:off x="105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0" name="Oval 8930"/>
              <p:cNvSpPr>
                <a:spLocks noChangeArrowheads="1"/>
              </p:cNvSpPr>
              <p:nvPr/>
            </p:nvSpPr>
            <p:spPr bwMode="auto">
              <a:xfrm>
                <a:off x="1051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1" name="Oval 8931"/>
              <p:cNvSpPr>
                <a:spLocks noChangeArrowheads="1"/>
              </p:cNvSpPr>
              <p:nvPr/>
            </p:nvSpPr>
            <p:spPr bwMode="auto">
              <a:xfrm>
                <a:off x="1054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2" name="Oval 8932"/>
              <p:cNvSpPr>
                <a:spLocks noChangeArrowheads="1"/>
              </p:cNvSpPr>
              <p:nvPr/>
            </p:nvSpPr>
            <p:spPr bwMode="auto">
              <a:xfrm>
                <a:off x="1054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3" name="Oval 8933"/>
              <p:cNvSpPr>
                <a:spLocks noChangeArrowheads="1"/>
              </p:cNvSpPr>
              <p:nvPr/>
            </p:nvSpPr>
            <p:spPr bwMode="auto">
              <a:xfrm>
                <a:off x="1054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4" name="Oval 8934"/>
              <p:cNvSpPr>
                <a:spLocks noChangeArrowheads="1"/>
              </p:cNvSpPr>
              <p:nvPr/>
            </p:nvSpPr>
            <p:spPr bwMode="auto">
              <a:xfrm>
                <a:off x="1054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5" name="Oval 8935"/>
              <p:cNvSpPr>
                <a:spLocks noChangeArrowheads="1"/>
              </p:cNvSpPr>
              <p:nvPr/>
            </p:nvSpPr>
            <p:spPr bwMode="auto">
              <a:xfrm>
                <a:off x="1054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6" name="Oval 8936"/>
              <p:cNvSpPr>
                <a:spLocks noChangeArrowheads="1"/>
              </p:cNvSpPr>
              <p:nvPr/>
            </p:nvSpPr>
            <p:spPr bwMode="auto">
              <a:xfrm>
                <a:off x="1054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7" name="Oval 8937"/>
              <p:cNvSpPr>
                <a:spLocks noChangeArrowheads="1"/>
              </p:cNvSpPr>
              <p:nvPr/>
            </p:nvSpPr>
            <p:spPr bwMode="auto">
              <a:xfrm>
                <a:off x="1054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8" name="Oval 8938"/>
              <p:cNvSpPr>
                <a:spLocks noChangeArrowheads="1"/>
              </p:cNvSpPr>
              <p:nvPr/>
            </p:nvSpPr>
            <p:spPr bwMode="auto">
              <a:xfrm>
                <a:off x="105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09" name="Oval 8939"/>
              <p:cNvSpPr>
                <a:spLocks noChangeArrowheads="1"/>
              </p:cNvSpPr>
              <p:nvPr/>
            </p:nvSpPr>
            <p:spPr bwMode="auto">
              <a:xfrm>
                <a:off x="1057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0" name="Oval 8940"/>
              <p:cNvSpPr>
                <a:spLocks noChangeArrowheads="1"/>
              </p:cNvSpPr>
              <p:nvPr/>
            </p:nvSpPr>
            <p:spPr bwMode="auto">
              <a:xfrm>
                <a:off x="1057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1" name="Oval 8941"/>
              <p:cNvSpPr>
                <a:spLocks noChangeArrowheads="1"/>
              </p:cNvSpPr>
              <p:nvPr/>
            </p:nvSpPr>
            <p:spPr bwMode="auto">
              <a:xfrm>
                <a:off x="1057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2" name="Oval 8942"/>
              <p:cNvSpPr>
                <a:spLocks noChangeArrowheads="1"/>
              </p:cNvSpPr>
              <p:nvPr/>
            </p:nvSpPr>
            <p:spPr bwMode="auto">
              <a:xfrm>
                <a:off x="105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3" name="Oval 8943"/>
              <p:cNvSpPr>
                <a:spLocks noChangeArrowheads="1"/>
              </p:cNvSpPr>
              <p:nvPr/>
            </p:nvSpPr>
            <p:spPr bwMode="auto">
              <a:xfrm>
                <a:off x="105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4" name="Oval 8944"/>
              <p:cNvSpPr>
                <a:spLocks noChangeArrowheads="1"/>
              </p:cNvSpPr>
              <p:nvPr/>
            </p:nvSpPr>
            <p:spPr bwMode="auto">
              <a:xfrm>
                <a:off x="105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5" name="Oval 8945"/>
              <p:cNvSpPr>
                <a:spLocks noChangeArrowheads="1"/>
              </p:cNvSpPr>
              <p:nvPr/>
            </p:nvSpPr>
            <p:spPr bwMode="auto">
              <a:xfrm>
                <a:off x="105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6" name="Oval 8946"/>
              <p:cNvSpPr>
                <a:spLocks noChangeArrowheads="1"/>
              </p:cNvSpPr>
              <p:nvPr/>
            </p:nvSpPr>
            <p:spPr bwMode="auto">
              <a:xfrm>
                <a:off x="106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7" name="Oval 8947"/>
              <p:cNvSpPr>
                <a:spLocks noChangeArrowheads="1"/>
              </p:cNvSpPr>
              <p:nvPr/>
            </p:nvSpPr>
            <p:spPr bwMode="auto">
              <a:xfrm>
                <a:off x="1060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8" name="Oval 8948"/>
              <p:cNvSpPr>
                <a:spLocks noChangeArrowheads="1"/>
              </p:cNvSpPr>
              <p:nvPr/>
            </p:nvSpPr>
            <p:spPr bwMode="auto">
              <a:xfrm>
                <a:off x="1060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19" name="Oval 8949"/>
              <p:cNvSpPr>
                <a:spLocks noChangeArrowheads="1"/>
              </p:cNvSpPr>
              <p:nvPr/>
            </p:nvSpPr>
            <p:spPr bwMode="auto">
              <a:xfrm>
                <a:off x="1060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0" name="Oval 8950"/>
              <p:cNvSpPr>
                <a:spLocks noChangeArrowheads="1"/>
              </p:cNvSpPr>
              <p:nvPr/>
            </p:nvSpPr>
            <p:spPr bwMode="auto">
              <a:xfrm>
                <a:off x="106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1" name="Oval 8951"/>
              <p:cNvSpPr>
                <a:spLocks noChangeArrowheads="1"/>
              </p:cNvSpPr>
              <p:nvPr/>
            </p:nvSpPr>
            <p:spPr bwMode="auto">
              <a:xfrm>
                <a:off x="106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2" name="Oval 8952"/>
              <p:cNvSpPr>
                <a:spLocks noChangeArrowheads="1"/>
              </p:cNvSpPr>
              <p:nvPr/>
            </p:nvSpPr>
            <p:spPr bwMode="auto">
              <a:xfrm>
                <a:off x="106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3" name="Oval 8953"/>
              <p:cNvSpPr>
                <a:spLocks noChangeArrowheads="1"/>
              </p:cNvSpPr>
              <p:nvPr/>
            </p:nvSpPr>
            <p:spPr bwMode="auto">
              <a:xfrm>
                <a:off x="1060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4" name="Oval 8954"/>
              <p:cNvSpPr>
                <a:spLocks noChangeArrowheads="1"/>
              </p:cNvSpPr>
              <p:nvPr/>
            </p:nvSpPr>
            <p:spPr bwMode="auto">
              <a:xfrm>
                <a:off x="1063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5" name="Oval 8955"/>
              <p:cNvSpPr>
                <a:spLocks noChangeArrowheads="1"/>
              </p:cNvSpPr>
              <p:nvPr/>
            </p:nvSpPr>
            <p:spPr bwMode="auto">
              <a:xfrm>
                <a:off x="1063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6" name="Oval 8956"/>
              <p:cNvSpPr>
                <a:spLocks noChangeArrowheads="1"/>
              </p:cNvSpPr>
              <p:nvPr/>
            </p:nvSpPr>
            <p:spPr bwMode="auto">
              <a:xfrm>
                <a:off x="106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7" name="Oval 8957"/>
              <p:cNvSpPr>
                <a:spLocks noChangeArrowheads="1"/>
              </p:cNvSpPr>
              <p:nvPr/>
            </p:nvSpPr>
            <p:spPr bwMode="auto">
              <a:xfrm>
                <a:off x="106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8" name="Oval 8958"/>
              <p:cNvSpPr>
                <a:spLocks noChangeArrowheads="1"/>
              </p:cNvSpPr>
              <p:nvPr/>
            </p:nvSpPr>
            <p:spPr bwMode="auto">
              <a:xfrm>
                <a:off x="106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29" name="Oval 8959"/>
              <p:cNvSpPr>
                <a:spLocks noChangeArrowheads="1"/>
              </p:cNvSpPr>
              <p:nvPr/>
            </p:nvSpPr>
            <p:spPr bwMode="auto">
              <a:xfrm>
                <a:off x="1063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0" name="Oval 8960"/>
              <p:cNvSpPr>
                <a:spLocks noChangeArrowheads="1"/>
              </p:cNvSpPr>
              <p:nvPr/>
            </p:nvSpPr>
            <p:spPr bwMode="auto">
              <a:xfrm>
                <a:off x="1063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1" name="Oval 8961"/>
              <p:cNvSpPr>
                <a:spLocks noChangeArrowheads="1"/>
              </p:cNvSpPr>
              <p:nvPr/>
            </p:nvSpPr>
            <p:spPr bwMode="auto">
              <a:xfrm>
                <a:off x="106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2" name="Oval 8962"/>
              <p:cNvSpPr>
                <a:spLocks noChangeArrowheads="1"/>
              </p:cNvSpPr>
              <p:nvPr/>
            </p:nvSpPr>
            <p:spPr bwMode="auto">
              <a:xfrm>
                <a:off x="1066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3" name="Oval 8963"/>
              <p:cNvSpPr>
                <a:spLocks noChangeArrowheads="1"/>
              </p:cNvSpPr>
              <p:nvPr/>
            </p:nvSpPr>
            <p:spPr bwMode="auto">
              <a:xfrm>
                <a:off x="1066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4" name="Oval 8964"/>
              <p:cNvSpPr>
                <a:spLocks noChangeArrowheads="1"/>
              </p:cNvSpPr>
              <p:nvPr/>
            </p:nvSpPr>
            <p:spPr bwMode="auto">
              <a:xfrm>
                <a:off x="1066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5" name="Oval 8965"/>
              <p:cNvSpPr>
                <a:spLocks noChangeArrowheads="1"/>
              </p:cNvSpPr>
              <p:nvPr/>
            </p:nvSpPr>
            <p:spPr bwMode="auto">
              <a:xfrm>
                <a:off x="106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6" name="Oval 8966"/>
              <p:cNvSpPr>
                <a:spLocks noChangeArrowheads="1"/>
              </p:cNvSpPr>
              <p:nvPr/>
            </p:nvSpPr>
            <p:spPr bwMode="auto">
              <a:xfrm>
                <a:off x="106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7" name="Oval 8967"/>
              <p:cNvSpPr>
                <a:spLocks noChangeArrowheads="1"/>
              </p:cNvSpPr>
              <p:nvPr/>
            </p:nvSpPr>
            <p:spPr bwMode="auto">
              <a:xfrm>
                <a:off x="106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8" name="Oval 8968"/>
              <p:cNvSpPr>
                <a:spLocks noChangeArrowheads="1"/>
              </p:cNvSpPr>
              <p:nvPr/>
            </p:nvSpPr>
            <p:spPr bwMode="auto">
              <a:xfrm>
                <a:off x="106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39" name="Oval 8969"/>
              <p:cNvSpPr>
                <a:spLocks noChangeArrowheads="1"/>
              </p:cNvSpPr>
              <p:nvPr/>
            </p:nvSpPr>
            <p:spPr bwMode="auto">
              <a:xfrm>
                <a:off x="106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0" name="Oval 8970"/>
              <p:cNvSpPr>
                <a:spLocks noChangeArrowheads="1"/>
              </p:cNvSpPr>
              <p:nvPr/>
            </p:nvSpPr>
            <p:spPr bwMode="auto">
              <a:xfrm>
                <a:off x="106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1" name="Oval 8971"/>
              <p:cNvSpPr>
                <a:spLocks noChangeArrowheads="1"/>
              </p:cNvSpPr>
              <p:nvPr/>
            </p:nvSpPr>
            <p:spPr bwMode="auto">
              <a:xfrm>
                <a:off x="1069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2" name="Oval 8972"/>
              <p:cNvSpPr>
                <a:spLocks noChangeArrowheads="1"/>
              </p:cNvSpPr>
              <p:nvPr/>
            </p:nvSpPr>
            <p:spPr bwMode="auto">
              <a:xfrm>
                <a:off x="1069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3" name="Oval 8973"/>
              <p:cNvSpPr>
                <a:spLocks noChangeArrowheads="1"/>
              </p:cNvSpPr>
              <p:nvPr/>
            </p:nvSpPr>
            <p:spPr bwMode="auto">
              <a:xfrm>
                <a:off x="1069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4" name="Oval 8974"/>
              <p:cNvSpPr>
                <a:spLocks noChangeArrowheads="1"/>
              </p:cNvSpPr>
              <p:nvPr/>
            </p:nvSpPr>
            <p:spPr bwMode="auto">
              <a:xfrm>
                <a:off x="1069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5" name="Oval 8975"/>
              <p:cNvSpPr>
                <a:spLocks noChangeArrowheads="1"/>
              </p:cNvSpPr>
              <p:nvPr/>
            </p:nvSpPr>
            <p:spPr bwMode="auto">
              <a:xfrm>
                <a:off x="106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6" name="Oval 8976"/>
              <p:cNvSpPr>
                <a:spLocks noChangeArrowheads="1"/>
              </p:cNvSpPr>
              <p:nvPr/>
            </p:nvSpPr>
            <p:spPr bwMode="auto">
              <a:xfrm>
                <a:off x="1069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7" name="Oval 8977"/>
              <p:cNvSpPr>
                <a:spLocks noChangeArrowheads="1"/>
              </p:cNvSpPr>
              <p:nvPr/>
            </p:nvSpPr>
            <p:spPr bwMode="auto">
              <a:xfrm>
                <a:off x="107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8" name="Oval 8978"/>
              <p:cNvSpPr>
                <a:spLocks noChangeArrowheads="1"/>
              </p:cNvSpPr>
              <p:nvPr/>
            </p:nvSpPr>
            <p:spPr bwMode="auto">
              <a:xfrm>
                <a:off x="1072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49" name="Oval 8979"/>
              <p:cNvSpPr>
                <a:spLocks noChangeArrowheads="1"/>
              </p:cNvSpPr>
              <p:nvPr/>
            </p:nvSpPr>
            <p:spPr bwMode="auto">
              <a:xfrm>
                <a:off x="1072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0" name="Oval 8980"/>
              <p:cNvSpPr>
                <a:spLocks noChangeArrowheads="1"/>
              </p:cNvSpPr>
              <p:nvPr/>
            </p:nvSpPr>
            <p:spPr bwMode="auto">
              <a:xfrm>
                <a:off x="107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1" name="Oval 8981"/>
              <p:cNvSpPr>
                <a:spLocks noChangeArrowheads="1"/>
              </p:cNvSpPr>
              <p:nvPr/>
            </p:nvSpPr>
            <p:spPr bwMode="auto">
              <a:xfrm>
                <a:off x="107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2" name="Oval 8982"/>
              <p:cNvSpPr>
                <a:spLocks noChangeArrowheads="1"/>
              </p:cNvSpPr>
              <p:nvPr/>
            </p:nvSpPr>
            <p:spPr bwMode="auto">
              <a:xfrm>
                <a:off x="107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3" name="Oval 8983"/>
              <p:cNvSpPr>
                <a:spLocks noChangeArrowheads="1"/>
              </p:cNvSpPr>
              <p:nvPr/>
            </p:nvSpPr>
            <p:spPr bwMode="auto">
              <a:xfrm>
                <a:off x="107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4" name="Oval 8984"/>
              <p:cNvSpPr>
                <a:spLocks noChangeArrowheads="1"/>
              </p:cNvSpPr>
              <p:nvPr/>
            </p:nvSpPr>
            <p:spPr bwMode="auto">
              <a:xfrm>
                <a:off x="107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5" name="Oval 8985"/>
              <p:cNvSpPr>
                <a:spLocks noChangeArrowheads="1"/>
              </p:cNvSpPr>
              <p:nvPr/>
            </p:nvSpPr>
            <p:spPr bwMode="auto">
              <a:xfrm>
                <a:off x="107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6" name="Oval 8986"/>
              <p:cNvSpPr>
                <a:spLocks noChangeArrowheads="1"/>
              </p:cNvSpPr>
              <p:nvPr/>
            </p:nvSpPr>
            <p:spPr bwMode="auto">
              <a:xfrm>
                <a:off x="107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7" name="Oval 8987"/>
              <p:cNvSpPr>
                <a:spLocks noChangeArrowheads="1"/>
              </p:cNvSpPr>
              <p:nvPr/>
            </p:nvSpPr>
            <p:spPr bwMode="auto">
              <a:xfrm>
                <a:off x="107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8" name="Oval 8988"/>
              <p:cNvSpPr>
                <a:spLocks noChangeArrowheads="1"/>
              </p:cNvSpPr>
              <p:nvPr/>
            </p:nvSpPr>
            <p:spPr bwMode="auto">
              <a:xfrm>
                <a:off x="107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59" name="Oval 8989"/>
              <p:cNvSpPr>
                <a:spLocks noChangeArrowheads="1"/>
              </p:cNvSpPr>
              <p:nvPr/>
            </p:nvSpPr>
            <p:spPr bwMode="auto">
              <a:xfrm>
                <a:off x="107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0" name="Oval 8990"/>
              <p:cNvSpPr>
                <a:spLocks noChangeArrowheads="1"/>
              </p:cNvSpPr>
              <p:nvPr/>
            </p:nvSpPr>
            <p:spPr bwMode="auto">
              <a:xfrm>
                <a:off x="107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1" name="Oval 8991"/>
              <p:cNvSpPr>
                <a:spLocks noChangeArrowheads="1"/>
              </p:cNvSpPr>
              <p:nvPr/>
            </p:nvSpPr>
            <p:spPr bwMode="auto">
              <a:xfrm>
                <a:off x="107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2" name="Oval 8992"/>
              <p:cNvSpPr>
                <a:spLocks noChangeArrowheads="1"/>
              </p:cNvSpPr>
              <p:nvPr/>
            </p:nvSpPr>
            <p:spPr bwMode="auto">
              <a:xfrm>
                <a:off x="107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3" name="Oval 8993"/>
              <p:cNvSpPr>
                <a:spLocks noChangeArrowheads="1"/>
              </p:cNvSpPr>
              <p:nvPr/>
            </p:nvSpPr>
            <p:spPr bwMode="auto">
              <a:xfrm>
                <a:off x="107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4" name="Oval 8994"/>
              <p:cNvSpPr>
                <a:spLocks noChangeArrowheads="1"/>
              </p:cNvSpPr>
              <p:nvPr/>
            </p:nvSpPr>
            <p:spPr bwMode="auto">
              <a:xfrm>
                <a:off x="107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5" name="Oval 8995"/>
              <p:cNvSpPr>
                <a:spLocks noChangeArrowheads="1"/>
              </p:cNvSpPr>
              <p:nvPr/>
            </p:nvSpPr>
            <p:spPr bwMode="auto">
              <a:xfrm>
                <a:off x="107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6" name="Oval 8996"/>
              <p:cNvSpPr>
                <a:spLocks noChangeArrowheads="1"/>
              </p:cNvSpPr>
              <p:nvPr/>
            </p:nvSpPr>
            <p:spPr bwMode="auto">
              <a:xfrm>
                <a:off x="107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7" name="Oval 8997"/>
              <p:cNvSpPr>
                <a:spLocks noChangeArrowheads="1"/>
              </p:cNvSpPr>
              <p:nvPr/>
            </p:nvSpPr>
            <p:spPr bwMode="auto">
              <a:xfrm>
                <a:off x="107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8" name="Oval 8998"/>
              <p:cNvSpPr>
                <a:spLocks noChangeArrowheads="1"/>
              </p:cNvSpPr>
              <p:nvPr/>
            </p:nvSpPr>
            <p:spPr bwMode="auto">
              <a:xfrm>
                <a:off x="107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69" name="Oval 8999"/>
              <p:cNvSpPr>
                <a:spLocks noChangeArrowheads="1"/>
              </p:cNvSpPr>
              <p:nvPr/>
            </p:nvSpPr>
            <p:spPr bwMode="auto">
              <a:xfrm>
                <a:off x="108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0" name="Oval 9000"/>
              <p:cNvSpPr>
                <a:spLocks noChangeArrowheads="1"/>
              </p:cNvSpPr>
              <p:nvPr/>
            </p:nvSpPr>
            <p:spPr bwMode="auto">
              <a:xfrm>
                <a:off x="1081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1" name="Oval 9001"/>
              <p:cNvSpPr>
                <a:spLocks noChangeArrowheads="1"/>
              </p:cNvSpPr>
              <p:nvPr/>
            </p:nvSpPr>
            <p:spPr bwMode="auto">
              <a:xfrm>
                <a:off x="108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2" name="Oval 9002"/>
              <p:cNvSpPr>
                <a:spLocks noChangeArrowheads="1"/>
              </p:cNvSpPr>
              <p:nvPr/>
            </p:nvSpPr>
            <p:spPr bwMode="auto">
              <a:xfrm>
                <a:off x="108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3" name="Oval 9003"/>
              <p:cNvSpPr>
                <a:spLocks noChangeArrowheads="1"/>
              </p:cNvSpPr>
              <p:nvPr/>
            </p:nvSpPr>
            <p:spPr bwMode="auto">
              <a:xfrm>
                <a:off x="1081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4" name="Oval 9004"/>
              <p:cNvSpPr>
                <a:spLocks noChangeArrowheads="1"/>
              </p:cNvSpPr>
              <p:nvPr/>
            </p:nvSpPr>
            <p:spPr bwMode="auto">
              <a:xfrm>
                <a:off x="108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5" name="Oval 9005"/>
              <p:cNvSpPr>
                <a:spLocks noChangeArrowheads="1"/>
              </p:cNvSpPr>
              <p:nvPr/>
            </p:nvSpPr>
            <p:spPr bwMode="auto">
              <a:xfrm>
                <a:off x="108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6" name="Oval 9006"/>
              <p:cNvSpPr>
                <a:spLocks noChangeArrowheads="1"/>
              </p:cNvSpPr>
              <p:nvPr/>
            </p:nvSpPr>
            <p:spPr bwMode="auto">
              <a:xfrm>
                <a:off x="1081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7" name="Oval 9007"/>
              <p:cNvSpPr>
                <a:spLocks noChangeArrowheads="1"/>
              </p:cNvSpPr>
              <p:nvPr/>
            </p:nvSpPr>
            <p:spPr bwMode="auto">
              <a:xfrm>
                <a:off x="108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8" name="Oval 9008"/>
              <p:cNvSpPr>
                <a:spLocks noChangeArrowheads="1"/>
              </p:cNvSpPr>
              <p:nvPr/>
            </p:nvSpPr>
            <p:spPr bwMode="auto">
              <a:xfrm>
                <a:off x="108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79" name="Oval 9009"/>
              <p:cNvSpPr>
                <a:spLocks noChangeArrowheads="1"/>
              </p:cNvSpPr>
              <p:nvPr/>
            </p:nvSpPr>
            <p:spPr bwMode="auto">
              <a:xfrm>
                <a:off x="108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0" name="Oval 9010"/>
              <p:cNvSpPr>
                <a:spLocks noChangeArrowheads="1"/>
              </p:cNvSpPr>
              <p:nvPr/>
            </p:nvSpPr>
            <p:spPr bwMode="auto">
              <a:xfrm>
                <a:off x="108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1" name="Oval 9011"/>
              <p:cNvSpPr>
                <a:spLocks noChangeArrowheads="1"/>
              </p:cNvSpPr>
              <p:nvPr/>
            </p:nvSpPr>
            <p:spPr bwMode="auto">
              <a:xfrm>
                <a:off x="108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2" name="Oval 9012"/>
              <p:cNvSpPr>
                <a:spLocks noChangeArrowheads="1"/>
              </p:cNvSpPr>
              <p:nvPr/>
            </p:nvSpPr>
            <p:spPr bwMode="auto">
              <a:xfrm>
                <a:off x="108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3" name="Oval 9013"/>
              <p:cNvSpPr>
                <a:spLocks noChangeArrowheads="1"/>
              </p:cNvSpPr>
              <p:nvPr/>
            </p:nvSpPr>
            <p:spPr bwMode="auto">
              <a:xfrm>
                <a:off x="108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4" name="Oval 9014"/>
              <p:cNvSpPr>
                <a:spLocks noChangeArrowheads="1"/>
              </p:cNvSpPr>
              <p:nvPr/>
            </p:nvSpPr>
            <p:spPr bwMode="auto">
              <a:xfrm>
                <a:off x="108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5" name="Oval 9015"/>
              <p:cNvSpPr>
                <a:spLocks noChangeArrowheads="1"/>
              </p:cNvSpPr>
              <p:nvPr/>
            </p:nvSpPr>
            <p:spPr bwMode="auto">
              <a:xfrm>
                <a:off x="1086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6" name="Oval 9016"/>
              <p:cNvSpPr>
                <a:spLocks noChangeArrowheads="1"/>
              </p:cNvSpPr>
              <p:nvPr/>
            </p:nvSpPr>
            <p:spPr bwMode="auto">
              <a:xfrm>
                <a:off x="1086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7" name="Oval 9017"/>
              <p:cNvSpPr>
                <a:spLocks noChangeArrowheads="1"/>
              </p:cNvSpPr>
              <p:nvPr/>
            </p:nvSpPr>
            <p:spPr bwMode="auto">
              <a:xfrm>
                <a:off x="1086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8" name="Oval 9018"/>
              <p:cNvSpPr>
                <a:spLocks noChangeArrowheads="1"/>
              </p:cNvSpPr>
              <p:nvPr/>
            </p:nvSpPr>
            <p:spPr bwMode="auto">
              <a:xfrm>
                <a:off x="1086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89" name="Oval 9019"/>
              <p:cNvSpPr>
                <a:spLocks noChangeArrowheads="1"/>
              </p:cNvSpPr>
              <p:nvPr/>
            </p:nvSpPr>
            <p:spPr bwMode="auto">
              <a:xfrm>
                <a:off x="1086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0" name="Oval 9020"/>
              <p:cNvSpPr>
                <a:spLocks noChangeArrowheads="1"/>
              </p:cNvSpPr>
              <p:nvPr/>
            </p:nvSpPr>
            <p:spPr bwMode="auto">
              <a:xfrm>
                <a:off x="1086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1" name="Oval 9021"/>
              <p:cNvSpPr>
                <a:spLocks noChangeArrowheads="1"/>
              </p:cNvSpPr>
              <p:nvPr/>
            </p:nvSpPr>
            <p:spPr bwMode="auto">
              <a:xfrm>
                <a:off x="1086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2" name="Oval 9022"/>
              <p:cNvSpPr>
                <a:spLocks noChangeArrowheads="1"/>
              </p:cNvSpPr>
              <p:nvPr/>
            </p:nvSpPr>
            <p:spPr bwMode="auto">
              <a:xfrm>
                <a:off x="1089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3" name="Oval 9023"/>
              <p:cNvSpPr>
                <a:spLocks noChangeArrowheads="1"/>
              </p:cNvSpPr>
              <p:nvPr/>
            </p:nvSpPr>
            <p:spPr bwMode="auto">
              <a:xfrm>
                <a:off x="1089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4" name="Oval 9024"/>
              <p:cNvSpPr>
                <a:spLocks noChangeArrowheads="1"/>
              </p:cNvSpPr>
              <p:nvPr/>
            </p:nvSpPr>
            <p:spPr bwMode="auto">
              <a:xfrm>
                <a:off x="1089" y="268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5" name="Oval 9025"/>
              <p:cNvSpPr>
                <a:spLocks noChangeArrowheads="1"/>
              </p:cNvSpPr>
              <p:nvPr/>
            </p:nvSpPr>
            <p:spPr bwMode="auto">
              <a:xfrm>
                <a:off x="108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6" name="Oval 9026"/>
              <p:cNvSpPr>
                <a:spLocks noChangeArrowheads="1"/>
              </p:cNvSpPr>
              <p:nvPr/>
            </p:nvSpPr>
            <p:spPr bwMode="auto">
              <a:xfrm>
                <a:off x="1089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7" name="Oval 9027"/>
              <p:cNvSpPr>
                <a:spLocks noChangeArrowheads="1"/>
              </p:cNvSpPr>
              <p:nvPr/>
            </p:nvSpPr>
            <p:spPr bwMode="auto">
              <a:xfrm>
                <a:off x="1089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8" name="Oval 9028"/>
              <p:cNvSpPr>
                <a:spLocks noChangeArrowheads="1"/>
              </p:cNvSpPr>
              <p:nvPr/>
            </p:nvSpPr>
            <p:spPr bwMode="auto">
              <a:xfrm>
                <a:off x="1089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699" name="Oval 9029"/>
              <p:cNvSpPr>
                <a:spLocks noChangeArrowheads="1"/>
              </p:cNvSpPr>
              <p:nvPr/>
            </p:nvSpPr>
            <p:spPr bwMode="auto">
              <a:xfrm>
                <a:off x="1089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00" name="Oval 9030"/>
              <p:cNvSpPr>
                <a:spLocks noChangeArrowheads="1"/>
              </p:cNvSpPr>
              <p:nvPr/>
            </p:nvSpPr>
            <p:spPr bwMode="auto">
              <a:xfrm>
                <a:off x="109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01" name="Oval 9031"/>
              <p:cNvSpPr>
                <a:spLocks noChangeArrowheads="1"/>
              </p:cNvSpPr>
              <p:nvPr/>
            </p:nvSpPr>
            <p:spPr bwMode="auto">
              <a:xfrm>
                <a:off x="1092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02" name="Oval 9032"/>
              <p:cNvSpPr>
                <a:spLocks noChangeArrowheads="1"/>
              </p:cNvSpPr>
              <p:nvPr/>
            </p:nvSpPr>
            <p:spPr bwMode="auto">
              <a:xfrm>
                <a:off x="1092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03" name="Oval 9033"/>
              <p:cNvSpPr>
                <a:spLocks noChangeArrowheads="1"/>
              </p:cNvSpPr>
              <p:nvPr/>
            </p:nvSpPr>
            <p:spPr bwMode="auto">
              <a:xfrm>
                <a:off x="1092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04" name="Oval 9034"/>
              <p:cNvSpPr>
                <a:spLocks noChangeArrowheads="1"/>
              </p:cNvSpPr>
              <p:nvPr/>
            </p:nvSpPr>
            <p:spPr bwMode="auto">
              <a:xfrm>
                <a:off x="1092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05" name="Oval 9035"/>
              <p:cNvSpPr>
                <a:spLocks noChangeArrowheads="1"/>
              </p:cNvSpPr>
              <p:nvPr/>
            </p:nvSpPr>
            <p:spPr bwMode="auto">
              <a:xfrm>
                <a:off x="109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06" name="Oval 9036"/>
              <p:cNvSpPr>
                <a:spLocks noChangeArrowheads="1"/>
              </p:cNvSpPr>
              <p:nvPr/>
            </p:nvSpPr>
            <p:spPr bwMode="auto">
              <a:xfrm>
                <a:off x="109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07" name="Oval 9037"/>
              <p:cNvSpPr>
                <a:spLocks noChangeArrowheads="1"/>
              </p:cNvSpPr>
              <p:nvPr/>
            </p:nvSpPr>
            <p:spPr bwMode="auto">
              <a:xfrm>
                <a:off x="1092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708" name="Oval 9038"/>
              <p:cNvSpPr>
                <a:spLocks noChangeArrowheads="1"/>
              </p:cNvSpPr>
              <p:nvPr/>
            </p:nvSpPr>
            <p:spPr bwMode="auto">
              <a:xfrm>
                <a:off x="1095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2" name="Group 9240"/>
            <p:cNvGrpSpPr>
              <a:grpSpLocks/>
            </p:cNvGrpSpPr>
            <p:nvPr/>
          </p:nvGrpSpPr>
          <p:grpSpPr bwMode="auto">
            <a:xfrm>
              <a:off x="1095" y="2684"/>
              <a:ext cx="100" cy="28"/>
              <a:chOff x="1095" y="2684"/>
              <a:chExt cx="100" cy="28"/>
            </a:xfrm>
          </p:grpSpPr>
          <p:sp>
            <p:nvSpPr>
              <p:cNvPr id="13309" name="Oval 9040"/>
              <p:cNvSpPr>
                <a:spLocks noChangeArrowheads="1"/>
              </p:cNvSpPr>
              <p:nvPr/>
            </p:nvSpPr>
            <p:spPr bwMode="auto">
              <a:xfrm>
                <a:off x="1095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0" name="Oval 9041"/>
              <p:cNvSpPr>
                <a:spLocks noChangeArrowheads="1"/>
              </p:cNvSpPr>
              <p:nvPr/>
            </p:nvSpPr>
            <p:spPr bwMode="auto">
              <a:xfrm>
                <a:off x="1095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1" name="Oval 9042"/>
              <p:cNvSpPr>
                <a:spLocks noChangeArrowheads="1"/>
              </p:cNvSpPr>
              <p:nvPr/>
            </p:nvSpPr>
            <p:spPr bwMode="auto">
              <a:xfrm>
                <a:off x="1095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2" name="Oval 9043"/>
              <p:cNvSpPr>
                <a:spLocks noChangeArrowheads="1"/>
              </p:cNvSpPr>
              <p:nvPr/>
            </p:nvSpPr>
            <p:spPr bwMode="auto">
              <a:xfrm>
                <a:off x="1095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3" name="Oval 9044"/>
              <p:cNvSpPr>
                <a:spLocks noChangeArrowheads="1"/>
              </p:cNvSpPr>
              <p:nvPr/>
            </p:nvSpPr>
            <p:spPr bwMode="auto">
              <a:xfrm>
                <a:off x="1095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4" name="Oval 9045"/>
              <p:cNvSpPr>
                <a:spLocks noChangeArrowheads="1"/>
              </p:cNvSpPr>
              <p:nvPr/>
            </p:nvSpPr>
            <p:spPr bwMode="auto">
              <a:xfrm>
                <a:off x="1095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5" name="Oval 9046"/>
              <p:cNvSpPr>
                <a:spLocks noChangeArrowheads="1"/>
              </p:cNvSpPr>
              <p:nvPr/>
            </p:nvSpPr>
            <p:spPr bwMode="auto">
              <a:xfrm>
                <a:off x="109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6" name="Oval 9047"/>
              <p:cNvSpPr>
                <a:spLocks noChangeArrowheads="1"/>
              </p:cNvSpPr>
              <p:nvPr/>
            </p:nvSpPr>
            <p:spPr bwMode="auto">
              <a:xfrm>
                <a:off x="109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7" name="Oval 9048"/>
              <p:cNvSpPr>
                <a:spLocks noChangeArrowheads="1"/>
              </p:cNvSpPr>
              <p:nvPr/>
            </p:nvSpPr>
            <p:spPr bwMode="auto">
              <a:xfrm>
                <a:off x="1098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8" name="Oval 9049"/>
              <p:cNvSpPr>
                <a:spLocks noChangeArrowheads="1"/>
              </p:cNvSpPr>
              <p:nvPr/>
            </p:nvSpPr>
            <p:spPr bwMode="auto">
              <a:xfrm>
                <a:off x="109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19" name="Oval 9050"/>
              <p:cNvSpPr>
                <a:spLocks noChangeArrowheads="1"/>
              </p:cNvSpPr>
              <p:nvPr/>
            </p:nvSpPr>
            <p:spPr bwMode="auto">
              <a:xfrm>
                <a:off x="109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0" name="Oval 9051"/>
              <p:cNvSpPr>
                <a:spLocks noChangeArrowheads="1"/>
              </p:cNvSpPr>
              <p:nvPr/>
            </p:nvSpPr>
            <p:spPr bwMode="auto">
              <a:xfrm>
                <a:off x="109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1" name="Oval 9052"/>
              <p:cNvSpPr>
                <a:spLocks noChangeArrowheads="1"/>
              </p:cNvSpPr>
              <p:nvPr/>
            </p:nvSpPr>
            <p:spPr bwMode="auto">
              <a:xfrm>
                <a:off x="1098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2" name="Oval 9053"/>
              <p:cNvSpPr>
                <a:spLocks noChangeArrowheads="1"/>
              </p:cNvSpPr>
              <p:nvPr/>
            </p:nvSpPr>
            <p:spPr bwMode="auto">
              <a:xfrm>
                <a:off x="1098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3" name="Oval 9054"/>
              <p:cNvSpPr>
                <a:spLocks noChangeArrowheads="1"/>
              </p:cNvSpPr>
              <p:nvPr/>
            </p:nvSpPr>
            <p:spPr bwMode="auto">
              <a:xfrm>
                <a:off x="1101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4" name="Oval 9055"/>
              <p:cNvSpPr>
                <a:spLocks noChangeArrowheads="1"/>
              </p:cNvSpPr>
              <p:nvPr/>
            </p:nvSpPr>
            <p:spPr bwMode="auto">
              <a:xfrm>
                <a:off x="1101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5" name="Oval 9056"/>
              <p:cNvSpPr>
                <a:spLocks noChangeArrowheads="1"/>
              </p:cNvSpPr>
              <p:nvPr/>
            </p:nvSpPr>
            <p:spPr bwMode="auto">
              <a:xfrm>
                <a:off x="1101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6" name="Oval 9057"/>
              <p:cNvSpPr>
                <a:spLocks noChangeArrowheads="1"/>
              </p:cNvSpPr>
              <p:nvPr/>
            </p:nvSpPr>
            <p:spPr bwMode="auto">
              <a:xfrm>
                <a:off x="110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7" name="Oval 9058"/>
              <p:cNvSpPr>
                <a:spLocks noChangeArrowheads="1"/>
              </p:cNvSpPr>
              <p:nvPr/>
            </p:nvSpPr>
            <p:spPr bwMode="auto">
              <a:xfrm>
                <a:off x="110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8" name="Oval 9059"/>
              <p:cNvSpPr>
                <a:spLocks noChangeArrowheads="1"/>
              </p:cNvSpPr>
              <p:nvPr/>
            </p:nvSpPr>
            <p:spPr bwMode="auto">
              <a:xfrm>
                <a:off x="1101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29" name="Oval 9060"/>
              <p:cNvSpPr>
                <a:spLocks noChangeArrowheads="1"/>
              </p:cNvSpPr>
              <p:nvPr/>
            </p:nvSpPr>
            <p:spPr bwMode="auto">
              <a:xfrm>
                <a:off x="110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0" name="Oval 9061"/>
              <p:cNvSpPr>
                <a:spLocks noChangeArrowheads="1"/>
              </p:cNvSpPr>
              <p:nvPr/>
            </p:nvSpPr>
            <p:spPr bwMode="auto">
              <a:xfrm>
                <a:off x="110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1" name="Oval 9062"/>
              <p:cNvSpPr>
                <a:spLocks noChangeArrowheads="1"/>
              </p:cNvSpPr>
              <p:nvPr/>
            </p:nvSpPr>
            <p:spPr bwMode="auto">
              <a:xfrm>
                <a:off x="110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2" name="Oval 9063"/>
              <p:cNvSpPr>
                <a:spLocks noChangeArrowheads="1"/>
              </p:cNvSpPr>
              <p:nvPr/>
            </p:nvSpPr>
            <p:spPr bwMode="auto">
              <a:xfrm>
                <a:off x="1104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3" name="Oval 9064"/>
              <p:cNvSpPr>
                <a:spLocks noChangeArrowheads="1"/>
              </p:cNvSpPr>
              <p:nvPr/>
            </p:nvSpPr>
            <p:spPr bwMode="auto">
              <a:xfrm>
                <a:off x="1104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4" name="Oval 9065"/>
              <p:cNvSpPr>
                <a:spLocks noChangeArrowheads="1"/>
              </p:cNvSpPr>
              <p:nvPr/>
            </p:nvSpPr>
            <p:spPr bwMode="auto">
              <a:xfrm>
                <a:off x="110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5" name="Oval 9066"/>
              <p:cNvSpPr>
                <a:spLocks noChangeArrowheads="1"/>
              </p:cNvSpPr>
              <p:nvPr/>
            </p:nvSpPr>
            <p:spPr bwMode="auto">
              <a:xfrm>
                <a:off x="110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6" name="Oval 9067"/>
              <p:cNvSpPr>
                <a:spLocks noChangeArrowheads="1"/>
              </p:cNvSpPr>
              <p:nvPr/>
            </p:nvSpPr>
            <p:spPr bwMode="auto">
              <a:xfrm>
                <a:off x="110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7" name="Oval 9068"/>
              <p:cNvSpPr>
                <a:spLocks noChangeArrowheads="1"/>
              </p:cNvSpPr>
              <p:nvPr/>
            </p:nvSpPr>
            <p:spPr bwMode="auto">
              <a:xfrm>
                <a:off x="1104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8" name="Oval 9069"/>
              <p:cNvSpPr>
                <a:spLocks noChangeArrowheads="1"/>
              </p:cNvSpPr>
              <p:nvPr/>
            </p:nvSpPr>
            <p:spPr bwMode="auto">
              <a:xfrm>
                <a:off x="110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39" name="Oval 9070"/>
              <p:cNvSpPr>
                <a:spLocks noChangeArrowheads="1"/>
              </p:cNvSpPr>
              <p:nvPr/>
            </p:nvSpPr>
            <p:spPr bwMode="auto">
              <a:xfrm>
                <a:off x="110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0" name="Oval 9071"/>
              <p:cNvSpPr>
                <a:spLocks noChangeArrowheads="1"/>
              </p:cNvSpPr>
              <p:nvPr/>
            </p:nvSpPr>
            <p:spPr bwMode="auto">
              <a:xfrm>
                <a:off x="110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1" name="Oval 9072"/>
              <p:cNvSpPr>
                <a:spLocks noChangeArrowheads="1"/>
              </p:cNvSpPr>
              <p:nvPr/>
            </p:nvSpPr>
            <p:spPr bwMode="auto">
              <a:xfrm>
                <a:off x="110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2" name="Oval 9073"/>
              <p:cNvSpPr>
                <a:spLocks noChangeArrowheads="1"/>
              </p:cNvSpPr>
              <p:nvPr/>
            </p:nvSpPr>
            <p:spPr bwMode="auto">
              <a:xfrm>
                <a:off x="110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3" name="Oval 9074"/>
              <p:cNvSpPr>
                <a:spLocks noChangeArrowheads="1"/>
              </p:cNvSpPr>
              <p:nvPr/>
            </p:nvSpPr>
            <p:spPr bwMode="auto">
              <a:xfrm>
                <a:off x="1107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4" name="Oval 9075"/>
              <p:cNvSpPr>
                <a:spLocks noChangeArrowheads="1"/>
              </p:cNvSpPr>
              <p:nvPr/>
            </p:nvSpPr>
            <p:spPr bwMode="auto">
              <a:xfrm>
                <a:off x="110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5" name="Oval 9076"/>
              <p:cNvSpPr>
                <a:spLocks noChangeArrowheads="1"/>
              </p:cNvSpPr>
              <p:nvPr/>
            </p:nvSpPr>
            <p:spPr bwMode="auto">
              <a:xfrm>
                <a:off x="110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6" name="Oval 9077"/>
              <p:cNvSpPr>
                <a:spLocks noChangeArrowheads="1"/>
              </p:cNvSpPr>
              <p:nvPr/>
            </p:nvSpPr>
            <p:spPr bwMode="auto">
              <a:xfrm>
                <a:off x="111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7" name="Oval 9078"/>
              <p:cNvSpPr>
                <a:spLocks noChangeArrowheads="1"/>
              </p:cNvSpPr>
              <p:nvPr/>
            </p:nvSpPr>
            <p:spPr bwMode="auto">
              <a:xfrm>
                <a:off x="111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8" name="Oval 9079"/>
              <p:cNvSpPr>
                <a:spLocks noChangeArrowheads="1"/>
              </p:cNvSpPr>
              <p:nvPr/>
            </p:nvSpPr>
            <p:spPr bwMode="auto">
              <a:xfrm>
                <a:off x="111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49" name="Oval 9080"/>
              <p:cNvSpPr>
                <a:spLocks noChangeArrowheads="1"/>
              </p:cNvSpPr>
              <p:nvPr/>
            </p:nvSpPr>
            <p:spPr bwMode="auto">
              <a:xfrm>
                <a:off x="1110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0" name="Oval 9081"/>
              <p:cNvSpPr>
                <a:spLocks noChangeArrowheads="1"/>
              </p:cNvSpPr>
              <p:nvPr/>
            </p:nvSpPr>
            <p:spPr bwMode="auto">
              <a:xfrm>
                <a:off x="1110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1" name="Oval 9082"/>
              <p:cNvSpPr>
                <a:spLocks noChangeArrowheads="1"/>
              </p:cNvSpPr>
              <p:nvPr/>
            </p:nvSpPr>
            <p:spPr bwMode="auto">
              <a:xfrm>
                <a:off x="111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2" name="Oval 9083"/>
              <p:cNvSpPr>
                <a:spLocks noChangeArrowheads="1"/>
              </p:cNvSpPr>
              <p:nvPr/>
            </p:nvSpPr>
            <p:spPr bwMode="auto">
              <a:xfrm>
                <a:off x="1110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3" name="Oval 9084"/>
              <p:cNvSpPr>
                <a:spLocks noChangeArrowheads="1"/>
              </p:cNvSpPr>
              <p:nvPr/>
            </p:nvSpPr>
            <p:spPr bwMode="auto">
              <a:xfrm>
                <a:off x="111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4" name="Oval 9085"/>
              <p:cNvSpPr>
                <a:spLocks noChangeArrowheads="1"/>
              </p:cNvSpPr>
              <p:nvPr/>
            </p:nvSpPr>
            <p:spPr bwMode="auto">
              <a:xfrm>
                <a:off x="111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5" name="Oval 9086"/>
              <p:cNvSpPr>
                <a:spLocks noChangeArrowheads="1"/>
              </p:cNvSpPr>
              <p:nvPr/>
            </p:nvSpPr>
            <p:spPr bwMode="auto">
              <a:xfrm>
                <a:off x="111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6" name="Oval 9087"/>
              <p:cNvSpPr>
                <a:spLocks noChangeArrowheads="1"/>
              </p:cNvSpPr>
              <p:nvPr/>
            </p:nvSpPr>
            <p:spPr bwMode="auto">
              <a:xfrm>
                <a:off x="111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7" name="Oval 9088"/>
              <p:cNvSpPr>
                <a:spLocks noChangeArrowheads="1"/>
              </p:cNvSpPr>
              <p:nvPr/>
            </p:nvSpPr>
            <p:spPr bwMode="auto">
              <a:xfrm>
                <a:off x="1113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8" name="Oval 9089"/>
              <p:cNvSpPr>
                <a:spLocks noChangeArrowheads="1"/>
              </p:cNvSpPr>
              <p:nvPr/>
            </p:nvSpPr>
            <p:spPr bwMode="auto">
              <a:xfrm>
                <a:off x="111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59" name="Oval 9090"/>
              <p:cNvSpPr>
                <a:spLocks noChangeArrowheads="1"/>
              </p:cNvSpPr>
              <p:nvPr/>
            </p:nvSpPr>
            <p:spPr bwMode="auto">
              <a:xfrm>
                <a:off x="111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0" name="Oval 9091"/>
              <p:cNvSpPr>
                <a:spLocks noChangeArrowheads="1"/>
              </p:cNvSpPr>
              <p:nvPr/>
            </p:nvSpPr>
            <p:spPr bwMode="auto">
              <a:xfrm>
                <a:off x="1113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1" name="Oval 9092"/>
              <p:cNvSpPr>
                <a:spLocks noChangeArrowheads="1"/>
              </p:cNvSpPr>
              <p:nvPr/>
            </p:nvSpPr>
            <p:spPr bwMode="auto">
              <a:xfrm>
                <a:off x="1116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2" name="Oval 9093"/>
              <p:cNvSpPr>
                <a:spLocks noChangeArrowheads="1"/>
              </p:cNvSpPr>
              <p:nvPr/>
            </p:nvSpPr>
            <p:spPr bwMode="auto">
              <a:xfrm>
                <a:off x="111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3" name="Oval 9094"/>
              <p:cNvSpPr>
                <a:spLocks noChangeArrowheads="1"/>
              </p:cNvSpPr>
              <p:nvPr/>
            </p:nvSpPr>
            <p:spPr bwMode="auto">
              <a:xfrm>
                <a:off x="1116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4" name="Oval 9095"/>
              <p:cNvSpPr>
                <a:spLocks noChangeArrowheads="1"/>
              </p:cNvSpPr>
              <p:nvPr/>
            </p:nvSpPr>
            <p:spPr bwMode="auto">
              <a:xfrm>
                <a:off x="111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5" name="Oval 9096"/>
              <p:cNvSpPr>
                <a:spLocks noChangeArrowheads="1"/>
              </p:cNvSpPr>
              <p:nvPr/>
            </p:nvSpPr>
            <p:spPr bwMode="auto">
              <a:xfrm>
                <a:off x="1116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6" name="Oval 9097"/>
              <p:cNvSpPr>
                <a:spLocks noChangeArrowheads="1"/>
              </p:cNvSpPr>
              <p:nvPr/>
            </p:nvSpPr>
            <p:spPr bwMode="auto">
              <a:xfrm>
                <a:off x="1116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7" name="Oval 9098"/>
              <p:cNvSpPr>
                <a:spLocks noChangeArrowheads="1"/>
              </p:cNvSpPr>
              <p:nvPr/>
            </p:nvSpPr>
            <p:spPr bwMode="auto">
              <a:xfrm>
                <a:off x="1116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8" name="Oval 9099"/>
              <p:cNvSpPr>
                <a:spLocks noChangeArrowheads="1"/>
              </p:cNvSpPr>
              <p:nvPr/>
            </p:nvSpPr>
            <p:spPr bwMode="auto">
              <a:xfrm>
                <a:off x="111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69" name="Oval 9100"/>
              <p:cNvSpPr>
                <a:spLocks noChangeArrowheads="1"/>
              </p:cNvSpPr>
              <p:nvPr/>
            </p:nvSpPr>
            <p:spPr bwMode="auto">
              <a:xfrm>
                <a:off x="1119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0" name="Oval 9101"/>
              <p:cNvSpPr>
                <a:spLocks noChangeArrowheads="1"/>
              </p:cNvSpPr>
              <p:nvPr/>
            </p:nvSpPr>
            <p:spPr bwMode="auto">
              <a:xfrm>
                <a:off x="111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1" name="Oval 9102"/>
              <p:cNvSpPr>
                <a:spLocks noChangeArrowheads="1"/>
              </p:cNvSpPr>
              <p:nvPr/>
            </p:nvSpPr>
            <p:spPr bwMode="auto">
              <a:xfrm>
                <a:off x="1119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2" name="Oval 9103"/>
              <p:cNvSpPr>
                <a:spLocks noChangeArrowheads="1"/>
              </p:cNvSpPr>
              <p:nvPr/>
            </p:nvSpPr>
            <p:spPr bwMode="auto">
              <a:xfrm>
                <a:off x="111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3" name="Oval 9104"/>
              <p:cNvSpPr>
                <a:spLocks noChangeArrowheads="1"/>
              </p:cNvSpPr>
              <p:nvPr/>
            </p:nvSpPr>
            <p:spPr bwMode="auto">
              <a:xfrm>
                <a:off x="111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4" name="Oval 9105"/>
              <p:cNvSpPr>
                <a:spLocks noChangeArrowheads="1"/>
              </p:cNvSpPr>
              <p:nvPr/>
            </p:nvSpPr>
            <p:spPr bwMode="auto">
              <a:xfrm>
                <a:off x="1119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5" name="Oval 9106"/>
              <p:cNvSpPr>
                <a:spLocks noChangeArrowheads="1"/>
              </p:cNvSpPr>
              <p:nvPr/>
            </p:nvSpPr>
            <p:spPr bwMode="auto">
              <a:xfrm>
                <a:off x="111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6" name="Oval 9107"/>
              <p:cNvSpPr>
                <a:spLocks noChangeArrowheads="1"/>
              </p:cNvSpPr>
              <p:nvPr/>
            </p:nvSpPr>
            <p:spPr bwMode="auto">
              <a:xfrm>
                <a:off x="112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7" name="Oval 9108"/>
              <p:cNvSpPr>
                <a:spLocks noChangeArrowheads="1"/>
              </p:cNvSpPr>
              <p:nvPr/>
            </p:nvSpPr>
            <p:spPr bwMode="auto">
              <a:xfrm>
                <a:off x="112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8" name="Oval 9109"/>
              <p:cNvSpPr>
                <a:spLocks noChangeArrowheads="1"/>
              </p:cNvSpPr>
              <p:nvPr/>
            </p:nvSpPr>
            <p:spPr bwMode="auto">
              <a:xfrm>
                <a:off x="112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79" name="Oval 9110"/>
              <p:cNvSpPr>
                <a:spLocks noChangeArrowheads="1"/>
              </p:cNvSpPr>
              <p:nvPr/>
            </p:nvSpPr>
            <p:spPr bwMode="auto">
              <a:xfrm>
                <a:off x="112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0" name="Oval 9111"/>
              <p:cNvSpPr>
                <a:spLocks noChangeArrowheads="1"/>
              </p:cNvSpPr>
              <p:nvPr/>
            </p:nvSpPr>
            <p:spPr bwMode="auto">
              <a:xfrm>
                <a:off x="112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1" name="Oval 9112"/>
              <p:cNvSpPr>
                <a:spLocks noChangeArrowheads="1"/>
              </p:cNvSpPr>
              <p:nvPr/>
            </p:nvSpPr>
            <p:spPr bwMode="auto">
              <a:xfrm>
                <a:off x="112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2" name="Oval 9113"/>
              <p:cNvSpPr>
                <a:spLocks noChangeArrowheads="1"/>
              </p:cNvSpPr>
              <p:nvPr/>
            </p:nvSpPr>
            <p:spPr bwMode="auto">
              <a:xfrm>
                <a:off x="112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3" name="Oval 9114"/>
              <p:cNvSpPr>
                <a:spLocks noChangeArrowheads="1"/>
              </p:cNvSpPr>
              <p:nvPr/>
            </p:nvSpPr>
            <p:spPr bwMode="auto">
              <a:xfrm>
                <a:off x="112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4" name="Oval 9115"/>
              <p:cNvSpPr>
                <a:spLocks noChangeArrowheads="1"/>
              </p:cNvSpPr>
              <p:nvPr/>
            </p:nvSpPr>
            <p:spPr bwMode="auto">
              <a:xfrm>
                <a:off x="1124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5" name="Oval 9116"/>
              <p:cNvSpPr>
                <a:spLocks noChangeArrowheads="1"/>
              </p:cNvSpPr>
              <p:nvPr/>
            </p:nvSpPr>
            <p:spPr bwMode="auto">
              <a:xfrm>
                <a:off x="1124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6" name="Oval 9117"/>
              <p:cNvSpPr>
                <a:spLocks noChangeArrowheads="1"/>
              </p:cNvSpPr>
              <p:nvPr/>
            </p:nvSpPr>
            <p:spPr bwMode="auto">
              <a:xfrm>
                <a:off x="1124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7" name="Oval 9118"/>
              <p:cNvSpPr>
                <a:spLocks noChangeArrowheads="1"/>
              </p:cNvSpPr>
              <p:nvPr/>
            </p:nvSpPr>
            <p:spPr bwMode="auto">
              <a:xfrm>
                <a:off x="1124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8" name="Oval 9119"/>
              <p:cNvSpPr>
                <a:spLocks noChangeArrowheads="1"/>
              </p:cNvSpPr>
              <p:nvPr/>
            </p:nvSpPr>
            <p:spPr bwMode="auto">
              <a:xfrm>
                <a:off x="1124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89" name="Oval 9120"/>
              <p:cNvSpPr>
                <a:spLocks noChangeArrowheads="1"/>
              </p:cNvSpPr>
              <p:nvPr/>
            </p:nvSpPr>
            <p:spPr bwMode="auto">
              <a:xfrm>
                <a:off x="1124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0" name="Oval 9121"/>
              <p:cNvSpPr>
                <a:spLocks noChangeArrowheads="1"/>
              </p:cNvSpPr>
              <p:nvPr/>
            </p:nvSpPr>
            <p:spPr bwMode="auto">
              <a:xfrm>
                <a:off x="1124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1" name="Oval 9122"/>
              <p:cNvSpPr>
                <a:spLocks noChangeArrowheads="1"/>
              </p:cNvSpPr>
              <p:nvPr/>
            </p:nvSpPr>
            <p:spPr bwMode="auto">
              <a:xfrm>
                <a:off x="1124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2" name="Oval 9123"/>
              <p:cNvSpPr>
                <a:spLocks noChangeArrowheads="1"/>
              </p:cNvSpPr>
              <p:nvPr/>
            </p:nvSpPr>
            <p:spPr bwMode="auto">
              <a:xfrm>
                <a:off x="112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3" name="Oval 9124"/>
              <p:cNvSpPr>
                <a:spLocks noChangeArrowheads="1"/>
              </p:cNvSpPr>
              <p:nvPr/>
            </p:nvSpPr>
            <p:spPr bwMode="auto">
              <a:xfrm>
                <a:off x="1127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4" name="Oval 9125"/>
              <p:cNvSpPr>
                <a:spLocks noChangeArrowheads="1"/>
              </p:cNvSpPr>
              <p:nvPr/>
            </p:nvSpPr>
            <p:spPr bwMode="auto">
              <a:xfrm>
                <a:off x="112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5" name="Oval 9126"/>
              <p:cNvSpPr>
                <a:spLocks noChangeArrowheads="1"/>
              </p:cNvSpPr>
              <p:nvPr/>
            </p:nvSpPr>
            <p:spPr bwMode="auto">
              <a:xfrm>
                <a:off x="112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6" name="Oval 9127"/>
              <p:cNvSpPr>
                <a:spLocks noChangeArrowheads="1"/>
              </p:cNvSpPr>
              <p:nvPr/>
            </p:nvSpPr>
            <p:spPr bwMode="auto">
              <a:xfrm>
                <a:off x="1127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7" name="Oval 9128"/>
              <p:cNvSpPr>
                <a:spLocks noChangeArrowheads="1"/>
              </p:cNvSpPr>
              <p:nvPr/>
            </p:nvSpPr>
            <p:spPr bwMode="auto">
              <a:xfrm>
                <a:off x="1127" y="26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8" name="Oval 9129"/>
              <p:cNvSpPr>
                <a:spLocks noChangeArrowheads="1"/>
              </p:cNvSpPr>
              <p:nvPr/>
            </p:nvSpPr>
            <p:spPr bwMode="auto">
              <a:xfrm>
                <a:off x="112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99" name="Oval 9130"/>
              <p:cNvSpPr>
                <a:spLocks noChangeArrowheads="1"/>
              </p:cNvSpPr>
              <p:nvPr/>
            </p:nvSpPr>
            <p:spPr bwMode="auto">
              <a:xfrm>
                <a:off x="1130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0" name="Oval 9131"/>
              <p:cNvSpPr>
                <a:spLocks noChangeArrowheads="1"/>
              </p:cNvSpPr>
              <p:nvPr/>
            </p:nvSpPr>
            <p:spPr bwMode="auto">
              <a:xfrm>
                <a:off x="1130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1" name="Oval 9132"/>
              <p:cNvSpPr>
                <a:spLocks noChangeArrowheads="1"/>
              </p:cNvSpPr>
              <p:nvPr/>
            </p:nvSpPr>
            <p:spPr bwMode="auto">
              <a:xfrm>
                <a:off x="1130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2" name="Oval 9133"/>
              <p:cNvSpPr>
                <a:spLocks noChangeArrowheads="1"/>
              </p:cNvSpPr>
              <p:nvPr/>
            </p:nvSpPr>
            <p:spPr bwMode="auto">
              <a:xfrm>
                <a:off x="1130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3" name="Oval 9134"/>
              <p:cNvSpPr>
                <a:spLocks noChangeArrowheads="1"/>
              </p:cNvSpPr>
              <p:nvPr/>
            </p:nvSpPr>
            <p:spPr bwMode="auto">
              <a:xfrm>
                <a:off x="1130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4" name="Oval 9135"/>
              <p:cNvSpPr>
                <a:spLocks noChangeArrowheads="1"/>
              </p:cNvSpPr>
              <p:nvPr/>
            </p:nvSpPr>
            <p:spPr bwMode="auto">
              <a:xfrm>
                <a:off x="113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5" name="Oval 9136"/>
              <p:cNvSpPr>
                <a:spLocks noChangeArrowheads="1"/>
              </p:cNvSpPr>
              <p:nvPr/>
            </p:nvSpPr>
            <p:spPr bwMode="auto">
              <a:xfrm>
                <a:off x="1130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6" name="Oval 9137"/>
              <p:cNvSpPr>
                <a:spLocks noChangeArrowheads="1"/>
              </p:cNvSpPr>
              <p:nvPr/>
            </p:nvSpPr>
            <p:spPr bwMode="auto">
              <a:xfrm>
                <a:off x="113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7" name="Oval 9138"/>
              <p:cNvSpPr>
                <a:spLocks noChangeArrowheads="1"/>
              </p:cNvSpPr>
              <p:nvPr/>
            </p:nvSpPr>
            <p:spPr bwMode="auto">
              <a:xfrm>
                <a:off x="113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8" name="Oval 9139"/>
              <p:cNvSpPr>
                <a:spLocks noChangeArrowheads="1"/>
              </p:cNvSpPr>
              <p:nvPr/>
            </p:nvSpPr>
            <p:spPr bwMode="auto">
              <a:xfrm>
                <a:off x="113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09" name="Oval 9140"/>
              <p:cNvSpPr>
                <a:spLocks noChangeArrowheads="1"/>
              </p:cNvSpPr>
              <p:nvPr/>
            </p:nvSpPr>
            <p:spPr bwMode="auto">
              <a:xfrm>
                <a:off x="113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0" name="Oval 9141"/>
              <p:cNvSpPr>
                <a:spLocks noChangeArrowheads="1"/>
              </p:cNvSpPr>
              <p:nvPr/>
            </p:nvSpPr>
            <p:spPr bwMode="auto">
              <a:xfrm>
                <a:off x="113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1" name="Oval 9142"/>
              <p:cNvSpPr>
                <a:spLocks noChangeArrowheads="1"/>
              </p:cNvSpPr>
              <p:nvPr/>
            </p:nvSpPr>
            <p:spPr bwMode="auto">
              <a:xfrm>
                <a:off x="1133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2" name="Oval 9143"/>
              <p:cNvSpPr>
                <a:spLocks noChangeArrowheads="1"/>
              </p:cNvSpPr>
              <p:nvPr/>
            </p:nvSpPr>
            <p:spPr bwMode="auto">
              <a:xfrm>
                <a:off x="113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3" name="Oval 9144"/>
              <p:cNvSpPr>
                <a:spLocks noChangeArrowheads="1"/>
              </p:cNvSpPr>
              <p:nvPr/>
            </p:nvSpPr>
            <p:spPr bwMode="auto">
              <a:xfrm>
                <a:off x="1133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4" name="Oval 9145"/>
              <p:cNvSpPr>
                <a:spLocks noChangeArrowheads="1"/>
              </p:cNvSpPr>
              <p:nvPr/>
            </p:nvSpPr>
            <p:spPr bwMode="auto">
              <a:xfrm>
                <a:off x="113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5" name="Oval 9146"/>
              <p:cNvSpPr>
                <a:spLocks noChangeArrowheads="1"/>
              </p:cNvSpPr>
              <p:nvPr/>
            </p:nvSpPr>
            <p:spPr bwMode="auto">
              <a:xfrm>
                <a:off x="1136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6" name="Oval 9147"/>
              <p:cNvSpPr>
                <a:spLocks noChangeArrowheads="1"/>
              </p:cNvSpPr>
              <p:nvPr/>
            </p:nvSpPr>
            <p:spPr bwMode="auto">
              <a:xfrm>
                <a:off x="1136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7" name="Oval 9148"/>
              <p:cNvSpPr>
                <a:spLocks noChangeArrowheads="1"/>
              </p:cNvSpPr>
              <p:nvPr/>
            </p:nvSpPr>
            <p:spPr bwMode="auto">
              <a:xfrm>
                <a:off x="1136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8" name="Oval 9149"/>
              <p:cNvSpPr>
                <a:spLocks noChangeArrowheads="1"/>
              </p:cNvSpPr>
              <p:nvPr/>
            </p:nvSpPr>
            <p:spPr bwMode="auto">
              <a:xfrm>
                <a:off x="1136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19" name="Oval 9150"/>
              <p:cNvSpPr>
                <a:spLocks noChangeArrowheads="1"/>
              </p:cNvSpPr>
              <p:nvPr/>
            </p:nvSpPr>
            <p:spPr bwMode="auto">
              <a:xfrm>
                <a:off x="1136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0" name="Oval 9151"/>
              <p:cNvSpPr>
                <a:spLocks noChangeArrowheads="1"/>
              </p:cNvSpPr>
              <p:nvPr/>
            </p:nvSpPr>
            <p:spPr bwMode="auto">
              <a:xfrm>
                <a:off x="1136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1" name="Oval 9152"/>
              <p:cNvSpPr>
                <a:spLocks noChangeArrowheads="1"/>
              </p:cNvSpPr>
              <p:nvPr/>
            </p:nvSpPr>
            <p:spPr bwMode="auto">
              <a:xfrm>
                <a:off x="1136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2" name="Oval 9153"/>
              <p:cNvSpPr>
                <a:spLocks noChangeArrowheads="1"/>
              </p:cNvSpPr>
              <p:nvPr/>
            </p:nvSpPr>
            <p:spPr bwMode="auto">
              <a:xfrm>
                <a:off x="1139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3" name="Oval 9154"/>
              <p:cNvSpPr>
                <a:spLocks noChangeArrowheads="1"/>
              </p:cNvSpPr>
              <p:nvPr/>
            </p:nvSpPr>
            <p:spPr bwMode="auto">
              <a:xfrm>
                <a:off x="113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4" name="Oval 9155"/>
              <p:cNvSpPr>
                <a:spLocks noChangeArrowheads="1"/>
              </p:cNvSpPr>
              <p:nvPr/>
            </p:nvSpPr>
            <p:spPr bwMode="auto">
              <a:xfrm>
                <a:off x="1139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5" name="Oval 9156"/>
              <p:cNvSpPr>
                <a:spLocks noChangeArrowheads="1"/>
              </p:cNvSpPr>
              <p:nvPr/>
            </p:nvSpPr>
            <p:spPr bwMode="auto">
              <a:xfrm>
                <a:off x="1139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6" name="Oval 9157"/>
              <p:cNvSpPr>
                <a:spLocks noChangeArrowheads="1"/>
              </p:cNvSpPr>
              <p:nvPr/>
            </p:nvSpPr>
            <p:spPr bwMode="auto">
              <a:xfrm>
                <a:off x="113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7" name="Oval 9158"/>
              <p:cNvSpPr>
                <a:spLocks noChangeArrowheads="1"/>
              </p:cNvSpPr>
              <p:nvPr/>
            </p:nvSpPr>
            <p:spPr bwMode="auto">
              <a:xfrm>
                <a:off x="1139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8" name="Oval 9159"/>
              <p:cNvSpPr>
                <a:spLocks noChangeArrowheads="1"/>
              </p:cNvSpPr>
              <p:nvPr/>
            </p:nvSpPr>
            <p:spPr bwMode="auto">
              <a:xfrm>
                <a:off x="113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29" name="Oval 9160"/>
              <p:cNvSpPr>
                <a:spLocks noChangeArrowheads="1"/>
              </p:cNvSpPr>
              <p:nvPr/>
            </p:nvSpPr>
            <p:spPr bwMode="auto">
              <a:xfrm>
                <a:off x="113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0" name="Oval 9161"/>
              <p:cNvSpPr>
                <a:spLocks noChangeArrowheads="1"/>
              </p:cNvSpPr>
              <p:nvPr/>
            </p:nvSpPr>
            <p:spPr bwMode="auto">
              <a:xfrm>
                <a:off x="114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1" name="Oval 9162"/>
              <p:cNvSpPr>
                <a:spLocks noChangeArrowheads="1"/>
              </p:cNvSpPr>
              <p:nvPr/>
            </p:nvSpPr>
            <p:spPr bwMode="auto">
              <a:xfrm>
                <a:off x="114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2" name="Oval 9163"/>
              <p:cNvSpPr>
                <a:spLocks noChangeArrowheads="1"/>
              </p:cNvSpPr>
              <p:nvPr/>
            </p:nvSpPr>
            <p:spPr bwMode="auto">
              <a:xfrm>
                <a:off x="1142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3" name="Oval 9164"/>
              <p:cNvSpPr>
                <a:spLocks noChangeArrowheads="1"/>
              </p:cNvSpPr>
              <p:nvPr/>
            </p:nvSpPr>
            <p:spPr bwMode="auto">
              <a:xfrm>
                <a:off x="114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4" name="Oval 9165"/>
              <p:cNvSpPr>
                <a:spLocks noChangeArrowheads="1"/>
              </p:cNvSpPr>
              <p:nvPr/>
            </p:nvSpPr>
            <p:spPr bwMode="auto">
              <a:xfrm>
                <a:off x="114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5" name="Oval 9166"/>
              <p:cNvSpPr>
                <a:spLocks noChangeArrowheads="1"/>
              </p:cNvSpPr>
              <p:nvPr/>
            </p:nvSpPr>
            <p:spPr bwMode="auto">
              <a:xfrm>
                <a:off x="114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6" name="Oval 9167"/>
              <p:cNvSpPr>
                <a:spLocks noChangeArrowheads="1"/>
              </p:cNvSpPr>
              <p:nvPr/>
            </p:nvSpPr>
            <p:spPr bwMode="auto">
              <a:xfrm>
                <a:off x="114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7" name="Oval 9168"/>
              <p:cNvSpPr>
                <a:spLocks noChangeArrowheads="1"/>
              </p:cNvSpPr>
              <p:nvPr/>
            </p:nvSpPr>
            <p:spPr bwMode="auto">
              <a:xfrm>
                <a:off x="114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8" name="Oval 9169"/>
              <p:cNvSpPr>
                <a:spLocks noChangeArrowheads="1"/>
              </p:cNvSpPr>
              <p:nvPr/>
            </p:nvSpPr>
            <p:spPr bwMode="auto">
              <a:xfrm>
                <a:off x="114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39" name="Oval 9170"/>
              <p:cNvSpPr>
                <a:spLocks noChangeArrowheads="1"/>
              </p:cNvSpPr>
              <p:nvPr/>
            </p:nvSpPr>
            <p:spPr bwMode="auto">
              <a:xfrm>
                <a:off x="114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0" name="Oval 9171"/>
              <p:cNvSpPr>
                <a:spLocks noChangeArrowheads="1"/>
              </p:cNvSpPr>
              <p:nvPr/>
            </p:nvSpPr>
            <p:spPr bwMode="auto">
              <a:xfrm>
                <a:off x="114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1" name="Oval 9172"/>
              <p:cNvSpPr>
                <a:spLocks noChangeArrowheads="1"/>
              </p:cNvSpPr>
              <p:nvPr/>
            </p:nvSpPr>
            <p:spPr bwMode="auto">
              <a:xfrm>
                <a:off x="114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2" name="Oval 9173"/>
              <p:cNvSpPr>
                <a:spLocks noChangeArrowheads="1"/>
              </p:cNvSpPr>
              <p:nvPr/>
            </p:nvSpPr>
            <p:spPr bwMode="auto">
              <a:xfrm>
                <a:off x="114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3" name="Oval 9174"/>
              <p:cNvSpPr>
                <a:spLocks noChangeArrowheads="1"/>
              </p:cNvSpPr>
              <p:nvPr/>
            </p:nvSpPr>
            <p:spPr bwMode="auto">
              <a:xfrm>
                <a:off x="1145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4" name="Oval 9175"/>
              <p:cNvSpPr>
                <a:spLocks noChangeArrowheads="1"/>
              </p:cNvSpPr>
              <p:nvPr/>
            </p:nvSpPr>
            <p:spPr bwMode="auto">
              <a:xfrm>
                <a:off x="114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5" name="Oval 9176"/>
              <p:cNvSpPr>
                <a:spLocks noChangeArrowheads="1"/>
              </p:cNvSpPr>
              <p:nvPr/>
            </p:nvSpPr>
            <p:spPr bwMode="auto">
              <a:xfrm>
                <a:off x="114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6" name="Oval 9177"/>
              <p:cNvSpPr>
                <a:spLocks noChangeArrowheads="1"/>
              </p:cNvSpPr>
              <p:nvPr/>
            </p:nvSpPr>
            <p:spPr bwMode="auto">
              <a:xfrm>
                <a:off x="114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7" name="Oval 9178"/>
              <p:cNvSpPr>
                <a:spLocks noChangeArrowheads="1"/>
              </p:cNvSpPr>
              <p:nvPr/>
            </p:nvSpPr>
            <p:spPr bwMode="auto">
              <a:xfrm>
                <a:off x="1148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8" name="Oval 9179"/>
              <p:cNvSpPr>
                <a:spLocks noChangeArrowheads="1"/>
              </p:cNvSpPr>
              <p:nvPr/>
            </p:nvSpPr>
            <p:spPr bwMode="auto">
              <a:xfrm>
                <a:off x="114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49" name="Oval 9180"/>
              <p:cNvSpPr>
                <a:spLocks noChangeArrowheads="1"/>
              </p:cNvSpPr>
              <p:nvPr/>
            </p:nvSpPr>
            <p:spPr bwMode="auto">
              <a:xfrm>
                <a:off x="114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0" name="Oval 9181"/>
              <p:cNvSpPr>
                <a:spLocks noChangeArrowheads="1"/>
              </p:cNvSpPr>
              <p:nvPr/>
            </p:nvSpPr>
            <p:spPr bwMode="auto">
              <a:xfrm>
                <a:off x="1148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1" name="Oval 9182"/>
              <p:cNvSpPr>
                <a:spLocks noChangeArrowheads="1"/>
              </p:cNvSpPr>
              <p:nvPr/>
            </p:nvSpPr>
            <p:spPr bwMode="auto">
              <a:xfrm>
                <a:off x="114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2" name="Oval 9183"/>
              <p:cNvSpPr>
                <a:spLocks noChangeArrowheads="1"/>
              </p:cNvSpPr>
              <p:nvPr/>
            </p:nvSpPr>
            <p:spPr bwMode="auto">
              <a:xfrm>
                <a:off x="1148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3" name="Oval 9184"/>
              <p:cNvSpPr>
                <a:spLocks noChangeArrowheads="1"/>
              </p:cNvSpPr>
              <p:nvPr/>
            </p:nvSpPr>
            <p:spPr bwMode="auto">
              <a:xfrm>
                <a:off x="115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4" name="Oval 9185"/>
              <p:cNvSpPr>
                <a:spLocks noChangeArrowheads="1"/>
              </p:cNvSpPr>
              <p:nvPr/>
            </p:nvSpPr>
            <p:spPr bwMode="auto">
              <a:xfrm>
                <a:off x="115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5" name="Oval 9186"/>
              <p:cNvSpPr>
                <a:spLocks noChangeArrowheads="1"/>
              </p:cNvSpPr>
              <p:nvPr/>
            </p:nvSpPr>
            <p:spPr bwMode="auto">
              <a:xfrm>
                <a:off x="1151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6" name="Oval 9187"/>
              <p:cNvSpPr>
                <a:spLocks noChangeArrowheads="1"/>
              </p:cNvSpPr>
              <p:nvPr/>
            </p:nvSpPr>
            <p:spPr bwMode="auto">
              <a:xfrm>
                <a:off x="115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7" name="Oval 9188"/>
              <p:cNvSpPr>
                <a:spLocks noChangeArrowheads="1"/>
              </p:cNvSpPr>
              <p:nvPr/>
            </p:nvSpPr>
            <p:spPr bwMode="auto">
              <a:xfrm>
                <a:off x="115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8" name="Oval 9189"/>
              <p:cNvSpPr>
                <a:spLocks noChangeArrowheads="1"/>
              </p:cNvSpPr>
              <p:nvPr/>
            </p:nvSpPr>
            <p:spPr bwMode="auto">
              <a:xfrm>
                <a:off x="115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59" name="Oval 9190"/>
              <p:cNvSpPr>
                <a:spLocks noChangeArrowheads="1"/>
              </p:cNvSpPr>
              <p:nvPr/>
            </p:nvSpPr>
            <p:spPr bwMode="auto">
              <a:xfrm>
                <a:off x="115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0" name="Oval 9191"/>
              <p:cNvSpPr>
                <a:spLocks noChangeArrowheads="1"/>
              </p:cNvSpPr>
              <p:nvPr/>
            </p:nvSpPr>
            <p:spPr bwMode="auto">
              <a:xfrm>
                <a:off x="115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1" name="Oval 9192"/>
              <p:cNvSpPr>
                <a:spLocks noChangeArrowheads="1"/>
              </p:cNvSpPr>
              <p:nvPr/>
            </p:nvSpPr>
            <p:spPr bwMode="auto">
              <a:xfrm>
                <a:off x="115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2" name="Oval 9193"/>
              <p:cNvSpPr>
                <a:spLocks noChangeArrowheads="1"/>
              </p:cNvSpPr>
              <p:nvPr/>
            </p:nvSpPr>
            <p:spPr bwMode="auto">
              <a:xfrm>
                <a:off x="115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3" name="Oval 9194"/>
              <p:cNvSpPr>
                <a:spLocks noChangeArrowheads="1"/>
              </p:cNvSpPr>
              <p:nvPr/>
            </p:nvSpPr>
            <p:spPr bwMode="auto">
              <a:xfrm>
                <a:off x="115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4" name="Oval 9195"/>
              <p:cNvSpPr>
                <a:spLocks noChangeArrowheads="1"/>
              </p:cNvSpPr>
              <p:nvPr/>
            </p:nvSpPr>
            <p:spPr bwMode="auto">
              <a:xfrm>
                <a:off x="115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5" name="Oval 9196"/>
              <p:cNvSpPr>
                <a:spLocks noChangeArrowheads="1"/>
              </p:cNvSpPr>
              <p:nvPr/>
            </p:nvSpPr>
            <p:spPr bwMode="auto">
              <a:xfrm>
                <a:off x="115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6" name="Oval 9197"/>
              <p:cNvSpPr>
                <a:spLocks noChangeArrowheads="1"/>
              </p:cNvSpPr>
              <p:nvPr/>
            </p:nvSpPr>
            <p:spPr bwMode="auto">
              <a:xfrm>
                <a:off x="1154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7" name="Oval 9198"/>
              <p:cNvSpPr>
                <a:spLocks noChangeArrowheads="1"/>
              </p:cNvSpPr>
              <p:nvPr/>
            </p:nvSpPr>
            <p:spPr bwMode="auto">
              <a:xfrm>
                <a:off x="115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8" name="Oval 9199"/>
              <p:cNvSpPr>
                <a:spLocks noChangeArrowheads="1"/>
              </p:cNvSpPr>
              <p:nvPr/>
            </p:nvSpPr>
            <p:spPr bwMode="auto">
              <a:xfrm>
                <a:off x="115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69" name="Oval 9200"/>
              <p:cNvSpPr>
                <a:spLocks noChangeArrowheads="1"/>
              </p:cNvSpPr>
              <p:nvPr/>
            </p:nvSpPr>
            <p:spPr bwMode="auto">
              <a:xfrm>
                <a:off x="115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0" name="Oval 9201"/>
              <p:cNvSpPr>
                <a:spLocks noChangeArrowheads="1"/>
              </p:cNvSpPr>
              <p:nvPr/>
            </p:nvSpPr>
            <p:spPr bwMode="auto">
              <a:xfrm>
                <a:off x="115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1" name="Oval 9202"/>
              <p:cNvSpPr>
                <a:spLocks noChangeArrowheads="1"/>
              </p:cNvSpPr>
              <p:nvPr/>
            </p:nvSpPr>
            <p:spPr bwMode="auto">
              <a:xfrm>
                <a:off x="115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2" name="Oval 9203"/>
              <p:cNvSpPr>
                <a:spLocks noChangeArrowheads="1"/>
              </p:cNvSpPr>
              <p:nvPr/>
            </p:nvSpPr>
            <p:spPr bwMode="auto">
              <a:xfrm>
                <a:off x="1157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3" name="Oval 9204"/>
              <p:cNvSpPr>
                <a:spLocks noChangeArrowheads="1"/>
              </p:cNvSpPr>
              <p:nvPr/>
            </p:nvSpPr>
            <p:spPr bwMode="auto">
              <a:xfrm>
                <a:off x="115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4" name="Oval 9205"/>
              <p:cNvSpPr>
                <a:spLocks noChangeArrowheads="1"/>
              </p:cNvSpPr>
              <p:nvPr/>
            </p:nvSpPr>
            <p:spPr bwMode="auto">
              <a:xfrm>
                <a:off x="115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5" name="Oval 9206"/>
              <p:cNvSpPr>
                <a:spLocks noChangeArrowheads="1"/>
              </p:cNvSpPr>
              <p:nvPr/>
            </p:nvSpPr>
            <p:spPr bwMode="auto">
              <a:xfrm>
                <a:off x="115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6" name="Oval 9207"/>
              <p:cNvSpPr>
                <a:spLocks noChangeArrowheads="1"/>
              </p:cNvSpPr>
              <p:nvPr/>
            </p:nvSpPr>
            <p:spPr bwMode="auto">
              <a:xfrm>
                <a:off x="116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7" name="Oval 9208"/>
              <p:cNvSpPr>
                <a:spLocks noChangeArrowheads="1"/>
              </p:cNvSpPr>
              <p:nvPr/>
            </p:nvSpPr>
            <p:spPr bwMode="auto">
              <a:xfrm>
                <a:off x="116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8" name="Oval 9209"/>
              <p:cNvSpPr>
                <a:spLocks noChangeArrowheads="1"/>
              </p:cNvSpPr>
              <p:nvPr/>
            </p:nvSpPr>
            <p:spPr bwMode="auto">
              <a:xfrm>
                <a:off x="116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79" name="Oval 9210"/>
              <p:cNvSpPr>
                <a:spLocks noChangeArrowheads="1"/>
              </p:cNvSpPr>
              <p:nvPr/>
            </p:nvSpPr>
            <p:spPr bwMode="auto">
              <a:xfrm>
                <a:off x="116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0" name="Oval 9211"/>
              <p:cNvSpPr>
                <a:spLocks noChangeArrowheads="1"/>
              </p:cNvSpPr>
              <p:nvPr/>
            </p:nvSpPr>
            <p:spPr bwMode="auto">
              <a:xfrm>
                <a:off x="1160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1" name="Oval 9212"/>
              <p:cNvSpPr>
                <a:spLocks noChangeArrowheads="1"/>
              </p:cNvSpPr>
              <p:nvPr/>
            </p:nvSpPr>
            <p:spPr bwMode="auto">
              <a:xfrm>
                <a:off x="116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2" name="Oval 9213"/>
              <p:cNvSpPr>
                <a:spLocks noChangeArrowheads="1"/>
              </p:cNvSpPr>
              <p:nvPr/>
            </p:nvSpPr>
            <p:spPr bwMode="auto">
              <a:xfrm>
                <a:off x="116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3" name="Oval 9214"/>
              <p:cNvSpPr>
                <a:spLocks noChangeArrowheads="1"/>
              </p:cNvSpPr>
              <p:nvPr/>
            </p:nvSpPr>
            <p:spPr bwMode="auto">
              <a:xfrm>
                <a:off x="1162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4" name="Oval 9215"/>
              <p:cNvSpPr>
                <a:spLocks noChangeArrowheads="1"/>
              </p:cNvSpPr>
              <p:nvPr/>
            </p:nvSpPr>
            <p:spPr bwMode="auto">
              <a:xfrm>
                <a:off x="116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5" name="Oval 9216"/>
              <p:cNvSpPr>
                <a:spLocks noChangeArrowheads="1"/>
              </p:cNvSpPr>
              <p:nvPr/>
            </p:nvSpPr>
            <p:spPr bwMode="auto">
              <a:xfrm>
                <a:off x="1162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6" name="Oval 9217"/>
              <p:cNvSpPr>
                <a:spLocks noChangeArrowheads="1"/>
              </p:cNvSpPr>
              <p:nvPr/>
            </p:nvSpPr>
            <p:spPr bwMode="auto">
              <a:xfrm>
                <a:off x="1162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7" name="Oval 9218"/>
              <p:cNvSpPr>
                <a:spLocks noChangeArrowheads="1"/>
              </p:cNvSpPr>
              <p:nvPr/>
            </p:nvSpPr>
            <p:spPr bwMode="auto">
              <a:xfrm>
                <a:off x="116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8" name="Oval 9219"/>
              <p:cNvSpPr>
                <a:spLocks noChangeArrowheads="1"/>
              </p:cNvSpPr>
              <p:nvPr/>
            </p:nvSpPr>
            <p:spPr bwMode="auto">
              <a:xfrm>
                <a:off x="116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89" name="Oval 9220"/>
              <p:cNvSpPr>
                <a:spLocks noChangeArrowheads="1"/>
              </p:cNvSpPr>
              <p:nvPr/>
            </p:nvSpPr>
            <p:spPr bwMode="auto">
              <a:xfrm>
                <a:off x="116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0" name="Oval 9221"/>
              <p:cNvSpPr>
                <a:spLocks noChangeArrowheads="1"/>
              </p:cNvSpPr>
              <p:nvPr/>
            </p:nvSpPr>
            <p:spPr bwMode="auto">
              <a:xfrm>
                <a:off x="116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1" name="Oval 9222"/>
              <p:cNvSpPr>
                <a:spLocks noChangeArrowheads="1"/>
              </p:cNvSpPr>
              <p:nvPr/>
            </p:nvSpPr>
            <p:spPr bwMode="auto">
              <a:xfrm>
                <a:off x="1165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2" name="Oval 9223"/>
              <p:cNvSpPr>
                <a:spLocks noChangeArrowheads="1"/>
              </p:cNvSpPr>
              <p:nvPr/>
            </p:nvSpPr>
            <p:spPr bwMode="auto">
              <a:xfrm>
                <a:off x="1165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3" name="Oval 9224"/>
              <p:cNvSpPr>
                <a:spLocks noChangeArrowheads="1"/>
              </p:cNvSpPr>
              <p:nvPr/>
            </p:nvSpPr>
            <p:spPr bwMode="auto">
              <a:xfrm>
                <a:off x="1165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4" name="Oval 9225"/>
              <p:cNvSpPr>
                <a:spLocks noChangeArrowheads="1"/>
              </p:cNvSpPr>
              <p:nvPr/>
            </p:nvSpPr>
            <p:spPr bwMode="auto">
              <a:xfrm>
                <a:off x="1165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5" name="Oval 9226"/>
              <p:cNvSpPr>
                <a:spLocks noChangeArrowheads="1"/>
              </p:cNvSpPr>
              <p:nvPr/>
            </p:nvSpPr>
            <p:spPr bwMode="auto">
              <a:xfrm>
                <a:off x="1165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6" name="Oval 9227"/>
              <p:cNvSpPr>
                <a:spLocks noChangeArrowheads="1"/>
              </p:cNvSpPr>
              <p:nvPr/>
            </p:nvSpPr>
            <p:spPr bwMode="auto">
              <a:xfrm>
                <a:off x="1165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7" name="Oval 9228"/>
              <p:cNvSpPr>
                <a:spLocks noChangeArrowheads="1"/>
              </p:cNvSpPr>
              <p:nvPr/>
            </p:nvSpPr>
            <p:spPr bwMode="auto">
              <a:xfrm>
                <a:off x="1165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8" name="Oval 9229"/>
              <p:cNvSpPr>
                <a:spLocks noChangeArrowheads="1"/>
              </p:cNvSpPr>
              <p:nvPr/>
            </p:nvSpPr>
            <p:spPr bwMode="auto">
              <a:xfrm>
                <a:off x="1165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499" name="Oval 9230"/>
              <p:cNvSpPr>
                <a:spLocks noChangeArrowheads="1"/>
              </p:cNvSpPr>
              <p:nvPr/>
            </p:nvSpPr>
            <p:spPr bwMode="auto">
              <a:xfrm>
                <a:off x="116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00" name="Oval 9231"/>
              <p:cNvSpPr>
                <a:spLocks noChangeArrowheads="1"/>
              </p:cNvSpPr>
              <p:nvPr/>
            </p:nvSpPr>
            <p:spPr bwMode="auto">
              <a:xfrm>
                <a:off x="1168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01" name="Oval 9232"/>
              <p:cNvSpPr>
                <a:spLocks noChangeArrowheads="1"/>
              </p:cNvSpPr>
              <p:nvPr/>
            </p:nvSpPr>
            <p:spPr bwMode="auto">
              <a:xfrm>
                <a:off x="116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02" name="Oval 9233"/>
              <p:cNvSpPr>
                <a:spLocks noChangeArrowheads="1"/>
              </p:cNvSpPr>
              <p:nvPr/>
            </p:nvSpPr>
            <p:spPr bwMode="auto">
              <a:xfrm>
                <a:off x="116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03" name="Oval 9234"/>
              <p:cNvSpPr>
                <a:spLocks noChangeArrowheads="1"/>
              </p:cNvSpPr>
              <p:nvPr/>
            </p:nvSpPr>
            <p:spPr bwMode="auto">
              <a:xfrm>
                <a:off x="116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04" name="Oval 9235"/>
              <p:cNvSpPr>
                <a:spLocks noChangeArrowheads="1"/>
              </p:cNvSpPr>
              <p:nvPr/>
            </p:nvSpPr>
            <p:spPr bwMode="auto">
              <a:xfrm>
                <a:off x="1168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05" name="Oval 9236"/>
              <p:cNvSpPr>
                <a:spLocks noChangeArrowheads="1"/>
              </p:cNvSpPr>
              <p:nvPr/>
            </p:nvSpPr>
            <p:spPr bwMode="auto">
              <a:xfrm>
                <a:off x="116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06" name="Oval 9237"/>
              <p:cNvSpPr>
                <a:spLocks noChangeArrowheads="1"/>
              </p:cNvSpPr>
              <p:nvPr/>
            </p:nvSpPr>
            <p:spPr bwMode="auto">
              <a:xfrm>
                <a:off x="1171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07" name="Oval 9238"/>
              <p:cNvSpPr>
                <a:spLocks noChangeArrowheads="1"/>
              </p:cNvSpPr>
              <p:nvPr/>
            </p:nvSpPr>
            <p:spPr bwMode="auto">
              <a:xfrm>
                <a:off x="1171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508" name="Oval 9239"/>
              <p:cNvSpPr>
                <a:spLocks noChangeArrowheads="1"/>
              </p:cNvSpPr>
              <p:nvPr/>
            </p:nvSpPr>
            <p:spPr bwMode="auto">
              <a:xfrm>
                <a:off x="1171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3" name="Group 9441"/>
            <p:cNvGrpSpPr>
              <a:grpSpLocks/>
            </p:cNvGrpSpPr>
            <p:nvPr/>
          </p:nvGrpSpPr>
          <p:grpSpPr bwMode="auto">
            <a:xfrm>
              <a:off x="1171" y="2686"/>
              <a:ext cx="100" cy="26"/>
              <a:chOff x="1171" y="2686"/>
              <a:chExt cx="100" cy="26"/>
            </a:xfrm>
          </p:grpSpPr>
          <p:sp>
            <p:nvSpPr>
              <p:cNvPr id="13109" name="Oval 9241"/>
              <p:cNvSpPr>
                <a:spLocks noChangeArrowheads="1"/>
              </p:cNvSpPr>
              <p:nvPr/>
            </p:nvSpPr>
            <p:spPr bwMode="auto">
              <a:xfrm>
                <a:off x="117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0" name="Oval 9242"/>
              <p:cNvSpPr>
                <a:spLocks noChangeArrowheads="1"/>
              </p:cNvSpPr>
              <p:nvPr/>
            </p:nvSpPr>
            <p:spPr bwMode="auto">
              <a:xfrm>
                <a:off x="1171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1" name="Oval 9243"/>
              <p:cNvSpPr>
                <a:spLocks noChangeArrowheads="1"/>
              </p:cNvSpPr>
              <p:nvPr/>
            </p:nvSpPr>
            <p:spPr bwMode="auto">
              <a:xfrm>
                <a:off x="117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2" name="Oval 9244"/>
              <p:cNvSpPr>
                <a:spLocks noChangeArrowheads="1"/>
              </p:cNvSpPr>
              <p:nvPr/>
            </p:nvSpPr>
            <p:spPr bwMode="auto">
              <a:xfrm>
                <a:off x="1171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3" name="Oval 9245"/>
              <p:cNvSpPr>
                <a:spLocks noChangeArrowheads="1"/>
              </p:cNvSpPr>
              <p:nvPr/>
            </p:nvSpPr>
            <p:spPr bwMode="auto">
              <a:xfrm>
                <a:off x="1171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4" name="Oval 9246"/>
              <p:cNvSpPr>
                <a:spLocks noChangeArrowheads="1"/>
              </p:cNvSpPr>
              <p:nvPr/>
            </p:nvSpPr>
            <p:spPr bwMode="auto">
              <a:xfrm>
                <a:off x="1174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5" name="Oval 9247"/>
              <p:cNvSpPr>
                <a:spLocks noChangeArrowheads="1"/>
              </p:cNvSpPr>
              <p:nvPr/>
            </p:nvSpPr>
            <p:spPr bwMode="auto">
              <a:xfrm>
                <a:off x="1174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6" name="Oval 9248"/>
              <p:cNvSpPr>
                <a:spLocks noChangeArrowheads="1"/>
              </p:cNvSpPr>
              <p:nvPr/>
            </p:nvSpPr>
            <p:spPr bwMode="auto">
              <a:xfrm>
                <a:off x="1174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7" name="Oval 9249"/>
              <p:cNvSpPr>
                <a:spLocks noChangeArrowheads="1"/>
              </p:cNvSpPr>
              <p:nvPr/>
            </p:nvSpPr>
            <p:spPr bwMode="auto">
              <a:xfrm>
                <a:off x="1174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8" name="Oval 9250"/>
              <p:cNvSpPr>
                <a:spLocks noChangeArrowheads="1"/>
              </p:cNvSpPr>
              <p:nvPr/>
            </p:nvSpPr>
            <p:spPr bwMode="auto">
              <a:xfrm>
                <a:off x="1174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19" name="Oval 9251"/>
              <p:cNvSpPr>
                <a:spLocks noChangeArrowheads="1"/>
              </p:cNvSpPr>
              <p:nvPr/>
            </p:nvSpPr>
            <p:spPr bwMode="auto">
              <a:xfrm>
                <a:off x="1174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0" name="Oval 9252"/>
              <p:cNvSpPr>
                <a:spLocks noChangeArrowheads="1"/>
              </p:cNvSpPr>
              <p:nvPr/>
            </p:nvSpPr>
            <p:spPr bwMode="auto">
              <a:xfrm>
                <a:off x="1174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1" name="Oval 9253"/>
              <p:cNvSpPr>
                <a:spLocks noChangeArrowheads="1"/>
              </p:cNvSpPr>
              <p:nvPr/>
            </p:nvSpPr>
            <p:spPr bwMode="auto">
              <a:xfrm>
                <a:off x="1174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2" name="Oval 9254"/>
              <p:cNvSpPr>
                <a:spLocks noChangeArrowheads="1"/>
              </p:cNvSpPr>
              <p:nvPr/>
            </p:nvSpPr>
            <p:spPr bwMode="auto">
              <a:xfrm>
                <a:off x="117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3" name="Oval 9255"/>
              <p:cNvSpPr>
                <a:spLocks noChangeArrowheads="1"/>
              </p:cNvSpPr>
              <p:nvPr/>
            </p:nvSpPr>
            <p:spPr bwMode="auto">
              <a:xfrm>
                <a:off x="117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4" name="Oval 9256"/>
              <p:cNvSpPr>
                <a:spLocks noChangeArrowheads="1"/>
              </p:cNvSpPr>
              <p:nvPr/>
            </p:nvSpPr>
            <p:spPr bwMode="auto">
              <a:xfrm>
                <a:off x="117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5" name="Oval 9257"/>
              <p:cNvSpPr>
                <a:spLocks noChangeArrowheads="1"/>
              </p:cNvSpPr>
              <p:nvPr/>
            </p:nvSpPr>
            <p:spPr bwMode="auto">
              <a:xfrm>
                <a:off x="117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6" name="Oval 9258"/>
              <p:cNvSpPr>
                <a:spLocks noChangeArrowheads="1"/>
              </p:cNvSpPr>
              <p:nvPr/>
            </p:nvSpPr>
            <p:spPr bwMode="auto">
              <a:xfrm>
                <a:off x="117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7" name="Oval 9259"/>
              <p:cNvSpPr>
                <a:spLocks noChangeArrowheads="1"/>
              </p:cNvSpPr>
              <p:nvPr/>
            </p:nvSpPr>
            <p:spPr bwMode="auto">
              <a:xfrm>
                <a:off x="117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8" name="Oval 9260"/>
              <p:cNvSpPr>
                <a:spLocks noChangeArrowheads="1"/>
              </p:cNvSpPr>
              <p:nvPr/>
            </p:nvSpPr>
            <p:spPr bwMode="auto">
              <a:xfrm>
                <a:off x="117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29" name="Oval 9261"/>
              <p:cNvSpPr>
                <a:spLocks noChangeArrowheads="1"/>
              </p:cNvSpPr>
              <p:nvPr/>
            </p:nvSpPr>
            <p:spPr bwMode="auto">
              <a:xfrm>
                <a:off x="118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0" name="Oval 9262"/>
              <p:cNvSpPr>
                <a:spLocks noChangeArrowheads="1"/>
              </p:cNvSpPr>
              <p:nvPr/>
            </p:nvSpPr>
            <p:spPr bwMode="auto">
              <a:xfrm>
                <a:off x="118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1" name="Oval 9263"/>
              <p:cNvSpPr>
                <a:spLocks noChangeArrowheads="1"/>
              </p:cNvSpPr>
              <p:nvPr/>
            </p:nvSpPr>
            <p:spPr bwMode="auto">
              <a:xfrm>
                <a:off x="118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2" name="Oval 9264"/>
              <p:cNvSpPr>
                <a:spLocks noChangeArrowheads="1"/>
              </p:cNvSpPr>
              <p:nvPr/>
            </p:nvSpPr>
            <p:spPr bwMode="auto">
              <a:xfrm>
                <a:off x="118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3" name="Oval 9265"/>
              <p:cNvSpPr>
                <a:spLocks noChangeArrowheads="1"/>
              </p:cNvSpPr>
              <p:nvPr/>
            </p:nvSpPr>
            <p:spPr bwMode="auto">
              <a:xfrm>
                <a:off x="1180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4" name="Oval 9266"/>
              <p:cNvSpPr>
                <a:spLocks noChangeArrowheads="1"/>
              </p:cNvSpPr>
              <p:nvPr/>
            </p:nvSpPr>
            <p:spPr bwMode="auto">
              <a:xfrm>
                <a:off x="118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5" name="Oval 9267"/>
              <p:cNvSpPr>
                <a:spLocks noChangeArrowheads="1"/>
              </p:cNvSpPr>
              <p:nvPr/>
            </p:nvSpPr>
            <p:spPr bwMode="auto">
              <a:xfrm>
                <a:off x="1180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6" name="Oval 9268"/>
              <p:cNvSpPr>
                <a:spLocks noChangeArrowheads="1"/>
              </p:cNvSpPr>
              <p:nvPr/>
            </p:nvSpPr>
            <p:spPr bwMode="auto">
              <a:xfrm>
                <a:off x="1180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7" name="Oval 9269"/>
              <p:cNvSpPr>
                <a:spLocks noChangeArrowheads="1"/>
              </p:cNvSpPr>
              <p:nvPr/>
            </p:nvSpPr>
            <p:spPr bwMode="auto">
              <a:xfrm>
                <a:off x="1183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8" name="Oval 9270"/>
              <p:cNvSpPr>
                <a:spLocks noChangeArrowheads="1"/>
              </p:cNvSpPr>
              <p:nvPr/>
            </p:nvSpPr>
            <p:spPr bwMode="auto">
              <a:xfrm>
                <a:off x="118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39" name="Oval 9271"/>
              <p:cNvSpPr>
                <a:spLocks noChangeArrowheads="1"/>
              </p:cNvSpPr>
              <p:nvPr/>
            </p:nvSpPr>
            <p:spPr bwMode="auto">
              <a:xfrm>
                <a:off x="118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0" name="Oval 9272"/>
              <p:cNvSpPr>
                <a:spLocks noChangeArrowheads="1"/>
              </p:cNvSpPr>
              <p:nvPr/>
            </p:nvSpPr>
            <p:spPr bwMode="auto">
              <a:xfrm>
                <a:off x="118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1" name="Oval 9273"/>
              <p:cNvSpPr>
                <a:spLocks noChangeArrowheads="1"/>
              </p:cNvSpPr>
              <p:nvPr/>
            </p:nvSpPr>
            <p:spPr bwMode="auto">
              <a:xfrm>
                <a:off x="118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2" name="Oval 9274"/>
              <p:cNvSpPr>
                <a:spLocks noChangeArrowheads="1"/>
              </p:cNvSpPr>
              <p:nvPr/>
            </p:nvSpPr>
            <p:spPr bwMode="auto">
              <a:xfrm>
                <a:off x="118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3" name="Oval 9275"/>
              <p:cNvSpPr>
                <a:spLocks noChangeArrowheads="1"/>
              </p:cNvSpPr>
              <p:nvPr/>
            </p:nvSpPr>
            <p:spPr bwMode="auto">
              <a:xfrm>
                <a:off x="1183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4" name="Oval 9276"/>
              <p:cNvSpPr>
                <a:spLocks noChangeArrowheads="1"/>
              </p:cNvSpPr>
              <p:nvPr/>
            </p:nvSpPr>
            <p:spPr bwMode="auto">
              <a:xfrm>
                <a:off x="118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5" name="Oval 9277"/>
              <p:cNvSpPr>
                <a:spLocks noChangeArrowheads="1"/>
              </p:cNvSpPr>
              <p:nvPr/>
            </p:nvSpPr>
            <p:spPr bwMode="auto">
              <a:xfrm>
                <a:off x="1186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6" name="Oval 9278"/>
              <p:cNvSpPr>
                <a:spLocks noChangeArrowheads="1"/>
              </p:cNvSpPr>
              <p:nvPr/>
            </p:nvSpPr>
            <p:spPr bwMode="auto">
              <a:xfrm>
                <a:off x="1186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7" name="Oval 9279"/>
              <p:cNvSpPr>
                <a:spLocks noChangeArrowheads="1"/>
              </p:cNvSpPr>
              <p:nvPr/>
            </p:nvSpPr>
            <p:spPr bwMode="auto">
              <a:xfrm>
                <a:off x="1186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8" name="Oval 9280"/>
              <p:cNvSpPr>
                <a:spLocks noChangeArrowheads="1"/>
              </p:cNvSpPr>
              <p:nvPr/>
            </p:nvSpPr>
            <p:spPr bwMode="auto">
              <a:xfrm>
                <a:off x="1186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49" name="Oval 9281"/>
              <p:cNvSpPr>
                <a:spLocks noChangeArrowheads="1"/>
              </p:cNvSpPr>
              <p:nvPr/>
            </p:nvSpPr>
            <p:spPr bwMode="auto">
              <a:xfrm>
                <a:off x="1186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0" name="Oval 9282"/>
              <p:cNvSpPr>
                <a:spLocks noChangeArrowheads="1"/>
              </p:cNvSpPr>
              <p:nvPr/>
            </p:nvSpPr>
            <p:spPr bwMode="auto">
              <a:xfrm>
                <a:off x="118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1" name="Oval 9283"/>
              <p:cNvSpPr>
                <a:spLocks noChangeArrowheads="1"/>
              </p:cNvSpPr>
              <p:nvPr/>
            </p:nvSpPr>
            <p:spPr bwMode="auto">
              <a:xfrm>
                <a:off x="1186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2" name="Oval 9284"/>
              <p:cNvSpPr>
                <a:spLocks noChangeArrowheads="1"/>
              </p:cNvSpPr>
              <p:nvPr/>
            </p:nvSpPr>
            <p:spPr bwMode="auto">
              <a:xfrm>
                <a:off x="1189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3" name="Oval 9285"/>
              <p:cNvSpPr>
                <a:spLocks noChangeArrowheads="1"/>
              </p:cNvSpPr>
              <p:nvPr/>
            </p:nvSpPr>
            <p:spPr bwMode="auto">
              <a:xfrm>
                <a:off x="118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4" name="Oval 9286"/>
              <p:cNvSpPr>
                <a:spLocks noChangeArrowheads="1"/>
              </p:cNvSpPr>
              <p:nvPr/>
            </p:nvSpPr>
            <p:spPr bwMode="auto">
              <a:xfrm>
                <a:off x="1189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5" name="Oval 9287"/>
              <p:cNvSpPr>
                <a:spLocks noChangeArrowheads="1"/>
              </p:cNvSpPr>
              <p:nvPr/>
            </p:nvSpPr>
            <p:spPr bwMode="auto">
              <a:xfrm>
                <a:off x="118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6" name="Oval 9288"/>
              <p:cNvSpPr>
                <a:spLocks noChangeArrowheads="1"/>
              </p:cNvSpPr>
              <p:nvPr/>
            </p:nvSpPr>
            <p:spPr bwMode="auto">
              <a:xfrm>
                <a:off x="1189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7" name="Oval 9289"/>
              <p:cNvSpPr>
                <a:spLocks noChangeArrowheads="1"/>
              </p:cNvSpPr>
              <p:nvPr/>
            </p:nvSpPr>
            <p:spPr bwMode="auto">
              <a:xfrm>
                <a:off x="1189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8" name="Oval 9290"/>
              <p:cNvSpPr>
                <a:spLocks noChangeArrowheads="1"/>
              </p:cNvSpPr>
              <p:nvPr/>
            </p:nvSpPr>
            <p:spPr bwMode="auto">
              <a:xfrm>
                <a:off x="118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59" name="Oval 9291"/>
              <p:cNvSpPr>
                <a:spLocks noChangeArrowheads="1"/>
              </p:cNvSpPr>
              <p:nvPr/>
            </p:nvSpPr>
            <p:spPr bwMode="auto">
              <a:xfrm>
                <a:off x="118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0" name="Oval 9292"/>
              <p:cNvSpPr>
                <a:spLocks noChangeArrowheads="1"/>
              </p:cNvSpPr>
              <p:nvPr/>
            </p:nvSpPr>
            <p:spPr bwMode="auto">
              <a:xfrm>
                <a:off x="119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1" name="Oval 9293"/>
              <p:cNvSpPr>
                <a:spLocks noChangeArrowheads="1"/>
              </p:cNvSpPr>
              <p:nvPr/>
            </p:nvSpPr>
            <p:spPr bwMode="auto">
              <a:xfrm>
                <a:off x="119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2" name="Oval 9294"/>
              <p:cNvSpPr>
                <a:spLocks noChangeArrowheads="1"/>
              </p:cNvSpPr>
              <p:nvPr/>
            </p:nvSpPr>
            <p:spPr bwMode="auto">
              <a:xfrm>
                <a:off x="119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3" name="Oval 9295"/>
              <p:cNvSpPr>
                <a:spLocks noChangeArrowheads="1"/>
              </p:cNvSpPr>
              <p:nvPr/>
            </p:nvSpPr>
            <p:spPr bwMode="auto">
              <a:xfrm>
                <a:off x="119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4" name="Oval 9296"/>
              <p:cNvSpPr>
                <a:spLocks noChangeArrowheads="1"/>
              </p:cNvSpPr>
              <p:nvPr/>
            </p:nvSpPr>
            <p:spPr bwMode="auto">
              <a:xfrm>
                <a:off x="119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5" name="Oval 9297"/>
              <p:cNvSpPr>
                <a:spLocks noChangeArrowheads="1"/>
              </p:cNvSpPr>
              <p:nvPr/>
            </p:nvSpPr>
            <p:spPr bwMode="auto">
              <a:xfrm>
                <a:off x="119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6" name="Oval 9298"/>
              <p:cNvSpPr>
                <a:spLocks noChangeArrowheads="1"/>
              </p:cNvSpPr>
              <p:nvPr/>
            </p:nvSpPr>
            <p:spPr bwMode="auto">
              <a:xfrm>
                <a:off x="119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7" name="Oval 9299"/>
              <p:cNvSpPr>
                <a:spLocks noChangeArrowheads="1"/>
              </p:cNvSpPr>
              <p:nvPr/>
            </p:nvSpPr>
            <p:spPr bwMode="auto">
              <a:xfrm>
                <a:off x="119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8" name="Oval 9300"/>
              <p:cNvSpPr>
                <a:spLocks noChangeArrowheads="1"/>
              </p:cNvSpPr>
              <p:nvPr/>
            </p:nvSpPr>
            <p:spPr bwMode="auto">
              <a:xfrm>
                <a:off x="119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69" name="Oval 9301"/>
              <p:cNvSpPr>
                <a:spLocks noChangeArrowheads="1"/>
              </p:cNvSpPr>
              <p:nvPr/>
            </p:nvSpPr>
            <p:spPr bwMode="auto">
              <a:xfrm>
                <a:off x="119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0" name="Oval 9302"/>
              <p:cNvSpPr>
                <a:spLocks noChangeArrowheads="1"/>
              </p:cNvSpPr>
              <p:nvPr/>
            </p:nvSpPr>
            <p:spPr bwMode="auto">
              <a:xfrm>
                <a:off x="119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1" name="Oval 9303"/>
              <p:cNvSpPr>
                <a:spLocks noChangeArrowheads="1"/>
              </p:cNvSpPr>
              <p:nvPr/>
            </p:nvSpPr>
            <p:spPr bwMode="auto">
              <a:xfrm>
                <a:off x="119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2" name="Oval 9304"/>
              <p:cNvSpPr>
                <a:spLocks noChangeArrowheads="1"/>
              </p:cNvSpPr>
              <p:nvPr/>
            </p:nvSpPr>
            <p:spPr bwMode="auto">
              <a:xfrm>
                <a:off x="1195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3" name="Oval 9305"/>
              <p:cNvSpPr>
                <a:spLocks noChangeArrowheads="1"/>
              </p:cNvSpPr>
              <p:nvPr/>
            </p:nvSpPr>
            <p:spPr bwMode="auto">
              <a:xfrm>
                <a:off x="119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4" name="Oval 9306"/>
              <p:cNvSpPr>
                <a:spLocks noChangeArrowheads="1"/>
              </p:cNvSpPr>
              <p:nvPr/>
            </p:nvSpPr>
            <p:spPr bwMode="auto">
              <a:xfrm>
                <a:off x="1195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5" name="Oval 9307"/>
              <p:cNvSpPr>
                <a:spLocks noChangeArrowheads="1"/>
              </p:cNvSpPr>
              <p:nvPr/>
            </p:nvSpPr>
            <p:spPr bwMode="auto">
              <a:xfrm>
                <a:off x="119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6" name="Oval 9308"/>
              <p:cNvSpPr>
                <a:spLocks noChangeArrowheads="1"/>
              </p:cNvSpPr>
              <p:nvPr/>
            </p:nvSpPr>
            <p:spPr bwMode="auto">
              <a:xfrm>
                <a:off x="1198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7" name="Oval 9309"/>
              <p:cNvSpPr>
                <a:spLocks noChangeArrowheads="1"/>
              </p:cNvSpPr>
              <p:nvPr/>
            </p:nvSpPr>
            <p:spPr bwMode="auto">
              <a:xfrm>
                <a:off x="1198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8" name="Oval 9310"/>
              <p:cNvSpPr>
                <a:spLocks noChangeArrowheads="1"/>
              </p:cNvSpPr>
              <p:nvPr/>
            </p:nvSpPr>
            <p:spPr bwMode="auto">
              <a:xfrm>
                <a:off x="119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79" name="Oval 9311"/>
              <p:cNvSpPr>
                <a:spLocks noChangeArrowheads="1"/>
              </p:cNvSpPr>
              <p:nvPr/>
            </p:nvSpPr>
            <p:spPr bwMode="auto">
              <a:xfrm>
                <a:off x="119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0" name="Oval 9312"/>
              <p:cNvSpPr>
                <a:spLocks noChangeArrowheads="1"/>
              </p:cNvSpPr>
              <p:nvPr/>
            </p:nvSpPr>
            <p:spPr bwMode="auto">
              <a:xfrm>
                <a:off x="1198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1" name="Oval 9313"/>
              <p:cNvSpPr>
                <a:spLocks noChangeArrowheads="1"/>
              </p:cNvSpPr>
              <p:nvPr/>
            </p:nvSpPr>
            <p:spPr bwMode="auto">
              <a:xfrm>
                <a:off x="119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2" name="Oval 9314"/>
              <p:cNvSpPr>
                <a:spLocks noChangeArrowheads="1"/>
              </p:cNvSpPr>
              <p:nvPr/>
            </p:nvSpPr>
            <p:spPr bwMode="auto">
              <a:xfrm>
                <a:off x="1198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3" name="Oval 9315"/>
              <p:cNvSpPr>
                <a:spLocks noChangeArrowheads="1"/>
              </p:cNvSpPr>
              <p:nvPr/>
            </p:nvSpPr>
            <p:spPr bwMode="auto">
              <a:xfrm>
                <a:off x="1200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4" name="Oval 9316"/>
              <p:cNvSpPr>
                <a:spLocks noChangeArrowheads="1"/>
              </p:cNvSpPr>
              <p:nvPr/>
            </p:nvSpPr>
            <p:spPr bwMode="auto">
              <a:xfrm>
                <a:off x="120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5" name="Oval 9317"/>
              <p:cNvSpPr>
                <a:spLocks noChangeArrowheads="1"/>
              </p:cNvSpPr>
              <p:nvPr/>
            </p:nvSpPr>
            <p:spPr bwMode="auto">
              <a:xfrm>
                <a:off x="1200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6" name="Oval 9318"/>
              <p:cNvSpPr>
                <a:spLocks noChangeArrowheads="1"/>
              </p:cNvSpPr>
              <p:nvPr/>
            </p:nvSpPr>
            <p:spPr bwMode="auto">
              <a:xfrm>
                <a:off x="1200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7" name="Oval 9319"/>
              <p:cNvSpPr>
                <a:spLocks noChangeArrowheads="1"/>
              </p:cNvSpPr>
              <p:nvPr/>
            </p:nvSpPr>
            <p:spPr bwMode="auto">
              <a:xfrm>
                <a:off x="1200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8" name="Oval 9320"/>
              <p:cNvSpPr>
                <a:spLocks noChangeArrowheads="1"/>
              </p:cNvSpPr>
              <p:nvPr/>
            </p:nvSpPr>
            <p:spPr bwMode="auto">
              <a:xfrm>
                <a:off x="1200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89" name="Oval 9321"/>
              <p:cNvSpPr>
                <a:spLocks noChangeArrowheads="1"/>
              </p:cNvSpPr>
              <p:nvPr/>
            </p:nvSpPr>
            <p:spPr bwMode="auto">
              <a:xfrm>
                <a:off x="1200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0" name="Oval 9322"/>
              <p:cNvSpPr>
                <a:spLocks noChangeArrowheads="1"/>
              </p:cNvSpPr>
              <p:nvPr/>
            </p:nvSpPr>
            <p:spPr bwMode="auto">
              <a:xfrm>
                <a:off x="120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1" name="Oval 9323"/>
              <p:cNvSpPr>
                <a:spLocks noChangeArrowheads="1"/>
              </p:cNvSpPr>
              <p:nvPr/>
            </p:nvSpPr>
            <p:spPr bwMode="auto">
              <a:xfrm>
                <a:off x="120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2" name="Oval 9324"/>
              <p:cNvSpPr>
                <a:spLocks noChangeArrowheads="1"/>
              </p:cNvSpPr>
              <p:nvPr/>
            </p:nvSpPr>
            <p:spPr bwMode="auto">
              <a:xfrm>
                <a:off x="120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3" name="Oval 9325"/>
              <p:cNvSpPr>
                <a:spLocks noChangeArrowheads="1"/>
              </p:cNvSpPr>
              <p:nvPr/>
            </p:nvSpPr>
            <p:spPr bwMode="auto">
              <a:xfrm>
                <a:off x="120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4" name="Oval 9326"/>
              <p:cNvSpPr>
                <a:spLocks noChangeArrowheads="1"/>
              </p:cNvSpPr>
              <p:nvPr/>
            </p:nvSpPr>
            <p:spPr bwMode="auto">
              <a:xfrm>
                <a:off x="120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5" name="Oval 9327"/>
              <p:cNvSpPr>
                <a:spLocks noChangeArrowheads="1"/>
              </p:cNvSpPr>
              <p:nvPr/>
            </p:nvSpPr>
            <p:spPr bwMode="auto">
              <a:xfrm>
                <a:off x="120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6" name="Oval 9328"/>
              <p:cNvSpPr>
                <a:spLocks noChangeArrowheads="1"/>
              </p:cNvSpPr>
              <p:nvPr/>
            </p:nvSpPr>
            <p:spPr bwMode="auto">
              <a:xfrm>
                <a:off x="120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7" name="Oval 9329"/>
              <p:cNvSpPr>
                <a:spLocks noChangeArrowheads="1"/>
              </p:cNvSpPr>
              <p:nvPr/>
            </p:nvSpPr>
            <p:spPr bwMode="auto">
              <a:xfrm>
                <a:off x="120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8" name="Oval 9330"/>
              <p:cNvSpPr>
                <a:spLocks noChangeArrowheads="1"/>
              </p:cNvSpPr>
              <p:nvPr/>
            </p:nvSpPr>
            <p:spPr bwMode="auto">
              <a:xfrm>
                <a:off x="1206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99" name="Oval 9331"/>
              <p:cNvSpPr>
                <a:spLocks noChangeArrowheads="1"/>
              </p:cNvSpPr>
              <p:nvPr/>
            </p:nvSpPr>
            <p:spPr bwMode="auto">
              <a:xfrm>
                <a:off x="1206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0" name="Oval 9332"/>
              <p:cNvSpPr>
                <a:spLocks noChangeArrowheads="1"/>
              </p:cNvSpPr>
              <p:nvPr/>
            </p:nvSpPr>
            <p:spPr bwMode="auto">
              <a:xfrm>
                <a:off x="1206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1" name="Oval 9333"/>
              <p:cNvSpPr>
                <a:spLocks noChangeArrowheads="1"/>
              </p:cNvSpPr>
              <p:nvPr/>
            </p:nvSpPr>
            <p:spPr bwMode="auto">
              <a:xfrm>
                <a:off x="1206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2" name="Oval 9334"/>
              <p:cNvSpPr>
                <a:spLocks noChangeArrowheads="1"/>
              </p:cNvSpPr>
              <p:nvPr/>
            </p:nvSpPr>
            <p:spPr bwMode="auto">
              <a:xfrm>
                <a:off x="1206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3" name="Oval 9335"/>
              <p:cNvSpPr>
                <a:spLocks noChangeArrowheads="1"/>
              </p:cNvSpPr>
              <p:nvPr/>
            </p:nvSpPr>
            <p:spPr bwMode="auto">
              <a:xfrm>
                <a:off x="120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4" name="Oval 9336"/>
              <p:cNvSpPr>
                <a:spLocks noChangeArrowheads="1"/>
              </p:cNvSpPr>
              <p:nvPr/>
            </p:nvSpPr>
            <p:spPr bwMode="auto">
              <a:xfrm>
                <a:off x="120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5" name="Oval 9337"/>
              <p:cNvSpPr>
                <a:spLocks noChangeArrowheads="1"/>
              </p:cNvSpPr>
              <p:nvPr/>
            </p:nvSpPr>
            <p:spPr bwMode="auto">
              <a:xfrm>
                <a:off x="120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6" name="Oval 9338"/>
              <p:cNvSpPr>
                <a:spLocks noChangeArrowheads="1"/>
              </p:cNvSpPr>
              <p:nvPr/>
            </p:nvSpPr>
            <p:spPr bwMode="auto">
              <a:xfrm>
                <a:off x="1209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7" name="Oval 9339"/>
              <p:cNvSpPr>
                <a:spLocks noChangeArrowheads="1"/>
              </p:cNvSpPr>
              <p:nvPr/>
            </p:nvSpPr>
            <p:spPr bwMode="auto">
              <a:xfrm>
                <a:off x="1209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8" name="Oval 9340"/>
              <p:cNvSpPr>
                <a:spLocks noChangeArrowheads="1"/>
              </p:cNvSpPr>
              <p:nvPr/>
            </p:nvSpPr>
            <p:spPr bwMode="auto">
              <a:xfrm>
                <a:off x="1209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09" name="Oval 9341"/>
              <p:cNvSpPr>
                <a:spLocks noChangeArrowheads="1"/>
              </p:cNvSpPr>
              <p:nvPr/>
            </p:nvSpPr>
            <p:spPr bwMode="auto">
              <a:xfrm>
                <a:off x="1209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0" name="Oval 9342"/>
              <p:cNvSpPr>
                <a:spLocks noChangeArrowheads="1"/>
              </p:cNvSpPr>
              <p:nvPr/>
            </p:nvSpPr>
            <p:spPr bwMode="auto">
              <a:xfrm>
                <a:off x="1209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1" name="Oval 9343"/>
              <p:cNvSpPr>
                <a:spLocks noChangeArrowheads="1"/>
              </p:cNvSpPr>
              <p:nvPr/>
            </p:nvSpPr>
            <p:spPr bwMode="auto">
              <a:xfrm>
                <a:off x="1209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2" name="Oval 9344"/>
              <p:cNvSpPr>
                <a:spLocks noChangeArrowheads="1"/>
              </p:cNvSpPr>
              <p:nvPr/>
            </p:nvSpPr>
            <p:spPr bwMode="auto">
              <a:xfrm>
                <a:off x="1209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3" name="Oval 9345"/>
              <p:cNvSpPr>
                <a:spLocks noChangeArrowheads="1"/>
              </p:cNvSpPr>
              <p:nvPr/>
            </p:nvSpPr>
            <p:spPr bwMode="auto">
              <a:xfrm>
                <a:off x="121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4" name="Oval 9346"/>
              <p:cNvSpPr>
                <a:spLocks noChangeArrowheads="1"/>
              </p:cNvSpPr>
              <p:nvPr/>
            </p:nvSpPr>
            <p:spPr bwMode="auto">
              <a:xfrm>
                <a:off x="121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5" name="Oval 9347"/>
              <p:cNvSpPr>
                <a:spLocks noChangeArrowheads="1"/>
              </p:cNvSpPr>
              <p:nvPr/>
            </p:nvSpPr>
            <p:spPr bwMode="auto">
              <a:xfrm>
                <a:off x="121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6" name="Oval 9348"/>
              <p:cNvSpPr>
                <a:spLocks noChangeArrowheads="1"/>
              </p:cNvSpPr>
              <p:nvPr/>
            </p:nvSpPr>
            <p:spPr bwMode="auto">
              <a:xfrm>
                <a:off x="121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7" name="Oval 9349"/>
              <p:cNvSpPr>
                <a:spLocks noChangeArrowheads="1"/>
              </p:cNvSpPr>
              <p:nvPr/>
            </p:nvSpPr>
            <p:spPr bwMode="auto">
              <a:xfrm>
                <a:off x="1212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8" name="Oval 9350"/>
              <p:cNvSpPr>
                <a:spLocks noChangeArrowheads="1"/>
              </p:cNvSpPr>
              <p:nvPr/>
            </p:nvSpPr>
            <p:spPr bwMode="auto">
              <a:xfrm>
                <a:off x="121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19" name="Oval 9351"/>
              <p:cNvSpPr>
                <a:spLocks noChangeArrowheads="1"/>
              </p:cNvSpPr>
              <p:nvPr/>
            </p:nvSpPr>
            <p:spPr bwMode="auto">
              <a:xfrm>
                <a:off x="121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0" name="Oval 9352"/>
              <p:cNvSpPr>
                <a:spLocks noChangeArrowheads="1"/>
              </p:cNvSpPr>
              <p:nvPr/>
            </p:nvSpPr>
            <p:spPr bwMode="auto">
              <a:xfrm>
                <a:off x="1212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1" name="Oval 9353"/>
              <p:cNvSpPr>
                <a:spLocks noChangeArrowheads="1"/>
              </p:cNvSpPr>
              <p:nvPr/>
            </p:nvSpPr>
            <p:spPr bwMode="auto">
              <a:xfrm>
                <a:off x="121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2" name="Oval 9354"/>
              <p:cNvSpPr>
                <a:spLocks noChangeArrowheads="1"/>
              </p:cNvSpPr>
              <p:nvPr/>
            </p:nvSpPr>
            <p:spPr bwMode="auto">
              <a:xfrm>
                <a:off x="121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3" name="Oval 9355"/>
              <p:cNvSpPr>
                <a:spLocks noChangeArrowheads="1"/>
              </p:cNvSpPr>
              <p:nvPr/>
            </p:nvSpPr>
            <p:spPr bwMode="auto">
              <a:xfrm>
                <a:off x="121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4" name="Oval 9356"/>
              <p:cNvSpPr>
                <a:spLocks noChangeArrowheads="1"/>
              </p:cNvSpPr>
              <p:nvPr/>
            </p:nvSpPr>
            <p:spPr bwMode="auto">
              <a:xfrm>
                <a:off x="121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5" name="Oval 9357"/>
              <p:cNvSpPr>
                <a:spLocks noChangeArrowheads="1"/>
              </p:cNvSpPr>
              <p:nvPr/>
            </p:nvSpPr>
            <p:spPr bwMode="auto">
              <a:xfrm>
                <a:off x="121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6" name="Oval 9358"/>
              <p:cNvSpPr>
                <a:spLocks noChangeArrowheads="1"/>
              </p:cNvSpPr>
              <p:nvPr/>
            </p:nvSpPr>
            <p:spPr bwMode="auto">
              <a:xfrm>
                <a:off x="121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7" name="Oval 9359"/>
              <p:cNvSpPr>
                <a:spLocks noChangeArrowheads="1"/>
              </p:cNvSpPr>
              <p:nvPr/>
            </p:nvSpPr>
            <p:spPr bwMode="auto">
              <a:xfrm>
                <a:off x="121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8" name="Oval 9360"/>
              <p:cNvSpPr>
                <a:spLocks noChangeArrowheads="1"/>
              </p:cNvSpPr>
              <p:nvPr/>
            </p:nvSpPr>
            <p:spPr bwMode="auto">
              <a:xfrm>
                <a:off x="121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29" name="Oval 9361"/>
              <p:cNvSpPr>
                <a:spLocks noChangeArrowheads="1"/>
              </p:cNvSpPr>
              <p:nvPr/>
            </p:nvSpPr>
            <p:spPr bwMode="auto">
              <a:xfrm>
                <a:off x="121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0" name="Oval 9362"/>
              <p:cNvSpPr>
                <a:spLocks noChangeArrowheads="1"/>
              </p:cNvSpPr>
              <p:nvPr/>
            </p:nvSpPr>
            <p:spPr bwMode="auto">
              <a:xfrm>
                <a:off x="121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1" name="Oval 9363"/>
              <p:cNvSpPr>
                <a:spLocks noChangeArrowheads="1"/>
              </p:cNvSpPr>
              <p:nvPr/>
            </p:nvSpPr>
            <p:spPr bwMode="auto">
              <a:xfrm>
                <a:off x="121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2" name="Oval 9364"/>
              <p:cNvSpPr>
                <a:spLocks noChangeArrowheads="1"/>
              </p:cNvSpPr>
              <p:nvPr/>
            </p:nvSpPr>
            <p:spPr bwMode="auto">
              <a:xfrm>
                <a:off x="1218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3" name="Oval 9365"/>
              <p:cNvSpPr>
                <a:spLocks noChangeArrowheads="1"/>
              </p:cNvSpPr>
              <p:nvPr/>
            </p:nvSpPr>
            <p:spPr bwMode="auto">
              <a:xfrm>
                <a:off x="1218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4" name="Oval 9366"/>
              <p:cNvSpPr>
                <a:spLocks noChangeArrowheads="1"/>
              </p:cNvSpPr>
              <p:nvPr/>
            </p:nvSpPr>
            <p:spPr bwMode="auto">
              <a:xfrm>
                <a:off x="121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5" name="Oval 9367"/>
              <p:cNvSpPr>
                <a:spLocks noChangeArrowheads="1"/>
              </p:cNvSpPr>
              <p:nvPr/>
            </p:nvSpPr>
            <p:spPr bwMode="auto">
              <a:xfrm>
                <a:off x="121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6" name="Oval 9368"/>
              <p:cNvSpPr>
                <a:spLocks noChangeArrowheads="1"/>
              </p:cNvSpPr>
              <p:nvPr/>
            </p:nvSpPr>
            <p:spPr bwMode="auto">
              <a:xfrm>
                <a:off x="122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7" name="Oval 9369"/>
              <p:cNvSpPr>
                <a:spLocks noChangeArrowheads="1"/>
              </p:cNvSpPr>
              <p:nvPr/>
            </p:nvSpPr>
            <p:spPr bwMode="auto">
              <a:xfrm>
                <a:off x="122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8" name="Oval 9370"/>
              <p:cNvSpPr>
                <a:spLocks noChangeArrowheads="1"/>
              </p:cNvSpPr>
              <p:nvPr/>
            </p:nvSpPr>
            <p:spPr bwMode="auto">
              <a:xfrm>
                <a:off x="122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39" name="Oval 9371"/>
              <p:cNvSpPr>
                <a:spLocks noChangeArrowheads="1"/>
              </p:cNvSpPr>
              <p:nvPr/>
            </p:nvSpPr>
            <p:spPr bwMode="auto">
              <a:xfrm>
                <a:off x="122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0" name="Oval 9372"/>
              <p:cNvSpPr>
                <a:spLocks noChangeArrowheads="1"/>
              </p:cNvSpPr>
              <p:nvPr/>
            </p:nvSpPr>
            <p:spPr bwMode="auto">
              <a:xfrm>
                <a:off x="122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1" name="Oval 9373"/>
              <p:cNvSpPr>
                <a:spLocks noChangeArrowheads="1"/>
              </p:cNvSpPr>
              <p:nvPr/>
            </p:nvSpPr>
            <p:spPr bwMode="auto">
              <a:xfrm>
                <a:off x="122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2" name="Oval 9374"/>
              <p:cNvSpPr>
                <a:spLocks noChangeArrowheads="1"/>
              </p:cNvSpPr>
              <p:nvPr/>
            </p:nvSpPr>
            <p:spPr bwMode="auto">
              <a:xfrm>
                <a:off x="122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3" name="Oval 9375"/>
              <p:cNvSpPr>
                <a:spLocks noChangeArrowheads="1"/>
              </p:cNvSpPr>
              <p:nvPr/>
            </p:nvSpPr>
            <p:spPr bwMode="auto">
              <a:xfrm>
                <a:off x="1221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4" name="Oval 9376"/>
              <p:cNvSpPr>
                <a:spLocks noChangeArrowheads="1"/>
              </p:cNvSpPr>
              <p:nvPr/>
            </p:nvSpPr>
            <p:spPr bwMode="auto">
              <a:xfrm>
                <a:off x="122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5" name="Oval 9377"/>
              <p:cNvSpPr>
                <a:spLocks noChangeArrowheads="1"/>
              </p:cNvSpPr>
              <p:nvPr/>
            </p:nvSpPr>
            <p:spPr bwMode="auto">
              <a:xfrm>
                <a:off x="122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6" name="Oval 9378"/>
              <p:cNvSpPr>
                <a:spLocks noChangeArrowheads="1"/>
              </p:cNvSpPr>
              <p:nvPr/>
            </p:nvSpPr>
            <p:spPr bwMode="auto">
              <a:xfrm>
                <a:off x="1224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7" name="Oval 9379"/>
              <p:cNvSpPr>
                <a:spLocks noChangeArrowheads="1"/>
              </p:cNvSpPr>
              <p:nvPr/>
            </p:nvSpPr>
            <p:spPr bwMode="auto">
              <a:xfrm>
                <a:off x="122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8" name="Oval 9380"/>
              <p:cNvSpPr>
                <a:spLocks noChangeArrowheads="1"/>
              </p:cNvSpPr>
              <p:nvPr/>
            </p:nvSpPr>
            <p:spPr bwMode="auto">
              <a:xfrm>
                <a:off x="122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49" name="Oval 9381"/>
              <p:cNvSpPr>
                <a:spLocks noChangeArrowheads="1"/>
              </p:cNvSpPr>
              <p:nvPr/>
            </p:nvSpPr>
            <p:spPr bwMode="auto">
              <a:xfrm>
                <a:off x="122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0" name="Oval 9382"/>
              <p:cNvSpPr>
                <a:spLocks noChangeArrowheads="1"/>
              </p:cNvSpPr>
              <p:nvPr/>
            </p:nvSpPr>
            <p:spPr bwMode="auto">
              <a:xfrm>
                <a:off x="122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1" name="Oval 9383"/>
              <p:cNvSpPr>
                <a:spLocks noChangeArrowheads="1"/>
              </p:cNvSpPr>
              <p:nvPr/>
            </p:nvSpPr>
            <p:spPr bwMode="auto">
              <a:xfrm>
                <a:off x="122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2" name="Oval 9384"/>
              <p:cNvSpPr>
                <a:spLocks noChangeArrowheads="1"/>
              </p:cNvSpPr>
              <p:nvPr/>
            </p:nvSpPr>
            <p:spPr bwMode="auto">
              <a:xfrm>
                <a:off x="122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3" name="Oval 9385"/>
              <p:cNvSpPr>
                <a:spLocks noChangeArrowheads="1"/>
              </p:cNvSpPr>
              <p:nvPr/>
            </p:nvSpPr>
            <p:spPr bwMode="auto">
              <a:xfrm>
                <a:off x="122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4" name="Oval 9386"/>
              <p:cNvSpPr>
                <a:spLocks noChangeArrowheads="1"/>
              </p:cNvSpPr>
              <p:nvPr/>
            </p:nvSpPr>
            <p:spPr bwMode="auto">
              <a:xfrm>
                <a:off x="122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5" name="Oval 9387"/>
              <p:cNvSpPr>
                <a:spLocks noChangeArrowheads="1"/>
              </p:cNvSpPr>
              <p:nvPr/>
            </p:nvSpPr>
            <p:spPr bwMode="auto">
              <a:xfrm>
                <a:off x="1227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6" name="Oval 9388"/>
              <p:cNvSpPr>
                <a:spLocks noChangeArrowheads="1"/>
              </p:cNvSpPr>
              <p:nvPr/>
            </p:nvSpPr>
            <p:spPr bwMode="auto">
              <a:xfrm>
                <a:off x="122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7" name="Oval 9389"/>
              <p:cNvSpPr>
                <a:spLocks noChangeArrowheads="1"/>
              </p:cNvSpPr>
              <p:nvPr/>
            </p:nvSpPr>
            <p:spPr bwMode="auto">
              <a:xfrm>
                <a:off x="1227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8" name="Oval 9390"/>
              <p:cNvSpPr>
                <a:spLocks noChangeArrowheads="1"/>
              </p:cNvSpPr>
              <p:nvPr/>
            </p:nvSpPr>
            <p:spPr bwMode="auto">
              <a:xfrm>
                <a:off x="122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59" name="Oval 9391"/>
              <p:cNvSpPr>
                <a:spLocks noChangeArrowheads="1"/>
              </p:cNvSpPr>
              <p:nvPr/>
            </p:nvSpPr>
            <p:spPr bwMode="auto">
              <a:xfrm>
                <a:off x="123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0" name="Oval 9392"/>
              <p:cNvSpPr>
                <a:spLocks noChangeArrowheads="1"/>
              </p:cNvSpPr>
              <p:nvPr/>
            </p:nvSpPr>
            <p:spPr bwMode="auto">
              <a:xfrm>
                <a:off x="123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1" name="Oval 9393"/>
              <p:cNvSpPr>
                <a:spLocks noChangeArrowheads="1"/>
              </p:cNvSpPr>
              <p:nvPr/>
            </p:nvSpPr>
            <p:spPr bwMode="auto">
              <a:xfrm>
                <a:off x="1230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2" name="Oval 9394"/>
              <p:cNvSpPr>
                <a:spLocks noChangeArrowheads="1"/>
              </p:cNvSpPr>
              <p:nvPr/>
            </p:nvSpPr>
            <p:spPr bwMode="auto">
              <a:xfrm>
                <a:off x="123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3" name="Oval 9395"/>
              <p:cNvSpPr>
                <a:spLocks noChangeArrowheads="1"/>
              </p:cNvSpPr>
              <p:nvPr/>
            </p:nvSpPr>
            <p:spPr bwMode="auto">
              <a:xfrm>
                <a:off x="123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4" name="Oval 9396"/>
              <p:cNvSpPr>
                <a:spLocks noChangeArrowheads="1"/>
              </p:cNvSpPr>
              <p:nvPr/>
            </p:nvSpPr>
            <p:spPr bwMode="auto">
              <a:xfrm>
                <a:off x="123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5" name="Oval 9397"/>
              <p:cNvSpPr>
                <a:spLocks noChangeArrowheads="1"/>
              </p:cNvSpPr>
              <p:nvPr/>
            </p:nvSpPr>
            <p:spPr bwMode="auto">
              <a:xfrm>
                <a:off x="123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6" name="Oval 9398"/>
              <p:cNvSpPr>
                <a:spLocks noChangeArrowheads="1"/>
              </p:cNvSpPr>
              <p:nvPr/>
            </p:nvSpPr>
            <p:spPr bwMode="auto">
              <a:xfrm>
                <a:off x="1230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7" name="Oval 9399"/>
              <p:cNvSpPr>
                <a:spLocks noChangeArrowheads="1"/>
              </p:cNvSpPr>
              <p:nvPr/>
            </p:nvSpPr>
            <p:spPr bwMode="auto">
              <a:xfrm>
                <a:off x="123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8" name="Oval 9400"/>
              <p:cNvSpPr>
                <a:spLocks noChangeArrowheads="1"/>
              </p:cNvSpPr>
              <p:nvPr/>
            </p:nvSpPr>
            <p:spPr bwMode="auto">
              <a:xfrm>
                <a:off x="1233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69" name="Oval 9401"/>
              <p:cNvSpPr>
                <a:spLocks noChangeArrowheads="1"/>
              </p:cNvSpPr>
              <p:nvPr/>
            </p:nvSpPr>
            <p:spPr bwMode="auto">
              <a:xfrm>
                <a:off x="123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0" name="Oval 9402"/>
              <p:cNvSpPr>
                <a:spLocks noChangeArrowheads="1"/>
              </p:cNvSpPr>
              <p:nvPr/>
            </p:nvSpPr>
            <p:spPr bwMode="auto">
              <a:xfrm>
                <a:off x="123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1" name="Oval 9403"/>
              <p:cNvSpPr>
                <a:spLocks noChangeArrowheads="1"/>
              </p:cNvSpPr>
              <p:nvPr/>
            </p:nvSpPr>
            <p:spPr bwMode="auto">
              <a:xfrm>
                <a:off x="123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2" name="Oval 9404"/>
              <p:cNvSpPr>
                <a:spLocks noChangeArrowheads="1"/>
              </p:cNvSpPr>
              <p:nvPr/>
            </p:nvSpPr>
            <p:spPr bwMode="auto">
              <a:xfrm>
                <a:off x="1233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3" name="Oval 9405"/>
              <p:cNvSpPr>
                <a:spLocks noChangeArrowheads="1"/>
              </p:cNvSpPr>
              <p:nvPr/>
            </p:nvSpPr>
            <p:spPr bwMode="auto">
              <a:xfrm>
                <a:off x="123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4" name="Oval 9406"/>
              <p:cNvSpPr>
                <a:spLocks noChangeArrowheads="1"/>
              </p:cNvSpPr>
              <p:nvPr/>
            </p:nvSpPr>
            <p:spPr bwMode="auto">
              <a:xfrm>
                <a:off x="1236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5" name="Oval 9407"/>
              <p:cNvSpPr>
                <a:spLocks noChangeArrowheads="1"/>
              </p:cNvSpPr>
              <p:nvPr/>
            </p:nvSpPr>
            <p:spPr bwMode="auto">
              <a:xfrm>
                <a:off x="1236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6" name="Oval 9408"/>
              <p:cNvSpPr>
                <a:spLocks noChangeArrowheads="1"/>
              </p:cNvSpPr>
              <p:nvPr/>
            </p:nvSpPr>
            <p:spPr bwMode="auto">
              <a:xfrm>
                <a:off x="1236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7" name="Oval 9409"/>
              <p:cNvSpPr>
                <a:spLocks noChangeArrowheads="1"/>
              </p:cNvSpPr>
              <p:nvPr/>
            </p:nvSpPr>
            <p:spPr bwMode="auto">
              <a:xfrm>
                <a:off x="123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8" name="Oval 9410"/>
              <p:cNvSpPr>
                <a:spLocks noChangeArrowheads="1"/>
              </p:cNvSpPr>
              <p:nvPr/>
            </p:nvSpPr>
            <p:spPr bwMode="auto">
              <a:xfrm>
                <a:off x="1236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79" name="Oval 9411"/>
              <p:cNvSpPr>
                <a:spLocks noChangeArrowheads="1"/>
              </p:cNvSpPr>
              <p:nvPr/>
            </p:nvSpPr>
            <p:spPr bwMode="auto">
              <a:xfrm>
                <a:off x="1236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0" name="Oval 9412"/>
              <p:cNvSpPr>
                <a:spLocks noChangeArrowheads="1"/>
              </p:cNvSpPr>
              <p:nvPr/>
            </p:nvSpPr>
            <p:spPr bwMode="auto">
              <a:xfrm>
                <a:off x="1236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1" name="Oval 9413"/>
              <p:cNvSpPr>
                <a:spLocks noChangeArrowheads="1"/>
              </p:cNvSpPr>
              <p:nvPr/>
            </p:nvSpPr>
            <p:spPr bwMode="auto">
              <a:xfrm>
                <a:off x="1236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2" name="Oval 9414"/>
              <p:cNvSpPr>
                <a:spLocks noChangeArrowheads="1"/>
              </p:cNvSpPr>
              <p:nvPr/>
            </p:nvSpPr>
            <p:spPr bwMode="auto">
              <a:xfrm>
                <a:off x="123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3" name="Oval 9415"/>
              <p:cNvSpPr>
                <a:spLocks noChangeArrowheads="1"/>
              </p:cNvSpPr>
              <p:nvPr/>
            </p:nvSpPr>
            <p:spPr bwMode="auto">
              <a:xfrm>
                <a:off x="123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4" name="Oval 9416"/>
              <p:cNvSpPr>
                <a:spLocks noChangeArrowheads="1"/>
              </p:cNvSpPr>
              <p:nvPr/>
            </p:nvSpPr>
            <p:spPr bwMode="auto">
              <a:xfrm>
                <a:off x="123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5" name="Oval 9417"/>
              <p:cNvSpPr>
                <a:spLocks noChangeArrowheads="1"/>
              </p:cNvSpPr>
              <p:nvPr/>
            </p:nvSpPr>
            <p:spPr bwMode="auto">
              <a:xfrm>
                <a:off x="1238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6" name="Oval 9418"/>
              <p:cNvSpPr>
                <a:spLocks noChangeArrowheads="1"/>
              </p:cNvSpPr>
              <p:nvPr/>
            </p:nvSpPr>
            <p:spPr bwMode="auto">
              <a:xfrm>
                <a:off x="1238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7" name="Oval 9419"/>
              <p:cNvSpPr>
                <a:spLocks noChangeArrowheads="1"/>
              </p:cNvSpPr>
              <p:nvPr/>
            </p:nvSpPr>
            <p:spPr bwMode="auto">
              <a:xfrm>
                <a:off x="1238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8" name="Oval 9420"/>
              <p:cNvSpPr>
                <a:spLocks noChangeArrowheads="1"/>
              </p:cNvSpPr>
              <p:nvPr/>
            </p:nvSpPr>
            <p:spPr bwMode="auto">
              <a:xfrm>
                <a:off x="123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89" name="Oval 9421"/>
              <p:cNvSpPr>
                <a:spLocks noChangeArrowheads="1"/>
              </p:cNvSpPr>
              <p:nvPr/>
            </p:nvSpPr>
            <p:spPr bwMode="auto">
              <a:xfrm>
                <a:off x="1238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0" name="Oval 9422"/>
              <p:cNvSpPr>
                <a:spLocks noChangeArrowheads="1"/>
              </p:cNvSpPr>
              <p:nvPr/>
            </p:nvSpPr>
            <p:spPr bwMode="auto">
              <a:xfrm>
                <a:off x="1241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1" name="Oval 9423"/>
              <p:cNvSpPr>
                <a:spLocks noChangeArrowheads="1"/>
              </p:cNvSpPr>
              <p:nvPr/>
            </p:nvSpPr>
            <p:spPr bwMode="auto">
              <a:xfrm>
                <a:off x="1241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2" name="Oval 9424"/>
              <p:cNvSpPr>
                <a:spLocks noChangeArrowheads="1"/>
              </p:cNvSpPr>
              <p:nvPr/>
            </p:nvSpPr>
            <p:spPr bwMode="auto">
              <a:xfrm>
                <a:off x="1241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3" name="Oval 9425"/>
              <p:cNvSpPr>
                <a:spLocks noChangeArrowheads="1"/>
              </p:cNvSpPr>
              <p:nvPr/>
            </p:nvSpPr>
            <p:spPr bwMode="auto">
              <a:xfrm>
                <a:off x="1241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4" name="Oval 9426"/>
              <p:cNvSpPr>
                <a:spLocks noChangeArrowheads="1"/>
              </p:cNvSpPr>
              <p:nvPr/>
            </p:nvSpPr>
            <p:spPr bwMode="auto">
              <a:xfrm>
                <a:off x="124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5" name="Oval 9427"/>
              <p:cNvSpPr>
                <a:spLocks noChangeArrowheads="1"/>
              </p:cNvSpPr>
              <p:nvPr/>
            </p:nvSpPr>
            <p:spPr bwMode="auto">
              <a:xfrm>
                <a:off x="124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6" name="Oval 9428"/>
              <p:cNvSpPr>
                <a:spLocks noChangeArrowheads="1"/>
              </p:cNvSpPr>
              <p:nvPr/>
            </p:nvSpPr>
            <p:spPr bwMode="auto">
              <a:xfrm>
                <a:off x="1241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7" name="Oval 9429"/>
              <p:cNvSpPr>
                <a:spLocks noChangeArrowheads="1"/>
              </p:cNvSpPr>
              <p:nvPr/>
            </p:nvSpPr>
            <p:spPr bwMode="auto">
              <a:xfrm>
                <a:off x="1244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8" name="Oval 9430"/>
              <p:cNvSpPr>
                <a:spLocks noChangeArrowheads="1"/>
              </p:cNvSpPr>
              <p:nvPr/>
            </p:nvSpPr>
            <p:spPr bwMode="auto">
              <a:xfrm>
                <a:off x="1244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299" name="Oval 9431"/>
              <p:cNvSpPr>
                <a:spLocks noChangeArrowheads="1"/>
              </p:cNvSpPr>
              <p:nvPr/>
            </p:nvSpPr>
            <p:spPr bwMode="auto">
              <a:xfrm>
                <a:off x="1244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00" name="Oval 9432"/>
              <p:cNvSpPr>
                <a:spLocks noChangeArrowheads="1"/>
              </p:cNvSpPr>
              <p:nvPr/>
            </p:nvSpPr>
            <p:spPr bwMode="auto">
              <a:xfrm>
                <a:off x="1244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01" name="Oval 9433"/>
              <p:cNvSpPr>
                <a:spLocks noChangeArrowheads="1"/>
              </p:cNvSpPr>
              <p:nvPr/>
            </p:nvSpPr>
            <p:spPr bwMode="auto">
              <a:xfrm>
                <a:off x="1244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02" name="Oval 9434"/>
              <p:cNvSpPr>
                <a:spLocks noChangeArrowheads="1"/>
              </p:cNvSpPr>
              <p:nvPr/>
            </p:nvSpPr>
            <p:spPr bwMode="auto">
              <a:xfrm>
                <a:off x="1244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03" name="Oval 9435"/>
              <p:cNvSpPr>
                <a:spLocks noChangeArrowheads="1"/>
              </p:cNvSpPr>
              <p:nvPr/>
            </p:nvSpPr>
            <p:spPr bwMode="auto">
              <a:xfrm>
                <a:off x="1244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04" name="Oval 9436"/>
              <p:cNvSpPr>
                <a:spLocks noChangeArrowheads="1"/>
              </p:cNvSpPr>
              <p:nvPr/>
            </p:nvSpPr>
            <p:spPr bwMode="auto">
              <a:xfrm>
                <a:off x="1244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05" name="Oval 9437"/>
              <p:cNvSpPr>
                <a:spLocks noChangeArrowheads="1"/>
              </p:cNvSpPr>
              <p:nvPr/>
            </p:nvSpPr>
            <p:spPr bwMode="auto">
              <a:xfrm>
                <a:off x="1247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06" name="Oval 9438"/>
              <p:cNvSpPr>
                <a:spLocks noChangeArrowheads="1"/>
              </p:cNvSpPr>
              <p:nvPr/>
            </p:nvSpPr>
            <p:spPr bwMode="auto">
              <a:xfrm>
                <a:off x="1247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07" name="Oval 9439"/>
              <p:cNvSpPr>
                <a:spLocks noChangeArrowheads="1"/>
              </p:cNvSpPr>
              <p:nvPr/>
            </p:nvSpPr>
            <p:spPr bwMode="auto">
              <a:xfrm>
                <a:off x="1247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308" name="Oval 9440"/>
              <p:cNvSpPr>
                <a:spLocks noChangeArrowheads="1"/>
              </p:cNvSpPr>
              <p:nvPr/>
            </p:nvSpPr>
            <p:spPr bwMode="auto">
              <a:xfrm>
                <a:off x="124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4" name="Group 9642"/>
            <p:cNvGrpSpPr>
              <a:grpSpLocks/>
            </p:cNvGrpSpPr>
            <p:nvPr/>
          </p:nvGrpSpPr>
          <p:grpSpPr bwMode="auto">
            <a:xfrm>
              <a:off x="1247" y="2687"/>
              <a:ext cx="100" cy="26"/>
              <a:chOff x="1247" y="2687"/>
              <a:chExt cx="100" cy="26"/>
            </a:xfrm>
          </p:grpSpPr>
          <p:sp>
            <p:nvSpPr>
              <p:cNvPr id="12909" name="Oval 9442"/>
              <p:cNvSpPr>
                <a:spLocks noChangeArrowheads="1"/>
              </p:cNvSpPr>
              <p:nvPr/>
            </p:nvSpPr>
            <p:spPr bwMode="auto">
              <a:xfrm>
                <a:off x="1247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0" name="Oval 9443"/>
              <p:cNvSpPr>
                <a:spLocks noChangeArrowheads="1"/>
              </p:cNvSpPr>
              <p:nvPr/>
            </p:nvSpPr>
            <p:spPr bwMode="auto">
              <a:xfrm>
                <a:off x="1247" y="268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1" name="Oval 9444"/>
              <p:cNvSpPr>
                <a:spLocks noChangeArrowheads="1"/>
              </p:cNvSpPr>
              <p:nvPr/>
            </p:nvSpPr>
            <p:spPr bwMode="auto">
              <a:xfrm>
                <a:off x="1247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2" name="Oval 9445"/>
              <p:cNvSpPr>
                <a:spLocks noChangeArrowheads="1"/>
              </p:cNvSpPr>
              <p:nvPr/>
            </p:nvSpPr>
            <p:spPr bwMode="auto">
              <a:xfrm>
                <a:off x="1247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3" name="Oval 9446"/>
              <p:cNvSpPr>
                <a:spLocks noChangeArrowheads="1"/>
              </p:cNvSpPr>
              <p:nvPr/>
            </p:nvSpPr>
            <p:spPr bwMode="auto">
              <a:xfrm>
                <a:off x="1250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4" name="Oval 9447"/>
              <p:cNvSpPr>
                <a:spLocks noChangeArrowheads="1"/>
              </p:cNvSpPr>
              <p:nvPr/>
            </p:nvSpPr>
            <p:spPr bwMode="auto">
              <a:xfrm>
                <a:off x="1250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5" name="Oval 9448"/>
              <p:cNvSpPr>
                <a:spLocks noChangeArrowheads="1"/>
              </p:cNvSpPr>
              <p:nvPr/>
            </p:nvSpPr>
            <p:spPr bwMode="auto">
              <a:xfrm>
                <a:off x="1250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6" name="Oval 9449"/>
              <p:cNvSpPr>
                <a:spLocks noChangeArrowheads="1"/>
              </p:cNvSpPr>
              <p:nvPr/>
            </p:nvSpPr>
            <p:spPr bwMode="auto">
              <a:xfrm>
                <a:off x="1250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7" name="Oval 9450"/>
              <p:cNvSpPr>
                <a:spLocks noChangeArrowheads="1"/>
              </p:cNvSpPr>
              <p:nvPr/>
            </p:nvSpPr>
            <p:spPr bwMode="auto">
              <a:xfrm>
                <a:off x="1250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8" name="Oval 9451"/>
              <p:cNvSpPr>
                <a:spLocks noChangeArrowheads="1"/>
              </p:cNvSpPr>
              <p:nvPr/>
            </p:nvSpPr>
            <p:spPr bwMode="auto">
              <a:xfrm>
                <a:off x="1250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19" name="Oval 9452"/>
              <p:cNvSpPr>
                <a:spLocks noChangeArrowheads="1"/>
              </p:cNvSpPr>
              <p:nvPr/>
            </p:nvSpPr>
            <p:spPr bwMode="auto">
              <a:xfrm>
                <a:off x="1250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0" name="Oval 9453"/>
              <p:cNvSpPr>
                <a:spLocks noChangeArrowheads="1"/>
              </p:cNvSpPr>
              <p:nvPr/>
            </p:nvSpPr>
            <p:spPr bwMode="auto">
              <a:xfrm>
                <a:off x="1253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1" name="Oval 9454"/>
              <p:cNvSpPr>
                <a:spLocks noChangeArrowheads="1"/>
              </p:cNvSpPr>
              <p:nvPr/>
            </p:nvSpPr>
            <p:spPr bwMode="auto">
              <a:xfrm>
                <a:off x="125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2" name="Oval 9455"/>
              <p:cNvSpPr>
                <a:spLocks noChangeArrowheads="1"/>
              </p:cNvSpPr>
              <p:nvPr/>
            </p:nvSpPr>
            <p:spPr bwMode="auto">
              <a:xfrm>
                <a:off x="1253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3" name="Oval 9456"/>
              <p:cNvSpPr>
                <a:spLocks noChangeArrowheads="1"/>
              </p:cNvSpPr>
              <p:nvPr/>
            </p:nvSpPr>
            <p:spPr bwMode="auto">
              <a:xfrm>
                <a:off x="1253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4" name="Oval 9457"/>
              <p:cNvSpPr>
                <a:spLocks noChangeArrowheads="1"/>
              </p:cNvSpPr>
              <p:nvPr/>
            </p:nvSpPr>
            <p:spPr bwMode="auto">
              <a:xfrm>
                <a:off x="1253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5" name="Oval 9458"/>
              <p:cNvSpPr>
                <a:spLocks noChangeArrowheads="1"/>
              </p:cNvSpPr>
              <p:nvPr/>
            </p:nvSpPr>
            <p:spPr bwMode="auto">
              <a:xfrm>
                <a:off x="1253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6" name="Oval 9459"/>
              <p:cNvSpPr>
                <a:spLocks noChangeArrowheads="1"/>
              </p:cNvSpPr>
              <p:nvPr/>
            </p:nvSpPr>
            <p:spPr bwMode="auto">
              <a:xfrm>
                <a:off x="1253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7" name="Oval 9460"/>
              <p:cNvSpPr>
                <a:spLocks noChangeArrowheads="1"/>
              </p:cNvSpPr>
              <p:nvPr/>
            </p:nvSpPr>
            <p:spPr bwMode="auto">
              <a:xfrm>
                <a:off x="1253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8" name="Oval 9461"/>
              <p:cNvSpPr>
                <a:spLocks noChangeArrowheads="1"/>
              </p:cNvSpPr>
              <p:nvPr/>
            </p:nvSpPr>
            <p:spPr bwMode="auto">
              <a:xfrm>
                <a:off x="1256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29" name="Oval 9462"/>
              <p:cNvSpPr>
                <a:spLocks noChangeArrowheads="1"/>
              </p:cNvSpPr>
              <p:nvPr/>
            </p:nvSpPr>
            <p:spPr bwMode="auto">
              <a:xfrm>
                <a:off x="1256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0" name="Oval 9463"/>
              <p:cNvSpPr>
                <a:spLocks noChangeArrowheads="1"/>
              </p:cNvSpPr>
              <p:nvPr/>
            </p:nvSpPr>
            <p:spPr bwMode="auto">
              <a:xfrm>
                <a:off x="1256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1" name="Oval 9464"/>
              <p:cNvSpPr>
                <a:spLocks noChangeArrowheads="1"/>
              </p:cNvSpPr>
              <p:nvPr/>
            </p:nvSpPr>
            <p:spPr bwMode="auto">
              <a:xfrm>
                <a:off x="1256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2" name="Oval 9465"/>
              <p:cNvSpPr>
                <a:spLocks noChangeArrowheads="1"/>
              </p:cNvSpPr>
              <p:nvPr/>
            </p:nvSpPr>
            <p:spPr bwMode="auto">
              <a:xfrm>
                <a:off x="1256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3" name="Oval 9466"/>
              <p:cNvSpPr>
                <a:spLocks noChangeArrowheads="1"/>
              </p:cNvSpPr>
              <p:nvPr/>
            </p:nvSpPr>
            <p:spPr bwMode="auto">
              <a:xfrm>
                <a:off x="125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4" name="Oval 9467"/>
              <p:cNvSpPr>
                <a:spLocks noChangeArrowheads="1"/>
              </p:cNvSpPr>
              <p:nvPr/>
            </p:nvSpPr>
            <p:spPr bwMode="auto">
              <a:xfrm>
                <a:off x="125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5" name="Oval 9468"/>
              <p:cNvSpPr>
                <a:spLocks noChangeArrowheads="1"/>
              </p:cNvSpPr>
              <p:nvPr/>
            </p:nvSpPr>
            <p:spPr bwMode="auto">
              <a:xfrm>
                <a:off x="1256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6" name="Oval 9469"/>
              <p:cNvSpPr>
                <a:spLocks noChangeArrowheads="1"/>
              </p:cNvSpPr>
              <p:nvPr/>
            </p:nvSpPr>
            <p:spPr bwMode="auto">
              <a:xfrm>
                <a:off x="125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7" name="Oval 9470"/>
              <p:cNvSpPr>
                <a:spLocks noChangeArrowheads="1"/>
              </p:cNvSpPr>
              <p:nvPr/>
            </p:nvSpPr>
            <p:spPr bwMode="auto">
              <a:xfrm>
                <a:off x="125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8" name="Oval 9471"/>
              <p:cNvSpPr>
                <a:spLocks noChangeArrowheads="1"/>
              </p:cNvSpPr>
              <p:nvPr/>
            </p:nvSpPr>
            <p:spPr bwMode="auto">
              <a:xfrm>
                <a:off x="125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39" name="Oval 9472"/>
              <p:cNvSpPr>
                <a:spLocks noChangeArrowheads="1"/>
              </p:cNvSpPr>
              <p:nvPr/>
            </p:nvSpPr>
            <p:spPr bwMode="auto">
              <a:xfrm>
                <a:off x="125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0" name="Oval 9473"/>
              <p:cNvSpPr>
                <a:spLocks noChangeArrowheads="1"/>
              </p:cNvSpPr>
              <p:nvPr/>
            </p:nvSpPr>
            <p:spPr bwMode="auto">
              <a:xfrm>
                <a:off x="1259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1" name="Oval 9474"/>
              <p:cNvSpPr>
                <a:spLocks noChangeArrowheads="1"/>
              </p:cNvSpPr>
              <p:nvPr/>
            </p:nvSpPr>
            <p:spPr bwMode="auto">
              <a:xfrm>
                <a:off x="1259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2" name="Oval 9475"/>
              <p:cNvSpPr>
                <a:spLocks noChangeArrowheads="1"/>
              </p:cNvSpPr>
              <p:nvPr/>
            </p:nvSpPr>
            <p:spPr bwMode="auto">
              <a:xfrm>
                <a:off x="1259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3" name="Oval 9476"/>
              <p:cNvSpPr>
                <a:spLocks noChangeArrowheads="1"/>
              </p:cNvSpPr>
              <p:nvPr/>
            </p:nvSpPr>
            <p:spPr bwMode="auto">
              <a:xfrm>
                <a:off x="126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4" name="Oval 9477"/>
              <p:cNvSpPr>
                <a:spLocks noChangeArrowheads="1"/>
              </p:cNvSpPr>
              <p:nvPr/>
            </p:nvSpPr>
            <p:spPr bwMode="auto">
              <a:xfrm>
                <a:off x="126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5" name="Oval 9478"/>
              <p:cNvSpPr>
                <a:spLocks noChangeArrowheads="1"/>
              </p:cNvSpPr>
              <p:nvPr/>
            </p:nvSpPr>
            <p:spPr bwMode="auto">
              <a:xfrm>
                <a:off x="126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6" name="Oval 9479"/>
              <p:cNvSpPr>
                <a:spLocks noChangeArrowheads="1"/>
              </p:cNvSpPr>
              <p:nvPr/>
            </p:nvSpPr>
            <p:spPr bwMode="auto">
              <a:xfrm>
                <a:off x="126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7" name="Oval 9480"/>
              <p:cNvSpPr>
                <a:spLocks noChangeArrowheads="1"/>
              </p:cNvSpPr>
              <p:nvPr/>
            </p:nvSpPr>
            <p:spPr bwMode="auto">
              <a:xfrm>
                <a:off x="1262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8" name="Oval 9481"/>
              <p:cNvSpPr>
                <a:spLocks noChangeArrowheads="1"/>
              </p:cNvSpPr>
              <p:nvPr/>
            </p:nvSpPr>
            <p:spPr bwMode="auto">
              <a:xfrm>
                <a:off x="126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49" name="Oval 9482"/>
              <p:cNvSpPr>
                <a:spLocks noChangeArrowheads="1"/>
              </p:cNvSpPr>
              <p:nvPr/>
            </p:nvSpPr>
            <p:spPr bwMode="auto">
              <a:xfrm>
                <a:off x="1262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0" name="Oval 9483"/>
              <p:cNvSpPr>
                <a:spLocks noChangeArrowheads="1"/>
              </p:cNvSpPr>
              <p:nvPr/>
            </p:nvSpPr>
            <p:spPr bwMode="auto">
              <a:xfrm>
                <a:off x="126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1" name="Oval 9484"/>
              <p:cNvSpPr>
                <a:spLocks noChangeArrowheads="1"/>
              </p:cNvSpPr>
              <p:nvPr/>
            </p:nvSpPr>
            <p:spPr bwMode="auto">
              <a:xfrm>
                <a:off x="126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2" name="Oval 9485"/>
              <p:cNvSpPr>
                <a:spLocks noChangeArrowheads="1"/>
              </p:cNvSpPr>
              <p:nvPr/>
            </p:nvSpPr>
            <p:spPr bwMode="auto">
              <a:xfrm>
                <a:off x="126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3" name="Oval 9486"/>
              <p:cNvSpPr>
                <a:spLocks noChangeArrowheads="1"/>
              </p:cNvSpPr>
              <p:nvPr/>
            </p:nvSpPr>
            <p:spPr bwMode="auto">
              <a:xfrm>
                <a:off x="126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4" name="Oval 9487"/>
              <p:cNvSpPr>
                <a:spLocks noChangeArrowheads="1"/>
              </p:cNvSpPr>
              <p:nvPr/>
            </p:nvSpPr>
            <p:spPr bwMode="auto">
              <a:xfrm>
                <a:off x="126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5" name="Oval 9488"/>
              <p:cNvSpPr>
                <a:spLocks noChangeArrowheads="1"/>
              </p:cNvSpPr>
              <p:nvPr/>
            </p:nvSpPr>
            <p:spPr bwMode="auto">
              <a:xfrm>
                <a:off x="126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6" name="Oval 9489"/>
              <p:cNvSpPr>
                <a:spLocks noChangeArrowheads="1"/>
              </p:cNvSpPr>
              <p:nvPr/>
            </p:nvSpPr>
            <p:spPr bwMode="auto">
              <a:xfrm>
                <a:off x="126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7" name="Oval 9490"/>
              <p:cNvSpPr>
                <a:spLocks noChangeArrowheads="1"/>
              </p:cNvSpPr>
              <p:nvPr/>
            </p:nvSpPr>
            <p:spPr bwMode="auto">
              <a:xfrm>
                <a:off x="126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8" name="Oval 9491"/>
              <p:cNvSpPr>
                <a:spLocks noChangeArrowheads="1"/>
              </p:cNvSpPr>
              <p:nvPr/>
            </p:nvSpPr>
            <p:spPr bwMode="auto">
              <a:xfrm>
                <a:off x="126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59" name="Oval 9492"/>
              <p:cNvSpPr>
                <a:spLocks noChangeArrowheads="1"/>
              </p:cNvSpPr>
              <p:nvPr/>
            </p:nvSpPr>
            <p:spPr bwMode="auto">
              <a:xfrm>
                <a:off x="126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0" name="Oval 9493"/>
              <p:cNvSpPr>
                <a:spLocks noChangeArrowheads="1"/>
              </p:cNvSpPr>
              <p:nvPr/>
            </p:nvSpPr>
            <p:spPr bwMode="auto">
              <a:xfrm>
                <a:off x="1268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1" name="Oval 9494"/>
              <p:cNvSpPr>
                <a:spLocks noChangeArrowheads="1"/>
              </p:cNvSpPr>
              <p:nvPr/>
            </p:nvSpPr>
            <p:spPr bwMode="auto">
              <a:xfrm>
                <a:off x="1268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2" name="Oval 9495"/>
              <p:cNvSpPr>
                <a:spLocks noChangeArrowheads="1"/>
              </p:cNvSpPr>
              <p:nvPr/>
            </p:nvSpPr>
            <p:spPr bwMode="auto">
              <a:xfrm>
                <a:off x="1268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3" name="Oval 9496"/>
              <p:cNvSpPr>
                <a:spLocks noChangeArrowheads="1"/>
              </p:cNvSpPr>
              <p:nvPr/>
            </p:nvSpPr>
            <p:spPr bwMode="auto">
              <a:xfrm>
                <a:off x="126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4" name="Oval 9497"/>
              <p:cNvSpPr>
                <a:spLocks noChangeArrowheads="1"/>
              </p:cNvSpPr>
              <p:nvPr/>
            </p:nvSpPr>
            <p:spPr bwMode="auto">
              <a:xfrm>
                <a:off x="126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5" name="Oval 9498"/>
              <p:cNvSpPr>
                <a:spLocks noChangeArrowheads="1"/>
              </p:cNvSpPr>
              <p:nvPr/>
            </p:nvSpPr>
            <p:spPr bwMode="auto">
              <a:xfrm>
                <a:off x="1268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6" name="Oval 9499"/>
              <p:cNvSpPr>
                <a:spLocks noChangeArrowheads="1"/>
              </p:cNvSpPr>
              <p:nvPr/>
            </p:nvSpPr>
            <p:spPr bwMode="auto">
              <a:xfrm>
                <a:off x="127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7" name="Oval 9500"/>
              <p:cNvSpPr>
                <a:spLocks noChangeArrowheads="1"/>
              </p:cNvSpPr>
              <p:nvPr/>
            </p:nvSpPr>
            <p:spPr bwMode="auto">
              <a:xfrm>
                <a:off x="127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8" name="Oval 9501"/>
              <p:cNvSpPr>
                <a:spLocks noChangeArrowheads="1"/>
              </p:cNvSpPr>
              <p:nvPr/>
            </p:nvSpPr>
            <p:spPr bwMode="auto">
              <a:xfrm>
                <a:off x="127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69" name="Oval 9502"/>
              <p:cNvSpPr>
                <a:spLocks noChangeArrowheads="1"/>
              </p:cNvSpPr>
              <p:nvPr/>
            </p:nvSpPr>
            <p:spPr bwMode="auto">
              <a:xfrm>
                <a:off x="127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0" name="Oval 9503"/>
              <p:cNvSpPr>
                <a:spLocks noChangeArrowheads="1"/>
              </p:cNvSpPr>
              <p:nvPr/>
            </p:nvSpPr>
            <p:spPr bwMode="auto">
              <a:xfrm>
                <a:off x="127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1" name="Oval 9504"/>
              <p:cNvSpPr>
                <a:spLocks noChangeArrowheads="1"/>
              </p:cNvSpPr>
              <p:nvPr/>
            </p:nvSpPr>
            <p:spPr bwMode="auto">
              <a:xfrm>
                <a:off x="1271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2" name="Oval 9505"/>
              <p:cNvSpPr>
                <a:spLocks noChangeArrowheads="1"/>
              </p:cNvSpPr>
              <p:nvPr/>
            </p:nvSpPr>
            <p:spPr bwMode="auto">
              <a:xfrm>
                <a:off x="1271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3" name="Oval 9506"/>
              <p:cNvSpPr>
                <a:spLocks noChangeArrowheads="1"/>
              </p:cNvSpPr>
              <p:nvPr/>
            </p:nvSpPr>
            <p:spPr bwMode="auto">
              <a:xfrm>
                <a:off x="127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4" name="Oval 9507"/>
              <p:cNvSpPr>
                <a:spLocks noChangeArrowheads="1"/>
              </p:cNvSpPr>
              <p:nvPr/>
            </p:nvSpPr>
            <p:spPr bwMode="auto">
              <a:xfrm>
                <a:off x="127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5" name="Oval 9508"/>
              <p:cNvSpPr>
                <a:spLocks noChangeArrowheads="1"/>
              </p:cNvSpPr>
              <p:nvPr/>
            </p:nvSpPr>
            <p:spPr bwMode="auto">
              <a:xfrm>
                <a:off x="127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6" name="Oval 9509"/>
              <p:cNvSpPr>
                <a:spLocks noChangeArrowheads="1"/>
              </p:cNvSpPr>
              <p:nvPr/>
            </p:nvSpPr>
            <p:spPr bwMode="auto">
              <a:xfrm>
                <a:off x="1274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7" name="Oval 9510"/>
              <p:cNvSpPr>
                <a:spLocks noChangeArrowheads="1"/>
              </p:cNvSpPr>
              <p:nvPr/>
            </p:nvSpPr>
            <p:spPr bwMode="auto">
              <a:xfrm>
                <a:off x="127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8" name="Oval 9511"/>
              <p:cNvSpPr>
                <a:spLocks noChangeArrowheads="1"/>
              </p:cNvSpPr>
              <p:nvPr/>
            </p:nvSpPr>
            <p:spPr bwMode="auto">
              <a:xfrm>
                <a:off x="127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79" name="Oval 9512"/>
              <p:cNvSpPr>
                <a:spLocks noChangeArrowheads="1"/>
              </p:cNvSpPr>
              <p:nvPr/>
            </p:nvSpPr>
            <p:spPr bwMode="auto">
              <a:xfrm>
                <a:off x="1274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0" name="Oval 9513"/>
              <p:cNvSpPr>
                <a:spLocks noChangeArrowheads="1"/>
              </p:cNvSpPr>
              <p:nvPr/>
            </p:nvSpPr>
            <p:spPr bwMode="auto">
              <a:xfrm>
                <a:off x="127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1" name="Oval 9514"/>
              <p:cNvSpPr>
                <a:spLocks noChangeArrowheads="1"/>
              </p:cNvSpPr>
              <p:nvPr/>
            </p:nvSpPr>
            <p:spPr bwMode="auto">
              <a:xfrm>
                <a:off x="1277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2" name="Oval 9515"/>
              <p:cNvSpPr>
                <a:spLocks noChangeArrowheads="1"/>
              </p:cNvSpPr>
              <p:nvPr/>
            </p:nvSpPr>
            <p:spPr bwMode="auto">
              <a:xfrm>
                <a:off x="127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3" name="Oval 9516"/>
              <p:cNvSpPr>
                <a:spLocks noChangeArrowheads="1"/>
              </p:cNvSpPr>
              <p:nvPr/>
            </p:nvSpPr>
            <p:spPr bwMode="auto">
              <a:xfrm>
                <a:off x="1277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4" name="Oval 9517"/>
              <p:cNvSpPr>
                <a:spLocks noChangeArrowheads="1"/>
              </p:cNvSpPr>
              <p:nvPr/>
            </p:nvSpPr>
            <p:spPr bwMode="auto">
              <a:xfrm>
                <a:off x="1277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5" name="Oval 9518"/>
              <p:cNvSpPr>
                <a:spLocks noChangeArrowheads="1"/>
              </p:cNvSpPr>
              <p:nvPr/>
            </p:nvSpPr>
            <p:spPr bwMode="auto">
              <a:xfrm>
                <a:off x="127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6" name="Oval 9519"/>
              <p:cNvSpPr>
                <a:spLocks noChangeArrowheads="1"/>
              </p:cNvSpPr>
              <p:nvPr/>
            </p:nvSpPr>
            <p:spPr bwMode="auto">
              <a:xfrm>
                <a:off x="1277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7" name="Oval 9520"/>
              <p:cNvSpPr>
                <a:spLocks noChangeArrowheads="1"/>
              </p:cNvSpPr>
              <p:nvPr/>
            </p:nvSpPr>
            <p:spPr bwMode="auto">
              <a:xfrm>
                <a:off x="127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8" name="Oval 9521"/>
              <p:cNvSpPr>
                <a:spLocks noChangeArrowheads="1"/>
              </p:cNvSpPr>
              <p:nvPr/>
            </p:nvSpPr>
            <p:spPr bwMode="auto">
              <a:xfrm>
                <a:off x="127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89" name="Oval 9522"/>
              <p:cNvSpPr>
                <a:spLocks noChangeArrowheads="1"/>
              </p:cNvSpPr>
              <p:nvPr/>
            </p:nvSpPr>
            <p:spPr bwMode="auto">
              <a:xfrm>
                <a:off x="1279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0" name="Oval 9523"/>
              <p:cNvSpPr>
                <a:spLocks noChangeArrowheads="1"/>
              </p:cNvSpPr>
              <p:nvPr/>
            </p:nvSpPr>
            <p:spPr bwMode="auto">
              <a:xfrm>
                <a:off x="1279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1" name="Oval 9524"/>
              <p:cNvSpPr>
                <a:spLocks noChangeArrowheads="1"/>
              </p:cNvSpPr>
              <p:nvPr/>
            </p:nvSpPr>
            <p:spPr bwMode="auto">
              <a:xfrm>
                <a:off x="1279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2" name="Oval 9525"/>
              <p:cNvSpPr>
                <a:spLocks noChangeArrowheads="1"/>
              </p:cNvSpPr>
              <p:nvPr/>
            </p:nvSpPr>
            <p:spPr bwMode="auto">
              <a:xfrm>
                <a:off x="1279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3" name="Oval 9526"/>
              <p:cNvSpPr>
                <a:spLocks noChangeArrowheads="1"/>
              </p:cNvSpPr>
              <p:nvPr/>
            </p:nvSpPr>
            <p:spPr bwMode="auto">
              <a:xfrm>
                <a:off x="1279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4" name="Oval 9527"/>
              <p:cNvSpPr>
                <a:spLocks noChangeArrowheads="1"/>
              </p:cNvSpPr>
              <p:nvPr/>
            </p:nvSpPr>
            <p:spPr bwMode="auto">
              <a:xfrm>
                <a:off x="1279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5" name="Oval 9528"/>
              <p:cNvSpPr>
                <a:spLocks noChangeArrowheads="1"/>
              </p:cNvSpPr>
              <p:nvPr/>
            </p:nvSpPr>
            <p:spPr bwMode="auto">
              <a:xfrm>
                <a:off x="1279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6" name="Oval 9529"/>
              <p:cNvSpPr>
                <a:spLocks noChangeArrowheads="1"/>
              </p:cNvSpPr>
              <p:nvPr/>
            </p:nvSpPr>
            <p:spPr bwMode="auto">
              <a:xfrm>
                <a:off x="1279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7" name="Oval 9530"/>
              <p:cNvSpPr>
                <a:spLocks noChangeArrowheads="1"/>
              </p:cNvSpPr>
              <p:nvPr/>
            </p:nvSpPr>
            <p:spPr bwMode="auto">
              <a:xfrm>
                <a:off x="1282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8" name="Oval 9531"/>
              <p:cNvSpPr>
                <a:spLocks noChangeArrowheads="1"/>
              </p:cNvSpPr>
              <p:nvPr/>
            </p:nvSpPr>
            <p:spPr bwMode="auto">
              <a:xfrm>
                <a:off x="1282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99" name="Oval 9532"/>
              <p:cNvSpPr>
                <a:spLocks noChangeArrowheads="1"/>
              </p:cNvSpPr>
              <p:nvPr/>
            </p:nvSpPr>
            <p:spPr bwMode="auto">
              <a:xfrm>
                <a:off x="128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0" name="Oval 9533"/>
              <p:cNvSpPr>
                <a:spLocks noChangeArrowheads="1"/>
              </p:cNvSpPr>
              <p:nvPr/>
            </p:nvSpPr>
            <p:spPr bwMode="auto">
              <a:xfrm>
                <a:off x="1282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1" name="Oval 9534"/>
              <p:cNvSpPr>
                <a:spLocks noChangeArrowheads="1"/>
              </p:cNvSpPr>
              <p:nvPr/>
            </p:nvSpPr>
            <p:spPr bwMode="auto">
              <a:xfrm>
                <a:off x="1282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2" name="Oval 9535"/>
              <p:cNvSpPr>
                <a:spLocks noChangeArrowheads="1"/>
              </p:cNvSpPr>
              <p:nvPr/>
            </p:nvSpPr>
            <p:spPr bwMode="auto">
              <a:xfrm>
                <a:off x="1282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3" name="Oval 9536"/>
              <p:cNvSpPr>
                <a:spLocks noChangeArrowheads="1"/>
              </p:cNvSpPr>
              <p:nvPr/>
            </p:nvSpPr>
            <p:spPr bwMode="auto">
              <a:xfrm>
                <a:off x="1282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4" name="Oval 9537"/>
              <p:cNvSpPr>
                <a:spLocks noChangeArrowheads="1"/>
              </p:cNvSpPr>
              <p:nvPr/>
            </p:nvSpPr>
            <p:spPr bwMode="auto">
              <a:xfrm>
                <a:off x="1285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5" name="Oval 9538"/>
              <p:cNvSpPr>
                <a:spLocks noChangeArrowheads="1"/>
              </p:cNvSpPr>
              <p:nvPr/>
            </p:nvSpPr>
            <p:spPr bwMode="auto">
              <a:xfrm>
                <a:off x="1285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6" name="Oval 9539"/>
              <p:cNvSpPr>
                <a:spLocks noChangeArrowheads="1"/>
              </p:cNvSpPr>
              <p:nvPr/>
            </p:nvSpPr>
            <p:spPr bwMode="auto">
              <a:xfrm>
                <a:off x="1285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7" name="Oval 9540"/>
              <p:cNvSpPr>
                <a:spLocks noChangeArrowheads="1"/>
              </p:cNvSpPr>
              <p:nvPr/>
            </p:nvSpPr>
            <p:spPr bwMode="auto">
              <a:xfrm>
                <a:off x="1285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8" name="Oval 9541"/>
              <p:cNvSpPr>
                <a:spLocks noChangeArrowheads="1"/>
              </p:cNvSpPr>
              <p:nvPr/>
            </p:nvSpPr>
            <p:spPr bwMode="auto">
              <a:xfrm>
                <a:off x="1285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09" name="Oval 9542"/>
              <p:cNvSpPr>
                <a:spLocks noChangeArrowheads="1"/>
              </p:cNvSpPr>
              <p:nvPr/>
            </p:nvSpPr>
            <p:spPr bwMode="auto">
              <a:xfrm>
                <a:off x="1285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0" name="Oval 9543"/>
              <p:cNvSpPr>
                <a:spLocks noChangeArrowheads="1"/>
              </p:cNvSpPr>
              <p:nvPr/>
            </p:nvSpPr>
            <p:spPr bwMode="auto">
              <a:xfrm>
                <a:off x="1285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1" name="Oval 9544"/>
              <p:cNvSpPr>
                <a:spLocks noChangeArrowheads="1"/>
              </p:cNvSpPr>
              <p:nvPr/>
            </p:nvSpPr>
            <p:spPr bwMode="auto">
              <a:xfrm>
                <a:off x="1285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2" name="Oval 9545"/>
              <p:cNvSpPr>
                <a:spLocks noChangeArrowheads="1"/>
              </p:cNvSpPr>
              <p:nvPr/>
            </p:nvSpPr>
            <p:spPr bwMode="auto">
              <a:xfrm>
                <a:off x="1288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3" name="Oval 9546"/>
              <p:cNvSpPr>
                <a:spLocks noChangeArrowheads="1"/>
              </p:cNvSpPr>
              <p:nvPr/>
            </p:nvSpPr>
            <p:spPr bwMode="auto">
              <a:xfrm>
                <a:off x="1288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4" name="Oval 9547"/>
              <p:cNvSpPr>
                <a:spLocks noChangeArrowheads="1"/>
              </p:cNvSpPr>
              <p:nvPr/>
            </p:nvSpPr>
            <p:spPr bwMode="auto">
              <a:xfrm>
                <a:off x="1288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5" name="Oval 9548"/>
              <p:cNvSpPr>
                <a:spLocks noChangeArrowheads="1"/>
              </p:cNvSpPr>
              <p:nvPr/>
            </p:nvSpPr>
            <p:spPr bwMode="auto">
              <a:xfrm>
                <a:off x="1288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6" name="Oval 9549"/>
              <p:cNvSpPr>
                <a:spLocks noChangeArrowheads="1"/>
              </p:cNvSpPr>
              <p:nvPr/>
            </p:nvSpPr>
            <p:spPr bwMode="auto">
              <a:xfrm>
                <a:off x="128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7" name="Oval 9550"/>
              <p:cNvSpPr>
                <a:spLocks noChangeArrowheads="1"/>
              </p:cNvSpPr>
              <p:nvPr/>
            </p:nvSpPr>
            <p:spPr bwMode="auto">
              <a:xfrm>
                <a:off x="1288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8" name="Oval 9551"/>
              <p:cNvSpPr>
                <a:spLocks noChangeArrowheads="1"/>
              </p:cNvSpPr>
              <p:nvPr/>
            </p:nvSpPr>
            <p:spPr bwMode="auto">
              <a:xfrm>
                <a:off x="128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19" name="Oval 9552"/>
              <p:cNvSpPr>
                <a:spLocks noChangeArrowheads="1"/>
              </p:cNvSpPr>
              <p:nvPr/>
            </p:nvSpPr>
            <p:spPr bwMode="auto">
              <a:xfrm>
                <a:off x="1288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0" name="Oval 9553"/>
              <p:cNvSpPr>
                <a:spLocks noChangeArrowheads="1"/>
              </p:cNvSpPr>
              <p:nvPr/>
            </p:nvSpPr>
            <p:spPr bwMode="auto">
              <a:xfrm>
                <a:off x="1291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1" name="Oval 9554"/>
              <p:cNvSpPr>
                <a:spLocks noChangeArrowheads="1"/>
              </p:cNvSpPr>
              <p:nvPr/>
            </p:nvSpPr>
            <p:spPr bwMode="auto">
              <a:xfrm>
                <a:off x="129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2" name="Oval 9555"/>
              <p:cNvSpPr>
                <a:spLocks noChangeArrowheads="1"/>
              </p:cNvSpPr>
              <p:nvPr/>
            </p:nvSpPr>
            <p:spPr bwMode="auto">
              <a:xfrm>
                <a:off x="1291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3" name="Oval 9556"/>
              <p:cNvSpPr>
                <a:spLocks noChangeArrowheads="1"/>
              </p:cNvSpPr>
              <p:nvPr/>
            </p:nvSpPr>
            <p:spPr bwMode="auto">
              <a:xfrm>
                <a:off x="1291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4" name="Oval 9557"/>
              <p:cNvSpPr>
                <a:spLocks noChangeArrowheads="1"/>
              </p:cNvSpPr>
              <p:nvPr/>
            </p:nvSpPr>
            <p:spPr bwMode="auto">
              <a:xfrm>
                <a:off x="129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5" name="Oval 9558"/>
              <p:cNvSpPr>
                <a:spLocks noChangeArrowheads="1"/>
              </p:cNvSpPr>
              <p:nvPr/>
            </p:nvSpPr>
            <p:spPr bwMode="auto">
              <a:xfrm>
                <a:off x="1291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6" name="Oval 9559"/>
              <p:cNvSpPr>
                <a:spLocks noChangeArrowheads="1"/>
              </p:cNvSpPr>
              <p:nvPr/>
            </p:nvSpPr>
            <p:spPr bwMode="auto">
              <a:xfrm>
                <a:off x="1291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7" name="Oval 9560"/>
              <p:cNvSpPr>
                <a:spLocks noChangeArrowheads="1"/>
              </p:cNvSpPr>
              <p:nvPr/>
            </p:nvSpPr>
            <p:spPr bwMode="auto">
              <a:xfrm>
                <a:off x="129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8" name="Oval 9561"/>
              <p:cNvSpPr>
                <a:spLocks noChangeArrowheads="1"/>
              </p:cNvSpPr>
              <p:nvPr/>
            </p:nvSpPr>
            <p:spPr bwMode="auto">
              <a:xfrm>
                <a:off x="1294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29" name="Oval 9562"/>
              <p:cNvSpPr>
                <a:spLocks noChangeArrowheads="1"/>
              </p:cNvSpPr>
              <p:nvPr/>
            </p:nvSpPr>
            <p:spPr bwMode="auto">
              <a:xfrm>
                <a:off x="129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0" name="Oval 9563"/>
              <p:cNvSpPr>
                <a:spLocks noChangeArrowheads="1"/>
              </p:cNvSpPr>
              <p:nvPr/>
            </p:nvSpPr>
            <p:spPr bwMode="auto">
              <a:xfrm>
                <a:off x="129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1" name="Oval 9564"/>
              <p:cNvSpPr>
                <a:spLocks noChangeArrowheads="1"/>
              </p:cNvSpPr>
              <p:nvPr/>
            </p:nvSpPr>
            <p:spPr bwMode="auto">
              <a:xfrm>
                <a:off x="1294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2" name="Oval 9565"/>
              <p:cNvSpPr>
                <a:spLocks noChangeArrowheads="1"/>
              </p:cNvSpPr>
              <p:nvPr/>
            </p:nvSpPr>
            <p:spPr bwMode="auto">
              <a:xfrm>
                <a:off x="129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3" name="Oval 9566"/>
              <p:cNvSpPr>
                <a:spLocks noChangeArrowheads="1"/>
              </p:cNvSpPr>
              <p:nvPr/>
            </p:nvSpPr>
            <p:spPr bwMode="auto">
              <a:xfrm>
                <a:off x="1294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4" name="Oval 9567"/>
              <p:cNvSpPr>
                <a:spLocks noChangeArrowheads="1"/>
              </p:cNvSpPr>
              <p:nvPr/>
            </p:nvSpPr>
            <p:spPr bwMode="auto">
              <a:xfrm>
                <a:off x="129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5" name="Oval 9568"/>
              <p:cNvSpPr>
                <a:spLocks noChangeArrowheads="1"/>
              </p:cNvSpPr>
              <p:nvPr/>
            </p:nvSpPr>
            <p:spPr bwMode="auto">
              <a:xfrm>
                <a:off x="129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6" name="Oval 9569"/>
              <p:cNvSpPr>
                <a:spLocks noChangeArrowheads="1"/>
              </p:cNvSpPr>
              <p:nvPr/>
            </p:nvSpPr>
            <p:spPr bwMode="auto">
              <a:xfrm>
                <a:off x="129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7" name="Oval 9570"/>
              <p:cNvSpPr>
                <a:spLocks noChangeArrowheads="1"/>
              </p:cNvSpPr>
              <p:nvPr/>
            </p:nvSpPr>
            <p:spPr bwMode="auto">
              <a:xfrm>
                <a:off x="129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8" name="Oval 9571"/>
              <p:cNvSpPr>
                <a:spLocks noChangeArrowheads="1"/>
              </p:cNvSpPr>
              <p:nvPr/>
            </p:nvSpPr>
            <p:spPr bwMode="auto">
              <a:xfrm>
                <a:off x="1297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39" name="Oval 9572"/>
              <p:cNvSpPr>
                <a:spLocks noChangeArrowheads="1"/>
              </p:cNvSpPr>
              <p:nvPr/>
            </p:nvSpPr>
            <p:spPr bwMode="auto">
              <a:xfrm>
                <a:off x="1297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0" name="Oval 9573"/>
              <p:cNvSpPr>
                <a:spLocks noChangeArrowheads="1"/>
              </p:cNvSpPr>
              <p:nvPr/>
            </p:nvSpPr>
            <p:spPr bwMode="auto">
              <a:xfrm>
                <a:off x="1297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1" name="Oval 9574"/>
              <p:cNvSpPr>
                <a:spLocks noChangeArrowheads="1"/>
              </p:cNvSpPr>
              <p:nvPr/>
            </p:nvSpPr>
            <p:spPr bwMode="auto">
              <a:xfrm>
                <a:off x="129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2" name="Oval 9575"/>
              <p:cNvSpPr>
                <a:spLocks noChangeArrowheads="1"/>
              </p:cNvSpPr>
              <p:nvPr/>
            </p:nvSpPr>
            <p:spPr bwMode="auto">
              <a:xfrm>
                <a:off x="1297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3" name="Oval 9576"/>
              <p:cNvSpPr>
                <a:spLocks noChangeArrowheads="1"/>
              </p:cNvSpPr>
              <p:nvPr/>
            </p:nvSpPr>
            <p:spPr bwMode="auto">
              <a:xfrm>
                <a:off x="130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4" name="Oval 9577"/>
              <p:cNvSpPr>
                <a:spLocks noChangeArrowheads="1"/>
              </p:cNvSpPr>
              <p:nvPr/>
            </p:nvSpPr>
            <p:spPr bwMode="auto">
              <a:xfrm>
                <a:off x="130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5" name="Oval 9578"/>
              <p:cNvSpPr>
                <a:spLocks noChangeArrowheads="1"/>
              </p:cNvSpPr>
              <p:nvPr/>
            </p:nvSpPr>
            <p:spPr bwMode="auto">
              <a:xfrm>
                <a:off x="1300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6" name="Oval 9579"/>
              <p:cNvSpPr>
                <a:spLocks noChangeArrowheads="1"/>
              </p:cNvSpPr>
              <p:nvPr/>
            </p:nvSpPr>
            <p:spPr bwMode="auto">
              <a:xfrm>
                <a:off x="130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7" name="Oval 9580"/>
              <p:cNvSpPr>
                <a:spLocks noChangeArrowheads="1"/>
              </p:cNvSpPr>
              <p:nvPr/>
            </p:nvSpPr>
            <p:spPr bwMode="auto">
              <a:xfrm>
                <a:off x="130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8" name="Oval 9581"/>
              <p:cNvSpPr>
                <a:spLocks noChangeArrowheads="1"/>
              </p:cNvSpPr>
              <p:nvPr/>
            </p:nvSpPr>
            <p:spPr bwMode="auto">
              <a:xfrm>
                <a:off x="130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49" name="Oval 9582"/>
              <p:cNvSpPr>
                <a:spLocks noChangeArrowheads="1"/>
              </p:cNvSpPr>
              <p:nvPr/>
            </p:nvSpPr>
            <p:spPr bwMode="auto">
              <a:xfrm>
                <a:off x="130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0" name="Oval 9583"/>
              <p:cNvSpPr>
                <a:spLocks noChangeArrowheads="1"/>
              </p:cNvSpPr>
              <p:nvPr/>
            </p:nvSpPr>
            <p:spPr bwMode="auto">
              <a:xfrm>
                <a:off x="1303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1" name="Oval 9584"/>
              <p:cNvSpPr>
                <a:spLocks noChangeArrowheads="1"/>
              </p:cNvSpPr>
              <p:nvPr/>
            </p:nvSpPr>
            <p:spPr bwMode="auto">
              <a:xfrm>
                <a:off x="130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2" name="Oval 9585"/>
              <p:cNvSpPr>
                <a:spLocks noChangeArrowheads="1"/>
              </p:cNvSpPr>
              <p:nvPr/>
            </p:nvSpPr>
            <p:spPr bwMode="auto">
              <a:xfrm>
                <a:off x="130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3" name="Oval 9586"/>
              <p:cNvSpPr>
                <a:spLocks noChangeArrowheads="1"/>
              </p:cNvSpPr>
              <p:nvPr/>
            </p:nvSpPr>
            <p:spPr bwMode="auto">
              <a:xfrm>
                <a:off x="1303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4" name="Oval 9587"/>
              <p:cNvSpPr>
                <a:spLocks noChangeArrowheads="1"/>
              </p:cNvSpPr>
              <p:nvPr/>
            </p:nvSpPr>
            <p:spPr bwMode="auto">
              <a:xfrm>
                <a:off x="1303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5" name="Oval 9588"/>
              <p:cNvSpPr>
                <a:spLocks noChangeArrowheads="1"/>
              </p:cNvSpPr>
              <p:nvPr/>
            </p:nvSpPr>
            <p:spPr bwMode="auto">
              <a:xfrm>
                <a:off x="130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6" name="Oval 9589"/>
              <p:cNvSpPr>
                <a:spLocks noChangeArrowheads="1"/>
              </p:cNvSpPr>
              <p:nvPr/>
            </p:nvSpPr>
            <p:spPr bwMode="auto">
              <a:xfrm>
                <a:off x="130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7" name="Oval 9590"/>
              <p:cNvSpPr>
                <a:spLocks noChangeArrowheads="1"/>
              </p:cNvSpPr>
              <p:nvPr/>
            </p:nvSpPr>
            <p:spPr bwMode="auto">
              <a:xfrm>
                <a:off x="1303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8" name="Oval 9591"/>
              <p:cNvSpPr>
                <a:spLocks noChangeArrowheads="1"/>
              </p:cNvSpPr>
              <p:nvPr/>
            </p:nvSpPr>
            <p:spPr bwMode="auto">
              <a:xfrm>
                <a:off x="1306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59" name="Oval 9592"/>
              <p:cNvSpPr>
                <a:spLocks noChangeArrowheads="1"/>
              </p:cNvSpPr>
              <p:nvPr/>
            </p:nvSpPr>
            <p:spPr bwMode="auto">
              <a:xfrm>
                <a:off x="1306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0" name="Oval 9593"/>
              <p:cNvSpPr>
                <a:spLocks noChangeArrowheads="1"/>
              </p:cNvSpPr>
              <p:nvPr/>
            </p:nvSpPr>
            <p:spPr bwMode="auto">
              <a:xfrm>
                <a:off x="1306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1" name="Oval 9594"/>
              <p:cNvSpPr>
                <a:spLocks noChangeArrowheads="1"/>
              </p:cNvSpPr>
              <p:nvPr/>
            </p:nvSpPr>
            <p:spPr bwMode="auto">
              <a:xfrm>
                <a:off x="1306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2" name="Oval 9595"/>
              <p:cNvSpPr>
                <a:spLocks noChangeArrowheads="1"/>
              </p:cNvSpPr>
              <p:nvPr/>
            </p:nvSpPr>
            <p:spPr bwMode="auto">
              <a:xfrm>
                <a:off x="1306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3" name="Oval 9596"/>
              <p:cNvSpPr>
                <a:spLocks noChangeArrowheads="1"/>
              </p:cNvSpPr>
              <p:nvPr/>
            </p:nvSpPr>
            <p:spPr bwMode="auto">
              <a:xfrm>
                <a:off x="1306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4" name="Oval 9597"/>
              <p:cNvSpPr>
                <a:spLocks noChangeArrowheads="1"/>
              </p:cNvSpPr>
              <p:nvPr/>
            </p:nvSpPr>
            <p:spPr bwMode="auto">
              <a:xfrm>
                <a:off x="1306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5" name="Oval 9598"/>
              <p:cNvSpPr>
                <a:spLocks noChangeArrowheads="1"/>
              </p:cNvSpPr>
              <p:nvPr/>
            </p:nvSpPr>
            <p:spPr bwMode="auto">
              <a:xfrm>
                <a:off x="1306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6" name="Oval 9599"/>
              <p:cNvSpPr>
                <a:spLocks noChangeArrowheads="1"/>
              </p:cNvSpPr>
              <p:nvPr/>
            </p:nvSpPr>
            <p:spPr bwMode="auto">
              <a:xfrm>
                <a:off x="1309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7" name="Oval 9600"/>
              <p:cNvSpPr>
                <a:spLocks noChangeArrowheads="1"/>
              </p:cNvSpPr>
              <p:nvPr/>
            </p:nvSpPr>
            <p:spPr bwMode="auto">
              <a:xfrm>
                <a:off x="1309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8" name="Oval 9601"/>
              <p:cNvSpPr>
                <a:spLocks noChangeArrowheads="1"/>
              </p:cNvSpPr>
              <p:nvPr/>
            </p:nvSpPr>
            <p:spPr bwMode="auto">
              <a:xfrm>
                <a:off x="1309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69" name="Oval 9602"/>
              <p:cNvSpPr>
                <a:spLocks noChangeArrowheads="1"/>
              </p:cNvSpPr>
              <p:nvPr/>
            </p:nvSpPr>
            <p:spPr bwMode="auto">
              <a:xfrm>
                <a:off x="1309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0" name="Oval 9603"/>
              <p:cNvSpPr>
                <a:spLocks noChangeArrowheads="1"/>
              </p:cNvSpPr>
              <p:nvPr/>
            </p:nvSpPr>
            <p:spPr bwMode="auto">
              <a:xfrm>
                <a:off x="1309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1" name="Oval 9604"/>
              <p:cNvSpPr>
                <a:spLocks noChangeArrowheads="1"/>
              </p:cNvSpPr>
              <p:nvPr/>
            </p:nvSpPr>
            <p:spPr bwMode="auto">
              <a:xfrm>
                <a:off x="1309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2" name="Oval 9605"/>
              <p:cNvSpPr>
                <a:spLocks noChangeArrowheads="1"/>
              </p:cNvSpPr>
              <p:nvPr/>
            </p:nvSpPr>
            <p:spPr bwMode="auto">
              <a:xfrm>
                <a:off x="130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3" name="Oval 9606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4" name="Oval 9607"/>
              <p:cNvSpPr>
                <a:spLocks noChangeArrowheads="1"/>
              </p:cNvSpPr>
              <p:nvPr/>
            </p:nvSpPr>
            <p:spPr bwMode="auto">
              <a:xfrm>
                <a:off x="131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5" name="Oval 9608"/>
              <p:cNvSpPr>
                <a:spLocks noChangeArrowheads="1"/>
              </p:cNvSpPr>
              <p:nvPr/>
            </p:nvSpPr>
            <p:spPr bwMode="auto">
              <a:xfrm>
                <a:off x="131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6" name="Oval 9609"/>
              <p:cNvSpPr>
                <a:spLocks noChangeArrowheads="1"/>
              </p:cNvSpPr>
              <p:nvPr/>
            </p:nvSpPr>
            <p:spPr bwMode="auto">
              <a:xfrm>
                <a:off x="131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7" name="Oval 9610"/>
              <p:cNvSpPr>
                <a:spLocks noChangeArrowheads="1"/>
              </p:cNvSpPr>
              <p:nvPr/>
            </p:nvSpPr>
            <p:spPr bwMode="auto">
              <a:xfrm>
                <a:off x="131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8" name="Oval 9611"/>
              <p:cNvSpPr>
                <a:spLocks noChangeArrowheads="1"/>
              </p:cNvSpPr>
              <p:nvPr/>
            </p:nvSpPr>
            <p:spPr bwMode="auto">
              <a:xfrm>
                <a:off x="131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79" name="Oval 9612"/>
              <p:cNvSpPr>
                <a:spLocks noChangeArrowheads="1"/>
              </p:cNvSpPr>
              <p:nvPr/>
            </p:nvSpPr>
            <p:spPr bwMode="auto">
              <a:xfrm>
                <a:off x="131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0" name="Oval 9613"/>
              <p:cNvSpPr>
                <a:spLocks noChangeArrowheads="1"/>
              </p:cNvSpPr>
              <p:nvPr/>
            </p:nvSpPr>
            <p:spPr bwMode="auto">
              <a:xfrm>
                <a:off x="1312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1" name="Oval 9614"/>
              <p:cNvSpPr>
                <a:spLocks noChangeArrowheads="1"/>
              </p:cNvSpPr>
              <p:nvPr/>
            </p:nvSpPr>
            <p:spPr bwMode="auto">
              <a:xfrm>
                <a:off x="131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2" name="Oval 9615"/>
              <p:cNvSpPr>
                <a:spLocks noChangeArrowheads="1"/>
              </p:cNvSpPr>
              <p:nvPr/>
            </p:nvSpPr>
            <p:spPr bwMode="auto">
              <a:xfrm>
                <a:off x="131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3" name="Oval 9616"/>
              <p:cNvSpPr>
                <a:spLocks noChangeArrowheads="1"/>
              </p:cNvSpPr>
              <p:nvPr/>
            </p:nvSpPr>
            <p:spPr bwMode="auto">
              <a:xfrm>
                <a:off x="131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4" name="Oval 9617"/>
              <p:cNvSpPr>
                <a:spLocks noChangeArrowheads="1"/>
              </p:cNvSpPr>
              <p:nvPr/>
            </p:nvSpPr>
            <p:spPr bwMode="auto">
              <a:xfrm>
                <a:off x="131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5" name="Oval 9618"/>
              <p:cNvSpPr>
                <a:spLocks noChangeArrowheads="1"/>
              </p:cNvSpPr>
              <p:nvPr/>
            </p:nvSpPr>
            <p:spPr bwMode="auto">
              <a:xfrm>
                <a:off x="1315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6" name="Oval 9619"/>
              <p:cNvSpPr>
                <a:spLocks noChangeArrowheads="1"/>
              </p:cNvSpPr>
              <p:nvPr/>
            </p:nvSpPr>
            <p:spPr bwMode="auto">
              <a:xfrm>
                <a:off x="131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7" name="Oval 9620"/>
              <p:cNvSpPr>
                <a:spLocks noChangeArrowheads="1"/>
              </p:cNvSpPr>
              <p:nvPr/>
            </p:nvSpPr>
            <p:spPr bwMode="auto">
              <a:xfrm>
                <a:off x="131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8" name="Oval 9621"/>
              <p:cNvSpPr>
                <a:spLocks noChangeArrowheads="1"/>
              </p:cNvSpPr>
              <p:nvPr/>
            </p:nvSpPr>
            <p:spPr bwMode="auto">
              <a:xfrm>
                <a:off x="1317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89" name="Oval 9622"/>
              <p:cNvSpPr>
                <a:spLocks noChangeArrowheads="1"/>
              </p:cNvSpPr>
              <p:nvPr/>
            </p:nvSpPr>
            <p:spPr bwMode="auto">
              <a:xfrm>
                <a:off x="1317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0" name="Oval 9623"/>
              <p:cNvSpPr>
                <a:spLocks noChangeArrowheads="1"/>
              </p:cNvSpPr>
              <p:nvPr/>
            </p:nvSpPr>
            <p:spPr bwMode="auto">
              <a:xfrm>
                <a:off x="1317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1" name="Oval 9624"/>
              <p:cNvSpPr>
                <a:spLocks noChangeArrowheads="1"/>
              </p:cNvSpPr>
              <p:nvPr/>
            </p:nvSpPr>
            <p:spPr bwMode="auto">
              <a:xfrm>
                <a:off x="1317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2" name="Oval 9625"/>
              <p:cNvSpPr>
                <a:spLocks noChangeArrowheads="1"/>
              </p:cNvSpPr>
              <p:nvPr/>
            </p:nvSpPr>
            <p:spPr bwMode="auto">
              <a:xfrm>
                <a:off x="1317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3" name="Oval 9626"/>
              <p:cNvSpPr>
                <a:spLocks noChangeArrowheads="1"/>
              </p:cNvSpPr>
              <p:nvPr/>
            </p:nvSpPr>
            <p:spPr bwMode="auto">
              <a:xfrm>
                <a:off x="1317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4" name="Oval 9627"/>
              <p:cNvSpPr>
                <a:spLocks noChangeArrowheads="1"/>
              </p:cNvSpPr>
              <p:nvPr/>
            </p:nvSpPr>
            <p:spPr bwMode="auto">
              <a:xfrm>
                <a:off x="1317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5" name="Oval 9628"/>
              <p:cNvSpPr>
                <a:spLocks noChangeArrowheads="1"/>
              </p:cNvSpPr>
              <p:nvPr/>
            </p:nvSpPr>
            <p:spPr bwMode="auto">
              <a:xfrm>
                <a:off x="1317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6" name="Oval 9629"/>
              <p:cNvSpPr>
                <a:spLocks noChangeArrowheads="1"/>
              </p:cNvSpPr>
              <p:nvPr/>
            </p:nvSpPr>
            <p:spPr bwMode="auto">
              <a:xfrm>
                <a:off x="1320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7" name="Oval 9630"/>
              <p:cNvSpPr>
                <a:spLocks noChangeArrowheads="1"/>
              </p:cNvSpPr>
              <p:nvPr/>
            </p:nvSpPr>
            <p:spPr bwMode="auto">
              <a:xfrm>
                <a:off x="1320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8" name="Oval 9631"/>
              <p:cNvSpPr>
                <a:spLocks noChangeArrowheads="1"/>
              </p:cNvSpPr>
              <p:nvPr/>
            </p:nvSpPr>
            <p:spPr bwMode="auto">
              <a:xfrm>
                <a:off x="1320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099" name="Oval 9632"/>
              <p:cNvSpPr>
                <a:spLocks noChangeArrowheads="1"/>
              </p:cNvSpPr>
              <p:nvPr/>
            </p:nvSpPr>
            <p:spPr bwMode="auto">
              <a:xfrm>
                <a:off x="1320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00" name="Oval 9633"/>
              <p:cNvSpPr>
                <a:spLocks noChangeArrowheads="1"/>
              </p:cNvSpPr>
              <p:nvPr/>
            </p:nvSpPr>
            <p:spPr bwMode="auto">
              <a:xfrm>
                <a:off x="1320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01" name="Oval 9634"/>
              <p:cNvSpPr>
                <a:spLocks noChangeArrowheads="1"/>
              </p:cNvSpPr>
              <p:nvPr/>
            </p:nvSpPr>
            <p:spPr bwMode="auto">
              <a:xfrm>
                <a:off x="1320" y="26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02" name="Oval 9635"/>
              <p:cNvSpPr>
                <a:spLocks noChangeArrowheads="1"/>
              </p:cNvSpPr>
              <p:nvPr/>
            </p:nvSpPr>
            <p:spPr bwMode="auto">
              <a:xfrm>
                <a:off x="1320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03" name="Oval 9636"/>
              <p:cNvSpPr>
                <a:spLocks noChangeArrowheads="1"/>
              </p:cNvSpPr>
              <p:nvPr/>
            </p:nvSpPr>
            <p:spPr bwMode="auto">
              <a:xfrm>
                <a:off x="1320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04" name="Oval 9637"/>
              <p:cNvSpPr>
                <a:spLocks noChangeArrowheads="1"/>
              </p:cNvSpPr>
              <p:nvPr/>
            </p:nvSpPr>
            <p:spPr bwMode="auto">
              <a:xfrm>
                <a:off x="1323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05" name="Oval 9638"/>
              <p:cNvSpPr>
                <a:spLocks noChangeArrowheads="1"/>
              </p:cNvSpPr>
              <p:nvPr/>
            </p:nvSpPr>
            <p:spPr bwMode="auto">
              <a:xfrm>
                <a:off x="1323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06" name="Oval 9639"/>
              <p:cNvSpPr>
                <a:spLocks noChangeArrowheads="1"/>
              </p:cNvSpPr>
              <p:nvPr/>
            </p:nvSpPr>
            <p:spPr bwMode="auto">
              <a:xfrm>
                <a:off x="1323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07" name="Oval 9640"/>
              <p:cNvSpPr>
                <a:spLocks noChangeArrowheads="1"/>
              </p:cNvSpPr>
              <p:nvPr/>
            </p:nvSpPr>
            <p:spPr bwMode="auto">
              <a:xfrm>
                <a:off x="132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3108" name="Oval 9641"/>
              <p:cNvSpPr>
                <a:spLocks noChangeArrowheads="1"/>
              </p:cNvSpPr>
              <p:nvPr/>
            </p:nvSpPr>
            <p:spPr bwMode="auto">
              <a:xfrm>
                <a:off x="1323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5" name="Group 9843"/>
            <p:cNvGrpSpPr>
              <a:grpSpLocks/>
            </p:cNvGrpSpPr>
            <p:nvPr/>
          </p:nvGrpSpPr>
          <p:grpSpPr bwMode="auto">
            <a:xfrm>
              <a:off x="1323" y="2687"/>
              <a:ext cx="100" cy="29"/>
              <a:chOff x="1323" y="2687"/>
              <a:chExt cx="100" cy="29"/>
            </a:xfrm>
          </p:grpSpPr>
          <p:sp>
            <p:nvSpPr>
              <p:cNvPr id="12709" name="Oval 9643"/>
              <p:cNvSpPr>
                <a:spLocks noChangeArrowheads="1"/>
              </p:cNvSpPr>
              <p:nvPr/>
            </p:nvSpPr>
            <p:spPr bwMode="auto">
              <a:xfrm>
                <a:off x="132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0" name="Oval 9644"/>
              <p:cNvSpPr>
                <a:spLocks noChangeArrowheads="1"/>
              </p:cNvSpPr>
              <p:nvPr/>
            </p:nvSpPr>
            <p:spPr bwMode="auto">
              <a:xfrm>
                <a:off x="1323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1" name="Oval 9645"/>
              <p:cNvSpPr>
                <a:spLocks noChangeArrowheads="1"/>
              </p:cNvSpPr>
              <p:nvPr/>
            </p:nvSpPr>
            <p:spPr bwMode="auto">
              <a:xfrm>
                <a:off x="1326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2" name="Oval 9646"/>
              <p:cNvSpPr>
                <a:spLocks noChangeArrowheads="1"/>
              </p:cNvSpPr>
              <p:nvPr/>
            </p:nvSpPr>
            <p:spPr bwMode="auto">
              <a:xfrm>
                <a:off x="132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3" name="Oval 9647"/>
              <p:cNvSpPr>
                <a:spLocks noChangeArrowheads="1"/>
              </p:cNvSpPr>
              <p:nvPr/>
            </p:nvSpPr>
            <p:spPr bwMode="auto">
              <a:xfrm>
                <a:off x="132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4" name="Oval 9648"/>
              <p:cNvSpPr>
                <a:spLocks noChangeArrowheads="1"/>
              </p:cNvSpPr>
              <p:nvPr/>
            </p:nvSpPr>
            <p:spPr bwMode="auto">
              <a:xfrm>
                <a:off x="132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5" name="Oval 9649"/>
              <p:cNvSpPr>
                <a:spLocks noChangeArrowheads="1"/>
              </p:cNvSpPr>
              <p:nvPr/>
            </p:nvSpPr>
            <p:spPr bwMode="auto">
              <a:xfrm>
                <a:off x="1326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6" name="Oval 9650"/>
              <p:cNvSpPr>
                <a:spLocks noChangeArrowheads="1"/>
              </p:cNvSpPr>
              <p:nvPr/>
            </p:nvSpPr>
            <p:spPr bwMode="auto">
              <a:xfrm>
                <a:off x="1326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7" name="Oval 9651"/>
              <p:cNvSpPr>
                <a:spLocks noChangeArrowheads="1"/>
              </p:cNvSpPr>
              <p:nvPr/>
            </p:nvSpPr>
            <p:spPr bwMode="auto">
              <a:xfrm>
                <a:off x="1326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8" name="Oval 9652"/>
              <p:cNvSpPr>
                <a:spLocks noChangeArrowheads="1"/>
              </p:cNvSpPr>
              <p:nvPr/>
            </p:nvSpPr>
            <p:spPr bwMode="auto">
              <a:xfrm>
                <a:off x="132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19" name="Oval 9653"/>
              <p:cNvSpPr>
                <a:spLocks noChangeArrowheads="1"/>
              </p:cNvSpPr>
              <p:nvPr/>
            </p:nvSpPr>
            <p:spPr bwMode="auto">
              <a:xfrm>
                <a:off x="1329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0" name="Oval 9654"/>
              <p:cNvSpPr>
                <a:spLocks noChangeArrowheads="1"/>
              </p:cNvSpPr>
              <p:nvPr/>
            </p:nvSpPr>
            <p:spPr bwMode="auto">
              <a:xfrm>
                <a:off x="1329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1" name="Oval 9655"/>
              <p:cNvSpPr>
                <a:spLocks noChangeArrowheads="1"/>
              </p:cNvSpPr>
              <p:nvPr/>
            </p:nvSpPr>
            <p:spPr bwMode="auto">
              <a:xfrm>
                <a:off x="1329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2" name="Oval 9656"/>
              <p:cNvSpPr>
                <a:spLocks noChangeArrowheads="1"/>
              </p:cNvSpPr>
              <p:nvPr/>
            </p:nvSpPr>
            <p:spPr bwMode="auto">
              <a:xfrm>
                <a:off x="1329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3" name="Oval 9657"/>
              <p:cNvSpPr>
                <a:spLocks noChangeArrowheads="1"/>
              </p:cNvSpPr>
              <p:nvPr/>
            </p:nvSpPr>
            <p:spPr bwMode="auto">
              <a:xfrm>
                <a:off x="1329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4" name="Oval 9658"/>
              <p:cNvSpPr>
                <a:spLocks noChangeArrowheads="1"/>
              </p:cNvSpPr>
              <p:nvPr/>
            </p:nvSpPr>
            <p:spPr bwMode="auto">
              <a:xfrm>
                <a:off x="1329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5" name="Oval 9659"/>
              <p:cNvSpPr>
                <a:spLocks noChangeArrowheads="1"/>
              </p:cNvSpPr>
              <p:nvPr/>
            </p:nvSpPr>
            <p:spPr bwMode="auto">
              <a:xfrm>
                <a:off x="1329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6" name="Oval 9660"/>
              <p:cNvSpPr>
                <a:spLocks noChangeArrowheads="1"/>
              </p:cNvSpPr>
              <p:nvPr/>
            </p:nvSpPr>
            <p:spPr bwMode="auto">
              <a:xfrm>
                <a:off x="1329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7" name="Oval 9661"/>
              <p:cNvSpPr>
                <a:spLocks noChangeArrowheads="1"/>
              </p:cNvSpPr>
              <p:nvPr/>
            </p:nvSpPr>
            <p:spPr bwMode="auto">
              <a:xfrm>
                <a:off x="1332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8" name="Oval 9662"/>
              <p:cNvSpPr>
                <a:spLocks noChangeArrowheads="1"/>
              </p:cNvSpPr>
              <p:nvPr/>
            </p:nvSpPr>
            <p:spPr bwMode="auto">
              <a:xfrm>
                <a:off x="1332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29" name="Oval 9663"/>
              <p:cNvSpPr>
                <a:spLocks noChangeArrowheads="1"/>
              </p:cNvSpPr>
              <p:nvPr/>
            </p:nvSpPr>
            <p:spPr bwMode="auto">
              <a:xfrm>
                <a:off x="133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0" name="Oval 9664"/>
              <p:cNvSpPr>
                <a:spLocks noChangeArrowheads="1"/>
              </p:cNvSpPr>
              <p:nvPr/>
            </p:nvSpPr>
            <p:spPr bwMode="auto">
              <a:xfrm>
                <a:off x="1332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1" name="Oval 9665"/>
              <p:cNvSpPr>
                <a:spLocks noChangeArrowheads="1"/>
              </p:cNvSpPr>
              <p:nvPr/>
            </p:nvSpPr>
            <p:spPr bwMode="auto">
              <a:xfrm>
                <a:off x="133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2" name="Oval 9666"/>
              <p:cNvSpPr>
                <a:spLocks noChangeArrowheads="1"/>
              </p:cNvSpPr>
              <p:nvPr/>
            </p:nvSpPr>
            <p:spPr bwMode="auto">
              <a:xfrm>
                <a:off x="1332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3" name="Oval 9667"/>
              <p:cNvSpPr>
                <a:spLocks noChangeArrowheads="1"/>
              </p:cNvSpPr>
              <p:nvPr/>
            </p:nvSpPr>
            <p:spPr bwMode="auto">
              <a:xfrm>
                <a:off x="133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4" name="Oval 9668"/>
              <p:cNvSpPr>
                <a:spLocks noChangeArrowheads="1"/>
              </p:cNvSpPr>
              <p:nvPr/>
            </p:nvSpPr>
            <p:spPr bwMode="auto">
              <a:xfrm>
                <a:off x="133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5" name="Oval 9669"/>
              <p:cNvSpPr>
                <a:spLocks noChangeArrowheads="1"/>
              </p:cNvSpPr>
              <p:nvPr/>
            </p:nvSpPr>
            <p:spPr bwMode="auto">
              <a:xfrm>
                <a:off x="133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6" name="Oval 9670"/>
              <p:cNvSpPr>
                <a:spLocks noChangeArrowheads="1"/>
              </p:cNvSpPr>
              <p:nvPr/>
            </p:nvSpPr>
            <p:spPr bwMode="auto">
              <a:xfrm>
                <a:off x="133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7" name="Oval 9671"/>
              <p:cNvSpPr>
                <a:spLocks noChangeArrowheads="1"/>
              </p:cNvSpPr>
              <p:nvPr/>
            </p:nvSpPr>
            <p:spPr bwMode="auto">
              <a:xfrm>
                <a:off x="133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8" name="Oval 9672"/>
              <p:cNvSpPr>
                <a:spLocks noChangeArrowheads="1"/>
              </p:cNvSpPr>
              <p:nvPr/>
            </p:nvSpPr>
            <p:spPr bwMode="auto">
              <a:xfrm>
                <a:off x="133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39" name="Oval 9673"/>
              <p:cNvSpPr>
                <a:spLocks noChangeArrowheads="1"/>
              </p:cNvSpPr>
              <p:nvPr/>
            </p:nvSpPr>
            <p:spPr bwMode="auto">
              <a:xfrm>
                <a:off x="133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0" name="Oval 9674"/>
              <p:cNvSpPr>
                <a:spLocks noChangeArrowheads="1"/>
              </p:cNvSpPr>
              <p:nvPr/>
            </p:nvSpPr>
            <p:spPr bwMode="auto">
              <a:xfrm>
                <a:off x="133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1" name="Oval 9675"/>
              <p:cNvSpPr>
                <a:spLocks noChangeArrowheads="1"/>
              </p:cNvSpPr>
              <p:nvPr/>
            </p:nvSpPr>
            <p:spPr bwMode="auto">
              <a:xfrm>
                <a:off x="133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2" name="Oval 9676"/>
              <p:cNvSpPr>
                <a:spLocks noChangeArrowheads="1"/>
              </p:cNvSpPr>
              <p:nvPr/>
            </p:nvSpPr>
            <p:spPr bwMode="auto">
              <a:xfrm>
                <a:off x="133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3" name="Oval 9677"/>
              <p:cNvSpPr>
                <a:spLocks noChangeArrowheads="1"/>
              </p:cNvSpPr>
              <p:nvPr/>
            </p:nvSpPr>
            <p:spPr bwMode="auto">
              <a:xfrm>
                <a:off x="1338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4" name="Oval 9678"/>
              <p:cNvSpPr>
                <a:spLocks noChangeArrowheads="1"/>
              </p:cNvSpPr>
              <p:nvPr/>
            </p:nvSpPr>
            <p:spPr bwMode="auto">
              <a:xfrm>
                <a:off x="1338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5" name="Oval 9679"/>
              <p:cNvSpPr>
                <a:spLocks noChangeArrowheads="1"/>
              </p:cNvSpPr>
              <p:nvPr/>
            </p:nvSpPr>
            <p:spPr bwMode="auto">
              <a:xfrm>
                <a:off x="1338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6" name="Oval 9680"/>
              <p:cNvSpPr>
                <a:spLocks noChangeArrowheads="1"/>
              </p:cNvSpPr>
              <p:nvPr/>
            </p:nvSpPr>
            <p:spPr bwMode="auto">
              <a:xfrm>
                <a:off x="133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7" name="Oval 9681"/>
              <p:cNvSpPr>
                <a:spLocks noChangeArrowheads="1"/>
              </p:cNvSpPr>
              <p:nvPr/>
            </p:nvSpPr>
            <p:spPr bwMode="auto">
              <a:xfrm>
                <a:off x="1338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8" name="Oval 9682"/>
              <p:cNvSpPr>
                <a:spLocks noChangeArrowheads="1"/>
              </p:cNvSpPr>
              <p:nvPr/>
            </p:nvSpPr>
            <p:spPr bwMode="auto">
              <a:xfrm>
                <a:off x="133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49" name="Oval 9683"/>
              <p:cNvSpPr>
                <a:spLocks noChangeArrowheads="1"/>
              </p:cNvSpPr>
              <p:nvPr/>
            </p:nvSpPr>
            <p:spPr bwMode="auto">
              <a:xfrm>
                <a:off x="133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0" name="Oval 9684"/>
              <p:cNvSpPr>
                <a:spLocks noChangeArrowheads="1"/>
              </p:cNvSpPr>
              <p:nvPr/>
            </p:nvSpPr>
            <p:spPr bwMode="auto">
              <a:xfrm>
                <a:off x="1341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1" name="Oval 9685"/>
              <p:cNvSpPr>
                <a:spLocks noChangeArrowheads="1"/>
              </p:cNvSpPr>
              <p:nvPr/>
            </p:nvSpPr>
            <p:spPr bwMode="auto">
              <a:xfrm>
                <a:off x="134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2" name="Oval 9686"/>
              <p:cNvSpPr>
                <a:spLocks noChangeArrowheads="1"/>
              </p:cNvSpPr>
              <p:nvPr/>
            </p:nvSpPr>
            <p:spPr bwMode="auto">
              <a:xfrm>
                <a:off x="1341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3" name="Oval 9687"/>
              <p:cNvSpPr>
                <a:spLocks noChangeArrowheads="1"/>
              </p:cNvSpPr>
              <p:nvPr/>
            </p:nvSpPr>
            <p:spPr bwMode="auto">
              <a:xfrm>
                <a:off x="1341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4" name="Oval 9688"/>
              <p:cNvSpPr>
                <a:spLocks noChangeArrowheads="1"/>
              </p:cNvSpPr>
              <p:nvPr/>
            </p:nvSpPr>
            <p:spPr bwMode="auto">
              <a:xfrm>
                <a:off x="1341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5" name="Oval 9689"/>
              <p:cNvSpPr>
                <a:spLocks noChangeArrowheads="1"/>
              </p:cNvSpPr>
              <p:nvPr/>
            </p:nvSpPr>
            <p:spPr bwMode="auto">
              <a:xfrm>
                <a:off x="134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6" name="Oval 9690"/>
              <p:cNvSpPr>
                <a:spLocks noChangeArrowheads="1"/>
              </p:cNvSpPr>
              <p:nvPr/>
            </p:nvSpPr>
            <p:spPr bwMode="auto">
              <a:xfrm>
                <a:off x="134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7" name="Oval 9691"/>
              <p:cNvSpPr>
                <a:spLocks noChangeArrowheads="1"/>
              </p:cNvSpPr>
              <p:nvPr/>
            </p:nvSpPr>
            <p:spPr bwMode="auto">
              <a:xfrm>
                <a:off x="134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8" name="Oval 9692"/>
              <p:cNvSpPr>
                <a:spLocks noChangeArrowheads="1"/>
              </p:cNvSpPr>
              <p:nvPr/>
            </p:nvSpPr>
            <p:spPr bwMode="auto">
              <a:xfrm>
                <a:off x="1344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59" name="Oval 9693"/>
              <p:cNvSpPr>
                <a:spLocks noChangeArrowheads="1"/>
              </p:cNvSpPr>
              <p:nvPr/>
            </p:nvSpPr>
            <p:spPr bwMode="auto">
              <a:xfrm>
                <a:off x="134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0" name="Oval 9694"/>
              <p:cNvSpPr>
                <a:spLocks noChangeArrowheads="1"/>
              </p:cNvSpPr>
              <p:nvPr/>
            </p:nvSpPr>
            <p:spPr bwMode="auto">
              <a:xfrm>
                <a:off x="1344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1" name="Oval 9695"/>
              <p:cNvSpPr>
                <a:spLocks noChangeArrowheads="1"/>
              </p:cNvSpPr>
              <p:nvPr/>
            </p:nvSpPr>
            <p:spPr bwMode="auto">
              <a:xfrm>
                <a:off x="134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2" name="Oval 9696"/>
              <p:cNvSpPr>
                <a:spLocks noChangeArrowheads="1"/>
              </p:cNvSpPr>
              <p:nvPr/>
            </p:nvSpPr>
            <p:spPr bwMode="auto">
              <a:xfrm>
                <a:off x="134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3" name="Oval 9697"/>
              <p:cNvSpPr>
                <a:spLocks noChangeArrowheads="1"/>
              </p:cNvSpPr>
              <p:nvPr/>
            </p:nvSpPr>
            <p:spPr bwMode="auto">
              <a:xfrm>
                <a:off x="134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4" name="Oval 9698"/>
              <p:cNvSpPr>
                <a:spLocks noChangeArrowheads="1"/>
              </p:cNvSpPr>
              <p:nvPr/>
            </p:nvSpPr>
            <p:spPr bwMode="auto">
              <a:xfrm>
                <a:off x="1344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5" name="Oval 9699"/>
              <p:cNvSpPr>
                <a:spLocks noChangeArrowheads="1"/>
              </p:cNvSpPr>
              <p:nvPr/>
            </p:nvSpPr>
            <p:spPr bwMode="auto">
              <a:xfrm>
                <a:off x="134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6" name="Oval 9700"/>
              <p:cNvSpPr>
                <a:spLocks noChangeArrowheads="1"/>
              </p:cNvSpPr>
              <p:nvPr/>
            </p:nvSpPr>
            <p:spPr bwMode="auto">
              <a:xfrm>
                <a:off x="134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7" name="Oval 9701"/>
              <p:cNvSpPr>
                <a:spLocks noChangeArrowheads="1"/>
              </p:cNvSpPr>
              <p:nvPr/>
            </p:nvSpPr>
            <p:spPr bwMode="auto">
              <a:xfrm>
                <a:off x="1347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8" name="Oval 9702"/>
              <p:cNvSpPr>
                <a:spLocks noChangeArrowheads="1"/>
              </p:cNvSpPr>
              <p:nvPr/>
            </p:nvSpPr>
            <p:spPr bwMode="auto">
              <a:xfrm>
                <a:off x="1347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69" name="Oval 9703"/>
              <p:cNvSpPr>
                <a:spLocks noChangeArrowheads="1"/>
              </p:cNvSpPr>
              <p:nvPr/>
            </p:nvSpPr>
            <p:spPr bwMode="auto">
              <a:xfrm>
                <a:off x="134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0" name="Oval 9704"/>
              <p:cNvSpPr>
                <a:spLocks noChangeArrowheads="1"/>
              </p:cNvSpPr>
              <p:nvPr/>
            </p:nvSpPr>
            <p:spPr bwMode="auto">
              <a:xfrm>
                <a:off x="134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1" name="Oval 9705"/>
              <p:cNvSpPr>
                <a:spLocks noChangeArrowheads="1"/>
              </p:cNvSpPr>
              <p:nvPr/>
            </p:nvSpPr>
            <p:spPr bwMode="auto">
              <a:xfrm>
                <a:off x="134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2" name="Oval 9706"/>
              <p:cNvSpPr>
                <a:spLocks noChangeArrowheads="1"/>
              </p:cNvSpPr>
              <p:nvPr/>
            </p:nvSpPr>
            <p:spPr bwMode="auto">
              <a:xfrm>
                <a:off x="134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3" name="Oval 9707"/>
              <p:cNvSpPr>
                <a:spLocks noChangeArrowheads="1"/>
              </p:cNvSpPr>
              <p:nvPr/>
            </p:nvSpPr>
            <p:spPr bwMode="auto">
              <a:xfrm>
                <a:off x="135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4" name="Oval 9708"/>
              <p:cNvSpPr>
                <a:spLocks noChangeArrowheads="1"/>
              </p:cNvSpPr>
              <p:nvPr/>
            </p:nvSpPr>
            <p:spPr bwMode="auto">
              <a:xfrm>
                <a:off x="1350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5" name="Oval 9709"/>
              <p:cNvSpPr>
                <a:spLocks noChangeArrowheads="1"/>
              </p:cNvSpPr>
              <p:nvPr/>
            </p:nvSpPr>
            <p:spPr bwMode="auto">
              <a:xfrm>
                <a:off x="135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6" name="Oval 9710"/>
              <p:cNvSpPr>
                <a:spLocks noChangeArrowheads="1"/>
              </p:cNvSpPr>
              <p:nvPr/>
            </p:nvSpPr>
            <p:spPr bwMode="auto">
              <a:xfrm>
                <a:off x="135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7" name="Oval 9711"/>
              <p:cNvSpPr>
                <a:spLocks noChangeArrowheads="1"/>
              </p:cNvSpPr>
              <p:nvPr/>
            </p:nvSpPr>
            <p:spPr bwMode="auto">
              <a:xfrm>
                <a:off x="1350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8" name="Oval 9712"/>
              <p:cNvSpPr>
                <a:spLocks noChangeArrowheads="1"/>
              </p:cNvSpPr>
              <p:nvPr/>
            </p:nvSpPr>
            <p:spPr bwMode="auto">
              <a:xfrm>
                <a:off x="135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79" name="Oval 9713"/>
              <p:cNvSpPr>
                <a:spLocks noChangeArrowheads="1"/>
              </p:cNvSpPr>
              <p:nvPr/>
            </p:nvSpPr>
            <p:spPr bwMode="auto">
              <a:xfrm>
                <a:off x="1350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0" name="Oval 9714"/>
              <p:cNvSpPr>
                <a:spLocks noChangeArrowheads="1"/>
              </p:cNvSpPr>
              <p:nvPr/>
            </p:nvSpPr>
            <p:spPr bwMode="auto">
              <a:xfrm>
                <a:off x="1353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1" name="Oval 9715"/>
              <p:cNvSpPr>
                <a:spLocks noChangeArrowheads="1"/>
              </p:cNvSpPr>
              <p:nvPr/>
            </p:nvSpPr>
            <p:spPr bwMode="auto">
              <a:xfrm>
                <a:off x="135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2" name="Oval 9716"/>
              <p:cNvSpPr>
                <a:spLocks noChangeArrowheads="1"/>
              </p:cNvSpPr>
              <p:nvPr/>
            </p:nvSpPr>
            <p:spPr bwMode="auto">
              <a:xfrm>
                <a:off x="1353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3" name="Oval 9717"/>
              <p:cNvSpPr>
                <a:spLocks noChangeArrowheads="1"/>
              </p:cNvSpPr>
              <p:nvPr/>
            </p:nvSpPr>
            <p:spPr bwMode="auto">
              <a:xfrm>
                <a:off x="135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4" name="Oval 9718"/>
              <p:cNvSpPr>
                <a:spLocks noChangeArrowheads="1"/>
              </p:cNvSpPr>
              <p:nvPr/>
            </p:nvSpPr>
            <p:spPr bwMode="auto">
              <a:xfrm>
                <a:off x="135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5" name="Oval 9719"/>
              <p:cNvSpPr>
                <a:spLocks noChangeArrowheads="1"/>
              </p:cNvSpPr>
              <p:nvPr/>
            </p:nvSpPr>
            <p:spPr bwMode="auto">
              <a:xfrm>
                <a:off x="135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6" name="Oval 9720"/>
              <p:cNvSpPr>
                <a:spLocks noChangeArrowheads="1"/>
              </p:cNvSpPr>
              <p:nvPr/>
            </p:nvSpPr>
            <p:spPr bwMode="auto">
              <a:xfrm>
                <a:off x="1353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7" name="Oval 9721"/>
              <p:cNvSpPr>
                <a:spLocks noChangeArrowheads="1"/>
              </p:cNvSpPr>
              <p:nvPr/>
            </p:nvSpPr>
            <p:spPr bwMode="auto">
              <a:xfrm>
                <a:off x="135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8" name="Oval 9722"/>
              <p:cNvSpPr>
                <a:spLocks noChangeArrowheads="1"/>
              </p:cNvSpPr>
              <p:nvPr/>
            </p:nvSpPr>
            <p:spPr bwMode="auto">
              <a:xfrm>
                <a:off x="1355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89" name="Oval 9723"/>
              <p:cNvSpPr>
                <a:spLocks noChangeArrowheads="1"/>
              </p:cNvSpPr>
              <p:nvPr/>
            </p:nvSpPr>
            <p:spPr bwMode="auto">
              <a:xfrm>
                <a:off x="1355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0" name="Oval 9724"/>
              <p:cNvSpPr>
                <a:spLocks noChangeArrowheads="1"/>
              </p:cNvSpPr>
              <p:nvPr/>
            </p:nvSpPr>
            <p:spPr bwMode="auto">
              <a:xfrm>
                <a:off x="1355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1" name="Oval 9725"/>
              <p:cNvSpPr>
                <a:spLocks noChangeArrowheads="1"/>
              </p:cNvSpPr>
              <p:nvPr/>
            </p:nvSpPr>
            <p:spPr bwMode="auto">
              <a:xfrm>
                <a:off x="1355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2" name="Oval 9726"/>
              <p:cNvSpPr>
                <a:spLocks noChangeArrowheads="1"/>
              </p:cNvSpPr>
              <p:nvPr/>
            </p:nvSpPr>
            <p:spPr bwMode="auto">
              <a:xfrm>
                <a:off x="1355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3" name="Oval 9727"/>
              <p:cNvSpPr>
                <a:spLocks noChangeArrowheads="1"/>
              </p:cNvSpPr>
              <p:nvPr/>
            </p:nvSpPr>
            <p:spPr bwMode="auto">
              <a:xfrm>
                <a:off x="1355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4" name="Oval 9728"/>
              <p:cNvSpPr>
                <a:spLocks noChangeArrowheads="1"/>
              </p:cNvSpPr>
              <p:nvPr/>
            </p:nvSpPr>
            <p:spPr bwMode="auto">
              <a:xfrm>
                <a:off x="1355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5" name="Oval 9729"/>
              <p:cNvSpPr>
                <a:spLocks noChangeArrowheads="1"/>
              </p:cNvSpPr>
              <p:nvPr/>
            </p:nvSpPr>
            <p:spPr bwMode="auto">
              <a:xfrm>
                <a:off x="1358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6" name="Oval 9730"/>
              <p:cNvSpPr>
                <a:spLocks noChangeArrowheads="1"/>
              </p:cNvSpPr>
              <p:nvPr/>
            </p:nvSpPr>
            <p:spPr bwMode="auto">
              <a:xfrm>
                <a:off x="135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7" name="Oval 9731"/>
              <p:cNvSpPr>
                <a:spLocks noChangeArrowheads="1"/>
              </p:cNvSpPr>
              <p:nvPr/>
            </p:nvSpPr>
            <p:spPr bwMode="auto">
              <a:xfrm>
                <a:off x="1358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8" name="Oval 9732"/>
              <p:cNvSpPr>
                <a:spLocks noChangeArrowheads="1"/>
              </p:cNvSpPr>
              <p:nvPr/>
            </p:nvSpPr>
            <p:spPr bwMode="auto">
              <a:xfrm>
                <a:off x="135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99" name="Oval 9733"/>
              <p:cNvSpPr>
                <a:spLocks noChangeArrowheads="1"/>
              </p:cNvSpPr>
              <p:nvPr/>
            </p:nvSpPr>
            <p:spPr bwMode="auto">
              <a:xfrm>
                <a:off x="1358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0" name="Oval 9734"/>
              <p:cNvSpPr>
                <a:spLocks noChangeArrowheads="1"/>
              </p:cNvSpPr>
              <p:nvPr/>
            </p:nvSpPr>
            <p:spPr bwMode="auto">
              <a:xfrm>
                <a:off x="1358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1" name="Oval 9735"/>
              <p:cNvSpPr>
                <a:spLocks noChangeArrowheads="1"/>
              </p:cNvSpPr>
              <p:nvPr/>
            </p:nvSpPr>
            <p:spPr bwMode="auto">
              <a:xfrm>
                <a:off x="1358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2" name="Oval 9736"/>
              <p:cNvSpPr>
                <a:spLocks noChangeArrowheads="1"/>
              </p:cNvSpPr>
              <p:nvPr/>
            </p:nvSpPr>
            <p:spPr bwMode="auto">
              <a:xfrm>
                <a:off x="1358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3" name="Oval 9737"/>
              <p:cNvSpPr>
                <a:spLocks noChangeArrowheads="1"/>
              </p:cNvSpPr>
              <p:nvPr/>
            </p:nvSpPr>
            <p:spPr bwMode="auto">
              <a:xfrm>
                <a:off x="1361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4" name="Oval 9738"/>
              <p:cNvSpPr>
                <a:spLocks noChangeArrowheads="1"/>
              </p:cNvSpPr>
              <p:nvPr/>
            </p:nvSpPr>
            <p:spPr bwMode="auto">
              <a:xfrm>
                <a:off x="1361" y="26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5" name="Oval 9739"/>
              <p:cNvSpPr>
                <a:spLocks noChangeArrowheads="1"/>
              </p:cNvSpPr>
              <p:nvPr/>
            </p:nvSpPr>
            <p:spPr bwMode="auto">
              <a:xfrm>
                <a:off x="1361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6" name="Oval 9740"/>
              <p:cNvSpPr>
                <a:spLocks noChangeArrowheads="1"/>
              </p:cNvSpPr>
              <p:nvPr/>
            </p:nvSpPr>
            <p:spPr bwMode="auto">
              <a:xfrm>
                <a:off x="1361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7" name="Oval 9741"/>
              <p:cNvSpPr>
                <a:spLocks noChangeArrowheads="1"/>
              </p:cNvSpPr>
              <p:nvPr/>
            </p:nvSpPr>
            <p:spPr bwMode="auto">
              <a:xfrm>
                <a:off x="136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8" name="Oval 9742"/>
              <p:cNvSpPr>
                <a:spLocks noChangeArrowheads="1"/>
              </p:cNvSpPr>
              <p:nvPr/>
            </p:nvSpPr>
            <p:spPr bwMode="auto">
              <a:xfrm>
                <a:off x="1361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09" name="Oval 9743"/>
              <p:cNvSpPr>
                <a:spLocks noChangeArrowheads="1"/>
              </p:cNvSpPr>
              <p:nvPr/>
            </p:nvSpPr>
            <p:spPr bwMode="auto">
              <a:xfrm>
                <a:off x="1361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0" name="Oval 9744"/>
              <p:cNvSpPr>
                <a:spLocks noChangeArrowheads="1"/>
              </p:cNvSpPr>
              <p:nvPr/>
            </p:nvSpPr>
            <p:spPr bwMode="auto">
              <a:xfrm>
                <a:off x="1361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1" name="Oval 9745"/>
              <p:cNvSpPr>
                <a:spLocks noChangeArrowheads="1"/>
              </p:cNvSpPr>
              <p:nvPr/>
            </p:nvSpPr>
            <p:spPr bwMode="auto">
              <a:xfrm>
                <a:off x="1364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2" name="Oval 9746"/>
              <p:cNvSpPr>
                <a:spLocks noChangeArrowheads="1"/>
              </p:cNvSpPr>
              <p:nvPr/>
            </p:nvSpPr>
            <p:spPr bwMode="auto">
              <a:xfrm>
                <a:off x="1364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3" name="Oval 9747"/>
              <p:cNvSpPr>
                <a:spLocks noChangeArrowheads="1"/>
              </p:cNvSpPr>
              <p:nvPr/>
            </p:nvSpPr>
            <p:spPr bwMode="auto">
              <a:xfrm>
                <a:off x="1364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4" name="Oval 9748"/>
              <p:cNvSpPr>
                <a:spLocks noChangeArrowheads="1"/>
              </p:cNvSpPr>
              <p:nvPr/>
            </p:nvSpPr>
            <p:spPr bwMode="auto">
              <a:xfrm>
                <a:off x="1364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5" name="Oval 9749"/>
              <p:cNvSpPr>
                <a:spLocks noChangeArrowheads="1"/>
              </p:cNvSpPr>
              <p:nvPr/>
            </p:nvSpPr>
            <p:spPr bwMode="auto">
              <a:xfrm>
                <a:off x="1364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6" name="Oval 9750"/>
              <p:cNvSpPr>
                <a:spLocks noChangeArrowheads="1"/>
              </p:cNvSpPr>
              <p:nvPr/>
            </p:nvSpPr>
            <p:spPr bwMode="auto">
              <a:xfrm>
                <a:off x="1364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7" name="Oval 9751"/>
              <p:cNvSpPr>
                <a:spLocks noChangeArrowheads="1"/>
              </p:cNvSpPr>
              <p:nvPr/>
            </p:nvSpPr>
            <p:spPr bwMode="auto">
              <a:xfrm>
                <a:off x="1364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8" name="Oval 9752"/>
              <p:cNvSpPr>
                <a:spLocks noChangeArrowheads="1"/>
              </p:cNvSpPr>
              <p:nvPr/>
            </p:nvSpPr>
            <p:spPr bwMode="auto">
              <a:xfrm>
                <a:off x="1367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19" name="Oval 9753"/>
              <p:cNvSpPr>
                <a:spLocks noChangeArrowheads="1"/>
              </p:cNvSpPr>
              <p:nvPr/>
            </p:nvSpPr>
            <p:spPr bwMode="auto">
              <a:xfrm>
                <a:off x="1367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0" name="Oval 9754"/>
              <p:cNvSpPr>
                <a:spLocks noChangeArrowheads="1"/>
              </p:cNvSpPr>
              <p:nvPr/>
            </p:nvSpPr>
            <p:spPr bwMode="auto">
              <a:xfrm>
                <a:off x="1367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1" name="Oval 9755"/>
              <p:cNvSpPr>
                <a:spLocks noChangeArrowheads="1"/>
              </p:cNvSpPr>
              <p:nvPr/>
            </p:nvSpPr>
            <p:spPr bwMode="auto">
              <a:xfrm>
                <a:off x="1367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2" name="Oval 9756"/>
              <p:cNvSpPr>
                <a:spLocks noChangeArrowheads="1"/>
              </p:cNvSpPr>
              <p:nvPr/>
            </p:nvSpPr>
            <p:spPr bwMode="auto">
              <a:xfrm>
                <a:off x="1367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3" name="Oval 9757"/>
              <p:cNvSpPr>
                <a:spLocks noChangeArrowheads="1"/>
              </p:cNvSpPr>
              <p:nvPr/>
            </p:nvSpPr>
            <p:spPr bwMode="auto">
              <a:xfrm>
                <a:off x="1367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4" name="Oval 9758"/>
              <p:cNvSpPr>
                <a:spLocks noChangeArrowheads="1"/>
              </p:cNvSpPr>
              <p:nvPr/>
            </p:nvSpPr>
            <p:spPr bwMode="auto">
              <a:xfrm>
                <a:off x="1367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5" name="Oval 9759"/>
              <p:cNvSpPr>
                <a:spLocks noChangeArrowheads="1"/>
              </p:cNvSpPr>
              <p:nvPr/>
            </p:nvSpPr>
            <p:spPr bwMode="auto">
              <a:xfrm>
                <a:off x="1367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6" name="Oval 9760"/>
              <p:cNvSpPr>
                <a:spLocks noChangeArrowheads="1"/>
              </p:cNvSpPr>
              <p:nvPr/>
            </p:nvSpPr>
            <p:spPr bwMode="auto">
              <a:xfrm>
                <a:off x="1370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7" name="Oval 9761"/>
              <p:cNvSpPr>
                <a:spLocks noChangeArrowheads="1"/>
              </p:cNvSpPr>
              <p:nvPr/>
            </p:nvSpPr>
            <p:spPr bwMode="auto">
              <a:xfrm>
                <a:off x="137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8" name="Oval 9762"/>
              <p:cNvSpPr>
                <a:spLocks noChangeArrowheads="1"/>
              </p:cNvSpPr>
              <p:nvPr/>
            </p:nvSpPr>
            <p:spPr bwMode="auto">
              <a:xfrm>
                <a:off x="137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29" name="Oval 9763"/>
              <p:cNvSpPr>
                <a:spLocks noChangeArrowheads="1"/>
              </p:cNvSpPr>
              <p:nvPr/>
            </p:nvSpPr>
            <p:spPr bwMode="auto">
              <a:xfrm>
                <a:off x="1370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0" name="Oval 9764"/>
              <p:cNvSpPr>
                <a:spLocks noChangeArrowheads="1"/>
              </p:cNvSpPr>
              <p:nvPr/>
            </p:nvSpPr>
            <p:spPr bwMode="auto">
              <a:xfrm>
                <a:off x="137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1" name="Oval 9765"/>
              <p:cNvSpPr>
                <a:spLocks noChangeArrowheads="1"/>
              </p:cNvSpPr>
              <p:nvPr/>
            </p:nvSpPr>
            <p:spPr bwMode="auto">
              <a:xfrm>
                <a:off x="1370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2" name="Oval 9766"/>
              <p:cNvSpPr>
                <a:spLocks noChangeArrowheads="1"/>
              </p:cNvSpPr>
              <p:nvPr/>
            </p:nvSpPr>
            <p:spPr bwMode="auto">
              <a:xfrm>
                <a:off x="137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3" name="Oval 9767"/>
              <p:cNvSpPr>
                <a:spLocks noChangeArrowheads="1"/>
              </p:cNvSpPr>
              <p:nvPr/>
            </p:nvSpPr>
            <p:spPr bwMode="auto">
              <a:xfrm>
                <a:off x="137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4" name="Oval 9768"/>
              <p:cNvSpPr>
                <a:spLocks noChangeArrowheads="1"/>
              </p:cNvSpPr>
              <p:nvPr/>
            </p:nvSpPr>
            <p:spPr bwMode="auto">
              <a:xfrm>
                <a:off x="1373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5" name="Oval 9769"/>
              <p:cNvSpPr>
                <a:spLocks noChangeArrowheads="1"/>
              </p:cNvSpPr>
              <p:nvPr/>
            </p:nvSpPr>
            <p:spPr bwMode="auto">
              <a:xfrm>
                <a:off x="137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6" name="Oval 9770"/>
              <p:cNvSpPr>
                <a:spLocks noChangeArrowheads="1"/>
              </p:cNvSpPr>
              <p:nvPr/>
            </p:nvSpPr>
            <p:spPr bwMode="auto">
              <a:xfrm>
                <a:off x="137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7" name="Oval 9771"/>
              <p:cNvSpPr>
                <a:spLocks noChangeArrowheads="1"/>
              </p:cNvSpPr>
              <p:nvPr/>
            </p:nvSpPr>
            <p:spPr bwMode="auto">
              <a:xfrm>
                <a:off x="1373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8" name="Oval 9772"/>
              <p:cNvSpPr>
                <a:spLocks noChangeArrowheads="1"/>
              </p:cNvSpPr>
              <p:nvPr/>
            </p:nvSpPr>
            <p:spPr bwMode="auto">
              <a:xfrm>
                <a:off x="1373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39" name="Oval 9773"/>
              <p:cNvSpPr>
                <a:spLocks noChangeArrowheads="1"/>
              </p:cNvSpPr>
              <p:nvPr/>
            </p:nvSpPr>
            <p:spPr bwMode="auto">
              <a:xfrm>
                <a:off x="1373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0" name="Oval 9774"/>
              <p:cNvSpPr>
                <a:spLocks noChangeArrowheads="1"/>
              </p:cNvSpPr>
              <p:nvPr/>
            </p:nvSpPr>
            <p:spPr bwMode="auto">
              <a:xfrm>
                <a:off x="1373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1" name="Oval 9775"/>
              <p:cNvSpPr>
                <a:spLocks noChangeArrowheads="1"/>
              </p:cNvSpPr>
              <p:nvPr/>
            </p:nvSpPr>
            <p:spPr bwMode="auto">
              <a:xfrm>
                <a:off x="1376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2" name="Oval 9776"/>
              <p:cNvSpPr>
                <a:spLocks noChangeArrowheads="1"/>
              </p:cNvSpPr>
              <p:nvPr/>
            </p:nvSpPr>
            <p:spPr bwMode="auto">
              <a:xfrm>
                <a:off x="1376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3" name="Oval 9777"/>
              <p:cNvSpPr>
                <a:spLocks noChangeArrowheads="1"/>
              </p:cNvSpPr>
              <p:nvPr/>
            </p:nvSpPr>
            <p:spPr bwMode="auto">
              <a:xfrm>
                <a:off x="1376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4" name="Oval 9778"/>
              <p:cNvSpPr>
                <a:spLocks noChangeArrowheads="1"/>
              </p:cNvSpPr>
              <p:nvPr/>
            </p:nvSpPr>
            <p:spPr bwMode="auto">
              <a:xfrm>
                <a:off x="1376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5" name="Oval 9779"/>
              <p:cNvSpPr>
                <a:spLocks noChangeArrowheads="1"/>
              </p:cNvSpPr>
              <p:nvPr/>
            </p:nvSpPr>
            <p:spPr bwMode="auto">
              <a:xfrm>
                <a:off x="1376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6" name="Oval 9780"/>
              <p:cNvSpPr>
                <a:spLocks noChangeArrowheads="1"/>
              </p:cNvSpPr>
              <p:nvPr/>
            </p:nvSpPr>
            <p:spPr bwMode="auto">
              <a:xfrm>
                <a:off x="1376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7" name="Oval 9781"/>
              <p:cNvSpPr>
                <a:spLocks noChangeArrowheads="1"/>
              </p:cNvSpPr>
              <p:nvPr/>
            </p:nvSpPr>
            <p:spPr bwMode="auto">
              <a:xfrm>
                <a:off x="1376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8" name="Oval 9782"/>
              <p:cNvSpPr>
                <a:spLocks noChangeArrowheads="1"/>
              </p:cNvSpPr>
              <p:nvPr/>
            </p:nvSpPr>
            <p:spPr bwMode="auto">
              <a:xfrm>
                <a:off x="1376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49" name="Oval 9783"/>
              <p:cNvSpPr>
                <a:spLocks noChangeArrowheads="1"/>
              </p:cNvSpPr>
              <p:nvPr/>
            </p:nvSpPr>
            <p:spPr bwMode="auto">
              <a:xfrm>
                <a:off x="1379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0" name="Oval 9784"/>
              <p:cNvSpPr>
                <a:spLocks noChangeArrowheads="1"/>
              </p:cNvSpPr>
              <p:nvPr/>
            </p:nvSpPr>
            <p:spPr bwMode="auto">
              <a:xfrm>
                <a:off x="1379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1" name="Oval 9785"/>
              <p:cNvSpPr>
                <a:spLocks noChangeArrowheads="1"/>
              </p:cNvSpPr>
              <p:nvPr/>
            </p:nvSpPr>
            <p:spPr bwMode="auto">
              <a:xfrm>
                <a:off x="1379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2" name="Oval 9786"/>
              <p:cNvSpPr>
                <a:spLocks noChangeArrowheads="1"/>
              </p:cNvSpPr>
              <p:nvPr/>
            </p:nvSpPr>
            <p:spPr bwMode="auto">
              <a:xfrm>
                <a:off x="1379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3" name="Oval 9787"/>
              <p:cNvSpPr>
                <a:spLocks noChangeArrowheads="1"/>
              </p:cNvSpPr>
              <p:nvPr/>
            </p:nvSpPr>
            <p:spPr bwMode="auto">
              <a:xfrm>
                <a:off x="1379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4" name="Oval 9788"/>
              <p:cNvSpPr>
                <a:spLocks noChangeArrowheads="1"/>
              </p:cNvSpPr>
              <p:nvPr/>
            </p:nvSpPr>
            <p:spPr bwMode="auto">
              <a:xfrm>
                <a:off x="1379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5" name="Oval 9789"/>
              <p:cNvSpPr>
                <a:spLocks noChangeArrowheads="1"/>
              </p:cNvSpPr>
              <p:nvPr/>
            </p:nvSpPr>
            <p:spPr bwMode="auto">
              <a:xfrm>
                <a:off x="1379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6" name="Oval 9790"/>
              <p:cNvSpPr>
                <a:spLocks noChangeArrowheads="1"/>
              </p:cNvSpPr>
              <p:nvPr/>
            </p:nvSpPr>
            <p:spPr bwMode="auto">
              <a:xfrm>
                <a:off x="1379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7" name="Oval 9791"/>
              <p:cNvSpPr>
                <a:spLocks noChangeArrowheads="1"/>
              </p:cNvSpPr>
              <p:nvPr/>
            </p:nvSpPr>
            <p:spPr bwMode="auto">
              <a:xfrm>
                <a:off x="138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8" name="Oval 9792"/>
              <p:cNvSpPr>
                <a:spLocks noChangeArrowheads="1"/>
              </p:cNvSpPr>
              <p:nvPr/>
            </p:nvSpPr>
            <p:spPr bwMode="auto">
              <a:xfrm>
                <a:off x="138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59" name="Oval 9793"/>
              <p:cNvSpPr>
                <a:spLocks noChangeArrowheads="1"/>
              </p:cNvSpPr>
              <p:nvPr/>
            </p:nvSpPr>
            <p:spPr bwMode="auto">
              <a:xfrm>
                <a:off x="138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0" name="Oval 9794"/>
              <p:cNvSpPr>
                <a:spLocks noChangeArrowheads="1"/>
              </p:cNvSpPr>
              <p:nvPr/>
            </p:nvSpPr>
            <p:spPr bwMode="auto">
              <a:xfrm>
                <a:off x="1382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1" name="Oval 9795"/>
              <p:cNvSpPr>
                <a:spLocks noChangeArrowheads="1"/>
              </p:cNvSpPr>
              <p:nvPr/>
            </p:nvSpPr>
            <p:spPr bwMode="auto">
              <a:xfrm>
                <a:off x="1382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2" name="Oval 9796"/>
              <p:cNvSpPr>
                <a:spLocks noChangeArrowheads="1"/>
              </p:cNvSpPr>
              <p:nvPr/>
            </p:nvSpPr>
            <p:spPr bwMode="auto">
              <a:xfrm>
                <a:off x="138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3" name="Oval 9797"/>
              <p:cNvSpPr>
                <a:spLocks noChangeArrowheads="1"/>
              </p:cNvSpPr>
              <p:nvPr/>
            </p:nvSpPr>
            <p:spPr bwMode="auto">
              <a:xfrm>
                <a:off x="1382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4" name="Oval 9798"/>
              <p:cNvSpPr>
                <a:spLocks noChangeArrowheads="1"/>
              </p:cNvSpPr>
              <p:nvPr/>
            </p:nvSpPr>
            <p:spPr bwMode="auto">
              <a:xfrm>
                <a:off x="138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5" name="Oval 9799"/>
              <p:cNvSpPr>
                <a:spLocks noChangeArrowheads="1"/>
              </p:cNvSpPr>
              <p:nvPr/>
            </p:nvSpPr>
            <p:spPr bwMode="auto">
              <a:xfrm>
                <a:off x="138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6" name="Oval 9800"/>
              <p:cNvSpPr>
                <a:spLocks noChangeArrowheads="1"/>
              </p:cNvSpPr>
              <p:nvPr/>
            </p:nvSpPr>
            <p:spPr bwMode="auto">
              <a:xfrm>
                <a:off x="138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7" name="Oval 9801"/>
              <p:cNvSpPr>
                <a:spLocks noChangeArrowheads="1"/>
              </p:cNvSpPr>
              <p:nvPr/>
            </p:nvSpPr>
            <p:spPr bwMode="auto">
              <a:xfrm>
                <a:off x="1385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8" name="Oval 9802"/>
              <p:cNvSpPr>
                <a:spLocks noChangeArrowheads="1"/>
              </p:cNvSpPr>
              <p:nvPr/>
            </p:nvSpPr>
            <p:spPr bwMode="auto">
              <a:xfrm>
                <a:off x="1385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69" name="Oval 9803"/>
              <p:cNvSpPr>
                <a:spLocks noChangeArrowheads="1"/>
              </p:cNvSpPr>
              <p:nvPr/>
            </p:nvSpPr>
            <p:spPr bwMode="auto">
              <a:xfrm>
                <a:off x="138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0" name="Oval 9804"/>
              <p:cNvSpPr>
                <a:spLocks noChangeArrowheads="1"/>
              </p:cNvSpPr>
              <p:nvPr/>
            </p:nvSpPr>
            <p:spPr bwMode="auto">
              <a:xfrm>
                <a:off x="1385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1" name="Oval 9805"/>
              <p:cNvSpPr>
                <a:spLocks noChangeArrowheads="1"/>
              </p:cNvSpPr>
              <p:nvPr/>
            </p:nvSpPr>
            <p:spPr bwMode="auto">
              <a:xfrm>
                <a:off x="1385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2" name="Oval 9806"/>
              <p:cNvSpPr>
                <a:spLocks noChangeArrowheads="1"/>
              </p:cNvSpPr>
              <p:nvPr/>
            </p:nvSpPr>
            <p:spPr bwMode="auto">
              <a:xfrm>
                <a:off x="1388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3" name="Oval 9807"/>
              <p:cNvSpPr>
                <a:spLocks noChangeArrowheads="1"/>
              </p:cNvSpPr>
              <p:nvPr/>
            </p:nvSpPr>
            <p:spPr bwMode="auto">
              <a:xfrm>
                <a:off x="1388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4" name="Oval 9808"/>
              <p:cNvSpPr>
                <a:spLocks noChangeArrowheads="1"/>
              </p:cNvSpPr>
              <p:nvPr/>
            </p:nvSpPr>
            <p:spPr bwMode="auto">
              <a:xfrm>
                <a:off x="1388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5" name="Oval 9809"/>
              <p:cNvSpPr>
                <a:spLocks noChangeArrowheads="1"/>
              </p:cNvSpPr>
              <p:nvPr/>
            </p:nvSpPr>
            <p:spPr bwMode="auto">
              <a:xfrm>
                <a:off x="138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6" name="Oval 9810"/>
              <p:cNvSpPr>
                <a:spLocks noChangeArrowheads="1"/>
              </p:cNvSpPr>
              <p:nvPr/>
            </p:nvSpPr>
            <p:spPr bwMode="auto">
              <a:xfrm>
                <a:off x="1388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7" name="Oval 9811"/>
              <p:cNvSpPr>
                <a:spLocks noChangeArrowheads="1"/>
              </p:cNvSpPr>
              <p:nvPr/>
            </p:nvSpPr>
            <p:spPr bwMode="auto">
              <a:xfrm>
                <a:off x="1388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8" name="Oval 9812"/>
              <p:cNvSpPr>
                <a:spLocks noChangeArrowheads="1"/>
              </p:cNvSpPr>
              <p:nvPr/>
            </p:nvSpPr>
            <p:spPr bwMode="auto">
              <a:xfrm>
                <a:off x="138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79" name="Oval 9813"/>
              <p:cNvSpPr>
                <a:spLocks noChangeArrowheads="1"/>
              </p:cNvSpPr>
              <p:nvPr/>
            </p:nvSpPr>
            <p:spPr bwMode="auto">
              <a:xfrm>
                <a:off x="1388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0" name="Oval 9814"/>
              <p:cNvSpPr>
                <a:spLocks noChangeArrowheads="1"/>
              </p:cNvSpPr>
              <p:nvPr/>
            </p:nvSpPr>
            <p:spPr bwMode="auto">
              <a:xfrm>
                <a:off x="1391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1" name="Oval 9815"/>
              <p:cNvSpPr>
                <a:spLocks noChangeArrowheads="1"/>
              </p:cNvSpPr>
              <p:nvPr/>
            </p:nvSpPr>
            <p:spPr bwMode="auto">
              <a:xfrm>
                <a:off x="139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2" name="Oval 9816"/>
              <p:cNvSpPr>
                <a:spLocks noChangeArrowheads="1"/>
              </p:cNvSpPr>
              <p:nvPr/>
            </p:nvSpPr>
            <p:spPr bwMode="auto">
              <a:xfrm>
                <a:off x="139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3" name="Oval 9817"/>
              <p:cNvSpPr>
                <a:spLocks noChangeArrowheads="1"/>
              </p:cNvSpPr>
              <p:nvPr/>
            </p:nvSpPr>
            <p:spPr bwMode="auto">
              <a:xfrm>
                <a:off x="139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4" name="Oval 9818"/>
              <p:cNvSpPr>
                <a:spLocks noChangeArrowheads="1"/>
              </p:cNvSpPr>
              <p:nvPr/>
            </p:nvSpPr>
            <p:spPr bwMode="auto">
              <a:xfrm>
                <a:off x="1391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5" name="Oval 9819"/>
              <p:cNvSpPr>
                <a:spLocks noChangeArrowheads="1"/>
              </p:cNvSpPr>
              <p:nvPr/>
            </p:nvSpPr>
            <p:spPr bwMode="auto">
              <a:xfrm>
                <a:off x="139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6" name="Oval 9820"/>
              <p:cNvSpPr>
                <a:spLocks noChangeArrowheads="1"/>
              </p:cNvSpPr>
              <p:nvPr/>
            </p:nvSpPr>
            <p:spPr bwMode="auto">
              <a:xfrm>
                <a:off x="139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7" name="Oval 9821"/>
              <p:cNvSpPr>
                <a:spLocks noChangeArrowheads="1"/>
              </p:cNvSpPr>
              <p:nvPr/>
            </p:nvSpPr>
            <p:spPr bwMode="auto">
              <a:xfrm>
                <a:off x="1393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8" name="Oval 9822"/>
              <p:cNvSpPr>
                <a:spLocks noChangeArrowheads="1"/>
              </p:cNvSpPr>
              <p:nvPr/>
            </p:nvSpPr>
            <p:spPr bwMode="auto">
              <a:xfrm>
                <a:off x="1393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89" name="Oval 9823"/>
              <p:cNvSpPr>
                <a:spLocks noChangeArrowheads="1"/>
              </p:cNvSpPr>
              <p:nvPr/>
            </p:nvSpPr>
            <p:spPr bwMode="auto">
              <a:xfrm>
                <a:off x="1393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0" name="Oval 9824"/>
              <p:cNvSpPr>
                <a:spLocks noChangeArrowheads="1"/>
              </p:cNvSpPr>
              <p:nvPr/>
            </p:nvSpPr>
            <p:spPr bwMode="auto">
              <a:xfrm>
                <a:off x="1393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1" name="Oval 9825"/>
              <p:cNvSpPr>
                <a:spLocks noChangeArrowheads="1"/>
              </p:cNvSpPr>
              <p:nvPr/>
            </p:nvSpPr>
            <p:spPr bwMode="auto">
              <a:xfrm>
                <a:off x="1393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2" name="Oval 9826"/>
              <p:cNvSpPr>
                <a:spLocks noChangeArrowheads="1"/>
              </p:cNvSpPr>
              <p:nvPr/>
            </p:nvSpPr>
            <p:spPr bwMode="auto">
              <a:xfrm>
                <a:off x="1393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3" name="Oval 9827"/>
              <p:cNvSpPr>
                <a:spLocks noChangeArrowheads="1"/>
              </p:cNvSpPr>
              <p:nvPr/>
            </p:nvSpPr>
            <p:spPr bwMode="auto">
              <a:xfrm>
                <a:off x="139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4" name="Oval 9828"/>
              <p:cNvSpPr>
                <a:spLocks noChangeArrowheads="1"/>
              </p:cNvSpPr>
              <p:nvPr/>
            </p:nvSpPr>
            <p:spPr bwMode="auto">
              <a:xfrm>
                <a:off x="1393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5" name="Oval 9829"/>
              <p:cNvSpPr>
                <a:spLocks noChangeArrowheads="1"/>
              </p:cNvSpPr>
              <p:nvPr/>
            </p:nvSpPr>
            <p:spPr bwMode="auto">
              <a:xfrm>
                <a:off x="139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6" name="Oval 9830"/>
              <p:cNvSpPr>
                <a:spLocks noChangeArrowheads="1"/>
              </p:cNvSpPr>
              <p:nvPr/>
            </p:nvSpPr>
            <p:spPr bwMode="auto">
              <a:xfrm>
                <a:off x="139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7" name="Oval 9831"/>
              <p:cNvSpPr>
                <a:spLocks noChangeArrowheads="1"/>
              </p:cNvSpPr>
              <p:nvPr/>
            </p:nvSpPr>
            <p:spPr bwMode="auto">
              <a:xfrm>
                <a:off x="1396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8" name="Oval 9832"/>
              <p:cNvSpPr>
                <a:spLocks noChangeArrowheads="1"/>
              </p:cNvSpPr>
              <p:nvPr/>
            </p:nvSpPr>
            <p:spPr bwMode="auto">
              <a:xfrm>
                <a:off x="1396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899" name="Oval 9833"/>
              <p:cNvSpPr>
                <a:spLocks noChangeArrowheads="1"/>
              </p:cNvSpPr>
              <p:nvPr/>
            </p:nvSpPr>
            <p:spPr bwMode="auto">
              <a:xfrm>
                <a:off x="1396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00" name="Oval 9834"/>
              <p:cNvSpPr>
                <a:spLocks noChangeArrowheads="1"/>
              </p:cNvSpPr>
              <p:nvPr/>
            </p:nvSpPr>
            <p:spPr bwMode="auto">
              <a:xfrm>
                <a:off x="1396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01" name="Oval 9835"/>
              <p:cNvSpPr>
                <a:spLocks noChangeArrowheads="1"/>
              </p:cNvSpPr>
              <p:nvPr/>
            </p:nvSpPr>
            <p:spPr bwMode="auto">
              <a:xfrm>
                <a:off x="1396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02" name="Oval 9836"/>
              <p:cNvSpPr>
                <a:spLocks noChangeArrowheads="1"/>
              </p:cNvSpPr>
              <p:nvPr/>
            </p:nvSpPr>
            <p:spPr bwMode="auto">
              <a:xfrm>
                <a:off x="1399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03" name="Oval 9837"/>
              <p:cNvSpPr>
                <a:spLocks noChangeArrowheads="1"/>
              </p:cNvSpPr>
              <p:nvPr/>
            </p:nvSpPr>
            <p:spPr bwMode="auto">
              <a:xfrm>
                <a:off x="1399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04" name="Oval 9838"/>
              <p:cNvSpPr>
                <a:spLocks noChangeArrowheads="1"/>
              </p:cNvSpPr>
              <p:nvPr/>
            </p:nvSpPr>
            <p:spPr bwMode="auto">
              <a:xfrm>
                <a:off x="1399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05" name="Oval 9839"/>
              <p:cNvSpPr>
                <a:spLocks noChangeArrowheads="1"/>
              </p:cNvSpPr>
              <p:nvPr/>
            </p:nvSpPr>
            <p:spPr bwMode="auto">
              <a:xfrm>
                <a:off x="1399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06" name="Oval 9840"/>
              <p:cNvSpPr>
                <a:spLocks noChangeArrowheads="1"/>
              </p:cNvSpPr>
              <p:nvPr/>
            </p:nvSpPr>
            <p:spPr bwMode="auto">
              <a:xfrm>
                <a:off x="1399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07" name="Oval 9841"/>
              <p:cNvSpPr>
                <a:spLocks noChangeArrowheads="1"/>
              </p:cNvSpPr>
              <p:nvPr/>
            </p:nvSpPr>
            <p:spPr bwMode="auto">
              <a:xfrm>
                <a:off x="1399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908" name="Oval 9842"/>
              <p:cNvSpPr>
                <a:spLocks noChangeArrowheads="1"/>
              </p:cNvSpPr>
              <p:nvPr/>
            </p:nvSpPr>
            <p:spPr bwMode="auto">
              <a:xfrm>
                <a:off x="1399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6" name="Group 10044"/>
            <p:cNvGrpSpPr>
              <a:grpSpLocks/>
            </p:cNvGrpSpPr>
            <p:nvPr/>
          </p:nvGrpSpPr>
          <p:grpSpPr bwMode="auto">
            <a:xfrm>
              <a:off x="1399" y="2692"/>
              <a:ext cx="100" cy="29"/>
              <a:chOff x="1399" y="2692"/>
              <a:chExt cx="100" cy="29"/>
            </a:xfrm>
          </p:grpSpPr>
          <p:sp>
            <p:nvSpPr>
              <p:cNvPr id="12509" name="Oval 9844"/>
              <p:cNvSpPr>
                <a:spLocks noChangeArrowheads="1"/>
              </p:cNvSpPr>
              <p:nvPr/>
            </p:nvSpPr>
            <p:spPr bwMode="auto">
              <a:xfrm>
                <a:off x="1399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0" name="Oval 9845"/>
              <p:cNvSpPr>
                <a:spLocks noChangeArrowheads="1"/>
              </p:cNvSpPr>
              <p:nvPr/>
            </p:nvSpPr>
            <p:spPr bwMode="auto">
              <a:xfrm>
                <a:off x="140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1" name="Oval 9846"/>
              <p:cNvSpPr>
                <a:spLocks noChangeArrowheads="1"/>
              </p:cNvSpPr>
              <p:nvPr/>
            </p:nvSpPr>
            <p:spPr bwMode="auto">
              <a:xfrm>
                <a:off x="1402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2" name="Oval 9847"/>
              <p:cNvSpPr>
                <a:spLocks noChangeArrowheads="1"/>
              </p:cNvSpPr>
              <p:nvPr/>
            </p:nvSpPr>
            <p:spPr bwMode="auto">
              <a:xfrm>
                <a:off x="1402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3" name="Oval 9848"/>
              <p:cNvSpPr>
                <a:spLocks noChangeArrowheads="1"/>
              </p:cNvSpPr>
              <p:nvPr/>
            </p:nvSpPr>
            <p:spPr bwMode="auto">
              <a:xfrm>
                <a:off x="1402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4" name="Oval 9849"/>
              <p:cNvSpPr>
                <a:spLocks noChangeArrowheads="1"/>
              </p:cNvSpPr>
              <p:nvPr/>
            </p:nvSpPr>
            <p:spPr bwMode="auto">
              <a:xfrm>
                <a:off x="1402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5" name="Oval 9850"/>
              <p:cNvSpPr>
                <a:spLocks noChangeArrowheads="1"/>
              </p:cNvSpPr>
              <p:nvPr/>
            </p:nvSpPr>
            <p:spPr bwMode="auto">
              <a:xfrm>
                <a:off x="140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6" name="Oval 9851"/>
              <p:cNvSpPr>
                <a:spLocks noChangeArrowheads="1"/>
              </p:cNvSpPr>
              <p:nvPr/>
            </p:nvSpPr>
            <p:spPr bwMode="auto">
              <a:xfrm>
                <a:off x="1402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7" name="Oval 9852"/>
              <p:cNvSpPr>
                <a:spLocks noChangeArrowheads="1"/>
              </p:cNvSpPr>
              <p:nvPr/>
            </p:nvSpPr>
            <p:spPr bwMode="auto">
              <a:xfrm>
                <a:off x="1402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8" name="Oval 9853"/>
              <p:cNvSpPr>
                <a:spLocks noChangeArrowheads="1"/>
              </p:cNvSpPr>
              <p:nvPr/>
            </p:nvSpPr>
            <p:spPr bwMode="auto">
              <a:xfrm>
                <a:off x="1405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19" name="Oval 9854"/>
              <p:cNvSpPr>
                <a:spLocks noChangeArrowheads="1"/>
              </p:cNvSpPr>
              <p:nvPr/>
            </p:nvSpPr>
            <p:spPr bwMode="auto">
              <a:xfrm>
                <a:off x="1405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0" name="Oval 9855"/>
              <p:cNvSpPr>
                <a:spLocks noChangeArrowheads="1"/>
              </p:cNvSpPr>
              <p:nvPr/>
            </p:nvSpPr>
            <p:spPr bwMode="auto">
              <a:xfrm>
                <a:off x="1405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1" name="Oval 9856"/>
              <p:cNvSpPr>
                <a:spLocks noChangeArrowheads="1"/>
              </p:cNvSpPr>
              <p:nvPr/>
            </p:nvSpPr>
            <p:spPr bwMode="auto">
              <a:xfrm>
                <a:off x="1405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2" name="Oval 9857"/>
              <p:cNvSpPr>
                <a:spLocks noChangeArrowheads="1"/>
              </p:cNvSpPr>
              <p:nvPr/>
            </p:nvSpPr>
            <p:spPr bwMode="auto">
              <a:xfrm>
                <a:off x="1405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3" name="Oval 9858"/>
              <p:cNvSpPr>
                <a:spLocks noChangeArrowheads="1"/>
              </p:cNvSpPr>
              <p:nvPr/>
            </p:nvSpPr>
            <p:spPr bwMode="auto">
              <a:xfrm>
                <a:off x="1405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4" name="Oval 9859"/>
              <p:cNvSpPr>
                <a:spLocks noChangeArrowheads="1"/>
              </p:cNvSpPr>
              <p:nvPr/>
            </p:nvSpPr>
            <p:spPr bwMode="auto">
              <a:xfrm>
                <a:off x="1405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5" name="Oval 9860"/>
              <p:cNvSpPr>
                <a:spLocks noChangeArrowheads="1"/>
              </p:cNvSpPr>
              <p:nvPr/>
            </p:nvSpPr>
            <p:spPr bwMode="auto">
              <a:xfrm>
                <a:off x="1408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6" name="Oval 9861"/>
              <p:cNvSpPr>
                <a:spLocks noChangeArrowheads="1"/>
              </p:cNvSpPr>
              <p:nvPr/>
            </p:nvSpPr>
            <p:spPr bwMode="auto">
              <a:xfrm>
                <a:off x="1408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7" name="Oval 9862"/>
              <p:cNvSpPr>
                <a:spLocks noChangeArrowheads="1"/>
              </p:cNvSpPr>
              <p:nvPr/>
            </p:nvSpPr>
            <p:spPr bwMode="auto">
              <a:xfrm>
                <a:off x="1408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8" name="Oval 9863"/>
              <p:cNvSpPr>
                <a:spLocks noChangeArrowheads="1"/>
              </p:cNvSpPr>
              <p:nvPr/>
            </p:nvSpPr>
            <p:spPr bwMode="auto">
              <a:xfrm>
                <a:off x="1408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29" name="Oval 9864"/>
              <p:cNvSpPr>
                <a:spLocks noChangeArrowheads="1"/>
              </p:cNvSpPr>
              <p:nvPr/>
            </p:nvSpPr>
            <p:spPr bwMode="auto">
              <a:xfrm>
                <a:off x="1408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0" name="Oval 9865"/>
              <p:cNvSpPr>
                <a:spLocks noChangeArrowheads="1"/>
              </p:cNvSpPr>
              <p:nvPr/>
            </p:nvSpPr>
            <p:spPr bwMode="auto">
              <a:xfrm>
                <a:off x="1408" y="26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1" name="Oval 9866"/>
              <p:cNvSpPr>
                <a:spLocks noChangeArrowheads="1"/>
              </p:cNvSpPr>
              <p:nvPr/>
            </p:nvSpPr>
            <p:spPr bwMode="auto">
              <a:xfrm>
                <a:off x="1408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2" name="Oval 9867"/>
              <p:cNvSpPr>
                <a:spLocks noChangeArrowheads="1"/>
              </p:cNvSpPr>
              <p:nvPr/>
            </p:nvSpPr>
            <p:spPr bwMode="auto">
              <a:xfrm>
                <a:off x="1408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3" name="Oval 9868"/>
              <p:cNvSpPr>
                <a:spLocks noChangeArrowheads="1"/>
              </p:cNvSpPr>
              <p:nvPr/>
            </p:nvSpPr>
            <p:spPr bwMode="auto">
              <a:xfrm>
                <a:off x="1411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4" name="Oval 9869"/>
              <p:cNvSpPr>
                <a:spLocks noChangeArrowheads="1"/>
              </p:cNvSpPr>
              <p:nvPr/>
            </p:nvSpPr>
            <p:spPr bwMode="auto">
              <a:xfrm>
                <a:off x="1411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5" name="Oval 9870"/>
              <p:cNvSpPr>
                <a:spLocks noChangeArrowheads="1"/>
              </p:cNvSpPr>
              <p:nvPr/>
            </p:nvSpPr>
            <p:spPr bwMode="auto">
              <a:xfrm>
                <a:off x="1411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6" name="Oval 9871"/>
              <p:cNvSpPr>
                <a:spLocks noChangeArrowheads="1"/>
              </p:cNvSpPr>
              <p:nvPr/>
            </p:nvSpPr>
            <p:spPr bwMode="auto">
              <a:xfrm>
                <a:off x="1411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7" name="Oval 9872"/>
              <p:cNvSpPr>
                <a:spLocks noChangeArrowheads="1"/>
              </p:cNvSpPr>
              <p:nvPr/>
            </p:nvSpPr>
            <p:spPr bwMode="auto">
              <a:xfrm>
                <a:off x="1411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8" name="Oval 9873"/>
              <p:cNvSpPr>
                <a:spLocks noChangeArrowheads="1"/>
              </p:cNvSpPr>
              <p:nvPr/>
            </p:nvSpPr>
            <p:spPr bwMode="auto">
              <a:xfrm>
                <a:off x="1411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39" name="Oval 9874"/>
              <p:cNvSpPr>
                <a:spLocks noChangeArrowheads="1"/>
              </p:cNvSpPr>
              <p:nvPr/>
            </p:nvSpPr>
            <p:spPr bwMode="auto">
              <a:xfrm>
                <a:off x="141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0" name="Oval 9875"/>
              <p:cNvSpPr>
                <a:spLocks noChangeArrowheads="1"/>
              </p:cNvSpPr>
              <p:nvPr/>
            </p:nvSpPr>
            <p:spPr bwMode="auto">
              <a:xfrm>
                <a:off x="1411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1" name="Oval 9876"/>
              <p:cNvSpPr>
                <a:spLocks noChangeArrowheads="1"/>
              </p:cNvSpPr>
              <p:nvPr/>
            </p:nvSpPr>
            <p:spPr bwMode="auto">
              <a:xfrm>
                <a:off x="1414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2" name="Oval 9877"/>
              <p:cNvSpPr>
                <a:spLocks noChangeArrowheads="1"/>
              </p:cNvSpPr>
              <p:nvPr/>
            </p:nvSpPr>
            <p:spPr bwMode="auto">
              <a:xfrm>
                <a:off x="1414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3" name="Oval 9878"/>
              <p:cNvSpPr>
                <a:spLocks noChangeArrowheads="1"/>
              </p:cNvSpPr>
              <p:nvPr/>
            </p:nvSpPr>
            <p:spPr bwMode="auto">
              <a:xfrm>
                <a:off x="1414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4" name="Oval 9879"/>
              <p:cNvSpPr>
                <a:spLocks noChangeArrowheads="1"/>
              </p:cNvSpPr>
              <p:nvPr/>
            </p:nvSpPr>
            <p:spPr bwMode="auto">
              <a:xfrm>
                <a:off x="1414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5" name="Oval 9880"/>
              <p:cNvSpPr>
                <a:spLocks noChangeArrowheads="1"/>
              </p:cNvSpPr>
              <p:nvPr/>
            </p:nvSpPr>
            <p:spPr bwMode="auto">
              <a:xfrm>
                <a:off x="141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6" name="Oval 9881"/>
              <p:cNvSpPr>
                <a:spLocks noChangeArrowheads="1"/>
              </p:cNvSpPr>
              <p:nvPr/>
            </p:nvSpPr>
            <p:spPr bwMode="auto">
              <a:xfrm>
                <a:off x="1414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7" name="Oval 9882"/>
              <p:cNvSpPr>
                <a:spLocks noChangeArrowheads="1"/>
              </p:cNvSpPr>
              <p:nvPr/>
            </p:nvSpPr>
            <p:spPr bwMode="auto">
              <a:xfrm>
                <a:off x="1414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8" name="Oval 9883"/>
              <p:cNvSpPr>
                <a:spLocks noChangeArrowheads="1"/>
              </p:cNvSpPr>
              <p:nvPr/>
            </p:nvSpPr>
            <p:spPr bwMode="auto">
              <a:xfrm>
                <a:off x="141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49" name="Oval 9884"/>
              <p:cNvSpPr>
                <a:spLocks noChangeArrowheads="1"/>
              </p:cNvSpPr>
              <p:nvPr/>
            </p:nvSpPr>
            <p:spPr bwMode="auto">
              <a:xfrm>
                <a:off x="141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0" name="Oval 9885"/>
              <p:cNvSpPr>
                <a:spLocks noChangeArrowheads="1"/>
              </p:cNvSpPr>
              <p:nvPr/>
            </p:nvSpPr>
            <p:spPr bwMode="auto">
              <a:xfrm>
                <a:off x="1417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1" name="Oval 9886"/>
              <p:cNvSpPr>
                <a:spLocks noChangeArrowheads="1"/>
              </p:cNvSpPr>
              <p:nvPr/>
            </p:nvSpPr>
            <p:spPr bwMode="auto">
              <a:xfrm>
                <a:off x="141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2" name="Oval 9887"/>
              <p:cNvSpPr>
                <a:spLocks noChangeArrowheads="1"/>
              </p:cNvSpPr>
              <p:nvPr/>
            </p:nvSpPr>
            <p:spPr bwMode="auto">
              <a:xfrm>
                <a:off x="141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3" name="Oval 9888"/>
              <p:cNvSpPr>
                <a:spLocks noChangeArrowheads="1"/>
              </p:cNvSpPr>
              <p:nvPr/>
            </p:nvSpPr>
            <p:spPr bwMode="auto">
              <a:xfrm>
                <a:off x="1417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4" name="Oval 9889"/>
              <p:cNvSpPr>
                <a:spLocks noChangeArrowheads="1"/>
              </p:cNvSpPr>
              <p:nvPr/>
            </p:nvSpPr>
            <p:spPr bwMode="auto">
              <a:xfrm>
                <a:off x="1417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5" name="Oval 9890"/>
              <p:cNvSpPr>
                <a:spLocks noChangeArrowheads="1"/>
              </p:cNvSpPr>
              <p:nvPr/>
            </p:nvSpPr>
            <p:spPr bwMode="auto">
              <a:xfrm>
                <a:off x="141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6" name="Oval 9891"/>
              <p:cNvSpPr>
                <a:spLocks noChangeArrowheads="1"/>
              </p:cNvSpPr>
              <p:nvPr/>
            </p:nvSpPr>
            <p:spPr bwMode="auto">
              <a:xfrm>
                <a:off x="1420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7" name="Oval 9892"/>
              <p:cNvSpPr>
                <a:spLocks noChangeArrowheads="1"/>
              </p:cNvSpPr>
              <p:nvPr/>
            </p:nvSpPr>
            <p:spPr bwMode="auto">
              <a:xfrm>
                <a:off x="142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8" name="Oval 9893"/>
              <p:cNvSpPr>
                <a:spLocks noChangeArrowheads="1"/>
              </p:cNvSpPr>
              <p:nvPr/>
            </p:nvSpPr>
            <p:spPr bwMode="auto">
              <a:xfrm>
                <a:off x="1420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59" name="Oval 9894"/>
              <p:cNvSpPr>
                <a:spLocks noChangeArrowheads="1"/>
              </p:cNvSpPr>
              <p:nvPr/>
            </p:nvSpPr>
            <p:spPr bwMode="auto">
              <a:xfrm>
                <a:off x="1420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0" name="Oval 9895"/>
              <p:cNvSpPr>
                <a:spLocks noChangeArrowheads="1"/>
              </p:cNvSpPr>
              <p:nvPr/>
            </p:nvSpPr>
            <p:spPr bwMode="auto">
              <a:xfrm>
                <a:off x="1420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1" name="Oval 9896"/>
              <p:cNvSpPr>
                <a:spLocks noChangeArrowheads="1"/>
              </p:cNvSpPr>
              <p:nvPr/>
            </p:nvSpPr>
            <p:spPr bwMode="auto">
              <a:xfrm>
                <a:off x="1420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2" name="Oval 9897"/>
              <p:cNvSpPr>
                <a:spLocks noChangeArrowheads="1"/>
              </p:cNvSpPr>
              <p:nvPr/>
            </p:nvSpPr>
            <p:spPr bwMode="auto">
              <a:xfrm>
                <a:off x="1420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3" name="Oval 9898"/>
              <p:cNvSpPr>
                <a:spLocks noChangeArrowheads="1"/>
              </p:cNvSpPr>
              <p:nvPr/>
            </p:nvSpPr>
            <p:spPr bwMode="auto">
              <a:xfrm>
                <a:off x="142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4" name="Oval 9899"/>
              <p:cNvSpPr>
                <a:spLocks noChangeArrowheads="1"/>
              </p:cNvSpPr>
              <p:nvPr/>
            </p:nvSpPr>
            <p:spPr bwMode="auto">
              <a:xfrm>
                <a:off x="1423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5" name="Oval 9900"/>
              <p:cNvSpPr>
                <a:spLocks noChangeArrowheads="1"/>
              </p:cNvSpPr>
              <p:nvPr/>
            </p:nvSpPr>
            <p:spPr bwMode="auto">
              <a:xfrm>
                <a:off x="1423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6" name="Oval 9901"/>
              <p:cNvSpPr>
                <a:spLocks noChangeArrowheads="1"/>
              </p:cNvSpPr>
              <p:nvPr/>
            </p:nvSpPr>
            <p:spPr bwMode="auto">
              <a:xfrm>
                <a:off x="1423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7" name="Oval 9902"/>
              <p:cNvSpPr>
                <a:spLocks noChangeArrowheads="1"/>
              </p:cNvSpPr>
              <p:nvPr/>
            </p:nvSpPr>
            <p:spPr bwMode="auto">
              <a:xfrm>
                <a:off x="142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8" name="Oval 9903"/>
              <p:cNvSpPr>
                <a:spLocks noChangeArrowheads="1"/>
              </p:cNvSpPr>
              <p:nvPr/>
            </p:nvSpPr>
            <p:spPr bwMode="auto">
              <a:xfrm>
                <a:off x="142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69" name="Oval 9904"/>
              <p:cNvSpPr>
                <a:spLocks noChangeArrowheads="1"/>
              </p:cNvSpPr>
              <p:nvPr/>
            </p:nvSpPr>
            <p:spPr bwMode="auto">
              <a:xfrm>
                <a:off x="1423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0" name="Oval 9905"/>
              <p:cNvSpPr>
                <a:spLocks noChangeArrowheads="1"/>
              </p:cNvSpPr>
              <p:nvPr/>
            </p:nvSpPr>
            <p:spPr bwMode="auto">
              <a:xfrm>
                <a:off x="1423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1" name="Oval 9906"/>
              <p:cNvSpPr>
                <a:spLocks noChangeArrowheads="1"/>
              </p:cNvSpPr>
              <p:nvPr/>
            </p:nvSpPr>
            <p:spPr bwMode="auto">
              <a:xfrm>
                <a:off x="1426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2" name="Oval 9907"/>
              <p:cNvSpPr>
                <a:spLocks noChangeArrowheads="1"/>
              </p:cNvSpPr>
              <p:nvPr/>
            </p:nvSpPr>
            <p:spPr bwMode="auto">
              <a:xfrm>
                <a:off x="1426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3" name="Oval 9908"/>
              <p:cNvSpPr>
                <a:spLocks noChangeArrowheads="1"/>
              </p:cNvSpPr>
              <p:nvPr/>
            </p:nvSpPr>
            <p:spPr bwMode="auto">
              <a:xfrm>
                <a:off x="1426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4" name="Oval 9909"/>
              <p:cNvSpPr>
                <a:spLocks noChangeArrowheads="1"/>
              </p:cNvSpPr>
              <p:nvPr/>
            </p:nvSpPr>
            <p:spPr bwMode="auto">
              <a:xfrm>
                <a:off x="1426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5" name="Oval 9910"/>
              <p:cNvSpPr>
                <a:spLocks noChangeArrowheads="1"/>
              </p:cNvSpPr>
              <p:nvPr/>
            </p:nvSpPr>
            <p:spPr bwMode="auto">
              <a:xfrm>
                <a:off x="1426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6" name="Oval 9911"/>
              <p:cNvSpPr>
                <a:spLocks noChangeArrowheads="1"/>
              </p:cNvSpPr>
              <p:nvPr/>
            </p:nvSpPr>
            <p:spPr bwMode="auto">
              <a:xfrm>
                <a:off x="1426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7" name="Oval 9912"/>
              <p:cNvSpPr>
                <a:spLocks noChangeArrowheads="1"/>
              </p:cNvSpPr>
              <p:nvPr/>
            </p:nvSpPr>
            <p:spPr bwMode="auto">
              <a:xfrm>
                <a:off x="1426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8" name="Oval 9913"/>
              <p:cNvSpPr>
                <a:spLocks noChangeArrowheads="1"/>
              </p:cNvSpPr>
              <p:nvPr/>
            </p:nvSpPr>
            <p:spPr bwMode="auto">
              <a:xfrm>
                <a:off x="1426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79" name="Oval 9914"/>
              <p:cNvSpPr>
                <a:spLocks noChangeArrowheads="1"/>
              </p:cNvSpPr>
              <p:nvPr/>
            </p:nvSpPr>
            <p:spPr bwMode="auto">
              <a:xfrm>
                <a:off x="142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0" name="Oval 9915"/>
              <p:cNvSpPr>
                <a:spLocks noChangeArrowheads="1"/>
              </p:cNvSpPr>
              <p:nvPr/>
            </p:nvSpPr>
            <p:spPr bwMode="auto">
              <a:xfrm>
                <a:off x="1429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1" name="Oval 9916"/>
              <p:cNvSpPr>
                <a:spLocks noChangeArrowheads="1"/>
              </p:cNvSpPr>
              <p:nvPr/>
            </p:nvSpPr>
            <p:spPr bwMode="auto">
              <a:xfrm>
                <a:off x="142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2" name="Oval 9917"/>
              <p:cNvSpPr>
                <a:spLocks noChangeArrowheads="1"/>
              </p:cNvSpPr>
              <p:nvPr/>
            </p:nvSpPr>
            <p:spPr bwMode="auto">
              <a:xfrm>
                <a:off x="1429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3" name="Oval 9918"/>
              <p:cNvSpPr>
                <a:spLocks noChangeArrowheads="1"/>
              </p:cNvSpPr>
              <p:nvPr/>
            </p:nvSpPr>
            <p:spPr bwMode="auto">
              <a:xfrm>
                <a:off x="1429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4" name="Oval 9919"/>
              <p:cNvSpPr>
                <a:spLocks noChangeArrowheads="1"/>
              </p:cNvSpPr>
              <p:nvPr/>
            </p:nvSpPr>
            <p:spPr bwMode="auto">
              <a:xfrm>
                <a:off x="142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5" name="Oval 9920"/>
              <p:cNvSpPr>
                <a:spLocks noChangeArrowheads="1"/>
              </p:cNvSpPr>
              <p:nvPr/>
            </p:nvSpPr>
            <p:spPr bwMode="auto">
              <a:xfrm>
                <a:off x="1429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6" name="Oval 9921"/>
              <p:cNvSpPr>
                <a:spLocks noChangeArrowheads="1"/>
              </p:cNvSpPr>
              <p:nvPr/>
            </p:nvSpPr>
            <p:spPr bwMode="auto">
              <a:xfrm>
                <a:off x="1432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7" name="Oval 9922"/>
              <p:cNvSpPr>
                <a:spLocks noChangeArrowheads="1"/>
              </p:cNvSpPr>
              <p:nvPr/>
            </p:nvSpPr>
            <p:spPr bwMode="auto">
              <a:xfrm>
                <a:off x="143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8" name="Oval 9923"/>
              <p:cNvSpPr>
                <a:spLocks noChangeArrowheads="1"/>
              </p:cNvSpPr>
              <p:nvPr/>
            </p:nvSpPr>
            <p:spPr bwMode="auto">
              <a:xfrm>
                <a:off x="1432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89" name="Oval 9924"/>
              <p:cNvSpPr>
                <a:spLocks noChangeArrowheads="1"/>
              </p:cNvSpPr>
              <p:nvPr/>
            </p:nvSpPr>
            <p:spPr bwMode="auto">
              <a:xfrm>
                <a:off x="143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0" name="Oval 9925"/>
              <p:cNvSpPr>
                <a:spLocks noChangeArrowheads="1"/>
              </p:cNvSpPr>
              <p:nvPr/>
            </p:nvSpPr>
            <p:spPr bwMode="auto">
              <a:xfrm>
                <a:off x="143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1" name="Oval 9926"/>
              <p:cNvSpPr>
                <a:spLocks noChangeArrowheads="1"/>
              </p:cNvSpPr>
              <p:nvPr/>
            </p:nvSpPr>
            <p:spPr bwMode="auto">
              <a:xfrm>
                <a:off x="1432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2" name="Oval 9927"/>
              <p:cNvSpPr>
                <a:spLocks noChangeArrowheads="1"/>
              </p:cNvSpPr>
              <p:nvPr/>
            </p:nvSpPr>
            <p:spPr bwMode="auto">
              <a:xfrm>
                <a:off x="143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3" name="Oval 9928"/>
              <p:cNvSpPr>
                <a:spLocks noChangeArrowheads="1"/>
              </p:cNvSpPr>
              <p:nvPr/>
            </p:nvSpPr>
            <p:spPr bwMode="auto">
              <a:xfrm>
                <a:off x="1432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4" name="Oval 9929"/>
              <p:cNvSpPr>
                <a:spLocks noChangeArrowheads="1"/>
              </p:cNvSpPr>
              <p:nvPr/>
            </p:nvSpPr>
            <p:spPr bwMode="auto">
              <a:xfrm>
                <a:off x="1434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5" name="Oval 9930"/>
              <p:cNvSpPr>
                <a:spLocks noChangeArrowheads="1"/>
              </p:cNvSpPr>
              <p:nvPr/>
            </p:nvSpPr>
            <p:spPr bwMode="auto">
              <a:xfrm>
                <a:off x="1434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6" name="Oval 9931"/>
              <p:cNvSpPr>
                <a:spLocks noChangeArrowheads="1"/>
              </p:cNvSpPr>
              <p:nvPr/>
            </p:nvSpPr>
            <p:spPr bwMode="auto">
              <a:xfrm>
                <a:off x="1434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7" name="Oval 9932"/>
              <p:cNvSpPr>
                <a:spLocks noChangeArrowheads="1"/>
              </p:cNvSpPr>
              <p:nvPr/>
            </p:nvSpPr>
            <p:spPr bwMode="auto">
              <a:xfrm>
                <a:off x="1434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8" name="Oval 9933"/>
              <p:cNvSpPr>
                <a:spLocks noChangeArrowheads="1"/>
              </p:cNvSpPr>
              <p:nvPr/>
            </p:nvSpPr>
            <p:spPr bwMode="auto">
              <a:xfrm>
                <a:off x="1434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99" name="Oval 9934"/>
              <p:cNvSpPr>
                <a:spLocks noChangeArrowheads="1"/>
              </p:cNvSpPr>
              <p:nvPr/>
            </p:nvSpPr>
            <p:spPr bwMode="auto">
              <a:xfrm>
                <a:off x="1434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0" name="Oval 9935"/>
              <p:cNvSpPr>
                <a:spLocks noChangeArrowheads="1"/>
              </p:cNvSpPr>
              <p:nvPr/>
            </p:nvSpPr>
            <p:spPr bwMode="auto">
              <a:xfrm>
                <a:off x="1434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1" name="Oval 9936"/>
              <p:cNvSpPr>
                <a:spLocks noChangeArrowheads="1"/>
              </p:cNvSpPr>
              <p:nvPr/>
            </p:nvSpPr>
            <p:spPr bwMode="auto">
              <a:xfrm>
                <a:off x="1434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2" name="Oval 9937"/>
              <p:cNvSpPr>
                <a:spLocks noChangeArrowheads="1"/>
              </p:cNvSpPr>
              <p:nvPr/>
            </p:nvSpPr>
            <p:spPr bwMode="auto">
              <a:xfrm>
                <a:off x="1437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3" name="Oval 9938"/>
              <p:cNvSpPr>
                <a:spLocks noChangeArrowheads="1"/>
              </p:cNvSpPr>
              <p:nvPr/>
            </p:nvSpPr>
            <p:spPr bwMode="auto">
              <a:xfrm>
                <a:off x="1437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4" name="Oval 9939"/>
              <p:cNvSpPr>
                <a:spLocks noChangeArrowheads="1"/>
              </p:cNvSpPr>
              <p:nvPr/>
            </p:nvSpPr>
            <p:spPr bwMode="auto">
              <a:xfrm>
                <a:off x="1437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5" name="Oval 9940"/>
              <p:cNvSpPr>
                <a:spLocks noChangeArrowheads="1"/>
              </p:cNvSpPr>
              <p:nvPr/>
            </p:nvSpPr>
            <p:spPr bwMode="auto">
              <a:xfrm>
                <a:off x="1437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6" name="Oval 9941"/>
              <p:cNvSpPr>
                <a:spLocks noChangeArrowheads="1"/>
              </p:cNvSpPr>
              <p:nvPr/>
            </p:nvSpPr>
            <p:spPr bwMode="auto">
              <a:xfrm>
                <a:off x="1437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7" name="Oval 9942"/>
              <p:cNvSpPr>
                <a:spLocks noChangeArrowheads="1"/>
              </p:cNvSpPr>
              <p:nvPr/>
            </p:nvSpPr>
            <p:spPr bwMode="auto">
              <a:xfrm>
                <a:off x="1437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8" name="Oval 9943"/>
              <p:cNvSpPr>
                <a:spLocks noChangeArrowheads="1"/>
              </p:cNvSpPr>
              <p:nvPr/>
            </p:nvSpPr>
            <p:spPr bwMode="auto">
              <a:xfrm>
                <a:off x="1437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09" name="Oval 9944"/>
              <p:cNvSpPr>
                <a:spLocks noChangeArrowheads="1"/>
              </p:cNvSpPr>
              <p:nvPr/>
            </p:nvSpPr>
            <p:spPr bwMode="auto">
              <a:xfrm>
                <a:off x="1440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0" name="Oval 9945"/>
              <p:cNvSpPr>
                <a:spLocks noChangeArrowheads="1"/>
              </p:cNvSpPr>
              <p:nvPr/>
            </p:nvSpPr>
            <p:spPr bwMode="auto">
              <a:xfrm>
                <a:off x="1440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1" name="Oval 9946"/>
              <p:cNvSpPr>
                <a:spLocks noChangeArrowheads="1"/>
              </p:cNvSpPr>
              <p:nvPr/>
            </p:nvSpPr>
            <p:spPr bwMode="auto">
              <a:xfrm>
                <a:off x="1440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2" name="Oval 9947"/>
              <p:cNvSpPr>
                <a:spLocks noChangeArrowheads="1"/>
              </p:cNvSpPr>
              <p:nvPr/>
            </p:nvSpPr>
            <p:spPr bwMode="auto">
              <a:xfrm>
                <a:off x="1440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3" name="Oval 9948"/>
              <p:cNvSpPr>
                <a:spLocks noChangeArrowheads="1"/>
              </p:cNvSpPr>
              <p:nvPr/>
            </p:nvSpPr>
            <p:spPr bwMode="auto">
              <a:xfrm>
                <a:off x="1440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4" name="Oval 9949"/>
              <p:cNvSpPr>
                <a:spLocks noChangeArrowheads="1"/>
              </p:cNvSpPr>
              <p:nvPr/>
            </p:nvSpPr>
            <p:spPr bwMode="auto">
              <a:xfrm>
                <a:off x="1440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5" name="Oval 9950"/>
              <p:cNvSpPr>
                <a:spLocks noChangeArrowheads="1"/>
              </p:cNvSpPr>
              <p:nvPr/>
            </p:nvSpPr>
            <p:spPr bwMode="auto">
              <a:xfrm>
                <a:off x="1440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6" name="Oval 9951"/>
              <p:cNvSpPr>
                <a:spLocks noChangeArrowheads="1"/>
              </p:cNvSpPr>
              <p:nvPr/>
            </p:nvSpPr>
            <p:spPr bwMode="auto">
              <a:xfrm>
                <a:off x="1440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7" name="Oval 9952"/>
              <p:cNvSpPr>
                <a:spLocks noChangeArrowheads="1"/>
              </p:cNvSpPr>
              <p:nvPr/>
            </p:nvSpPr>
            <p:spPr bwMode="auto">
              <a:xfrm>
                <a:off x="144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8" name="Oval 9953"/>
              <p:cNvSpPr>
                <a:spLocks noChangeArrowheads="1"/>
              </p:cNvSpPr>
              <p:nvPr/>
            </p:nvSpPr>
            <p:spPr bwMode="auto">
              <a:xfrm>
                <a:off x="1443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19" name="Oval 9954"/>
              <p:cNvSpPr>
                <a:spLocks noChangeArrowheads="1"/>
              </p:cNvSpPr>
              <p:nvPr/>
            </p:nvSpPr>
            <p:spPr bwMode="auto">
              <a:xfrm>
                <a:off x="1443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0" name="Oval 9955"/>
              <p:cNvSpPr>
                <a:spLocks noChangeArrowheads="1"/>
              </p:cNvSpPr>
              <p:nvPr/>
            </p:nvSpPr>
            <p:spPr bwMode="auto">
              <a:xfrm>
                <a:off x="1443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1" name="Oval 9956"/>
              <p:cNvSpPr>
                <a:spLocks noChangeArrowheads="1"/>
              </p:cNvSpPr>
              <p:nvPr/>
            </p:nvSpPr>
            <p:spPr bwMode="auto">
              <a:xfrm>
                <a:off x="144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2" name="Oval 9957"/>
              <p:cNvSpPr>
                <a:spLocks noChangeArrowheads="1"/>
              </p:cNvSpPr>
              <p:nvPr/>
            </p:nvSpPr>
            <p:spPr bwMode="auto">
              <a:xfrm>
                <a:off x="144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3" name="Oval 9958"/>
              <p:cNvSpPr>
                <a:spLocks noChangeArrowheads="1"/>
              </p:cNvSpPr>
              <p:nvPr/>
            </p:nvSpPr>
            <p:spPr bwMode="auto">
              <a:xfrm>
                <a:off x="1443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4" name="Oval 9959"/>
              <p:cNvSpPr>
                <a:spLocks noChangeArrowheads="1"/>
              </p:cNvSpPr>
              <p:nvPr/>
            </p:nvSpPr>
            <p:spPr bwMode="auto">
              <a:xfrm>
                <a:off x="1443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5" name="Oval 9960"/>
              <p:cNvSpPr>
                <a:spLocks noChangeArrowheads="1"/>
              </p:cNvSpPr>
              <p:nvPr/>
            </p:nvSpPr>
            <p:spPr bwMode="auto">
              <a:xfrm>
                <a:off x="1446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6" name="Oval 9961"/>
              <p:cNvSpPr>
                <a:spLocks noChangeArrowheads="1"/>
              </p:cNvSpPr>
              <p:nvPr/>
            </p:nvSpPr>
            <p:spPr bwMode="auto">
              <a:xfrm>
                <a:off x="1446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7" name="Oval 9962"/>
              <p:cNvSpPr>
                <a:spLocks noChangeArrowheads="1"/>
              </p:cNvSpPr>
              <p:nvPr/>
            </p:nvSpPr>
            <p:spPr bwMode="auto">
              <a:xfrm>
                <a:off x="1446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8" name="Oval 9963"/>
              <p:cNvSpPr>
                <a:spLocks noChangeArrowheads="1"/>
              </p:cNvSpPr>
              <p:nvPr/>
            </p:nvSpPr>
            <p:spPr bwMode="auto">
              <a:xfrm>
                <a:off x="1446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29" name="Oval 9964"/>
              <p:cNvSpPr>
                <a:spLocks noChangeArrowheads="1"/>
              </p:cNvSpPr>
              <p:nvPr/>
            </p:nvSpPr>
            <p:spPr bwMode="auto">
              <a:xfrm>
                <a:off x="1446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0" name="Oval 9965"/>
              <p:cNvSpPr>
                <a:spLocks noChangeArrowheads="1"/>
              </p:cNvSpPr>
              <p:nvPr/>
            </p:nvSpPr>
            <p:spPr bwMode="auto">
              <a:xfrm>
                <a:off x="1446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1" name="Oval 9966"/>
              <p:cNvSpPr>
                <a:spLocks noChangeArrowheads="1"/>
              </p:cNvSpPr>
              <p:nvPr/>
            </p:nvSpPr>
            <p:spPr bwMode="auto">
              <a:xfrm>
                <a:off x="1446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2" name="Oval 9967"/>
              <p:cNvSpPr>
                <a:spLocks noChangeArrowheads="1"/>
              </p:cNvSpPr>
              <p:nvPr/>
            </p:nvSpPr>
            <p:spPr bwMode="auto">
              <a:xfrm>
                <a:off x="1449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3" name="Oval 9968"/>
              <p:cNvSpPr>
                <a:spLocks noChangeArrowheads="1"/>
              </p:cNvSpPr>
              <p:nvPr/>
            </p:nvSpPr>
            <p:spPr bwMode="auto">
              <a:xfrm>
                <a:off x="144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4" name="Oval 9969"/>
              <p:cNvSpPr>
                <a:spLocks noChangeArrowheads="1"/>
              </p:cNvSpPr>
              <p:nvPr/>
            </p:nvSpPr>
            <p:spPr bwMode="auto">
              <a:xfrm>
                <a:off x="144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5" name="Oval 9970"/>
              <p:cNvSpPr>
                <a:spLocks noChangeArrowheads="1"/>
              </p:cNvSpPr>
              <p:nvPr/>
            </p:nvSpPr>
            <p:spPr bwMode="auto">
              <a:xfrm>
                <a:off x="1449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6" name="Oval 9971"/>
              <p:cNvSpPr>
                <a:spLocks noChangeArrowheads="1"/>
              </p:cNvSpPr>
              <p:nvPr/>
            </p:nvSpPr>
            <p:spPr bwMode="auto">
              <a:xfrm>
                <a:off x="144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7" name="Oval 9972"/>
              <p:cNvSpPr>
                <a:spLocks noChangeArrowheads="1"/>
              </p:cNvSpPr>
              <p:nvPr/>
            </p:nvSpPr>
            <p:spPr bwMode="auto">
              <a:xfrm>
                <a:off x="1449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8" name="Oval 9973"/>
              <p:cNvSpPr>
                <a:spLocks noChangeArrowheads="1"/>
              </p:cNvSpPr>
              <p:nvPr/>
            </p:nvSpPr>
            <p:spPr bwMode="auto">
              <a:xfrm>
                <a:off x="1449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39" name="Oval 9974"/>
              <p:cNvSpPr>
                <a:spLocks noChangeArrowheads="1"/>
              </p:cNvSpPr>
              <p:nvPr/>
            </p:nvSpPr>
            <p:spPr bwMode="auto">
              <a:xfrm>
                <a:off x="1449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0" name="Oval 9975"/>
              <p:cNvSpPr>
                <a:spLocks noChangeArrowheads="1"/>
              </p:cNvSpPr>
              <p:nvPr/>
            </p:nvSpPr>
            <p:spPr bwMode="auto">
              <a:xfrm>
                <a:off x="1452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1" name="Oval 9976"/>
              <p:cNvSpPr>
                <a:spLocks noChangeArrowheads="1"/>
              </p:cNvSpPr>
              <p:nvPr/>
            </p:nvSpPr>
            <p:spPr bwMode="auto">
              <a:xfrm>
                <a:off x="1452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2" name="Oval 9977"/>
              <p:cNvSpPr>
                <a:spLocks noChangeArrowheads="1"/>
              </p:cNvSpPr>
              <p:nvPr/>
            </p:nvSpPr>
            <p:spPr bwMode="auto">
              <a:xfrm>
                <a:off x="1452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3" name="Oval 9978"/>
              <p:cNvSpPr>
                <a:spLocks noChangeArrowheads="1"/>
              </p:cNvSpPr>
              <p:nvPr/>
            </p:nvSpPr>
            <p:spPr bwMode="auto">
              <a:xfrm>
                <a:off x="1452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4" name="Oval 9979"/>
              <p:cNvSpPr>
                <a:spLocks noChangeArrowheads="1"/>
              </p:cNvSpPr>
              <p:nvPr/>
            </p:nvSpPr>
            <p:spPr bwMode="auto">
              <a:xfrm>
                <a:off x="145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5" name="Oval 9980"/>
              <p:cNvSpPr>
                <a:spLocks noChangeArrowheads="1"/>
              </p:cNvSpPr>
              <p:nvPr/>
            </p:nvSpPr>
            <p:spPr bwMode="auto">
              <a:xfrm>
                <a:off x="1452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6" name="Oval 9981"/>
              <p:cNvSpPr>
                <a:spLocks noChangeArrowheads="1"/>
              </p:cNvSpPr>
              <p:nvPr/>
            </p:nvSpPr>
            <p:spPr bwMode="auto">
              <a:xfrm>
                <a:off x="1452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7" name="Oval 9982"/>
              <p:cNvSpPr>
                <a:spLocks noChangeArrowheads="1"/>
              </p:cNvSpPr>
              <p:nvPr/>
            </p:nvSpPr>
            <p:spPr bwMode="auto">
              <a:xfrm>
                <a:off x="1452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8" name="Oval 9983"/>
              <p:cNvSpPr>
                <a:spLocks noChangeArrowheads="1"/>
              </p:cNvSpPr>
              <p:nvPr/>
            </p:nvSpPr>
            <p:spPr bwMode="auto">
              <a:xfrm>
                <a:off x="1455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49" name="Oval 9984"/>
              <p:cNvSpPr>
                <a:spLocks noChangeArrowheads="1"/>
              </p:cNvSpPr>
              <p:nvPr/>
            </p:nvSpPr>
            <p:spPr bwMode="auto">
              <a:xfrm>
                <a:off x="145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0" name="Oval 9985"/>
              <p:cNvSpPr>
                <a:spLocks noChangeArrowheads="1"/>
              </p:cNvSpPr>
              <p:nvPr/>
            </p:nvSpPr>
            <p:spPr bwMode="auto">
              <a:xfrm>
                <a:off x="1455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1" name="Oval 9986"/>
              <p:cNvSpPr>
                <a:spLocks noChangeArrowheads="1"/>
              </p:cNvSpPr>
              <p:nvPr/>
            </p:nvSpPr>
            <p:spPr bwMode="auto">
              <a:xfrm>
                <a:off x="1455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2" name="Oval 9987"/>
              <p:cNvSpPr>
                <a:spLocks noChangeArrowheads="1"/>
              </p:cNvSpPr>
              <p:nvPr/>
            </p:nvSpPr>
            <p:spPr bwMode="auto">
              <a:xfrm>
                <a:off x="145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3" name="Oval 9988"/>
              <p:cNvSpPr>
                <a:spLocks noChangeArrowheads="1"/>
              </p:cNvSpPr>
              <p:nvPr/>
            </p:nvSpPr>
            <p:spPr bwMode="auto">
              <a:xfrm>
                <a:off x="145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4" name="Oval 9989"/>
              <p:cNvSpPr>
                <a:spLocks noChangeArrowheads="1"/>
              </p:cNvSpPr>
              <p:nvPr/>
            </p:nvSpPr>
            <p:spPr bwMode="auto">
              <a:xfrm>
                <a:off x="1455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5" name="Oval 9990"/>
              <p:cNvSpPr>
                <a:spLocks noChangeArrowheads="1"/>
              </p:cNvSpPr>
              <p:nvPr/>
            </p:nvSpPr>
            <p:spPr bwMode="auto">
              <a:xfrm>
                <a:off x="1458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6" name="Oval 9991"/>
              <p:cNvSpPr>
                <a:spLocks noChangeArrowheads="1"/>
              </p:cNvSpPr>
              <p:nvPr/>
            </p:nvSpPr>
            <p:spPr bwMode="auto">
              <a:xfrm>
                <a:off x="1458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7" name="Oval 9992"/>
              <p:cNvSpPr>
                <a:spLocks noChangeArrowheads="1"/>
              </p:cNvSpPr>
              <p:nvPr/>
            </p:nvSpPr>
            <p:spPr bwMode="auto">
              <a:xfrm>
                <a:off x="1458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8" name="Oval 9993"/>
              <p:cNvSpPr>
                <a:spLocks noChangeArrowheads="1"/>
              </p:cNvSpPr>
              <p:nvPr/>
            </p:nvSpPr>
            <p:spPr bwMode="auto">
              <a:xfrm>
                <a:off x="1458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59" name="Oval 9994"/>
              <p:cNvSpPr>
                <a:spLocks noChangeArrowheads="1"/>
              </p:cNvSpPr>
              <p:nvPr/>
            </p:nvSpPr>
            <p:spPr bwMode="auto">
              <a:xfrm>
                <a:off x="1458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0" name="Oval 9995"/>
              <p:cNvSpPr>
                <a:spLocks noChangeArrowheads="1"/>
              </p:cNvSpPr>
              <p:nvPr/>
            </p:nvSpPr>
            <p:spPr bwMode="auto">
              <a:xfrm>
                <a:off x="1458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1" name="Oval 9996"/>
              <p:cNvSpPr>
                <a:spLocks noChangeArrowheads="1"/>
              </p:cNvSpPr>
              <p:nvPr/>
            </p:nvSpPr>
            <p:spPr bwMode="auto">
              <a:xfrm>
                <a:off x="1458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2" name="Oval 9997"/>
              <p:cNvSpPr>
                <a:spLocks noChangeArrowheads="1"/>
              </p:cNvSpPr>
              <p:nvPr/>
            </p:nvSpPr>
            <p:spPr bwMode="auto">
              <a:xfrm>
                <a:off x="1458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3" name="Oval 9998"/>
              <p:cNvSpPr>
                <a:spLocks noChangeArrowheads="1"/>
              </p:cNvSpPr>
              <p:nvPr/>
            </p:nvSpPr>
            <p:spPr bwMode="auto">
              <a:xfrm>
                <a:off x="1461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4" name="Oval 9999"/>
              <p:cNvSpPr>
                <a:spLocks noChangeArrowheads="1"/>
              </p:cNvSpPr>
              <p:nvPr/>
            </p:nvSpPr>
            <p:spPr bwMode="auto">
              <a:xfrm>
                <a:off x="1461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5" name="Oval 10000"/>
              <p:cNvSpPr>
                <a:spLocks noChangeArrowheads="1"/>
              </p:cNvSpPr>
              <p:nvPr/>
            </p:nvSpPr>
            <p:spPr bwMode="auto">
              <a:xfrm>
                <a:off x="1461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6" name="Oval 10001"/>
              <p:cNvSpPr>
                <a:spLocks noChangeArrowheads="1"/>
              </p:cNvSpPr>
              <p:nvPr/>
            </p:nvSpPr>
            <p:spPr bwMode="auto">
              <a:xfrm>
                <a:off x="1461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7" name="Oval 10002"/>
              <p:cNvSpPr>
                <a:spLocks noChangeArrowheads="1"/>
              </p:cNvSpPr>
              <p:nvPr/>
            </p:nvSpPr>
            <p:spPr bwMode="auto">
              <a:xfrm>
                <a:off x="1461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8" name="Oval 10003"/>
              <p:cNvSpPr>
                <a:spLocks noChangeArrowheads="1"/>
              </p:cNvSpPr>
              <p:nvPr/>
            </p:nvSpPr>
            <p:spPr bwMode="auto">
              <a:xfrm>
                <a:off x="1461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69" name="Oval 10004"/>
              <p:cNvSpPr>
                <a:spLocks noChangeArrowheads="1"/>
              </p:cNvSpPr>
              <p:nvPr/>
            </p:nvSpPr>
            <p:spPr bwMode="auto">
              <a:xfrm>
                <a:off x="1461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0" name="Oval 10005"/>
              <p:cNvSpPr>
                <a:spLocks noChangeArrowheads="1"/>
              </p:cNvSpPr>
              <p:nvPr/>
            </p:nvSpPr>
            <p:spPr bwMode="auto">
              <a:xfrm>
                <a:off x="1461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1" name="Oval 10006"/>
              <p:cNvSpPr>
                <a:spLocks noChangeArrowheads="1"/>
              </p:cNvSpPr>
              <p:nvPr/>
            </p:nvSpPr>
            <p:spPr bwMode="auto">
              <a:xfrm>
                <a:off x="1464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2" name="Oval 10007"/>
              <p:cNvSpPr>
                <a:spLocks noChangeArrowheads="1"/>
              </p:cNvSpPr>
              <p:nvPr/>
            </p:nvSpPr>
            <p:spPr bwMode="auto">
              <a:xfrm>
                <a:off x="1464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3" name="Oval 10008"/>
              <p:cNvSpPr>
                <a:spLocks noChangeArrowheads="1"/>
              </p:cNvSpPr>
              <p:nvPr/>
            </p:nvSpPr>
            <p:spPr bwMode="auto">
              <a:xfrm>
                <a:off x="1464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4" name="Oval 10009"/>
              <p:cNvSpPr>
                <a:spLocks noChangeArrowheads="1"/>
              </p:cNvSpPr>
              <p:nvPr/>
            </p:nvSpPr>
            <p:spPr bwMode="auto">
              <a:xfrm>
                <a:off x="1464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5" name="Oval 10010"/>
              <p:cNvSpPr>
                <a:spLocks noChangeArrowheads="1"/>
              </p:cNvSpPr>
              <p:nvPr/>
            </p:nvSpPr>
            <p:spPr bwMode="auto">
              <a:xfrm>
                <a:off x="1464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6" name="Oval 10011"/>
              <p:cNvSpPr>
                <a:spLocks noChangeArrowheads="1"/>
              </p:cNvSpPr>
              <p:nvPr/>
            </p:nvSpPr>
            <p:spPr bwMode="auto">
              <a:xfrm>
                <a:off x="1464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7" name="Oval 10012"/>
              <p:cNvSpPr>
                <a:spLocks noChangeArrowheads="1"/>
              </p:cNvSpPr>
              <p:nvPr/>
            </p:nvSpPr>
            <p:spPr bwMode="auto">
              <a:xfrm>
                <a:off x="1464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8" name="Oval 10013"/>
              <p:cNvSpPr>
                <a:spLocks noChangeArrowheads="1"/>
              </p:cNvSpPr>
              <p:nvPr/>
            </p:nvSpPr>
            <p:spPr bwMode="auto">
              <a:xfrm>
                <a:off x="1467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79" name="Oval 10014"/>
              <p:cNvSpPr>
                <a:spLocks noChangeArrowheads="1"/>
              </p:cNvSpPr>
              <p:nvPr/>
            </p:nvSpPr>
            <p:spPr bwMode="auto">
              <a:xfrm>
                <a:off x="1467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0" name="Oval 10015"/>
              <p:cNvSpPr>
                <a:spLocks noChangeArrowheads="1"/>
              </p:cNvSpPr>
              <p:nvPr/>
            </p:nvSpPr>
            <p:spPr bwMode="auto">
              <a:xfrm>
                <a:off x="1467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1" name="Oval 10016"/>
              <p:cNvSpPr>
                <a:spLocks noChangeArrowheads="1"/>
              </p:cNvSpPr>
              <p:nvPr/>
            </p:nvSpPr>
            <p:spPr bwMode="auto">
              <a:xfrm>
                <a:off x="1467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2" name="Oval 10017"/>
              <p:cNvSpPr>
                <a:spLocks noChangeArrowheads="1"/>
              </p:cNvSpPr>
              <p:nvPr/>
            </p:nvSpPr>
            <p:spPr bwMode="auto">
              <a:xfrm>
                <a:off x="1467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3" name="Oval 10018"/>
              <p:cNvSpPr>
                <a:spLocks noChangeArrowheads="1"/>
              </p:cNvSpPr>
              <p:nvPr/>
            </p:nvSpPr>
            <p:spPr bwMode="auto">
              <a:xfrm>
                <a:off x="146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4" name="Oval 10019"/>
              <p:cNvSpPr>
                <a:spLocks noChangeArrowheads="1"/>
              </p:cNvSpPr>
              <p:nvPr/>
            </p:nvSpPr>
            <p:spPr bwMode="auto">
              <a:xfrm>
                <a:off x="1467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5" name="Oval 10020"/>
              <p:cNvSpPr>
                <a:spLocks noChangeArrowheads="1"/>
              </p:cNvSpPr>
              <p:nvPr/>
            </p:nvSpPr>
            <p:spPr bwMode="auto">
              <a:xfrm>
                <a:off x="1467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6" name="Oval 10021"/>
              <p:cNvSpPr>
                <a:spLocks noChangeArrowheads="1"/>
              </p:cNvSpPr>
              <p:nvPr/>
            </p:nvSpPr>
            <p:spPr bwMode="auto">
              <a:xfrm>
                <a:off x="1470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7" name="Oval 10022"/>
              <p:cNvSpPr>
                <a:spLocks noChangeArrowheads="1"/>
              </p:cNvSpPr>
              <p:nvPr/>
            </p:nvSpPr>
            <p:spPr bwMode="auto">
              <a:xfrm>
                <a:off x="1470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8" name="Oval 10023"/>
              <p:cNvSpPr>
                <a:spLocks noChangeArrowheads="1"/>
              </p:cNvSpPr>
              <p:nvPr/>
            </p:nvSpPr>
            <p:spPr bwMode="auto">
              <a:xfrm>
                <a:off x="1470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89" name="Oval 10024"/>
              <p:cNvSpPr>
                <a:spLocks noChangeArrowheads="1"/>
              </p:cNvSpPr>
              <p:nvPr/>
            </p:nvSpPr>
            <p:spPr bwMode="auto">
              <a:xfrm>
                <a:off x="1470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0" name="Oval 10025"/>
              <p:cNvSpPr>
                <a:spLocks noChangeArrowheads="1"/>
              </p:cNvSpPr>
              <p:nvPr/>
            </p:nvSpPr>
            <p:spPr bwMode="auto">
              <a:xfrm>
                <a:off x="147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1" name="Oval 10026"/>
              <p:cNvSpPr>
                <a:spLocks noChangeArrowheads="1"/>
              </p:cNvSpPr>
              <p:nvPr/>
            </p:nvSpPr>
            <p:spPr bwMode="auto">
              <a:xfrm>
                <a:off x="1470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2" name="Oval 10027"/>
              <p:cNvSpPr>
                <a:spLocks noChangeArrowheads="1"/>
              </p:cNvSpPr>
              <p:nvPr/>
            </p:nvSpPr>
            <p:spPr bwMode="auto">
              <a:xfrm>
                <a:off x="1470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3" name="Oval 10028"/>
              <p:cNvSpPr>
                <a:spLocks noChangeArrowheads="1"/>
              </p:cNvSpPr>
              <p:nvPr/>
            </p:nvSpPr>
            <p:spPr bwMode="auto">
              <a:xfrm>
                <a:off x="1472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4" name="Oval 10029"/>
              <p:cNvSpPr>
                <a:spLocks noChangeArrowheads="1"/>
              </p:cNvSpPr>
              <p:nvPr/>
            </p:nvSpPr>
            <p:spPr bwMode="auto">
              <a:xfrm>
                <a:off x="1472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5" name="Oval 10030"/>
              <p:cNvSpPr>
                <a:spLocks noChangeArrowheads="1"/>
              </p:cNvSpPr>
              <p:nvPr/>
            </p:nvSpPr>
            <p:spPr bwMode="auto">
              <a:xfrm>
                <a:off x="1472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6" name="Oval 10031"/>
              <p:cNvSpPr>
                <a:spLocks noChangeArrowheads="1"/>
              </p:cNvSpPr>
              <p:nvPr/>
            </p:nvSpPr>
            <p:spPr bwMode="auto">
              <a:xfrm>
                <a:off x="1472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7" name="Oval 10032"/>
              <p:cNvSpPr>
                <a:spLocks noChangeArrowheads="1"/>
              </p:cNvSpPr>
              <p:nvPr/>
            </p:nvSpPr>
            <p:spPr bwMode="auto">
              <a:xfrm>
                <a:off x="1472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8" name="Oval 10033"/>
              <p:cNvSpPr>
                <a:spLocks noChangeArrowheads="1"/>
              </p:cNvSpPr>
              <p:nvPr/>
            </p:nvSpPr>
            <p:spPr bwMode="auto">
              <a:xfrm>
                <a:off x="1472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699" name="Oval 10034"/>
              <p:cNvSpPr>
                <a:spLocks noChangeArrowheads="1"/>
              </p:cNvSpPr>
              <p:nvPr/>
            </p:nvSpPr>
            <p:spPr bwMode="auto">
              <a:xfrm>
                <a:off x="1472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00" name="Oval 10035"/>
              <p:cNvSpPr>
                <a:spLocks noChangeArrowheads="1"/>
              </p:cNvSpPr>
              <p:nvPr/>
            </p:nvSpPr>
            <p:spPr bwMode="auto">
              <a:xfrm>
                <a:off x="1472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01" name="Oval 10036"/>
              <p:cNvSpPr>
                <a:spLocks noChangeArrowheads="1"/>
              </p:cNvSpPr>
              <p:nvPr/>
            </p:nvSpPr>
            <p:spPr bwMode="auto">
              <a:xfrm>
                <a:off x="1475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02" name="Oval 10037"/>
              <p:cNvSpPr>
                <a:spLocks noChangeArrowheads="1"/>
              </p:cNvSpPr>
              <p:nvPr/>
            </p:nvSpPr>
            <p:spPr bwMode="auto">
              <a:xfrm>
                <a:off x="1475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03" name="Oval 10038"/>
              <p:cNvSpPr>
                <a:spLocks noChangeArrowheads="1"/>
              </p:cNvSpPr>
              <p:nvPr/>
            </p:nvSpPr>
            <p:spPr bwMode="auto">
              <a:xfrm>
                <a:off x="1475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04" name="Oval 10039"/>
              <p:cNvSpPr>
                <a:spLocks noChangeArrowheads="1"/>
              </p:cNvSpPr>
              <p:nvPr/>
            </p:nvSpPr>
            <p:spPr bwMode="auto">
              <a:xfrm>
                <a:off x="1475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05" name="Oval 10040"/>
              <p:cNvSpPr>
                <a:spLocks noChangeArrowheads="1"/>
              </p:cNvSpPr>
              <p:nvPr/>
            </p:nvSpPr>
            <p:spPr bwMode="auto">
              <a:xfrm>
                <a:off x="1475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06" name="Oval 10041"/>
              <p:cNvSpPr>
                <a:spLocks noChangeArrowheads="1"/>
              </p:cNvSpPr>
              <p:nvPr/>
            </p:nvSpPr>
            <p:spPr bwMode="auto">
              <a:xfrm>
                <a:off x="1475" y="26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07" name="Oval 10042"/>
              <p:cNvSpPr>
                <a:spLocks noChangeArrowheads="1"/>
              </p:cNvSpPr>
              <p:nvPr/>
            </p:nvSpPr>
            <p:spPr bwMode="auto">
              <a:xfrm>
                <a:off x="1475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708" name="Oval 10043"/>
              <p:cNvSpPr>
                <a:spLocks noChangeArrowheads="1"/>
              </p:cNvSpPr>
              <p:nvPr/>
            </p:nvSpPr>
            <p:spPr bwMode="auto">
              <a:xfrm>
                <a:off x="1475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7" name="Group 10245"/>
            <p:cNvGrpSpPr>
              <a:grpSpLocks/>
            </p:cNvGrpSpPr>
            <p:nvPr/>
          </p:nvGrpSpPr>
          <p:grpSpPr bwMode="auto">
            <a:xfrm>
              <a:off x="1478" y="2693"/>
              <a:ext cx="100" cy="31"/>
              <a:chOff x="1478" y="2693"/>
              <a:chExt cx="100" cy="31"/>
            </a:xfrm>
          </p:grpSpPr>
          <p:sp>
            <p:nvSpPr>
              <p:cNvPr id="12309" name="Oval 10045"/>
              <p:cNvSpPr>
                <a:spLocks noChangeArrowheads="1"/>
              </p:cNvSpPr>
              <p:nvPr/>
            </p:nvSpPr>
            <p:spPr bwMode="auto">
              <a:xfrm>
                <a:off x="1478" y="26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0" name="Oval 10046"/>
              <p:cNvSpPr>
                <a:spLocks noChangeArrowheads="1"/>
              </p:cNvSpPr>
              <p:nvPr/>
            </p:nvSpPr>
            <p:spPr bwMode="auto">
              <a:xfrm>
                <a:off x="1478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1" name="Oval 10047"/>
              <p:cNvSpPr>
                <a:spLocks noChangeArrowheads="1"/>
              </p:cNvSpPr>
              <p:nvPr/>
            </p:nvSpPr>
            <p:spPr bwMode="auto">
              <a:xfrm>
                <a:off x="1478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2" name="Oval 10048"/>
              <p:cNvSpPr>
                <a:spLocks noChangeArrowheads="1"/>
              </p:cNvSpPr>
              <p:nvPr/>
            </p:nvSpPr>
            <p:spPr bwMode="auto">
              <a:xfrm>
                <a:off x="1478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3" name="Oval 10049"/>
              <p:cNvSpPr>
                <a:spLocks noChangeArrowheads="1"/>
              </p:cNvSpPr>
              <p:nvPr/>
            </p:nvSpPr>
            <p:spPr bwMode="auto">
              <a:xfrm>
                <a:off x="1478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4" name="Oval 10050"/>
              <p:cNvSpPr>
                <a:spLocks noChangeArrowheads="1"/>
              </p:cNvSpPr>
              <p:nvPr/>
            </p:nvSpPr>
            <p:spPr bwMode="auto">
              <a:xfrm>
                <a:off x="1478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5" name="Oval 10051"/>
              <p:cNvSpPr>
                <a:spLocks noChangeArrowheads="1"/>
              </p:cNvSpPr>
              <p:nvPr/>
            </p:nvSpPr>
            <p:spPr bwMode="auto">
              <a:xfrm>
                <a:off x="1478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6" name="Oval 10052"/>
              <p:cNvSpPr>
                <a:spLocks noChangeArrowheads="1"/>
              </p:cNvSpPr>
              <p:nvPr/>
            </p:nvSpPr>
            <p:spPr bwMode="auto">
              <a:xfrm>
                <a:off x="1481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7" name="Oval 10053"/>
              <p:cNvSpPr>
                <a:spLocks noChangeArrowheads="1"/>
              </p:cNvSpPr>
              <p:nvPr/>
            </p:nvSpPr>
            <p:spPr bwMode="auto">
              <a:xfrm>
                <a:off x="1481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8" name="Oval 10054"/>
              <p:cNvSpPr>
                <a:spLocks noChangeArrowheads="1"/>
              </p:cNvSpPr>
              <p:nvPr/>
            </p:nvSpPr>
            <p:spPr bwMode="auto">
              <a:xfrm>
                <a:off x="1481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19" name="Oval 10055"/>
              <p:cNvSpPr>
                <a:spLocks noChangeArrowheads="1"/>
              </p:cNvSpPr>
              <p:nvPr/>
            </p:nvSpPr>
            <p:spPr bwMode="auto">
              <a:xfrm>
                <a:off x="1481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0" name="Oval 10056"/>
              <p:cNvSpPr>
                <a:spLocks noChangeArrowheads="1"/>
              </p:cNvSpPr>
              <p:nvPr/>
            </p:nvSpPr>
            <p:spPr bwMode="auto">
              <a:xfrm>
                <a:off x="1481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1" name="Oval 10057"/>
              <p:cNvSpPr>
                <a:spLocks noChangeArrowheads="1"/>
              </p:cNvSpPr>
              <p:nvPr/>
            </p:nvSpPr>
            <p:spPr bwMode="auto">
              <a:xfrm>
                <a:off x="1481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2" name="Oval 10058"/>
              <p:cNvSpPr>
                <a:spLocks noChangeArrowheads="1"/>
              </p:cNvSpPr>
              <p:nvPr/>
            </p:nvSpPr>
            <p:spPr bwMode="auto">
              <a:xfrm>
                <a:off x="1481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3" name="Oval 10059"/>
              <p:cNvSpPr>
                <a:spLocks noChangeArrowheads="1"/>
              </p:cNvSpPr>
              <p:nvPr/>
            </p:nvSpPr>
            <p:spPr bwMode="auto">
              <a:xfrm>
                <a:off x="1481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4" name="Oval 10060"/>
              <p:cNvSpPr>
                <a:spLocks noChangeArrowheads="1"/>
              </p:cNvSpPr>
              <p:nvPr/>
            </p:nvSpPr>
            <p:spPr bwMode="auto">
              <a:xfrm>
                <a:off x="1484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5" name="Oval 10061"/>
              <p:cNvSpPr>
                <a:spLocks noChangeArrowheads="1"/>
              </p:cNvSpPr>
              <p:nvPr/>
            </p:nvSpPr>
            <p:spPr bwMode="auto">
              <a:xfrm>
                <a:off x="1484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6" name="Oval 10062"/>
              <p:cNvSpPr>
                <a:spLocks noChangeArrowheads="1"/>
              </p:cNvSpPr>
              <p:nvPr/>
            </p:nvSpPr>
            <p:spPr bwMode="auto">
              <a:xfrm>
                <a:off x="1484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7" name="Oval 10063"/>
              <p:cNvSpPr>
                <a:spLocks noChangeArrowheads="1"/>
              </p:cNvSpPr>
              <p:nvPr/>
            </p:nvSpPr>
            <p:spPr bwMode="auto">
              <a:xfrm>
                <a:off x="1484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8" name="Oval 10064"/>
              <p:cNvSpPr>
                <a:spLocks noChangeArrowheads="1"/>
              </p:cNvSpPr>
              <p:nvPr/>
            </p:nvSpPr>
            <p:spPr bwMode="auto">
              <a:xfrm>
                <a:off x="1484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29" name="Oval 10065"/>
              <p:cNvSpPr>
                <a:spLocks noChangeArrowheads="1"/>
              </p:cNvSpPr>
              <p:nvPr/>
            </p:nvSpPr>
            <p:spPr bwMode="auto">
              <a:xfrm>
                <a:off x="1484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0" name="Oval 10066"/>
              <p:cNvSpPr>
                <a:spLocks noChangeArrowheads="1"/>
              </p:cNvSpPr>
              <p:nvPr/>
            </p:nvSpPr>
            <p:spPr bwMode="auto">
              <a:xfrm>
                <a:off x="1484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1" name="Oval 10067"/>
              <p:cNvSpPr>
                <a:spLocks noChangeArrowheads="1"/>
              </p:cNvSpPr>
              <p:nvPr/>
            </p:nvSpPr>
            <p:spPr bwMode="auto">
              <a:xfrm>
                <a:off x="1484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2" name="Oval 10068"/>
              <p:cNvSpPr>
                <a:spLocks noChangeArrowheads="1"/>
              </p:cNvSpPr>
              <p:nvPr/>
            </p:nvSpPr>
            <p:spPr bwMode="auto">
              <a:xfrm>
                <a:off x="148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3" name="Oval 10069"/>
              <p:cNvSpPr>
                <a:spLocks noChangeArrowheads="1"/>
              </p:cNvSpPr>
              <p:nvPr/>
            </p:nvSpPr>
            <p:spPr bwMode="auto">
              <a:xfrm>
                <a:off x="1487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4" name="Oval 10070"/>
              <p:cNvSpPr>
                <a:spLocks noChangeArrowheads="1"/>
              </p:cNvSpPr>
              <p:nvPr/>
            </p:nvSpPr>
            <p:spPr bwMode="auto">
              <a:xfrm>
                <a:off x="148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5" name="Oval 10071"/>
              <p:cNvSpPr>
                <a:spLocks noChangeArrowheads="1"/>
              </p:cNvSpPr>
              <p:nvPr/>
            </p:nvSpPr>
            <p:spPr bwMode="auto">
              <a:xfrm>
                <a:off x="148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6" name="Oval 10072"/>
              <p:cNvSpPr>
                <a:spLocks noChangeArrowheads="1"/>
              </p:cNvSpPr>
              <p:nvPr/>
            </p:nvSpPr>
            <p:spPr bwMode="auto">
              <a:xfrm>
                <a:off x="148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7" name="Oval 10073"/>
              <p:cNvSpPr>
                <a:spLocks noChangeArrowheads="1"/>
              </p:cNvSpPr>
              <p:nvPr/>
            </p:nvSpPr>
            <p:spPr bwMode="auto">
              <a:xfrm>
                <a:off x="1487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8" name="Oval 10074"/>
              <p:cNvSpPr>
                <a:spLocks noChangeArrowheads="1"/>
              </p:cNvSpPr>
              <p:nvPr/>
            </p:nvSpPr>
            <p:spPr bwMode="auto">
              <a:xfrm>
                <a:off x="148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39" name="Oval 10075"/>
              <p:cNvSpPr>
                <a:spLocks noChangeArrowheads="1"/>
              </p:cNvSpPr>
              <p:nvPr/>
            </p:nvSpPr>
            <p:spPr bwMode="auto">
              <a:xfrm>
                <a:off x="1490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0" name="Oval 10076"/>
              <p:cNvSpPr>
                <a:spLocks noChangeArrowheads="1"/>
              </p:cNvSpPr>
              <p:nvPr/>
            </p:nvSpPr>
            <p:spPr bwMode="auto">
              <a:xfrm>
                <a:off x="1490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1" name="Oval 10077"/>
              <p:cNvSpPr>
                <a:spLocks noChangeArrowheads="1"/>
              </p:cNvSpPr>
              <p:nvPr/>
            </p:nvSpPr>
            <p:spPr bwMode="auto">
              <a:xfrm>
                <a:off x="1490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2" name="Oval 10078"/>
              <p:cNvSpPr>
                <a:spLocks noChangeArrowheads="1"/>
              </p:cNvSpPr>
              <p:nvPr/>
            </p:nvSpPr>
            <p:spPr bwMode="auto">
              <a:xfrm>
                <a:off x="1490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3" name="Oval 10079"/>
              <p:cNvSpPr>
                <a:spLocks noChangeArrowheads="1"/>
              </p:cNvSpPr>
              <p:nvPr/>
            </p:nvSpPr>
            <p:spPr bwMode="auto">
              <a:xfrm>
                <a:off x="1490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4" name="Oval 10080"/>
              <p:cNvSpPr>
                <a:spLocks noChangeArrowheads="1"/>
              </p:cNvSpPr>
              <p:nvPr/>
            </p:nvSpPr>
            <p:spPr bwMode="auto">
              <a:xfrm>
                <a:off x="1490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5" name="Oval 10081"/>
              <p:cNvSpPr>
                <a:spLocks noChangeArrowheads="1"/>
              </p:cNvSpPr>
              <p:nvPr/>
            </p:nvSpPr>
            <p:spPr bwMode="auto">
              <a:xfrm>
                <a:off x="1490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6" name="Oval 10082"/>
              <p:cNvSpPr>
                <a:spLocks noChangeArrowheads="1"/>
              </p:cNvSpPr>
              <p:nvPr/>
            </p:nvSpPr>
            <p:spPr bwMode="auto">
              <a:xfrm>
                <a:off x="1490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7" name="Oval 10083"/>
              <p:cNvSpPr>
                <a:spLocks noChangeArrowheads="1"/>
              </p:cNvSpPr>
              <p:nvPr/>
            </p:nvSpPr>
            <p:spPr bwMode="auto">
              <a:xfrm>
                <a:off x="1493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8" name="Oval 10084"/>
              <p:cNvSpPr>
                <a:spLocks noChangeArrowheads="1"/>
              </p:cNvSpPr>
              <p:nvPr/>
            </p:nvSpPr>
            <p:spPr bwMode="auto">
              <a:xfrm>
                <a:off x="1493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49" name="Oval 10085"/>
              <p:cNvSpPr>
                <a:spLocks noChangeArrowheads="1"/>
              </p:cNvSpPr>
              <p:nvPr/>
            </p:nvSpPr>
            <p:spPr bwMode="auto">
              <a:xfrm>
                <a:off x="1493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0" name="Oval 10086"/>
              <p:cNvSpPr>
                <a:spLocks noChangeArrowheads="1"/>
              </p:cNvSpPr>
              <p:nvPr/>
            </p:nvSpPr>
            <p:spPr bwMode="auto">
              <a:xfrm>
                <a:off x="1493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1" name="Oval 10087"/>
              <p:cNvSpPr>
                <a:spLocks noChangeArrowheads="1"/>
              </p:cNvSpPr>
              <p:nvPr/>
            </p:nvSpPr>
            <p:spPr bwMode="auto">
              <a:xfrm>
                <a:off x="1493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2" name="Oval 10088"/>
              <p:cNvSpPr>
                <a:spLocks noChangeArrowheads="1"/>
              </p:cNvSpPr>
              <p:nvPr/>
            </p:nvSpPr>
            <p:spPr bwMode="auto">
              <a:xfrm>
                <a:off x="1493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3" name="Oval 10089"/>
              <p:cNvSpPr>
                <a:spLocks noChangeArrowheads="1"/>
              </p:cNvSpPr>
              <p:nvPr/>
            </p:nvSpPr>
            <p:spPr bwMode="auto">
              <a:xfrm>
                <a:off x="1493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4" name="Oval 10090"/>
              <p:cNvSpPr>
                <a:spLocks noChangeArrowheads="1"/>
              </p:cNvSpPr>
              <p:nvPr/>
            </p:nvSpPr>
            <p:spPr bwMode="auto">
              <a:xfrm>
                <a:off x="1493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5" name="Oval 10091"/>
              <p:cNvSpPr>
                <a:spLocks noChangeArrowheads="1"/>
              </p:cNvSpPr>
              <p:nvPr/>
            </p:nvSpPr>
            <p:spPr bwMode="auto">
              <a:xfrm>
                <a:off x="1496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6" name="Oval 10092"/>
              <p:cNvSpPr>
                <a:spLocks noChangeArrowheads="1"/>
              </p:cNvSpPr>
              <p:nvPr/>
            </p:nvSpPr>
            <p:spPr bwMode="auto">
              <a:xfrm>
                <a:off x="1496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7" name="Oval 10093"/>
              <p:cNvSpPr>
                <a:spLocks noChangeArrowheads="1"/>
              </p:cNvSpPr>
              <p:nvPr/>
            </p:nvSpPr>
            <p:spPr bwMode="auto">
              <a:xfrm>
                <a:off x="1496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8" name="Oval 10094"/>
              <p:cNvSpPr>
                <a:spLocks noChangeArrowheads="1"/>
              </p:cNvSpPr>
              <p:nvPr/>
            </p:nvSpPr>
            <p:spPr bwMode="auto">
              <a:xfrm>
                <a:off x="1496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59" name="Oval 10095"/>
              <p:cNvSpPr>
                <a:spLocks noChangeArrowheads="1"/>
              </p:cNvSpPr>
              <p:nvPr/>
            </p:nvSpPr>
            <p:spPr bwMode="auto">
              <a:xfrm>
                <a:off x="1496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0" name="Oval 10096"/>
              <p:cNvSpPr>
                <a:spLocks noChangeArrowheads="1"/>
              </p:cNvSpPr>
              <p:nvPr/>
            </p:nvSpPr>
            <p:spPr bwMode="auto">
              <a:xfrm>
                <a:off x="1496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1" name="Oval 10097"/>
              <p:cNvSpPr>
                <a:spLocks noChangeArrowheads="1"/>
              </p:cNvSpPr>
              <p:nvPr/>
            </p:nvSpPr>
            <p:spPr bwMode="auto">
              <a:xfrm>
                <a:off x="1496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2" name="Oval 10098"/>
              <p:cNvSpPr>
                <a:spLocks noChangeArrowheads="1"/>
              </p:cNvSpPr>
              <p:nvPr/>
            </p:nvSpPr>
            <p:spPr bwMode="auto">
              <a:xfrm>
                <a:off x="149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3" name="Oval 10099"/>
              <p:cNvSpPr>
                <a:spLocks noChangeArrowheads="1"/>
              </p:cNvSpPr>
              <p:nvPr/>
            </p:nvSpPr>
            <p:spPr bwMode="auto">
              <a:xfrm>
                <a:off x="1499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4" name="Oval 10100"/>
              <p:cNvSpPr>
                <a:spLocks noChangeArrowheads="1"/>
              </p:cNvSpPr>
              <p:nvPr/>
            </p:nvSpPr>
            <p:spPr bwMode="auto">
              <a:xfrm>
                <a:off x="149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5" name="Oval 10101"/>
              <p:cNvSpPr>
                <a:spLocks noChangeArrowheads="1"/>
              </p:cNvSpPr>
              <p:nvPr/>
            </p:nvSpPr>
            <p:spPr bwMode="auto">
              <a:xfrm>
                <a:off x="1499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6" name="Oval 10102"/>
              <p:cNvSpPr>
                <a:spLocks noChangeArrowheads="1"/>
              </p:cNvSpPr>
              <p:nvPr/>
            </p:nvSpPr>
            <p:spPr bwMode="auto">
              <a:xfrm>
                <a:off x="1499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7" name="Oval 10103"/>
              <p:cNvSpPr>
                <a:spLocks noChangeArrowheads="1"/>
              </p:cNvSpPr>
              <p:nvPr/>
            </p:nvSpPr>
            <p:spPr bwMode="auto">
              <a:xfrm>
                <a:off x="1499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8" name="Oval 10104"/>
              <p:cNvSpPr>
                <a:spLocks noChangeArrowheads="1"/>
              </p:cNvSpPr>
              <p:nvPr/>
            </p:nvSpPr>
            <p:spPr bwMode="auto">
              <a:xfrm>
                <a:off x="1499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69" name="Oval 10105"/>
              <p:cNvSpPr>
                <a:spLocks noChangeArrowheads="1"/>
              </p:cNvSpPr>
              <p:nvPr/>
            </p:nvSpPr>
            <p:spPr bwMode="auto">
              <a:xfrm>
                <a:off x="1499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0" name="Oval 10106"/>
              <p:cNvSpPr>
                <a:spLocks noChangeArrowheads="1"/>
              </p:cNvSpPr>
              <p:nvPr/>
            </p:nvSpPr>
            <p:spPr bwMode="auto">
              <a:xfrm>
                <a:off x="1502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1" name="Oval 10107"/>
              <p:cNvSpPr>
                <a:spLocks noChangeArrowheads="1"/>
              </p:cNvSpPr>
              <p:nvPr/>
            </p:nvSpPr>
            <p:spPr bwMode="auto">
              <a:xfrm>
                <a:off x="1502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2" name="Oval 10108"/>
              <p:cNvSpPr>
                <a:spLocks noChangeArrowheads="1"/>
              </p:cNvSpPr>
              <p:nvPr/>
            </p:nvSpPr>
            <p:spPr bwMode="auto">
              <a:xfrm>
                <a:off x="1502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3" name="Oval 10109"/>
              <p:cNvSpPr>
                <a:spLocks noChangeArrowheads="1"/>
              </p:cNvSpPr>
              <p:nvPr/>
            </p:nvSpPr>
            <p:spPr bwMode="auto">
              <a:xfrm>
                <a:off x="150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4" name="Oval 10110"/>
              <p:cNvSpPr>
                <a:spLocks noChangeArrowheads="1"/>
              </p:cNvSpPr>
              <p:nvPr/>
            </p:nvSpPr>
            <p:spPr bwMode="auto">
              <a:xfrm>
                <a:off x="1502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5" name="Oval 10111"/>
              <p:cNvSpPr>
                <a:spLocks noChangeArrowheads="1"/>
              </p:cNvSpPr>
              <p:nvPr/>
            </p:nvSpPr>
            <p:spPr bwMode="auto">
              <a:xfrm>
                <a:off x="1502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6" name="Oval 10112"/>
              <p:cNvSpPr>
                <a:spLocks noChangeArrowheads="1"/>
              </p:cNvSpPr>
              <p:nvPr/>
            </p:nvSpPr>
            <p:spPr bwMode="auto">
              <a:xfrm>
                <a:off x="1502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7" name="Oval 10113"/>
              <p:cNvSpPr>
                <a:spLocks noChangeArrowheads="1"/>
              </p:cNvSpPr>
              <p:nvPr/>
            </p:nvSpPr>
            <p:spPr bwMode="auto">
              <a:xfrm>
                <a:off x="1502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8" name="Oval 10114"/>
              <p:cNvSpPr>
                <a:spLocks noChangeArrowheads="1"/>
              </p:cNvSpPr>
              <p:nvPr/>
            </p:nvSpPr>
            <p:spPr bwMode="auto">
              <a:xfrm>
                <a:off x="1505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79" name="Oval 10115"/>
              <p:cNvSpPr>
                <a:spLocks noChangeArrowheads="1"/>
              </p:cNvSpPr>
              <p:nvPr/>
            </p:nvSpPr>
            <p:spPr bwMode="auto">
              <a:xfrm>
                <a:off x="1505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0" name="Oval 10116"/>
              <p:cNvSpPr>
                <a:spLocks noChangeArrowheads="1"/>
              </p:cNvSpPr>
              <p:nvPr/>
            </p:nvSpPr>
            <p:spPr bwMode="auto">
              <a:xfrm>
                <a:off x="1505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1" name="Oval 10117"/>
              <p:cNvSpPr>
                <a:spLocks noChangeArrowheads="1"/>
              </p:cNvSpPr>
              <p:nvPr/>
            </p:nvSpPr>
            <p:spPr bwMode="auto">
              <a:xfrm>
                <a:off x="1505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2" name="Oval 10118"/>
              <p:cNvSpPr>
                <a:spLocks noChangeArrowheads="1"/>
              </p:cNvSpPr>
              <p:nvPr/>
            </p:nvSpPr>
            <p:spPr bwMode="auto">
              <a:xfrm>
                <a:off x="1505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3" name="Oval 10119"/>
              <p:cNvSpPr>
                <a:spLocks noChangeArrowheads="1"/>
              </p:cNvSpPr>
              <p:nvPr/>
            </p:nvSpPr>
            <p:spPr bwMode="auto">
              <a:xfrm>
                <a:off x="1505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4" name="Oval 10120"/>
              <p:cNvSpPr>
                <a:spLocks noChangeArrowheads="1"/>
              </p:cNvSpPr>
              <p:nvPr/>
            </p:nvSpPr>
            <p:spPr bwMode="auto">
              <a:xfrm>
                <a:off x="1505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5" name="Oval 10121"/>
              <p:cNvSpPr>
                <a:spLocks noChangeArrowheads="1"/>
              </p:cNvSpPr>
              <p:nvPr/>
            </p:nvSpPr>
            <p:spPr bwMode="auto">
              <a:xfrm>
                <a:off x="1508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6" name="Oval 10122"/>
              <p:cNvSpPr>
                <a:spLocks noChangeArrowheads="1"/>
              </p:cNvSpPr>
              <p:nvPr/>
            </p:nvSpPr>
            <p:spPr bwMode="auto">
              <a:xfrm>
                <a:off x="1508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7" name="Oval 10123"/>
              <p:cNvSpPr>
                <a:spLocks noChangeArrowheads="1"/>
              </p:cNvSpPr>
              <p:nvPr/>
            </p:nvSpPr>
            <p:spPr bwMode="auto">
              <a:xfrm>
                <a:off x="1508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8" name="Oval 10124"/>
              <p:cNvSpPr>
                <a:spLocks noChangeArrowheads="1"/>
              </p:cNvSpPr>
              <p:nvPr/>
            </p:nvSpPr>
            <p:spPr bwMode="auto">
              <a:xfrm>
                <a:off x="1508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89" name="Oval 10125"/>
              <p:cNvSpPr>
                <a:spLocks noChangeArrowheads="1"/>
              </p:cNvSpPr>
              <p:nvPr/>
            </p:nvSpPr>
            <p:spPr bwMode="auto">
              <a:xfrm>
                <a:off x="1508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0" name="Oval 10126"/>
              <p:cNvSpPr>
                <a:spLocks noChangeArrowheads="1"/>
              </p:cNvSpPr>
              <p:nvPr/>
            </p:nvSpPr>
            <p:spPr bwMode="auto">
              <a:xfrm>
                <a:off x="1508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1" name="Oval 10127"/>
              <p:cNvSpPr>
                <a:spLocks noChangeArrowheads="1"/>
              </p:cNvSpPr>
              <p:nvPr/>
            </p:nvSpPr>
            <p:spPr bwMode="auto">
              <a:xfrm>
                <a:off x="1508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2" name="Oval 10128"/>
              <p:cNvSpPr>
                <a:spLocks noChangeArrowheads="1"/>
              </p:cNvSpPr>
              <p:nvPr/>
            </p:nvSpPr>
            <p:spPr bwMode="auto">
              <a:xfrm>
                <a:off x="1508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3" name="Oval 10129"/>
              <p:cNvSpPr>
                <a:spLocks noChangeArrowheads="1"/>
              </p:cNvSpPr>
              <p:nvPr/>
            </p:nvSpPr>
            <p:spPr bwMode="auto">
              <a:xfrm>
                <a:off x="1510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4" name="Oval 10130"/>
              <p:cNvSpPr>
                <a:spLocks noChangeArrowheads="1"/>
              </p:cNvSpPr>
              <p:nvPr/>
            </p:nvSpPr>
            <p:spPr bwMode="auto">
              <a:xfrm>
                <a:off x="1510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5" name="Oval 10131"/>
              <p:cNvSpPr>
                <a:spLocks noChangeArrowheads="1"/>
              </p:cNvSpPr>
              <p:nvPr/>
            </p:nvSpPr>
            <p:spPr bwMode="auto">
              <a:xfrm>
                <a:off x="1510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6" name="Oval 10132"/>
              <p:cNvSpPr>
                <a:spLocks noChangeArrowheads="1"/>
              </p:cNvSpPr>
              <p:nvPr/>
            </p:nvSpPr>
            <p:spPr bwMode="auto">
              <a:xfrm>
                <a:off x="1510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7" name="Oval 10133"/>
              <p:cNvSpPr>
                <a:spLocks noChangeArrowheads="1"/>
              </p:cNvSpPr>
              <p:nvPr/>
            </p:nvSpPr>
            <p:spPr bwMode="auto">
              <a:xfrm>
                <a:off x="1510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8" name="Oval 10134"/>
              <p:cNvSpPr>
                <a:spLocks noChangeArrowheads="1"/>
              </p:cNvSpPr>
              <p:nvPr/>
            </p:nvSpPr>
            <p:spPr bwMode="auto">
              <a:xfrm>
                <a:off x="1510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99" name="Oval 10135"/>
              <p:cNvSpPr>
                <a:spLocks noChangeArrowheads="1"/>
              </p:cNvSpPr>
              <p:nvPr/>
            </p:nvSpPr>
            <p:spPr bwMode="auto">
              <a:xfrm>
                <a:off x="1510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0" name="Oval 10136"/>
              <p:cNvSpPr>
                <a:spLocks noChangeArrowheads="1"/>
              </p:cNvSpPr>
              <p:nvPr/>
            </p:nvSpPr>
            <p:spPr bwMode="auto">
              <a:xfrm>
                <a:off x="1513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1" name="Oval 10137"/>
              <p:cNvSpPr>
                <a:spLocks noChangeArrowheads="1"/>
              </p:cNvSpPr>
              <p:nvPr/>
            </p:nvSpPr>
            <p:spPr bwMode="auto">
              <a:xfrm>
                <a:off x="1513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2" name="Oval 10138"/>
              <p:cNvSpPr>
                <a:spLocks noChangeArrowheads="1"/>
              </p:cNvSpPr>
              <p:nvPr/>
            </p:nvSpPr>
            <p:spPr bwMode="auto">
              <a:xfrm>
                <a:off x="1513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3" name="Oval 10139"/>
              <p:cNvSpPr>
                <a:spLocks noChangeArrowheads="1"/>
              </p:cNvSpPr>
              <p:nvPr/>
            </p:nvSpPr>
            <p:spPr bwMode="auto">
              <a:xfrm>
                <a:off x="1513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4" name="Oval 10140"/>
              <p:cNvSpPr>
                <a:spLocks noChangeArrowheads="1"/>
              </p:cNvSpPr>
              <p:nvPr/>
            </p:nvSpPr>
            <p:spPr bwMode="auto">
              <a:xfrm>
                <a:off x="1513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5" name="Oval 10141"/>
              <p:cNvSpPr>
                <a:spLocks noChangeArrowheads="1"/>
              </p:cNvSpPr>
              <p:nvPr/>
            </p:nvSpPr>
            <p:spPr bwMode="auto">
              <a:xfrm>
                <a:off x="1513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6" name="Oval 10142"/>
              <p:cNvSpPr>
                <a:spLocks noChangeArrowheads="1"/>
              </p:cNvSpPr>
              <p:nvPr/>
            </p:nvSpPr>
            <p:spPr bwMode="auto">
              <a:xfrm>
                <a:off x="1513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7" name="Oval 10143"/>
              <p:cNvSpPr>
                <a:spLocks noChangeArrowheads="1"/>
              </p:cNvSpPr>
              <p:nvPr/>
            </p:nvSpPr>
            <p:spPr bwMode="auto">
              <a:xfrm>
                <a:off x="1513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8" name="Oval 10144"/>
              <p:cNvSpPr>
                <a:spLocks noChangeArrowheads="1"/>
              </p:cNvSpPr>
              <p:nvPr/>
            </p:nvSpPr>
            <p:spPr bwMode="auto">
              <a:xfrm>
                <a:off x="1516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09" name="Oval 10145"/>
              <p:cNvSpPr>
                <a:spLocks noChangeArrowheads="1"/>
              </p:cNvSpPr>
              <p:nvPr/>
            </p:nvSpPr>
            <p:spPr bwMode="auto">
              <a:xfrm>
                <a:off x="1516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0" name="Oval 10146"/>
              <p:cNvSpPr>
                <a:spLocks noChangeArrowheads="1"/>
              </p:cNvSpPr>
              <p:nvPr/>
            </p:nvSpPr>
            <p:spPr bwMode="auto">
              <a:xfrm>
                <a:off x="1516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1" name="Oval 10147"/>
              <p:cNvSpPr>
                <a:spLocks noChangeArrowheads="1"/>
              </p:cNvSpPr>
              <p:nvPr/>
            </p:nvSpPr>
            <p:spPr bwMode="auto">
              <a:xfrm>
                <a:off x="1516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2" name="Oval 10148"/>
              <p:cNvSpPr>
                <a:spLocks noChangeArrowheads="1"/>
              </p:cNvSpPr>
              <p:nvPr/>
            </p:nvSpPr>
            <p:spPr bwMode="auto">
              <a:xfrm>
                <a:off x="1516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3" name="Oval 10149"/>
              <p:cNvSpPr>
                <a:spLocks noChangeArrowheads="1"/>
              </p:cNvSpPr>
              <p:nvPr/>
            </p:nvSpPr>
            <p:spPr bwMode="auto">
              <a:xfrm>
                <a:off x="1516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4" name="Oval 10150"/>
              <p:cNvSpPr>
                <a:spLocks noChangeArrowheads="1"/>
              </p:cNvSpPr>
              <p:nvPr/>
            </p:nvSpPr>
            <p:spPr bwMode="auto">
              <a:xfrm>
                <a:off x="1516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5" name="Oval 10151"/>
              <p:cNvSpPr>
                <a:spLocks noChangeArrowheads="1"/>
              </p:cNvSpPr>
              <p:nvPr/>
            </p:nvSpPr>
            <p:spPr bwMode="auto">
              <a:xfrm>
                <a:off x="1516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6" name="Oval 10152"/>
              <p:cNvSpPr>
                <a:spLocks noChangeArrowheads="1"/>
              </p:cNvSpPr>
              <p:nvPr/>
            </p:nvSpPr>
            <p:spPr bwMode="auto">
              <a:xfrm>
                <a:off x="1519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7" name="Oval 10153"/>
              <p:cNvSpPr>
                <a:spLocks noChangeArrowheads="1"/>
              </p:cNvSpPr>
              <p:nvPr/>
            </p:nvSpPr>
            <p:spPr bwMode="auto">
              <a:xfrm>
                <a:off x="1519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8" name="Oval 10154"/>
              <p:cNvSpPr>
                <a:spLocks noChangeArrowheads="1"/>
              </p:cNvSpPr>
              <p:nvPr/>
            </p:nvSpPr>
            <p:spPr bwMode="auto">
              <a:xfrm>
                <a:off x="1519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19" name="Oval 10155"/>
              <p:cNvSpPr>
                <a:spLocks noChangeArrowheads="1"/>
              </p:cNvSpPr>
              <p:nvPr/>
            </p:nvSpPr>
            <p:spPr bwMode="auto">
              <a:xfrm>
                <a:off x="1519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0" name="Oval 10156"/>
              <p:cNvSpPr>
                <a:spLocks noChangeArrowheads="1"/>
              </p:cNvSpPr>
              <p:nvPr/>
            </p:nvSpPr>
            <p:spPr bwMode="auto">
              <a:xfrm>
                <a:off x="1519" y="269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1" name="Oval 10157"/>
              <p:cNvSpPr>
                <a:spLocks noChangeArrowheads="1"/>
              </p:cNvSpPr>
              <p:nvPr/>
            </p:nvSpPr>
            <p:spPr bwMode="auto">
              <a:xfrm>
                <a:off x="1519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2" name="Oval 10158"/>
              <p:cNvSpPr>
                <a:spLocks noChangeArrowheads="1"/>
              </p:cNvSpPr>
              <p:nvPr/>
            </p:nvSpPr>
            <p:spPr bwMode="auto">
              <a:xfrm>
                <a:off x="1519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3" name="Oval 10159"/>
              <p:cNvSpPr>
                <a:spLocks noChangeArrowheads="1"/>
              </p:cNvSpPr>
              <p:nvPr/>
            </p:nvSpPr>
            <p:spPr bwMode="auto">
              <a:xfrm>
                <a:off x="1522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4" name="Oval 10160"/>
              <p:cNvSpPr>
                <a:spLocks noChangeArrowheads="1"/>
              </p:cNvSpPr>
              <p:nvPr/>
            </p:nvSpPr>
            <p:spPr bwMode="auto">
              <a:xfrm>
                <a:off x="1522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5" name="Oval 10161"/>
              <p:cNvSpPr>
                <a:spLocks noChangeArrowheads="1"/>
              </p:cNvSpPr>
              <p:nvPr/>
            </p:nvSpPr>
            <p:spPr bwMode="auto">
              <a:xfrm>
                <a:off x="1522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6" name="Oval 10162"/>
              <p:cNvSpPr>
                <a:spLocks noChangeArrowheads="1"/>
              </p:cNvSpPr>
              <p:nvPr/>
            </p:nvSpPr>
            <p:spPr bwMode="auto">
              <a:xfrm>
                <a:off x="1522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7" name="Oval 10163"/>
              <p:cNvSpPr>
                <a:spLocks noChangeArrowheads="1"/>
              </p:cNvSpPr>
              <p:nvPr/>
            </p:nvSpPr>
            <p:spPr bwMode="auto">
              <a:xfrm>
                <a:off x="1522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8" name="Oval 10164"/>
              <p:cNvSpPr>
                <a:spLocks noChangeArrowheads="1"/>
              </p:cNvSpPr>
              <p:nvPr/>
            </p:nvSpPr>
            <p:spPr bwMode="auto">
              <a:xfrm>
                <a:off x="1522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29" name="Oval 10165"/>
              <p:cNvSpPr>
                <a:spLocks noChangeArrowheads="1"/>
              </p:cNvSpPr>
              <p:nvPr/>
            </p:nvSpPr>
            <p:spPr bwMode="auto">
              <a:xfrm>
                <a:off x="1522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0" name="Oval 10166"/>
              <p:cNvSpPr>
                <a:spLocks noChangeArrowheads="1"/>
              </p:cNvSpPr>
              <p:nvPr/>
            </p:nvSpPr>
            <p:spPr bwMode="auto">
              <a:xfrm>
                <a:off x="1522" y="269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1" name="Oval 10167"/>
              <p:cNvSpPr>
                <a:spLocks noChangeArrowheads="1"/>
              </p:cNvSpPr>
              <p:nvPr/>
            </p:nvSpPr>
            <p:spPr bwMode="auto">
              <a:xfrm>
                <a:off x="1525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2" name="Oval 10168"/>
              <p:cNvSpPr>
                <a:spLocks noChangeArrowheads="1"/>
              </p:cNvSpPr>
              <p:nvPr/>
            </p:nvSpPr>
            <p:spPr bwMode="auto">
              <a:xfrm>
                <a:off x="1525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3" name="Oval 10169"/>
              <p:cNvSpPr>
                <a:spLocks noChangeArrowheads="1"/>
              </p:cNvSpPr>
              <p:nvPr/>
            </p:nvSpPr>
            <p:spPr bwMode="auto">
              <a:xfrm>
                <a:off x="1525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4" name="Oval 10170"/>
              <p:cNvSpPr>
                <a:spLocks noChangeArrowheads="1"/>
              </p:cNvSpPr>
              <p:nvPr/>
            </p:nvSpPr>
            <p:spPr bwMode="auto">
              <a:xfrm>
                <a:off x="1525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5" name="Oval 10171"/>
              <p:cNvSpPr>
                <a:spLocks noChangeArrowheads="1"/>
              </p:cNvSpPr>
              <p:nvPr/>
            </p:nvSpPr>
            <p:spPr bwMode="auto">
              <a:xfrm>
                <a:off x="1525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6" name="Oval 10172"/>
              <p:cNvSpPr>
                <a:spLocks noChangeArrowheads="1"/>
              </p:cNvSpPr>
              <p:nvPr/>
            </p:nvSpPr>
            <p:spPr bwMode="auto">
              <a:xfrm>
                <a:off x="1525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7" name="Oval 10173"/>
              <p:cNvSpPr>
                <a:spLocks noChangeArrowheads="1"/>
              </p:cNvSpPr>
              <p:nvPr/>
            </p:nvSpPr>
            <p:spPr bwMode="auto">
              <a:xfrm>
                <a:off x="1525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8" name="Oval 10174"/>
              <p:cNvSpPr>
                <a:spLocks noChangeArrowheads="1"/>
              </p:cNvSpPr>
              <p:nvPr/>
            </p:nvSpPr>
            <p:spPr bwMode="auto">
              <a:xfrm>
                <a:off x="1525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39" name="Oval 10175"/>
              <p:cNvSpPr>
                <a:spLocks noChangeArrowheads="1"/>
              </p:cNvSpPr>
              <p:nvPr/>
            </p:nvSpPr>
            <p:spPr bwMode="auto">
              <a:xfrm>
                <a:off x="1528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0" name="Oval 10176"/>
              <p:cNvSpPr>
                <a:spLocks noChangeArrowheads="1"/>
              </p:cNvSpPr>
              <p:nvPr/>
            </p:nvSpPr>
            <p:spPr bwMode="auto">
              <a:xfrm>
                <a:off x="1528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1" name="Oval 10177"/>
              <p:cNvSpPr>
                <a:spLocks noChangeArrowheads="1"/>
              </p:cNvSpPr>
              <p:nvPr/>
            </p:nvSpPr>
            <p:spPr bwMode="auto">
              <a:xfrm>
                <a:off x="1528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2" name="Oval 10178"/>
              <p:cNvSpPr>
                <a:spLocks noChangeArrowheads="1"/>
              </p:cNvSpPr>
              <p:nvPr/>
            </p:nvSpPr>
            <p:spPr bwMode="auto">
              <a:xfrm>
                <a:off x="1528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3" name="Oval 10179"/>
              <p:cNvSpPr>
                <a:spLocks noChangeArrowheads="1"/>
              </p:cNvSpPr>
              <p:nvPr/>
            </p:nvSpPr>
            <p:spPr bwMode="auto">
              <a:xfrm>
                <a:off x="1528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4" name="Oval 10180"/>
              <p:cNvSpPr>
                <a:spLocks noChangeArrowheads="1"/>
              </p:cNvSpPr>
              <p:nvPr/>
            </p:nvSpPr>
            <p:spPr bwMode="auto">
              <a:xfrm>
                <a:off x="1528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5" name="Oval 10181"/>
              <p:cNvSpPr>
                <a:spLocks noChangeArrowheads="1"/>
              </p:cNvSpPr>
              <p:nvPr/>
            </p:nvSpPr>
            <p:spPr bwMode="auto">
              <a:xfrm>
                <a:off x="1528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6" name="Oval 10182"/>
              <p:cNvSpPr>
                <a:spLocks noChangeArrowheads="1"/>
              </p:cNvSpPr>
              <p:nvPr/>
            </p:nvSpPr>
            <p:spPr bwMode="auto">
              <a:xfrm>
                <a:off x="1531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7" name="Oval 10183"/>
              <p:cNvSpPr>
                <a:spLocks noChangeArrowheads="1"/>
              </p:cNvSpPr>
              <p:nvPr/>
            </p:nvSpPr>
            <p:spPr bwMode="auto">
              <a:xfrm>
                <a:off x="1531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8" name="Oval 10184"/>
              <p:cNvSpPr>
                <a:spLocks noChangeArrowheads="1"/>
              </p:cNvSpPr>
              <p:nvPr/>
            </p:nvSpPr>
            <p:spPr bwMode="auto">
              <a:xfrm>
                <a:off x="1531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49" name="Oval 10185"/>
              <p:cNvSpPr>
                <a:spLocks noChangeArrowheads="1"/>
              </p:cNvSpPr>
              <p:nvPr/>
            </p:nvSpPr>
            <p:spPr bwMode="auto">
              <a:xfrm>
                <a:off x="1531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0" name="Oval 10186"/>
              <p:cNvSpPr>
                <a:spLocks noChangeArrowheads="1"/>
              </p:cNvSpPr>
              <p:nvPr/>
            </p:nvSpPr>
            <p:spPr bwMode="auto">
              <a:xfrm>
                <a:off x="1531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1" name="Oval 10187"/>
              <p:cNvSpPr>
                <a:spLocks noChangeArrowheads="1"/>
              </p:cNvSpPr>
              <p:nvPr/>
            </p:nvSpPr>
            <p:spPr bwMode="auto">
              <a:xfrm>
                <a:off x="1531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2" name="Oval 10188"/>
              <p:cNvSpPr>
                <a:spLocks noChangeArrowheads="1"/>
              </p:cNvSpPr>
              <p:nvPr/>
            </p:nvSpPr>
            <p:spPr bwMode="auto">
              <a:xfrm>
                <a:off x="1531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3" name="Oval 10189"/>
              <p:cNvSpPr>
                <a:spLocks noChangeArrowheads="1"/>
              </p:cNvSpPr>
              <p:nvPr/>
            </p:nvSpPr>
            <p:spPr bwMode="auto">
              <a:xfrm>
                <a:off x="1531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4" name="Oval 10190"/>
              <p:cNvSpPr>
                <a:spLocks noChangeArrowheads="1"/>
              </p:cNvSpPr>
              <p:nvPr/>
            </p:nvSpPr>
            <p:spPr bwMode="auto">
              <a:xfrm>
                <a:off x="1534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5" name="Oval 10191"/>
              <p:cNvSpPr>
                <a:spLocks noChangeArrowheads="1"/>
              </p:cNvSpPr>
              <p:nvPr/>
            </p:nvSpPr>
            <p:spPr bwMode="auto">
              <a:xfrm>
                <a:off x="1534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6" name="Oval 10192"/>
              <p:cNvSpPr>
                <a:spLocks noChangeArrowheads="1"/>
              </p:cNvSpPr>
              <p:nvPr/>
            </p:nvSpPr>
            <p:spPr bwMode="auto">
              <a:xfrm>
                <a:off x="1534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7" name="Oval 10193"/>
              <p:cNvSpPr>
                <a:spLocks noChangeArrowheads="1"/>
              </p:cNvSpPr>
              <p:nvPr/>
            </p:nvSpPr>
            <p:spPr bwMode="auto">
              <a:xfrm>
                <a:off x="1534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8" name="Oval 10194"/>
              <p:cNvSpPr>
                <a:spLocks noChangeArrowheads="1"/>
              </p:cNvSpPr>
              <p:nvPr/>
            </p:nvSpPr>
            <p:spPr bwMode="auto">
              <a:xfrm>
                <a:off x="1534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59" name="Oval 10195"/>
              <p:cNvSpPr>
                <a:spLocks noChangeArrowheads="1"/>
              </p:cNvSpPr>
              <p:nvPr/>
            </p:nvSpPr>
            <p:spPr bwMode="auto">
              <a:xfrm>
                <a:off x="1534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0" name="Oval 10196"/>
              <p:cNvSpPr>
                <a:spLocks noChangeArrowheads="1"/>
              </p:cNvSpPr>
              <p:nvPr/>
            </p:nvSpPr>
            <p:spPr bwMode="auto">
              <a:xfrm>
                <a:off x="1534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1" name="Oval 10197"/>
              <p:cNvSpPr>
                <a:spLocks noChangeArrowheads="1"/>
              </p:cNvSpPr>
              <p:nvPr/>
            </p:nvSpPr>
            <p:spPr bwMode="auto">
              <a:xfrm>
                <a:off x="1534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2" name="Oval 10198"/>
              <p:cNvSpPr>
                <a:spLocks noChangeArrowheads="1"/>
              </p:cNvSpPr>
              <p:nvPr/>
            </p:nvSpPr>
            <p:spPr bwMode="auto">
              <a:xfrm>
                <a:off x="1537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3" name="Oval 10199"/>
              <p:cNvSpPr>
                <a:spLocks noChangeArrowheads="1"/>
              </p:cNvSpPr>
              <p:nvPr/>
            </p:nvSpPr>
            <p:spPr bwMode="auto">
              <a:xfrm>
                <a:off x="153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4" name="Oval 10200"/>
              <p:cNvSpPr>
                <a:spLocks noChangeArrowheads="1"/>
              </p:cNvSpPr>
              <p:nvPr/>
            </p:nvSpPr>
            <p:spPr bwMode="auto">
              <a:xfrm>
                <a:off x="1537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5" name="Oval 10201"/>
              <p:cNvSpPr>
                <a:spLocks noChangeArrowheads="1"/>
              </p:cNvSpPr>
              <p:nvPr/>
            </p:nvSpPr>
            <p:spPr bwMode="auto">
              <a:xfrm>
                <a:off x="153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6" name="Oval 10202"/>
              <p:cNvSpPr>
                <a:spLocks noChangeArrowheads="1"/>
              </p:cNvSpPr>
              <p:nvPr/>
            </p:nvSpPr>
            <p:spPr bwMode="auto">
              <a:xfrm>
                <a:off x="1537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7" name="Oval 10203"/>
              <p:cNvSpPr>
                <a:spLocks noChangeArrowheads="1"/>
              </p:cNvSpPr>
              <p:nvPr/>
            </p:nvSpPr>
            <p:spPr bwMode="auto">
              <a:xfrm>
                <a:off x="1537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8" name="Oval 10204"/>
              <p:cNvSpPr>
                <a:spLocks noChangeArrowheads="1"/>
              </p:cNvSpPr>
              <p:nvPr/>
            </p:nvSpPr>
            <p:spPr bwMode="auto">
              <a:xfrm>
                <a:off x="153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69" name="Oval 10205"/>
              <p:cNvSpPr>
                <a:spLocks noChangeArrowheads="1"/>
              </p:cNvSpPr>
              <p:nvPr/>
            </p:nvSpPr>
            <p:spPr bwMode="auto">
              <a:xfrm>
                <a:off x="1540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0" name="Oval 10206"/>
              <p:cNvSpPr>
                <a:spLocks noChangeArrowheads="1"/>
              </p:cNvSpPr>
              <p:nvPr/>
            </p:nvSpPr>
            <p:spPr bwMode="auto">
              <a:xfrm>
                <a:off x="1540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1" name="Oval 10207"/>
              <p:cNvSpPr>
                <a:spLocks noChangeArrowheads="1"/>
              </p:cNvSpPr>
              <p:nvPr/>
            </p:nvSpPr>
            <p:spPr bwMode="auto">
              <a:xfrm>
                <a:off x="1540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2" name="Oval 10208"/>
              <p:cNvSpPr>
                <a:spLocks noChangeArrowheads="1"/>
              </p:cNvSpPr>
              <p:nvPr/>
            </p:nvSpPr>
            <p:spPr bwMode="auto">
              <a:xfrm>
                <a:off x="1540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3" name="Oval 10209"/>
              <p:cNvSpPr>
                <a:spLocks noChangeArrowheads="1"/>
              </p:cNvSpPr>
              <p:nvPr/>
            </p:nvSpPr>
            <p:spPr bwMode="auto">
              <a:xfrm>
                <a:off x="1540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4" name="Oval 10210"/>
              <p:cNvSpPr>
                <a:spLocks noChangeArrowheads="1"/>
              </p:cNvSpPr>
              <p:nvPr/>
            </p:nvSpPr>
            <p:spPr bwMode="auto">
              <a:xfrm>
                <a:off x="1540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5" name="Oval 10211"/>
              <p:cNvSpPr>
                <a:spLocks noChangeArrowheads="1"/>
              </p:cNvSpPr>
              <p:nvPr/>
            </p:nvSpPr>
            <p:spPr bwMode="auto">
              <a:xfrm>
                <a:off x="1540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6" name="Oval 10212"/>
              <p:cNvSpPr>
                <a:spLocks noChangeArrowheads="1"/>
              </p:cNvSpPr>
              <p:nvPr/>
            </p:nvSpPr>
            <p:spPr bwMode="auto">
              <a:xfrm>
                <a:off x="1540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7" name="Oval 10213"/>
              <p:cNvSpPr>
                <a:spLocks noChangeArrowheads="1"/>
              </p:cNvSpPr>
              <p:nvPr/>
            </p:nvSpPr>
            <p:spPr bwMode="auto">
              <a:xfrm>
                <a:off x="1543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8" name="Oval 10214"/>
              <p:cNvSpPr>
                <a:spLocks noChangeArrowheads="1"/>
              </p:cNvSpPr>
              <p:nvPr/>
            </p:nvSpPr>
            <p:spPr bwMode="auto">
              <a:xfrm>
                <a:off x="1543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79" name="Oval 10215"/>
              <p:cNvSpPr>
                <a:spLocks noChangeArrowheads="1"/>
              </p:cNvSpPr>
              <p:nvPr/>
            </p:nvSpPr>
            <p:spPr bwMode="auto">
              <a:xfrm>
                <a:off x="1543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0" name="Oval 10216"/>
              <p:cNvSpPr>
                <a:spLocks noChangeArrowheads="1"/>
              </p:cNvSpPr>
              <p:nvPr/>
            </p:nvSpPr>
            <p:spPr bwMode="auto">
              <a:xfrm>
                <a:off x="1543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1" name="Oval 10217"/>
              <p:cNvSpPr>
                <a:spLocks noChangeArrowheads="1"/>
              </p:cNvSpPr>
              <p:nvPr/>
            </p:nvSpPr>
            <p:spPr bwMode="auto">
              <a:xfrm>
                <a:off x="1543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2" name="Oval 10218"/>
              <p:cNvSpPr>
                <a:spLocks noChangeArrowheads="1"/>
              </p:cNvSpPr>
              <p:nvPr/>
            </p:nvSpPr>
            <p:spPr bwMode="auto">
              <a:xfrm>
                <a:off x="1543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3" name="Oval 10219"/>
              <p:cNvSpPr>
                <a:spLocks noChangeArrowheads="1"/>
              </p:cNvSpPr>
              <p:nvPr/>
            </p:nvSpPr>
            <p:spPr bwMode="auto">
              <a:xfrm>
                <a:off x="1543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4" name="Oval 10220"/>
              <p:cNvSpPr>
                <a:spLocks noChangeArrowheads="1"/>
              </p:cNvSpPr>
              <p:nvPr/>
            </p:nvSpPr>
            <p:spPr bwMode="auto">
              <a:xfrm>
                <a:off x="1543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5" name="Oval 10221"/>
              <p:cNvSpPr>
                <a:spLocks noChangeArrowheads="1"/>
              </p:cNvSpPr>
              <p:nvPr/>
            </p:nvSpPr>
            <p:spPr bwMode="auto">
              <a:xfrm>
                <a:off x="1546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6" name="Oval 10222"/>
              <p:cNvSpPr>
                <a:spLocks noChangeArrowheads="1"/>
              </p:cNvSpPr>
              <p:nvPr/>
            </p:nvSpPr>
            <p:spPr bwMode="auto">
              <a:xfrm>
                <a:off x="1546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7" name="Oval 10223"/>
              <p:cNvSpPr>
                <a:spLocks noChangeArrowheads="1"/>
              </p:cNvSpPr>
              <p:nvPr/>
            </p:nvSpPr>
            <p:spPr bwMode="auto">
              <a:xfrm>
                <a:off x="1546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8" name="Oval 10224"/>
              <p:cNvSpPr>
                <a:spLocks noChangeArrowheads="1"/>
              </p:cNvSpPr>
              <p:nvPr/>
            </p:nvSpPr>
            <p:spPr bwMode="auto">
              <a:xfrm>
                <a:off x="1546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89" name="Oval 10225"/>
              <p:cNvSpPr>
                <a:spLocks noChangeArrowheads="1"/>
              </p:cNvSpPr>
              <p:nvPr/>
            </p:nvSpPr>
            <p:spPr bwMode="auto">
              <a:xfrm>
                <a:off x="1546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0" name="Oval 10226"/>
              <p:cNvSpPr>
                <a:spLocks noChangeArrowheads="1"/>
              </p:cNvSpPr>
              <p:nvPr/>
            </p:nvSpPr>
            <p:spPr bwMode="auto">
              <a:xfrm>
                <a:off x="1546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1" name="Oval 10227"/>
              <p:cNvSpPr>
                <a:spLocks noChangeArrowheads="1"/>
              </p:cNvSpPr>
              <p:nvPr/>
            </p:nvSpPr>
            <p:spPr bwMode="auto">
              <a:xfrm>
                <a:off x="1546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2" name="Oval 10228"/>
              <p:cNvSpPr>
                <a:spLocks noChangeArrowheads="1"/>
              </p:cNvSpPr>
              <p:nvPr/>
            </p:nvSpPr>
            <p:spPr bwMode="auto">
              <a:xfrm>
                <a:off x="1548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3" name="Oval 10229"/>
              <p:cNvSpPr>
                <a:spLocks noChangeArrowheads="1"/>
              </p:cNvSpPr>
              <p:nvPr/>
            </p:nvSpPr>
            <p:spPr bwMode="auto">
              <a:xfrm>
                <a:off x="1548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4" name="Oval 10230"/>
              <p:cNvSpPr>
                <a:spLocks noChangeArrowheads="1"/>
              </p:cNvSpPr>
              <p:nvPr/>
            </p:nvSpPr>
            <p:spPr bwMode="auto">
              <a:xfrm>
                <a:off x="1548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5" name="Oval 10231"/>
              <p:cNvSpPr>
                <a:spLocks noChangeArrowheads="1"/>
              </p:cNvSpPr>
              <p:nvPr/>
            </p:nvSpPr>
            <p:spPr bwMode="auto">
              <a:xfrm>
                <a:off x="1548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6" name="Oval 10232"/>
              <p:cNvSpPr>
                <a:spLocks noChangeArrowheads="1"/>
              </p:cNvSpPr>
              <p:nvPr/>
            </p:nvSpPr>
            <p:spPr bwMode="auto">
              <a:xfrm>
                <a:off x="1548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7" name="Oval 10233"/>
              <p:cNvSpPr>
                <a:spLocks noChangeArrowheads="1"/>
              </p:cNvSpPr>
              <p:nvPr/>
            </p:nvSpPr>
            <p:spPr bwMode="auto">
              <a:xfrm>
                <a:off x="1548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8" name="Oval 10234"/>
              <p:cNvSpPr>
                <a:spLocks noChangeArrowheads="1"/>
              </p:cNvSpPr>
              <p:nvPr/>
            </p:nvSpPr>
            <p:spPr bwMode="auto">
              <a:xfrm>
                <a:off x="1548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499" name="Oval 10235"/>
              <p:cNvSpPr>
                <a:spLocks noChangeArrowheads="1"/>
              </p:cNvSpPr>
              <p:nvPr/>
            </p:nvSpPr>
            <p:spPr bwMode="auto">
              <a:xfrm>
                <a:off x="1548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00" name="Oval 10236"/>
              <p:cNvSpPr>
                <a:spLocks noChangeArrowheads="1"/>
              </p:cNvSpPr>
              <p:nvPr/>
            </p:nvSpPr>
            <p:spPr bwMode="auto">
              <a:xfrm>
                <a:off x="1551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01" name="Oval 10237"/>
              <p:cNvSpPr>
                <a:spLocks noChangeArrowheads="1"/>
              </p:cNvSpPr>
              <p:nvPr/>
            </p:nvSpPr>
            <p:spPr bwMode="auto">
              <a:xfrm>
                <a:off x="1551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02" name="Oval 10238"/>
              <p:cNvSpPr>
                <a:spLocks noChangeArrowheads="1"/>
              </p:cNvSpPr>
              <p:nvPr/>
            </p:nvSpPr>
            <p:spPr bwMode="auto">
              <a:xfrm>
                <a:off x="1551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03" name="Oval 10239"/>
              <p:cNvSpPr>
                <a:spLocks noChangeArrowheads="1"/>
              </p:cNvSpPr>
              <p:nvPr/>
            </p:nvSpPr>
            <p:spPr bwMode="auto">
              <a:xfrm>
                <a:off x="1551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04" name="Oval 10240"/>
              <p:cNvSpPr>
                <a:spLocks noChangeArrowheads="1"/>
              </p:cNvSpPr>
              <p:nvPr/>
            </p:nvSpPr>
            <p:spPr bwMode="auto">
              <a:xfrm>
                <a:off x="1551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05" name="Oval 10241"/>
              <p:cNvSpPr>
                <a:spLocks noChangeArrowheads="1"/>
              </p:cNvSpPr>
              <p:nvPr/>
            </p:nvSpPr>
            <p:spPr bwMode="auto">
              <a:xfrm>
                <a:off x="1551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06" name="Oval 10242"/>
              <p:cNvSpPr>
                <a:spLocks noChangeArrowheads="1"/>
              </p:cNvSpPr>
              <p:nvPr/>
            </p:nvSpPr>
            <p:spPr bwMode="auto">
              <a:xfrm>
                <a:off x="1551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07" name="Oval 10243"/>
              <p:cNvSpPr>
                <a:spLocks noChangeArrowheads="1"/>
              </p:cNvSpPr>
              <p:nvPr/>
            </p:nvSpPr>
            <p:spPr bwMode="auto">
              <a:xfrm>
                <a:off x="1554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508" name="Oval 10244"/>
              <p:cNvSpPr>
                <a:spLocks noChangeArrowheads="1"/>
              </p:cNvSpPr>
              <p:nvPr/>
            </p:nvSpPr>
            <p:spPr bwMode="auto">
              <a:xfrm>
                <a:off x="1554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8" name="Group 10446"/>
            <p:cNvGrpSpPr>
              <a:grpSpLocks/>
            </p:cNvGrpSpPr>
            <p:nvPr/>
          </p:nvGrpSpPr>
          <p:grpSpPr bwMode="auto">
            <a:xfrm>
              <a:off x="1554" y="2696"/>
              <a:ext cx="100" cy="31"/>
              <a:chOff x="1554" y="2696"/>
              <a:chExt cx="100" cy="31"/>
            </a:xfrm>
          </p:grpSpPr>
          <p:sp>
            <p:nvSpPr>
              <p:cNvPr id="12109" name="Oval 10246"/>
              <p:cNvSpPr>
                <a:spLocks noChangeArrowheads="1"/>
              </p:cNvSpPr>
              <p:nvPr/>
            </p:nvSpPr>
            <p:spPr bwMode="auto">
              <a:xfrm>
                <a:off x="1554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0" name="Oval 10247"/>
              <p:cNvSpPr>
                <a:spLocks noChangeArrowheads="1"/>
              </p:cNvSpPr>
              <p:nvPr/>
            </p:nvSpPr>
            <p:spPr bwMode="auto">
              <a:xfrm>
                <a:off x="1554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1" name="Oval 10248"/>
              <p:cNvSpPr>
                <a:spLocks noChangeArrowheads="1"/>
              </p:cNvSpPr>
              <p:nvPr/>
            </p:nvSpPr>
            <p:spPr bwMode="auto">
              <a:xfrm>
                <a:off x="1554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2" name="Oval 10249"/>
              <p:cNvSpPr>
                <a:spLocks noChangeArrowheads="1"/>
              </p:cNvSpPr>
              <p:nvPr/>
            </p:nvSpPr>
            <p:spPr bwMode="auto">
              <a:xfrm>
                <a:off x="1554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3" name="Oval 10250"/>
              <p:cNvSpPr>
                <a:spLocks noChangeArrowheads="1"/>
              </p:cNvSpPr>
              <p:nvPr/>
            </p:nvSpPr>
            <p:spPr bwMode="auto">
              <a:xfrm>
                <a:off x="1554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4" name="Oval 10251"/>
              <p:cNvSpPr>
                <a:spLocks noChangeArrowheads="1"/>
              </p:cNvSpPr>
              <p:nvPr/>
            </p:nvSpPr>
            <p:spPr bwMode="auto">
              <a:xfrm>
                <a:off x="1554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5" name="Oval 10252"/>
              <p:cNvSpPr>
                <a:spLocks noChangeArrowheads="1"/>
              </p:cNvSpPr>
              <p:nvPr/>
            </p:nvSpPr>
            <p:spPr bwMode="auto">
              <a:xfrm>
                <a:off x="1557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6" name="Oval 10253"/>
              <p:cNvSpPr>
                <a:spLocks noChangeArrowheads="1"/>
              </p:cNvSpPr>
              <p:nvPr/>
            </p:nvSpPr>
            <p:spPr bwMode="auto">
              <a:xfrm>
                <a:off x="1557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7" name="Oval 10254"/>
              <p:cNvSpPr>
                <a:spLocks noChangeArrowheads="1"/>
              </p:cNvSpPr>
              <p:nvPr/>
            </p:nvSpPr>
            <p:spPr bwMode="auto">
              <a:xfrm>
                <a:off x="1557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8" name="Oval 10255"/>
              <p:cNvSpPr>
                <a:spLocks noChangeArrowheads="1"/>
              </p:cNvSpPr>
              <p:nvPr/>
            </p:nvSpPr>
            <p:spPr bwMode="auto">
              <a:xfrm>
                <a:off x="1557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19" name="Oval 10256"/>
              <p:cNvSpPr>
                <a:spLocks noChangeArrowheads="1"/>
              </p:cNvSpPr>
              <p:nvPr/>
            </p:nvSpPr>
            <p:spPr bwMode="auto">
              <a:xfrm>
                <a:off x="1557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0" name="Oval 10257"/>
              <p:cNvSpPr>
                <a:spLocks noChangeArrowheads="1"/>
              </p:cNvSpPr>
              <p:nvPr/>
            </p:nvSpPr>
            <p:spPr bwMode="auto">
              <a:xfrm>
                <a:off x="1557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1" name="Oval 10258"/>
              <p:cNvSpPr>
                <a:spLocks noChangeArrowheads="1"/>
              </p:cNvSpPr>
              <p:nvPr/>
            </p:nvSpPr>
            <p:spPr bwMode="auto">
              <a:xfrm>
                <a:off x="1557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2" name="Oval 10259"/>
              <p:cNvSpPr>
                <a:spLocks noChangeArrowheads="1"/>
              </p:cNvSpPr>
              <p:nvPr/>
            </p:nvSpPr>
            <p:spPr bwMode="auto">
              <a:xfrm>
                <a:off x="1557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3" name="Oval 10260"/>
              <p:cNvSpPr>
                <a:spLocks noChangeArrowheads="1"/>
              </p:cNvSpPr>
              <p:nvPr/>
            </p:nvSpPr>
            <p:spPr bwMode="auto">
              <a:xfrm>
                <a:off x="1560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4" name="Oval 10261"/>
              <p:cNvSpPr>
                <a:spLocks noChangeArrowheads="1"/>
              </p:cNvSpPr>
              <p:nvPr/>
            </p:nvSpPr>
            <p:spPr bwMode="auto">
              <a:xfrm>
                <a:off x="1560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5" name="Oval 10262"/>
              <p:cNvSpPr>
                <a:spLocks noChangeArrowheads="1"/>
              </p:cNvSpPr>
              <p:nvPr/>
            </p:nvSpPr>
            <p:spPr bwMode="auto">
              <a:xfrm>
                <a:off x="1560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6" name="Oval 10263"/>
              <p:cNvSpPr>
                <a:spLocks noChangeArrowheads="1"/>
              </p:cNvSpPr>
              <p:nvPr/>
            </p:nvSpPr>
            <p:spPr bwMode="auto">
              <a:xfrm>
                <a:off x="1560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7" name="Oval 10264"/>
              <p:cNvSpPr>
                <a:spLocks noChangeArrowheads="1"/>
              </p:cNvSpPr>
              <p:nvPr/>
            </p:nvSpPr>
            <p:spPr bwMode="auto">
              <a:xfrm>
                <a:off x="1560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8" name="Oval 10265"/>
              <p:cNvSpPr>
                <a:spLocks noChangeArrowheads="1"/>
              </p:cNvSpPr>
              <p:nvPr/>
            </p:nvSpPr>
            <p:spPr bwMode="auto">
              <a:xfrm>
                <a:off x="1560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29" name="Oval 10266"/>
              <p:cNvSpPr>
                <a:spLocks noChangeArrowheads="1"/>
              </p:cNvSpPr>
              <p:nvPr/>
            </p:nvSpPr>
            <p:spPr bwMode="auto">
              <a:xfrm>
                <a:off x="1560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0" name="Oval 10267"/>
              <p:cNvSpPr>
                <a:spLocks noChangeArrowheads="1"/>
              </p:cNvSpPr>
              <p:nvPr/>
            </p:nvSpPr>
            <p:spPr bwMode="auto">
              <a:xfrm>
                <a:off x="1563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1" name="Oval 10268"/>
              <p:cNvSpPr>
                <a:spLocks noChangeArrowheads="1"/>
              </p:cNvSpPr>
              <p:nvPr/>
            </p:nvSpPr>
            <p:spPr bwMode="auto">
              <a:xfrm>
                <a:off x="1563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2" name="Oval 10269"/>
              <p:cNvSpPr>
                <a:spLocks noChangeArrowheads="1"/>
              </p:cNvSpPr>
              <p:nvPr/>
            </p:nvSpPr>
            <p:spPr bwMode="auto">
              <a:xfrm>
                <a:off x="1563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3" name="Oval 10270"/>
              <p:cNvSpPr>
                <a:spLocks noChangeArrowheads="1"/>
              </p:cNvSpPr>
              <p:nvPr/>
            </p:nvSpPr>
            <p:spPr bwMode="auto">
              <a:xfrm>
                <a:off x="1563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4" name="Oval 10271"/>
              <p:cNvSpPr>
                <a:spLocks noChangeArrowheads="1"/>
              </p:cNvSpPr>
              <p:nvPr/>
            </p:nvSpPr>
            <p:spPr bwMode="auto">
              <a:xfrm>
                <a:off x="1563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5" name="Oval 10272"/>
              <p:cNvSpPr>
                <a:spLocks noChangeArrowheads="1"/>
              </p:cNvSpPr>
              <p:nvPr/>
            </p:nvSpPr>
            <p:spPr bwMode="auto">
              <a:xfrm>
                <a:off x="1563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6" name="Oval 10273"/>
              <p:cNvSpPr>
                <a:spLocks noChangeArrowheads="1"/>
              </p:cNvSpPr>
              <p:nvPr/>
            </p:nvSpPr>
            <p:spPr bwMode="auto">
              <a:xfrm>
                <a:off x="1563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7" name="Oval 10274"/>
              <p:cNvSpPr>
                <a:spLocks noChangeArrowheads="1"/>
              </p:cNvSpPr>
              <p:nvPr/>
            </p:nvSpPr>
            <p:spPr bwMode="auto">
              <a:xfrm>
                <a:off x="1563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8" name="Oval 10275"/>
              <p:cNvSpPr>
                <a:spLocks noChangeArrowheads="1"/>
              </p:cNvSpPr>
              <p:nvPr/>
            </p:nvSpPr>
            <p:spPr bwMode="auto">
              <a:xfrm>
                <a:off x="1566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39" name="Oval 10276"/>
              <p:cNvSpPr>
                <a:spLocks noChangeArrowheads="1"/>
              </p:cNvSpPr>
              <p:nvPr/>
            </p:nvSpPr>
            <p:spPr bwMode="auto">
              <a:xfrm>
                <a:off x="1566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0" name="Oval 10277"/>
              <p:cNvSpPr>
                <a:spLocks noChangeArrowheads="1"/>
              </p:cNvSpPr>
              <p:nvPr/>
            </p:nvSpPr>
            <p:spPr bwMode="auto">
              <a:xfrm>
                <a:off x="1566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1" name="Oval 10278"/>
              <p:cNvSpPr>
                <a:spLocks noChangeArrowheads="1"/>
              </p:cNvSpPr>
              <p:nvPr/>
            </p:nvSpPr>
            <p:spPr bwMode="auto">
              <a:xfrm>
                <a:off x="1566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2" name="Oval 10279"/>
              <p:cNvSpPr>
                <a:spLocks noChangeArrowheads="1"/>
              </p:cNvSpPr>
              <p:nvPr/>
            </p:nvSpPr>
            <p:spPr bwMode="auto">
              <a:xfrm>
                <a:off x="1566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3" name="Oval 10280"/>
              <p:cNvSpPr>
                <a:spLocks noChangeArrowheads="1"/>
              </p:cNvSpPr>
              <p:nvPr/>
            </p:nvSpPr>
            <p:spPr bwMode="auto">
              <a:xfrm>
                <a:off x="1566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4" name="Oval 10281"/>
              <p:cNvSpPr>
                <a:spLocks noChangeArrowheads="1"/>
              </p:cNvSpPr>
              <p:nvPr/>
            </p:nvSpPr>
            <p:spPr bwMode="auto">
              <a:xfrm>
                <a:off x="1566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5" name="Oval 10282"/>
              <p:cNvSpPr>
                <a:spLocks noChangeArrowheads="1"/>
              </p:cNvSpPr>
              <p:nvPr/>
            </p:nvSpPr>
            <p:spPr bwMode="auto">
              <a:xfrm>
                <a:off x="1566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6" name="Oval 10283"/>
              <p:cNvSpPr>
                <a:spLocks noChangeArrowheads="1"/>
              </p:cNvSpPr>
              <p:nvPr/>
            </p:nvSpPr>
            <p:spPr bwMode="auto">
              <a:xfrm>
                <a:off x="1569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7" name="Oval 10284"/>
              <p:cNvSpPr>
                <a:spLocks noChangeArrowheads="1"/>
              </p:cNvSpPr>
              <p:nvPr/>
            </p:nvSpPr>
            <p:spPr bwMode="auto">
              <a:xfrm>
                <a:off x="1569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8" name="Oval 10285"/>
              <p:cNvSpPr>
                <a:spLocks noChangeArrowheads="1"/>
              </p:cNvSpPr>
              <p:nvPr/>
            </p:nvSpPr>
            <p:spPr bwMode="auto">
              <a:xfrm>
                <a:off x="1569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49" name="Oval 10286"/>
              <p:cNvSpPr>
                <a:spLocks noChangeArrowheads="1"/>
              </p:cNvSpPr>
              <p:nvPr/>
            </p:nvSpPr>
            <p:spPr bwMode="auto">
              <a:xfrm>
                <a:off x="1569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0" name="Oval 10287"/>
              <p:cNvSpPr>
                <a:spLocks noChangeArrowheads="1"/>
              </p:cNvSpPr>
              <p:nvPr/>
            </p:nvSpPr>
            <p:spPr bwMode="auto">
              <a:xfrm>
                <a:off x="1569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1" name="Oval 10288"/>
              <p:cNvSpPr>
                <a:spLocks noChangeArrowheads="1"/>
              </p:cNvSpPr>
              <p:nvPr/>
            </p:nvSpPr>
            <p:spPr bwMode="auto">
              <a:xfrm>
                <a:off x="1569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2" name="Oval 10289"/>
              <p:cNvSpPr>
                <a:spLocks noChangeArrowheads="1"/>
              </p:cNvSpPr>
              <p:nvPr/>
            </p:nvSpPr>
            <p:spPr bwMode="auto">
              <a:xfrm>
                <a:off x="1569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3" name="Oval 10290"/>
              <p:cNvSpPr>
                <a:spLocks noChangeArrowheads="1"/>
              </p:cNvSpPr>
              <p:nvPr/>
            </p:nvSpPr>
            <p:spPr bwMode="auto">
              <a:xfrm>
                <a:off x="1572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4" name="Oval 10291"/>
              <p:cNvSpPr>
                <a:spLocks noChangeArrowheads="1"/>
              </p:cNvSpPr>
              <p:nvPr/>
            </p:nvSpPr>
            <p:spPr bwMode="auto">
              <a:xfrm>
                <a:off x="1572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5" name="Oval 10292"/>
              <p:cNvSpPr>
                <a:spLocks noChangeArrowheads="1"/>
              </p:cNvSpPr>
              <p:nvPr/>
            </p:nvSpPr>
            <p:spPr bwMode="auto">
              <a:xfrm>
                <a:off x="1572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6" name="Oval 10293"/>
              <p:cNvSpPr>
                <a:spLocks noChangeArrowheads="1"/>
              </p:cNvSpPr>
              <p:nvPr/>
            </p:nvSpPr>
            <p:spPr bwMode="auto">
              <a:xfrm>
                <a:off x="1572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7" name="Oval 10294"/>
              <p:cNvSpPr>
                <a:spLocks noChangeArrowheads="1"/>
              </p:cNvSpPr>
              <p:nvPr/>
            </p:nvSpPr>
            <p:spPr bwMode="auto">
              <a:xfrm>
                <a:off x="1572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8" name="Oval 10295"/>
              <p:cNvSpPr>
                <a:spLocks noChangeArrowheads="1"/>
              </p:cNvSpPr>
              <p:nvPr/>
            </p:nvSpPr>
            <p:spPr bwMode="auto">
              <a:xfrm>
                <a:off x="1572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59" name="Oval 10296"/>
              <p:cNvSpPr>
                <a:spLocks noChangeArrowheads="1"/>
              </p:cNvSpPr>
              <p:nvPr/>
            </p:nvSpPr>
            <p:spPr bwMode="auto">
              <a:xfrm>
                <a:off x="1572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0" name="Oval 10297"/>
              <p:cNvSpPr>
                <a:spLocks noChangeArrowheads="1"/>
              </p:cNvSpPr>
              <p:nvPr/>
            </p:nvSpPr>
            <p:spPr bwMode="auto">
              <a:xfrm>
                <a:off x="1572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1" name="Oval 10298"/>
              <p:cNvSpPr>
                <a:spLocks noChangeArrowheads="1"/>
              </p:cNvSpPr>
              <p:nvPr/>
            </p:nvSpPr>
            <p:spPr bwMode="auto">
              <a:xfrm>
                <a:off x="1575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2" name="Oval 10299"/>
              <p:cNvSpPr>
                <a:spLocks noChangeArrowheads="1"/>
              </p:cNvSpPr>
              <p:nvPr/>
            </p:nvSpPr>
            <p:spPr bwMode="auto">
              <a:xfrm>
                <a:off x="1575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3" name="Oval 10300"/>
              <p:cNvSpPr>
                <a:spLocks noChangeArrowheads="1"/>
              </p:cNvSpPr>
              <p:nvPr/>
            </p:nvSpPr>
            <p:spPr bwMode="auto">
              <a:xfrm>
                <a:off x="1575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4" name="Oval 10301"/>
              <p:cNvSpPr>
                <a:spLocks noChangeArrowheads="1"/>
              </p:cNvSpPr>
              <p:nvPr/>
            </p:nvSpPr>
            <p:spPr bwMode="auto">
              <a:xfrm>
                <a:off x="1575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5" name="Oval 10302"/>
              <p:cNvSpPr>
                <a:spLocks noChangeArrowheads="1"/>
              </p:cNvSpPr>
              <p:nvPr/>
            </p:nvSpPr>
            <p:spPr bwMode="auto">
              <a:xfrm>
                <a:off x="1575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6" name="Oval 10303"/>
              <p:cNvSpPr>
                <a:spLocks noChangeArrowheads="1"/>
              </p:cNvSpPr>
              <p:nvPr/>
            </p:nvSpPr>
            <p:spPr bwMode="auto">
              <a:xfrm>
                <a:off x="1575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7" name="Oval 10304"/>
              <p:cNvSpPr>
                <a:spLocks noChangeArrowheads="1"/>
              </p:cNvSpPr>
              <p:nvPr/>
            </p:nvSpPr>
            <p:spPr bwMode="auto">
              <a:xfrm>
                <a:off x="1575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8" name="Oval 10305"/>
              <p:cNvSpPr>
                <a:spLocks noChangeArrowheads="1"/>
              </p:cNvSpPr>
              <p:nvPr/>
            </p:nvSpPr>
            <p:spPr bwMode="auto">
              <a:xfrm>
                <a:off x="1575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69" name="Oval 10306"/>
              <p:cNvSpPr>
                <a:spLocks noChangeArrowheads="1"/>
              </p:cNvSpPr>
              <p:nvPr/>
            </p:nvSpPr>
            <p:spPr bwMode="auto">
              <a:xfrm>
                <a:off x="1578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0" name="Oval 10307"/>
              <p:cNvSpPr>
                <a:spLocks noChangeArrowheads="1"/>
              </p:cNvSpPr>
              <p:nvPr/>
            </p:nvSpPr>
            <p:spPr bwMode="auto">
              <a:xfrm>
                <a:off x="1578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1" name="Oval 10308"/>
              <p:cNvSpPr>
                <a:spLocks noChangeArrowheads="1"/>
              </p:cNvSpPr>
              <p:nvPr/>
            </p:nvSpPr>
            <p:spPr bwMode="auto">
              <a:xfrm>
                <a:off x="1578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2" name="Oval 10309"/>
              <p:cNvSpPr>
                <a:spLocks noChangeArrowheads="1"/>
              </p:cNvSpPr>
              <p:nvPr/>
            </p:nvSpPr>
            <p:spPr bwMode="auto">
              <a:xfrm>
                <a:off x="1578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3" name="Oval 10310"/>
              <p:cNvSpPr>
                <a:spLocks noChangeArrowheads="1"/>
              </p:cNvSpPr>
              <p:nvPr/>
            </p:nvSpPr>
            <p:spPr bwMode="auto">
              <a:xfrm>
                <a:off x="1578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4" name="Oval 10311"/>
              <p:cNvSpPr>
                <a:spLocks noChangeArrowheads="1"/>
              </p:cNvSpPr>
              <p:nvPr/>
            </p:nvSpPr>
            <p:spPr bwMode="auto">
              <a:xfrm>
                <a:off x="1578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5" name="Oval 10312"/>
              <p:cNvSpPr>
                <a:spLocks noChangeArrowheads="1"/>
              </p:cNvSpPr>
              <p:nvPr/>
            </p:nvSpPr>
            <p:spPr bwMode="auto">
              <a:xfrm>
                <a:off x="1578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6" name="Oval 10313"/>
              <p:cNvSpPr>
                <a:spLocks noChangeArrowheads="1"/>
              </p:cNvSpPr>
              <p:nvPr/>
            </p:nvSpPr>
            <p:spPr bwMode="auto">
              <a:xfrm>
                <a:off x="1581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7" name="Oval 10314"/>
              <p:cNvSpPr>
                <a:spLocks noChangeArrowheads="1"/>
              </p:cNvSpPr>
              <p:nvPr/>
            </p:nvSpPr>
            <p:spPr bwMode="auto">
              <a:xfrm>
                <a:off x="1581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8" name="Oval 10315"/>
              <p:cNvSpPr>
                <a:spLocks noChangeArrowheads="1"/>
              </p:cNvSpPr>
              <p:nvPr/>
            </p:nvSpPr>
            <p:spPr bwMode="auto">
              <a:xfrm>
                <a:off x="1581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79" name="Oval 10316"/>
              <p:cNvSpPr>
                <a:spLocks noChangeArrowheads="1"/>
              </p:cNvSpPr>
              <p:nvPr/>
            </p:nvSpPr>
            <p:spPr bwMode="auto">
              <a:xfrm>
                <a:off x="1581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0" name="Oval 10317"/>
              <p:cNvSpPr>
                <a:spLocks noChangeArrowheads="1"/>
              </p:cNvSpPr>
              <p:nvPr/>
            </p:nvSpPr>
            <p:spPr bwMode="auto">
              <a:xfrm>
                <a:off x="1581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1" name="Oval 10318"/>
              <p:cNvSpPr>
                <a:spLocks noChangeArrowheads="1"/>
              </p:cNvSpPr>
              <p:nvPr/>
            </p:nvSpPr>
            <p:spPr bwMode="auto">
              <a:xfrm>
                <a:off x="1581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2" name="Oval 10319"/>
              <p:cNvSpPr>
                <a:spLocks noChangeArrowheads="1"/>
              </p:cNvSpPr>
              <p:nvPr/>
            </p:nvSpPr>
            <p:spPr bwMode="auto">
              <a:xfrm>
                <a:off x="1581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3" name="Oval 10320"/>
              <p:cNvSpPr>
                <a:spLocks noChangeArrowheads="1"/>
              </p:cNvSpPr>
              <p:nvPr/>
            </p:nvSpPr>
            <p:spPr bwMode="auto">
              <a:xfrm>
                <a:off x="1581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4" name="Oval 10321"/>
              <p:cNvSpPr>
                <a:spLocks noChangeArrowheads="1"/>
              </p:cNvSpPr>
              <p:nvPr/>
            </p:nvSpPr>
            <p:spPr bwMode="auto">
              <a:xfrm>
                <a:off x="1584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5" name="Oval 10322"/>
              <p:cNvSpPr>
                <a:spLocks noChangeArrowheads="1"/>
              </p:cNvSpPr>
              <p:nvPr/>
            </p:nvSpPr>
            <p:spPr bwMode="auto">
              <a:xfrm>
                <a:off x="1584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6" name="Oval 10323"/>
              <p:cNvSpPr>
                <a:spLocks noChangeArrowheads="1"/>
              </p:cNvSpPr>
              <p:nvPr/>
            </p:nvSpPr>
            <p:spPr bwMode="auto">
              <a:xfrm>
                <a:off x="1584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7" name="Oval 10324"/>
              <p:cNvSpPr>
                <a:spLocks noChangeArrowheads="1"/>
              </p:cNvSpPr>
              <p:nvPr/>
            </p:nvSpPr>
            <p:spPr bwMode="auto">
              <a:xfrm>
                <a:off x="1584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8" name="Oval 10325"/>
              <p:cNvSpPr>
                <a:spLocks noChangeArrowheads="1"/>
              </p:cNvSpPr>
              <p:nvPr/>
            </p:nvSpPr>
            <p:spPr bwMode="auto">
              <a:xfrm>
                <a:off x="1584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89" name="Oval 10326"/>
              <p:cNvSpPr>
                <a:spLocks noChangeArrowheads="1"/>
              </p:cNvSpPr>
              <p:nvPr/>
            </p:nvSpPr>
            <p:spPr bwMode="auto">
              <a:xfrm>
                <a:off x="1584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0" name="Oval 10327"/>
              <p:cNvSpPr>
                <a:spLocks noChangeArrowheads="1"/>
              </p:cNvSpPr>
              <p:nvPr/>
            </p:nvSpPr>
            <p:spPr bwMode="auto">
              <a:xfrm>
                <a:off x="1584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1" name="Oval 10328"/>
              <p:cNvSpPr>
                <a:spLocks noChangeArrowheads="1"/>
              </p:cNvSpPr>
              <p:nvPr/>
            </p:nvSpPr>
            <p:spPr bwMode="auto">
              <a:xfrm>
                <a:off x="1587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2" name="Oval 10329"/>
              <p:cNvSpPr>
                <a:spLocks noChangeArrowheads="1"/>
              </p:cNvSpPr>
              <p:nvPr/>
            </p:nvSpPr>
            <p:spPr bwMode="auto">
              <a:xfrm>
                <a:off x="1587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3" name="Oval 10330"/>
              <p:cNvSpPr>
                <a:spLocks noChangeArrowheads="1"/>
              </p:cNvSpPr>
              <p:nvPr/>
            </p:nvSpPr>
            <p:spPr bwMode="auto">
              <a:xfrm>
                <a:off x="1587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4" name="Oval 10331"/>
              <p:cNvSpPr>
                <a:spLocks noChangeArrowheads="1"/>
              </p:cNvSpPr>
              <p:nvPr/>
            </p:nvSpPr>
            <p:spPr bwMode="auto">
              <a:xfrm>
                <a:off x="158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5" name="Oval 10332"/>
              <p:cNvSpPr>
                <a:spLocks noChangeArrowheads="1"/>
              </p:cNvSpPr>
              <p:nvPr/>
            </p:nvSpPr>
            <p:spPr bwMode="auto">
              <a:xfrm>
                <a:off x="158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6" name="Oval 10333"/>
              <p:cNvSpPr>
                <a:spLocks noChangeArrowheads="1"/>
              </p:cNvSpPr>
              <p:nvPr/>
            </p:nvSpPr>
            <p:spPr bwMode="auto">
              <a:xfrm>
                <a:off x="158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7" name="Oval 10334"/>
              <p:cNvSpPr>
                <a:spLocks noChangeArrowheads="1"/>
              </p:cNvSpPr>
              <p:nvPr/>
            </p:nvSpPr>
            <p:spPr bwMode="auto">
              <a:xfrm>
                <a:off x="1587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8" name="Oval 10335"/>
              <p:cNvSpPr>
                <a:spLocks noChangeArrowheads="1"/>
              </p:cNvSpPr>
              <p:nvPr/>
            </p:nvSpPr>
            <p:spPr bwMode="auto">
              <a:xfrm>
                <a:off x="158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99" name="Oval 10336"/>
              <p:cNvSpPr>
                <a:spLocks noChangeArrowheads="1"/>
              </p:cNvSpPr>
              <p:nvPr/>
            </p:nvSpPr>
            <p:spPr bwMode="auto">
              <a:xfrm>
                <a:off x="1589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0" name="Oval 10337"/>
              <p:cNvSpPr>
                <a:spLocks noChangeArrowheads="1"/>
              </p:cNvSpPr>
              <p:nvPr/>
            </p:nvSpPr>
            <p:spPr bwMode="auto">
              <a:xfrm>
                <a:off x="1589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1" name="Oval 10338"/>
              <p:cNvSpPr>
                <a:spLocks noChangeArrowheads="1"/>
              </p:cNvSpPr>
              <p:nvPr/>
            </p:nvSpPr>
            <p:spPr bwMode="auto">
              <a:xfrm>
                <a:off x="1589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2" name="Oval 10339"/>
              <p:cNvSpPr>
                <a:spLocks noChangeArrowheads="1"/>
              </p:cNvSpPr>
              <p:nvPr/>
            </p:nvSpPr>
            <p:spPr bwMode="auto">
              <a:xfrm>
                <a:off x="1589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3" name="Oval 10340"/>
              <p:cNvSpPr>
                <a:spLocks noChangeArrowheads="1"/>
              </p:cNvSpPr>
              <p:nvPr/>
            </p:nvSpPr>
            <p:spPr bwMode="auto">
              <a:xfrm>
                <a:off x="1589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4" name="Oval 10341"/>
              <p:cNvSpPr>
                <a:spLocks noChangeArrowheads="1"/>
              </p:cNvSpPr>
              <p:nvPr/>
            </p:nvSpPr>
            <p:spPr bwMode="auto">
              <a:xfrm>
                <a:off x="1589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5" name="Oval 10342"/>
              <p:cNvSpPr>
                <a:spLocks noChangeArrowheads="1"/>
              </p:cNvSpPr>
              <p:nvPr/>
            </p:nvSpPr>
            <p:spPr bwMode="auto">
              <a:xfrm>
                <a:off x="1589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6" name="Oval 10343"/>
              <p:cNvSpPr>
                <a:spLocks noChangeArrowheads="1"/>
              </p:cNvSpPr>
              <p:nvPr/>
            </p:nvSpPr>
            <p:spPr bwMode="auto">
              <a:xfrm>
                <a:off x="1589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7" name="Oval 10344"/>
              <p:cNvSpPr>
                <a:spLocks noChangeArrowheads="1"/>
              </p:cNvSpPr>
              <p:nvPr/>
            </p:nvSpPr>
            <p:spPr bwMode="auto">
              <a:xfrm>
                <a:off x="1592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8" name="Oval 10345"/>
              <p:cNvSpPr>
                <a:spLocks noChangeArrowheads="1"/>
              </p:cNvSpPr>
              <p:nvPr/>
            </p:nvSpPr>
            <p:spPr bwMode="auto">
              <a:xfrm>
                <a:off x="1592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09" name="Oval 10346"/>
              <p:cNvSpPr>
                <a:spLocks noChangeArrowheads="1"/>
              </p:cNvSpPr>
              <p:nvPr/>
            </p:nvSpPr>
            <p:spPr bwMode="auto">
              <a:xfrm>
                <a:off x="1592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0" name="Oval 10347"/>
              <p:cNvSpPr>
                <a:spLocks noChangeArrowheads="1"/>
              </p:cNvSpPr>
              <p:nvPr/>
            </p:nvSpPr>
            <p:spPr bwMode="auto">
              <a:xfrm>
                <a:off x="1592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1" name="Oval 10348"/>
              <p:cNvSpPr>
                <a:spLocks noChangeArrowheads="1"/>
              </p:cNvSpPr>
              <p:nvPr/>
            </p:nvSpPr>
            <p:spPr bwMode="auto">
              <a:xfrm>
                <a:off x="1592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2" name="Oval 10349"/>
              <p:cNvSpPr>
                <a:spLocks noChangeArrowheads="1"/>
              </p:cNvSpPr>
              <p:nvPr/>
            </p:nvSpPr>
            <p:spPr bwMode="auto">
              <a:xfrm>
                <a:off x="1592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3" name="Oval 10350"/>
              <p:cNvSpPr>
                <a:spLocks noChangeArrowheads="1"/>
              </p:cNvSpPr>
              <p:nvPr/>
            </p:nvSpPr>
            <p:spPr bwMode="auto">
              <a:xfrm>
                <a:off x="1592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4" name="Oval 10351"/>
              <p:cNvSpPr>
                <a:spLocks noChangeArrowheads="1"/>
              </p:cNvSpPr>
              <p:nvPr/>
            </p:nvSpPr>
            <p:spPr bwMode="auto">
              <a:xfrm>
                <a:off x="1595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5" name="Oval 10352"/>
              <p:cNvSpPr>
                <a:spLocks noChangeArrowheads="1"/>
              </p:cNvSpPr>
              <p:nvPr/>
            </p:nvSpPr>
            <p:spPr bwMode="auto">
              <a:xfrm>
                <a:off x="1595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6" name="Oval 10353"/>
              <p:cNvSpPr>
                <a:spLocks noChangeArrowheads="1"/>
              </p:cNvSpPr>
              <p:nvPr/>
            </p:nvSpPr>
            <p:spPr bwMode="auto">
              <a:xfrm>
                <a:off x="1595" y="270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7" name="Oval 10354"/>
              <p:cNvSpPr>
                <a:spLocks noChangeArrowheads="1"/>
              </p:cNvSpPr>
              <p:nvPr/>
            </p:nvSpPr>
            <p:spPr bwMode="auto">
              <a:xfrm>
                <a:off x="1595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8" name="Oval 10355"/>
              <p:cNvSpPr>
                <a:spLocks noChangeArrowheads="1"/>
              </p:cNvSpPr>
              <p:nvPr/>
            </p:nvSpPr>
            <p:spPr bwMode="auto">
              <a:xfrm>
                <a:off x="1595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19" name="Oval 10356"/>
              <p:cNvSpPr>
                <a:spLocks noChangeArrowheads="1"/>
              </p:cNvSpPr>
              <p:nvPr/>
            </p:nvSpPr>
            <p:spPr bwMode="auto">
              <a:xfrm>
                <a:off x="1595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0" name="Oval 10357"/>
              <p:cNvSpPr>
                <a:spLocks noChangeArrowheads="1"/>
              </p:cNvSpPr>
              <p:nvPr/>
            </p:nvSpPr>
            <p:spPr bwMode="auto">
              <a:xfrm>
                <a:off x="1595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1" name="Oval 10358"/>
              <p:cNvSpPr>
                <a:spLocks noChangeArrowheads="1"/>
              </p:cNvSpPr>
              <p:nvPr/>
            </p:nvSpPr>
            <p:spPr bwMode="auto">
              <a:xfrm>
                <a:off x="1595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2" name="Oval 10359"/>
              <p:cNvSpPr>
                <a:spLocks noChangeArrowheads="1"/>
              </p:cNvSpPr>
              <p:nvPr/>
            </p:nvSpPr>
            <p:spPr bwMode="auto">
              <a:xfrm>
                <a:off x="1598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3" name="Oval 10360"/>
              <p:cNvSpPr>
                <a:spLocks noChangeArrowheads="1"/>
              </p:cNvSpPr>
              <p:nvPr/>
            </p:nvSpPr>
            <p:spPr bwMode="auto">
              <a:xfrm>
                <a:off x="1598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4" name="Oval 10361"/>
              <p:cNvSpPr>
                <a:spLocks noChangeArrowheads="1"/>
              </p:cNvSpPr>
              <p:nvPr/>
            </p:nvSpPr>
            <p:spPr bwMode="auto">
              <a:xfrm>
                <a:off x="1598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5" name="Oval 10362"/>
              <p:cNvSpPr>
                <a:spLocks noChangeArrowheads="1"/>
              </p:cNvSpPr>
              <p:nvPr/>
            </p:nvSpPr>
            <p:spPr bwMode="auto">
              <a:xfrm>
                <a:off x="1598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6" name="Oval 10363"/>
              <p:cNvSpPr>
                <a:spLocks noChangeArrowheads="1"/>
              </p:cNvSpPr>
              <p:nvPr/>
            </p:nvSpPr>
            <p:spPr bwMode="auto">
              <a:xfrm>
                <a:off x="1598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7" name="Oval 10364"/>
              <p:cNvSpPr>
                <a:spLocks noChangeArrowheads="1"/>
              </p:cNvSpPr>
              <p:nvPr/>
            </p:nvSpPr>
            <p:spPr bwMode="auto">
              <a:xfrm>
                <a:off x="1598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8" name="Oval 10365"/>
              <p:cNvSpPr>
                <a:spLocks noChangeArrowheads="1"/>
              </p:cNvSpPr>
              <p:nvPr/>
            </p:nvSpPr>
            <p:spPr bwMode="auto">
              <a:xfrm>
                <a:off x="1598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29" name="Oval 10366"/>
              <p:cNvSpPr>
                <a:spLocks noChangeArrowheads="1"/>
              </p:cNvSpPr>
              <p:nvPr/>
            </p:nvSpPr>
            <p:spPr bwMode="auto">
              <a:xfrm>
                <a:off x="1598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0" name="Oval 10367"/>
              <p:cNvSpPr>
                <a:spLocks noChangeArrowheads="1"/>
              </p:cNvSpPr>
              <p:nvPr/>
            </p:nvSpPr>
            <p:spPr bwMode="auto">
              <a:xfrm>
                <a:off x="1601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1" name="Oval 10368"/>
              <p:cNvSpPr>
                <a:spLocks noChangeArrowheads="1"/>
              </p:cNvSpPr>
              <p:nvPr/>
            </p:nvSpPr>
            <p:spPr bwMode="auto">
              <a:xfrm>
                <a:off x="1601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2" name="Oval 10369"/>
              <p:cNvSpPr>
                <a:spLocks noChangeArrowheads="1"/>
              </p:cNvSpPr>
              <p:nvPr/>
            </p:nvSpPr>
            <p:spPr bwMode="auto">
              <a:xfrm>
                <a:off x="1601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3" name="Oval 10370"/>
              <p:cNvSpPr>
                <a:spLocks noChangeArrowheads="1"/>
              </p:cNvSpPr>
              <p:nvPr/>
            </p:nvSpPr>
            <p:spPr bwMode="auto">
              <a:xfrm>
                <a:off x="1601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4" name="Oval 10371"/>
              <p:cNvSpPr>
                <a:spLocks noChangeArrowheads="1"/>
              </p:cNvSpPr>
              <p:nvPr/>
            </p:nvSpPr>
            <p:spPr bwMode="auto">
              <a:xfrm>
                <a:off x="1601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5" name="Oval 10372"/>
              <p:cNvSpPr>
                <a:spLocks noChangeArrowheads="1"/>
              </p:cNvSpPr>
              <p:nvPr/>
            </p:nvSpPr>
            <p:spPr bwMode="auto">
              <a:xfrm>
                <a:off x="1601" y="269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6" name="Oval 10373"/>
              <p:cNvSpPr>
                <a:spLocks noChangeArrowheads="1"/>
              </p:cNvSpPr>
              <p:nvPr/>
            </p:nvSpPr>
            <p:spPr bwMode="auto">
              <a:xfrm>
                <a:off x="1601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7" name="Oval 10374"/>
              <p:cNvSpPr>
                <a:spLocks noChangeArrowheads="1"/>
              </p:cNvSpPr>
              <p:nvPr/>
            </p:nvSpPr>
            <p:spPr bwMode="auto">
              <a:xfrm>
                <a:off x="1604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8" name="Oval 10375"/>
              <p:cNvSpPr>
                <a:spLocks noChangeArrowheads="1"/>
              </p:cNvSpPr>
              <p:nvPr/>
            </p:nvSpPr>
            <p:spPr bwMode="auto">
              <a:xfrm>
                <a:off x="1604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39" name="Oval 10376"/>
              <p:cNvSpPr>
                <a:spLocks noChangeArrowheads="1"/>
              </p:cNvSpPr>
              <p:nvPr/>
            </p:nvSpPr>
            <p:spPr bwMode="auto">
              <a:xfrm>
                <a:off x="1604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0" name="Oval 10377"/>
              <p:cNvSpPr>
                <a:spLocks noChangeArrowheads="1"/>
              </p:cNvSpPr>
              <p:nvPr/>
            </p:nvSpPr>
            <p:spPr bwMode="auto">
              <a:xfrm>
                <a:off x="1604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1" name="Oval 10378"/>
              <p:cNvSpPr>
                <a:spLocks noChangeArrowheads="1"/>
              </p:cNvSpPr>
              <p:nvPr/>
            </p:nvSpPr>
            <p:spPr bwMode="auto">
              <a:xfrm>
                <a:off x="1604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2" name="Oval 10379"/>
              <p:cNvSpPr>
                <a:spLocks noChangeArrowheads="1"/>
              </p:cNvSpPr>
              <p:nvPr/>
            </p:nvSpPr>
            <p:spPr bwMode="auto">
              <a:xfrm>
                <a:off x="1604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3" name="Oval 10380"/>
              <p:cNvSpPr>
                <a:spLocks noChangeArrowheads="1"/>
              </p:cNvSpPr>
              <p:nvPr/>
            </p:nvSpPr>
            <p:spPr bwMode="auto">
              <a:xfrm>
                <a:off x="1604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4" name="Oval 10381"/>
              <p:cNvSpPr>
                <a:spLocks noChangeArrowheads="1"/>
              </p:cNvSpPr>
              <p:nvPr/>
            </p:nvSpPr>
            <p:spPr bwMode="auto">
              <a:xfrm>
                <a:off x="1604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5" name="Oval 10382"/>
              <p:cNvSpPr>
                <a:spLocks noChangeArrowheads="1"/>
              </p:cNvSpPr>
              <p:nvPr/>
            </p:nvSpPr>
            <p:spPr bwMode="auto">
              <a:xfrm>
                <a:off x="1607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6" name="Oval 10383"/>
              <p:cNvSpPr>
                <a:spLocks noChangeArrowheads="1"/>
              </p:cNvSpPr>
              <p:nvPr/>
            </p:nvSpPr>
            <p:spPr bwMode="auto">
              <a:xfrm>
                <a:off x="1607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7" name="Oval 10384"/>
              <p:cNvSpPr>
                <a:spLocks noChangeArrowheads="1"/>
              </p:cNvSpPr>
              <p:nvPr/>
            </p:nvSpPr>
            <p:spPr bwMode="auto">
              <a:xfrm>
                <a:off x="1607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8" name="Oval 10385"/>
              <p:cNvSpPr>
                <a:spLocks noChangeArrowheads="1"/>
              </p:cNvSpPr>
              <p:nvPr/>
            </p:nvSpPr>
            <p:spPr bwMode="auto">
              <a:xfrm>
                <a:off x="1607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49" name="Oval 10386"/>
              <p:cNvSpPr>
                <a:spLocks noChangeArrowheads="1"/>
              </p:cNvSpPr>
              <p:nvPr/>
            </p:nvSpPr>
            <p:spPr bwMode="auto">
              <a:xfrm>
                <a:off x="160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0" name="Oval 10387"/>
              <p:cNvSpPr>
                <a:spLocks noChangeArrowheads="1"/>
              </p:cNvSpPr>
              <p:nvPr/>
            </p:nvSpPr>
            <p:spPr bwMode="auto">
              <a:xfrm>
                <a:off x="1607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1" name="Oval 10388"/>
              <p:cNvSpPr>
                <a:spLocks noChangeArrowheads="1"/>
              </p:cNvSpPr>
              <p:nvPr/>
            </p:nvSpPr>
            <p:spPr bwMode="auto">
              <a:xfrm>
                <a:off x="1607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2" name="Oval 10389"/>
              <p:cNvSpPr>
                <a:spLocks noChangeArrowheads="1"/>
              </p:cNvSpPr>
              <p:nvPr/>
            </p:nvSpPr>
            <p:spPr bwMode="auto">
              <a:xfrm>
                <a:off x="1607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3" name="Oval 10390"/>
              <p:cNvSpPr>
                <a:spLocks noChangeArrowheads="1"/>
              </p:cNvSpPr>
              <p:nvPr/>
            </p:nvSpPr>
            <p:spPr bwMode="auto">
              <a:xfrm>
                <a:off x="1610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4" name="Oval 10391"/>
              <p:cNvSpPr>
                <a:spLocks noChangeArrowheads="1"/>
              </p:cNvSpPr>
              <p:nvPr/>
            </p:nvSpPr>
            <p:spPr bwMode="auto">
              <a:xfrm>
                <a:off x="1610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5" name="Oval 10392"/>
              <p:cNvSpPr>
                <a:spLocks noChangeArrowheads="1"/>
              </p:cNvSpPr>
              <p:nvPr/>
            </p:nvSpPr>
            <p:spPr bwMode="auto">
              <a:xfrm>
                <a:off x="1610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6" name="Oval 10393"/>
              <p:cNvSpPr>
                <a:spLocks noChangeArrowheads="1"/>
              </p:cNvSpPr>
              <p:nvPr/>
            </p:nvSpPr>
            <p:spPr bwMode="auto">
              <a:xfrm>
                <a:off x="1610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7" name="Oval 10394"/>
              <p:cNvSpPr>
                <a:spLocks noChangeArrowheads="1"/>
              </p:cNvSpPr>
              <p:nvPr/>
            </p:nvSpPr>
            <p:spPr bwMode="auto">
              <a:xfrm>
                <a:off x="1610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8" name="Oval 10395"/>
              <p:cNvSpPr>
                <a:spLocks noChangeArrowheads="1"/>
              </p:cNvSpPr>
              <p:nvPr/>
            </p:nvSpPr>
            <p:spPr bwMode="auto">
              <a:xfrm>
                <a:off x="1610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59" name="Oval 10396"/>
              <p:cNvSpPr>
                <a:spLocks noChangeArrowheads="1"/>
              </p:cNvSpPr>
              <p:nvPr/>
            </p:nvSpPr>
            <p:spPr bwMode="auto">
              <a:xfrm>
                <a:off x="1610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0" name="Oval 10397"/>
              <p:cNvSpPr>
                <a:spLocks noChangeArrowheads="1"/>
              </p:cNvSpPr>
              <p:nvPr/>
            </p:nvSpPr>
            <p:spPr bwMode="auto">
              <a:xfrm>
                <a:off x="1613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1" name="Oval 10398"/>
              <p:cNvSpPr>
                <a:spLocks noChangeArrowheads="1"/>
              </p:cNvSpPr>
              <p:nvPr/>
            </p:nvSpPr>
            <p:spPr bwMode="auto">
              <a:xfrm>
                <a:off x="1613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2" name="Oval 10399"/>
              <p:cNvSpPr>
                <a:spLocks noChangeArrowheads="1"/>
              </p:cNvSpPr>
              <p:nvPr/>
            </p:nvSpPr>
            <p:spPr bwMode="auto">
              <a:xfrm>
                <a:off x="1613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3" name="Oval 10400"/>
              <p:cNvSpPr>
                <a:spLocks noChangeArrowheads="1"/>
              </p:cNvSpPr>
              <p:nvPr/>
            </p:nvSpPr>
            <p:spPr bwMode="auto">
              <a:xfrm>
                <a:off x="1613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4" name="Oval 10401"/>
              <p:cNvSpPr>
                <a:spLocks noChangeArrowheads="1"/>
              </p:cNvSpPr>
              <p:nvPr/>
            </p:nvSpPr>
            <p:spPr bwMode="auto">
              <a:xfrm>
                <a:off x="1613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5" name="Oval 10402"/>
              <p:cNvSpPr>
                <a:spLocks noChangeArrowheads="1"/>
              </p:cNvSpPr>
              <p:nvPr/>
            </p:nvSpPr>
            <p:spPr bwMode="auto">
              <a:xfrm>
                <a:off x="1613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6" name="Oval 10403"/>
              <p:cNvSpPr>
                <a:spLocks noChangeArrowheads="1"/>
              </p:cNvSpPr>
              <p:nvPr/>
            </p:nvSpPr>
            <p:spPr bwMode="auto">
              <a:xfrm>
                <a:off x="1613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7" name="Oval 10404"/>
              <p:cNvSpPr>
                <a:spLocks noChangeArrowheads="1"/>
              </p:cNvSpPr>
              <p:nvPr/>
            </p:nvSpPr>
            <p:spPr bwMode="auto">
              <a:xfrm>
                <a:off x="1613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8" name="Oval 10405"/>
              <p:cNvSpPr>
                <a:spLocks noChangeArrowheads="1"/>
              </p:cNvSpPr>
              <p:nvPr/>
            </p:nvSpPr>
            <p:spPr bwMode="auto">
              <a:xfrm>
                <a:off x="1616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69" name="Oval 10406"/>
              <p:cNvSpPr>
                <a:spLocks noChangeArrowheads="1"/>
              </p:cNvSpPr>
              <p:nvPr/>
            </p:nvSpPr>
            <p:spPr bwMode="auto">
              <a:xfrm>
                <a:off x="1616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0" name="Oval 10407"/>
              <p:cNvSpPr>
                <a:spLocks noChangeArrowheads="1"/>
              </p:cNvSpPr>
              <p:nvPr/>
            </p:nvSpPr>
            <p:spPr bwMode="auto">
              <a:xfrm>
                <a:off x="1616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1" name="Oval 10408"/>
              <p:cNvSpPr>
                <a:spLocks noChangeArrowheads="1"/>
              </p:cNvSpPr>
              <p:nvPr/>
            </p:nvSpPr>
            <p:spPr bwMode="auto">
              <a:xfrm>
                <a:off x="1616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2" name="Oval 10409"/>
              <p:cNvSpPr>
                <a:spLocks noChangeArrowheads="1"/>
              </p:cNvSpPr>
              <p:nvPr/>
            </p:nvSpPr>
            <p:spPr bwMode="auto">
              <a:xfrm>
                <a:off x="1616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3" name="Oval 10410"/>
              <p:cNvSpPr>
                <a:spLocks noChangeArrowheads="1"/>
              </p:cNvSpPr>
              <p:nvPr/>
            </p:nvSpPr>
            <p:spPr bwMode="auto">
              <a:xfrm>
                <a:off x="1616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4" name="Oval 10411"/>
              <p:cNvSpPr>
                <a:spLocks noChangeArrowheads="1"/>
              </p:cNvSpPr>
              <p:nvPr/>
            </p:nvSpPr>
            <p:spPr bwMode="auto">
              <a:xfrm>
                <a:off x="1616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5" name="Oval 10412"/>
              <p:cNvSpPr>
                <a:spLocks noChangeArrowheads="1"/>
              </p:cNvSpPr>
              <p:nvPr/>
            </p:nvSpPr>
            <p:spPr bwMode="auto">
              <a:xfrm>
                <a:off x="1616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6" name="Oval 10413"/>
              <p:cNvSpPr>
                <a:spLocks noChangeArrowheads="1"/>
              </p:cNvSpPr>
              <p:nvPr/>
            </p:nvSpPr>
            <p:spPr bwMode="auto">
              <a:xfrm>
                <a:off x="1619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7" name="Oval 10414"/>
              <p:cNvSpPr>
                <a:spLocks noChangeArrowheads="1"/>
              </p:cNvSpPr>
              <p:nvPr/>
            </p:nvSpPr>
            <p:spPr bwMode="auto">
              <a:xfrm>
                <a:off x="1619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8" name="Oval 10415"/>
              <p:cNvSpPr>
                <a:spLocks noChangeArrowheads="1"/>
              </p:cNvSpPr>
              <p:nvPr/>
            </p:nvSpPr>
            <p:spPr bwMode="auto">
              <a:xfrm>
                <a:off x="1619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79" name="Oval 10416"/>
              <p:cNvSpPr>
                <a:spLocks noChangeArrowheads="1"/>
              </p:cNvSpPr>
              <p:nvPr/>
            </p:nvSpPr>
            <p:spPr bwMode="auto">
              <a:xfrm>
                <a:off x="1619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0" name="Oval 10417"/>
              <p:cNvSpPr>
                <a:spLocks noChangeArrowheads="1"/>
              </p:cNvSpPr>
              <p:nvPr/>
            </p:nvSpPr>
            <p:spPr bwMode="auto">
              <a:xfrm>
                <a:off x="1619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1" name="Oval 10418"/>
              <p:cNvSpPr>
                <a:spLocks noChangeArrowheads="1"/>
              </p:cNvSpPr>
              <p:nvPr/>
            </p:nvSpPr>
            <p:spPr bwMode="auto">
              <a:xfrm>
                <a:off x="1619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2" name="Oval 10419"/>
              <p:cNvSpPr>
                <a:spLocks noChangeArrowheads="1"/>
              </p:cNvSpPr>
              <p:nvPr/>
            </p:nvSpPr>
            <p:spPr bwMode="auto">
              <a:xfrm>
                <a:off x="1619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3" name="Oval 10420"/>
              <p:cNvSpPr>
                <a:spLocks noChangeArrowheads="1"/>
              </p:cNvSpPr>
              <p:nvPr/>
            </p:nvSpPr>
            <p:spPr bwMode="auto">
              <a:xfrm>
                <a:off x="1622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4" name="Oval 10421"/>
              <p:cNvSpPr>
                <a:spLocks noChangeArrowheads="1"/>
              </p:cNvSpPr>
              <p:nvPr/>
            </p:nvSpPr>
            <p:spPr bwMode="auto">
              <a:xfrm>
                <a:off x="1622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5" name="Oval 10422"/>
              <p:cNvSpPr>
                <a:spLocks noChangeArrowheads="1"/>
              </p:cNvSpPr>
              <p:nvPr/>
            </p:nvSpPr>
            <p:spPr bwMode="auto">
              <a:xfrm>
                <a:off x="1622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6" name="Oval 10423"/>
              <p:cNvSpPr>
                <a:spLocks noChangeArrowheads="1"/>
              </p:cNvSpPr>
              <p:nvPr/>
            </p:nvSpPr>
            <p:spPr bwMode="auto">
              <a:xfrm>
                <a:off x="1622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7" name="Oval 10424"/>
              <p:cNvSpPr>
                <a:spLocks noChangeArrowheads="1"/>
              </p:cNvSpPr>
              <p:nvPr/>
            </p:nvSpPr>
            <p:spPr bwMode="auto">
              <a:xfrm>
                <a:off x="1622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8" name="Oval 10425"/>
              <p:cNvSpPr>
                <a:spLocks noChangeArrowheads="1"/>
              </p:cNvSpPr>
              <p:nvPr/>
            </p:nvSpPr>
            <p:spPr bwMode="auto">
              <a:xfrm>
                <a:off x="1622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89" name="Oval 10426"/>
              <p:cNvSpPr>
                <a:spLocks noChangeArrowheads="1"/>
              </p:cNvSpPr>
              <p:nvPr/>
            </p:nvSpPr>
            <p:spPr bwMode="auto">
              <a:xfrm>
                <a:off x="1622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0" name="Oval 10427"/>
              <p:cNvSpPr>
                <a:spLocks noChangeArrowheads="1"/>
              </p:cNvSpPr>
              <p:nvPr/>
            </p:nvSpPr>
            <p:spPr bwMode="auto">
              <a:xfrm>
                <a:off x="1622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1" name="Oval 10428"/>
              <p:cNvSpPr>
                <a:spLocks noChangeArrowheads="1"/>
              </p:cNvSpPr>
              <p:nvPr/>
            </p:nvSpPr>
            <p:spPr bwMode="auto">
              <a:xfrm>
                <a:off x="1625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2" name="Oval 10429"/>
              <p:cNvSpPr>
                <a:spLocks noChangeArrowheads="1"/>
              </p:cNvSpPr>
              <p:nvPr/>
            </p:nvSpPr>
            <p:spPr bwMode="auto">
              <a:xfrm>
                <a:off x="1625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3" name="Oval 10430"/>
              <p:cNvSpPr>
                <a:spLocks noChangeArrowheads="1"/>
              </p:cNvSpPr>
              <p:nvPr/>
            </p:nvSpPr>
            <p:spPr bwMode="auto">
              <a:xfrm>
                <a:off x="1625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4" name="Oval 10431"/>
              <p:cNvSpPr>
                <a:spLocks noChangeArrowheads="1"/>
              </p:cNvSpPr>
              <p:nvPr/>
            </p:nvSpPr>
            <p:spPr bwMode="auto">
              <a:xfrm>
                <a:off x="1625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5" name="Oval 10432"/>
              <p:cNvSpPr>
                <a:spLocks noChangeArrowheads="1"/>
              </p:cNvSpPr>
              <p:nvPr/>
            </p:nvSpPr>
            <p:spPr bwMode="auto">
              <a:xfrm>
                <a:off x="1625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6" name="Oval 10433"/>
              <p:cNvSpPr>
                <a:spLocks noChangeArrowheads="1"/>
              </p:cNvSpPr>
              <p:nvPr/>
            </p:nvSpPr>
            <p:spPr bwMode="auto">
              <a:xfrm>
                <a:off x="1625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7" name="Oval 10434"/>
              <p:cNvSpPr>
                <a:spLocks noChangeArrowheads="1"/>
              </p:cNvSpPr>
              <p:nvPr/>
            </p:nvSpPr>
            <p:spPr bwMode="auto">
              <a:xfrm>
                <a:off x="1625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8" name="Oval 10435"/>
              <p:cNvSpPr>
                <a:spLocks noChangeArrowheads="1"/>
              </p:cNvSpPr>
              <p:nvPr/>
            </p:nvSpPr>
            <p:spPr bwMode="auto">
              <a:xfrm>
                <a:off x="1627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299" name="Oval 10436"/>
              <p:cNvSpPr>
                <a:spLocks noChangeArrowheads="1"/>
              </p:cNvSpPr>
              <p:nvPr/>
            </p:nvSpPr>
            <p:spPr bwMode="auto">
              <a:xfrm>
                <a:off x="1627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00" name="Oval 10437"/>
              <p:cNvSpPr>
                <a:spLocks noChangeArrowheads="1"/>
              </p:cNvSpPr>
              <p:nvPr/>
            </p:nvSpPr>
            <p:spPr bwMode="auto">
              <a:xfrm>
                <a:off x="1627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01" name="Oval 10438"/>
              <p:cNvSpPr>
                <a:spLocks noChangeArrowheads="1"/>
              </p:cNvSpPr>
              <p:nvPr/>
            </p:nvSpPr>
            <p:spPr bwMode="auto">
              <a:xfrm>
                <a:off x="1627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02" name="Oval 10439"/>
              <p:cNvSpPr>
                <a:spLocks noChangeArrowheads="1"/>
              </p:cNvSpPr>
              <p:nvPr/>
            </p:nvSpPr>
            <p:spPr bwMode="auto">
              <a:xfrm>
                <a:off x="1627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03" name="Oval 10440"/>
              <p:cNvSpPr>
                <a:spLocks noChangeArrowheads="1"/>
              </p:cNvSpPr>
              <p:nvPr/>
            </p:nvSpPr>
            <p:spPr bwMode="auto">
              <a:xfrm>
                <a:off x="1627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04" name="Oval 10441"/>
              <p:cNvSpPr>
                <a:spLocks noChangeArrowheads="1"/>
              </p:cNvSpPr>
              <p:nvPr/>
            </p:nvSpPr>
            <p:spPr bwMode="auto">
              <a:xfrm>
                <a:off x="1627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05" name="Oval 10442"/>
              <p:cNvSpPr>
                <a:spLocks noChangeArrowheads="1"/>
              </p:cNvSpPr>
              <p:nvPr/>
            </p:nvSpPr>
            <p:spPr bwMode="auto">
              <a:xfrm>
                <a:off x="1627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06" name="Oval 10443"/>
              <p:cNvSpPr>
                <a:spLocks noChangeArrowheads="1"/>
              </p:cNvSpPr>
              <p:nvPr/>
            </p:nvSpPr>
            <p:spPr bwMode="auto">
              <a:xfrm>
                <a:off x="1630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07" name="Oval 10444"/>
              <p:cNvSpPr>
                <a:spLocks noChangeArrowheads="1"/>
              </p:cNvSpPr>
              <p:nvPr/>
            </p:nvSpPr>
            <p:spPr bwMode="auto">
              <a:xfrm>
                <a:off x="1630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308" name="Oval 10445"/>
              <p:cNvSpPr>
                <a:spLocks noChangeArrowheads="1"/>
              </p:cNvSpPr>
              <p:nvPr/>
            </p:nvSpPr>
            <p:spPr bwMode="auto">
              <a:xfrm>
                <a:off x="1630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89" name="Group 10647"/>
            <p:cNvGrpSpPr>
              <a:grpSpLocks/>
            </p:cNvGrpSpPr>
            <p:nvPr/>
          </p:nvGrpSpPr>
          <p:grpSpPr bwMode="auto">
            <a:xfrm>
              <a:off x="1630" y="2683"/>
              <a:ext cx="100" cy="52"/>
              <a:chOff x="1630" y="2683"/>
              <a:chExt cx="100" cy="52"/>
            </a:xfrm>
          </p:grpSpPr>
          <p:sp>
            <p:nvSpPr>
              <p:cNvPr id="11909" name="Oval 10447"/>
              <p:cNvSpPr>
                <a:spLocks noChangeArrowheads="1"/>
              </p:cNvSpPr>
              <p:nvPr/>
            </p:nvSpPr>
            <p:spPr bwMode="auto">
              <a:xfrm>
                <a:off x="1630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0" name="Oval 10448"/>
              <p:cNvSpPr>
                <a:spLocks noChangeArrowheads="1"/>
              </p:cNvSpPr>
              <p:nvPr/>
            </p:nvSpPr>
            <p:spPr bwMode="auto">
              <a:xfrm>
                <a:off x="1630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1" name="Oval 10449"/>
              <p:cNvSpPr>
                <a:spLocks noChangeArrowheads="1"/>
              </p:cNvSpPr>
              <p:nvPr/>
            </p:nvSpPr>
            <p:spPr bwMode="auto">
              <a:xfrm>
                <a:off x="1630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2" name="Oval 10450"/>
              <p:cNvSpPr>
                <a:spLocks noChangeArrowheads="1"/>
              </p:cNvSpPr>
              <p:nvPr/>
            </p:nvSpPr>
            <p:spPr bwMode="auto">
              <a:xfrm>
                <a:off x="1630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3" name="Oval 10451"/>
              <p:cNvSpPr>
                <a:spLocks noChangeArrowheads="1"/>
              </p:cNvSpPr>
              <p:nvPr/>
            </p:nvSpPr>
            <p:spPr bwMode="auto">
              <a:xfrm>
                <a:off x="1630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4" name="Oval 10452"/>
              <p:cNvSpPr>
                <a:spLocks noChangeArrowheads="1"/>
              </p:cNvSpPr>
              <p:nvPr/>
            </p:nvSpPr>
            <p:spPr bwMode="auto">
              <a:xfrm>
                <a:off x="1633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5" name="Oval 10453"/>
              <p:cNvSpPr>
                <a:spLocks noChangeArrowheads="1"/>
              </p:cNvSpPr>
              <p:nvPr/>
            </p:nvSpPr>
            <p:spPr bwMode="auto">
              <a:xfrm>
                <a:off x="1633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6" name="Oval 10454"/>
              <p:cNvSpPr>
                <a:spLocks noChangeArrowheads="1"/>
              </p:cNvSpPr>
              <p:nvPr/>
            </p:nvSpPr>
            <p:spPr bwMode="auto">
              <a:xfrm>
                <a:off x="1633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7" name="Oval 10455"/>
              <p:cNvSpPr>
                <a:spLocks noChangeArrowheads="1"/>
              </p:cNvSpPr>
              <p:nvPr/>
            </p:nvSpPr>
            <p:spPr bwMode="auto">
              <a:xfrm>
                <a:off x="1633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8" name="Oval 10456"/>
              <p:cNvSpPr>
                <a:spLocks noChangeArrowheads="1"/>
              </p:cNvSpPr>
              <p:nvPr/>
            </p:nvSpPr>
            <p:spPr bwMode="auto">
              <a:xfrm>
                <a:off x="1633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19" name="Oval 10457"/>
              <p:cNvSpPr>
                <a:spLocks noChangeArrowheads="1"/>
              </p:cNvSpPr>
              <p:nvPr/>
            </p:nvSpPr>
            <p:spPr bwMode="auto">
              <a:xfrm>
                <a:off x="1633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0" name="Oval 10458"/>
              <p:cNvSpPr>
                <a:spLocks noChangeArrowheads="1"/>
              </p:cNvSpPr>
              <p:nvPr/>
            </p:nvSpPr>
            <p:spPr bwMode="auto">
              <a:xfrm>
                <a:off x="1633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1" name="Oval 10459"/>
              <p:cNvSpPr>
                <a:spLocks noChangeArrowheads="1"/>
              </p:cNvSpPr>
              <p:nvPr/>
            </p:nvSpPr>
            <p:spPr bwMode="auto">
              <a:xfrm>
                <a:off x="1636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2" name="Oval 10460"/>
              <p:cNvSpPr>
                <a:spLocks noChangeArrowheads="1"/>
              </p:cNvSpPr>
              <p:nvPr/>
            </p:nvSpPr>
            <p:spPr bwMode="auto">
              <a:xfrm>
                <a:off x="1636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3" name="Oval 10461"/>
              <p:cNvSpPr>
                <a:spLocks noChangeArrowheads="1"/>
              </p:cNvSpPr>
              <p:nvPr/>
            </p:nvSpPr>
            <p:spPr bwMode="auto">
              <a:xfrm>
                <a:off x="1636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4" name="Oval 10462"/>
              <p:cNvSpPr>
                <a:spLocks noChangeArrowheads="1"/>
              </p:cNvSpPr>
              <p:nvPr/>
            </p:nvSpPr>
            <p:spPr bwMode="auto">
              <a:xfrm>
                <a:off x="1636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5" name="Oval 10463"/>
              <p:cNvSpPr>
                <a:spLocks noChangeArrowheads="1"/>
              </p:cNvSpPr>
              <p:nvPr/>
            </p:nvSpPr>
            <p:spPr bwMode="auto">
              <a:xfrm>
                <a:off x="1636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6" name="Oval 10464"/>
              <p:cNvSpPr>
                <a:spLocks noChangeArrowheads="1"/>
              </p:cNvSpPr>
              <p:nvPr/>
            </p:nvSpPr>
            <p:spPr bwMode="auto">
              <a:xfrm>
                <a:off x="1636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7" name="Oval 10465"/>
              <p:cNvSpPr>
                <a:spLocks noChangeArrowheads="1"/>
              </p:cNvSpPr>
              <p:nvPr/>
            </p:nvSpPr>
            <p:spPr bwMode="auto">
              <a:xfrm>
                <a:off x="1636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8" name="Oval 10466"/>
              <p:cNvSpPr>
                <a:spLocks noChangeArrowheads="1"/>
              </p:cNvSpPr>
              <p:nvPr/>
            </p:nvSpPr>
            <p:spPr bwMode="auto">
              <a:xfrm>
                <a:off x="1636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29" name="Oval 10467"/>
              <p:cNvSpPr>
                <a:spLocks noChangeArrowheads="1"/>
              </p:cNvSpPr>
              <p:nvPr/>
            </p:nvSpPr>
            <p:spPr bwMode="auto">
              <a:xfrm>
                <a:off x="1639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0" name="Oval 10468"/>
              <p:cNvSpPr>
                <a:spLocks noChangeArrowheads="1"/>
              </p:cNvSpPr>
              <p:nvPr/>
            </p:nvSpPr>
            <p:spPr bwMode="auto">
              <a:xfrm>
                <a:off x="1639" y="270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1" name="Oval 10469"/>
              <p:cNvSpPr>
                <a:spLocks noChangeArrowheads="1"/>
              </p:cNvSpPr>
              <p:nvPr/>
            </p:nvSpPr>
            <p:spPr bwMode="auto">
              <a:xfrm>
                <a:off x="1639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2" name="Oval 10470"/>
              <p:cNvSpPr>
                <a:spLocks noChangeArrowheads="1"/>
              </p:cNvSpPr>
              <p:nvPr/>
            </p:nvSpPr>
            <p:spPr bwMode="auto">
              <a:xfrm>
                <a:off x="1639" y="270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3" name="Oval 10471"/>
              <p:cNvSpPr>
                <a:spLocks noChangeArrowheads="1"/>
              </p:cNvSpPr>
              <p:nvPr/>
            </p:nvSpPr>
            <p:spPr bwMode="auto">
              <a:xfrm>
                <a:off x="1639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4" name="Oval 10472"/>
              <p:cNvSpPr>
                <a:spLocks noChangeArrowheads="1"/>
              </p:cNvSpPr>
              <p:nvPr/>
            </p:nvSpPr>
            <p:spPr bwMode="auto">
              <a:xfrm>
                <a:off x="1639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5" name="Oval 10473"/>
              <p:cNvSpPr>
                <a:spLocks noChangeArrowheads="1"/>
              </p:cNvSpPr>
              <p:nvPr/>
            </p:nvSpPr>
            <p:spPr bwMode="auto">
              <a:xfrm>
                <a:off x="1639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6" name="Oval 10474"/>
              <p:cNvSpPr>
                <a:spLocks noChangeArrowheads="1"/>
              </p:cNvSpPr>
              <p:nvPr/>
            </p:nvSpPr>
            <p:spPr bwMode="auto">
              <a:xfrm>
                <a:off x="1639" y="270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7" name="Oval 10475"/>
              <p:cNvSpPr>
                <a:spLocks noChangeArrowheads="1"/>
              </p:cNvSpPr>
              <p:nvPr/>
            </p:nvSpPr>
            <p:spPr bwMode="auto">
              <a:xfrm>
                <a:off x="1642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8" name="Oval 10476"/>
              <p:cNvSpPr>
                <a:spLocks noChangeArrowheads="1"/>
              </p:cNvSpPr>
              <p:nvPr/>
            </p:nvSpPr>
            <p:spPr bwMode="auto">
              <a:xfrm>
                <a:off x="164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39" name="Oval 10477"/>
              <p:cNvSpPr>
                <a:spLocks noChangeArrowheads="1"/>
              </p:cNvSpPr>
              <p:nvPr/>
            </p:nvSpPr>
            <p:spPr bwMode="auto">
              <a:xfrm>
                <a:off x="1642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0" name="Oval 10478"/>
              <p:cNvSpPr>
                <a:spLocks noChangeArrowheads="1"/>
              </p:cNvSpPr>
              <p:nvPr/>
            </p:nvSpPr>
            <p:spPr bwMode="auto">
              <a:xfrm>
                <a:off x="1642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1" name="Oval 10479"/>
              <p:cNvSpPr>
                <a:spLocks noChangeArrowheads="1"/>
              </p:cNvSpPr>
              <p:nvPr/>
            </p:nvSpPr>
            <p:spPr bwMode="auto">
              <a:xfrm>
                <a:off x="1642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2" name="Oval 10480"/>
              <p:cNvSpPr>
                <a:spLocks noChangeArrowheads="1"/>
              </p:cNvSpPr>
              <p:nvPr/>
            </p:nvSpPr>
            <p:spPr bwMode="auto">
              <a:xfrm>
                <a:off x="1642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3" name="Oval 10481"/>
              <p:cNvSpPr>
                <a:spLocks noChangeArrowheads="1"/>
              </p:cNvSpPr>
              <p:nvPr/>
            </p:nvSpPr>
            <p:spPr bwMode="auto">
              <a:xfrm>
                <a:off x="1642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4" name="Oval 10482"/>
              <p:cNvSpPr>
                <a:spLocks noChangeArrowheads="1"/>
              </p:cNvSpPr>
              <p:nvPr/>
            </p:nvSpPr>
            <p:spPr bwMode="auto">
              <a:xfrm>
                <a:off x="1645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5" name="Oval 10483"/>
              <p:cNvSpPr>
                <a:spLocks noChangeArrowheads="1"/>
              </p:cNvSpPr>
              <p:nvPr/>
            </p:nvSpPr>
            <p:spPr bwMode="auto">
              <a:xfrm>
                <a:off x="164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6" name="Oval 10484"/>
              <p:cNvSpPr>
                <a:spLocks noChangeArrowheads="1"/>
              </p:cNvSpPr>
              <p:nvPr/>
            </p:nvSpPr>
            <p:spPr bwMode="auto">
              <a:xfrm>
                <a:off x="1645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7" name="Oval 10485"/>
              <p:cNvSpPr>
                <a:spLocks noChangeArrowheads="1"/>
              </p:cNvSpPr>
              <p:nvPr/>
            </p:nvSpPr>
            <p:spPr bwMode="auto">
              <a:xfrm>
                <a:off x="164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8" name="Oval 10486"/>
              <p:cNvSpPr>
                <a:spLocks noChangeArrowheads="1"/>
              </p:cNvSpPr>
              <p:nvPr/>
            </p:nvSpPr>
            <p:spPr bwMode="auto">
              <a:xfrm>
                <a:off x="1645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49" name="Oval 10487"/>
              <p:cNvSpPr>
                <a:spLocks noChangeArrowheads="1"/>
              </p:cNvSpPr>
              <p:nvPr/>
            </p:nvSpPr>
            <p:spPr bwMode="auto">
              <a:xfrm>
                <a:off x="1645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0" name="Oval 10488"/>
              <p:cNvSpPr>
                <a:spLocks noChangeArrowheads="1"/>
              </p:cNvSpPr>
              <p:nvPr/>
            </p:nvSpPr>
            <p:spPr bwMode="auto">
              <a:xfrm>
                <a:off x="1645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1" name="Oval 10489"/>
              <p:cNvSpPr>
                <a:spLocks noChangeArrowheads="1"/>
              </p:cNvSpPr>
              <p:nvPr/>
            </p:nvSpPr>
            <p:spPr bwMode="auto">
              <a:xfrm>
                <a:off x="1645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2" name="Oval 10490"/>
              <p:cNvSpPr>
                <a:spLocks noChangeArrowheads="1"/>
              </p:cNvSpPr>
              <p:nvPr/>
            </p:nvSpPr>
            <p:spPr bwMode="auto">
              <a:xfrm>
                <a:off x="1648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3" name="Oval 10491"/>
              <p:cNvSpPr>
                <a:spLocks noChangeArrowheads="1"/>
              </p:cNvSpPr>
              <p:nvPr/>
            </p:nvSpPr>
            <p:spPr bwMode="auto">
              <a:xfrm>
                <a:off x="1648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4" name="Oval 10492"/>
              <p:cNvSpPr>
                <a:spLocks noChangeArrowheads="1"/>
              </p:cNvSpPr>
              <p:nvPr/>
            </p:nvSpPr>
            <p:spPr bwMode="auto">
              <a:xfrm>
                <a:off x="1648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5" name="Oval 10493"/>
              <p:cNvSpPr>
                <a:spLocks noChangeArrowheads="1"/>
              </p:cNvSpPr>
              <p:nvPr/>
            </p:nvSpPr>
            <p:spPr bwMode="auto">
              <a:xfrm>
                <a:off x="1648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6" name="Oval 10494"/>
              <p:cNvSpPr>
                <a:spLocks noChangeArrowheads="1"/>
              </p:cNvSpPr>
              <p:nvPr/>
            </p:nvSpPr>
            <p:spPr bwMode="auto">
              <a:xfrm>
                <a:off x="1648" y="268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7" name="Oval 10495"/>
              <p:cNvSpPr>
                <a:spLocks noChangeArrowheads="1"/>
              </p:cNvSpPr>
              <p:nvPr/>
            </p:nvSpPr>
            <p:spPr bwMode="auto">
              <a:xfrm>
                <a:off x="1648" y="268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8" name="Oval 10496"/>
              <p:cNvSpPr>
                <a:spLocks noChangeArrowheads="1"/>
              </p:cNvSpPr>
              <p:nvPr/>
            </p:nvSpPr>
            <p:spPr bwMode="auto">
              <a:xfrm>
                <a:off x="164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59" name="Oval 10497"/>
              <p:cNvSpPr>
                <a:spLocks noChangeArrowheads="1"/>
              </p:cNvSpPr>
              <p:nvPr/>
            </p:nvSpPr>
            <p:spPr bwMode="auto">
              <a:xfrm>
                <a:off x="164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0" name="Oval 10498"/>
              <p:cNvSpPr>
                <a:spLocks noChangeArrowheads="1"/>
              </p:cNvSpPr>
              <p:nvPr/>
            </p:nvSpPr>
            <p:spPr bwMode="auto">
              <a:xfrm>
                <a:off x="1651" y="26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1" name="Oval 10499"/>
              <p:cNvSpPr>
                <a:spLocks noChangeArrowheads="1"/>
              </p:cNvSpPr>
              <p:nvPr/>
            </p:nvSpPr>
            <p:spPr bwMode="auto">
              <a:xfrm>
                <a:off x="1651" y="26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2" name="Oval 10500"/>
              <p:cNvSpPr>
                <a:spLocks noChangeArrowheads="1"/>
              </p:cNvSpPr>
              <p:nvPr/>
            </p:nvSpPr>
            <p:spPr bwMode="auto">
              <a:xfrm>
                <a:off x="165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3" name="Oval 10501"/>
              <p:cNvSpPr>
                <a:spLocks noChangeArrowheads="1"/>
              </p:cNvSpPr>
              <p:nvPr/>
            </p:nvSpPr>
            <p:spPr bwMode="auto">
              <a:xfrm>
                <a:off x="165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4" name="Oval 10502"/>
              <p:cNvSpPr>
                <a:spLocks noChangeArrowheads="1"/>
              </p:cNvSpPr>
              <p:nvPr/>
            </p:nvSpPr>
            <p:spPr bwMode="auto">
              <a:xfrm>
                <a:off x="1651" y="269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5" name="Oval 10503"/>
              <p:cNvSpPr>
                <a:spLocks noChangeArrowheads="1"/>
              </p:cNvSpPr>
              <p:nvPr/>
            </p:nvSpPr>
            <p:spPr bwMode="auto">
              <a:xfrm>
                <a:off x="1651" y="26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6" name="Oval 10504"/>
              <p:cNvSpPr>
                <a:spLocks noChangeArrowheads="1"/>
              </p:cNvSpPr>
              <p:nvPr/>
            </p:nvSpPr>
            <p:spPr bwMode="auto">
              <a:xfrm>
                <a:off x="1651" y="26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7" name="Oval 10505"/>
              <p:cNvSpPr>
                <a:spLocks noChangeArrowheads="1"/>
              </p:cNvSpPr>
              <p:nvPr/>
            </p:nvSpPr>
            <p:spPr bwMode="auto">
              <a:xfrm>
                <a:off x="1654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8" name="Oval 10506"/>
              <p:cNvSpPr>
                <a:spLocks noChangeArrowheads="1"/>
              </p:cNvSpPr>
              <p:nvPr/>
            </p:nvSpPr>
            <p:spPr bwMode="auto">
              <a:xfrm>
                <a:off x="1654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69" name="Oval 10507"/>
              <p:cNvSpPr>
                <a:spLocks noChangeArrowheads="1"/>
              </p:cNvSpPr>
              <p:nvPr/>
            </p:nvSpPr>
            <p:spPr bwMode="auto">
              <a:xfrm>
                <a:off x="1654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0" name="Oval 10508"/>
              <p:cNvSpPr>
                <a:spLocks noChangeArrowheads="1"/>
              </p:cNvSpPr>
              <p:nvPr/>
            </p:nvSpPr>
            <p:spPr bwMode="auto">
              <a:xfrm>
                <a:off x="1654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1" name="Oval 10509"/>
              <p:cNvSpPr>
                <a:spLocks noChangeArrowheads="1"/>
              </p:cNvSpPr>
              <p:nvPr/>
            </p:nvSpPr>
            <p:spPr bwMode="auto">
              <a:xfrm>
                <a:off x="1654" y="270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2" name="Oval 10510"/>
              <p:cNvSpPr>
                <a:spLocks noChangeArrowheads="1"/>
              </p:cNvSpPr>
              <p:nvPr/>
            </p:nvSpPr>
            <p:spPr bwMode="auto">
              <a:xfrm>
                <a:off x="1654" y="269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3" name="Oval 10511"/>
              <p:cNvSpPr>
                <a:spLocks noChangeArrowheads="1"/>
              </p:cNvSpPr>
              <p:nvPr/>
            </p:nvSpPr>
            <p:spPr bwMode="auto">
              <a:xfrm>
                <a:off x="1654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4" name="Oval 10512"/>
              <p:cNvSpPr>
                <a:spLocks noChangeArrowheads="1"/>
              </p:cNvSpPr>
              <p:nvPr/>
            </p:nvSpPr>
            <p:spPr bwMode="auto">
              <a:xfrm>
                <a:off x="1654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5" name="Oval 10513"/>
              <p:cNvSpPr>
                <a:spLocks noChangeArrowheads="1"/>
              </p:cNvSpPr>
              <p:nvPr/>
            </p:nvSpPr>
            <p:spPr bwMode="auto">
              <a:xfrm>
                <a:off x="1657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6" name="Oval 10514"/>
              <p:cNvSpPr>
                <a:spLocks noChangeArrowheads="1"/>
              </p:cNvSpPr>
              <p:nvPr/>
            </p:nvSpPr>
            <p:spPr bwMode="auto">
              <a:xfrm>
                <a:off x="1657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7" name="Oval 10515"/>
              <p:cNvSpPr>
                <a:spLocks noChangeArrowheads="1"/>
              </p:cNvSpPr>
              <p:nvPr/>
            </p:nvSpPr>
            <p:spPr bwMode="auto">
              <a:xfrm>
                <a:off x="165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8" name="Oval 10516"/>
              <p:cNvSpPr>
                <a:spLocks noChangeArrowheads="1"/>
              </p:cNvSpPr>
              <p:nvPr/>
            </p:nvSpPr>
            <p:spPr bwMode="auto">
              <a:xfrm>
                <a:off x="165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79" name="Oval 10517"/>
              <p:cNvSpPr>
                <a:spLocks noChangeArrowheads="1"/>
              </p:cNvSpPr>
              <p:nvPr/>
            </p:nvSpPr>
            <p:spPr bwMode="auto">
              <a:xfrm>
                <a:off x="1657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0" name="Oval 10518"/>
              <p:cNvSpPr>
                <a:spLocks noChangeArrowheads="1"/>
              </p:cNvSpPr>
              <p:nvPr/>
            </p:nvSpPr>
            <p:spPr bwMode="auto">
              <a:xfrm>
                <a:off x="1657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1" name="Oval 10519"/>
              <p:cNvSpPr>
                <a:spLocks noChangeArrowheads="1"/>
              </p:cNvSpPr>
              <p:nvPr/>
            </p:nvSpPr>
            <p:spPr bwMode="auto">
              <a:xfrm>
                <a:off x="1657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2" name="Oval 10520"/>
              <p:cNvSpPr>
                <a:spLocks noChangeArrowheads="1"/>
              </p:cNvSpPr>
              <p:nvPr/>
            </p:nvSpPr>
            <p:spPr bwMode="auto">
              <a:xfrm>
                <a:off x="1657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3" name="Oval 10521"/>
              <p:cNvSpPr>
                <a:spLocks noChangeArrowheads="1"/>
              </p:cNvSpPr>
              <p:nvPr/>
            </p:nvSpPr>
            <p:spPr bwMode="auto">
              <a:xfrm>
                <a:off x="1660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4" name="Oval 10522"/>
              <p:cNvSpPr>
                <a:spLocks noChangeArrowheads="1"/>
              </p:cNvSpPr>
              <p:nvPr/>
            </p:nvSpPr>
            <p:spPr bwMode="auto">
              <a:xfrm>
                <a:off x="1660" y="270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5" name="Oval 10523"/>
              <p:cNvSpPr>
                <a:spLocks noChangeArrowheads="1"/>
              </p:cNvSpPr>
              <p:nvPr/>
            </p:nvSpPr>
            <p:spPr bwMode="auto">
              <a:xfrm>
                <a:off x="1660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6" name="Oval 10524"/>
              <p:cNvSpPr>
                <a:spLocks noChangeArrowheads="1"/>
              </p:cNvSpPr>
              <p:nvPr/>
            </p:nvSpPr>
            <p:spPr bwMode="auto">
              <a:xfrm>
                <a:off x="1660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7" name="Oval 10525"/>
              <p:cNvSpPr>
                <a:spLocks noChangeArrowheads="1"/>
              </p:cNvSpPr>
              <p:nvPr/>
            </p:nvSpPr>
            <p:spPr bwMode="auto">
              <a:xfrm>
                <a:off x="1660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8" name="Oval 10526"/>
              <p:cNvSpPr>
                <a:spLocks noChangeArrowheads="1"/>
              </p:cNvSpPr>
              <p:nvPr/>
            </p:nvSpPr>
            <p:spPr bwMode="auto">
              <a:xfrm>
                <a:off x="1660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89" name="Oval 10527"/>
              <p:cNvSpPr>
                <a:spLocks noChangeArrowheads="1"/>
              </p:cNvSpPr>
              <p:nvPr/>
            </p:nvSpPr>
            <p:spPr bwMode="auto">
              <a:xfrm>
                <a:off x="1660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0" name="Oval 10528"/>
              <p:cNvSpPr>
                <a:spLocks noChangeArrowheads="1"/>
              </p:cNvSpPr>
              <p:nvPr/>
            </p:nvSpPr>
            <p:spPr bwMode="auto">
              <a:xfrm>
                <a:off x="1663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1" name="Oval 10529"/>
              <p:cNvSpPr>
                <a:spLocks noChangeArrowheads="1"/>
              </p:cNvSpPr>
              <p:nvPr/>
            </p:nvSpPr>
            <p:spPr bwMode="auto">
              <a:xfrm>
                <a:off x="1663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2" name="Oval 10530"/>
              <p:cNvSpPr>
                <a:spLocks noChangeArrowheads="1"/>
              </p:cNvSpPr>
              <p:nvPr/>
            </p:nvSpPr>
            <p:spPr bwMode="auto">
              <a:xfrm>
                <a:off x="1663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3" name="Oval 10531"/>
              <p:cNvSpPr>
                <a:spLocks noChangeArrowheads="1"/>
              </p:cNvSpPr>
              <p:nvPr/>
            </p:nvSpPr>
            <p:spPr bwMode="auto">
              <a:xfrm>
                <a:off x="1663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4" name="Oval 10532"/>
              <p:cNvSpPr>
                <a:spLocks noChangeArrowheads="1"/>
              </p:cNvSpPr>
              <p:nvPr/>
            </p:nvSpPr>
            <p:spPr bwMode="auto">
              <a:xfrm>
                <a:off x="1663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5" name="Oval 10533"/>
              <p:cNvSpPr>
                <a:spLocks noChangeArrowheads="1"/>
              </p:cNvSpPr>
              <p:nvPr/>
            </p:nvSpPr>
            <p:spPr bwMode="auto">
              <a:xfrm>
                <a:off x="1663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6" name="Oval 10534"/>
              <p:cNvSpPr>
                <a:spLocks noChangeArrowheads="1"/>
              </p:cNvSpPr>
              <p:nvPr/>
            </p:nvSpPr>
            <p:spPr bwMode="auto">
              <a:xfrm>
                <a:off x="1663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7" name="Oval 10535"/>
              <p:cNvSpPr>
                <a:spLocks noChangeArrowheads="1"/>
              </p:cNvSpPr>
              <p:nvPr/>
            </p:nvSpPr>
            <p:spPr bwMode="auto">
              <a:xfrm>
                <a:off x="1663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8" name="Oval 10536"/>
              <p:cNvSpPr>
                <a:spLocks noChangeArrowheads="1"/>
              </p:cNvSpPr>
              <p:nvPr/>
            </p:nvSpPr>
            <p:spPr bwMode="auto">
              <a:xfrm>
                <a:off x="1665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99" name="Oval 10537"/>
              <p:cNvSpPr>
                <a:spLocks noChangeArrowheads="1"/>
              </p:cNvSpPr>
              <p:nvPr/>
            </p:nvSpPr>
            <p:spPr bwMode="auto">
              <a:xfrm>
                <a:off x="1665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0" name="Oval 10538"/>
              <p:cNvSpPr>
                <a:spLocks noChangeArrowheads="1"/>
              </p:cNvSpPr>
              <p:nvPr/>
            </p:nvSpPr>
            <p:spPr bwMode="auto">
              <a:xfrm>
                <a:off x="1665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1" name="Oval 10539"/>
              <p:cNvSpPr>
                <a:spLocks noChangeArrowheads="1"/>
              </p:cNvSpPr>
              <p:nvPr/>
            </p:nvSpPr>
            <p:spPr bwMode="auto">
              <a:xfrm>
                <a:off x="1665" y="270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2" name="Oval 10540"/>
              <p:cNvSpPr>
                <a:spLocks noChangeArrowheads="1"/>
              </p:cNvSpPr>
              <p:nvPr/>
            </p:nvSpPr>
            <p:spPr bwMode="auto">
              <a:xfrm>
                <a:off x="1665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3" name="Oval 10541"/>
              <p:cNvSpPr>
                <a:spLocks noChangeArrowheads="1"/>
              </p:cNvSpPr>
              <p:nvPr/>
            </p:nvSpPr>
            <p:spPr bwMode="auto">
              <a:xfrm>
                <a:off x="1665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4" name="Oval 10542"/>
              <p:cNvSpPr>
                <a:spLocks noChangeArrowheads="1"/>
              </p:cNvSpPr>
              <p:nvPr/>
            </p:nvSpPr>
            <p:spPr bwMode="auto">
              <a:xfrm>
                <a:off x="1665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5" name="Oval 10543"/>
              <p:cNvSpPr>
                <a:spLocks noChangeArrowheads="1"/>
              </p:cNvSpPr>
              <p:nvPr/>
            </p:nvSpPr>
            <p:spPr bwMode="auto">
              <a:xfrm>
                <a:off x="1668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6" name="Oval 10544"/>
              <p:cNvSpPr>
                <a:spLocks noChangeArrowheads="1"/>
              </p:cNvSpPr>
              <p:nvPr/>
            </p:nvSpPr>
            <p:spPr bwMode="auto">
              <a:xfrm>
                <a:off x="1668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7" name="Oval 10545"/>
              <p:cNvSpPr>
                <a:spLocks noChangeArrowheads="1"/>
              </p:cNvSpPr>
              <p:nvPr/>
            </p:nvSpPr>
            <p:spPr bwMode="auto">
              <a:xfrm>
                <a:off x="1668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8" name="Oval 10546"/>
              <p:cNvSpPr>
                <a:spLocks noChangeArrowheads="1"/>
              </p:cNvSpPr>
              <p:nvPr/>
            </p:nvSpPr>
            <p:spPr bwMode="auto">
              <a:xfrm>
                <a:off x="1668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09" name="Oval 10547"/>
              <p:cNvSpPr>
                <a:spLocks noChangeArrowheads="1"/>
              </p:cNvSpPr>
              <p:nvPr/>
            </p:nvSpPr>
            <p:spPr bwMode="auto">
              <a:xfrm>
                <a:off x="1668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0" name="Oval 10548"/>
              <p:cNvSpPr>
                <a:spLocks noChangeArrowheads="1"/>
              </p:cNvSpPr>
              <p:nvPr/>
            </p:nvSpPr>
            <p:spPr bwMode="auto">
              <a:xfrm>
                <a:off x="1668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1" name="Oval 10549"/>
              <p:cNvSpPr>
                <a:spLocks noChangeArrowheads="1"/>
              </p:cNvSpPr>
              <p:nvPr/>
            </p:nvSpPr>
            <p:spPr bwMode="auto">
              <a:xfrm>
                <a:off x="1668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2" name="Oval 10550"/>
              <p:cNvSpPr>
                <a:spLocks noChangeArrowheads="1"/>
              </p:cNvSpPr>
              <p:nvPr/>
            </p:nvSpPr>
            <p:spPr bwMode="auto">
              <a:xfrm>
                <a:off x="1668" y="270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3" name="Oval 10551"/>
              <p:cNvSpPr>
                <a:spLocks noChangeArrowheads="1"/>
              </p:cNvSpPr>
              <p:nvPr/>
            </p:nvSpPr>
            <p:spPr bwMode="auto">
              <a:xfrm>
                <a:off x="1671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4" name="Oval 10552"/>
              <p:cNvSpPr>
                <a:spLocks noChangeArrowheads="1"/>
              </p:cNvSpPr>
              <p:nvPr/>
            </p:nvSpPr>
            <p:spPr bwMode="auto">
              <a:xfrm>
                <a:off x="1671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5" name="Oval 10553"/>
              <p:cNvSpPr>
                <a:spLocks noChangeArrowheads="1"/>
              </p:cNvSpPr>
              <p:nvPr/>
            </p:nvSpPr>
            <p:spPr bwMode="auto">
              <a:xfrm>
                <a:off x="1671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6" name="Oval 10554"/>
              <p:cNvSpPr>
                <a:spLocks noChangeArrowheads="1"/>
              </p:cNvSpPr>
              <p:nvPr/>
            </p:nvSpPr>
            <p:spPr bwMode="auto">
              <a:xfrm>
                <a:off x="1671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7" name="Oval 10555"/>
              <p:cNvSpPr>
                <a:spLocks noChangeArrowheads="1"/>
              </p:cNvSpPr>
              <p:nvPr/>
            </p:nvSpPr>
            <p:spPr bwMode="auto">
              <a:xfrm>
                <a:off x="1671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8" name="Oval 10556"/>
              <p:cNvSpPr>
                <a:spLocks noChangeArrowheads="1"/>
              </p:cNvSpPr>
              <p:nvPr/>
            </p:nvSpPr>
            <p:spPr bwMode="auto">
              <a:xfrm>
                <a:off x="1671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19" name="Oval 10557"/>
              <p:cNvSpPr>
                <a:spLocks noChangeArrowheads="1"/>
              </p:cNvSpPr>
              <p:nvPr/>
            </p:nvSpPr>
            <p:spPr bwMode="auto">
              <a:xfrm>
                <a:off x="1671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0" name="Oval 10558"/>
              <p:cNvSpPr>
                <a:spLocks noChangeArrowheads="1"/>
              </p:cNvSpPr>
              <p:nvPr/>
            </p:nvSpPr>
            <p:spPr bwMode="auto">
              <a:xfrm>
                <a:off x="1671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1" name="Oval 10559"/>
              <p:cNvSpPr>
                <a:spLocks noChangeArrowheads="1"/>
              </p:cNvSpPr>
              <p:nvPr/>
            </p:nvSpPr>
            <p:spPr bwMode="auto">
              <a:xfrm>
                <a:off x="1674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2" name="Oval 10560"/>
              <p:cNvSpPr>
                <a:spLocks noChangeArrowheads="1"/>
              </p:cNvSpPr>
              <p:nvPr/>
            </p:nvSpPr>
            <p:spPr bwMode="auto">
              <a:xfrm>
                <a:off x="1674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3" name="Oval 10561"/>
              <p:cNvSpPr>
                <a:spLocks noChangeArrowheads="1"/>
              </p:cNvSpPr>
              <p:nvPr/>
            </p:nvSpPr>
            <p:spPr bwMode="auto">
              <a:xfrm>
                <a:off x="1674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4" name="Oval 10562"/>
              <p:cNvSpPr>
                <a:spLocks noChangeArrowheads="1"/>
              </p:cNvSpPr>
              <p:nvPr/>
            </p:nvSpPr>
            <p:spPr bwMode="auto">
              <a:xfrm>
                <a:off x="1674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5" name="Oval 10563"/>
              <p:cNvSpPr>
                <a:spLocks noChangeArrowheads="1"/>
              </p:cNvSpPr>
              <p:nvPr/>
            </p:nvSpPr>
            <p:spPr bwMode="auto">
              <a:xfrm>
                <a:off x="1674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6" name="Oval 10564"/>
              <p:cNvSpPr>
                <a:spLocks noChangeArrowheads="1"/>
              </p:cNvSpPr>
              <p:nvPr/>
            </p:nvSpPr>
            <p:spPr bwMode="auto">
              <a:xfrm>
                <a:off x="1674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7" name="Oval 10565"/>
              <p:cNvSpPr>
                <a:spLocks noChangeArrowheads="1"/>
              </p:cNvSpPr>
              <p:nvPr/>
            </p:nvSpPr>
            <p:spPr bwMode="auto">
              <a:xfrm>
                <a:off x="1674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8" name="Oval 10566"/>
              <p:cNvSpPr>
                <a:spLocks noChangeArrowheads="1"/>
              </p:cNvSpPr>
              <p:nvPr/>
            </p:nvSpPr>
            <p:spPr bwMode="auto">
              <a:xfrm>
                <a:off x="1677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29" name="Oval 10567"/>
              <p:cNvSpPr>
                <a:spLocks noChangeArrowheads="1"/>
              </p:cNvSpPr>
              <p:nvPr/>
            </p:nvSpPr>
            <p:spPr bwMode="auto">
              <a:xfrm>
                <a:off x="1677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0" name="Oval 10568"/>
              <p:cNvSpPr>
                <a:spLocks noChangeArrowheads="1"/>
              </p:cNvSpPr>
              <p:nvPr/>
            </p:nvSpPr>
            <p:spPr bwMode="auto">
              <a:xfrm>
                <a:off x="1677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1" name="Oval 10569"/>
              <p:cNvSpPr>
                <a:spLocks noChangeArrowheads="1"/>
              </p:cNvSpPr>
              <p:nvPr/>
            </p:nvSpPr>
            <p:spPr bwMode="auto">
              <a:xfrm>
                <a:off x="1677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2" name="Oval 10570"/>
              <p:cNvSpPr>
                <a:spLocks noChangeArrowheads="1"/>
              </p:cNvSpPr>
              <p:nvPr/>
            </p:nvSpPr>
            <p:spPr bwMode="auto">
              <a:xfrm>
                <a:off x="1677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3" name="Oval 10571"/>
              <p:cNvSpPr>
                <a:spLocks noChangeArrowheads="1"/>
              </p:cNvSpPr>
              <p:nvPr/>
            </p:nvSpPr>
            <p:spPr bwMode="auto">
              <a:xfrm>
                <a:off x="1677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4" name="Oval 10572"/>
              <p:cNvSpPr>
                <a:spLocks noChangeArrowheads="1"/>
              </p:cNvSpPr>
              <p:nvPr/>
            </p:nvSpPr>
            <p:spPr bwMode="auto">
              <a:xfrm>
                <a:off x="1677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5" name="Oval 10573"/>
              <p:cNvSpPr>
                <a:spLocks noChangeArrowheads="1"/>
              </p:cNvSpPr>
              <p:nvPr/>
            </p:nvSpPr>
            <p:spPr bwMode="auto">
              <a:xfrm>
                <a:off x="1677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6" name="Oval 10574"/>
              <p:cNvSpPr>
                <a:spLocks noChangeArrowheads="1"/>
              </p:cNvSpPr>
              <p:nvPr/>
            </p:nvSpPr>
            <p:spPr bwMode="auto">
              <a:xfrm>
                <a:off x="1680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7" name="Oval 10575"/>
              <p:cNvSpPr>
                <a:spLocks noChangeArrowheads="1"/>
              </p:cNvSpPr>
              <p:nvPr/>
            </p:nvSpPr>
            <p:spPr bwMode="auto">
              <a:xfrm>
                <a:off x="1680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8" name="Oval 10576"/>
              <p:cNvSpPr>
                <a:spLocks noChangeArrowheads="1"/>
              </p:cNvSpPr>
              <p:nvPr/>
            </p:nvSpPr>
            <p:spPr bwMode="auto">
              <a:xfrm>
                <a:off x="1680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39" name="Oval 10577"/>
              <p:cNvSpPr>
                <a:spLocks noChangeArrowheads="1"/>
              </p:cNvSpPr>
              <p:nvPr/>
            </p:nvSpPr>
            <p:spPr bwMode="auto">
              <a:xfrm>
                <a:off x="1680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0" name="Oval 10578"/>
              <p:cNvSpPr>
                <a:spLocks noChangeArrowheads="1"/>
              </p:cNvSpPr>
              <p:nvPr/>
            </p:nvSpPr>
            <p:spPr bwMode="auto">
              <a:xfrm>
                <a:off x="1680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1" name="Oval 10579"/>
              <p:cNvSpPr>
                <a:spLocks noChangeArrowheads="1"/>
              </p:cNvSpPr>
              <p:nvPr/>
            </p:nvSpPr>
            <p:spPr bwMode="auto">
              <a:xfrm>
                <a:off x="1680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2" name="Oval 10580"/>
              <p:cNvSpPr>
                <a:spLocks noChangeArrowheads="1"/>
              </p:cNvSpPr>
              <p:nvPr/>
            </p:nvSpPr>
            <p:spPr bwMode="auto">
              <a:xfrm>
                <a:off x="1680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3" name="Oval 10581"/>
              <p:cNvSpPr>
                <a:spLocks noChangeArrowheads="1"/>
              </p:cNvSpPr>
              <p:nvPr/>
            </p:nvSpPr>
            <p:spPr bwMode="auto">
              <a:xfrm>
                <a:off x="1680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4" name="Oval 10582"/>
              <p:cNvSpPr>
                <a:spLocks noChangeArrowheads="1"/>
              </p:cNvSpPr>
              <p:nvPr/>
            </p:nvSpPr>
            <p:spPr bwMode="auto">
              <a:xfrm>
                <a:off x="1683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5" name="Oval 10583"/>
              <p:cNvSpPr>
                <a:spLocks noChangeArrowheads="1"/>
              </p:cNvSpPr>
              <p:nvPr/>
            </p:nvSpPr>
            <p:spPr bwMode="auto">
              <a:xfrm>
                <a:off x="1683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6" name="Oval 10584"/>
              <p:cNvSpPr>
                <a:spLocks noChangeArrowheads="1"/>
              </p:cNvSpPr>
              <p:nvPr/>
            </p:nvSpPr>
            <p:spPr bwMode="auto">
              <a:xfrm>
                <a:off x="1683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7" name="Oval 10585"/>
              <p:cNvSpPr>
                <a:spLocks noChangeArrowheads="1"/>
              </p:cNvSpPr>
              <p:nvPr/>
            </p:nvSpPr>
            <p:spPr bwMode="auto">
              <a:xfrm>
                <a:off x="1683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8" name="Oval 10586"/>
              <p:cNvSpPr>
                <a:spLocks noChangeArrowheads="1"/>
              </p:cNvSpPr>
              <p:nvPr/>
            </p:nvSpPr>
            <p:spPr bwMode="auto">
              <a:xfrm>
                <a:off x="1683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49" name="Oval 10587"/>
              <p:cNvSpPr>
                <a:spLocks noChangeArrowheads="1"/>
              </p:cNvSpPr>
              <p:nvPr/>
            </p:nvSpPr>
            <p:spPr bwMode="auto">
              <a:xfrm>
                <a:off x="1683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0" name="Oval 10588"/>
              <p:cNvSpPr>
                <a:spLocks noChangeArrowheads="1"/>
              </p:cNvSpPr>
              <p:nvPr/>
            </p:nvSpPr>
            <p:spPr bwMode="auto">
              <a:xfrm>
                <a:off x="1683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1" name="Oval 10589"/>
              <p:cNvSpPr>
                <a:spLocks noChangeArrowheads="1"/>
              </p:cNvSpPr>
              <p:nvPr/>
            </p:nvSpPr>
            <p:spPr bwMode="auto">
              <a:xfrm>
                <a:off x="1686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2" name="Oval 10590"/>
              <p:cNvSpPr>
                <a:spLocks noChangeArrowheads="1"/>
              </p:cNvSpPr>
              <p:nvPr/>
            </p:nvSpPr>
            <p:spPr bwMode="auto">
              <a:xfrm>
                <a:off x="1686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3" name="Oval 10591"/>
              <p:cNvSpPr>
                <a:spLocks noChangeArrowheads="1"/>
              </p:cNvSpPr>
              <p:nvPr/>
            </p:nvSpPr>
            <p:spPr bwMode="auto">
              <a:xfrm>
                <a:off x="1686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4" name="Oval 10592"/>
              <p:cNvSpPr>
                <a:spLocks noChangeArrowheads="1"/>
              </p:cNvSpPr>
              <p:nvPr/>
            </p:nvSpPr>
            <p:spPr bwMode="auto">
              <a:xfrm>
                <a:off x="1686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5" name="Oval 10593"/>
              <p:cNvSpPr>
                <a:spLocks noChangeArrowheads="1"/>
              </p:cNvSpPr>
              <p:nvPr/>
            </p:nvSpPr>
            <p:spPr bwMode="auto">
              <a:xfrm>
                <a:off x="1686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6" name="Oval 10594"/>
              <p:cNvSpPr>
                <a:spLocks noChangeArrowheads="1"/>
              </p:cNvSpPr>
              <p:nvPr/>
            </p:nvSpPr>
            <p:spPr bwMode="auto">
              <a:xfrm>
                <a:off x="1686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7" name="Oval 10595"/>
              <p:cNvSpPr>
                <a:spLocks noChangeArrowheads="1"/>
              </p:cNvSpPr>
              <p:nvPr/>
            </p:nvSpPr>
            <p:spPr bwMode="auto">
              <a:xfrm>
                <a:off x="1686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8" name="Oval 10596"/>
              <p:cNvSpPr>
                <a:spLocks noChangeArrowheads="1"/>
              </p:cNvSpPr>
              <p:nvPr/>
            </p:nvSpPr>
            <p:spPr bwMode="auto">
              <a:xfrm>
                <a:off x="1686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59" name="Oval 10597"/>
              <p:cNvSpPr>
                <a:spLocks noChangeArrowheads="1"/>
              </p:cNvSpPr>
              <p:nvPr/>
            </p:nvSpPr>
            <p:spPr bwMode="auto">
              <a:xfrm>
                <a:off x="1689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0" name="Oval 10598"/>
              <p:cNvSpPr>
                <a:spLocks noChangeArrowheads="1"/>
              </p:cNvSpPr>
              <p:nvPr/>
            </p:nvSpPr>
            <p:spPr bwMode="auto">
              <a:xfrm>
                <a:off x="1689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1" name="Oval 10599"/>
              <p:cNvSpPr>
                <a:spLocks noChangeArrowheads="1"/>
              </p:cNvSpPr>
              <p:nvPr/>
            </p:nvSpPr>
            <p:spPr bwMode="auto">
              <a:xfrm>
                <a:off x="1689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2" name="Oval 10600"/>
              <p:cNvSpPr>
                <a:spLocks noChangeArrowheads="1"/>
              </p:cNvSpPr>
              <p:nvPr/>
            </p:nvSpPr>
            <p:spPr bwMode="auto">
              <a:xfrm>
                <a:off x="1689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3" name="Oval 10601"/>
              <p:cNvSpPr>
                <a:spLocks noChangeArrowheads="1"/>
              </p:cNvSpPr>
              <p:nvPr/>
            </p:nvSpPr>
            <p:spPr bwMode="auto">
              <a:xfrm>
                <a:off x="1689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4" name="Oval 10602"/>
              <p:cNvSpPr>
                <a:spLocks noChangeArrowheads="1"/>
              </p:cNvSpPr>
              <p:nvPr/>
            </p:nvSpPr>
            <p:spPr bwMode="auto">
              <a:xfrm>
                <a:off x="1689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5" name="Oval 10603"/>
              <p:cNvSpPr>
                <a:spLocks noChangeArrowheads="1"/>
              </p:cNvSpPr>
              <p:nvPr/>
            </p:nvSpPr>
            <p:spPr bwMode="auto">
              <a:xfrm>
                <a:off x="1689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6" name="Oval 10604"/>
              <p:cNvSpPr>
                <a:spLocks noChangeArrowheads="1"/>
              </p:cNvSpPr>
              <p:nvPr/>
            </p:nvSpPr>
            <p:spPr bwMode="auto">
              <a:xfrm>
                <a:off x="1689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7" name="Oval 10605"/>
              <p:cNvSpPr>
                <a:spLocks noChangeArrowheads="1"/>
              </p:cNvSpPr>
              <p:nvPr/>
            </p:nvSpPr>
            <p:spPr bwMode="auto">
              <a:xfrm>
                <a:off x="1692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8" name="Oval 10606"/>
              <p:cNvSpPr>
                <a:spLocks noChangeArrowheads="1"/>
              </p:cNvSpPr>
              <p:nvPr/>
            </p:nvSpPr>
            <p:spPr bwMode="auto">
              <a:xfrm>
                <a:off x="1692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69" name="Oval 10607"/>
              <p:cNvSpPr>
                <a:spLocks noChangeArrowheads="1"/>
              </p:cNvSpPr>
              <p:nvPr/>
            </p:nvSpPr>
            <p:spPr bwMode="auto">
              <a:xfrm>
                <a:off x="1692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0" name="Oval 10608"/>
              <p:cNvSpPr>
                <a:spLocks noChangeArrowheads="1"/>
              </p:cNvSpPr>
              <p:nvPr/>
            </p:nvSpPr>
            <p:spPr bwMode="auto">
              <a:xfrm>
                <a:off x="1692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1" name="Oval 10609"/>
              <p:cNvSpPr>
                <a:spLocks noChangeArrowheads="1"/>
              </p:cNvSpPr>
              <p:nvPr/>
            </p:nvSpPr>
            <p:spPr bwMode="auto">
              <a:xfrm>
                <a:off x="1692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2" name="Oval 10610"/>
              <p:cNvSpPr>
                <a:spLocks noChangeArrowheads="1"/>
              </p:cNvSpPr>
              <p:nvPr/>
            </p:nvSpPr>
            <p:spPr bwMode="auto">
              <a:xfrm>
                <a:off x="1692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3" name="Oval 10611"/>
              <p:cNvSpPr>
                <a:spLocks noChangeArrowheads="1"/>
              </p:cNvSpPr>
              <p:nvPr/>
            </p:nvSpPr>
            <p:spPr bwMode="auto">
              <a:xfrm>
                <a:off x="1692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4" name="Oval 10612"/>
              <p:cNvSpPr>
                <a:spLocks noChangeArrowheads="1"/>
              </p:cNvSpPr>
              <p:nvPr/>
            </p:nvSpPr>
            <p:spPr bwMode="auto">
              <a:xfrm>
                <a:off x="1695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5" name="Oval 10613"/>
              <p:cNvSpPr>
                <a:spLocks noChangeArrowheads="1"/>
              </p:cNvSpPr>
              <p:nvPr/>
            </p:nvSpPr>
            <p:spPr bwMode="auto">
              <a:xfrm>
                <a:off x="1695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6" name="Oval 10614"/>
              <p:cNvSpPr>
                <a:spLocks noChangeArrowheads="1"/>
              </p:cNvSpPr>
              <p:nvPr/>
            </p:nvSpPr>
            <p:spPr bwMode="auto">
              <a:xfrm>
                <a:off x="1695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7" name="Oval 10615"/>
              <p:cNvSpPr>
                <a:spLocks noChangeArrowheads="1"/>
              </p:cNvSpPr>
              <p:nvPr/>
            </p:nvSpPr>
            <p:spPr bwMode="auto">
              <a:xfrm>
                <a:off x="1695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8" name="Oval 10616"/>
              <p:cNvSpPr>
                <a:spLocks noChangeArrowheads="1"/>
              </p:cNvSpPr>
              <p:nvPr/>
            </p:nvSpPr>
            <p:spPr bwMode="auto">
              <a:xfrm>
                <a:off x="1695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79" name="Oval 10617"/>
              <p:cNvSpPr>
                <a:spLocks noChangeArrowheads="1"/>
              </p:cNvSpPr>
              <p:nvPr/>
            </p:nvSpPr>
            <p:spPr bwMode="auto">
              <a:xfrm>
                <a:off x="1695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0" name="Oval 10618"/>
              <p:cNvSpPr>
                <a:spLocks noChangeArrowheads="1"/>
              </p:cNvSpPr>
              <p:nvPr/>
            </p:nvSpPr>
            <p:spPr bwMode="auto">
              <a:xfrm>
                <a:off x="1695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1" name="Oval 10619"/>
              <p:cNvSpPr>
                <a:spLocks noChangeArrowheads="1"/>
              </p:cNvSpPr>
              <p:nvPr/>
            </p:nvSpPr>
            <p:spPr bwMode="auto">
              <a:xfrm>
                <a:off x="1695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2" name="Oval 10620"/>
              <p:cNvSpPr>
                <a:spLocks noChangeArrowheads="1"/>
              </p:cNvSpPr>
              <p:nvPr/>
            </p:nvSpPr>
            <p:spPr bwMode="auto">
              <a:xfrm>
                <a:off x="1698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3" name="Oval 10621"/>
              <p:cNvSpPr>
                <a:spLocks noChangeArrowheads="1"/>
              </p:cNvSpPr>
              <p:nvPr/>
            </p:nvSpPr>
            <p:spPr bwMode="auto">
              <a:xfrm>
                <a:off x="1698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4" name="Oval 10622"/>
              <p:cNvSpPr>
                <a:spLocks noChangeArrowheads="1"/>
              </p:cNvSpPr>
              <p:nvPr/>
            </p:nvSpPr>
            <p:spPr bwMode="auto">
              <a:xfrm>
                <a:off x="1698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5" name="Oval 10623"/>
              <p:cNvSpPr>
                <a:spLocks noChangeArrowheads="1"/>
              </p:cNvSpPr>
              <p:nvPr/>
            </p:nvSpPr>
            <p:spPr bwMode="auto">
              <a:xfrm>
                <a:off x="1698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6" name="Oval 10624"/>
              <p:cNvSpPr>
                <a:spLocks noChangeArrowheads="1"/>
              </p:cNvSpPr>
              <p:nvPr/>
            </p:nvSpPr>
            <p:spPr bwMode="auto">
              <a:xfrm>
                <a:off x="1698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7" name="Oval 10625"/>
              <p:cNvSpPr>
                <a:spLocks noChangeArrowheads="1"/>
              </p:cNvSpPr>
              <p:nvPr/>
            </p:nvSpPr>
            <p:spPr bwMode="auto">
              <a:xfrm>
                <a:off x="1698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8" name="Oval 10626"/>
              <p:cNvSpPr>
                <a:spLocks noChangeArrowheads="1"/>
              </p:cNvSpPr>
              <p:nvPr/>
            </p:nvSpPr>
            <p:spPr bwMode="auto">
              <a:xfrm>
                <a:off x="1698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89" name="Oval 10627"/>
              <p:cNvSpPr>
                <a:spLocks noChangeArrowheads="1"/>
              </p:cNvSpPr>
              <p:nvPr/>
            </p:nvSpPr>
            <p:spPr bwMode="auto">
              <a:xfrm>
                <a:off x="1698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0" name="Oval 10628"/>
              <p:cNvSpPr>
                <a:spLocks noChangeArrowheads="1"/>
              </p:cNvSpPr>
              <p:nvPr/>
            </p:nvSpPr>
            <p:spPr bwMode="auto">
              <a:xfrm>
                <a:off x="1701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1" name="Oval 10629"/>
              <p:cNvSpPr>
                <a:spLocks noChangeArrowheads="1"/>
              </p:cNvSpPr>
              <p:nvPr/>
            </p:nvSpPr>
            <p:spPr bwMode="auto">
              <a:xfrm>
                <a:off x="1701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2" name="Oval 10630"/>
              <p:cNvSpPr>
                <a:spLocks noChangeArrowheads="1"/>
              </p:cNvSpPr>
              <p:nvPr/>
            </p:nvSpPr>
            <p:spPr bwMode="auto">
              <a:xfrm>
                <a:off x="1701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3" name="Oval 10631"/>
              <p:cNvSpPr>
                <a:spLocks noChangeArrowheads="1"/>
              </p:cNvSpPr>
              <p:nvPr/>
            </p:nvSpPr>
            <p:spPr bwMode="auto">
              <a:xfrm>
                <a:off x="1701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4" name="Oval 10632"/>
              <p:cNvSpPr>
                <a:spLocks noChangeArrowheads="1"/>
              </p:cNvSpPr>
              <p:nvPr/>
            </p:nvSpPr>
            <p:spPr bwMode="auto">
              <a:xfrm>
                <a:off x="1701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5" name="Oval 10633"/>
              <p:cNvSpPr>
                <a:spLocks noChangeArrowheads="1"/>
              </p:cNvSpPr>
              <p:nvPr/>
            </p:nvSpPr>
            <p:spPr bwMode="auto">
              <a:xfrm>
                <a:off x="1701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6" name="Oval 10634"/>
              <p:cNvSpPr>
                <a:spLocks noChangeArrowheads="1"/>
              </p:cNvSpPr>
              <p:nvPr/>
            </p:nvSpPr>
            <p:spPr bwMode="auto">
              <a:xfrm>
                <a:off x="1701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7" name="Oval 10635"/>
              <p:cNvSpPr>
                <a:spLocks noChangeArrowheads="1"/>
              </p:cNvSpPr>
              <p:nvPr/>
            </p:nvSpPr>
            <p:spPr bwMode="auto">
              <a:xfrm>
                <a:off x="1703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8" name="Oval 10636"/>
              <p:cNvSpPr>
                <a:spLocks noChangeArrowheads="1"/>
              </p:cNvSpPr>
              <p:nvPr/>
            </p:nvSpPr>
            <p:spPr bwMode="auto">
              <a:xfrm>
                <a:off x="1703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099" name="Oval 10637"/>
              <p:cNvSpPr>
                <a:spLocks noChangeArrowheads="1"/>
              </p:cNvSpPr>
              <p:nvPr/>
            </p:nvSpPr>
            <p:spPr bwMode="auto">
              <a:xfrm>
                <a:off x="1703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00" name="Oval 10638"/>
              <p:cNvSpPr>
                <a:spLocks noChangeArrowheads="1"/>
              </p:cNvSpPr>
              <p:nvPr/>
            </p:nvSpPr>
            <p:spPr bwMode="auto">
              <a:xfrm>
                <a:off x="1703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01" name="Oval 10639"/>
              <p:cNvSpPr>
                <a:spLocks noChangeArrowheads="1"/>
              </p:cNvSpPr>
              <p:nvPr/>
            </p:nvSpPr>
            <p:spPr bwMode="auto">
              <a:xfrm>
                <a:off x="1703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02" name="Oval 10640"/>
              <p:cNvSpPr>
                <a:spLocks noChangeArrowheads="1"/>
              </p:cNvSpPr>
              <p:nvPr/>
            </p:nvSpPr>
            <p:spPr bwMode="auto">
              <a:xfrm>
                <a:off x="1703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03" name="Oval 10641"/>
              <p:cNvSpPr>
                <a:spLocks noChangeArrowheads="1"/>
              </p:cNvSpPr>
              <p:nvPr/>
            </p:nvSpPr>
            <p:spPr bwMode="auto">
              <a:xfrm>
                <a:off x="1703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04" name="Oval 10642"/>
              <p:cNvSpPr>
                <a:spLocks noChangeArrowheads="1"/>
              </p:cNvSpPr>
              <p:nvPr/>
            </p:nvSpPr>
            <p:spPr bwMode="auto">
              <a:xfrm>
                <a:off x="1703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05" name="Oval 10643"/>
              <p:cNvSpPr>
                <a:spLocks noChangeArrowheads="1"/>
              </p:cNvSpPr>
              <p:nvPr/>
            </p:nvSpPr>
            <p:spPr bwMode="auto">
              <a:xfrm>
                <a:off x="1706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06" name="Oval 10644"/>
              <p:cNvSpPr>
                <a:spLocks noChangeArrowheads="1"/>
              </p:cNvSpPr>
              <p:nvPr/>
            </p:nvSpPr>
            <p:spPr bwMode="auto">
              <a:xfrm>
                <a:off x="1706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07" name="Oval 10645"/>
              <p:cNvSpPr>
                <a:spLocks noChangeArrowheads="1"/>
              </p:cNvSpPr>
              <p:nvPr/>
            </p:nvSpPr>
            <p:spPr bwMode="auto">
              <a:xfrm>
                <a:off x="1706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2108" name="Oval 10646"/>
              <p:cNvSpPr>
                <a:spLocks noChangeArrowheads="1"/>
              </p:cNvSpPr>
              <p:nvPr/>
            </p:nvSpPr>
            <p:spPr bwMode="auto">
              <a:xfrm>
                <a:off x="1706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0" name="Group 10848"/>
            <p:cNvGrpSpPr>
              <a:grpSpLocks/>
            </p:cNvGrpSpPr>
            <p:nvPr/>
          </p:nvGrpSpPr>
          <p:grpSpPr bwMode="auto">
            <a:xfrm>
              <a:off x="1706" y="2709"/>
              <a:ext cx="100" cy="36"/>
              <a:chOff x="1706" y="2709"/>
              <a:chExt cx="100" cy="36"/>
            </a:xfrm>
          </p:grpSpPr>
          <p:sp>
            <p:nvSpPr>
              <p:cNvPr id="11709" name="Oval 10648"/>
              <p:cNvSpPr>
                <a:spLocks noChangeArrowheads="1"/>
              </p:cNvSpPr>
              <p:nvPr/>
            </p:nvSpPr>
            <p:spPr bwMode="auto">
              <a:xfrm>
                <a:off x="1706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0" name="Oval 10649"/>
              <p:cNvSpPr>
                <a:spLocks noChangeArrowheads="1"/>
              </p:cNvSpPr>
              <p:nvPr/>
            </p:nvSpPr>
            <p:spPr bwMode="auto">
              <a:xfrm>
                <a:off x="1706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1" name="Oval 10650"/>
              <p:cNvSpPr>
                <a:spLocks noChangeArrowheads="1"/>
              </p:cNvSpPr>
              <p:nvPr/>
            </p:nvSpPr>
            <p:spPr bwMode="auto">
              <a:xfrm>
                <a:off x="1706" y="271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2" name="Oval 10651"/>
              <p:cNvSpPr>
                <a:spLocks noChangeArrowheads="1"/>
              </p:cNvSpPr>
              <p:nvPr/>
            </p:nvSpPr>
            <p:spPr bwMode="auto">
              <a:xfrm>
                <a:off x="1709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3" name="Oval 10652"/>
              <p:cNvSpPr>
                <a:spLocks noChangeArrowheads="1"/>
              </p:cNvSpPr>
              <p:nvPr/>
            </p:nvSpPr>
            <p:spPr bwMode="auto">
              <a:xfrm>
                <a:off x="1709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4" name="Oval 10653"/>
              <p:cNvSpPr>
                <a:spLocks noChangeArrowheads="1"/>
              </p:cNvSpPr>
              <p:nvPr/>
            </p:nvSpPr>
            <p:spPr bwMode="auto">
              <a:xfrm>
                <a:off x="1709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5" name="Oval 10654"/>
              <p:cNvSpPr>
                <a:spLocks noChangeArrowheads="1"/>
              </p:cNvSpPr>
              <p:nvPr/>
            </p:nvSpPr>
            <p:spPr bwMode="auto">
              <a:xfrm>
                <a:off x="1709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6" name="Oval 10655"/>
              <p:cNvSpPr>
                <a:spLocks noChangeArrowheads="1"/>
              </p:cNvSpPr>
              <p:nvPr/>
            </p:nvSpPr>
            <p:spPr bwMode="auto">
              <a:xfrm>
                <a:off x="1709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7" name="Oval 10656"/>
              <p:cNvSpPr>
                <a:spLocks noChangeArrowheads="1"/>
              </p:cNvSpPr>
              <p:nvPr/>
            </p:nvSpPr>
            <p:spPr bwMode="auto">
              <a:xfrm>
                <a:off x="1709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8" name="Oval 10657"/>
              <p:cNvSpPr>
                <a:spLocks noChangeArrowheads="1"/>
              </p:cNvSpPr>
              <p:nvPr/>
            </p:nvSpPr>
            <p:spPr bwMode="auto">
              <a:xfrm>
                <a:off x="1709" y="271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19" name="Oval 10658"/>
              <p:cNvSpPr>
                <a:spLocks noChangeArrowheads="1"/>
              </p:cNvSpPr>
              <p:nvPr/>
            </p:nvSpPr>
            <p:spPr bwMode="auto">
              <a:xfrm>
                <a:off x="1709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0" name="Oval 10659"/>
              <p:cNvSpPr>
                <a:spLocks noChangeArrowheads="1"/>
              </p:cNvSpPr>
              <p:nvPr/>
            </p:nvSpPr>
            <p:spPr bwMode="auto">
              <a:xfrm>
                <a:off x="1712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1" name="Oval 10660"/>
              <p:cNvSpPr>
                <a:spLocks noChangeArrowheads="1"/>
              </p:cNvSpPr>
              <p:nvPr/>
            </p:nvSpPr>
            <p:spPr bwMode="auto">
              <a:xfrm>
                <a:off x="1712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2" name="Oval 10661"/>
              <p:cNvSpPr>
                <a:spLocks noChangeArrowheads="1"/>
              </p:cNvSpPr>
              <p:nvPr/>
            </p:nvSpPr>
            <p:spPr bwMode="auto">
              <a:xfrm>
                <a:off x="1712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3" name="Oval 10662"/>
              <p:cNvSpPr>
                <a:spLocks noChangeArrowheads="1"/>
              </p:cNvSpPr>
              <p:nvPr/>
            </p:nvSpPr>
            <p:spPr bwMode="auto">
              <a:xfrm>
                <a:off x="1712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4" name="Oval 10663"/>
              <p:cNvSpPr>
                <a:spLocks noChangeArrowheads="1"/>
              </p:cNvSpPr>
              <p:nvPr/>
            </p:nvSpPr>
            <p:spPr bwMode="auto">
              <a:xfrm>
                <a:off x="1712" y="27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5" name="Oval 10664"/>
              <p:cNvSpPr>
                <a:spLocks noChangeArrowheads="1"/>
              </p:cNvSpPr>
              <p:nvPr/>
            </p:nvSpPr>
            <p:spPr bwMode="auto">
              <a:xfrm>
                <a:off x="1712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6" name="Oval 10665"/>
              <p:cNvSpPr>
                <a:spLocks noChangeArrowheads="1"/>
              </p:cNvSpPr>
              <p:nvPr/>
            </p:nvSpPr>
            <p:spPr bwMode="auto">
              <a:xfrm>
                <a:off x="1712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7" name="Oval 10666"/>
              <p:cNvSpPr>
                <a:spLocks noChangeArrowheads="1"/>
              </p:cNvSpPr>
              <p:nvPr/>
            </p:nvSpPr>
            <p:spPr bwMode="auto">
              <a:xfrm>
                <a:off x="1712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8" name="Oval 10667"/>
              <p:cNvSpPr>
                <a:spLocks noChangeArrowheads="1"/>
              </p:cNvSpPr>
              <p:nvPr/>
            </p:nvSpPr>
            <p:spPr bwMode="auto">
              <a:xfrm>
                <a:off x="1715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29" name="Oval 10668"/>
              <p:cNvSpPr>
                <a:spLocks noChangeArrowheads="1"/>
              </p:cNvSpPr>
              <p:nvPr/>
            </p:nvSpPr>
            <p:spPr bwMode="auto">
              <a:xfrm>
                <a:off x="1715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0" name="Oval 10669"/>
              <p:cNvSpPr>
                <a:spLocks noChangeArrowheads="1"/>
              </p:cNvSpPr>
              <p:nvPr/>
            </p:nvSpPr>
            <p:spPr bwMode="auto">
              <a:xfrm>
                <a:off x="1715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1" name="Oval 10670"/>
              <p:cNvSpPr>
                <a:spLocks noChangeArrowheads="1"/>
              </p:cNvSpPr>
              <p:nvPr/>
            </p:nvSpPr>
            <p:spPr bwMode="auto">
              <a:xfrm>
                <a:off x="1715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2" name="Oval 10671"/>
              <p:cNvSpPr>
                <a:spLocks noChangeArrowheads="1"/>
              </p:cNvSpPr>
              <p:nvPr/>
            </p:nvSpPr>
            <p:spPr bwMode="auto">
              <a:xfrm>
                <a:off x="1715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3" name="Oval 10672"/>
              <p:cNvSpPr>
                <a:spLocks noChangeArrowheads="1"/>
              </p:cNvSpPr>
              <p:nvPr/>
            </p:nvSpPr>
            <p:spPr bwMode="auto">
              <a:xfrm>
                <a:off x="1715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4" name="Oval 10673"/>
              <p:cNvSpPr>
                <a:spLocks noChangeArrowheads="1"/>
              </p:cNvSpPr>
              <p:nvPr/>
            </p:nvSpPr>
            <p:spPr bwMode="auto">
              <a:xfrm>
                <a:off x="1715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5" name="Oval 10674"/>
              <p:cNvSpPr>
                <a:spLocks noChangeArrowheads="1"/>
              </p:cNvSpPr>
              <p:nvPr/>
            </p:nvSpPr>
            <p:spPr bwMode="auto">
              <a:xfrm>
                <a:off x="1718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6" name="Oval 10675"/>
              <p:cNvSpPr>
                <a:spLocks noChangeArrowheads="1"/>
              </p:cNvSpPr>
              <p:nvPr/>
            </p:nvSpPr>
            <p:spPr bwMode="auto">
              <a:xfrm>
                <a:off x="1718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7" name="Oval 10676"/>
              <p:cNvSpPr>
                <a:spLocks noChangeArrowheads="1"/>
              </p:cNvSpPr>
              <p:nvPr/>
            </p:nvSpPr>
            <p:spPr bwMode="auto">
              <a:xfrm>
                <a:off x="1718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8" name="Oval 10677"/>
              <p:cNvSpPr>
                <a:spLocks noChangeArrowheads="1"/>
              </p:cNvSpPr>
              <p:nvPr/>
            </p:nvSpPr>
            <p:spPr bwMode="auto">
              <a:xfrm>
                <a:off x="1718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39" name="Oval 10678"/>
              <p:cNvSpPr>
                <a:spLocks noChangeArrowheads="1"/>
              </p:cNvSpPr>
              <p:nvPr/>
            </p:nvSpPr>
            <p:spPr bwMode="auto">
              <a:xfrm>
                <a:off x="1718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0" name="Oval 10679"/>
              <p:cNvSpPr>
                <a:spLocks noChangeArrowheads="1"/>
              </p:cNvSpPr>
              <p:nvPr/>
            </p:nvSpPr>
            <p:spPr bwMode="auto">
              <a:xfrm>
                <a:off x="1718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1" name="Oval 10680"/>
              <p:cNvSpPr>
                <a:spLocks noChangeArrowheads="1"/>
              </p:cNvSpPr>
              <p:nvPr/>
            </p:nvSpPr>
            <p:spPr bwMode="auto">
              <a:xfrm>
                <a:off x="1718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2" name="Oval 10681"/>
              <p:cNvSpPr>
                <a:spLocks noChangeArrowheads="1"/>
              </p:cNvSpPr>
              <p:nvPr/>
            </p:nvSpPr>
            <p:spPr bwMode="auto">
              <a:xfrm>
                <a:off x="1718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3" name="Oval 10682"/>
              <p:cNvSpPr>
                <a:spLocks noChangeArrowheads="1"/>
              </p:cNvSpPr>
              <p:nvPr/>
            </p:nvSpPr>
            <p:spPr bwMode="auto">
              <a:xfrm>
                <a:off x="1721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4" name="Oval 10683"/>
              <p:cNvSpPr>
                <a:spLocks noChangeArrowheads="1"/>
              </p:cNvSpPr>
              <p:nvPr/>
            </p:nvSpPr>
            <p:spPr bwMode="auto">
              <a:xfrm>
                <a:off x="1721" y="271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5" name="Oval 10684"/>
              <p:cNvSpPr>
                <a:spLocks noChangeArrowheads="1"/>
              </p:cNvSpPr>
              <p:nvPr/>
            </p:nvSpPr>
            <p:spPr bwMode="auto">
              <a:xfrm>
                <a:off x="1721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6" name="Oval 10685"/>
              <p:cNvSpPr>
                <a:spLocks noChangeArrowheads="1"/>
              </p:cNvSpPr>
              <p:nvPr/>
            </p:nvSpPr>
            <p:spPr bwMode="auto">
              <a:xfrm>
                <a:off x="1721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7" name="Oval 10686"/>
              <p:cNvSpPr>
                <a:spLocks noChangeArrowheads="1"/>
              </p:cNvSpPr>
              <p:nvPr/>
            </p:nvSpPr>
            <p:spPr bwMode="auto">
              <a:xfrm>
                <a:off x="1721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8" name="Oval 10687"/>
              <p:cNvSpPr>
                <a:spLocks noChangeArrowheads="1"/>
              </p:cNvSpPr>
              <p:nvPr/>
            </p:nvSpPr>
            <p:spPr bwMode="auto">
              <a:xfrm>
                <a:off x="1721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49" name="Oval 10688"/>
              <p:cNvSpPr>
                <a:spLocks noChangeArrowheads="1"/>
              </p:cNvSpPr>
              <p:nvPr/>
            </p:nvSpPr>
            <p:spPr bwMode="auto">
              <a:xfrm>
                <a:off x="1721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0" name="Oval 10689"/>
              <p:cNvSpPr>
                <a:spLocks noChangeArrowheads="1"/>
              </p:cNvSpPr>
              <p:nvPr/>
            </p:nvSpPr>
            <p:spPr bwMode="auto">
              <a:xfrm>
                <a:off x="1721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1" name="Oval 10690"/>
              <p:cNvSpPr>
                <a:spLocks noChangeArrowheads="1"/>
              </p:cNvSpPr>
              <p:nvPr/>
            </p:nvSpPr>
            <p:spPr bwMode="auto">
              <a:xfrm>
                <a:off x="1724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2" name="Oval 10691"/>
              <p:cNvSpPr>
                <a:spLocks noChangeArrowheads="1"/>
              </p:cNvSpPr>
              <p:nvPr/>
            </p:nvSpPr>
            <p:spPr bwMode="auto">
              <a:xfrm>
                <a:off x="1724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3" name="Oval 10692"/>
              <p:cNvSpPr>
                <a:spLocks noChangeArrowheads="1"/>
              </p:cNvSpPr>
              <p:nvPr/>
            </p:nvSpPr>
            <p:spPr bwMode="auto">
              <a:xfrm>
                <a:off x="1724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4" name="Oval 10693"/>
              <p:cNvSpPr>
                <a:spLocks noChangeArrowheads="1"/>
              </p:cNvSpPr>
              <p:nvPr/>
            </p:nvSpPr>
            <p:spPr bwMode="auto">
              <a:xfrm>
                <a:off x="1724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5" name="Oval 10694"/>
              <p:cNvSpPr>
                <a:spLocks noChangeArrowheads="1"/>
              </p:cNvSpPr>
              <p:nvPr/>
            </p:nvSpPr>
            <p:spPr bwMode="auto">
              <a:xfrm>
                <a:off x="1724" y="270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6" name="Oval 10695"/>
              <p:cNvSpPr>
                <a:spLocks noChangeArrowheads="1"/>
              </p:cNvSpPr>
              <p:nvPr/>
            </p:nvSpPr>
            <p:spPr bwMode="auto">
              <a:xfrm>
                <a:off x="1724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7" name="Oval 10696"/>
              <p:cNvSpPr>
                <a:spLocks noChangeArrowheads="1"/>
              </p:cNvSpPr>
              <p:nvPr/>
            </p:nvSpPr>
            <p:spPr bwMode="auto">
              <a:xfrm>
                <a:off x="1724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8" name="Oval 10697"/>
              <p:cNvSpPr>
                <a:spLocks noChangeArrowheads="1"/>
              </p:cNvSpPr>
              <p:nvPr/>
            </p:nvSpPr>
            <p:spPr bwMode="auto">
              <a:xfrm>
                <a:off x="1727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59" name="Oval 10698"/>
              <p:cNvSpPr>
                <a:spLocks noChangeArrowheads="1"/>
              </p:cNvSpPr>
              <p:nvPr/>
            </p:nvSpPr>
            <p:spPr bwMode="auto">
              <a:xfrm>
                <a:off x="1727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0" name="Oval 10699"/>
              <p:cNvSpPr>
                <a:spLocks noChangeArrowheads="1"/>
              </p:cNvSpPr>
              <p:nvPr/>
            </p:nvSpPr>
            <p:spPr bwMode="auto">
              <a:xfrm>
                <a:off x="1727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1" name="Oval 10700"/>
              <p:cNvSpPr>
                <a:spLocks noChangeArrowheads="1"/>
              </p:cNvSpPr>
              <p:nvPr/>
            </p:nvSpPr>
            <p:spPr bwMode="auto">
              <a:xfrm>
                <a:off x="1727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2" name="Oval 10701"/>
              <p:cNvSpPr>
                <a:spLocks noChangeArrowheads="1"/>
              </p:cNvSpPr>
              <p:nvPr/>
            </p:nvSpPr>
            <p:spPr bwMode="auto">
              <a:xfrm>
                <a:off x="1727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3" name="Oval 10702"/>
              <p:cNvSpPr>
                <a:spLocks noChangeArrowheads="1"/>
              </p:cNvSpPr>
              <p:nvPr/>
            </p:nvSpPr>
            <p:spPr bwMode="auto">
              <a:xfrm>
                <a:off x="1727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4" name="Oval 10703"/>
              <p:cNvSpPr>
                <a:spLocks noChangeArrowheads="1"/>
              </p:cNvSpPr>
              <p:nvPr/>
            </p:nvSpPr>
            <p:spPr bwMode="auto">
              <a:xfrm>
                <a:off x="1727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5" name="Oval 10704"/>
              <p:cNvSpPr>
                <a:spLocks noChangeArrowheads="1"/>
              </p:cNvSpPr>
              <p:nvPr/>
            </p:nvSpPr>
            <p:spPr bwMode="auto">
              <a:xfrm>
                <a:off x="1727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6" name="Oval 10705"/>
              <p:cNvSpPr>
                <a:spLocks noChangeArrowheads="1"/>
              </p:cNvSpPr>
              <p:nvPr/>
            </p:nvSpPr>
            <p:spPr bwMode="auto">
              <a:xfrm>
                <a:off x="1730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7" name="Oval 10706"/>
              <p:cNvSpPr>
                <a:spLocks noChangeArrowheads="1"/>
              </p:cNvSpPr>
              <p:nvPr/>
            </p:nvSpPr>
            <p:spPr bwMode="auto">
              <a:xfrm>
                <a:off x="1730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8" name="Oval 10707"/>
              <p:cNvSpPr>
                <a:spLocks noChangeArrowheads="1"/>
              </p:cNvSpPr>
              <p:nvPr/>
            </p:nvSpPr>
            <p:spPr bwMode="auto">
              <a:xfrm>
                <a:off x="1730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69" name="Oval 10708"/>
              <p:cNvSpPr>
                <a:spLocks noChangeArrowheads="1"/>
              </p:cNvSpPr>
              <p:nvPr/>
            </p:nvSpPr>
            <p:spPr bwMode="auto">
              <a:xfrm>
                <a:off x="1730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0" name="Oval 10709"/>
              <p:cNvSpPr>
                <a:spLocks noChangeArrowheads="1"/>
              </p:cNvSpPr>
              <p:nvPr/>
            </p:nvSpPr>
            <p:spPr bwMode="auto">
              <a:xfrm>
                <a:off x="1730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1" name="Oval 10710"/>
              <p:cNvSpPr>
                <a:spLocks noChangeArrowheads="1"/>
              </p:cNvSpPr>
              <p:nvPr/>
            </p:nvSpPr>
            <p:spPr bwMode="auto">
              <a:xfrm>
                <a:off x="1730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2" name="Oval 10711"/>
              <p:cNvSpPr>
                <a:spLocks noChangeArrowheads="1"/>
              </p:cNvSpPr>
              <p:nvPr/>
            </p:nvSpPr>
            <p:spPr bwMode="auto">
              <a:xfrm>
                <a:off x="1730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3" name="Oval 10712"/>
              <p:cNvSpPr>
                <a:spLocks noChangeArrowheads="1"/>
              </p:cNvSpPr>
              <p:nvPr/>
            </p:nvSpPr>
            <p:spPr bwMode="auto">
              <a:xfrm>
                <a:off x="1730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4" name="Oval 10713"/>
              <p:cNvSpPr>
                <a:spLocks noChangeArrowheads="1"/>
              </p:cNvSpPr>
              <p:nvPr/>
            </p:nvSpPr>
            <p:spPr bwMode="auto">
              <a:xfrm>
                <a:off x="1733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5" name="Oval 10714"/>
              <p:cNvSpPr>
                <a:spLocks noChangeArrowheads="1"/>
              </p:cNvSpPr>
              <p:nvPr/>
            </p:nvSpPr>
            <p:spPr bwMode="auto">
              <a:xfrm>
                <a:off x="1733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6" name="Oval 10715"/>
              <p:cNvSpPr>
                <a:spLocks noChangeArrowheads="1"/>
              </p:cNvSpPr>
              <p:nvPr/>
            </p:nvSpPr>
            <p:spPr bwMode="auto">
              <a:xfrm>
                <a:off x="1733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7" name="Oval 10716"/>
              <p:cNvSpPr>
                <a:spLocks noChangeArrowheads="1"/>
              </p:cNvSpPr>
              <p:nvPr/>
            </p:nvSpPr>
            <p:spPr bwMode="auto">
              <a:xfrm>
                <a:off x="1733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8" name="Oval 10717"/>
              <p:cNvSpPr>
                <a:spLocks noChangeArrowheads="1"/>
              </p:cNvSpPr>
              <p:nvPr/>
            </p:nvSpPr>
            <p:spPr bwMode="auto">
              <a:xfrm>
                <a:off x="1733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79" name="Oval 10718"/>
              <p:cNvSpPr>
                <a:spLocks noChangeArrowheads="1"/>
              </p:cNvSpPr>
              <p:nvPr/>
            </p:nvSpPr>
            <p:spPr bwMode="auto">
              <a:xfrm>
                <a:off x="1733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0" name="Oval 10719"/>
              <p:cNvSpPr>
                <a:spLocks noChangeArrowheads="1"/>
              </p:cNvSpPr>
              <p:nvPr/>
            </p:nvSpPr>
            <p:spPr bwMode="auto">
              <a:xfrm>
                <a:off x="1733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1" name="Oval 10720"/>
              <p:cNvSpPr>
                <a:spLocks noChangeArrowheads="1"/>
              </p:cNvSpPr>
              <p:nvPr/>
            </p:nvSpPr>
            <p:spPr bwMode="auto">
              <a:xfrm>
                <a:off x="1736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2" name="Oval 10721"/>
              <p:cNvSpPr>
                <a:spLocks noChangeArrowheads="1"/>
              </p:cNvSpPr>
              <p:nvPr/>
            </p:nvSpPr>
            <p:spPr bwMode="auto">
              <a:xfrm>
                <a:off x="1736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3" name="Oval 10722"/>
              <p:cNvSpPr>
                <a:spLocks noChangeArrowheads="1"/>
              </p:cNvSpPr>
              <p:nvPr/>
            </p:nvSpPr>
            <p:spPr bwMode="auto">
              <a:xfrm>
                <a:off x="1736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4" name="Oval 10723"/>
              <p:cNvSpPr>
                <a:spLocks noChangeArrowheads="1"/>
              </p:cNvSpPr>
              <p:nvPr/>
            </p:nvSpPr>
            <p:spPr bwMode="auto">
              <a:xfrm>
                <a:off x="1736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5" name="Oval 10724"/>
              <p:cNvSpPr>
                <a:spLocks noChangeArrowheads="1"/>
              </p:cNvSpPr>
              <p:nvPr/>
            </p:nvSpPr>
            <p:spPr bwMode="auto">
              <a:xfrm>
                <a:off x="1736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6" name="Oval 10725"/>
              <p:cNvSpPr>
                <a:spLocks noChangeArrowheads="1"/>
              </p:cNvSpPr>
              <p:nvPr/>
            </p:nvSpPr>
            <p:spPr bwMode="auto">
              <a:xfrm>
                <a:off x="1736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7" name="Oval 10726"/>
              <p:cNvSpPr>
                <a:spLocks noChangeArrowheads="1"/>
              </p:cNvSpPr>
              <p:nvPr/>
            </p:nvSpPr>
            <p:spPr bwMode="auto">
              <a:xfrm>
                <a:off x="1736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8" name="Oval 10727"/>
              <p:cNvSpPr>
                <a:spLocks noChangeArrowheads="1"/>
              </p:cNvSpPr>
              <p:nvPr/>
            </p:nvSpPr>
            <p:spPr bwMode="auto">
              <a:xfrm>
                <a:off x="1736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89" name="Oval 10728"/>
              <p:cNvSpPr>
                <a:spLocks noChangeArrowheads="1"/>
              </p:cNvSpPr>
              <p:nvPr/>
            </p:nvSpPr>
            <p:spPr bwMode="auto">
              <a:xfrm>
                <a:off x="1739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0" name="Oval 10729"/>
              <p:cNvSpPr>
                <a:spLocks noChangeArrowheads="1"/>
              </p:cNvSpPr>
              <p:nvPr/>
            </p:nvSpPr>
            <p:spPr bwMode="auto">
              <a:xfrm>
                <a:off x="1739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1" name="Oval 10730"/>
              <p:cNvSpPr>
                <a:spLocks noChangeArrowheads="1"/>
              </p:cNvSpPr>
              <p:nvPr/>
            </p:nvSpPr>
            <p:spPr bwMode="auto">
              <a:xfrm>
                <a:off x="1739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2" name="Oval 10731"/>
              <p:cNvSpPr>
                <a:spLocks noChangeArrowheads="1"/>
              </p:cNvSpPr>
              <p:nvPr/>
            </p:nvSpPr>
            <p:spPr bwMode="auto">
              <a:xfrm>
                <a:off x="1739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3" name="Oval 10732"/>
              <p:cNvSpPr>
                <a:spLocks noChangeArrowheads="1"/>
              </p:cNvSpPr>
              <p:nvPr/>
            </p:nvSpPr>
            <p:spPr bwMode="auto">
              <a:xfrm>
                <a:off x="1739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4" name="Oval 10733"/>
              <p:cNvSpPr>
                <a:spLocks noChangeArrowheads="1"/>
              </p:cNvSpPr>
              <p:nvPr/>
            </p:nvSpPr>
            <p:spPr bwMode="auto">
              <a:xfrm>
                <a:off x="1739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5" name="Oval 10734"/>
              <p:cNvSpPr>
                <a:spLocks noChangeArrowheads="1"/>
              </p:cNvSpPr>
              <p:nvPr/>
            </p:nvSpPr>
            <p:spPr bwMode="auto">
              <a:xfrm>
                <a:off x="1739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6" name="Oval 10735"/>
              <p:cNvSpPr>
                <a:spLocks noChangeArrowheads="1"/>
              </p:cNvSpPr>
              <p:nvPr/>
            </p:nvSpPr>
            <p:spPr bwMode="auto">
              <a:xfrm>
                <a:off x="1741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7" name="Oval 10736"/>
              <p:cNvSpPr>
                <a:spLocks noChangeArrowheads="1"/>
              </p:cNvSpPr>
              <p:nvPr/>
            </p:nvSpPr>
            <p:spPr bwMode="auto">
              <a:xfrm>
                <a:off x="1741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8" name="Oval 10737"/>
              <p:cNvSpPr>
                <a:spLocks noChangeArrowheads="1"/>
              </p:cNvSpPr>
              <p:nvPr/>
            </p:nvSpPr>
            <p:spPr bwMode="auto">
              <a:xfrm>
                <a:off x="1741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99" name="Oval 10738"/>
              <p:cNvSpPr>
                <a:spLocks noChangeArrowheads="1"/>
              </p:cNvSpPr>
              <p:nvPr/>
            </p:nvSpPr>
            <p:spPr bwMode="auto">
              <a:xfrm>
                <a:off x="1741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0" name="Oval 10739"/>
              <p:cNvSpPr>
                <a:spLocks noChangeArrowheads="1"/>
              </p:cNvSpPr>
              <p:nvPr/>
            </p:nvSpPr>
            <p:spPr bwMode="auto">
              <a:xfrm>
                <a:off x="1741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1" name="Oval 10740"/>
              <p:cNvSpPr>
                <a:spLocks noChangeArrowheads="1"/>
              </p:cNvSpPr>
              <p:nvPr/>
            </p:nvSpPr>
            <p:spPr bwMode="auto">
              <a:xfrm>
                <a:off x="1741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2" name="Oval 10741"/>
              <p:cNvSpPr>
                <a:spLocks noChangeArrowheads="1"/>
              </p:cNvSpPr>
              <p:nvPr/>
            </p:nvSpPr>
            <p:spPr bwMode="auto">
              <a:xfrm>
                <a:off x="1741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3" name="Oval 10742"/>
              <p:cNvSpPr>
                <a:spLocks noChangeArrowheads="1"/>
              </p:cNvSpPr>
              <p:nvPr/>
            </p:nvSpPr>
            <p:spPr bwMode="auto">
              <a:xfrm>
                <a:off x="1741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4" name="Oval 10743"/>
              <p:cNvSpPr>
                <a:spLocks noChangeArrowheads="1"/>
              </p:cNvSpPr>
              <p:nvPr/>
            </p:nvSpPr>
            <p:spPr bwMode="auto">
              <a:xfrm>
                <a:off x="1744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5" name="Oval 10744"/>
              <p:cNvSpPr>
                <a:spLocks noChangeArrowheads="1"/>
              </p:cNvSpPr>
              <p:nvPr/>
            </p:nvSpPr>
            <p:spPr bwMode="auto">
              <a:xfrm>
                <a:off x="1744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6" name="Oval 10745"/>
              <p:cNvSpPr>
                <a:spLocks noChangeArrowheads="1"/>
              </p:cNvSpPr>
              <p:nvPr/>
            </p:nvSpPr>
            <p:spPr bwMode="auto">
              <a:xfrm>
                <a:off x="1744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7" name="Oval 10746"/>
              <p:cNvSpPr>
                <a:spLocks noChangeArrowheads="1"/>
              </p:cNvSpPr>
              <p:nvPr/>
            </p:nvSpPr>
            <p:spPr bwMode="auto">
              <a:xfrm>
                <a:off x="1744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8" name="Oval 10747"/>
              <p:cNvSpPr>
                <a:spLocks noChangeArrowheads="1"/>
              </p:cNvSpPr>
              <p:nvPr/>
            </p:nvSpPr>
            <p:spPr bwMode="auto">
              <a:xfrm>
                <a:off x="1744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09" name="Oval 10748"/>
              <p:cNvSpPr>
                <a:spLocks noChangeArrowheads="1"/>
              </p:cNvSpPr>
              <p:nvPr/>
            </p:nvSpPr>
            <p:spPr bwMode="auto">
              <a:xfrm>
                <a:off x="1744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0" name="Oval 10749"/>
              <p:cNvSpPr>
                <a:spLocks noChangeArrowheads="1"/>
              </p:cNvSpPr>
              <p:nvPr/>
            </p:nvSpPr>
            <p:spPr bwMode="auto">
              <a:xfrm>
                <a:off x="1744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1" name="Oval 10750"/>
              <p:cNvSpPr>
                <a:spLocks noChangeArrowheads="1"/>
              </p:cNvSpPr>
              <p:nvPr/>
            </p:nvSpPr>
            <p:spPr bwMode="auto">
              <a:xfrm>
                <a:off x="1744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2" name="Oval 10751"/>
              <p:cNvSpPr>
                <a:spLocks noChangeArrowheads="1"/>
              </p:cNvSpPr>
              <p:nvPr/>
            </p:nvSpPr>
            <p:spPr bwMode="auto">
              <a:xfrm>
                <a:off x="1747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3" name="Oval 10752"/>
              <p:cNvSpPr>
                <a:spLocks noChangeArrowheads="1"/>
              </p:cNvSpPr>
              <p:nvPr/>
            </p:nvSpPr>
            <p:spPr bwMode="auto">
              <a:xfrm>
                <a:off x="1747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4" name="Oval 10753"/>
              <p:cNvSpPr>
                <a:spLocks noChangeArrowheads="1"/>
              </p:cNvSpPr>
              <p:nvPr/>
            </p:nvSpPr>
            <p:spPr bwMode="auto">
              <a:xfrm>
                <a:off x="1747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5" name="Oval 10754"/>
              <p:cNvSpPr>
                <a:spLocks noChangeArrowheads="1"/>
              </p:cNvSpPr>
              <p:nvPr/>
            </p:nvSpPr>
            <p:spPr bwMode="auto">
              <a:xfrm>
                <a:off x="1747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6" name="Oval 10755"/>
              <p:cNvSpPr>
                <a:spLocks noChangeArrowheads="1"/>
              </p:cNvSpPr>
              <p:nvPr/>
            </p:nvSpPr>
            <p:spPr bwMode="auto">
              <a:xfrm>
                <a:off x="1747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7" name="Oval 10756"/>
              <p:cNvSpPr>
                <a:spLocks noChangeArrowheads="1"/>
              </p:cNvSpPr>
              <p:nvPr/>
            </p:nvSpPr>
            <p:spPr bwMode="auto">
              <a:xfrm>
                <a:off x="1747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8" name="Oval 10757"/>
              <p:cNvSpPr>
                <a:spLocks noChangeArrowheads="1"/>
              </p:cNvSpPr>
              <p:nvPr/>
            </p:nvSpPr>
            <p:spPr bwMode="auto">
              <a:xfrm>
                <a:off x="1747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19" name="Oval 10758"/>
              <p:cNvSpPr>
                <a:spLocks noChangeArrowheads="1"/>
              </p:cNvSpPr>
              <p:nvPr/>
            </p:nvSpPr>
            <p:spPr bwMode="auto">
              <a:xfrm>
                <a:off x="1750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0" name="Oval 10759"/>
              <p:cNvSpPr>
                <a:spLocks noChangeArrowheads="1"/>
              </p:cNvSpPr>
              <p:nvPr/>
            </p:nvSpPr>
            <p:spPr bwMode="auto">
              <a:xfrm>
                <a:off x="1750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1" name="Oval 10760"/>
              <p:cNvSpPr>
                <a:spLocks noChangeArrowheads="1"/>
              </p:cNvSpPr>
              <p:nvPr/>
            </p:nvSpPr>
            <p:spPr bwMode="auto">
              <a:xfrm>
                <a:off x="1750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2" name="Oval 10761"/>
              <p:cNvSpPr>
                <a:spLocks noChangeArrowheads="1"/>
              </p:cNvSpPr>
              <p:nvPr/>
            </p:nvSpPr>
            <p:spPr bwMode="auto">
              <a:xfrm>
                <a:off x="1750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3" name="Oval 10762"/>
              <p:cNvSpPr>
                <a:spLocks noChangeArrowheads="1"/>
              </p:cNvSpPr>
              <p:nvPr/>
            </p:nvSpPr>
            <p:spPr bwMode="auto">
              <a:xfrm>
                <a:off x="1750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4" name="Oval 10763"/>
              <p:cNvSpPr>
                <a:spLocks noChangeArrowheads="1"/>
              </p:cNvSpPr>
              <p:nvPr/>
            </p:nvSpPr>
            <p:spPr bwMode="auto">
              <a:xfrm>
                <a:off x="1750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5" name="Oval 10764"/>
              <p:cNvSpPr>
                <a:spLocks noChangeArrowheads="1"/>
              </p:cNvSpPr>
              <p:nvPr/>
            </p:nvSpPr>
            <p:spPr bwMode="auto">
              <a:xfrm>
                <a:off x="1750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6" name="Oval 10765"/>
              <p:cNvSpPr>
                <a:spLocks noChangeArrowheads="1"/>
              </p:cNvSpPr>
              <p:nvPr/>
            </p:nvSpPr>
            <p:spPr bwMode="auto">
              <a:xfrm>
                <a:off x="1750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7" name="Oval 10766"/>
              <p:cNvSpPr>
                <a:spLocks noChangeArrowheads="1"/>
              </p:cNvSpPr>
              <p:nvPr/>
            </p:nvSpPr>
            <p:spPr bwMode="auto">
              <a:xfrm>
                <a:off x="1753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8" name="Oval 10767"/>
              <p:cNvSpPr>
                <a:spLocks noChangeArrowheads="1"/>
              </p:cNvSpPr>
              <p:nvPr/>
            </p:nvSpPr>
            <p:spPr bwMode="auto">
              <a:xfrm>
                <a:off x="1753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29" name="Oval 10768"/>
              <p:cNvSpPr>
                <a:spLocks noChangeArrowheads="1"/>
              </p:cNvSpPr>
              <p:nvPr/>
            </p:nvSpPr>
            <p:spPr bwMode="auto">
              <a:xfrm>
                <a:off x="1753" y="27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0" name="Oval 10769"/>
              <p:cNvSpPr>
                <a:spLocks noChangeArrowheads="1"/>
              </p:cNvSpPr>
              <p:nvPr/>
            </p:nvSpPr>
            <p:spPr bwMode="auto">
              <a:xfrm>
                <a:off x="1753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1" name="Oval 10770"/>
              <p:cNvSpPr>
                <a:spLocks noChangeArrowheads="1"/>
              </p:cNvSpPr>
              <p:nvPr/>
            </p:nvSpPr>
            <p:spPr bwMode="auto">
              <a:xfrm>
                <a:off x="1753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2" name="Oval 10771"/>
              <p:cNvSpPr>
                <a:spLocks noChangeArrowheads="1"/>
              </p:cNvSpPr>
              <p:nvPr/>
            </p:nvSpPr>
            <p:spPr bwMode="auto">
              <a:xfrm>
                <a:off x="1753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3" name="Oval 10772"/>
              <p:cNvSpPr>
                <a:spLocks noChangeArrowheads="1"/>
              </p:cNvSpPr>
              <p:nvPr/>
            </p:nvSpPr>
            <p:spPr bwMode="auto">
              <a:xfrm>
                <a:off x="1753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4" name="Oval 10773"/>
              <p:cNvSpPr>
                <a:spLocks noChangeArrowheads="1"/>
              </p:cNvSpPr>
              <p:nvPr/>
            </p:nvSpPr>
            <p:spPr bwMode="auto">
              <a:xfrm>
                <a:off x="1753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5" name="Oval 10774"/>
              <p:cNvSpPr>
                <a:spLocks noChangeArrowheads="1"/>
              </p:cNvSpPr>
              <p:nvPr/>
            </p:nvSpPr>
            <p:spPr bwMode="auto">
              <a:xfrm>
                <a:off x="1756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6" name="Oval 10775"/>
              <p:cNvSpPr>
                <a:spLocks noChangeArrowheads="1"/>
              </p:cNvSpPr>
              <p:nvPr/>
            </p:nvSpPr>
            <p:spPr bwMode="auto">
              <a:xfrm>
                <a:off x="1756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7" name="Oval 10776"/>
              <p:cNvSpPr>
                <a:spLocks noChangeArrowheads="1"/>
              </p:cNvSpPr>
              <p:nvPr/>
            </p:nvSpPr>
            <p:spPr bwMode="auto">
              <a:xfrm>
                <a:off x="1756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8" name="Oval 10777"/>
              <p:cNvSpPr>
                <a:spLocks noChangeArrowheads="1"/>
              </p:cNvSpPr>
              <p:nvPr/>
            </p:nvSpPr>
            <p:spPr bwMode="auto">
              <a:xfrm>
                <a:off x="1756" y="27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39" name="Oval 10778"/>
              <p:cNvSpPr>
                <a:spLocks noChangeArrowheads="1"/>
              </p:cNvSpPr>
              <p:nvPr/>
            </p:nvSpPr>
            <p:spPr bwMode="auto">
              <a:xfrm>
                <a:off x="1756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0" name="Oval 10779"/>
              <p:cNvSpPr>
                <a:spLocks noChangeArrowheads="1"/>
              </p:cNvSpPr>
              <p:nvPr/>
            </p:nvSpPr>
            <p:spPr bwMode="auto">
              <a:xfrm>
                <a:off x="1756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1" name="Oval 10780"/>
              <p:cNvSpPr>
                <a:spLocks noChangeArrowheads="1"/>
              </p:cNvSpPr>
              <p:nvPr/>
            </p:nvSpPr>
            <p:spPr bwMode="auto">
              <a:xfrm>
                <a:off x="1756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2" name="Oval 10781"/>
              <p:cNvSpPr>
                <a:spLocks noChangeArrowheads="1"/>
              </p:cNvSpPr>
              <p:nvPr/>
            </p:nvSpPr>
            <p:spPr bwMode="auto">
              <a:xfrm>
                <a:off x="1759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3" name="Oval 10782"/>
              <p:cNvSpPr>
                <a:spLocks noChangeArrowheads="1"/>
              </p:cNvSpPr>
              <p:nvPr/>
            </p:nvSpPr>
            <p:spPr bwMode="auto">
              <a:xfrm>
                <a:off x="1759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4" name="Oval 10783"/>
              <p:cNvSpPr>
                <a:spLocks noChangeArrowheads="1"/>
              </p:cNvSpPr>
              <p:nvPr/>
            </p:nvSpPr>
            <p:spPr bwMode="auto">
              <a:xfrm>
                <a:off x="1759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5" name="Oval 10784"/>
              <p:cNvSpPr>
                <a:spLocks noChangeArrowheads="1"/>
              </p:cNvSpPr>
              <p:nvPr/>
            </p:nvSpPr>
            <p:spPr bwMode="auto">
              <a:xfrm>
                <a:off x="1759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6" name="Oval 10785"/>
              <p:cNvSpPr>
                <a:spLocks noChangeArrowheads="1"/>
              </p:cNvSpPr>
              <p:nvPr/>
            </p:nvSpPr>
            <p:spPr bwMode="auto">
              <a:xfrm>
                <a:off x="1759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7" name="Oval 10786"/>
              <p:cNvSpPr>
                <a:spLocks noChangeArrowheads="1"/>
              </p:cNvSpPr>
              <p:nvPr/>
            </p:nvSpPr>
            <p:spPr bwMode="auto">
              <a:xfrm>
                <a:off x="1759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8" name="Oval 10787"/>
              <p:cNvSpPr>
                <a:spLocks noChangeArrowheads="1"/>
              </p:cNvSpPr>
              <p:nvPr/>
            </p:nvSpPr>
            <p:spPr bwMode="auto">
              <a:xfrm>
                <a:off x="1759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49" name="Oval 10788"/>
              <p:cNvSpPr>
                <a:spLocks noChangeArrowheads="1"/>
              </p:cNvSpPr>
              <p:nvPr/>
            </p:nvSpPr>
            <p:spPr bwMode="auto">
              <a:xfrm>
                <a:off x="1759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0" name="Oval 10789"/>
              <p:cNvSpPr>
                <a:spLocks noChangeArrowheads="1"/>
              </p:cNvSpPr>
              <p:nvPr/>
            </p:nvSpPr>
            <p:spPr bwMode="auto">
              <a:xfrm>
                <a:off x="1762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1" name="Oval 10790"/>
              <p:cNvSpPr>
                <a:spLocks noChangeArrowheads="1"/>
              </p:cNvSpPr>
              <p:nvPr/>
            </p:nvSpPr>
            <p:spPr bwMode="auto">
              <a:xfrm>
                <a:off x="1762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2" name="Oval 10791"/>
              <p:cNvSpPr>
                <a:spLocks noChangeArrowheads="1"/>
              </p:cNvSpPr>
              <p:nvPr/>
            </p:nvSpPr>
            <p:spPr bwMode="auto">
              <a:xfrm>
                <a:off x="1762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3" name="Oval 10792"/>
              <p:cNvSpPr>
                <a:spLocks noChangeArrowheads="1"/>
              </p:cNvSpPr>
              <p:nvPr/>
            </p:nvSpPr>
            <p:spPr bwMode="auto">
              <a:xfrm>
                <a:off x="1762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4" name="Oval 10793"/>
              <p:cNvSpPr>
                <a:spLocks noChangeArrowheads="1"/>
              </p:cNvSpPr>
              <p:nvPr/>
            </p:nvSpPr>
            <p:spPr bwMode="auto">
              <a:xfrm>
                <a:off x="1762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5" name="Oval 10794"/>
              <p:cNvSpPr>
                <a:spLocks noChangeArrowheads="1"/>
              </p:cNvSpPr>
              <p:nvPr/>
            </p:nvSpPr>
            <p:spPr bwMode="auto">
              <a:xfrm>
                <a:off x="1762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6" name="Oval 10795"/>
              <p:cNvSpPr>
                <a:spLocks noChangeArrowheads="1"/>
              </p:cNvSpPr>
              <p:nvPr/>
            </p:nvSpPr>
            <p:spPr bwMode="auto">
              <a:xfrm>
                <a:off x="1762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7" name="Oval 10796"/>
              <p:cNvSpPr>
                <a:spLocks noChangeArrowheads="1"/>
              </p:cNvSpPr>
              <p:nvPr/>
            </p:nvSpPr>
            <p:spPr bwMode="auto">
              <a:xfrm>
                <a:off x="1762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8" name="Oval 10797"/>
              <p:cNvSpPr>
                <a:spLocks noChangeArrowheads="1"/>
              </p:cNvSpPr>
              <p:nvPr/>
            </p:nvSpPr>
            <p:spPr bwMode="auto">
              <a:xfrm>
                <a:off x="1765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59" name="Oval 10798"/>
              <p:cNvSpPr>
                <a:spLocks noChangeArrowheads="1"/>
              </p:cNvSpPr>
              <p:nvPr/>
            </p:nvSpPr>
            <p:spPr bwMode="auto">
              <a:xfrm>
                <a:off x="1765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0" name="Oval 10799"/>
              <p:cNvSpPr>
                <a:spLocks noChangeArrowheads="1"/>
              </p:cNvSpPr>
              <p:nvPr/>
            </p:nvSpPr>
            <p:spPr bwMode="auto">
              <a:xfrm>
                <a:off x="1765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1" name="Oval 10800"/>
              <p:cNvSpPr>
                <a:spLocks noChangeArrowheads="1"/>
              </p:cNvSpPr>
              <p:nvPr/>
            </p:nvSpPr>
            <p:spPr bwMode="auto">
              <a:xfrm>
                <a:off x="1765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2" name="Oval 10801"/>
              <p:cNvSpPr>
                <a:spLocks noChangeArrowheads="1"/>
              </p:cNvSpPr>
              <p:nvPr/>
            </p:nvSpPr>
            <p:spPr bwMode="auto">
              <a:xfrm>
                <a:off x="1765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3" name="Oval 10802"/>
              <p:cNvSpPr>
                <a:spLocks noChangeArrowheads="1"/>
              </p:cNvSpPr>
              <p:nvPr/>
            </p:nvSpPr>
            <p:spPr bwMode="auto">
              <a:xfrm>
                <a:off x="1765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4" name="Oval 10803"/>
              <p:cNvSpPr>
                <a:spLocks noChangeArrowheads="1"/>
              </p:cNvSpPr>
              <p:nvPr/>
            </p:nvSpPr>
            <p:spPr bwMode="auto">
              <a:xfrm>
                <a:off x="1765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5" name="Oval 10804"/>
              <p:cNvSpPr>
                <a:spLocks noChangeArrowheads="1"/>
              </p:cNvSpPr>
              <p:nvPr/>
            </p:nvSpPr>
            <p:spPr bwMode="auto">
              <a:xfrm>
                <a:off x="1768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6" name="Oval 10805"/>
              <p:cNvSpPr>
                <a:spLocks noChangeArrowheads="1"/>
              </p:cNvSpPr>
              <p:nvPr/>
            </p:nvSpPr>
            <p:spPr bwMode="auto">
              <a:xfrm>
                <a:off x="1768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7" name="Oval 10806"/>
              <p:cNvSpPr>
                <a:spLocks noChangeArrowheads="1"/>
              </p:cNvSpPr>
              <p:nvPr/>
            </p:nvSpPr>
            <p:spPr bwMode="auto">
              <a:xfrm>
                <a:off x="1768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8" name="Oval 10807"/>
              <p:cNvSpPr>
                <a:spLocks noChangeArrowheads="1"/>
              </p:cNvSpPr>
              <p:nvPr/>
            </p:nvSpPr>
            <p:spPr bwMode="auto">
              <a:xfrm>
                <a:off x="1768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69" name="Oval 10808"/>
              <p:cNvSpPr>
                <a:spLocks noChangeArrowheads="1"/>
              </p:cNvSpPr>
              <p:nvPr/>
            </p:nvSpPr>
            <p:spPr bwMode="auto">
              <a:xfrm>
                <a:off x="1768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0" name="Oval 10809"/>
              <p:cNvSpPr>
                <a:spLocks noChangeArrowheads="1"/>
              </p:cNvSpPr>
              <p:nvPr/>
            </p:nvSpPr>
            <p:spPr bwMode="auto">
              <a:xfrm>
                <a:off x="1768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1" name="Oval 10810"/>
              <p:cNvSpPr>
                <a:spLocks noChangeArrowheads="1"/>
              </p:cNvSpPr>
              <p:nvPr/>
            </p:nvSpPr>
            <p:spPr bwMode="auto">
              <a:xfrm>
                <a:off x="1768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2" name="Oval 10811"/>
              <p:cNvSpPr>
                <a:spLocks noChangeArrowheads="1"/>
              </p:cNvSpPr>
              <p:nvPr/>
            </p:nvSpPr>
            <p:spPr bwMode="auto">
              <a:xfrm>
                <a:off x="1768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3" name="Oval 10812"/>
              <p:cNvSpPr>
                <a:spLocks noChangeArrowheads="1"/>
              </p:cNvSpPr>
              <p:nvPr/>
            </p:nvSpPr>
            <p:spPr bwMode="auto">
              <a:xfrm>
                <a:off x="1771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4" name="Oval 10813"/>
              <p:cNvSpPr>
                <a:spLocks noChangeArrowheads="1"/>
              </p:cNvSpPr>
              <p:nvPr/>
            </p:nvSpPr>
            <p:spPr bwMode="auto">
              <a:xfrm>
                <a:off x="1771" y="271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5" name="Oval 10814"/>
              <p:cNvSpPr>
                <a:spLocks noChangeArrowheads="1"/>
              </p:cNvSpPr>
              <p:nvPr/>
            </p:nvSpPr>
            <p:spPr bwMode="auto">
              <a:xfrm>
                <a:off x="1771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6" name="Oval 10815"/>
              <p:cNvSpPr>
                <a:spLocks noChangeArrowheads="1"/>
              </p:cNvSpPr>
              <p:nvPr/>
            </p:nvSpPr>
            <p:spPr bwMode="auto">
              <a:xfrm>
                <a:off x="1771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7" name="Oval 10816"/>
              <p:cNvSpPr>
                <a:spLocks noChangeArrowheads="1"/>
              </p:cNvSpPr>
              <p:nvPr/>
            </p:nvSpPr>
            <p:spPr bwMode="auto">
              <a:xfrm>
                <a:off x="1771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8" name="Oval 10817"/>
              <p:cNvSpPr>
                <a:spLocks noChangeArrowheads="1"/>
              </p:cNvSpPr>
              <p:nvPr/>
            </p:nvSpPr>
            <p:spPr bwMode="auto">
              <a:xfrm>
                <a:off x="1771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79" name="Oval 10818"/>
              <p:cNvSpPr>
                <a:spLocks noChangeArrowheads="1"/>
              </p:cNvSpPr>
              <p:nvPr/>
            </p:nvSpPr>
            <p:spPr bwMode="auto">
              <a:xfrm>
                <a:off x="1771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0" name="Oval 10819"/>
              <p:cNvSpPr>
                <a:spLocks noChangeArrowheads="1"/>
              </p:cNvSpPr>
              <p:nvPr/>
            </p:nvSpPr>
            <p:spPr bwMode="auto">
              <a:xfrm>
                <a:off x="1771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1" name="Oval 10820"/>
              <p:cNvSpPr>
                <a:spLocks noChangeArrowheads="1"/>
              </p:cNvSpPr>
              <p:nvPr/>
            </p:nvSpPr>
            <p:spPr bwMode="auto">
              <a:xfrm>
                <a:off x="1774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2" name="Oval 10821"/>
              <p:cNvSpPr>
                <a:spLocks noChangeArrowheads="1"/>
              </p:cNvSpPr>
              <p:nvPr/>
            </p:nvSpPr>
            <p:spPr bwMode="auto">
              <a:xfrm>
                <a:off x="1774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3" name="Oval 10822"/>
              <p:cNvSpPr>
                <a:spLocks noChangeArrowheads="1"/>
              </p:cNvSpPr>
              <p:nvPr/>
            </p:nvSpPr>
            <p:spPr bwMode="auto">
              <a:xfrm>
                <a:off x="1774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4" name="Oval 10823"/>
              <p:cNvSpPr>
                <a:spLocks noChangeArrowheads="1"/>
              </p:cNvSpPr>
              <p:nvPr/>
            </p:nvSpPr>
            <p:spPr bwMode="auto">
              <a:xfrm>
                <a:off x="1774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5" name="Oval 10824"/>
              <p:cNvSpPr>
                <a:spLocks noChangeArrowheads="1"/>
              </p:cNvSpPr>
              <p:nvPr/>
            </p:nvSpPr>
            <p:spPr bwMode="auto">
              <a:xfrm>
                <a:off x="1774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6" name="Oval 10825"/>
              <p:cNvSpPr>
                <a:spLocks noChangeArrowheads="1"/>
              </p:cNvSpPr>
              <p:nvPr/>
            </p:nvSpPr>
            <p:spPr bwMode="auto">
              <a:xfrm>
                <a:off x="1774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7" name="Oval 10826"/>
              <p:cNvSpPr>
                <a:spLocks noChangeArrowheads="1"/>
              </p:cNvSpPr>
              <p:nvPr/>
            </p:nvSpPr>
            <p:spPr bwMode="auto">
              <a:xfrm>
                <a:off x="1774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8" name="Oval 10827"/>
              <p:cNvSpPr>
                <a:spLocks noChangeArrowheads="1"/>
              </p:cNvSpPr>
              <p:nvPr/>
            </p:nvSpPr>
            <p:spPr bwMode="auto">
              <a:xfrm>
                <a:off x="1777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89" name="Oval 10828"/>
              <p:cNvSpPr>
                <a:spLocks noChangeArrowheads="1"/>
              </p:cNvSpPr>
              <p:nvPr/>
            </p:nvSpPr>
            <p:spPr bwMode="auto">
              <a:xfrm>
                <a:off x="1777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0" name="Oval 10829"/>
              <p:cNvSpPr>
                <a:spLocks noChangeArrowheads="1"/>
              </p:cNvSpPr>
              <p:nvPr/>
            </p:nvSpPr>
            <p:spPr bwMode="auto">
              <a:xfrm>
                <a:off x="1777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1" name="Oval 10830"/>
              <p:cNvSpPr>
                <a:spLocks noChangeArrowheads="1"/>
              </p:cNvSpPr>
              <p:nvPr/>
            </p:nvSpPr>
            <p:spPr bwMode="auto">
              <a:xfrm>
                <a:off x="1777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2" name="Oval 10831"/>
              <p:cNvSpPr>
                <a:spLocks noChangeArrowheads="1"/>
              </p:cNvSpPr>
              <p:nvPr/>
            </p:nvSpPr>
            <p:spPr bwMode="auto">
              <a:xfrm>
                <a:off x="1777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3" name="Oval 10832"/>
              <p:cNvSpPr>
                <a:spLocks noChangeArrowheads="1"/>
              </p:cNvSpPr>
              <p:nvPr/>
            </p:nvSpPr>
            <p:spPr bwMode="auto">
              <a:xfrm>
                <a:off x="1777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4" name="Oval 10833"/>
              <p:cNvSpPr>
                <a:spLocks noChangeArrowheads="1"/>
              </p:cNvSpPr>
              <p:nvPr/>
            </p:nvSpPr>
            <p:spPr bwMode="auto">
              <a:xfrm>
                <a:off x="1777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5" name="Oval 10834"/>
              <p:cNvSpPr>
                <a:spLocks noChangeArrowheads="1"/>
              </p:cNvSpPr>
              <p:nvPr/>
            </p:nvSpPr>
            <p:spPr bwMode="auto">
              <a:xfrm>
                <a:off x="1777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6" name="Oval 10835"/>
              <p:cNvSpPr>
                <a:spLocks noChangeArrowheads="1"/>
              </p:cNvSpPr>
              <p:nvPr/>
            </p:nvSpPr>
            <p:spPr bwMode="auto">
              <a:xfrm>
                <a:off x="1780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7" name="Oval 10836"/>
              <p:cNvSpPr>
                <a:spLocks noChangeArrowheads="1"/>
              </p:cNvSpPr>
              <p:nvPr/>
            </p:nvSpPr>
            <p:spPr bwMode="auto">
              <a:xfrm>
                <a:off x="1780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8" name="Oval 10837"/>
              <p:cNvSpPr>
                <a:spLocks noChangeArrowheads="1"/>
              </p:cNvSpPr>
              <p:nvPr/>
            </p:nvSpPr>
            <p:spPr bwMode="auto">
              <a:xfrm>
                <a:off x="1780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899" name="Oval 10838"/>
              <p:cNvSpPr>
                <a:spLocks noChangeArrowheads="1"/>
              </p:cNvSpPr>
              <p:nvPr/>
            </p:nvSpPr>
            <p:spPr bwMode="auto">
              <a:xfrm>
                <a:off x="1780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00" name="Oval 10839"/>
              <p:cNvSpPr>
                <a:spLocks noChangeArrowheads="1"/>
              </p:cNvSpPr>
              <p:nvPr/>
            </p:nvSpPr>
            <p:spPr bwMode="auto">
              <a:xfrm>
                <a:off x="1780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01" name="Oval 10840"/>
              <p:cNvSpPr>
                <a:spLocks noChangeArrowheads="1"/>
              </p:cNvSpPr>
              <p:nvPr/>
            </p:nvSpPr>
            <p:spPr bwMode="auto">
              <a:xfrm>
                <a:off x="1780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02" name="Oval 10841"/>
              <p:cNvSpPr>
                <a:spLocks noChangeArrowheads="1"/>
              </p:cNvSpPr>
              <p:nvPr/>
            </p:nvSpPr>
            <p:spPr bwMode="auto">
              <a:xfrm>
                <a:off x="1780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03" name="Oval 10842"/>
              <p:cNvSpPr>
                <a:spLocks noChangeArrowheads="1"/>
              </p:cNvSpPr>
              <p:nvPr/>
            </p:nvSpPr>
            <p:spPr bwMode="auto">
              <a:xfrm>
                <a:off x="1782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04" name="Oval 10843"/>
              <p:cNvSpPr>
                <a:spLocks noChangeArrowheads="1"/>
              </p:cNvSpPr>
              <p:nvPr/>
            </p:nvSpPr>
            <p:spPr bwMode="auto">
              <a:xfrm>
                <a:off x="1782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05" name="Oval 10844"/>
              <p:cNvSpPr>
                <a:spLocks noChangeArrowheads="1"/>
              </p:cNvSpPr>
              <p:nvPr/>
            </p:nvSpPr>
            <p:spPr bwMode="auto">
              <a:xfrm>
                <a:off x="1782" y="272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06" name="Oval 10845"/>
              <p:cNvSpPr>
                <a:spLocks noChangeArrowheads="1"/>
              </p:cNvSpPr>
              <p:nvPr/>
            </p:nvSpPr>
            <p:spPr bwMode="auto">
              <a:xfrm>
                <a:off x="1782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07" name="Oval 10846"/>
              <p:cNvSpPr>
                <a:spLocks noChangeArrowheads="1"/>
              </p:cNvSpPr>
              <p:nvPr/>
            </p:nvSpPr>
            <p:spPr bwMode="auto">
              <a:xfrm>
                <a:off x="1782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908" name="Oval 10847"/>
              <p:cNvSpPr>
                <a:spLocks noChangeArrowheads="1"/>
              </p:cNvSpPr>
              <p:nvPr/>
            </p:nvSpPr>
            <p:spPr bwMode="auto">
              <a:xfrm>
                <a:off x="1782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1" name="Group 11049"/>
            <p:cNvGrpSpPr>
              <a:grpSpLocks/>
            </p:cNvGrpSpPr>
            <p:nvPr/>
          </p:nvGrpSpPr>
          <p:grpSpPr bwMode="auto">
            <a:xfrm>
              <a:off x="1782" y="2715"/>
              <a:ext cx="100" cy="39"/>
              <a:chOff x="1782" y="2715"/>
              <a:chExt cx="100" cy="39"/>
            </a:xfrm>
          </p:grpSpPr>
          <p:sp>
            <p:nvSpPr>
              <p:cNvPr id="11509" name="Oval 10849"/>
              <p:cNvSpPr>
                <a:spLocks noChangeArrowheads="1"/>
              </p:cNvSpPr>
              <p:nvPr/>
            </p:nvSpPr>
            <p:spPr bwMode="auto">
              <a:xfrm>
                <a:off x="1782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0" name="Oval 10850"/>
              <p:cNvSpPr>
                <a:spLocks noChangeArrowheads="1"/>
              </p:cNvSpPr>
              <p:nvPr/>
            </p:nvSpPr>
            <p:spPr bwMode="auto">
              <a:xfrm>
                <a:off x="1782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1" name="Oval 10851"/>
              <p:cNvSpPr>
                <a:spLocks noChangeArrowheads="1"/>
              </p:cNvSpPr>
              <p:nvPr/>
            </p:nvSpPr>
            <p:spPr bwMode="auto">
              <a:xfrm>
                <a:off x="1785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2" name="Oval 10852"/>
              <p:cNvSpPr>
                <a:spLocks noChangeArrowheads="1"/>
              </p:cNvSpPr>
              <p:nvPr/>
            </p:nvSpPr>
            <p:spPr bwMode="auto">
              <a:xfrm>
                <a:off x="1785" y="272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3" name="Oval 10853"/>
              <p:cNvSpPr>
                <a:spLocks noChangeArrowheads="1"/>
              </p:cNvSpPr>
              <p:nvPr/>
            </p:nvSpPr>
            <p:spPr bwMode="auto">
              <a:xfrm>
                <a:off x="1785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4" name="Oval 10854"/>
              <p:cNvSpPr>
                <a:spLocks noChangeArrowheads="1"/>
              </p:cNvSpPr>
              <p:nvPr/>
            </p:nvSpPr>
            <p:spPr bwMode="auto">
              <a:xfrm>
                <a:off x="1785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5" name="Oval 10855"/>
              <p:cNvSpPr>
                <a:spLocks noChangeArrowheads="1"/>
              </p:cNvSpPr>
              <p:nvPr/>
            </p:nvSpPr>
            <p:spPr bwMode="auto">
              <a:xfrm>
                <a:off x="1785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6" name="Oval 10856"/>
              <p:cNvSpPr>
                <a:spLocks noChangeArrowheads="1"/>
              </p:cNvSpPr>
              <p:nvPr/>
            </p:nvSpPr>
            <p:spPr bwMode="auto">
              <a:xfrm>
                <a:off x="1785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7" name="Oval 10857"/>
              <p:cNvSpPr>
                <a:spLocks noChangeArrowheads="1"/>
              </p:cNvSpPr>
              <p:nvPr/>
            </p:nvSpPr>
            <p:spPr bwMode="auto">
              <a:xfrm>
                <a:off x="1785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8" name="Oval 10858"/>
              <p:cNvSpPr>
                <a:spLocks noChangeArrowheads="1"/>
              </p:cNvSpPr>
              <p:nvPr/>
            </p:nvSpPr>
            <p:spPr bwMode="auto">
              <a:xfrm>
                <a:off x="1785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19" name="Oval 10859"/>
              <p:cNvSpPr>
                <a:spLocks noChangeArrowheads="1"/>
              </p:cNvSpPr>
              <p:nvPr/>
            </p:nvSpPr>
            <p:spPr bwMode="auto">
              <a:xfrm>
                <a:off x="1788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0" name="Oval 10860"/>
              <p:cNvSpPr>
                <a:spLocks noChangeArrowheads="1"/>
              </p:cNvSpPr>
              <p:nvPr/>
            </p:nvSpPr>
            <p:spPr bwMode="auto">
              <a:xfrm>
                <a:off x="1788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1" name="Oval 10861"/>
              <p:cNvSpPr>
                <a:spLocks noChangeArrowheads="1"/>
              </p:cNvSpPr>
              <p:nvPr/>
            </p:nvSpPr>
            <p:spPr bwMode="auto">
              <a:xfrm>
                <a:off x="1788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2" name="Oval 10862"/>
              <p:cNvSpPr>
                <a:spLocks noChangeArrowheads="1"/>
              </p:cNvSpPr>
              <p:nvPr/>
            </p:nvSpPr>
            <p:spPr bwMode="auto">
              <a:xfrm>
                <a:off x="1788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3" name="Oval 10863"/>
              <p:cNvSpPr>
                <a:spLocks noChangeArrowheads="1"/>
              </p:cNvSpPr>
              <p:nvPr/>
            </p:nvSpPr>
            <p:spPr bwMode="auto">
              <a:xfrm>
                <a:off x="1788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4" name="Oval 10864"/>
              <p:cNvSpPr>
                <a:spLocks noChangeArrowheads="1"/>
              </p:cNvSpPr>
              <p:nvPr/>
            </p:nvSpPr>
            <p:spPr bwMode="auto">
              <a:xfrm>
                <a:off x="1788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5" name="Oval 10865"/>
              <p:cNvSpPr>
                <a:spLocks noChangeArrowheads="1"/>
              </p:cNvSpPr>
              <p:nvPr/>
            </p:nvSpPr>
            <p:spPr bwMode="auto">
              <a:xfrm>
                <a:off x="1788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6" name="Oval 10866"/>
              <p:cNvSpPr>
                <a:spLocks noChangeArrowheads="1"/>
              </p:cNvSpPr>
              <p:nvPr/>
            </p:nvSpPr>
            <p:spPr bwMode="auto">
              <a:xfrm>
                <a:off x="1791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7" name="Oval 10867"/>
              <p:cNvSpPr>
                <a:spLocks noChangeArrowheads="1"/>
              </p:cNvSpPr>
              <p:nvPr/>
            </p:nvSpPr>
            <p:spPr bwMode="auto">
              <a:xfrm>
                <a:off x="1791" y="271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8" name="Oval 10868"/>
              <p:cNvSpPr>
                <a:spLocks noChangeArrowheads="1"/>
              </p:cNvSpPr>
              <p:nvPr/>
            </p:nvSpPr>
            <p:spPr bwMode="auto">
              <a:xfrm>
                <a:off x="1791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29" name="Oval 10869"/>
              <p:cNvSpPr>
                <a:spLocks noChangeArrowheads="1"/>
              </p:cNvSpPr>
              <p:nvPr/>
            </p:nvSpPr>
            <p:spPr bwMode="auto">
              <a:xfrm>
                <a:off x="1791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0" name="Oval 10870"/>
              <p:cNvSpPr>
                <a:spLocks noChangeArrowheads="1"/>
              </p:cNvSpPr>
              <p:nvPr/>
            </p:nvSpPr>
            <p:spPr bwMode="auto">
              <a:xfrm>
                <a:off x="1791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1" name="Oval 10871"/>
              <p:cNvSpPr>
                <a:spLocks noChangeArrowheads="1"/>
              </p:cNvSpPr>
              <p:nvPr/>
            </p:nvSpPr>
            <p:spPr bwMode="auto">
              <a:xfrm>
                <a:off x="1791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2" name="Oval 10872"/>
              <p:cNvSpPr>
                <a:spLocks noChangeArrowheads="1"/>
              </p:cNvSpPr>
              <p:nvPr/>
            </p:nvSpPr>
            <p:spPr bwMode="auto">
              <a:xfrm>
                <a:off x="1791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3" name="Oval 10873"/>
              <p:cNvSpPr>
                <a:spLocks noChangeArrowheads="1"/>
              </p:cNvSpPr>
              <p:nvPr/>
            </p:nvSpPr>
            <p:spPr bwMode="auto">
              <a:xfrm>
                <a:off x="1791" y="272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4" name="Oval 10874"/>
              <p:cNvSpPr>
                <a:spLocks noChangeArrowheads="1"/>
              </p:cNvSpPr>
              <p:nvPr/>
            </p:nvSpPr>
            <p:spPr bwMode="auto">
              <a:xfrm>
                <a:off x="1794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5" name="Oval 10875"/>
              <p:cNvSpPr>
                <a:spLocks noChangeArrowheads="1"/>
              </p:cNvSpPr>
              <p:nvPr/>
            </p:nvSpPr>
            <p:spPr bwMode="auto">
              <a:xfrm>
                <a:off x="1794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6" name="Oval 10876"/>
              <p:cNvSpPr>
                <a:spLocks noChangeArrowheads="1"/>
              </p:cNvSpPr>
              <p:nvPr/>
            </p:nvSpPr>
            <p:spPr bwMode="auto">
              <a:xfrm>
                <a:off x="1794" y="272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7" name="Oval 10877"/>
              <p:cNvSpPr>
                <a:spLocks noChangeArrowheads="1"/>
              </p:cNvSpPr>
              <p:nvPr/>
            </p:nvSpPr>
            <p:spPr bwMode="auto">
              <a:xfrm>
                <a:off x="1794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8" name="Oval 10878"/>
              <p:cNvSpPr>
                <a:spLocks noChangeArrowheads="1"/>
              </p:cNvSpPr>
              <p:nvPr/>
            </p:nvSpPr>
            <p:spPr bwMode="auto">
              <a:xfrm>
                <a:off x="1794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39" name="Oval 10879"/>
              <p:cNvSpPr>
                <a:spLocks noChangeArrowheads="1"/>
              </p:cNvSpPr>
              <p:nvPr/>
            </p:nvSpPr>
            <p:spPr bwMode="auto">
              <a:xfrm>
                <a:off x="1794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0" name="Oval 10880"/>
              <p:cNvSpPr>
                <a:spLocks noChangeArrowheads="1"/>
              </p:cNvSpPr>
              <p:nvPr/>
            </p:nvSpPr>
            <p:spPr bwMode="auto">
              <a:xfrm>
                <a:off x="1794" y="27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1" name="Oval 10881"/>
              <p:cNvSpPr>
                <a:spLocks noChangeArrowheads="1"/>
              </p:cNvSpPr>
              <p:nvPr/>
            </p:nvSpPr>
            <p:spPr bwMode="auto">
              <a:xfrm>
                <a:off x="1794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2" name="Oval 10882"/>
              <p:cNvSpPr>
                <a:spLocks noChangeArrowheads="1"/>
              </p:cNvSpPr>
              <p:nvPr/>
            </p:nvSpPr>
            <p:spPr bwMode="auto">
              <a:xfrm>
                <a:off x="1797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3" name="Oval 10883"/>
              <p:cNvSpPr>
                <a:spLocks noChangeArrowheads="1"/>
              </p:cNvSpPr>
              <p:nvPr/>
            </p:nvSpPr>
            <p:spPr bwMode="auto">
              <a:xfrm>
                <a:off x="1797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4" name="Oval 10884"/>
              <p:cNvSpPr>
                <a:spLocks noChangeArrowheads="1"/>
              </p:cNvSpPr>
              <p:nvPr/>
            </p:nvSpPr>
            <p:spPr bwMode="auto">
              <a:xfrm>
                <a:off x="1797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5" name="Oval 10885"/>
              <p:cNvSpPr>
                <a:spLocks noChangeArrowheads="1"/>
              </p:cNvSpPr>
              <p:nvPr/>
            </p:nvSpPr>
            <p:spPr bwMode="auto">
              <a:xfrm>
                <a:off x="1797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6" name="Oval 10886"/>
              <p:cNvSpPr>
                <a:spLocks noChangeArrowheads="1"/>
              </p:cNvSpPr>
              <p:nvPr/>
            </p:nvSpPr>
            <p:spPr bwMode="auto">
              <a:xfrm>
                <a:off x="1797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7" name="Oval 10887"/>
              <p:cNvSpPr>
                <a:spLocks noChangeArrowheads="1"/>
              </p:cNvSpPr>
              <p:nvPr/>
            </p:nvSpPr>
            <p:spPr bwMode="auto">
              <a:xfrm>
                <a:off x="1797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8" name="Oval 10888"/>
              <p:cNvSpPr>
                <a:spLocks noChangeArrowheads="1"/>
              </p:cNvSpPr>
              <p:nvPr/>
            </p:nvSpPr>
            <p:spPr bwMode="auto">
              <a:xfrm>
                <a:off x="1797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49" name="Oval 10889"/>
              <p:cNvSpPr>
                <a:spLocks noChangeArrowheads="1"/>
              </p:cNvSpPr>
              <p:nvPr/>
            </p:nvSpPr>
            <p:spPr bwMode="auto">
              <a:xfrm>
                <a:off x="1800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0" name="Oval 10890"/>
              <p:cNvSpPr>
                <a:spLocks noChangeArrowheads="1"/>
              </p:cNvSpPr>
              <p:nvPr/>
            </p:nvSpPr>
            <p:spPr bwMode="auto">
              <a:xfrm>
                <a:off x="1800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1" name="Oval 10891"/>
              <p:cNvSpPr>
                <a:spLocks noChangeArrowheads="1"/>
              </p:cNvSpPr>
              <p:nvPr/>
            </p:nvSpPr>
            <p:spPr bwMode="auto">
              <a:xfrm>
                <a:off x="1800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2" name="Oval 10892"/>
              <p:cNvSpPr>
                <a:spLocks noChangeArrowheads="1"/>
              </p:cNvSpPr>
              <p:nvPr/>
            </p:nvSpPr>
            <p:spPr bwMode="auto">
              <a:xfrm>
                <a:off x="1800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3" name="Oval 10893"/>
              <p:cNvSpPr>
                <a:spLocks noChangeArrowheads="1"/>
              </p:cNvSpPr>
              <p:nvPr/>
            </p:nvSpPr>
            <p:spPr bwMode="auto">
              <a:xfrm>
                <a:off x="1800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4" name="Oval 10894"/>
              <p:cNvSpPr>
                <a:spLocks noChangeArrowheads="1"/>
              </p:cNvSpPr>
              <p:nvPr/>
            </p:nvSpPr>
            <p:spPr bwMode="auto">
              <a:xfrm>
                <a:off x="1800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5" name="Oval 10895"/>
              <p:cNvSpPr>
                <a:spLocks noChangeArrowheads="1"/>
              </p:cNvSpPr>
              <p:nvPr/>
            </p:nvSpPr>
            <p:spPr bwMode="auto">
              <a:xfrm>
                <a:off x="1800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6" name="Oval 10896"/>
              <p:cNvSpPr>
                <a:spLocks noChangeArrowheads="1"/>
              </p:cNvSpPr>
              <p:nvPr/>
            </p:nvSpPr>
            <p:spPr bwMode="auto">
              <a:xfrm>
                <a:off x="1800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7" name="Oval 10897"/>
              <p:cNvSpPr>
                <a:spLocks noChangeArrowheads="1"/>
              </p:cNvSpPr>
              <p:nvPr/>
            </p:nvSpPr>
            <p:spPr bwMode="auto">
              <a:xfrm>
                <a:off x="1803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8" name="Oval 10898"/>
              <p:cNvSpPr>
                <a:spLocks noChangeArrowheads="1"/>
              </p:cNvSpPr>
              <p:nvPr/>
            </p:nvSpPr>
            <p:spPr bwMode="auto">
              <a:xfrm>
                <a:off x="1803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59" name="Oval 10899"/>
              <p:cNvSpPr>
                <a:spLocks noChangeArrowheads="1"/>
              </p:cNvSpPr>
              <p:nvPr/>
            </p:nvSpPr>
            <p:spPr bwMode="auto">
              <a:xfrm>
                <a:off x="1803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0" name="Oval 10900"/>
              <p:cNvSpPr>
                <a:spLocks noChangeArrowheads="1"/>
              </p:cNvSpPr>
              <p:nvPr/>
            </p:nvSpPr>
            <p:spPr bwMode="auto">
              <a:xfrm>
                <a:off x="1803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1" name="Oval 10901"/>
              <p:cNvSpPr>
                <a:spLocks noChangeArrowheads="1"/>
              </p:cNvSpPr>
              <p:nvPr/>
            </p:nvSpPr>
            <p:spPr bwMode="auto">
              <a:xfrm>
                <a:off x="1803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2" name="Oval 10902"/>
              <p:cNvSpPr>
                <a:spLocks noChangeArrowheads="1"/>
              </p:cNvSpPr>
              <p:nvPr/>
            </p:nvSpPr>
            <p:spPr bwMode="auto">
              <a:xfrm>
                <a:off x="1803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3" name="Oval 10903"/>
              <p:cNvSpPr>
                <a:spLocks noChangeArrowheads="1"/>
              </p:cNvSpPr>
              <p:nvPr/>
            </p:nvSpPr>
            <p:spPr bwMode="auto">
              <a:xfrm>
                <a:off x="1803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4" name="Oval 10904"/>
              <p:cNvSpPr>
                <a:spLocks noChangeArrowheads="1"/>
              </p:cNvSpPr>
              <p:nvPr/>
            </p:nvSpPr>
            <p:spPr bwMode="auto">
              <a:xfrm>
                <a:off x="1803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5" name="Oval 10905"/>
              <p:cNvSpPr>
                <a:spLocks noChangeArrowheads="1"/>
              </p:cNvSpPr>
              <p:nvPr/>
            </p:nvSpPr>
            <p:spPr bwMode="auto">
              <a:xfrm>
                <a:off x="1806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6" name="Oval 10906"/>
              <p:cNvSpPr>
                <a:spLocks noChangeArrowheads="1"/>
              </p:cNvSpPr>
              <p:nvPr/>
            </p:nvSpPr>
            <p:spPr bwMode="auto">
              <a:xfrm>
                <a:off x="1806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7" name="Oval 10907"/>
              <p:cNvSpPr>
                <a:spLocks noChangeArrowheads="1"/>
              </p:cNvSpPr>
              <p:nvPr/>
            </p:nvSpPr>
            <p:spPr bwMode="auto">
              <a:xfrm>
                <a:off x="1806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8" name="Oval 10908"/>
              <p:cNvSpPr>
                <a:spLocks noChangeArrowheads="1"/>
              </p:cNvSpPr>
              <p:nvPr/>
            </p:nvSpPr>
            <p:spPr bwMode="auto">
              <a:xfrm>
                <a:off x="1806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69" name="Oval 10909"/>
              <p:cNvSpPr>
                <a:spLocks noChangeArrowheads="1"/>
              </p:cNvSpPr>
              <p:nvPr/>
            </p:nvSpPr>
            <p:spPr bwMode="auto">
              <a:xfrm>
                <a:off x="1806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0" name="Oval 10910"/>
              <p:cNvSpPr>
                <a:spLocks noChangeArrowheads="1"/>
              </p:cNvSpPr>
              <p:nvPr/>
            </p:nvSpPr>
            <p:spPr bwMode="auto">
              <a:xfrm>
                <a:off x="1806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1" name="Oval 10911"/>
              <p:cNvSpPr>
                <a:spLocks noChangeArrowheads="1"/>
              </p:cNvSpPr>
              <p:nvPr/>
            </p:nvSpPr>
            <p:spPr bwMode="auto">
              <a:xfrm>
                <a:off x="1806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2" name="Oval 10912"/>
              <p:cNvSpPr>
                <a:spLocks noChangeArrowheads="1"/>
              </p:cNvSpPr>
              <p:nvPr/>
            </p:nvSpPr>
            <p:spPr bwMode="auto">
              <a:xfrm>
                <a:off x="1809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3" name="Oval 10913"/>
              <p:cNvSpPr>
                <a:spLocks noChangeArrowheads="1"/>
              </p:cNvSpPr>
              <p:nvPr/>
            </p:nvSpPr>
            <p:spPr bwMode="auto">
              <a:xfrm>
                <a:off x="1809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4" name="Oval 10914"/>
              <p:cNvSpPr>
                <a:spLocks noChangeArrowheads="1"/>
              </p:cNvSpPr>
              <p:nvPr/>
            </p:nvSpPr>
            <p:spPr bwMode="auto">
              <a:xfrm>
                <a:off x="1809" y="27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5" name="Oval 10915"/>
              <p:cNvSpPr>
                <a:spLocks noChangeArrowheads="1"/>
              </p:cNvSpPr>
              <p:nvPr/>
            </p:nvSpPr>
            <p:spPr bwMode="auto">
              <a:xfrm>
                <a:off x="1809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6" name="Oval 10916"/>
              <p:cNvSpPr>
                <a:spLocks noChangeArrowheads="1"/>
              </p:cNvSpPr>
              <p:nvPr/>
            </p:nvSpPr>
            <p:spPr bwMode="auto">
              <a:xfrm>
                <a:off x="1809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7" name="Oval 10917"/>
              <p:cNvSpPr>
                <a:spLocks noChangeArrowheads="1"/>
              </p:cNvSpPr>
              <p:nvPr/>
            </p:nvSpPr>
            <p:spPr bwMode="auto">
              <a:xfrm>
                <a:off x="1809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8" name="Oval 10918"/>
              <p:cNvSpPr>
                <a:spLocks noChangeArrowheads="1"/>
              </p:cNvSpPr>
              <p:nvPr/>
            </p:nvSpPr>
            <p:spPr bwMode="auto">
              <a:xfrm>
                <a:off x="1809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79" name="Oval 10919"/>
              <p:cNvSpPr>
                <a:spLocks noChangeArrowheads="1"/>
              </p:cNvSpPr>
              <p:nvPr/>
            </p:nvSpPr>
            <p:spPr bwMode="auto">
              <a:xfrm>
                <a:off x="1809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0" name="Oval 10920"/>
              <p:cNvSpPr>
                <a:spLocks noChangeArrowheads="1"/>
              </p:cNvSpPr>
              <p:nvPr/>
            </p:nvSpPr>
            <p:spPr bwMode="auto">
              <a:xfrm>
                <a:off x="1812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1" name="Oval 10921"/>
              <p:cNvSpPr>
                <a:spLocks noChangeArrowheads="1"/>
              </p:cNvSpPr>
              <p:nvPr/>
            </p:nvSpPr>
            <p:spPr bwMode="auto">
              <a:xfrm>
                <a:off x="1812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2" name="Oval 10922"/>
              <p:cNvSpPr>
                <a:spLocks noChangeArrowheads="1"/>
              </p:cNvSpPr>
              <p:nvPr/>
            </p:nvSpPr>
            <p:spPr bwMode="auto">
              <a:xfrm>
                <a:off x="1812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3" name="Oval 10923"/>
              <p:cNvSpPr>
                <a:spLocks noChangeArrowheads="1"/>
              </p:cNvSpPr>
              <p:nvPr/>
            </p:nvSpPr>
            <p:spPr bwMode="auto">
              <a:xfrm>
                <a:off x="1812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4" name="Oval 10924"/>
              <p:cNvSpPr>
                <a:spLocks noChangeArrowheads="1"/>
              </p:cNvSpPr>
              <p:nvPr/>
            </p:nvSpPr>
            <p:spPr bwMode="auto">
              <a:xfrm>
                <a:off x="1812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5" name="Oval 10925"/>
              <p:cNvSpPr>
                <a:spLocks noChangeArrowheads="1"/>
              </p:cNvSpPr>
              <p:nvPr/>
            </p:nvSpPr>
            <p:spPr bwMode="auto">
              <a:xfrm>
                <a:off x="1812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6" name="Oval 10926"/>
              <p:cNvSpPr>
                <a:spLocks noChangeArrowheads="1"/>
              </p:cNvSpPr>
              <p:nvPr/>
            </p:nvSpPr>
            <p:spPr bwMode="auto">
              <a:xfrm>
                <a:off x="1812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7" name="Oval 10927"/>
              <p:cNvSpPr>
                <a:spLocks noChangeArrowheads="1"/>
              </p:cNvSpPr>
              <p:nvPr/>
            </p:nvSpPr>
            <p:spPr bwMode="auto">
              <a:xfrm>
                <a:off x="1812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8" name="Oval 10928"/>
              <p:cNvSpPr>
                <a:spLocks noChangeArrowheads="1"/>
              </p:cNvSpPr>
              <p:nvPr/>
            </p:nvSpPr>
            <p:spPr bwMode="auto">
              <a:xfrm>
                <a:off x="1815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89" name="Oval 10929"/>
              <p:cNvSpPr>
                <a:spLocks noChangeArrowheads="1"/>
              </p:cNvSpPr>
              <p:nvPr/>
            </p:nvSpPr>
            <p:spPr bwMode="auto">
              <a:xfrm>
                <a:off x="1815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0" name="Oval 10930"/>
              <p:cNvSpPr>
                <a:spLocks noChangeArrowheads="1"/>
              </p:cNvSpPr>
              <p:nvPr/>
            </p:nvSpPr>
            <p:spPr bwMode="auto">
              <a:xfrm>
                <a:off x="1815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1" name="Oval 10931"/>
              <p:cNvSpPr>
                <a:spLocks noChangeArrowheads="1"/>
              </p:cNvSpPr>
              <p:nvPr/>
            </p:nvSpPr>
            <p:spPr bwMode="auto">
              <a:xfrm>
                <a:off x="1815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2" name="Oval 10932"/>
              <p:cNvSpPr>
                <a:spLocks noChangeArrowheads="1"/>
              </p:cNvSpPr>
              <p:nvPr/>
            </p:nvSpPr>
            <p:spPr bwMode="auto">
              <a:xfrm>
                <a:off x="1815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3" name="Oval 10933"/>
              <p:cNvSpPr>
                <a:spLocks noChangeArrowheads="1"/>
              </p:cNvSpPr>
              <p:nvPr/>
            </p:nvSpPr>
            <p:spPr bwMode="auto">
              <a:xfrm>
                <a:off x="1815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4" name="Oval 10934"/>
              <p:cNvSpPr>
                <a:spLocks noChangeArrowheads="1"/>
              </p:cNvSpPr>
              <p:nvPr/>
            </p:nvSpPr>
            <p:spPr bwMode="auto">
              <a:xfrm>
                <a:off x="1815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5" name="Oval 10935"/>
              <p:cNvSpPr>
                <a:spLocks noChangeArrowheads="1"/>
              </p:cNvSpPr>
              <p:nvPr/>
            </p:nvSpPr>
            <p:spPr bwMode="auto">
              <a:xfrm>
                <a:off x="1818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6" name="Oval 10936"/>
              <p:cNvSpPr>
                <a:spLocks noChangeArrowheads="1"/>
              </p:cNvSpPr>
              <p:nvPr/>
            </p:nvSpPr>
            <p:spPr bwMode="auto">
              <a:xfrm>
                <a:off x="1818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7" name="Oval 10937"/>
              <p:cNvSpPr>
                <a:spLocks noChangeArrowheads="1"/>
              </p:cNvSpPr>
              <p:nvPr/>
            </p:nvSpPr>
            <p:spPr bwMode="auto">
              <a:xfrm>
                <a:off x="1818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8" name="Oval 10938"/>
              <p:cNvSpPr>
                <a:spLocks noChangeArrowheads="1"/>
              </p:cNvSpPr>
              <p:nvPr/>
            </p:nvSpPr>
            <p:spPr bwMode="auto">
              <a:xfrm>
                <a:off x="1818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99" name="Oval 10939"/>
              <p:cNvSpPr>
                <a:spLocks noChangeArrowheads="1"/>
              </p:cNvSpPr>
              <p:nvPr/>
            </p:nvSpPr>
            <p:spPr bwMode="auto">
              <a:xfrm>
                <a:off x="1818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0" name="Oval 10940"/>
              <p:cNvSpPr>
                <a:spLocks noChangeArrowheads="1"/>
              </p:cNvSpPr>
              <p:nvPr/>
            </p:nvSpPr>
            <p:spPr bwMode="auto">
              <a:xfrm>
                <a:off x="1818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1" name="Oval 10941"/>
              <p:cNvSpPr>
                <a:spLocks noChangeArrowheads="1"/>
              </p:cNvSpPr>
              <p:nvPr/>
            </p:nvSpPr>
            <p:spPr bwMode="auto">
              <a:xfrm>
                <a:off x="1818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2" name="Oval 10942"/>
              <p:cNvSpPr>
                <a:spLocks noChangeArrowheads="1"/>
              </p:cNvSpPr>
              <p:nvPr/>
            </p:nvSpPr>
            <p:spPr bwMode="auto">
              <a:xfrm>
                <a:off x="1818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3" name="Oval 10943"/>
              <p:cNvSpPr>
                <a:spLocks noChangeArrowheads="1"/>
              </p:cNvSpPr>
              <p:nvPr/>
            </p:nvSpPr>
            <p:spPr bwMode="auto">
              <a:xfrm>
                <a:off x="1820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4" name="Oval 10944"/>
              <p:cNvSpPr>
                <a:spLocks noChangeArrowheads="1"/>
              </p:cNvSpPr>
              <p:nvPr/>
            </p:nvSpPr>
            <p:spPr bwMode="auto">
              <a:xfrm>
                <a:off x="1820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5" name="Oval 10945"/>
              <p:cNvSpPr>
                <a:spLocks noChangeArrowheads="1"/>
              </p:cNvSpPr>
              <p:nvPr/>
            </p:nvSpPr>
            <p:spPr bwMode="auto">
              <a:xfrm>
                <a:off x="1820" y="273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6" name="Oval 10946"/>
              <p:cNvSpPr>
                <a:spLocks noChangeArrowheads="1"/>
              </p:cNvSpPr>
              <p:nvPr/>
            </p:nvSpPr>
            <p:spPr bwMode="auto">
              <a:xfrm>
                <a:off x="1820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7" name="Oval 10947"/>
              <p:cNvSpPr>
                <a:spLocks noChangeArrowheads="1"/>
              </p:cNvSpPr>
              <p:nvPr/>
            </p:nvSpPr>
            <p:spPr bwMode="auto">
              <a:xfrm>
                <a:off x="1820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8" name="Oval 10948"/>
              <p:cNvSpPr>
                <a:spLocks noChangeArrowheads="1"/>
              </p:cNvSpPr>
              <p:nvPr/>
            </p:nvSpPr>
            <p:spPr bwMode="auto">
              <a:xfrm>
                <a:off x="1820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09" name="Oval 10949"/>
              <p:cNvSpPr>
                <a:spLocks noChangeArrowheads="1"/>
              </p:cNvSpPr>
              <p:nvPr/>
            </p:nvSpPr>
            <p:spPr bwMode="auto">
              <a:xfrm>
                <a:off x="1820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0" name="Oval 10950"/>
              <p:cNvSpPr>
                <a:spLocks noChangeArrowheads="1"/>
              </p:cNvSpPr>
              <p:nvPr/>
            </p:nvSpPr>
            <p:spPr bwMode="auto">
              <a:xfrm>
                <a:off x="1823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1" name="Oval 10951"/>
              <p:cNvSpPr>
                <a:spLocks noChangeArrowheads="1"/>
              </p:cNvSpPr>
              <p:nvPr/>
            </p:nvSpPr>
            <p:spPr bwMode="auto">
              <a:xfrm>
                <a:off x="1823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2" name="Oval 10952"/>
              <p:cNvSpPr>
                <a:spLocks noChangeArrowheads="1"/>
              </p:cNvSpPr>
              <p:nvPr/>
            </p:nvSpPr>
            <p:spPr bwMode="auto">
              <a:xfrm>
                <a:off x="1823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3" name="Oval 10953"/>
              <p:cNvSpPr>
                <a:spLocks noChangeArrowheads="1"/>
              </p:cNvSpPr>
              <p:nvPr/>
            </p:nvSpPr>
            <p:spPr bwMode="auto">
              <a:xfrm>
                <a:off x="1823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4" name="Oval 10954"/>
              <p:cNvSpPr>
                <a:spLocks noChangeArrowheads="1"/>
              </p:cNvSpPr>
              <p:nvPr/>
            </p:nvSpPr>
            <p:spPr bwMode="auto">
              <a:xfrm>
                <a:off x="1823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5" name="Oval 10955"/>
              <p:cNvSpPr>
                <a:spLocks noChangeArrowheads="1"/>
              </p:cNvSpPr>
              <p:nvPr/>
            </p:nvSpPr>
            <p:spPr bwMode="auto">
              <a:xfrm>
                <a:off x="1823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6" name="Oval 10956"/>
              <p:cNvSpPr>
                <a:spLocks noChangeArrowheads="1"/>
              </p:cNvSpPr>
              <p:nvPr/>
            </p:nvSpPr>
            <p:spPr bwMode="auto">
              <a:xfrm>
                <a:off x="1823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7" name="Oval 10957"/>
              <p:cNvSpPr>
                <a:spLocks noChangeArrowheads="1"/>
              </p:cNvSpPr>
              <p:nvPr/>
            </p:nvSpPr>
            <p:spPr bwMode="auto">
              <a:xfrm>
                <a:off x="1823" y="272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8" name="Oval 10958"/>
              <p:cNvSpPr>
                <a:spLocks noChangeArrowheads="1"/>
              </p:cNvSpPr>
              <p:nvPr/>
            </p:nvSpPr>
            <p:spPr bwMode="auto">
              <a:xfrm>
                <a:off x="1826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19" name="Oval 10959"/>
              <p:cNvSpPr>
                <a:spLocks noChangeArrowheads="1"/>
              </p:cNvSpPr>
              <p:nvPr/>
            </p:nvSpPr>
            <p:spPr bwMode="auto">
              <a:xfrm>
                <a:off x="1826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0" name="Oval 10960"/>
              <p:cNvSpPr>
                <a:spLocks noChangeArrowheads="1"/>
              </p:cNvSpPr>
              <p:nvPr/>
            </p:nvSpPr>
            <p:spPr bwMode="auto">
              <a:xfrm>
                <a:off x="1826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1" name="Oval 10961"/>
              <p:cNvSpPr>
                <a:spLocks noChangeArrowheads="1"/>
              </p:cNvSpPr>
              <p:nvPr/>
            </p:nvSpPr>
            <p:spPr bwMode="auto">
              <a:xfrm>
                <a:off x="1826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2" name="Oval 10962"/>
              <p:cNvSpPr>
                <a:spLocks noChangeArrowheads="1"/>
              </p:cNvSpPr>
              <p:nvPr/>
            </p:nvSpPr>
            <p:spPr bwMode="auto">
              <a:xfrm>
                <a:off x="1826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3" name="Oval 10963"/>
              <p:cNvSpPr>
                <a:spLocks noChangeArrowheads="1"/>
              </p:cNvSpPr>
              <p:nvPr/>
            </p:nvSpPr>
            <p:spPr bwMode="auto">
              <a:xfrm>
                <a:off x="1826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4" name="Oval 10964"/>
              <p:cNvSpPr>
                <a:spLocks noChangeArrowheads="1"/>
              </p:cNvSpPr>
              <p:nvPr/>
            </p:nvSpPr>
            <p:spPr bwMode="auto">
              <a:xfrm>
                <a:off x="1826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5" name="Oval 10965"/>
              <p:cNvSpPr>
                <a:spLocks noChangeArrowheads="1"/>
              </p:cNvSpPr>
              <p:nvPr/>
            </p:nvSpPr>
            <p:spPr bwMode="auto">
              <a:xfrm>
                <a:off x="1826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6" name="Oval 10966"/>
              <p:cNvSpPr>
                <a:spLocks noChangeArrowheads="1"/>
              </p:cNvSpPr>
              <p:nvPr/>
            </p:nvSpPr>
            <p:spPr bwMode="auto">
              <a:xfrm>
                <a:off x="1829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7" name="Oval 10967"/>
              <p:cNvSpPr>
                <a:spLocks noChangeArrowheads="1"/>
              </p:cNvSpPr>
              <p:nvPr/>
            </p:nvSpPr>
            <p:spPr bwMode="auto">
              <a:xfrm>
                <a:off x="1829" y="272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8" name="Oval 10968"/>
              <p:cNvSpPr>
                <a:spLocks noChangeArrowheads="1"/>
              </p:cNvSpPr>
              <p:nvPr/>
            </p:nvSpPr>
            <p:spPr bwMode="auto">
              <a:xfrm>
                <a:off x="1829" y="273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29" name="Oval 10969"/>
              <p:cNvSpPr>
                <a:spLocks noChangeArrowheads="1"/>
              </p:cNvSpPr>
              <p:nvPr/>
            </p:nvSpPr>
            <p:spPr bwMode="auto">
              <a:xfrm>
                <a:off x="1829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0" name="Oval 10970"/>
              <p:cNvSpPr>
                <a:spLocks noChangeArrowheads="1"/>
              </p:cNvSpPr>
              <p:nvPr/>
            </p:nvSpPr>
            <p:spPr bwMode="auto">
              <a:xfrm>
                <a:off x="1829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1" name="Oval 10971"/>
              <p:cNvSpPr>
                <a:spLocks noChangeArrowheads="1"/>
              </p:cNvSpPr>
              <p:nvPr/>
            </p:nvSpPr>
            <p:spPr bwMode="auto">
              <a:xfrm>
                <a:off x="1829" y="272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2" name="Oval 10972"/>
              <p:cNvSpPr>
                <a:spLocks noChangeArrowheads="1"/>
              </p:cNvSpPr>
              <p:nvPr/>
            </p:nvSpPr>
            <p:spPr bwMode="auto">
              <a:xfrm>
                <a:off x="1829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3" name="Oval 10973"/>
              <p:cNvSpPr>
                <a:spLocks noChangeArrowheads="1"/>
              </p:cNvSpPr>
              <p:nvPr/>
            </p:nvSpPr>
            <p:spPr bwMode="auto">
              <a:xfrm>
                <a:off x="1832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4" name="Oval 10974"/>
              <p:cNvSpPr>
                <a:spLocks noChangeArrowheads="1"/>
              </p:cNvSpPr>
              <p:nvPr/>
            </p:nvSpPr>
            <p:spPr bwMode="auto">
              <a:xfrm>
                <a:off x="1832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5" name="Oval 10975"/>
              <p:cNvSpPr>
                <a:spLocks noChangeArrowheads="1"/>
              </p:cNvSpPr>
              <p:nvPr/>
            </p:nvSpPr>
            <p:spPr bwMode="auto">
              <a:xfrm>
                <a:off x="1832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6" name="Oval 10976"/>
              <p:cNvSpPr>
                <a:spLocks noChangeArrowheads="1"/>
              </p:cNvSpPr>
              <p:nvPr/>
            </p:nvSpPr>
            <p:spPr bwMode="auto">
              <a:xfrm>
                <a:off x="1832" y="272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7" name="Oval 10977"/>
              <p:cNvSpPr>
                <a:spLocks noChangeArrowheads="1"/>
              </p:cNvSpPr>
              <p:nvPr/>
            </p:nvSpPr>
            <p:spPr bwMode="auto">
              <a:xfrm>
                <a:off x="1832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8" name="Oval 10978"/>
              <p:cNvSpPr>
                <a:spLocks noChangeArrowheads="1"/>
              </p:cNvSpPr>
              <p:nvPr/>
            </p:nvSpPr>
            <p:spPr bwMode="auto">
              <a:xfrm>
                <a:off x="1832" y="272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39" name="Oval 10979"/>
              <p:cNvSpPr>
                <a:spLocks noChangeArrowheads="1"/>
              </p:cNvSpPr>
              <p:nvPr/>
            </p:nvSpPr>
            <p:spPr bwMode="auto">
              <a:xfrm>
                <a:off x="1832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0" name="Oval 10980"/>
              <p:cNvSpPr>
                <a:spLocks noChangeArrowheads="1"/>
              </p:cNvSpPr>
              <p:nvPr/>
            </p:nvSpPr>
            <p:spPr bwMode="auto">
              <a:xfrm>
                <a:off x="1832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1" name="Oval 10981"/>
              <p:cNvSpPr>
                <a:spLocks noChangeArrowheads="1"/>
              </p:cNvSpPr>
              <p:nvPr/>
            </p:nvSpPr>
            <p:spPr bwMode="auto">
              <a:xfrm>
                <a:off x="1835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2" name="Oval 10982"/>
              <p:cNvSpPr>
                <a:spLocks noChangeArrowheads="1"/>
              </p:cNvSpPr>
              <p:nvPr/>
            </p:nvSpPr>
            <p:spPr bwMode="auto">
              <a:xfrm>
                <a:off x="1835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3" name="Oval 10983"/>
              <p:cNvSpPr>
                <a:spLocks noChangeArrowheads="1"/>
              </p:cNvSpPr>
              <p:nvPr/>
            </p:nvSpPr>
            <p:spPr bwMode="auto">
              <a:xfrm>
                <a:off x="1835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4" name="Oval 10984"/>
              <p:cNvSpPr>
                <a:spLocks noChangeArrowheads="1"/>
              </p:cNvSpPr>
              <p:nvPr/>
            </p:nvSpPr>
            <p:spPr bwMode="auto">
              <a:xfrm>
                <a:off x="1835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5" name="Oval 10985"/>
              <p:cNvSpPr>
                <a:spLocks noChangeArrowheads="1"/>
              </p:cNvSpPr>
              <p:nvPr/>
            </p:nvSpPr>
            <p:spPr bwMode="auto">
              <a:xfrm>
                <a:off x="1835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6" name="Oval 10986"/>
              <p:cNvSpPr>
                <a:spLocks noChangeArrowheads="1"/>
              </p:cNvSpPr>
              <p:nvPr/>
            </p:nvSpPr>
            <p:spPr bwMode="auto">
              <a:xfrm>
                <a:off x="1835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7" name="Oval 10987"/>
              <p:cNvSpPr>
                <a:spLocks noChangeArrowheads="1"/>
              </p:cNvSpPr>
              <p:nvPr/>
            </p:nvSpPr>
            <p:spPr bwMode="auto">
              <a:xfrm>
                <a:off x="1835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8" name="Oval 10988"/>
              <p:cNvSpPr>
                <a:spLocks noChangeArrowheads="1"/>
              </p:cNvSpPr>
              <p:nvPr/>
            </p:nvSpPr>
            <p:spPr bwMode="auto">
              <a:xfrm>
                <a:off x="1835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49" name="Oval 10989"/>
              <p:cNvSpPr>
                <a:spLocks noChangeArrowheads="1"/>
              </p:cNvSpPr>
              <p:nvPr/>
            </p:nvSpPr>
            <p:spPr bwMode="auto">
              <a:xfrm>
                <a:off x="1838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0" name="Oval 10990"/>
              <p:cNvSpPr>
                <a:spLocks noChangeArrowheads="1"/>
              </p:cNvSpPr>
              <p:nvPr/>
            </p:nvSpPr>
            <p:spPr bwMode="auto">
              <a:xfrm>
                <a:off x="1838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1" name="Oval 10991"/>
              <p:cNvSpPr>
                <a:spLocks noChangeArrowheads="1"/>
              </p:cNvSpPr>
              <p:nvPr/>
            </p:nvSpPr>
            <p:spPr bwMode="auto">
              <a:xfrm>
                <a:off x="1838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2" name="Oval 10992"/>
              <p:cNvSpPr>
                <a:spLocks noChangeArrowheads="1"/>
              </p:cNvSpPr>
              <p:nvPr/>
            </p:nvSpPr>
            <p:spPr bwMode="auto">
              <a:xfrm>
                <a:off x="1838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3" name="Oval 10993"/>
              <p:cNvSpPr>
                <a:spLocks noChangeArrowheads="1"/>
              </p:cNvSpPr>
              <p:nvPr/>
            </p:nvSpPr>
            <p:spPr bwMode="auto">
              <a:xfrm>
                <a:off x="1838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4" name="Oval 10994"/>
              <p:cNvSpPr>
                <a:spLocks noChangeArrowheads="1"/>
              </p:cNvSpPr>
              <p:nvPr/>
            </p:nvSpPr>
            <p:spPr bwMode="auto">
              <a:xfrm>
                <a:off x="1838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5" name="Oval 10995"/>
              <p:cNvSpPr>
                <a:spLocks noChangeArrowheads="1"/>
              </p:cNvSpPr>
              <p:nvPr/>
            </p:nvSpPr>
            <p:spPr bwMode="auto">
              <a:xfrm>
                <a:off x="1838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6" name="Oval 10996"/>
              <p:cNvSpPr>
                <a:spLocks noChangeArrowheads="1"/>
              </p:cNvSpPr>
              <p:nvPr/>
            </p:nvSpPr>
            <p:spPr bwMode="auto">
              <a:xfrm>
                <a:off x="1841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7" name="Oval 10997"/>
              <p:cNvSpPr>
                <a:spLocks noChangeArrowheads="1"/>
              </p:cNvSpPr>
              <p:nvPr/>
            </p:nvSpPr>
            <p:spPr bwMode="auto">
              <a:xfrm>
                <a:off x="1841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8" name="Oval 10998"/>
              <p:cNvSpPr>
                <a:spLocks noChangeArrowheads="1"/>
              </p:cNvSpPr>
              <p:nvPr/>
            </p:nvSpPr>
            <p:spPr bwMode="auto">
              <a:xfrm>
                <a:off x="1841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59" name="Oval 10999"/>
              <p:cNvSpPr>
                <a:spLocks noChangeArrowheads="1"/>
              </p:cNvSpPr>
              <p:nvPr/>
            </p:nvSpPr>
            <p:spPr bwMode="auto">
              <a:xfrm>
                <a:off x="1841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0" name="Oval 11000"/>
              <p:cNvSpPr>
                <a:spLocks noChangeArrowheads="1"/>
              </p:cNvSpPr>
              <p:nvPr/>
            </p:nvSpPr>
            <p:spPr bwMode="auto">
              <a:xfrm>
                <a:off x="1841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1" name="Oval 11001"/>
              <p:cNvSpPr>
                <a:spLocks noChangeArrowheads="1"/>
              </p:cNvSpPr>
              <p:nvPr/>
            </p:nvSpPr>
            <p:spPr bwMode="auto">
              <a:xfrm>
                <a:off x="1841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2" name="Oval 11002"/>
              <p:cNvSpPr>
                <a:spLocks noChangeArrowheads="1"/>
              </p:cNvSpPr>
              <p:nvPr/>
            </p:nvSpPr>
            <p:spPr bwMode="auto">
              <a:xfrm>
                <a:off x="1841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3" name="Oval 11003"/>
              <p:cNvSpPr>
                <a:spLocks noChangeArrowheads="1"/>
              </p:cNvSpPr>
              <p:nvPr/>
            </p:nvSpPr>
            <p:spPr bwMode="auto">
              <a:xfrm>
                <a:off x="1841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4" name="Oval 11004"/>
              <p:cNvSpPr>
                <a:spLocks noChangeArrowheads="1"/>
              </p:cNvSpPr>
              <p:nvPr/>
            </p:nvSpPr>
            <p:spPr bwMode="auto">
              <a:xfrm>
                <a:off x="1844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5" name="Oval 11005"/>
              <p:cNvSpPr>
                <a:spLocks noChangeArrowheads="1"/>
              </p:cNvSpPr>
              <p:nvPr/>
            </p:nvSpPr>
            <p:spPr bwMode="auto">
              <a:xfrm>
                <a:off x="1844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6" name="Oval 11006"/>
              <p:cNvSpPr>
                <a:spLocks noChangeArrowheads="1"/>
              </p:cNvSpPr>
              <p:nvPr/>
            </p:nvSpPr>
            <p:spPr bwMode="auto">
              <a:xfrm>
                <a:off x="1844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7" name="Oval 11007"/>
              <p:cNvSpPr>
                <a:spLocks noChangeArrowheads="1"/>
              </p:cNvSpPr>
              <p:nvPr/>
            </p:nvSpPr>
            <p:spPr bwMode="auto">
              <a:xfrm>
                <a:off x="1844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8" name="Oval 11008"/>
              <p:cNvSpPr>
                <a:spLocks noChangeArrowheads="1"/>
              </p:cNvSpPr>
              <p:nvPr/>
            </p:nvSpPr>
            <p:spPr bwMode="auto">
              <a:xfrm>
                <a:off x="1844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69" name="Oval 11009"/>
              <p:cNvSpPr>
                <a:spLocks noChangeArrowheads="1"/>
              </p:cNvSpPr>
              <p:nvPr/>
            </p:nvSpPr>
            <p:spPr bwMode="auto">
              <a:xfrm>
                <a:off x="1844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0" name="Oval 11010"/>
              <p:cNvSpPr>
                <a:spLocks noChangeArrowheads="1"/>
              </p:cNvSpPr>
              <p:nvPr/>
            </p:nvSpPr>
            <p:spPr bwMode="auto">
              <a:xfrm>
                <a:off x="1844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1" name="Oval 11011"/>
              <p:cNvSpPr>
                <a:spLocks noChangeArrowheads="1"/>
              </p:cNvSpPr>
              <p:nvPr/>
            </p:nvSpPr>
            <p:spPr bwMode="auto">
              <a:xfrm>
                <a:off x="1844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2" name="Oval 11012"/>
              <p:cNvSpPr>
                <a:spLocks noChangeArrowheads="1"/>
              </p:cNvSpPr>
              <p:nvPr/>
            </p:nvSpPr>
            <p:spPr bwMode="auto">
              <a:xfrm>
                <a:off x="1847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3" name="Oval 11013"/>
              <p:cNvSpPr>
                <a:spLocks noChangeArrowheads="1"/>
              </p:cNvSpPr>
              <p:nvPr/>
            </p:nvSpPr>
            <p:spPr bwMode="auto">
              <a:xfrm>
                <a:off x="1847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4" name="Oval 11014"/>
              <p:cNvSpPr>
                <a:spLocks noChangeArrowheads="1"/>
              </p:cNvSpPr>
              <p:nvPr/>
            </p:nvSpPr>
            <p:spPr bwMode="auto">
              <a:xfrm>
                <a:off x="1847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5" name="Oval 11015"/>
              <p:cNvSpPr>
                <a:spLocks noChangeArrowheads="1"/>
              </p:cNvSpPr>
              <p:nvPr/>
            </p:nvSpPr>
            <p:spPr bwMode="auto">
              <a:xfrm>
                <a:off x="1847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6" name="Oval 11016"/>
              <p:cNvSpPr>
                <a:spLocks noChangeArrowheads="1"/>
              </p:cNvSpPr>
              <p:nvPr/>
            </p:nvSpPr>
            <p:spPr bwMode="auto">
              <a:xfrm>
                <a:off x="1847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7" name="Oval 11017"/>
              <p:cNvSpPr>
                <a:spLocks noChangeArrowheads="1"/>
              </p:cNvSpPr>
              <p:nvPr/>
            </p:nvSpPr>
            <p:spPr bwMode="auto">
              <a:xfrm>
                <a:off x="1847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8" name="Oval 11018"/>
              <p:cNvSpPr>
                <a:spLocks noChangeArrowheads="1"/>
              </p:cNvSpPr>
              <p:nvPr/>
            </p:nvSpPr>
            <p:spPr bwMode="auto">
              <a:xfrm>
                <a:off x="1847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79" name="Oval 11019"/>
              <p:cNvSpPr>
                <a:spLocks noChangeArrowheads="1"/>
              </p:cNvSpPr>
              <p:nvPr/>
            </p:nvSpPr>
            <p:spPr bwMode="auto">
              <a:xfrm>
                <a:off x="1850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0" name="Oval 11020"/>
              <p:cNvSpPr>
                <a:spLocks noChangeArrowheads="1"/>
              </p:cNvSpPr>
              <p:nvPr/>
            </p:nvSpPr>
            <p:spPr bwMode="auto">
              <a:xfrm>
                <a:off x="1850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1" name="Oval 11021"/>
              <p:cNvSpPr>
                <a:spLocks noChangeArrowheads="1"/>
              </p:cNvSpPr>
              <p:nvPr/>
            </p:nvSpPr>
            <p:spPr bwMode="auto">
              <a:xfrm>
                <a:off x="1850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2" name="Oval 11022"/>
              <p:cNvSpPr>
                <a:spLocks noChangeArrowheads="1"/>
              </p:cNvSpPr>
              <p:nvPr/>
            </p:nvSpPr>
            <p:spPr bwMode="auto">
              <a:xfrm>
                <a:off x="1850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3" name="Oval 11023"/>
              <p:cNvSpPr>
                <a:spLocks noChangeArrowheads="1"/>
              </p:cNvSpPr>
              <p:nvPr/>
            </p:nvSpPr>
            <p:spPr bwMode="auto">
              <a:xfrm>
                <a:off x="1850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4" name="Oval 11024"/>
              <p:cNvSpPr>
                <a:spLocks noChangeArrowheads="1"/>
              </p:cNvSpPr>
              <p:nvPr/>
            </p:nvSpPr>
            <p:spPr bwMode="auto">
              <a:xfrm>
                <a:off x="1850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5" name="Oval 11025"/>
              <p:cNvSpPr>
                <a:spLocks noChangeArrowheads="1"/>
              </p:cNvSpPr>
              <p:nvPr/>
            </p:nvSpPr>
            <p:spPr bwMode="auto">
              <a:xfrm>
                <a:off x="1850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6" name="Oval 11026"/>
              <p:cNvSpPr>
                <a:spLocks noChangeArrowheads="1"/>
              </p:cNvSpPr>
              <p:nvPr/>
            </p:nvSpPr>
            <p:spPr bwMode="auto">
              <a:xfrm>
                <a:off x="1850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7" name="Oval 11027"/>
              <p:cNvSpPr>
                <a:spLocks noChangeArrowheads="1"/>
              </p:cNvSpPr>
              <p:nvPr/>
            </p:nvSpPr>
            <p:spPr bwMode="auto">
              <a:xfrm>
                <a:off x="1853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8" name="Oval 11028"/>
              <p:cNvSpPr>
                <a:spLocks noChangeArrowheads="1"/>
              </p:cNvSpPr>
              <p:nvPr/>
            </p:nvSpPr>
            <p:spPr bwMode="auto">
              <a:xfrm>
                <a:off x="1853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89" name="Oval 11029"/>
              <p:cNvSpPr>
                <a:spLocks noChangeArrowheads="1"/>
              </p:cNvSpPr>
              <p:nvPr/>
            </p:nvSpPr>
            <p:spPr bwMode="auto">
              <a:xfrm>
                <a:off x="1853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0" name="Oval 11030"/>
              <p:cNvSpPr>
                <a:spLocks noChangeArrowheads="1"/>
              </p:cNvSpPr>
              <p:nvPr/>
            </p:nvSpPr>
            <p:spPr bwMode="auto">
              <a:xfrm>
                <a:off x="1853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1" name="Oval 11031"/>
              <p:cNvSpPr>
                <a:spLocks noChangeArrowheads="1"/>
              </p:cNvSpPr>
              <p:nvPr/>
            </p:nvSpPr>
            <p:spPr bwMode="auto">
              <a:xfrm>
                <a:off x="1853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2" name="Oval 11032"/>
              <p:cNvSpPr>
                <a:spLocks noChangeArrowheads="1"/>
              </p:cNvSpPr>
              <p:nvPr/>
            </p:nvSpPr>
            <p:spPr bwMode="auto">
              <a:xfrm>
                <a:off x="1853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3" name="Oval 11033"/>
              <p:cNvSpPr>
                <a:spLocks noChangeArrowheads="1"/>
              </p:cNvSpPr>
              <p:nvPr/>
            </p:nvSpPr>
            <p:spPr bwMode="auto">
              <a:xfrm>
                <a:off x="1853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4" name="Oval 11034"/>
              <p:cNvSpPr>
                <a:spLocks noChangeArrowheads="1"/>
              </p:cNvSpPr>
              <p:nvPr/>
            </p:nvSpPr>
            <p:spPr bwMode="auto">
              <a:xfrm>
                <a:off x="1853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5" name="Oval 11035"/>
              <p:cNvSpPr>
                <a:spLocks noChangeArrowheads="1"/>
              </p:cNvSpPr>
              <p:nvPr/>
            </p:nvSpPr>
            <p:spPr bwMode="auto">
              <a:xfrm>
                <a:off x="1856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6" name="Oval 11036"/>
              <p:cNvSpPr>
                <a:spLocks noChangeArrowheads="1"/>
              </p:cNvSpPr>
              <p:nvPr/>
            </p:nvSpPr>
            <p:spPr bwMode="auto">
              <a:xfrm>
                <a:off x="1856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7" name="Oval 11037"/>
              <p:cNvSpPr>
                <a:spLocks noChangeArrowheads="1"/>
              </p:cNvSpPr>
              <p:nvPr/>
            </p:nvSpPr>
            <p:spPr bwMode="auto">
              <a:xfrm>
                <a:off x="1856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8" name="Oval 11038"/>
              <p:cNvSpPr>
                <a:spLocks noChangeArrowheads="1"/>
              </p:cNvSpPr>
              <p:nvPr/>
            </p:nvSpPr>
            <p:spPr bwMode="auto">
              <a:xfrm>
                <a:off x="1856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699" name="Oval 11039"/>
              <p:cNvSpPr>
                <a:spLocks noChangeArrowheads="1"/>
              </p:cNvSpPr>
              <p:nvPr/>
            </p:nvSpPr>
            <p:spPr bwMode="auto">
              <a:xfrm>
                <a:off x="1856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00" name="Oval 11040"/>
              <p:cNvSpPr>
                <a:spLocks noChangeArrowheads="1"/>
              </p:cNvSpPr>
              <p:nvPr/>
            </p:nvSpPr>
            <p:spPr bwMode="auto">
              <a:xfrm>
                <a:off x="1856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01" name="Oval 11041"/>
              <p:cNvSpPr>
                <a:spLocks noChangeArrowheads="1"/>
              </p:cNvSpPr>
              <p:nvPr/>
            </p:nvSpPr>
            <p:spPr bwMode="auto">
              <a:xfrm>
                <a:off x="1856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02" name="Oval 11042"/>
              <p:cNvSpPr>
                <a:spLocks noChangeArrowheads="1"/>
              </p:cNvSpPr>
              <p:nvPr/>
            </p:nvSpPr>
            <p:spPr bwMode="auto">
              <a:xfrm>
                <a:off x="1858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03" name="Oval 11043"/>
              <p:cNvSpPr>
                <a:spLocks noChangeArrowheads="1"/>
              </p:cNvSpPr>
              <p:nvPr/>
            </p:nvSpPr>
            <p:spPr bwMode="auto">
              <a:xfrm>
                <a:off x="1858" y="272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04" name="Oval 11044"/>
              <p:cNvSpPr>
                <a:spLocks noChangeArrowheads="1"/>
              </p:cNvSpPr>
              <p:nvPr/>
            </p:nvSpPr>
            <p:spPr bwMode="auto">
              <a:xfrm>
                <a:off x="1858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05" name="Oval 11045"/>
              <p:cNvSpPr>
                <a:spLocks noChangeArrowheads="1"/>
              </p:cNvSpPr>
              <p:nvPr/>
            </p:nvSpPr>
            <p:spPr bwMode="auto">
              <a:xfrm>
                <a:off x="1858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06" name="Oval 11046"/>
              <p:cNvSpPr>
                <a:spLocks noChangeArrowheads="1"/>
              </p:cNvSpPr>
              <p:nvPr/>
            </p:nvSpPr>
            <p:spPr bwMode="auto">
              <a:xfrm>
                <a:off x="1858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07" name="Oval 11047"/>
              <p:cNvSpPr>
                <a:spLocks noChangeArrowheads="1"/>
              </p:cNvSpPr>
              <p:nvPr/>
            </p:nvSpPr>
            <p:spPr bwMode="auto">
              <a:xfrm>
                <a:off x="1858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708" name="Oval 11048"/>
              <p:cNvSpPr>
                <a:spLocks noChangeArrowheads="1"/>
              </p:cNvSpPr>
              <p:nvPr/>
            </p:nvSpPr>
            <p:spPr bwMode="auto">
              <a:xfrm>
                <a:off x="1858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2" name="Group 11250"/>
            <p:cNvGrpSpPr>
              <a:grpSpLocks/>
            </p:cNvGrpSpPr>
            <p:nvPr/>
          </p:nvGrpSpPr>
          <p:grpSpPr bwMode="auto">
            <a:xfrm>
              <a:off x="1858" y="2727"/>
              <a:ext cx="103" cy="41"/>
              <a:chOff x="1858" y="2727"/>
              <a:chExt cx="103" cy="41"/>
            </a:xfrm>
          </p:grpSpPr>
          <p:sp>
            <p:nvSpPr>
              <p:cNvPr id="11309" name="Oval 11050"/>
              <p:cNvSpPr>
                <a:spLocks noChangeArrowheads="1"/>
              </p:cNvSpPr>
              <p:nvPr/>
            </p:nvSpPr>
            <p:spPr bwMode="auto">
              <a:xfrm>
                <a:off x="1858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0" name="Oval 11051"/>
              <p:cNvSpPr>
                <a:spLocks noChangeArrowheads="1"/>
              </p:cNvSpPr>
              <p:nvPr/>
            </p:nvSpPr>
            <p:spPr bwMode="auto">
              <a:xfrm>
                <a:off x="1861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1" name="Oval 11052"/>
              <p:cNvSpPr>
                <a:spLocks noChangeArrowheads="1"/>
              </p:cNvSpPr>
              <p:nvPr/>
            </p:nvSpPr>
            <p:spPr bwMode="auto">
              <a:xfrm>
                <a:off x="1861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2" name="Oval 11053"/>
              <p:cNvSpPr>
                <a:spLocks noChangeArrowheads="1"/>
              </p:cNvSpPr>
              <p:nvPr/>
            </p:nvSpPr>
            <p:spPr bwMode="auto">
              <a:xfrm>
                <a:off x="1861" y="273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3" name="Oval 11054"/>
              <p:cNvSpPr>
                <a:spLocks noChangeArrowheads="1"/>
              </p:cNvSpPr>
              <p:nvPr/>
            </p:nvSpPr>
            <p:spPr bwMode="auto">
              <a:xfrm>
                <a:off x="1861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4" name="Oval 11055"/>
              <p:cNvSpPr>
                <a:spLocks noChangeArrowheads="1"/>
              </p:cNvSpPr>
              <p:nvPr/>
            </p:nvSpPr>
            <p:spPr bwMode="auto">
              <a:xfrm>
                <a:off x="1861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5" name="Oval 11056"/>
              <p:cNvSpPr>
                <a:spLocks noChangeArrowheads="1"/>
              </p:cNvSpPr>
              <p:nvPr/>
            </p:nvSpPr>
            <p:spPr bwMode="auto">
              <a:xfrm>
                <a:off x="1861" y="272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6" name="Oval 11057"/>
              <p:cNvSpPr>
                <a:spLocks noChangeArrowheads="1"/>
              </p:cNvSpPr>
              <p:nvPr/>
            </p:nvSpPr>
            <p:spPr bwMode="auto">
              <a:xfrm>
                <a:off x="1861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7" name="Oval 11058"/>
              <p:cNvSpPr>
                <a:spLocks noChangeArrowheads="1"/>
              </p:cNvSpPr>
              <p:nvPr/>
            </p:nvSpPr>
            <p:spPr bwMode="auto">
              <a:xfrm>
                <a:off x="1864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8" name="Oval 11059"/>
              <p:cNvSpPr>
                <a:spLocks noChangeArrowheads="1"/>
              </p:cNvSpPr>
              <p:nvPr/>
            </p:nvSpPr>
            <p:spPr bwMode="auto">
              <a:xfrm>
                <a:off x="1864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19" name="Oval 11060"/>
              <p:cNvSpPr>
                <a:spLocks noChangeArrowheads="1"/>
              </p:cNvSpPr>
              <p:nvPr/>
            </p:nvSpPr>
            <p:spPr bwMode="auto">
              <a:xfrm>
                <a:off x="1864" y="273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0" name="Oval 11061"/>
              <p:cNvSpPr>
                <a:spLocks noChangeArrowheads="1"/>
              </p:cNvSpPr>
              <p:nvPr/>
            </p:nvSpPr>
            <p:spPr bwMode="auto">
              <a:xfrm>
                <a:off x="1864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1" name="Oval 11062"/>
              <p:cNvSpPr>
                <a:spLocks noChangeArrowheads="1"/>
              </p:cNvSpPr>
              <p:nvPr/>
            </p:nvSpPr>
            <p:spPr bwMode="auto">
              <a:xfrm>
                <a:off x="1864" y="273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2" name="Oval 11063"/>
              <p:cNvSpPr>
                <a:spLocks noChangeArrowheads="1"/>
              </p:cNvSpPr>
              <p:nvPr/>
            </p:nvSpPr>
            <p:spPr bwMode="auto">
              <a:xfrm>
                <a:off x="1864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3" name="Oval 11064"/>
              <p:cNvSpPr>
                <a:spLocks noChangeArrowheads="1"/>
              </p:cNvSpPr>
              <p:nvPr/>
            </p:nvSpPr>
            <p:spPr bwMode="auto">
              <a:xfrm>
                <a:off x="1864" y="273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4" name="Oval 11065"/>
              <p:cNvSpPr>
                <a:spLocks noChangeArrowheads="1"/>
              </p:cNvSpPr>
              <p:nvPr/>
            </p:nvSpPr>
            <p:spPr bwMode="auto">
              <a:xfrm>
                <a:off x="1864" y="273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5" name="Oval 11066"/>
              <p:cNvSpPr>
                <a:spLocks noChangeArrowheads="1"/>
              </p:cNvSpPr>
              <p:nvPr/>
            </p:nvSpPr>
            <p:spPr bwMode="auto">
              <a:xfrm>
                <a:off x="1867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6" name="Oval 11067"/>
              <p:cNvSpPr>
                <a:spLocks noChangeArrowheads="1"/>
              </p:cNvSpPr>
              <p:nvPr/>
            </p:nvSpPr>
            <p:spPr bwMode="auto">
              <a:xfrm>
                <a:off x="1867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7" name="Oval 11068"/>
              <p:cNvSpPr>
                <a:spLocks noChangeArrowheads="1"/>
              </p:cNvSpPr>
              <p:nvPr/>
            </p:nvSpPr>
            <p:spPr bwMode="auto">
              <a:xfrm>
                <a:off x="1867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8" name="Oval 11069"/>
              <p:cNvSpPr>
                <a:spLocks noChangeArrowheads="1"/>
              </p:cNvSpPr>
              <p:nvPr/>
            </p:nvSpPr>
            <p:spPr bwMode="auto">
              <a:xfrm>
                <a:off x="1867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29" name="Oval 11070"/>
              <p:cNvSpPr>
                <a:spLocks noChangeArrowheads="1"/>
              </p:cNvSpPr>
              <p:nvPr/>
            </p:nvSpPr>
            <p:spPr bwMode="auto">
              <a:xfrm>
                <a:off x="1867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0" name="Oval 11071"/>
              <p:cNvSpPr>
                <a:spLocks noChangeArrowheads="1"/>
              </p:cNvSpPr>
              <p:nvPr/>
            </p:nvSpPr>
            <p:spPr bwMode="auto">
              <a:xfrm>
                <a:off x="1867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1" name="Oval 11072"/>
              <p:cNvSpPr>
                <a:spLocks noChangeArrowheads="1"/>
              </p:cNvSpPr>
              <p:nvPr/>
            </p:nvSpPr>
            <p:spPr bwMode="auto">
              <a:xfrm>
                <a:off x="1867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2" name="Oval 11073"/>
              <p:cNvSpPr>
                <a:spLocks noChangeArrowheads="1"/>
              </p:cNvSpPr>
              <p:nvPr/>
            </p:nvSpPr>
            <p:spPr bwMode="auto">
              <a:xfrm>
                <a:off x="1867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3" name="Oval 11074"/>
              <p:cNvSpPr>
                <a:spLocks noChangeArrowheads="1"/>
              </p:cNvSpPr>
              <p:nvPr/>
            </p:nvSpPr>
            <p:spPr bwMode="auto">
              <a:xfrm>
                <a:off x="1870" y="273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4" name="Oval 11075"/>
              <p:cNvSpPr>
                <a:spLocks noChangeArrowheads="1"/>
              </p:cNvSpPr>
              <p:nvPr/>
            </p:nvSpPr>
            <p:spPr bwMode="auto">
              <a:xfrm>
                <a:off x="1870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5" name="Oval 11076"/>
              <p:cNvSpPr>
                <a:spLocks noChangeArrowheads="1"/>
              </p:cNvSpPr>
              <p:nvPr/>
            </p:nvSpPr>
            <p:spPr bwMode="auto">
              <a:xfrm>
                <a:off x="1870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6" name="Oval 11077"/>
              <p:cNvSpPr>
                <a:spLocks noChangeArrowheads="1"/>
              </p:cNvSpPr>
              <p:nvPr/>
            </p:nvSpPr>
            <p:spPr bwMode="auto">
              <a:xfrm>
                <a:off x="1870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7" name="Oval 11078"/>
              <p:cNvSpPr>
                <a:spLocks noChangeArrowheads="1"/>
              </p:cNvSpPr>
              <p:nvPr/>
            </p:nvSpPr>
            <p:spPr bwMode="auto">
              <a:xfrm>
                <a:off x="1870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8" name="Oval 11079"/>
              <p:cNvSpPr>
                <a:spLocks noChangeArrowheads="1"/>
              </p:cNvSpPr>
              <p:nvPr/>
            </p:nvSpPr>
            <p:spPr bwMode="auto">
              <a:xfrm>
                <a:off x="1870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39" name="Oval 11080"/>
              <p:cNvSpPr>
                <a:spLocks noChangeArrowheads="1"/>
              </p:cNvSpPr>
              <p:nvPr/>
            </p:nvSpPr>
            <p:spPr bwMode="auto">
              <a:xfrm>
                <a:off x="1870" y="273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0" name="Oval 11081"/>
              <p:cNvSpPr>
                <a:spLocks noChangeArrowheads="1"/>
              </p:cNvSpPr>
              <p:nvPr/>
            </p:nvSpPr>
            <p:spPr bwMode="auto">
              <a:xfrm>
                <a:off x="1873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1" name="Oval 11082"/>
              <p:cNvSpPr>
                <a:spLocks noChangeArrowheads="1"/>
              </p:cNvSpPr>
              <p:nvPr/>
            </p:nvSpPr>
            <p:spPr bwMode="auto">
              <a:xfrm>
                <a:off x="1873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2" name="Oval 11083"/>
              <p:cNvSpPr>
                <a:spLocks noChangeArrowheads="1"/>
              </p:cNvSpPr>
              <p:nvPr/>
            </p:nvSpPr>
            <p:spPr bwMode="auto">
              <a:xfrm>
                <a:off x="1873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3" name="Oval 11084"/>
              <p:cNvSpPr>
                <a:spLocks noChangeArrowheads="1"/>
              </p:cNvSpPr>
              <p:nvPr/>
            </p:nvSpPr>
            <p:spPr bwMode="auto">
              <a:xfrm>
                <a:off x="1873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4" name="Oval 11085"/>
              <p:cNvSpPr>
                <a:spLocks noChangeArrowheads="1"/>
              </p:cNvSpPr>
              <p:nvPr/>
            </p:nvSpPr>
            <p:spPr bwMode="auto">
              <a:xfrm>
                <a:off x="1873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5" name="Oval 11086"/>
              <p:cNvSpPr>
                <a:spLocks noChangeArrowheads="1"/>
              </p:cNvSpPr>
              <p:nvPr/>
            </p:nvSpPr>
            <p:spPr bwMode="auto">
              <a:xfrm>
                <a:off x="1873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6" name="Oval 11087"/>
              <p:cNvSpPr>
                <a:spLocks noChangeArrowheads="1"/>
              </p:cNvSpPr>
              <p:nvPr/>
            </p:nvSpPr>
            <p:spPr bwMode="auto">
              <a:xfrm>
                <a:off x="1873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7" name="Oval 11088"/>
              <p:cNvSpPr>
                <a:spLocks noChangeArrowheads="1"/>
              </p:cNvSpPr>
              <p:nvPr/>
            </p:nvSpPr>
            <p:spPr bwMode="auto">
              <a:xfrm>
                <a:off x="1873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8" name="Oval 11089"/>
              <p:cNvSpPr>
                <a:spLocks noChangeArrowheads="1"/>
              </p:cNvSpPr>
              <p:nvPr/>
            </p:nvSpPr>
            <p:spPr bwMode="auto">
              <a:xfrm>
                <a:off x="1876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49" name="Oval 11090"/>
              <p:cNvSpPr>
                <a:spLocks noChangeArrowheads="1"/>
              </p:cNvSpPr>
              <p:nvPr/>
            </p:nvSpPr>
            <p:spPr bwMode="auto">
              <a:xfrm>
                <a:off x="1876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0" name="Oval 11091"/>
              <p:cNvSpPr>
                <a:spLocks noChangeArrowheads="1"/>
              </p:cNvSpPr>
              <p:nvPr/>
            </p:nvSpPr>
            <p:spPr bwMode="auto">
              <a:xfrm>
                <a:off x="1876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1" name="Oval 11092"/>
              <p:cNvSpPr>
                <a:spLocks noChangeArrowheads="1"/>
              </p:cNvSpPr>
              <p:nvPr/>
            </p:nvSpPr>
            <p:spPr bwMode="auto">
              <a:xfrm>
                <a:off x="1876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2" name="Oval 11093"/>
              <p:cNvSpPr>
                <a:spLocks noChangeArrowheads="1"/>
              </p:cNvSpPr>
              <p:nvPr/>
            </p:nvSpPr>
            <p:spPr bwMode="auto">
              <a:xfrm>
                <a:off x="1876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3" name="Oval 11094"/>
              <p:cNvSpPr>
                <a:spLocks noChangeArrowheads="1"/>
              </p:cNvSpPr>
              <p:nvPr/>
            </p:nvSpPr>
            <p:spPr bwMode="auto">
              <a:xfrm>
                <a:off x="1876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4" name="Oval 11095"/>
              <p:cNvSpPr>
                <a:spLocks noChangeArrowheads="1"/>
              </p:cNvSpPr>
              <p:nvPr/>
            </p:nvSpPr>
            <p:spPr bwMode="auto">
              <a:xfrm>
                <a:off x="1876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5" name="Oval 11096"/>
              <p:cNvSpPr>
                <a:spLocks noChangeArrowheads="1"/>
              </p:cNvSpPr>
              <p:nvPr/>
            </p:nvSpPr>
            <p:spPr bwMode="auto">
              <a:xfrm>
                <a:off x="1876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6" name="Oval 11097"/>
              <p:cNvSpPr>
                <a:spLocks noChangeArrowheads="1"/>
              </p:cNvSpPr>
              <p:nvPr/>
            </p:nvSpPr>
            <p:spPr bwMode="auto">
              <a:xfrm>
                <a:off x="1879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7" name="Oval 11098"/>
              <p:cNvSpPr>
                <a:spLocks noChangeArrowheads="1"/>
              </p:cNvSpPr>
              <p:nvPr/>
            </p:nvSpPr>
            <p:spPr bwMode="auto">
              <a:xfrm>
                <a:off x="1879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8" name="Oval 11099"/>
              <p:cNvSpPr>
                <a:spLocks noChangeArrowheads="1"/>
              </p:cNvSpPr>
              <p:nvPr/>
            </p:nvSpPr>
            <p:spPr bwMode="auto">
              <a:xfrm>
                <a:off x="1879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59" name="Oval 11100"/>
              <p:cNvSpPr>
                <a:spLocks noChangeArrowheads="1"/>
              </p:cNvSpPr>
              <p:nvPr/>
            </p:nvSpPr>
            <p:spPr bwMode="auto">
              <a:xfrm>
                <a:off x="1879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0" name="Oval 11101"/>
              <p:cNvSpPr>
                <a:spLocks noChangeArrowheads="1"/>
              </p:cNvSpPr>
              <p:nvPr/>
            </p:nvSpPr>
            <p:spPr bwMode="auto">
              <a:xfrm>
                <a:off x="1879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1" name="Oval 11102"/>
              <p:cNvSpPr>
                <a:spLocks noChangeArrowheads="1"/>
              </p:cNvSpPr>
              <p:nvPr/>
            </p:nvSpPr>
            <p:spPr bwMode="auto">
              <a:xfrm>
                <a:off x="1879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2" name="Oval 11103"/>
              <p:cNvSpPr>
                <a:spLocks noChangeArrowheads="1"/>
              </p:cNvSpPr>
              <p:nvPr/>
            </p:nvSpPr>
            <p:spPr bwMode="auto">
              <a:xfrm>
                <a:off x="1879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3" name="Oval 11104"/>
              <p:cNvSpPr>
                <a:spLocks noChangeArrowheads="1"/>
              </p:cNvSpPr>
              <p:nvPr/>
            </p:nvSpPr>
            <p:spPr bwMode="auto">
              <a:xfrm>
                <a:off x="1882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4" name="Oval 11105"/>
              <p:cNvSpPr>
                <a:spLocks noChangeArrowheads="1"/>
              </p:cNvSpPr>
              <p:nvPr/>
            </p:nvSpPr>
            <p:spPr bwMode="auto">
              <a:xfrm>
                <a:off x="1882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5" name="Oval 11106"/>
              <p:cNvSpPr>
                <a:spLocks noChangeArrowheads="1"/>
              </p:cNvSpPr>
              <p:nvPr/>
            </p:nvSpPr>
            <p:spPr bwMode="auto">
              <a:xfrm>
                <a:off x="1882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6" name="Oval 11107"/>
              <p:cNvSpPr>
                <a:spLocks noChangeArrowheads="1"/>
              </p:cNvSpPr>
              <p:nvPr/>
            </p:nvSpPr>
            <p:spPr bwMode="auto">
              <a:xfrm>
                <a:off x="1882" y="273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7" name="Oval 11108"/>
              <p:cNvSpPr>
                <a:spLocks noChangeArrowheads="1"/>
              </p:cNvSpPr>
              <p:nvPr/>
            </p:nvSpPr>
            <p:spPr bwMode="auto">
              <a:xfrm>
                <a:off x="1882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8" name="Oval 11109"/>
              <p:cNvSpPr>
                <a:spLocks noChangeArrowheads="1"/>
              </p:cNvSpPr>
              <p:nvPr/>
            </p:nvSpPr>
            <p:spPr bwMode="auto">
              <a:xfrm>
                <a:off x="1882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69" name="Oval 11110"/>
              <p:cNvSpPr>
                <a:spLocks noChangeArrowheads="1"/>
              </p:cNvSpPr>
              <p:nvPr/>
            </p:nvSpPr>
            <p:spPr bwMode="auto">
              <a:xfrm>
                <a:off x="1882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0" name="Oval 11111"/>
              <p:cNvSpPr>
                <a:spLocks noChangeArrowheads="1"/>
              </p:cNvSpPr>
              <p:nvPr/>
            </p:nvSpPr>
            <p:spPr bwMode="auto">
              <a:xfrm>
                <a:off x="1882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1" name="Oval 11112"/>
              <p:cNvSpPr>
                <a:spLocks noChangeArrowheads="1"/>
              </p:cNvSpPr>
              <p:nvPr/>
            </p:nvSpPr>
            <p:spPr bwMode="auto">
              <a:xfrm>
                <a:off x="1885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2" name="Oval 11113"/>
              <p:cNvSpPr>
                <a:spLocks noChangeArrowheads="1"/>
              </p:cNvSpPr>
              <p:nvPr/>
            </p:nvSpPr>
            <p:spPr bwMode="auto">
              <a:xfrm>
                <a:off x="1885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3" name="Oval 11114"/>
              <p:cNvSpPr>
                <a:spLocks noChangeArrowheads="1"/>
              </p:cNvSpPr>
              <p:nvPr/>
            </p:nvSpPr>
            <p:spPr bwMode="auto">
              <a:xfrm>
                <a:off x="1885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4" name="Oval 11115"/>
              <p:cNvSpPr>
                <a:spLocks noChangeArrowheads="1"/>
              </p:cNvSpPr>
              <p:nvPr/>
            </p:nvSpPr>
            <p:spPr bwMode="auto">
              <a:xfrm>
                <a:off x="1885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5" name="Oval 11116"/>
              <p:cNvSpPr>
                <a:spLocks noChangeArrowheads="1"/>
              </p:cNvSpPr>
              <p:nvPr/>
            </p:nvSpPr>
            <p:spPr bwMode="auto">
              <a:xfrm>
                <a:off x="1885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6" name="Oval 11117"/>
              <p:cNvSpPr>
                <a:spLocks noChangeArrowheads="1"/>
              </p:cNvSpPr>
              <p:nvPr/>
            </p:nvSpPr>
            <p:spPr bwMode="auto">
              <a:xfrm>
                <a:off x="1885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7" name="Oval 11118"/>
              <p:cNvSpPr>
                <a:spLocks noChangeArrowheads="1"/>
              </p:cNvSpPr>
              <p:nvPr/>
            </p:nvSpPr>
            <p:spPr bwMode="auto">
              <a:xfrm>
                <a:off x="1885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8" name="Oval 11119"/>
              <p:cNvSpPr>
                <a:spLocks noChangeArrowheads="1"/>
              </p:cNvSpPr>
              <p:nvPr/>
            </p:nvSpPr>
            <p:spPr bwMode="auto">
              <a:xfrm>
                <a:off x="1885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79" name="Oval 11120"/>
              <p:cNvSpPr>
                <a:spLocks noChangeArrowheads="1"/>
              </p:cNvSpPr>
              <p:nvPr/>
            </p:nvSpPr>
            <p:spPr bwMode="auto">
              <a:xfrm>
                <a:off x="1888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0" name="Oval 11121"/>
              <p:cNvSpPr>
                <a:spLocks noChangeArrowheads="1"/>
              </p:cNvSpPr>
              <p:nvPr/>
            </p:nvSpPr>
            <p:spPr bwMode="auto">
              <a:xfrm>
                <a:off x="1888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1" name="Oval 11122"/>
              <p:cNvSpPr>
                <a:spLocks noChangeArrowheads="1"/>
              </p:cNvSpPr>
              <p:nvPr/>
            </p:nvSpPr>
            <p:spPr bwMode="auto">
              <a:xfrm>
                <a:off x="1888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2" name="Oval 11123"/>
              <p:cNvSpPr>
                <a:spLocks noChangeArrowheads="1"/>
              </p:cNvSpPr>
              <p:nvPr/>
            </p:nvSpPr>
            <p:spPr bwMode="auto">
              <a:xfrm>
                <a:off x="1888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3" name="Oval 11124"/>
              <p:cNvSpPr>
                <a:spLocks noChangeArrowheads="1"/>
              </p:cNvSpPr>
              <p:nvPr/>
            </p:nvSpPr>
            <p:spPr bwMode="auto">
              <a:xfrm>
                <a:off x="1888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4" name="Oval 11125"/>
              <p:cNvSpPr>
                <a:spLocks noChangeArrowheads="1"/>
              </p:cNvSpPr>
              <p:nvPr/>
            </p:nvSpPr>
            <p:spPr bwMode="auto">
              <a:xfrm>
                <a:off x="1888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5" name="Oval 11126"/>
              <p:cNvSpPr>
                <a:spLocks noChangeArrowheads="1"/>
              </p:cNvSpPr>
              <p:nvPr/>
            </p:nvSpPr>
            <p:spPr bwMode="auto">
              <a:xfrm>
                <a:off x="1888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6" name="Oval 11127"/>
              <p:cNvSpPr>
                <a:spLocks noChangeArrowheads="1"/>
              </p:cNvSpPr>
              <p:nvPr/>
            </p:nvSpPr>
            <p:spPr bwMode="auto">
              <a:xfrm>
                <a:off x="1891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7" name="Oval 11128"/>
              <p:cNvSpPr>
                <a:spLocks noChangeArrowheads="1"/>
              </p:cNvSpPr>
              <p:nvPr/>
            </p:nvSpPr>
            <p:spPr bwMode="auto">
              <a:xfrm>
                <a:off x="1891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8" name="Oval 11129"/>
              <p:cNvSpPr>
                <a:spLocks noChangeArrowheads="1"/>
              </p:cNvSpPr>
              <p:nvPr/>
            </p:nvSpPr>
            <p:spPr bwMode="auto">
              <a:xfrm>
                <a:off x="1891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89" name="Oval 11130"/>
              <p:cNvSpPr>
                <a:spLocks noChangeArrowheads="1"/>
              </p:cNvSpPr>
              <p:nvPr/>
            </p:nvSpPr>
            <p:spPr bwMode="auto">
              <a:xfrm>
                <a:off x="1891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0" name="Oval 11131"/>
              <p:cNvSpPr>
                <a:spLocks noChangeArrowheads="1"/>
              </p:cNvSpPr>
              <p:nvPr/>
            </p:nvSpPr>
            <p:spPr bwMode="auto">
              <a:xfrm>
                <a:off x="1891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1" name="Oval 11132"/>
              <p:cNvSpPr>
                <a:spLocks noChangeArrowheads="1"/>
              </p:cNvSpPr>
              <p:nvPr/>
            </p:nvSpPr>
            <p:spPr bwMode="auto">
              <a:xfrm>
                <a:off x="1891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2" name="Oval 11133"/>
              <p:cNvSpPr>
                <a:spLocks noChangeArrowheads="1"/>
              </p:cNvSpPr>
              <p:nvPr/>
            </p:nvSpPr>
            <p:spPr bwMode="auto">
              <a:xfrm>
                <a:off x="1891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3" name="Oval 11134"/>
              <p:cNvSpPr>
                <a:spLocks noChangeArrowheads="1"/>
              </p:cNvSpPr>
              <p:nvPr/>
            </p:nvSpPr>
            <p:spPr bwMode="auto">
              <a:xfrm>
                <a:off x="1891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4" name="Oval 11135"/>
              <p:cNvSpPr>
                <a:spLocks noChangeArrowheads="1"/>
              </p:cNvSpPr>
              <p:nvPr/>
            </p:nvSpPr>
            <p:spPr bwMode="auto">
              <a:xfrm>
                <a:off x="1894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5" name="Oval 11136"/>
              <p:cNvSpPr>
                <a:spLocks noChangeArrowheads="1"/>
              </p:cNvSpPr>
              <p:nvPr/>
            </p:nvSpPr>
            <p:spPr bwMode="auto">
              <a:xfrm>
                <a:off x="1894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6" name="Oval 11137"/>
              <p:cNvSpPr>
                <a:spLocks noChangeArrowheads="1"/>
              </p:cNvSpPr>
              <p:nvPr/>
            </p:nvSpPr>
            <p:spPr bwMode="auto">
              <a:xfrm>
                <a:off x="1894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7" name="Oval 11138"/>
              <p:cNvSpPr>
                <a:spLocks noChangeArrowheads="1"/>
              </p:cNvSpPr>
              <p:nvPr/>
            </p:nvSpPr>
            <p:spPr bwMode="auto">
              <a:xfrm>
                <a:off x="1894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8" name="Oval 11139"/>
              <p:cNvSpPr>
                <a:spLocks noChangeArrowheads="1"/>
              </p:cNvSpPr>
              <p:nvPr/>
            </p:nvSpPr>
            <p:spPr bwMode="auto">
              <a:xfrm>
                <a:off x="1894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99" name="Oval 11140"/>
              <p:cNvSpPr>
                <a:spLocks noChangeArrowheads="1"/>
              </p:cNvSpPr>
              <p:nvPr/>
            </p:nvSpPr>
            <p:spPr bwMode="auto">
              <a:xfrm>
                <a:off x="1894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0" name="Oval 11141"/>
              <p:cNvSpPr>
                <a:spLocks noChangeArrowheads="1"/>
              </p:cNvSpPr>
              <p:nvPr/>
            </p:nvSpPr>
            <p:spPr bwMode="auto">
              <a:xfrm>
                <a:off x="1894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1" name="Oval 11142"/>
              <p:cNvSpPr>
                <a:spLocks noChangeArrowheads="1"/>
              </p:cNvSpPr>
              <p:nvPr/>
            </p:nvSpPr>
            <p:spPr bwMode="auto">
              <a:xfrm>
                <a:off x="1896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2" name="Oval 11143"/>
              <p:cNvSpPr>
                <a:spLocks noChangeArrowheads="1"/>
              </p:cNvSpPr>
              <p:nvPr/>
            </p:nvSpPr>
            <p:spPr bwMode="auto">
              <a:xfrm>
                <a:off x="1896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3" name="Oval 11144"/>
              <p:cNvSpPr>
                <a:spLocks noChangeArrowheads="1"/>
              </p:cNvSpPr>
              <p:nvPr/>
            </p:nvSpPr>
            <p:spPr bwMode="auto">
              <a:xfrm>
                <a:off x="1896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4" name="Oval 11145"/>
              <p:cNvSpPr>
                <a:spLocks noChangeArrowheads="1"/>
              </p:cNvSpPr>
              <p:nvPr/>
            </p:nvSpPr>
            <p:spPr bwMode="auto">
              <a:xfrm>
                <a:off x="1896" y="273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5" name="Oval 11146"/>
              <p:cNvSpPr>
                <a:spLocks noChangeArrowheads="1"/>
              </p:cNvSpPr>
              <p:nvPr/>
            </p:nvSpPr>
            <p:spPr bwMode="auto">
              <a:xfrm>
                <a:off x="1896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6" name="Oval 11147"/>
              <p:cNvSpPr>
                <a:spLocks noChangeArrowheads="1"/>
              </p:cNvSpPr>
              <p:nvPr/>
            </p:nvSpPr>
            <p:spPr bwMode="auto">
              <a:xfrm>
                <a:off x="1896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7" name="Oval 11148"/>
              <p:cNvSpPr>
                <a:spLocks noChangeArrowheads="1"/>
              </p:cNvSpPr>
              <p:nvPr/>
            </p:nvSpPr>
            <p:spPr bwMode="auto">
              <a:xfrm>
                <a:off x="1896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8" name="Oval 11149"/>
              <p:cNvSpPr>
                <a:spLocks noChangeArrowheads="1"/>
              </p:cNvSpPr>
              <p:nvPr/>
            </p:nvSpPr>
            <p:spPr bwMode="auto">
              <a:xfrm>
                <a:off x="1896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09" name="Oval 11150"/>
              <p:cNvSpPr>
                <a:spLocks noChangeArrowheads="1"/>
              </p:cNvSpPr>
              <p:nvPr/>
            </p:nvSpPr>
            <p:spPr bwMode="auto">
              <a:xfrm>
                <a:off x="1899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0" name="Oval 11151"/>
              <p:cNvSpPr>
                <a:spLocks noChangeArrowheads="1"/>
              </p:cNvSpPr>
              <p:nvPr/>
            </p:nvSpPr>
            <p:spPr bwMode="auto">
              <a:xfrm>
                <a:off x="1899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1" name="Oval 11152"/>
              <p:cNvSpPr>
                <a:spLocks noChangeArrowheads="1"/>
              </p:cNvSpPr>
              <p:nvPr/>
            </p:nvSpPr>
            <p:spPr bwMode="auto">
              <a:xfrm>
                <a:off x="1899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2" name="Oval 11153"/>
              <p:cNvSpPr>
                <a:spLocks noChangeArrowheads="1"/>
              </p:cNvSpPr>
              <p:nvPr/>
            </p:nvSpPr>
            <p:spPr bwMode="auto">
              <a:xfrm>
                <a:off x="1899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3" name="Oval 11154"/>
              <p:cNvSpPr>
                <a:spLocks noChangeArrowheads="1"/>
              </p:cNvSpPr>
              <p:nvPr/>
            </p:nvSpPr>
            <p:spPr bwMode="auto">
              <a:xfrm>
                <a:off x="1899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4" name="Oval 11155"/>
              <p:cNvSpPr>
                <a:spLocks noChangeArrowheads="1"/>
              </p:cNvSpPr>
              <p:nvPr/>
            </p:nvSpPr>
            <p:spPr bwMode="auto">
              <a:xfrm>
                <a:off x="1899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5" name="Oval 11156"/>
              <p:cNvSpPr>
                <a:spLocks noChangeArrowheads="1"/>
              </p:cNvSpPr>
              <p:nvPr/>
            </p:nvSpPr>
            <p:spPr bwMode="auto">
              <a:xfrm>
                <a:off x="1899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6" name="Oval 11157"/>
              <p:cNvSpPr>
                <a:spLocks noChangeArrowheads="1"/>
              </p:cNvSpPr>
              <p:nvPr/>
            </p:nvSpPr>
            <p:spPr bwMode="auto">
              <a:xfrm>
                <a:off x="1899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7" name="Oval 11158"/>
              <p:cNvSpPr>
                <a:spLocks noChangeArrowheads="1"/>
              </p:cNvSpPr>
              <p:nvPr/>
            </p:nvSpPr>
            <p:spPr bwMode="auto">
              <a:xfrm>
                <a:off x="1902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8" name="Oval 11159"/>
              <p:cNvSpPr>
                <a:spLocks noChangeArrowheads="1"/>
              </p:cNvSpPr>
              <p:nvPr/>
            </p:nvSpPr>
            <p:spPr bwMode="auto">
              <a:xfrm>
                <a:off x="1902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19" name="Oval 11160"/>
              <p:cNvSpPr>
                <a:spLocks noChangeArrowheads="1"/>
              </p:cNvSpPr>
              <p:nvPr/>
            </p:nvSpPr>
            <p:spPr bwMode="auto">
              <a:xfrm>
                <a:off x="1902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0" name="Oval 11161"/>
              <p:cNvSpPr>
                <a:spLocks noChangeArrowheads="1"/>
              </p:cNvSpPr>
              <p:nvPr/>
            </p:nvSpPr>
            <p:spPr bwMode="auto">
              <a:xfrm>
                <a:off x="1902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1" name="Oval 11162"/>
              <p:cNvSpPr>
                <a:spLocks noChangeArrowheads="1"/>
              </p:cNvSpPr>
              <p:nvPr/>
            </p:nvSpPr>
            <p:spPr bwMode="auto">
              <a:xfrm>
                <a:off x="1902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2" name="Oval 11163"/>
              <p:cNvSpPr>
                <a:spLocks noChangeArrowheads="1"/>
              </p:cNvSpPr>
              <p:nvPr/>
            </p:nvSpPr>
            <p:spPr bwMode="auto">
              <a:xfrm>
                <a:off x="1902" y="275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3" name="Oval 11164"/>
              <p:cNvSpPr>
                <a:spLocks noChangeArrowheads="1"/>
              </p:cNvSpPr>
              <p:nvPr/>
            </p:nvSpPr>
            <p:spPr bwMode="auto">
              <a:xfrm>
                <a:off x="1902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4" name="Oval 11165"/>
              <p:cNvSpPr>
                <a:spLocks noChangeArrowheads="1"/>
              </p:cNvSpPr>
              <p:nvPr/>
            </p:nvSpPr>
            <p:spPr bwMode="auto">
              <a:xfrm>
                <a:off x="1905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5" name="Oval 11166"/>
              <p:cNvSpPr>
                <a:spLocks noChangeArrowheads="1"/>
              </p:cNvSpPr>
              <p:nvPr/>
            </p:nvSpPr>
            <p:spPr bwMode="auto">
              <a:xfrm>
                <a:off x="1905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6" name="Oval 11167"/>
              <p:cNvSpPr>
                <a:spLocks noChangeArrowheads="1"/>
              </p:cNvSpPr>
              <p:nvPr/>
            </p:nvSpPr>
            <p:spPr bwMode="auto">
              <a:xfrm>
                <a:off x="1905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7" name="Oval 11168"/>
              <p:cNvSpPr>
                <a:spLocks noChangeArrowheads="1"/>
              </p:cNvSpPr>
              <p:nvPr/>
            </p:nvSpPr>
            <p:spPr bwMode="auto">
              <a:xfrm>
                <a:off x="1905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8" name="Oval 11169"/>
              <p:cNvSpPr>
                <a:spLocks noChangeArrowheads="1"/>
              </p:cNvSpPr>
              <p:nvPr/>
            </p:nvSpPr>
            <p:spPr bwMode="auto">
              <a:xfrm>
                <a:off x="1905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29" name="Oval 11170"/>
              <p:cNvSpPr>
                <a:spLocks noChangeArrowheads="1"/>
              </p:cNvSpPr>
              <p:nvPr/>
            </p:nvSpPr>
            <p:spPr bwMode="auto">
              <a:xfrm>
                <a:off x="1905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0" name="Oval 11171"/>
              <p:cNvSpPr>
                <a:spLocks noChangeArrowheads="1"/>
              </p:cNvSpPr>
              <p:nvPr/>
            </p:nvSpPr>
            <p:spPr bwMode="auto">
              <a:xfrm>
                <a:off x="1905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1" name="Oval 11172"/>
              <p:cNvSpPr>
                <a:spLocks noChangeArrowheads="1"/>
              </p:cNvSpPr>
              <p:nvPr/>
            </p:nvSpPr>
            <p:spPr bwMode="auto">
              <a:xfrm>
                <a:off x="1905" y="273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2" name="Oval 11173"/>
              <p:cNvSpPr>
                <a:spLocks noChangeArrowheads="1"/>
              </p:cNvSpPr>
              <p:nvPr/>
            </p:nvSpPr>
            <p:spPr bwMode="auto">
              <a:xfrm>
                <a:off x="1908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3" name="Oval 11174"/>
              <p:cNvSpPr>
                <a:spLocks noChangeArrowheads="1"/>
              </p:cNvSpPr>
              <p:nvPr/>
            </p:nvSpPr>
            <p:spPr bwMode="auto">
              <a:xfrm>
                <a:off x="1908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4" name="Oval 11175"/>
              <p:cNvSpPr>
                <a:spLocks noChangeArrowheads="1"/>
              </p:cNvSpPr>
              <p:nvPr/>
            </p:nvSpPr>
            <p:spPr bwMode="auto">
              <a:xfrm>
                <a:off x="1908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5" name="Oval 11176"/>
              <p:cNvSpPr>
                <a:spLocks noChangeArrowheads="1"/>
              </p:cNvSpPr>
              <p:nvPr/>
            </p:nvSpPr>
            <p:spPr bwMode="auto">
              <a:xfrm>
                <a:off x="1908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6" name="Oval 11177"/>
              <p:cNvSpPr>
                <a:spLocks noChangeArrowheads="1"/>
              </p:cNvSpPr>
              <p:nvPr/>
            </p:nvSpPr>
            <p:spPr bwMode="auto">
              <a:xfrm>
                <a:off x="1908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7" name="Oval 11178"/>
              <p:cNvSpPr>
                <a:spLocks noChangeArrowheads="1"/>
              </p:cNvSpPr>
              <p:nvPr/>
            </p:nvSpPr>
            <p:spPr bwMode="auto">
              <a:xfrm>
                <a:off x="1908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8" name="Oval 11179"/>
              <p:cNvSpPr>
                <a:spLocks noChangeArrowheads="1"/>
              </p:cNvSpPr>
              <p:nvPr/>
            </p:nvSpPr>
            <p:spPr bwMode="auto">
              <a:xfrm>
                <a:off x="1908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39" name="Oval 11180"/>
              <p:cNvSpPr>
                <a:spLocks noChangeArrowheads="1"/>
              </p:cNvSpPr>
              <p:nvPr/>
            </p:nvSpPr>
            <p:spPr bwMode="auto">
              <a:xfrm>
                <a:off x="1908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0" name="Oval 11181"/>
              <p:cNvSpPr>
                <a:spLocks noChangeArrowheads="1"/>
              </p:cNvSpPr>
              <p:nvPr/>
            </p:nvSpPr>
            <p:spPr bwMode="auto">
              <a:xfrm>
                <a:off x="1911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1" name="Oval 11182"/>
              <p:cNvSpPr>
                <a:spLocks noChangeArrowheads="1"/>
              </p:cNvSpPr>
              <p:nvPr/>
            </p:nvSpPr>
            <p:spPr bwMode="auto">
              <a:xfrm>
                <a:off x="1911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2" name="Oval 11183"/>
              <p:cNvSpPr>
                <a:spLocks noChangeArrowheads="1"/>
              </p:cNvSpPr>
              <p:nvPr/>
            </p:nvSpPr>
            <p:spPr bwMode="auto">
              <a:xfrm>
                <a:off x="1911" y="275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3" name="Oval 11184"/>
              <p:cNvSpPr>
                <a:spLocks noChangeArrowheads="1"/>
              </p:cNvSpPr>
              <p:nvPr/>
            </p:nvSpPr>
            <p:spPr bwMode="auto">
              <a:xfrm>
                <a:off x="1911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4" name="Oval 11185"/>
              <p:cNvSpPr>
                <a:spLocks noChangeArrowheads="1"/>
              </p:cNvSpPr>
              <p:nvPr/>
            </p:nvSpPr>
            <p:spPr bwMode="auto">
              <a:xfrm>
                <a:off x="1911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5" name="Oval 11186"/>
              <p:cNvSpPr>
                <a:spLocks noChangeArrowheads="1"/>
              </p:cNvSpPr>
              <p:nvPr/>
            </p:nvSpPr>
            <p:spPr bwMode="auto">
              <a:xfrm>
                <a:off x="1911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6" name="Oval 11187"/>
              <p:cNvSpPr>
                <a:spLocks noChangeArrowheads="1"/>
              </p:cNvSpPr>
              <p:nvPr/>
            </p:nvSpPr>
            <p:spPr bwMode="auto">
              <a:xfrm>
                <a:off x="1911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7" name="Oval 11188"/>
              <p:cNvSpPr>
                <a:spLocks noChangeArrowheads="1"/>
              </p:cNvSpPr>
              <p:nvPr/>
            </p:nvSpPr>
            <p:spPr bwMode="auto">
              <a:xfrm>
                <a:off x="1914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8" name="Oval 11189"/>
              <p:cNvSpPr>
                <a:spLocks noChangeArrowheads="1"/>
              </p:cNvSpPr>
              <p:nvPr/>
            </p:nvSpPr>
            <p:spPr bwMode="auto">
              <a:xfrm>
                <a:off x="1914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49" name="Oval 11190"/>
              <p:cNvSpPr>
                <a:spLocks noChangeArrowheads="1"/>
              </p:cNvSpPr>
              <p:nvPr/>
            </p:nvSpPr>
            <p:spPr bwMode="auto">
              <a:xfrm>
                <a:off x="1914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0" name="Oval 11191"/>
              <p:cNvSpPr>
                <a:spLocks noChangeArrowheads="1"/>
              </p:cNvSpPr>
              <p:nvPr/>
            </p:nvSpPr>
            <p:spPr bwMode="auto">
              <a:xfrm>
                <a:off x="1914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1" name="Oval 11192"/>
              <p:cNvSpPr>
                <a:spLocks noChangeArrowheads="1"/>
              </p:cNvSpPr>
              <p:nvPr/>
            </p:nvSpPr>
            <p:spPr bwMode="auto">
              <a:xfrm>
                <a:off x="1914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2" name="Oval 11193"/>
              <p:cNvSpPr>
                <a:spLocks noChangeArrowheads="1"/>
              </p:cNvSpPr>
              <p:nvPr/>
            </p:nvSpPr>
            <p:spPr bwMode="auto">
              <a:xfrm>
                <a:off x="1914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3" name="Oval 11194"/>
              <p:cNvSpPr>
                <a:spLocks noChangeArrowheads="1"/>
              </p:cNvSpPr>
              <p:nvPr/>
            </p:nvSpPr>
            <p:spPr bwMode="auto">
              <a:xfrm>
                <a:off x="1914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4" name="Oval 11195"/>
              <p:cNvSpPr>
                <a:spLocks noChangeArrowheads="1"/>
              </p:cNvSpPr>
              <p:nvPr/>
            </p:nvSpPr>
            <p:spPr bwMode="auto">
              <a:xfrm>
                <a:off x="1914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5" name="Oval 11196"/>
              <p:cNvSpPr>
                <a:spLocks noChangeArrowheads="1"/>
              </p:cNvSpPr>
              <p:nvPr/>
            </p:nvSpPr>
            <p:spPr bwMode="auto">
              <a:xfrm>
                <a:off x="1917" y="275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6" name="Oval 11197"/>
              <p:cNvSpPr>
                <a:spLocks noChangeArrowheads="1"/>
              </p:cNvSpPr>
              <p:nvPr/>
            </p:nvSpPr>
            <p:spPr bwMode="auto">
              <a:xfrm>
                <a:off x="1917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7" name="Oval 11198"/>
              <p:cNvSpPr>
                <a:spLocks noChangeArrowheads="1"/>
              </p:cNvSpPr>
              <p:nvPr/>
            </p:nvSpPr>
            <p:spPr bwMode="auto">
              <a:xfrm>
                <a:off x="1917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8" name="Oval 11199"/>
              <p:cNvSpPr>
                <a:spLocks noChangeArrowheads="1"/>
              </p:cNvSpPr>
              <p:nvPr/>
            </p:nvSpPr>
            <p:spPr bwMode="auto">
              <a:xfrm>
                <a:off x="1917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59" name="Oval 11200"/>
              <p:cNvSpPr>
                <a:spLocks noChangeArrowheads="1"/>
              </p:cNvSpPr>
              <p:nvPr/>
            </p:nvSpPr>
            <p:spPr bwMode="auto">
              <a:xfrm>
                <a:off x="1917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0" name="Oval 11201"/>
              <p:cNvSpPr>
                <a:spLocks noChangeArrowheads="1"/>
              </p:cNvSpPr>
              <p:nvPr/>
            </p:nvSpPr>
            <p:spPr bwMode="auto">
              <a:xfrm>
                <a:off x="1917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1" name="Oval 11202"/>
              <p:cNvSpPr>
                <a:spLocks noChangeArrowheads="1"/>
              </p:cNvSpPr>
              <p:nvPr/>
            </p:nvSpPr>
            <p:spPr bwMode="auto">
              <a:xfrm>
                <a:off x="1917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2" name="Oval 11203"/>
              <p:cNvSpPr>
                <a:spLocks noChangeArrowheads="1"/>
              </p:cNvSpPr>
              <p:nvPr/>
            </p:nvSpPr>
            <p:spPr bwMode="auto">
              <a:xfrm>
                <a:off x="1917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3" name="Oval 11204"/>
              <p:cNvSpPr>
                <a:spLocks noChangeArrowheads="1"/>
              </p:cNvSpPr>
              <p:nvPr/>
            </p:nvSpPr>
            <p:spPr bwMode="auto">
              <a:xfrm>
                <a:off x="1920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4" name="Oval 11205"/>
              <p:cNvSpPr>
                <a:spLocks noChangeArrowheads="1"/>
              </p:cNvSpPr>
              <p:nvPr/>
            </p:nvSpPr>
            <p:spPr bwMode="auto">
              <a:xfrm>
                <a:off x="1920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5" name="Oval 11206"/>
              <p:cNvSpPr>
                <a:spLocks noChangeArrowheads="1"/>
              </p:cNvSpPr>
              <p:nvPr/>
            </p:nvSpPr>
            <p:spPr bwMode="auto">
              <a:xfrm>
                <a:off x="1920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6" name="Oval 11207"/>
              <p:cNvSpPr>
                <a:spLocks noChangeArrowheads="1"/>
              </p:cNvSpPr>
              <p:nvPr/>
            </p:nvSpPr>
            <p:spPr bwMode="auto">
              <a:xfrm>
                <a:off x="1920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7" name="Oval 11208"/>
              <p:cNvSpPr>
                <a:spLocks noChangeArrowheads="1"/>
              </p:cNvSpPr>
              <p:nvPr/>
            </p:nvSpPr>
            <p:spPr bwMode="auto">
              <a:xfrm>
                <a:off x="1920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8" name="Oval 11209"/>
              <p:cNvSpPr>
                <a:spLocks noChangeArrowheads="1"/>
              </p:cNvSpPr>
              <p:nvPr/>
            </p:nvSpPr>
            <p:spPr bwMode="auto">
              <a:xfrm>
                <a:off x="1920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69" name="Oval 11210"/>
              <p:cNvSpPr>
                <a:spLocks noChangeArrowheads="1"/>
              </p:cNvSpPr>
              <p:nvPr/>
            </p:nvSpPr>
            <p:spPr bwMode="auto">
              <a:xfrm>
                <a:off x="1920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0" name="Oval 11211"/>
              <p:cNvSpPr>
                <a:spLocks noChangeArrowheads="1"/>
              </p:cNvSpPr>
              <p:nvPr/>
            </p:nvSpPr>
            <p:spPr bwMode="auto">
              <a:xfrm>
                <a:off x="1923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1" name="Oval 11212"/>
              <p:cNvSpPr>
                <a:spLocks noChangeArrowheads="1"/>
              </p:cNvSpPr>
              <p:nvPr/>
            </p:nvSpPr>
            <p:spPr bwMode="auto">
              <a:xfrm>
                <a:off x="1923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2" name="Oval 11213"/>
              <p:cNvSpPr>
                <a:spLocks noChangeArrowheads="1"/>
              </p:cNvSpPr>
              <p:nvPr/>
            </p:nvSpPr>
            <p:spPr bwMode="auto">
              <a:xfrm>
                <a:off x="1923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3" name="Oval 11214"/>
              <p:cNvSpPr>
                <a:spLocks noChangeArrowheads="1"/>
              </p:cNvSpPr>
              <p:nvPr/>
            </p:nvSpPr>
            <p:spPr bwMode="auto">
              <a:xfrm>
                <a:off x="1923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4" name="Oval 11215"/>
              <p:cNvSpPr>
                <a:spLocks noChangeArrowheads="1"/>
              </p:cNvSpPr>
              <p:nvPr/>
            </p:nvSpPr>
            <p:spPr bwMode="auto">
              <a:xfrm>
                <a:off x="1923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5" name="Oval 11216"/>
              <p:cNvSpPr>
                <a:spLocks noChangeArrowheads="1"/>
              </p:cNvSpPr>
              <p:nvPr/>
            </p:nvSpPr>
            <p:spPr bwMode="auto">
              <a:xfrm>
                <a:off x="1923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6" name="Oval 11217"/>
              <p:cNvSpPr>
                <a:spLocks noChangeArrowheads="1"/>
              </p:cNvSpPr>
              <p:nvPr/>
            </p:nvSpPr>
            <p:spPr bwMode="auto">
              <a:xfrm>
                <a:off x="1923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7" name="Oval 11218"/>
              <p:cNvSpPr>
                <a:spLocks noChangeArrowheads="1"/>
              </p:cNvSpPr>
              <p:nvPr/>
            </p:nvSpPr>
            <p:spPr bwMode="auto">
              <a:xfrm>
                <a:off x="1923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8" name="Oval 11219"/>
              <p:cNvSpPr>
                <a:spLocks noChangeArrowheads="1"/>
              </p:cNvSpPr>
              <p:nvPr/>
            </p:nvSpPr>
            <p:spPr bwMode="auto">
              <a:xfrm>
                <a:off x="1926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79" name="Oval 11220"/>
              <p:cNvSpPr>
                <a:spLocks noChangeArrowheads="1"/>
              </p:cNvSpPr>
              <p:nvPr/>
            </p:nvSpPr>
            <p:spPr bwMode="auto">
              <a:xfrm>
                <a:off x="1926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0" name="Oval 11221"/>
              <p:cNvSpPr>
                <a:spLocks noChangeArrowheads="1"/>
              </p:cNvSpPr>
              <p:nvPr/>
            </p:nvSpPr>
            <p:spPr bwMode="auto">
              <a:xfrm>
                <a:off x="1926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1" name="Oval 11222"/>
              <p:cNvSpPr>
                <a:spLocks noChangeArrowheads="1"/>
              </p:cNvSpPr>
              <p:nvPr/>
            </p:nvSpPr>
            <p:spPr bwMode="auto">
              <a:xfrm>
                <a:off x="1926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2" name="Oval 11223"/>
              <p:cNvSpPr>
                <a:spLocks noChangeArrowheads="1"/>
              </p:cNvSpPr>
              <p:nvPr/>
            </p:nvSpPr>
            <p:spPr bwMode="auto">
              <a:xfrm>
                <a:off x="1926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3" name="Oval 11224"/>
              <p:cNvSpPr>
                <a:spLocks noChangeArrowheads="1"/>
              </p:cNvSpPr>
              <p:nvPr/>
            </p:nvSpPr>
            <p:spPr bwMode="auto">
              <a:xfrm>
                <a:off x="1926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4" name="Oval 11225"/>
              <p:cNvSpPr>
                <a:spLocks noChangeArrowheads="1"/>
              </p:cNvSpPr>
              <p:nvPr/>
            </p:nvSpPr>
            <p:spPr bwMode="auto">
              <a:xfrm>
                <a:off x="1926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5" name="Oval 11226"/>
              <p:cNvSpPr>
                <a:spLocks noChangeArrowheads="1"/>
              </p:cNvSpPr>
              <p:nvPr/>
            </p:nvSpPr>
            <p:spPr bwMode="auto">
              <a:xfrm>
                <a:off x="1926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6" name="Oval 11227"/>
              <p:cNvSpPr>
                <a:spLocks noChangeArrowheads="1"/>
              </p:cNvSpPr>
              <p:nvPr/>
            </p:nvSpPr>
            <p:spPr bwMode="auto">
              <a:xfrm>
                <a:off x="1929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7" name="Oval 11228"/>
              <p:cNvSpPr>
                <a:spLocks noChangeArrowheads="1"/>
              </p:cNvSpPr>
              <p:nvPr/>
            </p:nvSpPr>
            <p:spPr bwMode="auto">
              <a:xfrm>
                <a:off x="1929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8" name="Oval 11229"/>
              <p:cNvSpPr>
                <a:spLocks noChangeArrowheads="1"/>
              </p:cNvSpPr>
              <p:nvPr/>
            </p:nvSpPr>
            <p:spPr bwMode="auto">
              <a:xfrm>
                <a:off x="1929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89" name="Oval 11230"/>
              <p:cNvSpPr>
                <a:spLocks noChangeArrowheads="1"/>
              </p:cNvSpPr>
              <p:nvPr/>
            </p:nvSpPr>
            <p:spPr bwMode="auto">
              <a:xfrm>
                <a:off x="1929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0" name="Oval 11231"/>
              <p:cNvSpPr>
                <a:spLocks noChangeArrowheads="1"/>
              </p:cNvSpPr>
              <p:nvPr/>
            </p:nvSpPr>
            <p:spPr bwMode="auto">
              <a:xfrm>
                <a:off x="1929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1" name="Oval 11232"/>
              <p:cNvSpPr>
                <a:spLocks noChangeArrowheads="1"/>
              </p:cNvSpPr>
              <p:nvPr/>
            </p:nvSpPr>
            <p:spPr bwMode="auto">
              <a:xfrm>
                <a:off x="1929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2" name="Oval 11233"/>
              <p:cNvSpPr>
                <a:spLocks noChangeArrowheads="1"/>
              </p:cNvSpPr>
              <p:nvPr/>
            </p:nvSpPr>
            <p:spPr bwMode="auto">
              <a:xfrm>
                <a:off x="1929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3" name="Oval 11234"/>
              <p:cNvSpPr>
                <a:spLocks noChangeArrowheads="1"/>
              </p:cNvSpPr>
              <p:nvPr/>
            </p:nvSpPr>
            <p:spPr bwMode="auto">
              <a:xfrm>
                <a:off x="1932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4" name="Oval 11235"/>
              <p:cNvSpPr>
                <a:spLocks noChangeArrowheads="1"/>
              </p:cNvSpPr>
              <p:nvPr/>
            </p:nvSpPr>
            <p:spPr bwMode="auto">
              <a:xfrm>
                <a:off x="1932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5" name="Oval 11236"/>
              <p:cNvSpPr>
                <a:spLocks noChangeArrowheads="1"/>
              </p:cNvSpPr>
              <p:nvPr/>
            </p:nvSpPr>
            <p:spPr bwMode="auto">
              <a:xfrm>
                <a:off x="1932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6" name="Oval 11237"/>
              <p:cNvSpPr>
                <a:spLocks noChangeArrowheads="1"/>
              </p:cNvSpPr>
              <p:nvPr/>
            </p:nvSpPr>
            <p:spPr bwMode="auto">
              <a:xfrm>
                <a:off x="1932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7" name="Oval 11238"/>
              <p:cNvSpPr>
                <a:spLocks noChangeArrowheads="1"/>
              </p:cNvSpPr>
              <p:nvPr/>
            </p:nvSpPr>
            <p:spPr bwMode="auto">
              <a:xfrm>
                <a:off x="1932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8" name="Oval 11239"/>
              <p:cNvSpPr>
                <a:spLocks noChangeArrowheads="1"/>
              </p:cNvSpPr>
              <p:nvPr/>
            </p:nvSpPr>
            <p:spPr bwMode="auto">
              <a:xfrm>
                <a:off x="1932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499" name="Oval 11240"/>
              <p:cNvSpPr>
                <a:spLocks noChangeArrowheads="1"/>
              </p:cNvSpPr>
              <p:nvPr/>
            </p:nvSpPr>
            <p:spPr bwMode="auto">
              <a:xfrm>
                <a:off x="1932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00" name="Oval 11241"/>
              <p:cNvSpPr>
                <a:spLocks noChangeArrowheads="1"/>
              </p:cNvSpPr>
              <p:nvPr/>
            </p:nvSpPr>
            <p:spPr bwMode="auto">
              <a:xfrm>
                <a:off x="1932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01" name="Oval 11242"/>
              <p:cNvSpPr>
                <a:spLocks noChangeArrowheads="1"/>
              </p:cNvSpPr>
              <p:nvPr/>
            </p:nvSpPr>
            <p:spPr bwMode="auto">
              <a:xfrm>
                <a:off x="1935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02" name="Oval 11243"/>
              <p:cNvSpPr>
                <a:spLocks noChangeArrowheads="1"/>
              </p:cNvSpPr>
              <p:nvPr/>
            </p:nvSpPr>
            <p:spPr bwMode="auto">
              <a:xfrm>
                <a:off x="1935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03" name="Oval 11244"/>
              <p:cNvSpPr>
                <a:spLocks noChangeArrowheads="1"/>
              </p:cNvSpPr>
              <p:nvPr/>
            </p:nvSpPr>
            <p:spPr bwMode="auto">
              <a:xfrm>
                <a:off x="1935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04" name="Oval 11245"/>
              <p:cNvSpPr>
                <a:spLocks noChangeArrowheads="1"/>
              </p:cNvSpPr>
              <p:nvPr/>
            </p:nvSpPr>
            <p:spPr bwMode="auto">
              <a:xfrm>
                <a:off x="1935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05" name="Oval 11246"/>
              <p:cNvSpPr>
                <a:spLocks noChangeArrowheads="1"/>
              </p:cNvSpPr>
              <p:nvPr/>
            </p:nvSpPr>
            <p:spPr bwMode="auto">
              <a:xfrm>
                <a:off x="1935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06" name="Oval 11247"/>
              <p:cNvSpPr>
                <a:spLocks noChangeArrowheads="1"/>
              </p:cNvSpPr>
              <p:nvPr/>
            </p:nvSpPr>
            <p:spPr bwMode="auto">
              <a:xfrm>
                <a:off x="1935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07" name="Oval 11248"/>
              <p:cNvSpPr>
                <a:spLocks noChangeArrowheads="1"/>
              </p:cNvSpPr>
              <p:nvPr/>
            </p:nvSpPr>
            <p:spPr bwMode="auto">
              <a:xfrm>
                <a:off x="1935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508" name="Oval 11249"/>
              <p:cNvSpPr>
                <a:spLocks noChangeArrowheads="1"/>
              </p:cNvSpPr>
              <p:nvPr/>
            </p:nvSpPr>
            <p:spPr bwMode="auto">
              <a:xfrm>
                <a:off x="1937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3" name="Group 11451"/>
            <p:cNvGrpSpPr>
              <a:grpSpLocks/>
            </p:cNvGrpSpPr>
            <p:nvPr/>
          </p:nvGrpSpPr>
          <p:grpSpPr bwMode="auto">
            <a:xfrm>
              <a:off x="1937" y="2608"/>
              <a:ext cx="100" cy="162"/>
              <a:chOff x="1937" y="2608"/>
              <a:chExt cx="100" cy="162"/>
            </a:xfrm>
          </p:grpSpPr>
          <p:sp>
            <p:nvSpPr>
              <p:cNvPr id="11109" name="Oval 11251"/>
              <p:cNvSpPr>
                <a:spLocks noChangeArrowheads="1"/>
              </p:cNvSpPr>
              <p:nvPr/>
            </p:nvSpPr>
            <p:spPr bwMode="auto">
              <a:xfrm>
                <a:off x="1937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0" name="Oval 11252"/>
              <p:cNvSpPr>
                <a:spLocks noChangeArrowheads="1"/>
              </p:cNvSpPr>
              <p:nvPr/>
            </p:nvSpPr>
            <p:spPr bwMode="auto">
              <a:xfrm>
                <a:off x="1937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1" name="Oval 11253"/>
              <p:cNvSpPr>
                <a:spLocks noChangeArrowheads="1"/>
              </p:cNvSpPr>
              <p:nvPr/>
            </p:nvSpPr>
            <p:spPr bwMode="auto">
              <a:xfrm>
                <a:off x="1937" y="27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2" name="Oval 11254"/>
              <p:cNvSpPr>
                <a:spLocks noChangeArrowheads="1"/>
              </p:cNvSpPr>
              <p:nvPr/>
            </p:nvSpPr>
            <p:spPr bwMode="auto">
              <a:xfrm>
                <a:off x="1937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3" name="Oval 11255"/>
              <p:cNvSpPr>
                <a:spLocks noChangeArrowheads="1"/>
              </p:cNvSpPr>
              <p:nvPr/>
            </p:nvSpPr>
            <p:spPr bwMode="auto">
              <a:xfrm>
                <a:off x="1937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4" name="Oval 11256"/>
              <p:cNvSpPr>
                <a:spLocks noChangeArrowheads="1"/>
              </p:cNvSpPr>
              <p:nvPr/>
            </p:nvSpPr>
            <p:spPr bwMode="auto">
              <a:xfrm>
                <a:off x="1937" y="275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5" name="Oval 11257"/>
              <p:cNvSpPr>
                <a:spLocks noChangeArrowheads="1"/>
              </p:cNvSpPr>
              <p:nvPr/>
            </p:nvSpPr>
            <p:spPr bwMode="auto">
              <a:xfrm>
                <a:off x="1937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6" name="Oval 11258"/>
              <p:cNvSpPr>
                <a:spLocks noChangeArrowheads="1"/>
              </p:cNvSpPr>
              <p:nvPr/>
            </p:nvSpPr>
            <p:spPr bwMode="auto">
              <a:xfrm>
                <a:off x="1940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7" name="Oval 11259"/>
              <p:cNvSpPr>
                <a:spLocks noChangeArrowheads="1"/>
              </p:cNvSpPr>
              <p:nvPr/>
            </p:nvSpPr>
            <p:spPr bwMode="auto">
              <a:xfrm>
                <a:off x="1940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8" name="Oval 11260"/>
              <p:cNvSpPr>
                <a:spLocks noChangeArrowheads="1"/>
              </p:cNvSpPr>
              <p:nvPr/>
            </p:nvSpPr>
            <p:spPr bwMode="auto">
              <a:xfrm>
                <a:off x="1940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19" name="Oval 11261"/>
              <p:cNvSpPr>
                <a:spLocks noChangeArrowheads="1"/>
              </p:cNvSpPr>
              <p:nvPr/>
            </p:nvSpPr>
            <p:spPr bwMode="auto">
              <a:xfrm>
                <a:off x="1940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0" name="Oval 11262"/>
              <p:cNvSpPr>
                <a:spLocks noChangeArrowheads="1"/>
              </p:cNvSpPr>
              <p:nvPr/>
            </p:nvSpPr>
            <p:spPr bwMode="auto">
              <a:xfrm>
                <a:off x="1940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1" name="Oval 11263"/>
              <p:cNvSpPr>
                <a:spLocks noChangeArrowheads="1"/>
              </p:cNvSpPr>
              <p:nvPr/>
            </p:nvSpPr>
            <p:spPr bwMode="auto">
              <a:xfrm>
                <a:off x="1940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2" name="Oval 11264"/>
              <p:cNvSpPr>
                <a:spLocks noChangeArrowheads="1"/>
              </p:cNvSpPr>
              <p:nvPr/>
            </p:nvSpPr>
            <p:spPr bwMode="auto">
              <a:xfrm>
                <a:off x="1940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3" name="Oval 11265"/>
              <p:cNvSpPr>
                <a:spLocks noChangeArrowheads="1"/>
              </p:cNvSpPr>
              <p:nvPr/>
            </p:nvSpPr>
            <p:spPr bwMode="auto">
              <a:xfrm>
                <a:off x="1940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4" name="Oval 11266"/>
              <p:cNvSpPr>
                <a:spLocks noChangeArrowheads="1"/>
              </p:cNvSpPr>
              <p:nvPr/>
            </p:nvSpPr>
            <p:spPr bwMode="auto">
              <a:xfrm>
                <a:off x="1943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5" name="Oval 11267"/>
              <p:cNvSpPr>
                <a:spLocks noChangeArrowheads="1"/>
              </p:cNvSpPr>
              <p:nvPr/>
            </p:nvSpPr>
            <p:spPr bwMode="auto">
              <a:xfrm>
                <a:off x="1943" y="275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6" name="Oval 11268"/>
              <p:cNvSpPr>
                <a:spLocks noChangeArrowheads="1"/>
              </p:cNvSpPr>
              <p:nvPr/>
            </p:nvSpPr>
            <p:spPr bwMode="auto">
              <a:xfrm>
                <a:off x="1943" y="273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7" name="Oval 11269"/>
              <p:cNvSpPr>
                <a:spLocks noChangeArrowheads="1"/>
              </p:cNvSpPr>
              <p:nvPr/>
            </p:nvSpPr>
            <p:spPr bwMode="auto">
              <a:xfrm>
                <a:off x="1943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8" name="Oval 11270"/>
              <p:cNvSpPr>
                <a:spLocks noChangeArrowheads="1"/>
              </p:cNvSpPr>
              <p:nvPr/>
            </p:nvSpPr>
            <p:spPr bwMode="auto">
              <a:xfrm>
                <a:off x="1943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29" name="Oval 11271"/>
              <p:cNvSpPr>
                <a:spLocks noChangeArrowheads="1"/>
              </p:cNvSpPr>
              <p:nvPr/>
            </p:nvSpPr>
            <p:spPr bwMode="auto">
              <a:xfrm>
                <a:off x="1943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0" name="Oval 11272"/>
              <p:cNvSpPr>
                <a:spLocks noChangeArrowheads="1"/>
              </p:cNvSpPr>
              <p:nvPr/>
            </p:nvSpPr>
            <p:spPr bwMode="auto">
              <a:xfrm>
                <a:off x="1943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1" name="Oval 11273"/>
              <p:cNvSpPr>
                <a:spLocks noChangeArrowheads="1"/>
              </p:cNvSpPr>
              <p:nvPr/>
            </p:nvSpPr>
            <p:spPr bwMode="auto">
              <a:xfrm>
                <a:off x="1946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2" name="Oval 11274"/>
              <p:cNvSpPr>
                <a:spLocks noChangeArrowheads="1"/>
              </p:cNvSpPr>
              <p:nvPr/>
            </p:nvSpPr>
            <p:spPr bwMode="auto">
              <a:xfrm>
                <a:off x="1946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3" name="Oval 11275"/>
              <p:cNvSpPr>
                <a:spLocks noChangeArrowheads="1"/>
              </p:cNvSpPr>
              <p:nvPr/>
            </p:nvSpPr>
            <p:spPr bwMode="auto">
              <a:xfrm>
                <a:off x="1946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4" name="Oval 11276"/>
              <p:cNvSpPr>
                <a:spLocks noChangeArrowheads="1"/>
              </p:cNvSpPr>
              <p:nvPr/>
            </p:nvSpPr>
            <p:spPr bwMode="auto">
              <a:xfrm>
                <a:off x="1946" y="275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5" name="Oval 11277"/>
              <p:cNvSpPr>
                <a:spLocks noChangeArrowheads="1"/>
              </p:cNvSpPr>
              <p:nvPr/>
            </p:nvSpPr>
            <p:spPr bwMode="auto">
              <a:xfrm>
                <a:off x="1946" y="275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6" name="Oval 11278"/>
              <p:cNvSpPr>
                <a:spLocks noChangeArrowheads="1"/>
              </p:cNvSpPr>
              <p:nvPr/>
            </p:nvSpPr>
            <p:spPr bwMode="auto">
              <a:xfrm>
                <a:off x="1946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7" name="Oval 11279"/>
              <p:cNvSpPr>
                <a:spLocks noChangeArrowheads="1"/>
              </p:cNvSpPr>
              <p:nvPr/>
            </p:nvSpPr>
            <p:spPr bwMode="auto">
              <a:xfrm>
                <a:off x="1946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8" name="Oval 11280"/>
              <p:cNvSpPr>
                <a:spLocks noChangeArrowheads="1"/>
              </p:cNvSpPr>
              <p:nvPr/>
            </p:nvSpPr>
            <p:spPr bwMode="auto">
              <a:xfrm>
                <a:off x="1946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39" name="Oval 11281"/>
              <p:cNvSpPr>
                <a:spLocks noChangeArrowheads="1"/>
              </p:cNvSpPr>
              <p:nvPr/>
            </p:nvSpPr>
            <p:spPr bwMode="auto">
              <a:xfrm>
                <a:off x="1949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0" name="Oval 11282"/>
              <p:cNvSpPr>
                <a:spLocks noChangeArrowheads="1"/>
              </p:cNvSpPr>
              <p:nvPr/>
            </p:nvSpPr>
            <p:spPr bwMode="auto">
              <a:xfrm>
                <a:off x="1949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1" name="Oval 11283"/>
              <p:cNvSpPr>
                <a:spLocks noChangeArrowheads="1"/>
              </p:cNvSpPr>
              <p:nvPr/>
            </p:nvSpPr>
            <p:spPr bwMode="auto">
              <a:xfrm>
                <a:off x="1949" y="275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2" name="Oval 11284"/>
              <p:cNvSpPr>
                <a:spLocks noChangeArrowheads="1"/>
              </p:cNvSpPr>
              <p:nvPr/>
            </p:nvSpPr>
            <p:spPr bwMode="auto">
              <a:xfrm>
                <a:off x="1949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3" name="Oval 11285"/>
              <p:cNvSpPr>
                <a:spLocks noChangeArrowheads="1"/>
              </p:cNvSpPr>
              <p:nvPr/>
            </p:nvSpPr>
            <p:spPr bwMode="auto">
              <a:xfrm>
                <a:off x="1949" y="275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4" name="Oval 11286"/>
              <p:cNvSpPr>
                <a:spLocks noChangeArrowheads="1"/>
              </p:cNvSpPr>
              <p:nvPr/>
            </p:nvSpPr>
            <p:spPr bwMode="auto">
              <a:xfrm>
                <a:off x="1949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5" name="Oval 11287"/>
              <p:cNvSpPr>
                <a:spLocks noChangeArrowheads="1"/>
              </p:cNvSpPr>
              <p:nvPr/>
            </p:nvSpPr>
            <p:spPr bwMode="auto">
              <a:xfrm>
                <a:off x="1949" y="27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6" name="Oval 11288"/>
              <p:cNvSpPr>
                <a:spLocks noChangeArrowheads="1"/>
              </p:cNvSpPr>
              <p:nvPr/>
            </p:nvSpPr>
            <p:spPr bwMode="auto">
              <a:xfrm>
                <a:off x="1949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7" name="Oval 11289"/>
              <p:cNvSpPr>
                <a:spLocks noChangeArrowheads="1"/>
              </p:cNvSpPr>
              <p:nvPr/>
            </p:nvSpPr>
            <p:spPr bwMode="auto">
              <a:xfrm>
                <a:off x="1952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8" name="Oval 11290"/>
              <p:cNvSpPr>
                <a:spLocks noChangeArrowheads="1"/>
              </p:cNvSpPr>
              <p:nvPr/>
            </p:nvSpPr>
            <p:spPr bwMode="auto">
              <a:xfrm>
                <a:off x="1952" y="275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49" name="Oval 11291"/>
              <p:cNvSpPr>
                <a:spLocks noChangeArrowheads="1"/>
              </p:cNvSpPr>
              <p:nvPr/>
            </p:nvSpPr>
            <p:spPr bwMode="auto">
              <a:xfrm>
                <a:off x="1952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0" name="Oval 11292"/>
              <p:cNvSpPr>
                <a:spLocks noChangeArrowheads="1"/>
              </p:cNvSpPr>
              <p:nvPr/>
            </p:nvSpPr>
            <p:spPr bwMode="auto">
              <a:xfrm>
                <a:off x="1952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1" name="Oval 11293"/>
              <p:cNvSpPr>
                <a:spLocks noChangeArrowheads="1"/>
              </p:cNvSpPr>
              <p:nvPr/>
            </p:nvSpPr>
            <p:spPr bwMode="auto">
              <a:xfrm>
                <a:off x="1952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2" name="Oval 11294"/>
              <p:cNvSpPr>
                <a:spLocks noChangeArrowheads="1"/>
              </p:cNvSpPr>
              <p:nvPr/>
            </p:nvSpPr>
            <p:spPr bwMode="auto">
              <a:xfrm>
                <a:off x="1952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3" name="Oval 11295"/>
              <p:cNvSpPr>
                <a:spLocks noChangeArrowheads="1"/>
              </p:cNvSpPr>
              <p:nvPr/>
            </p:nvSpPr>
            <p:spPr bwMode="auto">
              <a:xfrm>
                <a:off x="1952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4" name="Oval 11296"/>
              <p:cNvSpPr>
                <a:spLocks noChangeArrowheads="1"/>
              </p:cNvSpPr>
              <p:nvPr/>
            </p:nvSpPr>
            <p:spPr bwMode="auto">
              <a:xfrm>
                <a:off x="1955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5" name="Oval 11297"/>
              <p:cNvSpPr>
                <a:spLocks noChangeArrowheads="1"/>
              </p:cNvSpPr>
              <p:nvPr/>
            </p:nvSpPr>
            <p:spPr bwMode="auto">
              <a:xfrm>
                <a:off x="1955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6" name="Oval 11298"/>
              <p:cNvSpPr>
                <a:spLocks noChangeArrowheads="1"/>
              </p:cNvSpPr>
              <p:nvPr/>
            </p:nvSpPr>
            <p:spPr bwMode="auto">
              <a:xfrm>
                <a:off x="1955" y="27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7" name="Oval 11299"/>
              <p:cNvSpPr>
                <a:spLocks noChangeArrowheads="1"/>
              </p:cNvSpPr>
              <p:nvPr/>
            </p:nvSpPr>
            <p:spPr bwMode="auto">
              <a:xfrm>
                <a:off x="1955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8" name="Oval 11300"/>
              <p:cNvSpPr>
                <a:spLocks noChangeArrowheads="1"/>
              </p:cNvSpPr>
              <p:nvPr/>
            </p:nvSpPr>
            <p:spPr bwMode="auto">
              <a:xfrm>
                <a:off x="1955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59" name="Oval 11301"/>
              <p:cNvSpPr>
                <a:spLocks noChangeArrowheads="1"/>
              </p:cNvSpPr>
              <p:nvPr/>
            </p:nvSpPr>
            <p:spPr bwMode="auto">
              <a:xfrm>
                <a:off x="1955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0" name="Oval 11302"/>
              <p:cNvSpPr>
                <a:spLocks noChangeArrowheads="1"/>
              </p:cNvSpPr>
              <p:nvPr/>
            </p:nvSpPr>
            <p:spPr bwMode="auto">
              <a:xfrm>
                <a:off x="1955" y="275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1" name="Oval 11303"/>
              <p:cNvSpPr>
                <a:spLocks noChangeArrowheads="1"/>
              </p:cNvSpPr>
              <p:nvPr/>
            </p:nvSpPr>
            <p:spPr bwMode="auto">
              <a:xfrm>
                <a:off x="1955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2" name="Oval 11304"/>
              <p:cNvSpPr>
                <a:spLocks noChangeArrowheads="1"/>
              </p:cNvSpPr>
              <p:nvPr/>
            </p:nvSpPr>
            <p:spPr bwMode="auto">
              <a:xfrm>
                <a:off x="1958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3" name="Oval 11305"/>
              <p:cNvSpPr>
                <a:spLocks noChangeArrowheads="1"/>
              </p:cNvSpPr>
              <p:nvPr/>
            </p:nvSpPr>
            <p:spPr bwMode="auto">
              <a:xfrm>
                <a:off x="1958" y="275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4" name="Oval 11306"/>
              <p:cNvSpPr>
                <a:spLocks noChangeArrowheads="1"/>
              </p:cNvSpPr>
              <p:nvPr/>
            </p:nvSpPr>
            <p:spPr bwMode="auto">
              <a:xfrm>
                <a:off x="1958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5" name="Oval 11307"/>
              <p:cNvSpPr>
                <a:spLocks noChangeArrowheads="1"/>
              </p:cNvSpPr>
              <p:nvPr/>
            </p:nvSpPr>
            <p:spPr bwMode="auto">
              <a:xfrm>
                <a:off x="1958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6" name="Oval 11308"/>
              <p:cNvSpPr>
                <a:spLocks noChangeArrowheads="1"/>
              </p:cNvSpPr>
              <p:nvPr/>
            </p:nvSpPr>
            <p:spPr bwMode="auto">
              <a:xfrm>
                <a:off x="1958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7" name="Oval 11309"/>
              <p:cNvSpPr>
                <a:spLocks noChangeArrowheads="1"/>
              </p:cNvSpPr>
              <p:nvPr/>
            </p:nvSpPr>
            <p:spPr bwMode="auto">
              <a:xfrm>
                <a:off x="1958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8" name="Oval 11310"/>
              <p:cNvSpPr>
                <a:spLocks noChangeArrowheads="1"/>
              </p:cNvSpPr>
              <p:nvPr/>
            </p:nvSpPr>
            <p:spPr bwMode="auto">
              <a:xfrm>
                <a:off x="1958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69" name="Oval 11311"/>
              <p:cNvSpPr>
                <a:spLocks noChangeArrowheads="1"/>
              </p:cNvSpPr>
              <p:nvPr/>
            </p:nvSpPr>
            <p:spPr bwMode="auto">
              <a:xfrm>
                <a:off x="1958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0" name="Oval 11312"/>
              <p:cNvSpPr>
                <a:spLocks noChangeArrowheads="1"/>
              </p:cNvSpPr>
              <p:nvPr/>
            </p:nvSpPr>
            <p:spPr bwMode="auto">
              <a:xfrm>
                <a:off x="1961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1" name="Oval 11313"/>
              <p:cNvSpPr>
                <a:spLocks noChangeArrowheads="1"/>
              </p:cNvSpPr>
              <p:nvPr/>
            </p:nvSpPr>
            <p:spPr bwMode="auto">
              <a:xfrm>
                <a:off x="1961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2" name="Oval 11314"/>
              <p:cNvSpPr>
                <a:spLocks noChangeArrowheads="1"/>
              </p:cNvSpPr>
              <p:nvPr/>
            </p:nvSpPr>
            <p:spPr bwMode="auto">
              <a:xfrm>
                <a:off x="1961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3" name="Oval 11315"/>
              <p:cNvSpPr>
                <a:spLocks noChangeArrowheads="1"/>
              </p:cNvSpPr>
              <p:nvPr/>
            </p:nvSpPr>
            <p:spPr bwMode="auto">
              <a:xfrm>
                <a:off x="1961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4" name="Oval 11316"/>
              <p:cNvSpPr>
                <a:spLocks noChangeArrowheads="1"/>
              </p:cNvSpPr>
              <p:nvPr/>
            </p:nvSpPr>
            <p:spPr bwMode="auto">
              <a:xfrm>
                <a:off x="1961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5" name="Oval 11317"/>
              <p:cNvSpPr>
                <a:spLocks noChangeArrowheads="1"/>
              </p:cNvSpPr>
              <p:nvPr/>
            </p:nvSpPr>
            <p:spPr bwMode="auto">
              <a:xfrm>
                <a:off x="1961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6" name="Oval 11318"/>
              <p:cNvSpPr>
                <a:spLocks noChangeArrowheads="1"/>
              </p:cNvSpPr>
              <p:nvPr/>
            </p:nvSpPr>
            <p:spPr bwMode="auto">
              <a:xfrm>
                <a:off x="1961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7" name="Oval 11319"/>
              <p:cNvSpPr>
                <a:spLocks noChangeArrowheads="1"/>
              </p:cNvSpPr>
              <p:nvPr/>
            </p:nvSpPr>
            <p:spPr bwMode="auto">
              <a:xfrm>
                <a:off x="1964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8" name="Oval 11320"/>
              <p:cNvSpPr>
                <a:spLocks noChangeArrowheads="1"/>
              </p:cNvSpPr>
              <p:nvPr/>
            </p:nvSpPr>
            <p:spPr bwMode="auto">
              <a:xfrm>
                <a:off x="1964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79" name="Oval 11321"/>
              <p:cNvSpPr>
                <a:spLocks noChangeArrowheads="1"/>
              </p:cNvSpPr>
              <p:nvPr/>
            </p:nvSpPr>
            <p:spPr bwMode="auto">
              <a:xfrm>
                <a:off x="1964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0" name="Oval 11322"/>
              <p:cNvSpPr>
                <a:spLocks noChangeArrowheads="1"/>
              </p:cNvSpPr>
              <p:nvPr/>
            </p:nvSpPr>
            <p:spPr bwMode="auto">
              <a:xfrm>
                <a:off x="1964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1" name="Oval 11323"/>
              <p:cNvSpPr>
                <a:spLocks noChangeArrowheads="1"/>
              </p:cNvSpPr>
              <p:nvPr/>
            </p:nvSpPr>
            <p:spPr bwMode="auto">
              <a:xfrm>
                <a:off x="1964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2" name="Oval 11324"/>
              <p:cNvSpPr>
                <a:spLocks noChangeArrowheads="1"/>
              </p:cNvSpPr>
              <p:nvPr/>
            </p:nvSpPr>
            <p:spPr bwMode="auto">
              <a:xfrm>
                <a:off x="1964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3" name="Oval 11325"/>
              <p:cNvSpPr>
                <a:spLocks noChangeArrowheads="1"/>
              </p:cNvSpPr>
              <p:nvPr/>
            </p:nvSpPr>
            <p:spPr bwMode="auto">
              <a:xfrm>
                <a:off x="1964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4" name="Oval 11326"/>
              <p:cNvSpPr>
                <a:spLocks noChangeArrowheads="1"/>
              </p:cNvSpPr>
              <p:nvPr/>
            </p:nvSpPr>
            <p:spPr bwMode="auto">
              <a:xfrm>
                <a:off x="1964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5" name="Oval 11327"/>
              <p:cNvSpPr>
                <a:spLocks noChangeArrowheads="1"/>
              </p:cNvSpPr>
              <p:nvPr/>
            </p:nvSpPr>
            <p:spPr bwMode="auto">
              <a:xfrm>
                <a:off x="1967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6" name="Oval 11328"/>
              <p:cNvSpPr>
                <a:spLocks noChangeArrowheads="1"/>
              </p:cNvSpPr>
              <p:nvPr/>
            </p:nvSpPr>
            <p:spPr bwMode="auto">
              <a:xfrm>
                <a:off x="1967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7" name="Oval 11329"/>
              <p:cNvSpPr>
                <a:spLocks noChangeArrowheads="1"/>
              </p:cNvSpPr>
              <p:nvPr/>
            </p:nvSpPr>
            <p:spPr bwMode="auto">
              <a:xfrm>
                <a:off x="1967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8" name="Oval 11330"/>
              <p:cNvSpPr>
                <a:spLocks noChangeArrowheads="1"/>
              </p:cNvSpPr>
              <p:nvPr/>
            </p:nvSpPr>
            <p:spPr bwMode="auto">
              <a:xfrm>
                <a:off x="1967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89" name="Oval 11331"/>
              <p:cNvSpPr>
                <a:spLocks noChangeArrowheads="1"/>
              </p:cNvSpPr>
              <p:nvPr/>
            </p:nvSpPr>
            <p:spPr bwMode="auto">
              <a:xfrm>
                <a:off x="1967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0" name="Oval 11332"/>
              <p:cNvSpPr>
                <a:spLocks noChangeArrowheads="1"/>
              </p:cNvSpPr>
              <p:nvPr/>
            </p:nvSpPr>
            <p:spPr bwMode="auto">
              <a:xfrm>
                <a:off x="1967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1" name="Oval 11333"/>
              <p:cNvSpPr>
                <a:spLocks noChangeArrowheads="1"/>
              </p:cNvSpPr>
              <p:nvPr/>
            </p:nvSpPr>
            <p:spPr bwMode="auto">
              <a:xfrm>
                <a:off x="1967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2" name="Oval 11334"/>
              <p:cNvSpPr>
                <a:spLocks noChangeArrowheads="1"/>
              </p:cNvSpPr>
              <p:nvPr/>
            </p:nvSpPr>
            <p:spPr bwMode="auto">
              <a:xfrm>
                <a:off x="1967" y="27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3" name="Oval 11335"/>
              <p:cNvSpPr>
                <a:spLocks noChangeArrowheads="1"/>
              </p:cNvSpPr>
              <p:nvPr/>
            </p:nvSpPr>
            <p:spPr bwMode="auto">
              <a:xfrm>
                <a:off x="1970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4" name="Oval 11336"/>
              <p:cNvSpPr>
                <a:spLocks noChangeArrowheads="1"/>
              </p:cNvSpPr>
              <p:nvPr/>
            </p:nvSpPr>
            <p:spPr bwMode="auto">
              <a:xfrm>
                <a:off x="1970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5" name="Oval 11337"/>
              <p:cNvSpPr>
                <a:spLocks noChangeArrowheads="1"/>
              </p:cNvSpPr>
              <p:nvPr/>
            </p:nvSpPr>
            <p:spPr bwMode="auto">
              <a:xfrm>
                <a:off x="1970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6" name="Oval 11338"/>
              <p:cNvSpPr>
                <a:spLocks noChangeArrowheads="1"/>
              </p:cNvSpPr>
              <p:nvPr/>
            </p:nvSpPr>
            <p:spPr bwMode="auto">
              <a:xfrm>
                <a:off x="1970" y="27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7" name="Oval 11339"/>
              <p:cNvSpPr>
                <a:spLocks noChangeArrowheads="1"/>
              </p:cNvSpPr>
              <p:nvPr/>
            </p:nvSpPr>
            <p:spPr bwMode="auto">
              <a:xfrm>
                <a:off x="1970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8" name="Oval 11340"/>
              <p:cNvSpPr>
                <a:spLocks noChangeArrowheads="1"/>
              </p:cNvSpPr>
              <p:nvPr/>
            </p:nvSpPr>
            <p:spPr bwMode="auto">
              <a:xfrm>
                <a:off x="1970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99" name="Oval 11341"/>
              <p:cNvSpPr>
                <a:spLocks noChangeArrowheads="1"/>
              </p:cNvSpPr>
              <p:nvPr/>
            </p:nvSpPr>
            <p:spPr bwMode="auto">
              <a:xfrm>
                <a:off x="1970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0" name="Oval 11342"/>
              <p:cNvSpPr>
                <a:spLocks noChangeArrowheads="1"/>
              </p:cNvSpPr>
              <p:nvPr/>
            </p:nvSpPr>
            <p:spPr bwMode="auto">
              <a:xfrm>
                <a:off x="1973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1" name="Oval 11343"/>
              <p:cNvSpPr>
                <a:spLocks noChangeArrowheads="1"/>
              </p:cNvSpPr>
              <p:nvPr/>
            </p:nvSpPr>
            <p:spPr bwMode="auto">
              <a:xfrm>
                <a:off x="1973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2" name="Oval 11344"/>
              <p:cNvSpPr>
                <a:spLocks noChangeArrowheads="1"/>
              </p:cNvSpPr>
              <p:nvPr/>
            </p:nvSpPr>
            <p:spPr bwMode="auto">
              <a:xfrm>
                <a:off x="1973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3" name="Oval 11345"/>
              <p:cNvSpPr>
                <a:spLocks noChangeArrowheads="1"/>
              </p:cNvSpPr>
              <p:nvPr/>
            </p:nvSpPr>
            <p:spPr bwMode="auto">
              <a:xfrm>
                <a:off x="1973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4" name="Oval 11346"/>
              <p:cNvSpPr>
                <a:spLocks noChangeArrowheads="1"/>
              </p:cNvSpPr>
              <p:nvPr/>
            </p:nvSpPr>
            <p:spPr bwMode="auto">
              <a:xfrm>
                <a:off x="1973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5" name="Oval 11347"/>
              <p:cNvSpPr>
                <a:spLocks noChangeArrowheads="1"/>
              </p:cNvSpPr>
              <p:nvPr/>
            </p:nvSpPr>
            <p:spPr bwMode="auto">
              <a:xfrm>
                <a:off x="1973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6" name="Oval 11348"/>
              <p:cNvSpPr>
                <a:spLocks noChangeArrowheads="1"/>
              </p:cNvSpPr>
              <p:nvPr/>
            </p:nvSpPr>
            <p:spPr bwMode="auto">
              <a:xfrm>
                <a:off x="1973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7" name="Oval 11349"/>
              <p:cNvSpPr>
                <a:spLocks noChangeArrowheads="1"/>
              </p:cNvSpPr>
              <p:nvPr/>
            </p:nvSpPr>
            <p:spPr bwMode="auto">
              <a:xfrm>
                <a:off x="1973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8" name="Oval 11350"/>
              <p:cNvSpPr>
                <a:spLocks noChangeArrowheads="1"/>
              </p:cNvSpPr>
              <p:nvPr/>
            </p:nvSpPr>
            <p:spPr bwMode="auto">
              <a:xfrm>
                <a:off x="1975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09" name="Oval 11351"/>
              <p:cNvSpPr>
                <a:spLocks noChangeArrowheads="1"/>
              </p:cNvSpPr>
              <p:nvPr/>
            </p:nvSpPr>
            <p:spPr bwMode="auto">
              <a:xfrm>
                <a:off x="1975" y="27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0" name="Oval 11352"/>
              <p:cNvSpPr>
                <a:spLocks noChangeArrowheads="1"/>
              </p:cNvSpPr>
              <p:nvPr/>
            </p:nvSpPr>
            <p:spPr bwMode="auto">
              <a:xfrm>
                <a:off x="1975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1" name="Oval 11353"/>
              <p:cNvSpPr>
                <a:spLocks noChangeArrowheads="1"/>
              </p:cNvSpPr>
              <p:nvPr/>
            </p:nvSpPr>
            <p:spPr bwMode="auto">
              <a:xfrm>
                <a:off x="1975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2" name="Oval 11354"/>
              <p:cNvSpPr>
                <a:spLocks noChangeArrowheads="1"/>
              </p:cNvSpPr>
              <p:nvPr/>
            </p:nvSpPr>
            <p:spPr bwMode="auto">
              <a:xfrm>
                <a:off x="1975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3" name="Oval 11355"/>
              <p:cNvSpPr>
                <a:spLocks noChangeArrowheads="1"/>
              </p:cNvSpPr>
              <p:nvPr/>
            </p:nvSpPr>
            <p:spPr bwMode="auto">
              <a:xfrm>
                <a:off x="1975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4" name="Oval 11356"/>
              <p:cNvSpPr>
                <a:spLocks noChangeArrowheads="1"/>
              </p:cNvSpPr>
              <p:nvPr/>
            </p:nvSpPr>
            <p:spPr bwMode="auto">
              <a:xfrm>
                <a:off x="1975" y="275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5" name="Oval 11357"/>
              <p:cNvSpPr>
                <a:spLocks noChangeArrowheads="1"/>
              </p:cNvSpPr>
              <p:nvPr/>
            </p:nvSpPr>
            <p:spPr bwMode="auto">
              <a:xfrm>
                <a:off x="1978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6" name="Oval 11358"/>
              <p:cNvSpPr>
                <a:spLocks noChangeArrowheads="1"/>
              </p:cNvSpPr>
              <p:nvPr/>
            </p:nvSpPr>
            <p:spPr bwMode="auto">
              <a:xfrm>
                <a:off x="1978" y="273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7" name="Oval 11359"/>
              <p:cNvSpPr>
                <a:spLocks noChangeArrowheads="1"/>
              </p:cNvSpPr>
              <p:nvPr/>
            </p:nvSpPr>
            <p:spPr bwMode="auto">
              <a:xfrm>
                <a:off x="1978" y="275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8" name="Oval 11360"/>
              <p:cNvSpPr>
                <a:spLocks noChangeArrowheads="1"/>
              </p:cNvSpPr>
              <p:nvPr/>
            </p:nvSpPr>
            <p:spPr bwMode="auto">
              <a:xfrm>
                <a:off x="1978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19" name="Oval 11361"/>
              <p:cNvSpPr>
                <a:spLocks noChangeArrowheads="1"/>
              </p:cNvSpPr>
              <p:nvPr/>
            </p:nvSpPr>
            <p:spPr bwMode="auto">
              <a:xfrm>
                <a:off x="1978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0" name="Oval 11362"/>
              <p:cNvSpPr>
                <a:spLocks noChangeArrowheads="1"/>
              </p:cNvSpPr>
              <p:nvPr/>
            </p:nvSpPr>
            <p:spPr bwMode="auto">
              <a:xfrm>
                <a:off x="1978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1" name="Oval 11363"/>
              <p:cNvSpPr>
                <a:spLocks noChangeArrowheads="1"/>
              </p:cNvSpPr>
              <p:nvPr/>
            </p:nvSpPr>
            <p:spPr bwMode="auto">
              <a:xfrm>
                <a:off x="1978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2" name="Oval 11364"/>
              <p:cNvSpPr>
                <a:spLocks noChangeArrowheads="1"/>
              </p:cNvSpPr>
              <p:nvPr/>
            </p:nvSpPr>
            <p:spPr bwMode="auto">
              <a:xfrm>
                <a:off x="1978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3" name="Oval 11365"/>
              <p:cNvSpPr>
                <a:spLocks noChangeArrowheads="1"/>
              </p:cNvSpPr>
              <p:nvPr/>
            </p:nvSpPr>
            <p:spPr bwMode="auto">
              <a:xfrm>
                <a:off x="1981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4" name="Oval 11366"/>
              <p:cNvSpPr>
                <a:spLocks noChangeArrowheads="1"/>
              </p:cNvSpPr>
              <p:nvPr/>
            </p:nvSpPr>
            <p:spPr bwMode="auto">
              <a:xfrm>
                <a:off x="1981" y="27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5" name="Oval 11367"/>
              <p:cNvSpPr>
                <a:spLocks noChangeArrowheads="1"/>
              </p:cNvSpPr>
              <p:nvPr/>
            </p:nvSpPr>
            <p:spPr bwMode="auto">
              <a:xfrm>
                <a:off x="1981" y="274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6" name="Oval 11368"/>
              <p:cNvSpPr>
                <a:spLocks noChangeArrowheads="1"/>
              </p:cNvSpPr>
              <p:nvPr/>
            </p:nvSpPr>
            <p:spPr bwMode="auto">
              <a:xfrm>
                <a:off x="1981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7" name="Oval 11369"/>
              <p:cNvSpPr>
                <a:spLocks noChangeArrowheads="1"/>
              </p:cNvSpPr>
              <p:nvPr/>
            </p:nvSpPr>
            <p:spPr bwMode="auto">
              <a:xfrm>
                <a:off x="1981" y="275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8" name="Oval 11370"/>
              <p:cNvSpPr>
                <a:spLocks noChangeArrowheads="1"/>
              </p:cNvSpPr>
              <p:nvPr/>
            </p:nvSpPr>
            <p:spPr bwMode="auto">
              <a:xfrm>
                <a:off x="1981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29" name="Oval 11371"/>
              <p:cNvSpPr>
                <a:spLocks noChangeArrowheads="1"/>
              </p:cNvSpPr>
              <p:nvPr/>
            </p:nvSpPr>
            <p:spPr bwMode="auto">
              <a:xfrm>
                <a:off x="1981" y="27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0" name="Oval 11372"/>
              <p:cNvSpPr>
                <a:spLocks noChangeArrowheads="1"/>
              </p:cNvSpPr>
              <p:nvPr/>
            </p:nvSpPr>
            <p:spPr bwMode="auto">
              <a:xfrm>
                <a:off x="1981" y="27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1" name="Oval 11373"/>
              <p:cNvSpPr>
                <a:spLocks noChangeArrowheads="1"/>
              </p:cNvSpPr>
              <p:nvPr/>
            </p:nvSpPr>
            <p:spPr bwMode="auto">
              <a:xfrm>
                <a:off x="1984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2" name="Oval 11374"/>
              <p:cNvSpPr>
                <a:spLocks noChangeArrowheads="1"/>
              </p:cNvSpPr>
              <p:nvPr/>
            </p:nvSpPr>
            <p:spPr bwMode="auto">
              <a:xfrm>
                <a:off x="1984" y="275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3" name="Oval 11375"/>
              <p:cNvSpPr>
                <a:spLocks noChangeArrowheads="1"/>
              </p:cNvSpPr>
              <p:nvPr/>
            </p:nvSpPr>
            <p:spPr bwMode="auto">
              <a:xfrm>
                <a:off x="1984" y="275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4" name="Oval 11376"/>
              <p:cNvSpPr>
                <a:spLocks noChangeArrowheads="1"/>
              </p:cNvSpPr>
              <p:nvPr/>
            </p:nvSpPr>
            <p:spPr bwMode="auto">
              <a:xfrm>
                <a:off x="1984" y="275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5" name="Oval 11377"/>
              <p:cNvSpPr>
                <a:spLocks noChangeArrowheads="1"/>
              </p:cNvSpPr>
              <p:nvPr/>
            </p:nvSpPr>
            <p:spPr bwMode="auto">
              <a:xfrm>
                <a:off x="1984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6" name="Oval 11378"/>
              <p:cNvSpPr>
                <a:spLocks noChangeArrowheads="1"/>
              </p:cNvSpPr>
              <p:nvPr/>
            </p:nvSpPr>
            <p:spPr bwMode="auto">
              <a:xfrm>
                <a:off x="1984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7" name="Oval 11379"/>
              <p:cNvSpPr>
                <a:spLocks noChangeArrowheads="1"/>
              </p:cNvSpPr>
              <p:nvPr/>
            </p:nvSpPr>
            <p:spPr bwMode="auto">
              <a:xfrm>
                <a:off x="1984" y="274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8" name="Oval 11380"/>
              <p:cNvSpPr>
                <a:spLocks noChangeArrowheads="1"/>
              </p:cNvSpPr>
              <p:nvPr/>
            </p:nvSpPr>
            <p:spPr bwMode="auto">
              <a:xfrm>
                <a:off x="1987" y="275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39" name="Oval 11381"/>
              <p:cNvSpPr>
                <a:spLocks noChangeArrowheads="1"/>
              </p:cNvSpPr>
              <p:nvPr/>
            </p:nvSpPr>
            <p:spPr bwMode="auto">
              <a:xfrm>
                <a:off x="1987" y="27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0" name="Oval 11382"/>
              <p:cNvSpPr>
                <a:spLocks noChangeArrowheads="1"/>
              </p:cNvSpPr>
              <p:nvPr/>
            </p:nvSpPr>
            <p:spPr bwMode="auto">
              <a:xfrm>
                <a:off x="1987" y="275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1" name="Oval 11383"/>
              <p:cNvSpPr>
                <a:spLocks noChangeArrowheads="1"/>
              </p:cNvSpPr>
              <p:nvPr/>
            </p:nvSpPr>
            <p:spPr bwMode="auto">
              <a:xfrm>
                <a:off x="1987" y="275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2" name="Oval 11384"/>
              <p:cNvSpPr>
                <a:spLocks noChangeArrowheads="1"/>
              </p:cNvSpPr>
              <p:nvPr/>
            </p:nvSpPr>
            <p:spPr bwMode="auto">
              <a:xfrm>
                <a:off x="1987" y="27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3" name="Oval 11385"/>
              <p:cNvSpPr>
                <a:spLocks noChangeArrowheads="1"/>
              </p:cNvSpPr>
              <p:nvPr/>
            </p:nvSpPr>
            <p:spPr bwMode="auto">
              <a:xfrm>
                <a:off x="1987" y="27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4" name="Oval 11386"/>
              <p:cNvSpPr>
                <a:spLocks noChangeArrowheads="1"/>
              </p:cNvSpPr>
              <p:nvPr/>
            </p:nvSpPr>
            <p:spPr bwMode="auto">
              <a:xfrm>
                <a:off x="1987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5" name="Oval 11387"/>
              <p:cNvSpPr>
                <a:spLocks noChangeArrowheads="1"/>
              </p:cNvSpPr>
              <p:nvPr/>
            </p:nvSpPr>
            <p:spPr bwMode="auto">
              <a:xfrm>
                <a:off x="1987" y="274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6" name="Oval 11388"/>
              <p:cNvSpPr>
                <a:spLocks noChangeArrowheads="1"/>
              </p:cNvSpPr>
              <p:nvPr/>
            </p:nvSpPr>
            <p:spPr bwMode="auto">
              <a:xfrm>
                <a:off x="1990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7" name="Oval 11389"/>
              <p:cNvSpPr>
                <a:spLocks noChangeArrowheads="1"/>
              </p:cNvSpPr>
              <p:nvPr/>
            </p:nvSpPr>
            <p:spPr bwMode="auto">
              <a:xfrm>
                <a:off x="1990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8" name="Oval 11390"/>
              <p:cNvSpPr>
                <a:spLocks noChangeArrowheads="1"/>
              </p:cNvSpPr>
              <p:nvPr/>
            </p:nvSpPr>
            <p:spPr bwMode="auto">
              <a:xfrm>
                <a:off x="1990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49" name="Oval 11391"/>
              <p:cNvSpPr>
                <a:spLocks noChangeArrowheads="1"/>
              </p:cNvSpPr>
              <p:nvPr/>
            </p:nvSpPr>
            <p:spPr bwMode="auto">
              <a:xfrm>
                <a:off x="1990" y="273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0" name="Oval 11392"/>
              <p:cNvSpPr>
                <a:spLocks noChangeArrowheads="1"/>
              </p:cNvSpPr>
              <p:nvPr/>
            </p:nvSpPr>
            <p:spPr bwMode="auto">
              <a:xfrm>
                <a:off x="1990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1" name="Oval 11393"/>
              <p:cNvSpPr>
                <a:spLocks noChangeArrowheads="1"/>
              </p:cNvSpPr>
              <p:nvPr/>
            </p:nvSpPr>
            <p:spPr bwMode="auto">
              <a:xfrm>
                <a:off x="1990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2" name="Oval 11394"/>
              <p:cNvSpPr>
                <a:spLocks noChangeArrowheads="1"/>
              </p:cNvSpPr>
              <p:nvPr/>
            </p:nvSpPr>
            <p:spPr bwMode="auto">
              <a:xfrm>
                <a:off x="1990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3" name="Oval 11395"/>
              <p:cNvSpPr>
                <a:spLocks noChangeArrowheads="1"/>
              </p:cNvSpPr>
              <p:nvPr/>
            </p:nvSpPr>
            <p:spPr bwMode="auto">
              <a:xfrm>
                <a:off x="1990" y="275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4" name="Oval 11396"/>
              <p:cNvSpPr>
                <a:spLocks noChangeArrowheads="1"/>
              </p:cNvSpPr>
              <p:nvPr/>
            </p:nvSpPr>
            <p:spPr bwMode="auto">
              <a:xfrm>
                <a:off x="1993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5" name="Oval 11397"/>
              <p:cNvSpPr>
                <a:spLocks noChangeArrowheads="1"/>
              </p:cNvSpPr>
              <p:nvPr/>
            </p:nvSpPr>
            <p:spPr bwMode="auto">
              <a:xfrm>
                <a:off x="1993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6" name="Oval 11398"/>
              <p:cNvSpPr>
                <a:spLocks noChangeArrowheads="1"/>
              </p:cNvSpPr>
              <p:nvPr/>
            </p:nvSpPr>
            <p:spPr bwMode="auto">
              <a:xfrm>
                <a:off x="1993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7" name="Oval 11399"/>
              <p:cNvSpPr>
                <a:spLocks noChangeArrowheads="1"/>
              </p:cNvSpPr>
              <p:nvPr/>
            </p:nvSpPr>
            <p:spPr bwMode="auto">
              <a:xfrm>
                <a:off x="1993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8" name="Oval 11400"/>
              <p:cNvSpPr>
                <a:spLocks noChangeArrowheads="1"/>
              </p:cNvSpPr>
              <p:nvPr/>
            </p:nvSpPr>
            <p:spPr bwMode="auto">
              <a:xfrm>
                <a:off x="1993" y="274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59" name="Oval 11401"/>
              <p:cNvSpPr>
                <a:spLocks noChangeArrowheads="1"/>
              </p:cNvSpPr>
              <p:nvPr/>
            </p:nvSpPr>
            <p:spPr bwMode="auto">
              <a:xfrm>
                <a:off x="1993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0" name="Oval 11402"/>
              <p:cNvSpPr>
                <a:spLocks noChangeArrowheads="1"/>
              </p:cNvSpPr>
              <p:nvPr/>
            </p:nvSpPr>
            <p:spPr bwMode="auto">
              <a:xfrm>
                <a:off x="1993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1" name="Oval 11403"/>
              <p:cNvSpPr>
                <a:spLocks noChangeArrowheads="1"/>
              </p:cNvSpPr>
              <p:nvPr/>
            </p:nvSpPr>
            <p:spPr bwMode="auto">
              <a:xfrm>
                <a:off x="1996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2" name="Oval 11404"/>
              <p:cNvSpPr>
                <a:spLocks noChangeArrowheads="1"/>
              </p:cNvSpPr>
              <p:nvPr/>
            </p:nvSpPr>
            <p:spPr bwMode="auto">
              <a:xfrm>
                <a:off x="1996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3" name="Oval 11405"/>
              <p:cNvSpPr>
                <a:spLocks noChangeArrowheads="1"/>
              </p:cNvSpPr>
              <p:nvPr/>
            </p:nvSpPr>
            <p:spPr bwMode="auto">
              <a:xfrm>
                <a:off x="1996" y="274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4" name="Oval 11406"/>
              <p:cNvSpPr>
                <a:spLocks noChangeArrowheads="1"/>
              </p:cNvSpPr>
              <p:nvPr/>
            </p:nvSpPr>
            <p:spPr bwMode="auto">
              <a:xfrm>
                <a:off x="1996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5" name="Oval 11407"/>
              <p:cNvSpPr>
                <a:spLocks noChangeArrowheads="1"/>
              </p:cNvSpPr>
              <p:nvPr/>
            </p:nvSpPr>
            <p:spPr bwMode="auto">
              <a:xfrm>
                <a:off x="1996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6" name="Oval 11408"/>
              <p:cNvSpPr>
                <a:spLocks noChangeArrowheads="1"/>
              </p:cNvSpPr>
              <p:nvPr/>
            </p:nvSpPr>
            <p:spPr bwMode="auto">
              <a:xfrm>
                <a:off x="1996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7" name="Oval 11409"/>
              <p:cNvSpPr>
                <a:spLocks noChangeArrowheads="1"/>
              </p:cNvSpPr>
              <p:nvPr/>
            </p:nvSpPr>
            <p:spPr bwMode="auto">
              <a:xfrm>
                <a:off x="1996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8" name="Oval 11410"/>
              <p:cNvSpPr>
                <a:spLocks noChangeArrowheads="1"/>
              </p:cNvSpPr>
              <p:nvPr/>
            </p:nvSpPr>
            <p:spPr bwMode="auto">
              <a:xfrm>
                <a:off x="1996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69" name="Oval 11411"/>
              <p:cNvSpPr>
                <a:spLocks noChangeArrowheads="1"/>
              </p:cNvSpPr>
              <p:nvPr/>
            </p:nvSpPr>
            <p:spPr bwMode="auto">
              <a:xfrm>
                <a:off x="1999" y="27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0" name="Oval 11412"/>
              <p:cNvSpPr>
                <a:spLocks noChangeArrowheads="1"/>
              </p:cNvSpPr>
              <p:nvPr/>
            </p:nvSpPr>
            <p:spPr bwMode="auto">
              <a:xfrm>
                <a:off x="1999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1" name="Oval 11413"/>
              <p:cNvSpPr>
                <a:spLocks noChangeArrowheads="1"/>
              </p:cNvSpPr>
              <p:nvPr/>
            </p:nvSpPr>
            <p:spPr bwMode="auto">
              <a:xfrm>
                <a:off x="1999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2" name="Oval 11414"/>
              <p:cNvSpPr>
                <a:spLocks noChangeArrowheads="1"/>
              </p:cNvSpPr>
              <p:nvPr/>
            </p:nvSpPr>
            <p:spPr bwMode="auto">
              <a:xfrm>
                <a:off x="1999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3" name="Oval 11415"/>
              <p:cNvSpPr>
                <a:spLocks noChangeArrowheads="1"/>
              </p:cNvSpPr>
              <p:nvPr/>
            </p:nvSpPr>
            <p:spPr bwMode="auto">
              <a:xfrm>
                <a:off x="1999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4" name="Oval 11416"/>
              <p:cNvSpPr>
                <a:spLocks noChangeArrowheads="1"/>
              </p:cNvSpPr>
              <p:nvPr/>
            </p:nvSpPr>
            <p:spPr bwMode="auto">
              <a:xfrm>
                <a:off x="1999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5" name="Oval 11417"/>
              <p:cNvSpPr>
                <a:spLocks noChangeArrowheads="1"/>
              </p:cNvSpPr>
              <p:nvPr/>
            </p:nvSpPr>
            <p:spPr bwMode="auto">
              <a:xfrm>
                <a:off x="1999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6" name="Oval 11418"/>
              <p:cNvSpPr>
                <a:spLocks noChangeArrowheads="1"/>
              </p:cNvSpPr>
              <p:nvPr/>
            </p:nvSpPr>
            <p:spPr bwMode="auto">
              <a:xfrm>
                <a:off x="1999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7" name="Oval 11419"/>
              <p:cNvSpPr>
                <a:spLocks noChangeArrowheads="1"/>
              </p:cNvSpPr>
              <p:nvPr/>
            </p:nvSpPr>
            <p:spPr bwMode="auto">
              <a:xfrm>
                <a:off x="2002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8" name="Oval 11420"/>
              <p:cNvSpPr>
                <a:spLocks noChangeArrowheads="1"/>
              </p:cNvSpPr>
              <p:nvPr/>
            </p:nvSpPr>
            <p:spPr bwMode="auto">
              <a:xfrm>
                <a:off x="2002" y="27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79" name="Oval 11421"/>
              <p:cNvSpPr>
                <a:spLocks noChangeArrowheads="1"/>
              </p:cNvSpPr>
              <p:nvPr/>
            </p:nvSpPr>
            <p:spPr bwMode="auto">
              <a:xfrm>
                <a:off x="2002" y="273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0" name="Oval 11422"/>
              <p:cNvSpPr>
                <a:spLocks noChangeArrowheads="1"/>
              </p:cNvSpPr>
              <p:nvPr/>
            </p:nvSpPr>
            <p:spPr bwMode="auto">
              <a:xfrm>
                <a:off x="2002" y="273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1" name="Oval 11423"/>
              <p:cNvSpPr>
                <a:spLocks noChangeArrowheads="1"/>
              </p:cNvSpPr>
              <p:nvPr/>
            </p:nvSpPr>
            <p:spPr bwMode="auto">
              <a:xfrm>
                <a:off x="2002" y="272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2" name="Oval 11424"/>
              <p:cNvSpPr>
                <a:spLocks noChangeArrowheads="1"/>
              </p:cNvSpPr>
              <p:nvPr/>
            </p:nvSpPr>
            <p:spPr bwMode="auto">
              <a:xfrm>
                <a:off x="2002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3" name="Oval 11425"/>
              <p:cNvSpPr>
                <a:spLocks noChangeArrowheads="1"/>
              </p:cNvSpPr>
              <p:nvPr/>
            </p:nvSpPr>
            <p:spPr bwMode="auto">
              <a:xfrm>
                <a:off x="2002" y="272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4" name="Oval 11426"/>
              <p:cNvSpPr>
                <a:spLocks noChangeArrowheads="1"/>
              </p:cNvSpPr>
              <p:nvPr/>
            </p:nvSpPr>
            <p:spPr bwMode="auto">
              <a:xfrm>
                <a:off x="2005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5" name="Oval 11427"/>
              <p:cNvSpPr>
                <a:spLocks noChangeArrowheads="1"/>
              </p:cNvSpPr>
              <p:nvPr/>
            </p:nvSpPr>
            <p:spPr bwMode="auto">
              <a:xfrm>
                <a:off x="2005" y="272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6" name="Oval 11428"/>
              <p:cNvSpPr>
                <a:spLocks noChangeArrowheads="1"/>
              </p:cNvSpPr>
              <p:nvPr/>
            </p:nvSpPr>
            <p:spPr bwMode="auto">
              <a:xfrm>
                <a:off x="2005" y="27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7" name="Oval 11429"/>
              <p:cNvSpPr>
                <a:spLocks noChangeArrowheads="1"/>
              </p:cNvSpPr>
              <p:nvPr/>
            </p:nvSpPr>
            <p:spPr bwMode="auto">
              <a:xfrm>
                <a:off x="2005" y="272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8" name="Oval 11430"/>
              <p:cNvSpPr>
                <a:spLocks noChangeArrowheads="1"/>
              </p:cNvSpPr>
              <p:nvPr/>
            </p:nvSpPr>
            <p:spPr bwMode="auto">
              <a:xfrm>
                <a:off x="2005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89" name="Oval 11431"/>
              <p:cNvSpPr>
                <a:spLocks noChangeArrowheads="1"/>
              </p:cNvSpPr>
              <p:nvPr/>
            </p:nvSpPr>
            <p:spPr bwMode="auto">
              <a:xfrm>
                <a:off x="2005" y="272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0" name="Oval 11432"/>
              <p:cNvSpPr>
                <a:spLocks noChangeArrowheads="1"/>
              </p:cNvSpPr>
              <p:nvPr/>
            </p:nvSpPr>
            <p:spPr bwMode="auto">
              <a:xfrm>
                <a:off x="2005" y="271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1" name="Oval 11433"/>
              <p:cNvSpPr>
                <a:spLocks noChangeArrowheads="1"/>
              </p:cNvSpPr>
              <p:nvPr/>
            </p:nvSpPr>
            <p:spPr bwMode="auto">
              <a:xfrm>
                <a:off x="2005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2" name="Oval 11434"/>
              <p:cNvSpPr>
                <a:spLocks noChangeArrowheads="1"/>
              </p:cNvSpPr>
              <p:nvPr/>
            </p:nvSpPr>
            <p:spPr bwMode="auto">
              <a:xfrm>
                <a:off x="2008" y="270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3" name="Oval 11435"/>
              <p:cNvSpPr>
                <a:spLocks noChangeArrowheads="1"/>
              </p:cNvSpPr>
              <p:nvPr/>
            </p:nvSpPr>
            <p:spPr bwMode="auto">
              <a:xfrm>
                <a:off x="2008" y="270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4" name="Oval 11436"/>
              <p:cNvSpPr>
                <a:spLocks noChangeArrowheads="1"/>
              </p:cNvSpPr>
              <p:nvPr/>
            </p:nvSpPr>
            <p:spPr bwMode="auto">
              <a:xfrm>
                <a:off x="2008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5" name="Oval 11437"/>
              <p:cNvSpPr>
                <a:spLocks noChangeArrowheads="1"/>
              </p:cNvSpPr>
              <p:nvPr/>
            </p:nvSpPr>
            <p:spPr bwMode="auto">
              <a:xfrm>
                <a:off x="2008" y="26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6" name="Oval 11438"/>
              <p:cNvSpPr>
                <a:spLocks noChangeArrowheads="1"/>
              </p:cNvSpPr>
              <p:nvPr/>
            </p:nvSpPr>
            <p:spPr bwMode="auto">
              <a:xfrm>
                <a:off x="2008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7" name="Oval 11439"/>
              <p:cNvSpPr>
                <a:spLocks noChangeArrowheads="1"/>
              </p:cNvSpPr>
              <p:nvPr/>
            </p:nvSpPr>
            <p:spPr bwMode="auto">
              <a:xfrm>
                <a:off x="2008" y="268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8" name="Oval 11440"/>
              <p:cNvSpPr>
                <a:spLocks noChangeArrowheads="1"/>
              </p:cNvSpPr>
              <p:nvPr/>
            </p:nvSpPr>
            <p:spPr bwMode="auto">
              <a:xfrm>
                <a:off x="2008" y="26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299" name="Oval 11441"/>
              <p:cNvSpPr>
                <a:spLocks noChangeArrowheads="1"/>
              </p:cNvSpPr>
              <p:nvPr/>
            </p:nvSpPr>
            <p:spPr bwMode="auto">
              <a:xfrm>
                <a:off x="2008" y="267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00" name="Oval 11442"/>
              <p:cNvSpPr>
                <a:spLocks noChangeArrowheads="1"/>
              </p:cNvSpPr>
              <p:nvPr/>
            </p:nvSpPr>
            <p:spPr bwMode="auto">
              <a:xfrm>
                <a:off x="2011" y="265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01" name="Oval 11443"/>
              <p:cNvSpPr>
                <a:spLocks noChangeArrowheads="1"/>
              </p:cNvSpPr>
              <p:nvPr/>
            </p:nvSpPr>
            <p:spPr bwMode="auto">
              <a:xfrm>
                <a:off x="2011" y="265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02" name="Oval 11444"/>
              <p:cNvSpPr>
                <a:spLocks noChangeArrowheads="1"/>
              </p:cNvSpPr>
              <p:nvPr/>
            </p:nvSpPr>
            <p:spPr bwMode="auto">
              <a:xfrm>
                <a:off x="2011" y="26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03" name="Oval 11445"/>
              <p:cNvSpPr>
                <a:spLocks noChangeArrowheads="1"/>
              </p:cNvSpPr>
              <p:nvPr/>
            </p:nvSpPr>
            <p:spPr bwMode="auto">
              <a:xfrm>
                <a:off x="2011" y="26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04" name="Oval 11446"/>
              <p:cNvSpPr>
                <a:spLocks noChangeArrowheads="1"/>
              </p:cNvSpPr>
              <p:nvPr/>
            </p:nvSpPr>
            <p:spPr bwMode="auto">
              <a:xfrm>
                <a:off x="2011" y="263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05" name="Oval 11447"/>
              <p:cNvSpPr>
                <a:spLocks noChangeArrowheads="1"/>
              </p:cNvSpPr>
              <p:nvPr/>
            </p:nvSpPr>
            <p:spPr bwMode="auto">
              <a:xfrm>
                <a:off x="2011" y="262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06" name="Oval 11448"/>
              <p:cNvSpPr>
                <a:spLocks noChangeArrowheads="1"/>
              </p:cNvSpPr>
              <p:nvPr/>
            </p:nvSpPr>
            <p:spPr bwMode="auto">
              <a:xfrm>
                <a:off x="2011" y="261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07" name="Oval 11449"/>
              <p:cNvSpPr>
                <a:spLocks noChangeArrowheads="1"/>
              </p:cNvSpPr>
              <p:nvPr/>
            </p:nvSpPr>
            <p:spPr bwMode="auto">
              <a:xfrm>
                <a:off x="2013" y="261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308" name="Oval 11450"/>
              <p:cNvSpPr>
                <a:spLocks noChangeArrowheads="1"/>
              </p:cNvSpPr>
              <p:nvPr/>
            </p:nvSpPr>
            <p:spPr bwMode="auto">
              <a:xfrm>
                <a:off x="2013" y="260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4" name="Group 11652"/>
            <p:cNvGrpSpPr>
              <a:grpSpLocks/>
            </p:cNvGrpSpPr>
            <p:nvPr/>
          </p:nvGrpSpPr>
          <p:grpSpPr bwMode="auto">
            <a:xfrm>
              <a:off x="2013" y="2537"/>
              <a:ext cx="100" cy="271"/>
              <a:chOff x="2013" y="2537"/>
              <a:chExt cx="100" cy="271"/>
            </a:xfrm>
          </p:grpSpPr>
          <p:sp>
            <p:nvSpPr>
              <p:cNvPr id="10909" name="Oval 11452"/>
              <p:cNvSpPr>
                <a:spLocks noChangeArrowheads="1"/>
              </p:cNvSpPr>
              <p:nvPr/>
            </p:nvSpPr>
            <p:spPr bwMode="auto">
              <a:xfrm>
                <a:off x="2013" y="259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0" name="Oval 11453"/>
              <p:cNvSpPr>
                <a:spLocks noChangeArrowheads="1"/>
              </p:cNvSpPr>
              <p:nvPr/>
            </p:nvSpPr>
            <p:spPr bwMode="auto">
              <a:xfrm>
                <a:off x="2013" y="259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1" name="Oval 11454"/>
              <p:cNvSpPr>
                <a:spLocks noChangeArrowheads="1"/>
              </p:cNvSpPr>
              <p:nvPr/>
            </p:nvSpPr>
            <p:spPr bwMode="auto">
              <a:xfrm>
                <a:off x="2013" y="258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2" name="Oval 11455"/>
              <p:cNvSpPr>
                <a:spLocks noChangeArrowheads="1"/>
              </p:cNvSpPr>
              <p:nvPr/>
            </p:nvSpPr>
            <p:spPr bwMode="auto">
              <a:xfrm>
                <a:off x="2013" y="25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3" name="Oval 11456"/>
              <p:cNvSpPr>
                <a:spLocks noChangeArrowheads="1"/>
              </p:cNvSpPr>
              <p:nvPr/>
            </p:nvSpPr>
            <p:spPr bwMode="auto">
              <a:xfrm>
                <a:off x="2013" y="25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4" name="Oval 11457"/>
              <p:cNvSpPr>
                <a:spLocks noChangeArrowheads="1"/>
              </p:cNvSpPr>
              <p:nvPr/>
            </p:nvSpPr>
            <p:spPr bwMode="auto">
              <a:xfrm>
                <a:off x="2013" y="25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5" name="Oval 11458"/>
              <p:cNvSpPr>
                <a:spLocks noChangeArrowheads="1"/>
              </p:cNvSpPr>
              <p:nvPr/>
            </p:nvSpPr>
            <p:spPr bwMode="auto">
              <a:xfrm>
                <a:off x="2016" y="256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6" name="Oval 11459"/>
              <p:cNvSpPr>
                <a:spLocks noChangeArrowheads="1"/>
              </p:cNvSpPr>
              <p:nvPr/>
            </p:nvSpPr>
            <p:spPr bwMode="auto">
              <a:xfrm>
                <a:off x="2016" y="256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7" name="Oval 11460"/>
              <p:cNvSpPr>
                <a:spLocks noChangeArrowheads="1"/>
              </p:cNvSpPr>
              <p:nvPr/>
            </p:nvSpPr>
            <p:spPr bwMode="auto">
              <a:xfrm>
                <a:off x="2016" y="255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8" name="Oval 11461"/>
              <p:cNvSpPr>
                <a:spLocks noChangeArrowheads="1"/>
              </p:cNvSpPr>
              <p:nvPr/>
            </p:nvSpPr>
            <p:spPr bwMode="auto">
              <a:xfrm>
                <a:off x="2016" y="255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19" name="Oval 11462"/>
              <p:cNvSpPr>
                <a:spLocks noChangeArrowheads="1"/>
              </p:cNvSpPr>
              <p:nvPr/>
            </p:nvSpPr>
            <p:spPr bwMode="auto">
              <a:xfrm>
                <a:off x="2016" y="254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0" name="Oval 11463"/>
              <p:cNvSpPr>
                <a:spLocks noChangeArrowheads="1"/>
              </p:cNvSpPr>
              <p:nvPr/>
            </p:nvSpPr>
            <p:spPr bwMode="auto">
              <a:xfrm>
                <a:off x="2016" y="254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1" name="Oval 11464"/>
              <p:cNvSpPr>
                <a:spLocks noChangeArrowheads="1"/>
              </p:cNvSpPr>
              <p:nvPr/>
            </p:nvSpPr>
            <p:spPr bwMode="auto">
              <a:xfrm>
                <a:off x="2016" y="25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2" name="Oval 11465"/>
              <p:cNvSpPr>
                <a:spLocks noChangeArrowheads="1"/>
              </p:cNvSpPr>
              <p:nvPr/>
            </p:nvSpPr>
            <p:spPr bwMode="auto">
              <a:xfrm>
                <a:off x="2019" y="25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3" name="Oval 11466"/>
              <p:cNvSpPr>
                <a:spLocks noChangeArrowheads="1"/>
              </p:cNvSpPr>
              <p:nvPr/>
            </p:nvSpPr>
            <p:spPr bwMode="auto">
              <a:xfrm>
                <a:off x="2019" y="25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4" name="Oval 11467"/>
              <p:cNvSpPr>
                <a:spLocks noChangeArrowheads="1"/>
              </p:cNvSpPr>
              <p:nvPr/>
            </p:nvSpPr>
            <p:spPr bwMode="auto">
              <a:xfrm>
                <a:off x="2019" y="25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5" name="Oval 11468"/>
              <p:cNvSpPr>
                <a:spLocks noChangeArrowheads="1"/>
              </p:cNvSpPr>
              <p:nvPr/>
            </p:nvSpPr>
            <p:spPr bwMode="auto">
              <a:xfrm>
                <a:off x="2019" y="25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6" name="Oval 11469"/>
              <p:cNvSpPr>
                <a:spLocks noChangeArrowheads="1"/>
              </p:cNvSpPr>
              <p:nvPr/>
            </p:nvSpPr>
            <p:spPr bwMode="auto">
              <a:xfrm>
                <a:off x="2019" y="25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7" name="Oval 11470"/>
              <p:cNvSpPr>
                <a:spLocks noChangeArrowheads="1"/>
              </p:cNvSpPr>
              <p:nvPr/>
            </p:nvSpPr>
            <p:spPr bwMode="auto">
              <a:xfrm>
                <a:off x="2019" y="25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8" name="Oval 11471"/>
              <p:cNvSpPr>
                <a:spLocks noChangeArrowheads="1"/>
              </p:cNvSpPr>
              <p:nvPr/>
            </p:nvSpPr>
            <p:spPr bwMode="auto">
              <a:xfrm>
                <a:off x="2019" y="25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29" name="Oval 11472"/>
              <p:cNvSpPr>
                <a:spLocks noChangeArrowheads="1"/>
              </p:cNvSpPr>
              <p:nvPr/>
            </p:nvSpPr>
            <p:spPr bwMode="auto">
              <a:xfrm>
                <a:off x="2019" y="25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0" name="Oval 11473"/>
              <p:cNvSpPr>
                <a:spLocks noChangeArrowheads="1"/>
              </p:cNvSpPr>
              <p:nvPr/>
            </p:nvSpPr>
            <p:spPr bwMode="auto">
              <a:xfrm>
                <a:off x="2022" y="25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1" name="Oval 11474"/>
              <p:cNvSpPr>
                <a:spLocks noChangeArrowheads="1"/>
              </p:cNvSpPr>
              <p:nvPr/>
            </p:nvSpPr>
            <p:spPr bwMode="auto">
              <a:xfrm>
                <a:off x="2022" y="253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2" name="Oval 11475"/>
              <p:cNvSpPr>
                <a:spLocks noChangeArrowheads="1"/>
              </p:cNvSpPr>
              <p:nvPr/>
            </p:nvSpPr>
            <p:spPr bwMode="auto">
              <a:xfrm>
                <a:off x="2022" y="25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3" name="Oval 11476"/>
              <p:cNvSpPr>
                <a:spLocks noChangeArrowheads="1"/>
              </p:cNvSpPr>
              <p:nvPr/>
            </p:nvSpPr>
            <p:spPr bwMode="auto">
              <a:xfrm>
                <a:off x="2022" y="25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4" name="Oval 11477"/>
              <p:cNvSpPr>
                <a:spLocks noChangeArrowheads="1"/>
              </p:cNvSpPr>
              <p:nvPr/>
            </p:nvSpPr>
            <p:spPr bwMode="auto">
              <a:xfrm>
                <a:off x="2022" y="254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5" name="Oval 11478"/>
              <p:cNvSpPr>
                <a:spLocks noChangeArrowheads="1"/>
              </p:cNvSpPr>
              <p:nvPr/>
            </p:nvSpPr>
            <p:spPr bwMode="auto">
              <a:xfrm>
                <a:off x="2022" y="254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6" name="Oval 11479"/>
              <p:cNvSpPr>
                <a:spLocks noChangeArrowheads="1"/>
              </p:cNvSpPr>
              <p:nvPr/>
            </p:nvSpPr>
            <p:spPr bwMode="auto">
              <a:xfrm>
                <a:off x="2022" y="255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7" name="Oval 11480"/>
              <p:cNvSpPr>
                <a:spLocks noChangeArrowheads="1"/>
              </p:cNvSpPr>
              <p:nvPr/>
            </p:nvSpPr>
            <p:spPr bwMode="auto">
              <a:xfrm>
                <a:off x="2022" y="255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8" name="Oval 11481"/>
              <p:cNvSpPr>
                <a:spLocks noChangeArrowheads="1"/>
              </p:cNvSpPr>
              <p:nvPr/>
            </p:nvSpPr>
            <p:spPr bwMode="auto">
              <a:xfrm>
                <a:off x="2025" y="256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39" name="Oval 11482"/>
              <p:cNvSpPr>
                <a:spLocks noChangeArrowheads="1"/>
              </p:cNvSpPr>
              <p:nvPr/>
            </p:nvSpPr>
            <p:spPr bwMode="auto">
              <a:xfrm>
                <a:off x="2025" y="256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0" name="Oval 11483"/>
              <p:cNvSpPr>
                <a:spLocks noChangeArrowheads="1"/>
              </p:cNvSpPr>
              <p:nvPr/>
            </p:nvSpPr>
            <p:spPr bwMode="auto">
              <a:xfrm>
                <a:off x="2025" y="25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1" name="Oval 11484"/>
              <p:cNvSpPr>
                <a:spLocks noChangeArrowheads="1"/>
              </p:cNvSpPr>
              <p:nvPr/>
            </p:nvSpPr>
            <p:spPr bwMode="auto">
              <a:xfrm>
                <a:off x="2025" y="257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2" name="Oval 11485"/>
              <p:cNvSpPr>
                <a:spLocks noChangeArrowheads="1"/>
              </p:cNvSpPr>
              <p:nvPr/>
            </p:nvSpPr>
            <p:spPr bwMode="auto">
              <a:xfrm>
                <a:off x="2025" y="25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3" name="Oval 11486"/>
              <p:cNvSpPr>
                <a:spLocks noChangeArrowheads="1"/>
              </p:cNvSpPr>
              <p:nvPr/>
            </p:nvSpPr>
            <p:spPr bwMode="auto">
              <a:xfrm>
                <a:off x="2025" y="25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4" name="Oval 11487"/>
              <p:cNvSpPr>
                <a:spLocks noChangeArrowheads="1"/>
              </p:cNvSpPr>
              <p:nvPr/>
            </p:nvSpPr>
            <p:spPr bwMode="auto">
              <a:xfrm>
                <a:off x="2025" y="259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5" name="Oval 11488"/>
              <p:cNvSpPr>
                <a:spLocks noChangeArrowheads="1"/>
              </p:cNvSpPr>
              <p:nvPr/>
            </p:nvSpPr>
            <p:spPr bwMode="auto">
              <a:xfrm>
                <a:off x="2028" y="259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6" name="Oval 11489"/>
              <p:cNvSpPr>
                <a:spLocks noChangeArrowheads="1"/>
              </p:cNvSpPr>
              <p:nvPr/>
            </p:nvSpPr>
            <p:spPr bwMode="auto">
              <a:xfrm>
                <a:off x="2028" y="260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7" name="Oval 11490"/>
              <p:cNvSpPr>
                <a:spLocks noChangeArrowheads="1"/>
              </p:cNvSpPr>
              <p:nvPr/>
            </p:nvSpPr>
            <p:spPr bwMode="auto">
              <a:xfrm>
                <a:off x="2028" y="26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8" name="Oval 11491"/>
              <p:cNvSpPr>
                <a:spLocks noChangeArrowheads="1"/>
              </p:cNvSpPr>
              <p:nvPr/>
            </p:nvSpPr>
            <p:spPr bwMode="auto">
              <a:xfrm>
                <a:off x="2028" y="261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49" name="Oval 11492"/>
              <p:cNvSpPr>
                <a:spLocks noChangeArrowheads="1"/>
              </p:cNvSpPr>
              <p:nvPr/>
            </p:nvSpPr>
            <p:spPr bwMode="auto">
              <a:xfrm>
                <a:off x="2028" y="262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0" name="Oval 11493"/>
              <p:cNvSpPr>
                <a:spLocks noChangeArrowheads="1"/>
              </p:cNvSpPr>
              <p:nvPr/>
            </p:nvSpPr>
            <p:spPr bwMode="auto">
              <a:xfrm>
                <a:off x="2028" y="263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1" name="Oval 11494"/>
              <p:cNvSpPr>
                <a:spLocks noChangeArrowheads="1"/>
              </p:cNvSpPr>
              <p:nvPr/>
            </p:nvSpPr>
            <p:spPr bwMode="auto">
              <a:xfrm>
                <a:off x="2028" y="264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2" name="Oval 11495"/>
              <p:cNvSpPr>
                <a:spLocks noChangeArrowheads="1"/>
              </p:cNvSpPr>
              <p:nvPr/>
            </p:nvSpPr>
            <p:spPr bwMode="auto">
              <a:xfrm>
                <a:off x="2028" y="26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3" name="Oval 11496"/>
              <p:cNvSpPr>
                <a:spLocks noChangeArrowheads="1"/>
              </p:cNvSpPr>
              <p:nvPr/>
            </p:nvSpPr>
            <p:spPr bwMode="auto">
              <a:xfrm>
                <a:off x="2031" y="26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4" name="Oval 11497"/>
              <p:cNvSpPr>
                <a:spLocks noChangeArrowheads="1"/>
              </p:cNvSpPr>
              <p:nvPr/>
            </p:nvSpPr>
            <p:spPr bwMode="auto">
              <a:xfrm>
                <a:off x="2031" y="26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5" name="Oval 11498"/>
              <p:cNvSpPr>
                <a:spLocks noChangeArrowheads="1"/>
              </p:cNvSpPr>
              <p:nvPr/>
            </p:nvSpPr>
            <p:spPr bwMode="auto">
              <a:xfrm>
                <a:off x="2031" y="267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6" name="Oval 11499"/>
              <p:cNvSpPr>
                <a:spLocks noChangeArrowheads="1"/>
              </p:cNvSpPr>
              <p:nvPr/>
            </p:nvSpPr>
            <p:spPr bwMode="auto">
              <a:xfrm>
                <a:off x="2031" y="268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7" name="Oval 11500"/>
              <p:cNvSpPr>
                <a:spLocks noChangeArrowheads="1"/>
              </p:cNvSpPr>
              <p:nvPr/>
            </p:nvSpPr>
            <p:spPr bwMode="auto">
              <a:xfrm>
                <a:off x="2031" y="269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8" name="Oval 11501"/>
              <p:cNvSpPr>
                <a:spLocks noChangeArrowheads="1"/>
              </p:cNvSpPr>
              <p:nvPr/>
            </p:nvSpPr>
            <p:spPr bwMode="auto">
              <a:xfrm>
                <a:off x="2031" y="270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59" name="Oval 11502"/>
              <p:cNvSpPr>
                <a:spLocks noChangeArrowheads="1"/>
              </p:cNvSpPr>
              <p:nvPr/>
            </p:nvSpPr>
            <p:spPr bwMode="auto">
              <a:xfrm>
                <a:off x="2031" y="27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0" name="Oval 11503"/>
              <p:cNvSpPr>
                <a:spLocks noChangeArrowheads="1"/>
              </p:cNvSpPr>
              <p:nvPr/>
            </p:nvSpPr>
            <p:spPr bwMode="auto">
              <a:xfrm>
                <a:off x="2031" y="27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1" name="Oval 11504"/>
              <p:cNvSpPr>
                <a:spLocks noChangeArrowheads="1"/>
              </p:cNvSpPr>
              <p:nvPr/>
            </p:nvSpPr>
            <p:spPr bwMode="auto">
              <a:xfrm>
                <a:off x="2034" y="272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2" name="Oval 11505"/>
              <p:cNvSpPr>
                <a:spLocks noChangeArrowheads="1"/>
              </p:cNvSpPr>
              <p:nvPr/>
            </p:nvSpPr>
            <p:spPr bwMode="auto">
              <a:xfrm>
                <a:off x="2034" y="273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3" name="Oval 11506"/>
              <p:cNvSpPr>
                <a:spLocks noChangeArrowheads="1"/>
              </p:cNvSpPr>
              <p:nvPr/>
            </p:nvSpPr>
            <p:spPr bwMode="auto">
              <a:xfrm>
                <a:off x="2034" y="273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4" name="Oval 11507"/>
              <p:cNvSpPr>
                <a:spLocks noChangeArrowheads="1"/>
              </p:cNvSpPr>
              <p:nvPr/>
            </p:nvSpPr>
            <p:spPr bwMode="auto">
              <a:xfrm>
                <a:off x="2034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5" name="Oval 11508"/>
              <p:cNvSpPr>
                <a:spLocks noChangeArrowheads="1"/>
              </p:cNvSpPr>
              <p:nvPr/>
            </p:nvSpPr>
            <p:spPr bwMode="auto">
              <a:xfrm>
                <a:off x="2034" y="27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6" name="Oval 11509"/>
              <p:cNvSpPr>
                <a:spLocks noChangeArrowheads="1"/>
              </p:cNvSpPr>
              <p:nvPr/>
            </p:nvSpPr>
            <p:spPr bwMode="auto">
              <a:xfrm>
                <a:off x="2034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7" name="Oval 11510"/>
              <p:cNvSpPr>
                <a:spLocks noChangeArrowheads="1"/>
              </p:cNvSpPr>
              <p:nvPr/>
            </p:nvSpPr>
            <p:spPr bwMode="auto">
              <a:xfrm>
                <a:off x="2034" y="275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8" name="Oval 11511"/>
              <p:cNvSpPr>
                <a:spLocks noChangeArrowheads="1"/>
              </p:cNvSpPr>
              <p:nvPr/>
            </p:nvSpPr>
            <p:spPr bwMode="auto">
              <a:xfrm>
                <a:off x="2037" y="274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69" name="Oval 11512"/>
              <p:cNvSpPr>
                <a:spLocks noChangeArrowheads="1"/>
              </p:cNvSpPr>
              <p:nvPr/>
            </p:nvSpPr>
            <p:spPr bwMode="auto">
              <a:xfrm>
                <a:off x="2037" y="27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0" name="Oval 11513"/>
              <p:cNvSpPr>
                <a:spLocks noChangeArrowheads="1"/>
              </p:cNvSpPr>
              <p:nvPr/>
            </p:nvSpPr>
            <p:spPr bwMode="auto">
              <a:xfrm>
                <a:off x="2037" y="276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1" name="Oval 11514"/>
              <p:cNvSpPr>
                <a:spLocks noChangeArrowheads="1"/>
              </p:cNvSpPr>
              <p:nvPr/>
            </p:nvSpPr>
            <p:spPr bwMode="auto">
              <a:xfrm>
                <a:off x="2037" y="275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2" name="Oval 11515"/>
              <p:cNvSpPr>
                <a:spLocks noChangeArrowheads="1"/>
              </p:cNvSpPr>
              <p:nvPr/>
            </p:nvSpPr>
            <p:spPr bwMode="auto">
              <a:xfrm>
                <a:off x="2037" y="275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3" name="Oval 11516"/>
              <p:cNvSpPr>
                <a:spLocks noChangeArrowheads="1"/>
              </p:cNvSpPr>
              <p:nvPr/>
            </p:nvSpPr>
            <p:spPr bwMode="auto">
              <a:xfrm>
                <a:off x="2037" y="275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4" name="Oval 11517"/>
              <p:cNvSpPr>
                <a:spLocks noChangeArrowheads="1"/>
              </p:cNvSpPr>
              <p:nvPr/>
            </p:nvSpPr>
            <p:spPr bwMode="auto">
              <a:xfrm>
                <a:off x="2037" y="276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5" name="Oval 11518"/>
              <p:cNvSpPr>
                <a:spLocks noChangeArrowheads="1"/>
              </p:cNvSpPr>
              <p:nvPr/>
            </p:nvSpPr>
            <p:spPr bwMode="auto">
              <a:xfrm>
                <a:off x="2037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6" name="Oval 11519"/>
              <p:cNvSpPr>
                <a:spLocks noChangeArrowheads="1"/>
              </p:cNvSpPr>
              <p:nvPr/>
            </p:nvSpPr>
            <p:spPr bwMode="auto">
              <a:xfrm>
                <a:off x="2040" y="276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7" name="Oval 11520"/>
              <p:cNvSpPr>
                <a:spLocks noChangeArrowheads="1"/>
              </p:cNvSpPr>
              <p:nvPr/>
            </p:nvSpPr>
            <p:spPr bwMode="auto">
              <a:xfrm>
                <a:off x="2040" y="276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8" name="Oval 11521"/>
              <p:cNvSpPr>
                <a:spLocks noChangeArrowheads="1"/>
              </p:cNvSpPr>
              <p:nvPr/>
            </p:nvSpPr>
            <p:spPr bwMode="auto">
              <a:xfrm>
                <a:off x="2040" y="27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79" name="Oval 11522"/>
              <p:cNvSpPr>
                <a:spLocks noChangeArrowheads="1"/>
              </p:cNvSpPr>
              <p:nvPr/>
            </p:nvSpPr>
            <p:spPr bwMode="auto">
              <a:xfrm>
                <a:off x="2040" y="276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0" name="Oval 11523"/>
              <p:cNvSpPr>
                <a:spLocks noChangeArrowheads="1"/>
              </p:cNvSpPr>
              <p:nvPr/>
            </p:nvSpPr>
            <p:spPr bwMode="auto">
              <a:xfrm>
                <a:off x="2040" y="276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1" name="Oval 11524"/>
              <p:cNvSpPr>
                <a:spLocks noChangeArrowheads="1"/>
              </p:cNvSpPr>
              <p:nvPr/>
            </p:nvSpPr>
            <p:spPr bwMode="auto">
              <a:xfrm>
                <a:off x="2040" y="27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2" name="Oval 11525"/>
              <p:cNvSpPr>
                <a:spLocks noChangeArrowheads="1"/>
              </p:cNvSpPr>
              <p:nvPr/>
            </p:nvSpPr>
            <p:spPr bwMode="auto">
              <a:xfrm>
                <a:off x="2040" y="276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3" name="Oval 11526"/>
              <p:cNvSpPr>
                <a:spLocks noChangeArrowheads="1"/>
              </p:cNvSpPr>
              <p:nvPr/>
            </p:nvSpPr>
            <p:spPr bwMode="auto">
              <a:xfrm>
                <a:off x="2040" y="27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4" name="Oval 11527"/>
              <p:cNvSpPr>
                <a:spLocks noChangeArrowheads="1"/>
              </p:cNvSpPr>
              <p:nvPr/>
            </p:nvSpPr>
            <p:spPr bwMode="auto">
              <a:xfrm>
                <a:off x="2043" y="276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5" name="Oval 11528"/>
              <p:cNvSpPr>
                <a:spLocks noChangeArrowheads="1"/>
              </p:cNvSpPr>
              <p:nvPr/>
            </p:nvSpPr>
            <p:spPr bwMode="auto">
              <a:xfrm>
                <a:off x="2043" y="27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6" name="Oval 11529"/>
              <p:cNvSpPr>
                <a:spLocks noChangeArrowheads="1"/>
              </p:cNvSpPr>
              <p:nvPr/>
            </p:nvSpPr>
            <p:spPr bwMode="auto">
              <a:xfrm>
                <a:off x="2043" y="27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7" name="Oval 11530"/>
              <p:cNvSpPr>
                <a:spLocks noChangeArrowheads="1"/>
              </p:cNvSpPr>
              <p:nvPr/>
            </p:nvSpPr>
            <p:spPr bwMode="auto">
              <a:xfrm>
                <a:off x="2043" y="276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8" name="Oval 11531"/>
              <p:cNvSpPr>
                <a:spLocks noChangeArrowheads="1"/>
              </p:cNvSpPr>
              <p:nvPr/>
            </p:nvSpPr>
            <p:spPr bwMode="auto">
              <a:xfrm>
                <a:off x="2043" y="276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89" name="Oval 11532"/>
              <p:cNvSpPr>
                <a:spLocks noChangeArrowheads="1"/>
              </p:cNvSpPr>
              <p:nvPr/>
            </p:nvSpPr>
            <p:spPr bwMode="auto">
              <a:xfrm>
                <a:off x="2043" y="276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0" name="Oval 11533"/>
              <p:cNvSpPr>
                <a:spLocks noChangeArrowheads="1"/>
              </p:cNvSpPr>
              <p:nvPr/>
            </p:nvSpPr>
            <p:spPr bwMode="auto">
              <a:xfrm>
                <a:off x="2043" y="27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1" name="Oval 11534"/>
              <p:cNvSpPr>
                <a:spLocks noChangeArrowheads="1"/>
              </p:cNvSpPr>
              <p:nvPr/>
            </p:nvSpPr>
            <p:spPr bwMode="auto">
              <a:xfrm>
                <a:off x="2046" y="276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2" name="Oval 11535"/>
              <p:cNvSpPr>
                <a:spLocks noChangeArrowheads="1"/>
              </p:cNvSpPr>
              <p:nvPr/>
            </p:nvSpPr>
            <p:spPr bwMode="auto">
              <a:xfrm>
                <a:off x="2046" y="277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3" name="Oval 11536"/>
              <p:cNvSpPr>
                <a:spLocks noChangeArrowheads="1"/>
              </p:cNvSpPr>
              <p:nvPr/>
            </p:nvSpPr>
            <p:spPr bwMode="auto">
              <a:xfrm>
                <a:off x="2046" y="27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4" name="Oval 11537"/>
              <p:cNvSpPr>
                <a:spLocks noChangeArrowheads="1"/>
              </p:cNvSpPr>
              <p:nvPr/>
            </p:nvSpPr>
            <p:spPr bwMode="auto">
              <a:xfrm>
                <a:off x="2046" y="27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5" name="Oval 11538"/>
              <p:cNvSpPr>
                <a:spLocks noChangeArrowheads="1"/>
              </p:cNvSpPr>
              <p:nvPr/>
            </p:nvSpPr>
            <p:spPr bwMode="auto">
              <a:xfrm>
                <a:off x="2046" y="27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6" name="Oval 11539"/>
              <p:cNvSpPr>
                <a:spLocks noChangeArrowheads="1"/>
              </p:cNvSpPr>
              <p:nvPr/>
            </p:nvSpPr>
            <p:spPr bwMode="auto">
              <a:xfrm>
                <a:off x="2046" y="276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7" name="Oval 11540"/>
              <p:cNvSpPr>
                <a:spLocks noChangeArrowheads="1"/>
              </p:cNvSpPr>
              <p:nvPr/>
            </p:nvSpPr>
            <p:spPr bwMode="auto">
              <a:xfrm>
                <a:off x="2046" y="277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8" name="Oval 11541"/>
              <p:cNvSpPr>
                <a:spLocks noChangeArrowheads="1"/>
              </p:cNvSpPr>
              <p:nvPr/>
            </p:nvSpPr>
            <p:spPr bwMode="auto">
              <a:xfrm>
                <a:off x="2046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99" name="Oval 11542"/>
              <p:cNvSpPr>
                <a:spLocks noChangeArrowheads="1"/>
              </p:cNvSpPr>
              <p:nvPr/>
            </p:nvSpPr>
            <p:spPr bwMode="auto">
              <a:xfrm>
                <a:off x="2049" y="276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0" name="Oval 11543"/>
              <p:cNvSpPr>
                <a:spLocks noChangeArrowheads="1"/>
              </p:cNvSpPr>
              <p:nvPr/>
            </p:nvSpPr>
            <p:spPr bwMode="auto">
              <a:xfrm>
                <a:off x="2049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1" name="Oval 11544"/>
              <p:cNvSpPr>
                <a:spLocks noChangeArrowheads="1"/>
              </p:cNvSpPr>
              <p:nvPr/>
            </p:nvSpPr>
            <p:spPr bwMode="auto">
              <a:xfrm>
                <a:off x="2049" y="27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2" name="Oval 11545"/>
              <p:cNvSpPr>
                <a:spLocks noChangeArrowheads="1"/>
              </p:cNvSpPr>
              <p:nvPr/>
            </p:nvSpPr>
            <p:spPr bwMode="auto">
              <a:xfrm>
                <a:off x="2049" y="27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3" name="Oval 11546"/>
              <p:cNvSpPr>
                <a:spLocks noChangeArrowheads="1"/>
              </p:cNvSpPr>
              <p:nvPr/>
            </p:nvSpPr>
            <p:spPr bwMode="auto">
              <a:xfrm>
                <a:off x="2049" y="276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4" name="Oval 11547"/>
              <p:cNvSpPr>
                <a:spLocks noChangeArrowheads="1"/>
              </p:cNvSpPr>
              <p:nvPr/>
            </p:nvSpPr>
            <p:spPr bwMode="auto">
              <a:xfrm>
                <a:off x="2049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5" name="Oval 11548"/>
              <p:cNvSpPr>
                <a:spLocks noChangeArrowheads="1"/>
              </p:cNvSpPr>
              <p:nvPr/>
            </p:nvSpPr>
            <p:spPr bwMode="auto">
              <a:xfrm>
                <a:off x="2049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6" name="Oval 11549"/>
              <p:cNvSpPr>
                <a:spLocks noChangeArrowheads="1"/>
              </p:cNvSpPr>
              <p:nvPr/>
            </p:nvSpPr>
            <p:spPr bwMode="auto">
              <a:xfrm>
                <a:off x="2051" y="27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7" name="Oval 11550"/>
              <p:cNvSpPr>
                <a:spLocks noChangeArrowheads="1"/>
              </p:cNvSpPr>
              <p:nvPr/>
            </p:nvSpPr>
            <p:spPr bwMode="auto">
              <a:xfrm>
                <a:off x="2051" y="277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8" name="Oval 11551"/>
              <p:cNvSpPr>
                <a:spLocks noChangeArrowheads="1"/>
              </p:cNvSpPr>
              <p:nvPr/>
            </p:nvSpPr>
            <p:spPr bwMode="auto">
              <a:xfrm>
                <a:off x="2051" y="277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09" name="Oval 11552"/>
              <p:cNvSpPr>
                <a:spLocks noChangeArrowheads="1"/>
              </p:cNvSpPr>
              <p:nvPr/>
            </p:nvSpPr>
            <p:spPr bwMode="auto">
              <a:xfrm>
                <a:off x="2051" y="27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0" name="Oval 11553"/>
              <p:cNvSpPr>
                <a:spLocks noChangeArrowheads="1"/>
              </p:cNvSpPr>
              <p:nvPr/>
            </p:nvSpPr>
            <p:spPr bwMode="auto">
              <a:xfrm>
                <a:off x="2051" y="275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1" name="Oval 11554"/>
              <p:cNvSpPr>
                <a:spLocks noChangeArrowheads="1"/>
              </p:cNvSpPr>
              <p:nvPr/>
            </p:nvSpPr>
            <p:spPr bwMode="auto">
              <a:xfrm>
                <a:off x="2051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2" name="Oval 11555"/>
              <p:cNvSpPr>
                <a:spLocks noChangeArrowheads="1"/>
              </p:cNvSpPr>
              <p:nvPr/>
            </p:nvSpPr>
            <p:spPr bwMode="auto">
              <a:xfrm>
                <a:off x="2051" y="276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3" name="Oval 11556"/>
              <p:cNvSpPr>
                <a:spLocks noChangeArrowheads="1"/>
              </p:cNvSpPr>
              <p:nvPr/>
            </p:nvSpPr>
            <p:spPr bwMode="auto">
              <a:xfrm>
                <a:off x="2051" y="277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4" name="Oval 11557"/>
              <p:cNvSpPr>
                <a:spLocks noChangeArrowheads="1"/>
              </p:cNvSpPr>
              <p:nvPr/>
            </p:nvSpPr>
            <p:spPr bwMode="auto">
              <a:xfrm>
                <a:off x="2054" y="277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5" name="Oval 11558"/>
              <p:cNvSpPr>
                <a:spLocks noChangeArrowheads="1"/>
              </p:cNvSpPr>
              <p:nvPr/>
            </p:nvSpPr>
            <p:spPr bwMode="auto">
              <a:xfrm>
                <a:off x="2054" y="27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6" name="Oval 11559"/>
              <p:cNvSpPr>
                <a:spLocks noChangeArrowheads="1"/>
              </p:cNvSpPr>
              <p:nvPr/>
            </p:nvSpPr>
            <p:spPr bwMode="auto">
              <a:xfrm>
                <a:off x="2054" y="276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7" name="Oval 11560"/>
              <p:cNvSpPr>
                <a:spLocks noChangeArrowheads="1"/>
              </p:cNvSpPr>
              <p:nvPr/>
            </p:nvSpPr>
            <p:spPr bwMode="auto">
              <a:xfrm>
                <a:off x="2054" y="276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8" name="Oval 11561"/>
              <p:cNvSpPr>
                <a:spLocks noChangeArrowheads="1"/>
              </p:cNvSpPr>
              <p:nvPr/>
            </p:nvSpPr>
            <p:spPr bwMode="auto">
              <a:xfrm>
                <a:off x="2054" y="277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19" name="Oval 11562"/>
              <p:cNvSpPr>
                <a:spLocks noChangeArrowheads="1"/>
              </p:cNvSpPr>
              <p:nvPr/>
            </p:nvSpPr>
            <p:spPr bwMode="auto">
              <a:xfrm>
                <a:off x="2054" y="277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0" name="Oval 11563"/>
              <p:cNvSpPr>
                <a:spLocks noChangeArrowheads="1"/>
              </p:cNvSpPr>
              <p:nvPr/>
            </p:nvSpPr>
            <p:spPr bwMode="auto">
              <a:xfrm>
                <a:off x="2054" y="277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1" name="Oval 11564"/>
              <p:cNvSpPr>
                <a:spLocks noChangeArrowheads="1"/>
              </p:cNvSpPr>
              <p:nvPr/>
            </p:nvSpPr>
            <p:spPr bwMode="auto">
              <a:xfrm>
                <a:off x="2054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2" name="Oval 11565"/>
              <p:cNvSpPr>
                <a:spLocks noChangeArrowheads="1"/>
              </p:cNvSpPr>
              <p:nvPr/>
            </p:nvSpPr>
            <p:spPr bwMode="auto">
              <a:xfrm>
                <a:off x="2057" y="277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3" name="Oval 11566"/>
              <p:cNvSpPr>
                <a:spLocks noChangeArrowheads="1"/>
              </p:cNvSpPr>
              <p:nvPr/>
            </p:nvSpPr>
            <p:spPr bwMode="auto">
              <a:xfrm>
                <a:off x="2057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4" name="Oval 11567"/>
              <p:cNvSpPr>
                <a:spLocks noChangeArrowheads="1"/>
              </p:cNvSpPr>
              <p:nvPr/>
            </p:nvSpPr>
            <p:spPr bwMode="auto">
              <a:xfrm>
                <a:off x="2057" y="277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5" name="Oval 11568"/>
              <p:cNvSpPr>
                <a:spLocks noChangeArrowheads="1"/>
              </p:cNvSpPr>
              <p:nvPr/>
            </p:nvSpPr>
            <p:spPr bwMode="auto">
              <a:xfrm>
                <a:off x="2057" y="277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6" name="Oval 11569"/>
              <p:cNvSpPr>
                <a:spLocks noChangeArrowheads="1"/>
              </p:cNvSpPr>
              <p:nvPr/>
            </p:nvSpPr>
            <p:spPr bwMode="auto">
              <a:xfrm>
                <a:off x="2057" y="277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7" name="Oval 11570"/>
              <p:cNvSpPr>
                <a:spLocks noChangeArrowheads="1"/>
              </p:cNvSpPr>
              <p:nvPr/>
            </p:nvSpPr>
            <p:spPr bwMode="auto">
              <a:xfrm>
                <a:off x="2057" y="27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8" name="Oval 11571"/>
              <p:cNvSpPr>
                <a:spLocks noChangeArrowheads="1"/>
              </p:cNvSpPr>
              <p:nvPr/>
            </p:nvSpPr>
            <p:spPr bwMode="auto">
              <a:xfrm>
                <a:off x="2057" y="277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29" name="Oval 11572"/>
              <p:cNvSpPr>
                <a:spLocks noChangeArrowheads="1"/>
              </p:cNvSpPr>
              <p:nvPr/>
            </p:nvSpPr>
            <p:spPr bwMode="auto">
              <a:xfrm>
                <a:off x="2060" y="277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0" name="Oval 11573"/>
              <p:cNvSpPr>
                <a:spLocks noChangeArrowheads="1"/>
              </p:cNvSpPr>
              <p:nvPr/>
            </p:nvSpPr>
            <p:spPr bwMode="auto">
              <a:xfrm>
                <a:off x="2060" y="276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1" name="Oval 11574"/>
              <p:cNvSpPr>
                <a:spLocks noChangeArrowheads="1"/>
              </p:cNvSpPr>
              <p:nvPr/>
            </p:nvSpPr>
            <p:spPr bwMode="auto">
              <a:xfrm>
                <a:off x="2060" y="277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2" name="Oval 11575"/>
              <p:cNvSpPr>
                <a:spLocks noChangeArrowheads="1"/>
              </p:cNvSpPr>
              <p:nvPr/>
            </p:nvSpPr>
            <p:spPr bwMode="auto">
              <a:xfrm>
                <a:off x="2060" y="277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3" name="Oval 11576"/>
              <p:cNvSpPr>
                <a:spLocks noChangeArrowheads="1"/>
              </p:cNvSpPr>
              <p:nvPr/>
            </p:nvSpPr>
            <p:spPr bwMode="auto">
              <a:xfrm>
                <a:off x="2060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4" name="Oval 11577"/>
              <p:cNvSpPr>
                <a:spLocks noChangeArrowheads="1"/>
              </p:cNvSpPr>
              <p:nvPr/>
            </p:nvSpPr>
            <p:spPr bwMode="auto">
              <a:xfrm>
                <a:off x="2060" y="278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5" name="Oval 11578"/>
              <p:cNvSpPr>
                <a:spLocks noChangeArrowheads="1"/>
              </p:cNvSpPr>
              <p:nvPr/>
            </p:nvSpPr>
            <p:spPr bwMode="auto">
              <a:xfrm>
                <a:off x="2060" y="277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6" name="Oval 11579"/>
              <p:cNvSpPr>
                <a:spLocks noChangeArrowheads="1"/>
              </p:cNvSpPr>
              <p:nvPr/>
            </p:nvSpPr>
            <p:spPr bwMode="auto">
              <a:xfrm>
                <a:off x="2060" y="277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7" name="Oval 11580"/>
              <p:cNvSpPr>
                <a:spLocks noChangeArrowheads="1"/>
              </p:cNvSpPr>
              <p:nvPr/>
            </p:nvSpPr>
            <p:spPr bwMode="auto">
              <a:xfrm>
                <a:off x="2063" y="277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8" name="Oval 11581"/>
              <p:cNvSpPr>
                <a:spLocks noChangeArrowheads="1"/>
              </p:cNvSpPr>
              <p:nvPr/>
            </p:nvSpPr>
            <p:spPr bwMode="auto">
              <a:xfrm>
                <a:off x="2063" y="27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39" name="Oval 11582"/>
              <p:cNvSpPr>
                <a:spLocks noChangeArrowheads="1"/>
              </p:cNvSpPr>
              <p:nvPr/>
            </p:nvSpPr>
            <p:spPr bwMode="auto">
              <a:xfrm>
                <a:off x="2063" y="278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0" name="Oval 11583"/>
              <p:cNvSpPr>
                <a:spLocks noChangeArrowheads="1"/>
              </p:cNvSpPr>
              <p:nvPr/>
            </p:nvSpPr>
            <p:spPr bwMode="auto">
              <a:xfrm>
                <a:off x="2063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1" name="Oval 11584"/>
              <p:cNvSpPr>
                <a:spLocks noChangeArrowheads="1"/>
              </p:cNvSpPr>
              <p:nvPr/>
            </p:nvSpPr>
            <p:spPr bwMode="auto">
              <a:xfrm>
                <a:off x="2063" y="276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2" name="Oval 11585"/>
              <p:cNvSpPr>
                <a:spLocks noChangeArrowheads="1"/>
              </p:cNvSpPr>
              <p:nvPr/>
            </p:nvSpPr>
            <p:spPr bwMode="auto">
              <a:xfrm>
                <a:off x="2063" y="27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3" name="Oval 11586"/>
              <p:cNvSpPr>
                <a:spLocks noChangeArrowheads="1"/>
              </p:cNvSpPr>
              <p:nvPr/>
            </p:nvSpPr>
            <p:spPr bwMode="auto">
              <a:xfrm>
                <a:off x="2063" y="277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4" name="Oval 11587"/>
              <p:cNvSpPr>
                <a:spLocks noChangeArrowheads="1"/>
              </p:cNvSpPr>
              <p:nvPr/>
            </p:nvSpPr>
            <p:spPr bwMode="auto">
              <a:xfrm>
                <a:off x="2063" y="278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5" name="Oval 11588"/>
              <p:cNvSpPr>
                <a:spLocks noChangeArrowheads="1"/>
              </p:cNvSpPr>
              <p:nvPr/>
            </p:nvSpPr>
            <p:spPr bwMode="auto">
              <a:xfrm>
                <a:off x="2066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6" name="Oval 11589"/>
              <p:cNvSpPr>
                <a:spLocks noChangeArrowheads="1"/>
              </p:cNvSpPr>
              <p:nvPr/>
            </p:nvSpPr>
            <p:spPr bwMode="auto">
              <a:xfrm>
                <a:off x="2066" y="278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7" name="Oval 11590"/>
              <p:cNvSpPr>
                <a:spLocks noChangeArrowheads="1"/>
              </p:cNvSpPr>
              <p:nvPr/>
            </p:nvSpPr>
            <p:spPr bwMode="auto">
              <a:xfrm>
                <a:off x="2066" y="27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8" name="Oval 11591"/>
              <p:cNvSpPr>
                <a:spLocks noChangeArrowheads="1"/>
              </p:cNvSpPr>
              <p:nvPr/>
            </p:nvSpPr>
            <p:spPr bwMode="auto">
              <a:xfrm>
                <a:off x="2066" y="27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49" name="Oval 11592"/>
              <p:cNvSpPr>
                <a:spLocks noChangeArrowheads="1"/>
              </p:cNvSpPr>
              <p:nvPr/>
            </p:nvSpPr>
            <p:spPr bwMode="auto">
              <a:xfrm>
                <a:off x="2066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0" name="Oval 11593"/>
              <p:cNvSpPr>
                <a:spLocks noChangeArrowheads="1"/>
              </p:cNvSpPr>
              <p:nvPr/>
            </p:nvSpPr>
            <p:spPr bwMode="auto">
              <a:xfrm>
                <a:off x="2066" y="27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1" name="Oval 11594"/>
              <p:cNvSpPr>
                <a:spLocks noChangeArrowheads="1"/>
              </p:cNvSpPr>
              <p:nvPr/>
            </p:nvSpPr>
            <p:spPr bwMode="auto">
              <a:xfrm>
                <a:off x="2066" y="27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2" name="Oval 11595"/>
              <p:cNvSpPr>
                <a:spLocks noChangeArrowheads="1"/>
              </p:cNvSpPr>
              <p:nvPr/>
            </p:nvSpPr>
            <p:spPr bwMode="auto">
              <a:xfrm>
                <a:off x="2069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3" name="Oval 11596"/>
              <p:cNvSpPr>
                <a:spLocks noChangeArrowheads="1"/>
              </p:cNvSpPr>
              <p:nvPr/>
            </p:nvSpPr>
            <p:spPr bwMode="auto">
              <a:xfrm>
                <a:off x="2069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4" name="Oval 11597"/>
              <p:cNvSpPr>
                <a:spLocks noChangeArrowheads="1"/>
              </p:cNvSpPr>
              <p:nvPr/>
            </p:nvSpPr>
            <p:spPr bwMode="auto">
              <a:xfrm>
                <a:off x="2069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5" name="Oval 11598"/>
              <p:cNvSpPr>
                <a:spLocks noChangeArrowheads="1"/>
              </p:cNvSpPr>
              <p:nvPr/>
            </p:nvSpPr>
            <p:spPr bwMode="auto">
              <a:xfrm>
                <a:off x="2069" y="27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6" name="Oval 11599"/>
              <p:cNvSpPr>
                <a:spLocks noChangeArrowheads="1"/>
              </p:cNvSpPr>
              <p:nvPr/>
            </p:nvSpPr>
            <p:spPr bwMode="auto">
              <a:xfrm>
                <a:off x="2069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7" name="Oval 11600"/>
              <p:cNvSpPr>
                <a:spLocks noChangeArrowheads="1"/>
              </p:cNvSpPr>
              <p:nvPr/>
            </p:nvSpPr>
            <p:spPr bwMode="auto">
              <a:xfrm>
                <a:off x="2069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8" name="Oval 11601"/>
              <p:cNvSpPr>
                <a:spLocks noChangeArrowheads="1"/>
              </p:cNvSpPr>
              <p:nvPr/>
            </p:nvSpPr>
            <p:spPr bwMode="auto">
              <a:xfrm>
                <a:off x="2069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59" name="Oval 11602"/>
              <p:cNvSpPr>
                <a:spLocks noChangeArrowheads="1"/>
              </p:cNvSpPr>
              <p:nvPr/>
            </p:nvSpPr>
            <p:spPr bwMode="auto">
              <a:xfrm>
                <a:off x="2069" y="27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0" name="Oval 11603"/>
              <p:cNvSpPr>
                <a:spLocks noChangeArrowheads="1"/>
              </p:cNvSpPr>
              <p:nvPr/>
            </p:nvSpPr>
            <p:spPr bwMode="auto">
              <a:xfrm>
                <a:off x="2072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1" name="Oval 11604"/>
              <p:cNvSpPr>
                <a:spLocks noChangeArrowheads="1"/>
              </p:cNvSpPr>
              <p:nvPr/>
            </p:nvSpPr>
            <p:spPr bwMode="auto">
              <a:xfrm>
                <a:off x="2072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2" name="Oval 11605"/>
              <p:cNvSpPr>
                <a:spLocks noChangeArrowheads="1"/>
              </p:cNvSpPr>
              <p:nvPr/>
            </p:nvSpPr>
            <p:spPr bwMode="auto">
              <a:xfrm>
                <a:off x="2072" y="277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3" name="Oval 11606"/>
              <p:cNvSpPr>
                <a:spLocks noChangeArrowheads="1"/>
              </p:cNvSpPr>
              <p:nvPr/>
            </p:nvSpPr>
            <p:spPr bwMode="auto">
              <a:xfrm>
                <a:off x="2072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4" name="Oval 11607"/>
              <p:cNvSpPr>
                <a:spLocks noChangeArrowheads="1"/>
              </p:cNvSpPr>
              <p:nvPr/>
            </p:nvSpPr>
            <p:spPr bwMode="auto">
              <a:xfrm>
                <a:off x="2072" y="276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5" name="Oval 11608"/>
              <p:cNvSpPr>
                <a:spLocks noChangeArrowheads="1"/>
              </p:cNvSpPr>
              <p:nvPr/>
            </p:nvSpPr>
            <p:spPr bwMode="auto">
              <a:xfrm>
                <a:off x="2072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6" name="Oval 11609"/>
              <p:cNvSpPr>
                <a:spLocks noChangeArrowheads="1"/>
              </p:cNvSpPr>
              <p:nvPr/>
            </p:nvSpPr>
            <p:spPr bwMode="auto">
              <a:xfrm>
                <a:off x="2072" y="276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7" name="Oval 11610"/>
              <p:cNvSpPr>
                <a:spLocks noChangeArrowheads="1"/>
              </p:cNvSpPr>
              <p:nvPr/>
            </p:nvSpPr>
            <p:spPr bwMode="auto">
              <a:xfrm>
                <a:off x="2072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8" name="Oval 11611"/>
              <p:cNvSpPr>
                <a:spLocks noChangeArrowheads="1"/>
              </p:cNvSpPr>
              <p:nvPr/>
            </p:nvSpPr>
            <p:spPr bwMode="auto">
              <a:xfrm>
                <a:off x="2075" y="277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69" name="Oval 11612"/>
              <p:cNvSpPr>
                <a:spLocks noChangeArrowheads="1"/>
              </p:cNvSpPr>
              <p:nvPr/>
            </p:nvSpPr>
            <p:spPr bwMode="auto">
              <a:xfrm>
                <a:off x="2075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0" name="Oval 11613"/>
              <p:cNvSpPr>
                <a:spLocks noChangeArrowheads="1"/>
              </p:cNvSpPr>
              <p:nvPr/>
            </p:nvSpPr>
            <p:spPr bwMode="auto">
              <a:xfrm>
                <a:off x="2075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1" name="Oval 11614"/>
              <p:cNvSpPr>
                <a:spLocks noChangeArrowheads="1"/>
              </p:cNvSpPr>
              <p:nvPr/>
            </p:nvSpPr>
            <p:spPr bwMode="auto">
              <a:xfrm>
                <a:off x="2075" y="27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2" name="Oval 11615"/>
              <p:cNvSpPr>
                <a:spLocks noChangeArrowheads="1"/>
              </p:cNvSpPr>
              <p:nvPr/>
            </p:nvSpPr>
            <p:spPr bwMode="auto">
              <a:xfrm>
                <a:off x="2075" y="277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3" name="Oval 11616"/>
              <p:cNvSpPr>
                <a:spLocks noChangeArrowheads="1"/>
              </p:cNvSpPr>
              <p:nvPr/>
            </p:nvSpPr>
            <p:spPr bwMode="auto">
              <a:xfrm>
                <a:off x="2075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4" name="Oval 11617"/>
              <p:cNvSpPr>
                <a:spLocks noChangeArrowheads="1"/>
              </p:cNvSpPr>
              <p:nvPr/>
            </p:nvSpPr>
            <p:spPr bwMode="auto">
              <a:xfrm>
                <a:off x="2075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5" name="Oval 11618"/>
              <p:cNvSpPr>
                <a:spLocks noChangeArrowheads="1"/>
              </p:cNvSpPr>
              <p:nvPr/>
            </p:nvSpPr>
            <p:spPr bwMode="auto">
              <a:xfrm>
                <a:off x="2078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6" name="Oval 11619"/>
              <p:cNvSpPr>
                <a:spLocks noChangeArrowheads="1"/>
              </p:cNvSpPr>
              <p:nvPr/>
            </p:nvSpPr>
            <p:spPr bwMode="auto">
              <a:xfrm>
                <a:off x="2078" y="277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7" name="Oval 11620"/>
              <p:cNvSpPr>
                <a:spLocks noChangeArrowheads="1"/>
              </p:cNvSpPr>
              <p:nvPr/>
            </p:nvSpPr>
            <p:spPr bwMode="auto">
              <a:xfrm>
                <a:off x="2078" y="277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8" name="Oval 11621"/>
              <p:cNvSpPr>
                <a:spLocks noChangeArrowheads="1"/>
              </p:cNvSpPr>
              <p:nvPr/>
            </p:nvSpPr>
            <p:spPr bwMode="auto">
              <a:xfrm>
                <a:off x="2078" y="277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79" name="Oval 11622"/>
              <p:cNvSpPr>
                <a:spLocks noChangeArrowheads="1"/>
              </p:cNvSpPr>
              <p:nvPr/>
            </p:nvSpPr>
            <p:spPr bwMode="auto">
              <a:xfrm>
                <a:off x="2078" y="27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0" name="Oval 11623"/>
              <p:cNvSpPr>
                <a:spLocks noChangeArrowheads="1"/>
              </p:cNvSpPr>
              <p:nvPr/>
            </p:nvSpPr>
            <p:spPr bwMode="auto">
              <a:xfrm>
                <a:off x="2078" y="277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1" name="Oval 11624"/>
              <p:cNvSpPr>
                <a:spLocks noChangeArrowheads="1"/>
              </p:cNvSpPr>
              <p:nvPr/>
            </p:nvSpPr>
            <p:spPr bwMode="auto">
              <a:xfrm>
                <a:off x="2078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2" name="Oval 11625"/>
              <p:cNvSpPr>
                <a:spLocks noChangeArrowheads="1"/>
              </p:cNvSpPr>
              <p:nvPr/>
            </p:nvSpPr>
            <p:spPr bwMode="auto">
              <a:xfrm>
                <a:off x="2078" y="277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3" name="Oval 11626"/>
              <p:cNvSpPr>
                <a:spLocks noChangeArrowheads="1"/>
              </p:cNvSpPr>
              <p:nvPr/>
            </p:nvSpPr>
            <p:spPr bwMode="auto">
              <a:xfrm>
                <a:off x="2081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4" name="Oval 11627"/>
              <p:cNvSpPr>
                <a:spLocks noChangeArrowheads="1"/>
              </p:cNvSpPr>
              <p:nvPr/>
            </p:nvSpPr>
            <p:spPr bwMode="auto">
              <a:xfrm>
                <a:off x="2081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5" name="Oval 11628"/>
              <p:cNvSpPr>
                <a:spLocks noChangeArrowheads="1"/>
              </p:cNvSpPr>
              <p:nvPr/>
            </p:nvSpPr>
            <p:spPr bwMode="auto">
              <a:xfrm>
                <a:off x="2081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6" name="Oval 11629"/>
              <p:cNvSpPr>
                <a:spLocks noChangeArrowheads="1"/>
              </p:cNvSpPr>
              <p:nvPr/>
            </p:nvSpPr>
            <p:spPr bwMode="auto">
              <a:xfrm>
                <a:off x="2081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7" name="Oval 11630"/>
              <p:cNvSpPr>
                <a:spLocks noChangeArrowheads="1"/>
              </p:cNvSpPr>
              <p:nvPr/>
            </p:nvSpPr>
            <p:spPr bwMode="auto">
              <a:xfrm>
                <a:off x="2081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8" name="Oval 11631"/>
              <p:cNvSpPr>
                <a:spLocks noChangeArrowheads="1"/>
              </p:cNvSpPr>
              <p:nvPr/>
            </p:nvSpPr>
            <p:spPr bwMode="auto">
              <a:xfrm>
                <a:off x="2081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89" name="Oval 11632"/>
              <p:cNvSpPr>
                <a:spLocks noChangeArrowheads="1"/>
              </p:cNvSpPr>
              <p:nvPr/>
            </p:nvSpPr>
            <p:spPr bwMode="auto">
              <a:xfrm>
                <a:off x="2081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0" name="Oval 11633"/>
              <p:cNvSpPr>
                <a:spLocks noChangeArrowheads="1"/>
              </p:cNvSpPr>
              <p:nvPr/>
            </p:nvSpPr>
            <p:spPr bwMode="auto">
              <a:xfrm>
                <a:off x="2081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1" name="Oval 11634"/>
              <p:cNvSpPr>
                <a:spLocks noChangeArrowheads="1"/>
              </p:cNvSpPr>
              <p:nvPr/>
            </p:nvSpPr>
            <p:spPr bwMode="auto">
              <a:xfrm>
                <a:off x="2084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2" name="Oval 11635"/>
              <p:cNvSpPr>
                <a:spLocks noChangeArrowheads="1"/>
              </p:cNvSpPr>
              <p:nvPr/>
            </p:nvSpPr>
            <p:spPr bwMode="auto">
              <a:xfrm>
                <a:off x="2084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3" name="Oval 11636"/>
              <p:cNvSpPr>
                <a:spLocks noChangeArrowheads="1"/>
              </p:cNvSpPr>
              <p:nvPr/>
            </p:nvSpPr>
            <p:spPr bwMode="auto">
              <a:xfrm>
                <a:off x="2084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4" name="Oval 11637"/>
              <p:cNvSpPr>
                <a:spLocks noChangeArrowheads="1"/>
              </p:cNvSpPr>
              <p:nvPr/>
            </p:nvSpPr>
            <p:spPr bwMode="auto">
              <a:xfrm>
                <a:off x="2084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5" name="Oval 11638"/>
              <p:cNvSpPr>
                <a:spLocks noChangeArrowheads="1"/>
              </p:cNvSpPr>
              <p:nvPr/>
            </p:nvSpPr>
            <p:spPr bwMode="auto">
              <a:xfrm>
                <a:off x="2084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6" name="Oval 11639"/>
              <p:cNvSpPr>
                <a:spLocks noChangeArrowheads="1"/>
              </p:cNvSpPr>
              <p:nvPr/>
            </p:nvSpPr>
            <p:spPr bwMode="auto">
              <a:xfrm>
                <a:off x="2084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7" name="Oval 11640"/>
              <p:cNvSpPr>
                <a:spLocks noChangeArrowheads="1"/>
              </p:cNvSpPr>
              <p:nvPr/>
            </p:nvSpPr>
            <p:spPr bwMode="auto">
              <a:xfrm>
                <a:off x="2084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8" name="Oval 11641"/>
              <p:cNvSpPr>
                <a:spLocks noChangeArrowheads="1"/>
              </p:cNvSpPr>
              <p:nvPr/>
            </p:nvSpPr>
            <p:spPr bwMode="auto">
              <a:xfrm>
                <a:off x="2087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099" name="Oval 11642"/>
              <p:cNvSpPr>
                <a:spLocks noChangeArrowheads="1"/>
              </p:cNvSpPr>
              <p:nvPr/>
            </p:nvSpPr>
            <p:spPr bwMode="auto">
              <a:xfrm>
                <a:off x="2087" y="279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00" name="Oval 11643"/>
              <p:cNvSpPr>
                <a:spLocks noChangeArrowheads="1"/>
              </p:cNvSpPr>
              <p:nvPr/>
            </p:nvSpPr>
            <p:spPr bwMode="auto">
              <a:xfrm>
                <a:off x="2087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01" name="Oval 11644"/>
              <p:cNvSpPr>
                <a:spLocks noChangeArrowheads="1"/>
              </p:cNvSpPr>
              <p:nvPr/>
            </p:nvSpPr>
            <p:spPr bwMode="auto">
              <a:xfrm>
                <a:off x="2087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02" name="Oval 11645"/>
              <p:cNvSpPr>
                <a:spLocks noChangeArrowheads="1"/>
              </p:cNvSpPr>
              <p:nvPr/>
            </p:nvSpPr>
            <p:spPr bwMode="auto">
              <a:xfrm>
                <a:off x="2087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03" name="Oval 11646"/>
              <p:cNvSpPr>
                <a:spLocks noChangeArrowheads="1"/>
              </p:cNvSpPr>
              <p:nvPr/>
            </p:nvSpPr>
            <p:spPr bwMode="auto">
              <a:xfrm>
                <a:off x="2087" y="278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04" name="Oval 11647"/>
              <p:cNvSpPr>
                <a:spLocks noChangeArrowheads="1"/>
              </p:cNvSpPr>
              <p:nvPr/>
            </p:nvSpPr>
            <p:spPr bwMode="auto">
              <a:xfrm>
                <a:off x="2087" y="27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05" name="Oval 11648"/>
              <p:cNvSpPr>
                <a:spLocks noChangeArrowheads="1"/>
              </p:cNvSpPr>
              <p:nvPr/>
            </p:nvSpPr>
            <p:spPr bwMode="auto">
              <a:xfrm>
                <a:off x="2087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06" name="Oval 11649"/>
              <p:cNvSpPr>
                <a:spLocks noChangeArrowheads="1"/>
              </p:cNvSpPr>
              <p:nvPr/>
            </p:nvSpPr>
            <p:spPr bwMode="auto">
              <a:xfrm>
                <a:off x="2090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07" name="Oval 11650"/>
              <p:cNvSpPr>
                <a:spLocks noChangeArrowheads="1"/>
              </p:cNvSpPr>
              <p:nvPr/>
            </p:nvSpPr>
            <p:spPr bwMode="auto">
              <a:xfrm>
                <a:off x="2090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1108" name="Oval 11651"/>
              <p:cNvSpPr>
                <a:spLocks noChangeArrowheads="1"/>
              </p:cNvSpPr>
              <p:nvPr/>
            </p:nvSpPr>
            <p:spPr bwMode="auto">
              <a:xfrm>
                <a:off x="2090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5" name="Group 11853"/>
            <p:cNvGrpSpPr>
              <a:grpSpLocks/>
            </p:cNvGrpSpPr>
            <p:nvPr/>
          </p:nvGrpSpPr>
          <p:grpSpPr bwMode="auto">
            <a:xfrm>
              <a:off x="2090" y="2771"/>
              <a:ext cx="99" cy="49"/>
              <a:chOff x="2090" y="2771"/>
              <a:chExt cx="99" cy="49"/>
            </a:xfrm>
          </p:grpSpPr>
          <p:sp>
            <p:nvSpPr>
              <p:cNvPr id="10709" name="Oval 11653"/>
              <p:cNvSpPr>
                <a:spLocks noChangeArrowheads="1"/>
              </p:cNvSpPr>
              <p:nvPr/>
            </p:nvSpPr>
            <p:spPr bwMode="auto">
              <a:xfrm>
                <a:off x="2090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0" name="Oval 11654"/>
              <p:cNvSpPr>
                <a:spLocks noChangeArrowheads="1"/>
              </p:cNvSpPr>
              <p:nvPr/>
            </p:nvSpPr>
            <p:spPr bwMode="auto">
              <a:xfrm>
                <a:off x="2090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1" name="Oval 11655"/>
              <p:cNvSpPr>
                <a:spLocks noChangeArrowheads="1"/>
              </p:cNvSpPr>
              <p:nvPr/>
            </p:nvSpPr>
            <p:spPr bwMode="auto">
              <a:xfrm>
                <a:off x="2090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2" name="Oval 11656"/>
              <p:cNvSpPr>
                <a:spLocks noChangeArrowheads="1"/>
              </p:cNvSpPr>
              <p:nvPr/>
            </p:nvSpPr>
            <p:spPr bwMode="auto">
              <a:xfrm>
                <a:off x="2090" y="27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3" name="Oval 11657"/>
              <p:cNvSpPr>
                <a:spLocks noChangeArrowheads="1"/>
              </p:cNvSpPr>
              <p:nvPr/>
            </p:nvSpPr>
            <p:spPr bwMode="auto">
              <a:xfrm>
                <a:off x="2092" y="27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4" name="Oval 11658"/>
              <p:cNvSpPr>
                <a:spLocks noChangeArrowheads="1"/>
              </p:cNvSpPr>
              <p:nvPr/>
            </p:nvSpPr>
            <p:spPr bwMode="auto">
              <a:xfrm>
                <a:off x="2092" y="277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5" name="Oval 11659"/>
              <p:cNvSpPr>
                <a:spLocks noChangeArrowheads="1"/>
              </p:cNvSpPr>
              <p:nvPr/>
            </p:nvSpPr>
            <p:spPr bwMode="auto">
              <a:xfrm>
                <a:off x="2092" y="27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6" name="Oval 11660"/>
              <p:cNvSpPr>
                <a:spLocks noChangeArrowheads="1"/>
              </p:cNvSpPr>
              <p:nvPr/>
            </p:nvSpPr>
            <p:spPr bwMode="auto">
              <a:xfrm>
                <a:off x="2092" y="278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7" name="Oval 11661"/>
              <p:cNvSpPr>
                <a:spLocks noChangeArrowheads="1"/>
              </p:cNvSpPr>
              <p:nvPr/>
            </p:nvSpPr>
            <p:spPr bwMode="auto">
              <a:xfrm>
                <a:off x="2092" y="27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8" name="Oval 11662"/>
              <p:cNvSpPr>
                <a:spLocks noChangeArrowheads="1"/>
              </p:cNvSpPr>
              <p:nvPr/>
            </p:nvSpPr>
            <p:spPr bwMode="auto">
              <a:xfrm>
                <a:off x="2092" y="27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19" name="Oval 11663"/>
              <p:cNvSpPr>
                <a:spLocks noChangeArrowheads="1"/>
              </p:cNvSpPr>
              <p:nvPr/>
            </p:nvSpPr>
            <p:spPr bwMode="auto">
              <a:xfrm>
                <a:off x="2092" y="278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0" name="Oval 11664"/>
              <p:cNvSpPr>
                <a:spLocks noChangeArrowheads="1"/>
              </p:cNvSpPr>
              <p:nvPr/>
            </p:nvSpPr>
            <p:spPr bwMode="auto">
              <a:xfrm>
                <a:off x="2092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1" name="Oval 11665"/>
              <p:cNvSpPr>
                <a:spLocks noChangeArrowheads="1"/>
              </p:cNvSpPr>
              <p:nvPr/>
            </p:nvSpPr>
            <p:spPr bwMode="auto">
              <a:xfrm>
                <a:off x="2095" y="278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2" name="Oval 11666"/>
              <p:cNvSpPr>
                <a:spLocks noChangeArrowheads="1"/>
              </p:cNvSpPr>
              <p:nvPr/>
            </p:nvSpPr>
            <p:spPr bwMode="auto">
              <a:xfrm>
                <a:off x="2095" y="27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3" name="Oval 11667"/>
              <p:cNvSpPr>
                <a:spLocks noChangeArrowheads="1"/>
              </p:cNvSpPr>
              <p:nvPr/>
            </p:nvSpPr>
            <p:spPr bwMode="auto">
              <a:xfrm>
                <a:off x="2095" y="279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4" name="Oval 11668"/>
              <p:cNvSpPr>
                <a:spLocks noChangeArrowheads="1"/>
              </p:cNvSpPr>
              <p:nvPr/>
            </p:nvSpPr>
            <p:spPr bwMode="auto">
              <a:xfrm>
                <a:off x="2095" y="278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5" name="Oval 11669"/>
              <p:cNvSpPr>
                <a:spLocks noChangeArrowheads="1"/>
              </p:cNvSpPr>
              <p:nvPr/>
            </p:nvSpPr>
            <p:spPr bwMode="auto">
              <a:xfrm>
                <a:off x="2095" y="278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6" name="Oval 11670"/>
              <p:cNvSpPr>
                <a:spLocks noChangeArrowheads="1"/>
              </p:cNvSpPr>
              <p:nvPr/>
            </p:nvSpPr>
            <p:spPr bwMode="auto">
              <a:xfrm>
                <a:off x="2095" y="278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7" name="Oval 11671"/>
              <p:cNvSpPr>
                <a:spLocks noChangeArrowheads="1"/>
              </p:cNvSpPr>
              <p:nvPr/>
            </p:nvSpPr>
            <p:spPr bwMode="auto">
              <a:xfrm>
                <a:off x="2095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8" name="Oval 11672"/>
              <p:cNvSpPr>
                <a:spLocks noChangeArrowheads="1"/>
              </p:cNvSpPr>
              <p:nvPr/>
            </p:nvSpPr>
            <p:spPr bwMode="auto">
              <a:xfrm>
                <a:off x="2095" y="279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29" name="Oval 11673"/>
              <p:cNvSpPr>
                <a:spLocks noChangeArrowheads="1"/>
              </p:cNvSpPr>
              <p:nvPr/>
            </p:nvSpPr>
            <p:spPr bwMode="auto">
              <a:xfrm>
                <a:off x="2098" y="278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0" name="Oval 11674"/>
              <p:cNvSpPr>
                <a:spLocks noChangeArrowheads="1"/>
              </p:cNvSpPr>
              <p:nvPr/>
            </p:nvSpPr>
            <p:spPr bwMode="auto">
              <a:xfrm>
                <a:off x="2098" y="277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1" name="Oval 11675"/>
              <p:cNvSpPr>
                <a:spLocks noChangeArrowheads="1"/>
              </p:cNvSpPr>
              <p:nvPr/>
            </p:nvSpPr>
            <p:spPr bwMode="auto">
              <a:xfrm>
                <a:off x="2098" y="278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2" name="Oval 11676"/>
              <p:cNvSpPr>
                <a:spLocks noChangeArrowheads="1"/>
              </p:cNvSpPr>
              <p:nvPr/>
            </p:nvSpPr>
            <p:spPr bwMode="auto">
              <a:xfrm>
                <a:off x="2098" y="27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3" name="Oval 11677"/>
              <p:cNvSpPr>
                <a:spLocks noChangeArrowheads="1"/>
              </p:cNvSpPr>
              <p:nvPr/>
            </p:nvSpPr>
            <p:spPr bwMode="auto">
              <a:xfrm>
                <a:off x="2098" y="27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4" name="Oval 11678"/>
              <p:cNvSpPr>
                <a:spLocks noChangeArrowheads="1"/>
              </p:cNvSpPr>
              <p:nvPr/>
            </p:nvSpPr>
            <p:spPr bwMode="auto">
              <a:xfrm>
                <a:off x="2098" y="27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5" name="Oval 11679"/>
              <p:cNvSpPr>
                <a:spLocks noChangeArrowheads="1"/>
              </p:cNvSpPr>
              <p:nvPr/>
            </p:nvSpPr>
            <p:spPr bwMode="auto">
              <a:xfrm>
                <a:off x="2098" y="27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6" name="Oval 11680"/>
              <p:cNvSpPr>
                <a:spLocks noChangeArrowheads="1"/>
              </p:cNvSpPr>
              <p:nvPr/>
            </p:nvSpPr>
            <p:spPr bwMode="auto">
              <a:xfrm>
                <a:off x="2101" y="27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7" name="Oval 11681"/>
              <p:cNvSpPr>
                <a:spLocks noChangeArrowheads="1"/>
              </p:cNvSpPr>
              <p:nvPr/>
            </p:nvSpPr>
            <p:spPr bwMode="auto">
              <a:xfrm>
                <a:off x="2101" y="277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8" name="Oval 11682"/>
              <p:cNvSpPr>
                <a:spLocks noChangeArrowheads="1"/>
              </p:cNvSpPr>
              <p:nvPr/>
            </p:nvSpPr>
            <p:spPr bwMode="auto">
              <a:xfrm>
                <a:off x="2101" y="278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39" name="Oval 11683"/>
              <p:cNvSpPr>
                <a:spLocks noChangeArrowheads="1"/>
              </p:cNvSpPr>
              <p:nvPr/>
            </p:nvSpPr>
            <p:spPr bwMode="auto">
              <a:xfrm>
                <a:off x="2101" y="27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0" name="Oval 11684"/>
              <p:cNvSpPr>
                <a:spLocks noChangeArrowheads="1"/>
              </p:cNvSpPr>
              <p:nvPr/>
            </p:nvSpPr>
            <p:spPr bwMode="auto">
              <a:xfrm>
                <a:off x="2101" y="27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1" name="Oval 11685"/>
              <p:cNvSpPr>
                <a:spLocks noChangeArrowheads="1"/>
              </p:cNvSpPr>
              <p:nvPr/>
            </p:nvSpPr>
            <p:spPr bwMode="auto">
              <a:xfrm>
                <a:off x="2101" y="278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2" name="Oval 11686"/>
              <p:cNvSpPr>
                <a:spLocks noChangeArrowheads="1"/>
              </p:cNvSpPr>
              <p:nvPr/>
            </p:nvSpPr>
            <p:spPr bwMode="auto">
              <a:xfrm>
                <a:off x="2101" y="277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3" name="Oval 11687"/>
              <p:cNvSpPr>
                <a:spLocks noChangeArrowheads="1"/>
              </p:cNvSpPr>
              <p:nvPr/>
            </p:nvSpPr>
            <p:spPr bwMode="auto">
              <a:xfrm>
                <a:off x="2101" y="278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4" name="Oval 11688"/>
              <p:cNvSpPr>
                <a:spLocks noChangeArrowheads="1"/>
              </p:cNvSpPr>
              <p:nvPr/>
            </p:nvSpPr>
            <p:spPr bwMode="auto">
              <a:xfrm>
                <a:off x="2104" y="278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5" name="Oval 11689"/>
              <p:cNvSpPr>
                <a:spLocks noChangeArrowheads="1"/>
              </p:cNvSpPr>
              <p:nvPr/>
            </p:nvSpPr>
            <p:spPr bwMode="auto">
              <a:xfrm>
                <a:off x="2104" y="277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6" name="Oval 11690"/>
              <p:cNvSpPr>
                <a:spLocks noChangeArrowheads="1"/>
              </p:cNvSpPr>
              <p:nvPr/>
            </p:nvSpPr>
            <p:spPr bwMode="auto">
              <a:xfrm>
                <a:off x="2104" y="278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7" name="Oval 11691"/>
              <p:cNvSpPr>
                <a:spLocks noChangeArrowheads="1"/>
              </p:cNvSpPr>
              <p:nvPr/>
            </p:nvSpPr>
            <p:spPr bwMode="auto">
              <a:xfrm>
                <a:off x="2104" y="277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8" name="Oval 11692"/>
              <p:cNvSpPr>
                <a:spLocks noChangeArrowheads="1"/>
              </p:cNvSpPr>
              <p:nvPr/>
            </p:nvSpPr>
            <p:spPr bwMode="auto">
              <a:xfrm>
                <a:off x="2104" y="27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49" name="Oval 11693"/>
              <p:cNvSpPr>
                <a:spLocks noChangeArrowheads="1"/>
              </p:cNvSpPr>
              <p:nvPr/>
            </p:nvSpPr>
            <p:spPr bwMode="auto">
              <a:xfrm>
                <a:off x="2104" y="2780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0" name="Oval 11694"/>
              <p:cNvSpPr>
                <a:spLocks noChangeArrowheads="1"/>
              </p:cNvSpPr>
              <p:nvPr/>
            </p:nvSpPr>
            <p:spPr bwMode="auto">
              <a:xfrm>
                <a:off x="2104" y="279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1" name="Oval 11695"/>
              <p:cNvSpPr>
                <a:spLocks noChangeArrowheads="1"/>
              </p:cNvSpPr>
              <p:nvPr/>
            </p:nvSpPr>
            <p:spPr bwMode="auto">
              <a:xfrm>
                <a:off x="2104" y="278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2" name="Oval 11696"/>
              <p:cNvSpPr>
                <a:spLocks noChangeArrowheads="1"/>
              </p:cNvSpPr>
              <p:nvPr/>
            </p:nvSpPr>
            <p:spPr bwMode="auto">
              <a:xfrm>
                <a:off x="2107" y="278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3" name="Oval 11697"/>
              <p:cNvSpPr>
                <a:spLocks noChangeArrowheads="1"/>
              </p:cNvSpPr>
              <p:nvPr/>
            </p:nvSpPr>
            <p:spPr bwMode="auto">
              <a:xfrm>
                <a:off x="2107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4" name="Oval 11698"/>
              <p:cNvSpPr>
                <a:spLocks noChangeArrowheads="1"/>
              </p:cNvSpPr>
              <p:nvPr/>
            </p:nvSpPr>
            <p:spPr bwMode="auto">
              <a:xfrm>
                <a:off x="2107" y="277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5" name="Oval 11699"/>
              <p:cNvSpPr>
                <a:spLocks noChangeArrowheads="1"/>
              </p:cNvSpPr>
              <p:nvPr/>
            </p:nvSpPr>
            <p:spPr bwMode="auto">
              <a:xfrm>
                <a:off x="2107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6" name="Oval 11700"/>
              <p:cNvSpPr>
                <a:spLocks noChangeArrowheads="1"/>
              </p:cNvSpPr>
              <p:nvPr/>
            </p:nvSpPr>
            <p:spPr bwMode="auto">
              <a:xfrm>
                <a:off x="2107" y="278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7" name="Oval 11701"/>
              <p:cNvSpPr>
                <a:spLocks noChangeArrowheads="1"/>
              </p:cNvSpPr>
              <p:nvPr/>
            </p:nvSpPr>
            <p:spPr bwMode="auto">
              <a:xfrm>
                <a:off x="2107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8" name="Oval 11702"/>
              <p:cNvSpPr>
                <a:spLocks noChangeArrowheads="1"/>
              </p:cNvSpPr>
              <p:nvPr/>
            </p:nvSpPr>
            <p:spPr bwMode="auto">
              <a:xfrm>
                <a:off x="2107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59" name="Oval 11703"/>
              <p:cNvSpPr>
                <a:spLocks noChangeArrowheads="1"/>
              </p:cNvSpPr>
              <p:nvPr/>
            </p:nvSpPr>
            <p:spPr bwMode="auto">
              <a:xfrm>
                <a:off x="2110" y="278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0" name="Oval 11704"/>
              <p:cNvSpPr>
                <a:spLocks noChangeArrowheads="1"/>
              </p:cNvSpPr>
              <p:nvPr/>
            </p:nvSpPr>
            <p:spPr bwMode="auto">
              <a:xfrm>
                <a:off x="2110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1" name="Oval 11705"/>
              <p:cNvSpPr>
                <a:spLocks noChangeArrowheads="1"/>
              </p:cNvSpPr>
              <p:nvPr/>
            </p:nvSpPr>
            <p:spPr bwMode="auto">
              <a:xfrm>
                <a:off x="2110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2" name="Oval 11706"/>
              <p:cNvSpPr>
                <a:spLocks noChangeArrowheads="1"/>
              </p:cNvSpPr>
              <p:nvPr/>
            </p:nvSpPr>
            <p:spPr bwMode="auto">
              <a:xfrm>
                <a:off x="2110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3" name="Oval 11707"/>
              <p:cNvSpPr>
                <a:spLocks noChangeArrowheads="1"/>
              </p:cNvSpPr>
              <p:nvPr/>
            </p:nvSpPr>
            <p:spPr bwMode="auto">
              <a:xfrm>
                <a:off x="2110" y="279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4" name="Oval 11708"/>
              <p:cNvSpPr>
                <a:spLocks noChangeArrowheads="1"/>
              </p:cNvSpPr>
              <p:nvPr/>
            </p:nvSpPr>
            <p:spPr bwMode="auto">
              <a:xfrm>
                <a:off x="2110" y="278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5" name="Oval 11709"/>
              <p:cNvSpPr>
                <a:spLocks noChangeArrowheads="1"/>
              </p:cNvSpPr>
              <p:nvPr/>
            </p:nvSpPr>
            <p:spPr bwMode="auto">
              <a:xfrm>
                <a:off x="2110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6" name="Oval 11710"/>
              <p:cNvSpPr>
                <a:spLocks noChangeArrowheads="1"/>
              </p:cNvSpPr>
              <p:nvPr/>
            </p:nvSpPr>
            <p:spPr bwMode="auto">
              <a:xfrm>
                <a:off x="2110" y="279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7" name="Oval 11711"/>
              <p:cNvSpPr>
                <a:spLocks noChangeArrowheads="1"/>
              </p:cNvSpPr>
              <p:nvPr/>
            </p:nvSpPr>
            <p:spPr bwMode="auto">
              <a:xfrm>
                <a:off x="2113" y="278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8" name="Oval 11712"/>
              <p:cNvSpPr>
                <a:spLocks noChangeArrowheads="1"/>
              </p:cNvSpPr>
              <p:nvPr/>
            </p:nvSpPr>
            <p:spPr bwMode="auto">
              <a:xfrm>
                <a:off x="2113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69" name="Oval 11713"/>
              <p:cNvSpPr>
                <a:spLocks noChangeArrowheads="1"/>
              </p:cNvSpPr>
              <p:nvPr/>
            </p:nvSpPr>
            <p:spPr bwMode="auto">
              <a:xfrm>
                <a:off x="2113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0" name="Oval 11714"/>
              <p:cNvSpPr>
                <a:spLocks noChangeArrowheads="1"/>
              </p:cNvSpPr>
              <p:nvPr/>
            </p:nvSpPr>
            <p:spPr bwMode="auto">
              <a:xfrm>
                <a:off x="2113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1" name="Oval 11715"/>
              <p:cNvSpPr>
                <a:spLocks noChangeArrowheads="1"/>
              </p:cNvSpPr>
              <p:nvPr/>
            </p:nvSpPr>
            <p:spPr bwMode="auto">
              <a:xfrm>
                <a:off x="2113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2" name="Oval 11716"/>
              <p:cNvSpPr>
                <a:spLocks noChangeArrowheads="1"/>
              </p:cNvSpPr>
              <p:nvPr/>
            </p:nvSpPr>
            <p:spPr bwMode="auto">
              <a:xfrm>
                <a:off x="2113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3" name="Oval 11717"/>
              <p:cNvSpPr>
                <a:spLocks noChangeArrowheads="1"/>
              </p:cNvSpPr>
              <p:nvPr/>
            </p:nvSpPr>
            <p:spPr bwMode="auto">
              <a:xfrm>
                <a:off x="2113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4" name="Oval 11718"/>
              <p:cNvSpPr>
                <a:spLocks noChangeArrowheads="1"/>
              </p:cNvSpPr>
              <p:nvPr/>
            </p:nvSpPr>
            <p:spPr bwMode="auto">
              <a:xfrm>
                <a:off x="2113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5" name="Oval 11719"/>
              <p:cNvSpPr>
                <a:spLocks noChangeArrowheads="1"/>
              </p:cNvSpPr>
              <p:nvPr/>
            </p:nvSpPr>
            <p:spPr bwMode="auto">
              <a:xfrm>
                <a:off x="2116" y="278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6" name="Oval 11720"/>
              <p:cNvSpPr>
                <a:spLocks noChangeArrowheads="1"/>
              </p:cNvSpPr>
              <p:nvPr/>
            </p:nvSpPr>
            <p:spPr bwMode="auto">
              <a:xfrm>
                <a:off x="2116" y="278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7" name="Oval 11721"/>
              <p:cNvSpPr>
                <a:spLocks noChangeArrowheads="1"/>
              </p:cNvSpPr>
              <p:nvPr/>
            </p:nvSpPr>
            <p:spPr bwMode="auto">
              <a:xfrm>
                <a:off x="2116" y="27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8" name="Oval 11722"/>
              <p:cNvSpPr>
                <a:spLocks noChangeArrowheads="1"/>
              </p:cNvSpPr>
              <p:nvPr/>
            </p:nvSpPr>
            <p:spPr bwMode="auto">
              <a:xfrm>
                <a:off x="2116" y="277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79" name="Oval 11723"/>
              <p:cNvSpPr>
                <a:spLocks noChangeArrowheads="1"/>
              </p:cNvSpPr>
              <p:nvPr/>
            </p:nvSpPr>
            <p:spPr bwMode="auto">
              <a:xfrm>
                <a:off x="2116" y="279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0" name="Oval 11724"/>
              <p:cNvSpPr>
                <a:spLocks noChangeArrowheads="1"/>
              </p:cNvSpPr>
              <p:nvPr/>
            </p:nvSpPr>
            <p:spPr bwMode="auto">
              <a:xfrm>
                <a:off x="2116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1" name="Oval 11725"/>
              <p:cNvSpPr>
                <a:spLocks noChangeArrowheads="1"/>
              </p:cNvSpPr>
              <p:nvPr/>
            </p:nvSpPr>
            <p:spPr bwMode="auto">
              <a:xfrm>
                <a:off x="2116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2" name="Oval 11726"/>
              <p:cNvSpPr>
                <a:spLocks noChangeArrowheads="1"/>
              </p:cNvSpPr>
              <p:nvPr/>
            </p:nvSpPr>
            <p:spPr bwMode="auto">
              <a:xfrm>
                <a:off x="2119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3" name="Oval 11727"/>
              <p:cNvSpPr>
                <a:spLocks noChangeArrowheads="1"/>
              </p:cNvSpPr>
              <p:nvPr/>
            </p:nvSpPr>
            <p:spPr bwMode="auto">
              <a:xfrm>
                <a:off x="2119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4" name="Oval 11728"/>
              <p:cNvSpPr>
                <a:spLocks noChangeArrowheads="1"/>
              </p:cNvSpPr>
              <p:nvPr/>
            </p:nvSpPr>
            <p:spPr bwMode="auto">
              <a:xfrm>
                <a:off x="2119" y="278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5" name="Oval 11729"/>
              <p:cNvSpPr>
                <a:spLocks noChangeArrowheads="1"/>
              </p:cNvSpPr>
              <p:nvPr/>
            </p:nvSpPr>
            <p:spPr bwMode="auto">
              <a:xfrm>
                <a:off x="2119" y="278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6" name="Oval 11730"/>
              <p:cNvSpPr>
                <a:spLocks noChangeArrowheads="1"/>
              </p:cNvSpPr>
              <p:nvPr/>
            </p:nvSpPr>
            <p:spPr bwMode="auto">
              <a:xfrm>
                <a:off x="2119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7" name="Oval 11731"/>
              <p:cNvSpPr>
                <a:spLocks noChangeArrowheads="1"/>
              </p:cNvSpPr>
              <p:nvPr/>
            </p:nvSpPr>
            <p:spPr bwMode="auto">
              <a:xfrm>
                <a:off x="2119" y="278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8" name="Oval 11732"/>
              <p:cNvSpPr>
                <a:spLocks noChangeArrowheads="1"/>
              </p:cNvSpPr>
              <p:nvPr/>
            </p:nvSpPr>
            <p:spPr bwMode="auto">
              <a:xfrm>
                <a:off x="2119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89" name="Oval 11733"/>
              <p:cNvSpPr>
                <a:spLocks noChangeArrowheads="1"/>
              </p:cNvSpPr>
              <p:nvPr/>
            </p:nvSpPr>
            <p:spPr bwMode="auto">
              <a:xfrm>
                <a:off x="2119" y="278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0" name="Oval 11734"/>
              <p:cNvSpPr>
                <a:spLocks noChangeArrowheads="1"/>
              </p:cNvSpPr>
              <p:nvPr/>
            </p:nvSpPr>
            <p:spPr bwMode="auto">
              <a:xfrm>
                <a:off x="2122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1" name="Oval 11735"/>
              <p:cNvSpPr>
                <a:spLocks noChangeArrowheads="1"/>
              </p:cNvSpPr>
              <p:nvPr/>
            </p:nvSpPr>
            <p:spPr bwMode="auto">
              <a:xfrm>
                <a:off x="2122" y="278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2" name="Oval 11736"/>
              <p:cNvSpPr>
                <a:spLocks noChangeArrowheads="1"/>
              </p:cNvSpPr>
              <p:nvPr/>
            </p:nvSpPr>
            <p:spPr bwMode="auto">
              <a:xfrm>
                <a:off x="2122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3" name="Oval 11737"/>
              <p:cNvSpPr>
                <a:spLocks noChangeArrowheads="1"/>
              </p:cNvSpPr>
              <p:nvPr/>
            </p:nvSpPr>
            <p:spPr bwMode="auto">
              <a:xfrm>
                <a:off x="2122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4" name="Oval 11738"/>
              <p:cNvSpPr>
                <a:spLocks noChangeArrowheads="1"/>
              </p:cNvSpPr>
              <p:nvPr/>
            </p:nvSpPr>
            <p:spPr bwMode="auto">
              <a:xfrm>
                <a:off x="2122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5" name="Oval 11739"/>
              <p:cNvSpPr>
                <a:spLocks noChangeArrowheads="1"/>
              </p:cNvSpPr>
              <p:nvPr/>
            </p:nvSpPr>
            <p:spPr bwMode="auto">
              <a:xfrm>
                <a:off x="2122" y="278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6" name="Oval 11740"/>
              <p:cNvSpPr>
                <a:spLocks noChangeArrowheads="1"/>
              </p:cNvSpPr>
              <p:nvPr/>
            </p:nvSpPr>
            <p:spPr bwMode="auto">
              <a:xfrm>
                <a:off x="2122" y="278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7" name="Oval 11741"/>
              <p:cNvSpPr>
                <a:spLocks noChangeArrowheads="1"/>
              </p:cNvSpPr>
              <p:nvPr/>
            </p:nvSpPr>
            <p:spPr bwMode="auto">
              <a:xfrm>
                <a:off x="2122" y="278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8" name="Oval 11742"/>
              <p:cNvSpPr>
                <a:spLocks noChangeArrowheads="1"/>
              </p:cNvSpPr>
              <p:nvPr/>
            </p:nvSpPr>
            <p:spPr bwMode="auto">
              <a:xfrm>
                <a:off x="2125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99" name="Oval 11743"/>
              <p:cNvSpPr>
                <a:spLocks noChangeArrowheads="1"/>
              </p:cNvSpPr>
              <p:nvPr/>
            </p:nvSpPr>
            <p:spPr bwMode="auto">
              <a:xfrm>
                <a:off x="2125" y="278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0" name="Oval 11744"/>
              <p:cNvSpPr>
                <a:spLocks noChangeArrowheads="1"/>
              </p:cNvSpPr>
              <p:nvPr/>
            </p:nvSpPr>
            <p:spPr bwMode="auto">
              <a:xfrm>
                <a:off x="2125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1" name="Oval 11745"/>
              <p:cNvSpPr>
                <a:spLocks noChangeArrowheads="1"/>
              </p:cNvSpPr>
              <p:nvPr/>
            </p:nvSpPr>
            <p:spPr bwMode="auto">
              <a:xfrm>
                <a:off x="2125" y="28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2" name="Oval 11746"/>
              <p:cNvSpPr>
                <a:spLocks noChangeArrowheads="1"/>
              </p:cNvSpPr>
              <p:nvPr/>
            </p:nvSpPr>
            <p:spPr bwMode="auto">
              <a:xfrm>
                <a:off x="2125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3" name="Oval 11747"/>
              <p:cNvSpPr>
                <a:spLocks noChangeArrowheads="1"/>
              </p:cNvSpPr>
              <p:nvPr/>
            </p:nvSpPr>
            <p:spPr bwMode="auto">
              <a:xfrm>
                <a:off x="2125" y="278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4" name="Oval 11748"/>
              <p:cNvSpPr>
                <a:spLocks noChangeArrowheads="1"/>
              </p:cNvSpPr>
              <p:nvPr/>
            </p:nvSpPr>
            <p:spPr bwMode="auto">
              <a:xfrm>
                <a:off x="2125" y="27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5" name="Oval 11749"/>
              <p:cNvSpPr>
                <a:spLocks noChangeArrowheads="1"/>
              </p:cNvSpPr>
              <p:nvPr/>
            </p:nvSpPr>
            <p:spPr bwMode="auto">
              <a:xfrm>
                <a:off x="2128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6" name="Oval 11750"/>
              <p:cNvSpPr>
                <a:spLocks noChangeArrowheads="1"/>
              </p:cNvSpPr>
              <p:nvPr/>
            </p:nvSpPr>
            <p:spPr bwMode="auto">
              <a:xfrm>
                <a:off x="2128" y="279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7" name="Oval 11751"/>
              <p:cNvSpPr>
                <a:spLocks noChangeArrowheads="1"/>
              </p:cNvSpPr>
              <p:nvPr/>
            </p:nvSpPr>
            <p:spPr bwMode="auto">
              <a:xfrm>
                <a:off x="2128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8" name="Oval 11752"/>
              <p:cNvSpPr>
                <a:spLocks noChangeArrowheads="1"/>
              </p:cNvSpPr>
              <p:nvPr/>
            </p:nvSpPr>
            <p:spPr bwMode="auto">
              <a:xfrm>
                <a:off x="2128" y="277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09" name="Oval 11753"/>
              <p:cNvSpPr>
                <a:spLocks noChangeArrowheads="1"/>
              </p:cNvSpPr>
              <p:nvPr/>
            </p:nvSpPr>
            <p:spPr bwMode="auto">
              <a:xfrm>
                <a:off x="2128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0" name="Oval 11754"/>
              <p:cNvSpPr>
                <a:spLocks noChangeArrowheads="1"/>
              </p:cNvSpPr>
              <p:nvPr/>
            </p:nvSpPr>
            <p:spPr bwMode="auto">
              <a:xfrm>
                <a:off x="2128" y="277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1" name="Oval 11755"/>
              <p:cNvSpPr>
                <a:spLocks noChangeArrowheads="1"/>
              </p:cNvSpPr>
              <p:nvPr/>
            </p:nvSpPr>
            <p:spPr bwMode="auto">
              <a:xfrm>
                <a:off x="2128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2" name="Oval 11756"/>
              <p:cNvSpPr>
                <a:spLocks noChangeArrowheads="1"/>
              </p:cNvSpPr>
              <p:nvPr/>
            </p:nvSpPr>
            <p:spPr bwMode="auto">
              <a:xfrm>
                <a:off x="2128" y="28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3" name="Oval 11757"/>
              <p:cNvSpPr>
                <a:spLocks noChangeArrowheads="1"/>
              </p:cNvSpPr>
              <p:nvPr/>
            </p:nvSpPr>
            <p:spPr bwMode="auto">
              <a:xfrm>
                <a:off x="2130" y="28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4" name="Oval 11758"/>
              <p:cNvSpPr>
                <a:spLocks noChangeArrowheads="1"/>
              </p:cNvSpPr>
              <p:nvPr/>
            </p:nvSpPr>
            <p:spPr bwMode="auto">
              <a:xfrm>
                <a:off x="2130" y="279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5" name="Oval 11759"/>
              <p:cNvSpPr>
                <a:spLocks noChangeArrowheads="1"/>
              </p:cNvSpPr>
              <p:nvPr/>
            </p:nvSpPr>
            <p:spPr bwMode="auto">
              <a:xfrm>
                <a:off x="2130" y="28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6" name="Oval 11760"/>
              <p:cNvSpPr>
                <a:spLocks noChangeArrowheads="1"/>
              </p:cNvSpPr>
              <p:nvPr/>
            </p:nvSpPr>
            <p:spPr bwMode="auto">
              <a:xfrm>
                <a:off x="2130" y="27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7" name="Oval 11761"/>
              <p:cNvSpPr>
                <a:spLocks noChangeArrowheads="1"/>
              </p:cNvSpPr>
              <p:nvPr/>
            </p:nvSpPr>
            <p:spPr bwMode="auto">
              <a:xfrm>
                <a:off x="2130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8" name="Oval 11762"/>
              <p:cNvSpPr>
                <a:spLocks noChangeArrowheads="1"/>
              </p:cNvSpPr>
              <p:nvPr/>
            </p:nvSpPr>
            <p:spPr bwMode="auto">
              <a:xfrm>
                <a:off x="2130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19" name="Oval 11763"/>
              <p:cNvSpPr>
                <a:spLocks noChangeArrowheads="1"/>
              </p:cNvSpPr>
              <p:nvPr/>
            </p:nvSpPr>
            <p:spPr bwMode="auto">
              <a:xfrm>
                <a:off x="2130" y="279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0" name="Oval 11764"/>
              <p:cNvSpPr>
                <a:spLocks noChangeArrowheads="1"/>
              </p:cNvSpPr>
              <p:nvPr/>
            </p:nvSpPr>
            <p:spPr bwMode="auto">
              <a:xfrm>
                <a:off x="2133" y="279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1" name="Oval 11765"/>
              <p:cNvSpPr>
                <a:spLocks noChangeArrowheads="1"/>
              </p:cNvSpPr>
              <p:nvPr/>
            </p:nvSpPr>
            <p:spPr bwMode="auto">
              <a:xfrm>
                <a:off x="2133" y="27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2" name="Oval 11766"/>
              <p:cNvSpPr>
                <a:spLocks noChangeArrowheads="1"/>
              </p:cNvSpPr>
              <p:nvPr/>
            </p:nvSpPr>
            <p:spPr bwMode="auto">
              <a:xfrm>
                <a:off x="2133" y="27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3" name="Oval 11767"/>
              <p:cNvSpPr>
                <a:spLocks noChangeArrowheads="1"/>
              </p:cNvSpPr>
              <p:nvPr/>
            </p:nvSpPr>
            <p:spPr bwMode="auto">
              <a:xfrm>
                <a:off x="2133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4" name="Oval 11768"/>
              <p:cNvSpPr>
                <a:spLocks noChangeArrowheads="1"/>
              </p:cNvSpPr>
              <p:nvPr/>
            </p:nvSpPr>
            <p:spPr bwMode="auto">
              <a:xfrm>
                <a:off x="2133" y="279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5" name="Oval 11769"/>
              <p:cNvSpPr>
                <a:spLocks noChangeArrowheads="1"/>
              </p:cNvSpPr>
              <p:nvPr/>
            </p:nvSpPr>
            <p:spPr bwMode="auto">
              <a:xfrm>
                <a:off x="2133" y="279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6" name="Oval 11770"/>
              <p:cNvSpPr>
                <a:spLocks noChangeArrowheads="1"/>
              </p:cNvSpPr>
              <p:nvPr/>
            </p:nvSpPr>
            <p:spPr bwMode="auto">
              <a:xfrm>
                <a:off x="2133" y="278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7" name="Oval 11771"/>
              <p:cNvSpPr>
                <a:spLocks noChangeArrowheads="1"/>
              </p:cNvSpPr>
              <p:nvPr/>
            </p:nvSpPr>
            <p:spPr bwMode="auto">
              <a:xfrm>
                <a:off x="2133" y="279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8" name="Oval 11772"/>
              <p:cNvSpPr>
                <a:spLocks noChangeArrowheads="1"/>
              </p:cNvSpPr>
              <p:nvPr/>
            </p:nvSpPr>
            <p:spPr bwMode="auto">
              <a:xfrm>
                <a:off x="2136" y="279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29" name="Oval 11773"/>
              <p:cNvSpPr>
                <a:spLocks noChangeArrowheads="1"/>
              </p:cNvSpPr>
              <p:nvPr/>
            </p:nvSpPr>
            <p:spPr bwMode="auto">
              <a:xfrm>
                <a:off x="2136" y="279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0" name="Oval 11774"/>
              <p:cNvSpPr>
                <a:spLocks noChangeArrowheads="1"/>
              </p:cNvSpPr>
              <p:nvPr/>
            </p:nvSpPr>
            <p:spPr bwMode="auto">
              <a:xfrm>
                <a:off x="2136" y="279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1" name="Oval 11775"/>
              <p:cNvSpPr>
                <a:spLocks noChangeArrowheads="1"/>
              </p:cNvSpPr>
              <p:nvPr/>
            </p:nvSpPr>
            <p:spPr bwMode="auto">
              <a:xfrm>
                <a:off x="2136" y="280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2" name="Oval 11776"/>
              <p:cNvSpPr>
                <a:spLocks noChangeArrowheads="1"/>
              </p:cNvSpPr>
              <p:nvPr/>
            </p:nvSpPr>
            <p:spPr bwMode="auto">
              <a:xfrm>
                <a:off x="2136" y="279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3" name="Oval 11777"/>
              <p:cNvSpPr>
                <a:spLocks noChangeArrowheads="1"/>
              </p:cNvSpPr>
              <p:nvPr/>
            </p:nvSpPr>
            <p:spPr bwMode="auto">
              <a:xfrm>
                <a:off x="2136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4" name="Oval 11778"/>
              <p:cNvSpPr>
                <a:spLocks noChangeArrowheads="1"/>
              </p:cNvSpPr>
              <p:nvPr/>
            </p:nvSpPr>
            <p:spPr bwMode="auto">
              <a:xfrm>
                <a:off x="2136" y="28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5" name="Oval 11779"/>
              <p:cNvSpPr>
                <a:spLocks noChangeArrowheads="1"/>
              </p:cNvSpPr>
              <p:nvPr/>
            </p:nvSpPr>
            <p:spPr bwMode="auto">
              <a:xfrm>
                <a:off x="2136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6" name="Oval 11780"/>
              <p:cNvSpPr>
                <a:spLocks noChangeArrowheads="1"/>
              </p:cNvSpPr>
              <p:nvPr/>
            </p:nvSpPr>
            <p:spPr bwMode="auto">
              <a:xfrm>
                <a:off x="2139" y="279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7" name="Oval 11781"/>
              <p:cNvSpPr>
                <a:spLocks noChangeArrowheads="1"/>
              </p:cNvSpPr>
              <p:nvPr/>
            </p:nvSpPr>
            <p:spPr bwMode="auto">
              <a:xfrm>
                <a:off x="2139" y="279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8" name="Oval 11782"/>
              <p:cNvSpPr>
                <a:spLocks noChangeArrowheads="1"/>
              </p:cNvSpPr>
              <p:nvPr/>
            </p:nvSpPr>
            <p:spPr bwMode="auto">
              <a:xfrm>
                <a:off x="2139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39" name="Oval 11783"/>
              <p:cNvSpPr>
                <a:spLocks noChangeArrowheads="1"/>
              </p:cNvSpPr>
              <p:nvPr/>
            </p:nvSpPr>
            <p:spPr bwMode="auto">
              <a:xfrm>
                <a:off x="2139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0" name="Oval 11784"/>
              <p:cNvSpPr>
                <a:spLocks noChangeArrowheads="1"/>
              </p:cNvSpPr>
              <p:nvPr/>
            </p:nvSpPr>
            <p:spPr bwMode="auto">
              <a:xfrm>
                <a:off x="2139" y="280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1" name="Oval 11785"/>
              <p:cNvSpPr>
                <a:spLocks noChangeArrowheads="1"/>
              </p:cNvSpPr>
              <p:nvPr/>
            </p:nvSpPr>
            <p:spPr bwMode="auto">
              <a:xfrm>
                <a:off x="2139" y="278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2" name="Oval 11786"/>
              <p:cNvSpPr>
                <a:spLocks noChangeArrowheads="1"/>
              </p:cNvSpPr>
              <p:nvPr/>
            </p:nvSpPr>
            <p:spPr bwMode="auto">
              <a:xfrm>
                <a:off x="2139" y="279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3" name="Oval 11787"/>
              <p:cNvSpPr>
                <a:spLocks noChangeArrowheads="1"/>
              </p:cNvSpPr>
              <p:nvPr/>
            </p:nvSpPr>
            <p:spPr bwMode="auto">
              <a:xfrm>
                <a:off x="2142" y="279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4" name="Oval 11788"/>
              <p:cNvSpPr>
                <a:spLocks noChangeArrowheads="1"/>
              </p:cNvSpPr>
              <p:nvPr/>
            </p:nvSpPr>
            <p:spPr bwMode="auto">
              <a:xfrm>
                <a:off x="2142" y="278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5" name="Oval 11789"/>
              <p:cNvSpPr>
                <a:spLocks noChangeArrowheads="1"/>
              </p:cNvSpPr>
              <p:nvPr/>
            </p:nvSpPr>
            <p:spPr bwMode="auto">
              <a:xfrm>
                <a:off x="2142" y="278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6" name="Oval 11790"/>
              <p:cNvSpPr>
                <a:spLocks noChangeArrowheads="1"/>
              </p:cNvSpPr>
              <p:nvPr/>
            </p:nvSpPr>
            <p:spPr bwMode="auto">
              <a:xfrm>
                <a:off x="2142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7" name="Oval 11791"/>
              <p:cNvSpPr>
                <a:spLocks noChangeArrowheads="1"/>
              </p:cNvSpPr>
              <p:nvPr/>
            </p:nvSpPr>
            <p:spPr bwMode="auto">
              <a:xfrm>
                <a:off x="2142" y="280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8" name="Oval 11792"/>
              <p:cNvSpPr>
                <a:spLocks noChangeArrowheads="1"/>
              </p:cNvSpPr>
              <p:nvPr/>
            </p:nvSpPr>
            <p:spPr bwMode="auto">
              <a:xfrm>
                <a:off x="2142" y="28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49" name="Oval 11793"/>
              <p:cNvSpPr>
                <a:spLocks noChangeArrowheads="1"/>
              </p:cNvSpPr>
              <p:nvPr/>
            </p:nvSpPr>
            <p:spPr bwMode="auto">
              <a:xfrm>
                <a:off x="2142" y="279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0" name="Oval 11794"/>
              <p:cNvSpPr>
                <a:spLocks noChangeArrowheads="1"/>
              </p:cNvSpPr>
              <p:nvPr/>
            </p:nvSpPr>
            <p:spPr bwMode="auto">
              <a:xfrm>
                <a:off x="2142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1" name="Oval 11795"/>
              <p:cNvSpPr>
                <a:spLocks noChangeArrowheads="1"/>
              </p:cNvSpPr>
              <p:nvPr/>
            </p:nvSpPr>
            <p:spPr bwMode="auto">
              <a:xfrm>
                <a:off x="2145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2" name="Oval 11796"/>
              <p:cNvSpPr>
                <a:spLocks noChangeArrowheads="1"/>
              </p:cNvSpPr>
              <p:nvPr/>
            </p:nvSpPr>
            <p:spPr bwMode="auto">
              <a:xfrm>
                <a:off x="2145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3" name="Oval 11797"/>
              <p:cNvSpPr>
                <a:spLocks noChangeArrowheads="1"/>
              </p:cNvSpPr>
              <p:nvPr/>
            </p:nvSpPr>
            <p:spPr bwMode="auto">
              <a:xfrm>
                <a:off x="2145" y="278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4" name="Oval 11798"/>
              <p:cNvSpPr>
                <a:spLocks noChangeArrowheads="1"/>
              </p:cNvSpPr>
              <p:nvPr/>
            </p:nvSpPr>
            <p:spPr bwMode="auto">
              <a:xfrm>
                <a:off x="2145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5" name="Oval 11799"/>
              <p:cNvSpPr>
                <a:spLocks noChangeArrowheads="1"/>
              </p:cNvSpPr>
              <p:nvPr/>
            </p:nvSpPr>
            <p:spPr bwMode="auto">
              <a:xfrm>
                <a:off x="2145" y="279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6" name="Oval 11800"/>
              <p:cNvSpPr>
                <a:spLocks noChangeArrowheads="1"/>
              </p:cNvSpPr>
              <p:nvPr/>
            </p:nvSpPr>
            <p:spPr bwMode="auto">
              <a:xfrm>
                <a:off x="2145" y="27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7" name="Oval 11801"/>
              <p:cNvSpPr>
                <a:spLocks noChangeArrowheads="1"/>
              </p:cNvSpPr>
              <p:nvPr/>
            </p:nvSpPr>
            <p:spPr bwMode="auto">
              <a:xfrm>
                <a:off x="2145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8" name="Oval 11802"/>
              <p:cNvSpPr>
                <a:spLocks noChangeArrowheads="1"/>
              </p:cNvSpPr>
              <p:nvPr/>
            </p:nvSpPr>
            <p:spPr bwMode="auto">
              <a:xfrm>
                <a:off x="2145" y="2780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59" name="Oval 11803"/>
              <p:cNvSpPr>
                <a:spLocks noChangeArrowheads="1"/>
              </p:cNvSpPr>
              <p:nvPr/>
            </p:nvSpPr>
            <p:spPr bwMode="auto">
              <a:xfrm>
                <a:off x="2148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0" name="Oval 11804"/>
              <p:cNvSpPr>
                <a:spLocks noChangeArrowheads="1"/>
              </p:cNvSpPr>
              <p:nvPr/>
            </p:nvSpPr>
            <p:spPr bwMode="auto">
              <a:xfrm>
                <a:off x="2148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1" name="Oval 11805"/>
              <p:cNvSpPr>
                <a:spLocks noChangeArrowheads="1"/>
              </p:cNvSpPr>
              <p:nvPr/>
            </p:nvSpPr>
            <p:spPr bwMode="auto">
              <a:xfrm>
                <a:off x="2148" y="279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2" name="Oval 11806"/>
              <p:cNvSpPr>
                <a:spLocks noChangeArrowheads="1"/>
              </p:cNvSpPr>
              <p:nvPr/>
            </p:nvSpPr>
            <p:spPr bwMode="auto">
              <a:xfrm>
                <a:off x="2148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3" name="Oval 11807"/>
              <p:cNvSpPr>
                <a:spLocks noChangeArrowheads="1"/>
              </p:cNvSpPr>
              <p:nvPr/>
            </p:nvSpPr>
            <p:spPr bwMode="auto">
              <a:xfrm>
                <a:off x="2148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4" name="Oval 11808"/>
              <p:cNvSpPr>
                <a:spLocks noChangeArrowheads="1"/>
              </p:cNvSpPr>
              <p:nvPr/>
            </p:nvSpPr>
            <p:spPr bwMode="auto">
              <a:xfrm>
                <a:off x="2148" y="279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5" name="Oval 11809"/>
              <p:cNvSpPr>
                <a:spLocks noChangeArrowheads="1"/>
              </p:cNvSpPr>
              <p:nvPr/>
            </p:nvSpPr>
            <p:spPr bwMode="auto">
              <a:xfrm>
                <a:off x="2148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6" name="Oval 11810"/>
              <p:cNvSpPr>
                <a:spLocks noChangeArrowheads="1"/>
              </p:cNvSpPr>
              <p:nvPr/>
            </p:nvSpPr>
            <p:spPr bwMode="auto">
              <a:xfrm>
                <a:off x="2151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7" name="Oval 11811"/>
              <p:cNvSpPr>
                <a:spLocks noChangeArrowheads="1"/>
              </p:cNvSpPr>
              <p:nvPr/>
            </p:nvSpPr>
            <p:spPr bwMode="auto">
              <a:xfrm>
                <a:off x="2151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8" name="Oval 11812"/>
              <p:cNvSpPr>
                <a:spLocks noChangeArrowheads="1"/>
              </p:cNvSpPr>
              <p:nvPr/>
            </p:nvSpPr>
            <p:spPr bwMode="auto">
              <a:xfrm>
                <a:off x="2151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69" name="Oval 11813"/>
              <p:cNvSpPr>
                <a:spLocks noChangeArrowheads="1"/>
              </p:cNvSpPr>
              <p:nvPr/>
            </p:nvSpPr>
            <p:spPr bwMode="auto">
              <a:xfrm>
                <a:off x="2151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0" name="Oval 11814"/>
              <p:cNvSpPr>
                <a:spLocks noChangeArrowheads="1"/>
              </p:cNvSpPr>
              <p:nvPr/>
            </p:nvSpPr>
            <p:spPr bwMode="auto">
              <a:xfrm>
                <a:off x="2151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1" name="Oval 11815"/>
              <p:cNvSpPr>
                <a:spLocks noChangeArrowheads="1"/>
              </p:cNvSpPr>
              <p:nvPr/>
            </p:nvSpPr>
            <p:spPr bwMode="auto">
              <a:xfrm>
                <a:off x="2151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2" name="Oval 11816"/>
              <p:cNvSpPr>
                <a:spLocks noChangeArrowheads="1"/>
              </p:cNvSpPr>
              <p:nvPr/>
            </p:nvSpPr>
            <p:spPr bwMode="auto">
              <a:xfrm>
                <a:off x="2151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3" name="Oval 11817"/>
              <p:cNvSpPr>
                <a:spLocks noChangeArrowheads="1"/>
              </p:cNvSpPr>
              <p:nvPr/>
            </p:nvSpPr>
            <p:spPr bwMode="auto">
              <a:xfrm>
                <a:off x="2151" y="28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4" name="Oval 11818"/>
              <p:cNvSpPr>
                <a:spLocks noChangeArrowheads="1"/>
              </p:cNvSpPr>
              <p:nvPr/>
            </p:nvSpPr>
            <p:spPr bwMode="auto">
              <a:xfrm>
                <a:off x="2154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5" name="Oval 11819"/>
              <p:cNvSpPr>
                <a:spLocks noChangeArrowheads="1"/>
              </p:cNvSpPr>
              <p:nvPr/>
            </p:nvSpPr>
            <p:spPr bwMode="auto">
              <a:xfrm>
                <a:off x="2154" y="279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6" name="Oval 11820"/>
              <p:cNvSpPr>
                <a:spLocks noChangeArrowheads="1"/>
              </p:cNvSpPr>
              <p:nvPr/>
            </p:nvSpPr>
            <p:spPr bwMode="auto">
              <a:xfrm>
                <a:off x="2154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7" name="Oval 11821"/>
              <p:cNvSpPr>
                <a:spLocks noChangeArrowheads="1"/>
              </p:cNvSpPr>
              <p:nvPr/>
            </p:nvSpPr>
            <p:spPr bwMode="auto">
              <a:xfrm>
                <a:off x="2154" y="278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8" name="Oval 11822"/>
              <p:cNvSpPr>
                <a:spLocks noChangeArrowheads="1"/>
              </p:cNvSpPr>
              <p:nvPr/>
            </p:nvSpPr>
            <p:spPr bwMode="auto">
              <a:xfrm>
                <a:off x="2154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79" name="Oval 11823"/>
              <p:cNvSpPr>
                <a:spLocks noChangeArrowheads="1"/>
              </p:cNvSpPr>
              <p:nvPr/>
            </p:nvSpPr>
            <p:spPr bwMode="auto">
              <a:xfrm>
                <a:off x="2154" y="279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0" name="Oval 11824"/>
              <p:cNvSpPr>
                <a:spLocks noChangeArrowheads="1"/>
              </p:cNvSpPr>
              <p:nvPr/>
            </p:nvSpPr>
            <p:spPr bwMode="auto">
              <a:xfrm>
                <a:off x="2154" y="28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1" name="Oval 11825"/>
              <p:cNvSpPr>
                <a:spLocks noChangeArrowheads="1"/>
              </p:cNvSpPr>
              <p:nvPr/>
            </p:nvSpPr>
            <p:spPr bwMode="auto">
              <a:xfrm>
                <a:off x="2154" y="278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2" name="Oval 11826"/>
              <p:cNvSpPr>
                <a:spLocks noChangeArrowheads="1"/>
              </p:cNvSpPr>
              <p:nvPr/>
            </p:nvSpPr>
            <p:spPr bwMode="auto">
              <a:xfrm>
                <a:off x="2157" y="279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3" name="Oval 11827"/>
              <p:cNvSpPr>
                <a:spLocks noChangeArrowheads="1"/>
              </p:cNvSpPr>
              <p:nvPr/>
            </p:nvSpPr>
            <p:spPr bwMode="auto">
              <a:xfrm>
                <a:off x="2157" y="279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4" name="Oval 11828"/>
              <p:cNvSpPr>
                <a:spLocks noChangeArrowheads="1"/>
              </p:cNvSpPr>
              <p:nvPr/>
            </p:nvSpPr>
            <p:spPr bwMode="auto">
              <a:xfrm>
                <a:off x="2157" y="28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5" name="Oval 11829"/>
              <p:cNvSpPr>
                <a:spLocks noChangeArrowheads="1"/>
              </p:cNvSpPr>
              <p:nvPr/>
            </p:nvSpPr>
            <p:spPr bwMode="auto">
              <a:xfrm>
                <a:off x="2157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6" name="Oval 11830"/>
              <p:cNvSpPr>
                <a:spLocks noChangeArrowheads="1"/>
              </p:cNvSpPr>
              <p:nvPr/>
            </p:nvSpPr>
            <p:spPr bwMode="auto">
              <a:xfrm>
                <a:off x="2157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7" name="Oval 11831"/>
              <p:cNvSpPr>
                <a:spLocks noChangeArrowheads="1"/>
              </p:cNvSpPr>
              <p:nvPr/>
            </p:nvSpPr>
            <p:spPr bwMode="auto">
              <a:xfrm>
                <a:off x="2157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8" name="Oval 11832"/>
              <p:cNvSpPr>
                <a:spLocks noChangeArrowheads="1"/>
              </p:cNvSpPr>
              <p:nvPr/>
            </p:nvSpPr>
            <p:spPr bwMode="auto">
              <a:xfrm>
                <a:off x="2157" y="278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89" name="Oval 11833"/>
              <p:cNvSpPr>
                <a:spLocks noChangeArrowheads="1"/>
              </p:cNvSpPr>
              <p:nvPr/>
            </p:nvSpPr>
            <p:spPr bwMode="auto">
              <a:xfrm>
                <a:off x="2160" y="28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0" name="Oval 11834"/>
              <p:cNvSpPr>
                <a:spLocks noChangeArrowheads="1"/>
              </p:cNvSpPr>
              <p:nvPr/>
            </p:nvSpPr>
            <p:spPr bwMode="auto">
              <a:xfrm>
                <a:off x="2160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1" name="Oval 11835"/>
              <p:cNvSpPr>
                <a:spLocks noChangeArrowheads="1"/>
              </p:cNvSpPr>
              <p:nvPr/>
            </p:nvSpPr>
            <p:spPr bwMode="auto">
              <a:xfrm>
                <a:off x="2160" y="279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2" name="Oval 11836"/>
              <p:cNvSpPr>
                <a:spLocks noChangeArrowheads="1"/>
              </p:cNvSpPr>
              <p:nvPr/>
            </p:nvSpPr>
            <p:spPr bwMode="auto">
              <a:xfrm>
                <a:off x="2160" y="28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3" name="Oval 11837"/>
              <p:cNvSpPr>
                <a:spLocks noChangeArrowheads="1"/>
              </p:cNvSpPr>
              <p:nvPr/>
            </p:nvSpPr>
            <p:spPr bwMode="auto">
              <a:xfrm>
                <a:off x="2160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4" name="Oval 11838"/>
              <p:cNvSpPr>
                <a:spLocks noChangeArrowheads="1"/>
              </p:cNvSpPr>
              <p:nvPr/>
            </p:nvSpPr>
            <p:spPr bwMode="auto">
              <a:xfrm>
                <a:off x="2160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5" name="Oval 11839"/>
              <p:cNvSpPr>
                <a:spLocks noChangeArrowheads="1"/>
              </p:cNvSpPr>
              <p:nvPr/>
            </p:nvSpPr>
            <p:spPr bwMode="auto">
              <a:xfrm>
                <a:off x="2160" y="28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6" name="Oval 11840"/>
              <p:cNvSpPr>
                <a:spLocks noChangeArrowheads="1"/>
              </p:cNvSpPr>
              <p:nvPr/>
            </p:nvSpPr>
            <p:spPr bwMode="auto">
              <a:xfrm>
                <a:off x="2160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7" name="Oval 11841"/>
              <p:cNvSpPr>
                <a:spLocks noChangeArrowheads="1"/>
              </p:cNvSpPr>
              <p:nvPr/>
            </p:nvSpPr>
            <p:spPr bwMode="auto">
              <a:xfrm>
                <a:off x="2163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8" name="Oval 11842"/>
              <p:cNvSpPr>
                <a:spLocks noChangeArrowheads="1"/>
              </p:cNvSpPr>
              <p:nvPr/>
            </p:nvSpPr>
            <p:spPr bwMode="auto">
              <a:xfrm>
                <a:off x="2163" y="279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899" name="Oval 11843"/>
              <p:cNvSpPr>
                <a:spLocks noChangeArrowheads="1"/>
              </p:cNvSpPr>
              <p:nvPr/>
            </p:nvSpPr>
            <p:spPr bwMode="auto">
              <a:xfrm>
                <a:off x="2163" y="28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00" name="Oval 11844"/>
              <p:cNvSpPr>
                <a:spLocks noChangeArrowheads="1"/>
              </p:cNvSpPr>
              <p:nvPr/>
            </p:nvSpPr>
            <p:spPr bwMode="auto">
              <a:xfrm>
                <a:off x="2163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01" name="Oval 11845"/>
              <p:cNvSpPr>
                <a:spLocks noChangeArrowheads="1"/>
              </p:cNvSpPr>
              <p:nvPr/>
            </p:nvSpPr>
            <p:spPr bwMode="auto">
              <a:xfrm>
                <a:off x="2163" y="27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02" name="Oval 11846"/>
              <p:cNvSpPr>
                <a:spLocks noChangeArrowheads="1"/>
              </p:cNvSpPr>
              <p:nvPr/>
            </p:nvSpPr>
            <p:spPr bwMode="auto">
              <a:xfrm>
                <a:off x="2163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03" name="Oval 11847"/>
              <p:cNvSpPr>
                <a:spLocks noChangeArrowheads="1"/>
              </p:cNvSpPr>
              <p:nvPr/>
            </p:nvSpPr>
            <p:spPr bwMode="auto">
              <a:xfrm>
                <a:off x="2163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04" name="Oval 11848"/>
              <p:cNvSpPr>
                <a:spLocks noChangeArrowheads="1"/>
              </p:cNvSpPr>
              <p:nvPr/>
            </p:nvSpPr>
            <p:spPr bwMode="auto">
              <a:xfrm>
                <a:off x="2163" y="279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05" name="Oval 11849"/>
              <p:cNvSpPr>
                <a:spLocks noChangeArrowheads="1"/>
              </p:cNvSpPr>
              <p:nvPr/>
            </p:nvSpPr>
            <p:spPr bwMode="auto">
              <a:xfrm>
                <a:off x="2166" y="279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06" name="Oval 11850"/>
              <p:cNvSpPr>
                <a:spLocks noChangeArrowheads="1"/>
              </p:cNvSpPr>
              <p:nvPr/>
            </p:nvSpPr>
            <p:spPr bwMode="auto">
              <a:xfrm>
                <a:off x="2166" y="279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07" name="Oval 11851"/>
              <p:cNvSpPr>
                <a:spLocks noChangeArrowheads="1"/>
              </p:cNvSpPr>
              <p:nvPr/>
            </p:nvSpPr>
            <p:spPr bwMode="auto">
              <a:xfrm>
                <a:off x="2166" y="279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908" name="Oval 11852"/>
              <p:cNvSpPr>
                <a:spLocks noChangeArrowheads="1"/>
              </p:cNvSpPr>
              <p:nvPr/>
            </p:nvSpPr>
            <p:spPr bwMode="auto">
              <a:xfrm>
                <a:off x="2166" y="280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6" name="Group 12054"/>
            <p:cNvGrpSpPr>
              <a:grpSpLocks/>
            </p:cNvGrpSpPr>
            <p:nvPr/>
          </p:nvGrpSpPr>
          <p:grpSpPr bwMode="auto">
            <a:xfrm>
              <a:off x="2166" y="2785"/>
              <a:ext cx="99" cy="67"/>
              <a:chOff x="2166" y="2785"/>
              <a:chExt cx="99" cy="67"/>
            </a:xfrm>
          </p:grpSpPr>
          <p:sp>
            <p:nvSpPr>
              <p:cNvPr id="10509" name="Oval 11854"/>
              <p:cNvSpPr>
                <a:spLocks noChangeArrowheads="1"/>
              </p:cNvSpPr>
              <p:nvPr/>
            </p:nvSpPr>
            <p:spPr bwMode="auto">
              <a:xfrm>
                <a:off x="2166" y="280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0" name="Oval 11855"/>
              <p:cNvSpPr>
                <a:spLocks noChangeArrowheads="1"/>
              </p:cNvSpPr>
              <p:nvPr/>
            </p:nvSpPr>
            <p:spPr bwMode="auto">
              <a:xfrm>
                <a:off x="2166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1" name="Oval 11856"/>
              <p:cNvSpPr>
                <a:spLocks noChangeArrowheads="1"/>
              </p:cNvSpPr>
              <p:nvPr/>
            </p:nvSpPr>
            <p:spPr bwMode="auto">
              <a:xfrm>
                <a:off x="2166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2" name="Oval 11857"/>
              <p:cNvSpPr>
                <a:spLocks noChangeArrowheads="1"/>
              </p:cNvSpPr>
              <p:nvPr/>
            </p:nvSpPr>
            <p:spPr bwMode="auto">
              <a:xfrm>
                <a:off x="2168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3" name="Oval 11858"/>
              <p:cNvSpPr>
                <a:spLocks noChangeArrowheads="1"/>
              </p:cNvSpPr>
              <p:nvPr/>
            </p:nvSpPr>
            <p:spPr bwMode="auto">
              <a:xfrm>
                <a:off x="2168" y="280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4" name="Oval 11859"/>
              <p:cNvSpPr>
                <a:spLocks noChangeArrowheads="1"/>
              </p:cNvSpPr>
              <p:nvPr/>
            </p:nvSpPr>
            <p:spPr bwMode="auto">
              <a:xfrm>
                <a:off x="2168" y="28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5" name="Oval 11860"/>
              <p:cNvSpPr>
                <a:spLocks noChangeArrowheads="1"/>
              </p:cNvSpPr>
              <p:nvPr/>
            </p:nvSpPr>
            <p:spPr bwMode="auto">
              <a:xfrm>
                <a:off x="2168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6" name="Oval 11861"/>
              <p:cNvSpPr>
                <a:spLocks noChangeArrowheads="1"/>
              </p:cNvSpPr>
              <p:nvPr/>
            </p:nvSpPr>
            <p:spPr bwMode="auto">
              <a:xfrm>
                <a:off x="2168" y="280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7" name="Oval 11862"/>
              <p:cNvSpPr>
                <a:spLocks noChangeArrowheads="1"/>
              </p:cNvSpPr>
              <p:nvPr/>
            </p:nvSpPr>
            <p:spPr bwMode="auto">
              <a:xfrm>
                <a:off x="2168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8" name="Oval 11863"/>
              <p:cNvSpPr>
                <a:spLocks noChangeArrowheads="1"/>
              </p:cNvSpPr>
              <p:nvPr/>
            </p:nvSpPr>
            <p:spPr bwMode="auto">
              <a:xfrm>
                <a:off x="2168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19" name="Oval 11864"/>
              <p:cNvSpPr>
                <a:spLocks noChangeArrowheads="1"/>
              </p:cNvSpPr>
              <p:nvPr/>
            </p:nvSpPr>
            <p:spPr bwMode="auto">
              <a:xfrm>
                <a:off x="2168" y="280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0" name="Oval 11865"/>
              <p:cNvSpPr>
                <a:spLocks noChangeArrowheads="1"/>
              </p:cNvSpPr>
              <p:nvPr/>
            </p:nvSpPr>
            <p:spPr bwMode="auto">
              <a:xfrm>
                <a:off x="2171" y="280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1" name="Oval 11866"/>
              <p:cNvSpPr>
                <a:spLocks noChangeArrowheads="1"/>
              </p:cNvSpPr>
              <p:nvPr/>
            </p:nvSpPr>
            <p:spPr bwMode="auto">
              <a:xfrm>
                <a:off x="2171" y="281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2" name="Oval 11867"/>
              <p:cNvSpPr>
                <a:spLocks noChangeArrowheads="1"/>
              </p:cNvSpPr>
              <p:nvPr/>
            </p:nvSpPr>
            <p:spPr bwMode="auto">
              <a:xfrm>
                <a:off x="2171" y="280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3" name="Oval 11868"/>
              <p:cNvSpPr>
                <a:spLocks noChangeArrowheads="1"/>
              </p:cNvSpPr>
              <p:nvPr/>
            </p:nvSpPr>
            <p:spPr bwMode="auto">
              <a:xfrm>
                <a:off x="2171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4" name="Oval 11869"/>
              <p:cNvSpPr>
                <a:spLocks noChangeArrowheads="1"/>
              </p:cNvSpPr>
              <p:nvPr/>
            </p:nvSpPr>
            <p:spPr bwMode="auto">
              <a:xfrm>
                <a:off x="2171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5" name="Oval 11870"/>
              <p:cNvSpPr>
                <a:spLocks noChangeArrowheads="1"/>
              </p:cNvSpPr>
              <p:nvPr/>
            </p:nvSpPr>
            <p:spPr bwMode="auto">
              <a:xfrm>
                <a:off x="2171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6" name="Oval 11871"/>
              <p:cNvSpPr>
                <a:spLocks noChangeArrowheads="1"/>
              </p:cNvSpPr>
              <p:nvPr/>
            </p:nvSpPr>
            <p:spPr bwMode="auto">
              <a:xfrm>
                <a:off x="2171" y="28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7" name="Oval 11872"/>
              <p:cNvSpPr>
                <a:spLocks noChangeArrowheads="1"/>
              </p:cNvSpPr>
              <p:nvPr/>
            </p:nvSpPr>
            <p:spPr bwMode="auto">
              <a:xfrm>
                <a:off x="2174" y="279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8" name="Oval 11873"/>
              <p:cNvSpPr>
                <a:spLocks noChangeArrowheads="1"/>
              </p:cNvSpPr>
              <p:nvPr/>
            </p:nvSpPr>
            <p:spPr bwMode="auto">
              <a:xfrm>
                <a:off x="2174" y="278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29" name="Oval 11874"/>
              <p:cNvSpPr>
                <a:spLocks noChangeArrowheads="1"/>
              </p:cNvSpPr>
              <p:nvPr/>
            </p:nvSpPr>
            <p:spPr bwMode="auto">
              <a:xfrm>
                <a:off x="2174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0" name="Oval 11875"/>
              <p:cNvSpPr>
                <a:spLocks noChangeArrowheads="1"/>
              </p:cNvSpPr>
              <p:nvPr/>
            </p:nvSpPr>
            <p:spPr bwMode="auto">
              <a:xfrm>
                <a:off x="2174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1" name="Oval 11876"/>
              <p:cNvSpPr>
                <a:spLocks noChangeArrowheads="1"/>
              </p:cNvSpPr>
              <p:nvPr/>
            </p:nvSpPr>
            <p:spPr bwMode="auto">
              <a:xfrm>
                <a:off x="2174" y="279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2" name="Oval 11877"/>
              <p:cNvSpPr>
                <a:spLocks noChangeArrowheads="1"/>
              </p:cNvSpPr>
              <p:nvPr/>
            </p:nvSpPr>
            <p:spPr bwMode="auto">
              <a:xfrm>
                <a:off x="2174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3" name="Oval 11878"/>
              <p:cNvSpPr>
                <a:spLocks noChangeArrowheads="1"/>
              </p:cNvSpPr>
              <p:nvPr/>
            </p:nvSpPr>
            <p:spPr bwMode="auto">
              <a:xfrm>
                <a:off x="2174" y="28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4" name="Oval 11879"/>
              <p:cNvSpPr>
                <a:spLocks noChangeArrowheads="1"/>
              </p:cNvSpPr>
              <p:nvPr/>
            </p:nvSpPr>
            <p:spPr bwMode="auto">
              <a:xfrm>
                <a:off x="2174" y="278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5" name="Oval 11880"/>
              <p:cNvSpPr>
                <a:spLocks noChangeArrowheads="1"/>
              </p:cNvSpPr>
              <p:nvPr/>
            </p:nvSpPr>
            <p:spPr bwMode="auto">
              <a:xfrm>
                <a:off x="2177" y="279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6" name="Oval 11881"/>
              <p:cNvSpPr>
                <a:spLocks noChangeArrowheads="1"/>
              </p:cNvSpPr>
              <p:nvPr/>
            </p:nvSpPr>
            <p:spPr bwMode="auto">
              <a:xfrm>
                <a:off x="2177" y="280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7" name="Oval 11882"/>
              <p:cNvSpPr>
                <a:spLocks noChangeArrowheads="1"/>
              </p:cNvSpPr>
              <p:nvPr/>
            </p:nvSpPr>
            <p:spPr bwMode="auto">
              <a:xfrm>
                <a:off x="2177" y="279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8" name="Oval 11883"/>
              <p:cNvSpPr>
                <a:spLocks noChangeArrowheads="1"/>
              </p:cNvSpPr>
              <p:nvPr/>
            </p:nvSpPr>
            <p:spPr bwMode="auto">
              <a:xfrm>
                <a:off x="2177" y="280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39" name="Oval 11884"/>
              <p:cNvSpPr>
                <a:spLocks noChangeArrowheads="1"/>
              </p:cNvSpPr>
              <p:nvPr/>
            </p:nvSpPr>
            <p:spPr bwMode="auto">
              <a:xfrm>
                <a:off x="2177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0" name="Oval 11885"/>
              <p:cNvSpPr>
                <a:spLocks noChangeArrowheads="1"/>
              </p:cNvSpPr>
              <p:nvPr/>
            </p:nvSpPr>
            <p:spPr bwMode="auto">
              <a:xfrm>
                <a:off x="2177" y="280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1" name="Oval 11886"/>
              <p:cNvSpPr>
                <a:spLocks noChangeArrowheads="1"/>
              </p:cNvSpPr>
              <p:nvPr/>
            </p:nvSpPr>
            <p:spPr bwMode="auto">
              <a:xfrm>
                <a:off x="2177" y="280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2" name="Oval 11887"/>
              <p:cNvSpPr>
                <a:spLocks noChangeArrowheads="1"/>
              </p:cNvSpPr>
              <p:nvPr/>
            </p:nvSpPr>
            <p:spPr bwMode="auto">
              <a:xfrm>
                <a:off x="2177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3" name="Oval 11888"/>
              <p:cNvSpPr>
                <a:spLocks noChangeArrowheads="1"/>
              </p:cNvSpPr>
              <p:nvPr/>
            </p:nvSpPr>
            <p:spPr bwMode="auto">
              <a:xfrm>
                <a:off x="2180" y="2803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4" name="Oval 11889"/>
              <p:cNvSpPr>
                <a:spLocks noChangeArrowheads="1"/>
              </p:cNvSpPr>
              <p:nvPr/>
            </p:nvSpPr>
            <p:spPr bwMode="auto">
              <a:xfrm>
                <a:off x="2180" y="281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5" name="Oval 11890"/>
              <p:cNvSpPr>
                <a:spLocks noChangeArrowheads="1"/>
              </p:cNvSpPr>
              <p:nvPr/>
            </p:nvSpPr>
            <p:spPr bwMode="auto">
              <a:xfrm>
                <a:off x="2180" y="279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6" name="Oval 11891"/>
              <p:cNvSpPr>
                <a:spLocks noChangeArrowheads="1"/>
              </p:cNvSpPr>
              <p:nvPr/>
            </p:nvSpPr>
            <p:spPr bwMode="auto">
              <a:xfrm>
                <a:off x="2180" y="280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7" name="Oval 11892"/>
              <p:cNvSpPr>
                <a:spLocks noChangeArrowheads="1"/>
              </p:cNvSpPr>
              <p:nvPr/>
            </p:nvSpPr>
            <p:spPr bwMode="auto">
              <a:xfrm>
                <a:off x="2180" y="280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8" name="Oval 11893"/>
              <p:cNvSpPr>
                <a:spLocks noChangeArrowheads="1"/>
              </p:cNvSpPr>
              <p:nvPr/>
            </p:nvSpPr>
            <p:spPr bwMode="auto">
              <a:xfrm>
                <a:off x="2180" y="280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49" name="Oval 11894"/>
              <p:cNvSpPr>
                <a:spLocks noChangeArrowheads="1"/>
              </p:cNvSpPr>
              <p:nvPr/>
            </p:nvSpPr>
            <p:spPr bwMode="auto">
              <a:xfrm>
                <a:off x="2180" y="280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0" name="Oval 11895"/>
              <p:cNvSpPr>
                <a:spLocks noChangeArrowheads="1"/>
              </p:cNvSpPr>
              <p:nvPr/>
            </p:nvSpPr>
            <p:spPr bwMode="auto">
              <a:xfrm>
                <a:off x="2183" y="28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1" name="Oval 11896"/>
              <p:cNvSpPr>
                <a:spLocks noChangeArrowheads="1"/>
              </p:cNvSpPr>
              <p:nvPr/>
            </p:nvSpPr>
            <p:spPr bwMode="auto">
              <a:xfrm>
                <a:off x="2183" y="279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2" name="Oval 11897"/>
              <p:cNvSpPr>
                <a:spLocks noChangeArrowheads="1"/>
              </p:cNvSpPr>
              <p:nvPr/>
            </p:nvSpPr>
            <p:spPr bwMode="auto">
              <a:xfrm>
                <a:off x="2183" y="280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3" name="Oval 11898"/>
              <p:cNvSpPr>
                <a:spLocks noChangeArrowheads="1"/>
              </p:cNvSpPr>
              <p:nvPr/>
            </p:nvSpPr>
            <p:spPr bwMode="auto">
              <a:xfrm>
                <a:off x="2183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4" name="Oval 11899"/>
              <p:cNvSpPr>
                <a:spLocks noChangeArrowheads="1"/>
              </p:cNvSpPr>
              <p:nvPr/>
            </p:nvSpPr>
            <p:spPr bwMode="auto">
              <a:xfrm>
                <a:off x="2183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5" name="Oval 11900"/>
              <p:cNvSpPr>
                <a:spLocks noChangeArrowheads="1"/>
              </p:cNvSpPr>
              <p:nvPr/>
            </p:nvSpPr>
            <p:spPr bwMode="auto">
              <a:xfrm>
                <a:off x="2183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6" name="Oval 11901"/>
              <p:cNvSpPr>
                <a:spLocks noChangeArrowheads="1"/>
              </p:cNvSpPr>
              <p:nvPr/>
            </p:nvSpPr>
            <p:spPr bwMode="auto">
              <a:xfrm>
                <a:off x="2183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7" name="Oval 11902"/>
              <p:cNvSpPr>
                <a:spLocks noChangeArrowheads="1"/>
              </p:cNvSpPr>
              <p:nvPr/>
            </p:nvSpPr>
            <p:spPr bwMode="auto">
              <a:xfrm>
                <a:off x="2183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8" name="Oval 11903"/>
              <p:cNvSpPr>
                <a:spLocks noChangeArrowheads="1"/>
              </p:cNvSpPr>
              <p:nvPr/>
            </p:nvSpPr>
            <p:spPr bwMode="auto">
              <a:xfrm>
                <a:off x="2186" y="28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59" name="Oval 11904"/>
              <p:cNvSpPr>
                <a:spLocks noChangeArrowheads="1"/>
              </p:cNvSpPr>
              <p:nvPr/>
            </p:nvSpPr>
            <p:spPr bwMode="auto">
              <a:xfrm>
                <a:off x="2186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0" name="Oval 11905"/>
              <p:cNvSpPr>
                <a:spLocks noChangeArrowheads="1"/>
              </p:cNvSpPr>
              <p:nvPr/>
            </p:nvSpPr>
            <p:spPr bwMode="auto">
              <a:xfrm>
                <a:off x="2186" y="281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1" name="Oval 11906"/>
              <p:cNvSpPr>
                <a:spLocks noChangeArrowheads="1"/>
              </p:cNvSpPr>
              <p:nvPr/>
            </p:nvSpPr>
            <p:spPr bwMode="auto">
              <a:xfrm>
                <a:off x="2186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2" name="Oval 11907"/>
              <p:cNvSpPr>
                <a:spLocks noChangeArrowheads="1"/>
              </p:cNvSpPr>
              <p:nvPr/>
            </p:nvSpPr>
            <p:spPr bwMode="auto">
              <a:xfrm>
                <a:off x="2186" y="28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3" name="Oval 11908"/>
              <p:cNvSpPr>
                <a:spLocks noChangeArrowheads="1"/>
              </p:cNvSpPr>
              <p:nvPr/>
            </p:nvSpPr>
            <p:spPr bwMode="auto">
              <a:xfrm>
                <a:off x="2186" y="280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4" name="Oval 11909"/>
              <p:cNvSpPr>
                <a:spLocks noChangeArrowheads="1"/>
              </p:cNvSpPr>
              <p:nvPr/>
            </p:nvSpPr>
            <p:spPr bwMode="auto">
              <a:xfrm>
                <a:off x="2186" y="28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5" name="Oval 11910"/>
              <p:cNvSpPr>
                <a:spLocks noChangeArrowheads="1"/>
              </p:cNvSpPr>
              <p:nvPr/>
            </p:nvSpPr>
            <p:spPr bwMode="auto">
              <a:xfrm>
                <a:off x="2186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6" name="Oval 11911"/>
              <p:cNvSpPr>
                <a:spLocks noChangeArrowheads="1"/>
              </p:cNvSpPr>
              <p:nvPr/>
            </p:nvSpPr>
            <p:spPr bwMode="auto">
              <a:xfrm>
                <a:off x="2189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7" name="Oval 11912"/>
              <p:cNvSpPr>
                <a:spLocks noChangeArrowheads="1"/>
              </p:cNvSpPr>
              <p:nvPr/>
            </p:nvSpPr>
            <p:spPr bwMode="auto">
              <a:xfrm>
                <a:off x="2189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8" name="Oval 11913"/>
              <p:cNvSpPr>
                <a:spLocks noChangeArrowheads="1"/>
              </p:cNvSpPr>
              <p:nvPr/>
            </p:nvSpPr>
            <p:spPr bwMode="auto">
              <a:xfrm>
                <a:off x="2189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69" name="Oval 11914"/>
              <p:cNvSpPr>
                <a:spLocks noChangeArrowheads="1"/>
              </p:cNvSpPr>
              <p:nvPr/>
            </p:nvSpPr>
            <p:spPr bwMode="auto">
              <a:xfrm>
                <a:off x="2189" y="28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0" name="Oval 11915"/>
              <p:cNvSpPr>
                <a:spLocks noChangeArrowheads="1"/>
              </p:cNvSpPr>
              <p:nvPr/>
            </p:nvSpPr>
            <p:spPr bwMode="auto">
              <a:xfrm>
                <a:off x="2189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1" name="Oval 11916"/>
              <p:cNvSpPr>
                <a:spLocks noChangeArrowheads="1"/>
              </p:cNvSpPr>
              <p:nvPr/>
            </p:nvSpPr>
            <p:spPr bwMode="auto">
              <a:xfrm>
                <a:off x="2189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2" name="Oval 11917"/>
              <p:cNvSpPr>
                <a:spLocks noChangeArrowheads="1"/>
              </p:cNvSpPr>
              <p:nvPr/>
            </p:nvSpPr>
            <p:spPr bwMode="auto">
              <a:xfrm>
                <a:off x="2189" y="280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3" name="Oval 11918"/>
              <p:cNvSpPr>
                <a:spLocks noChangeArrowheads="1"/>
              </p:cNvSpPr>
              <p:nvPr/>
            </p:nvSpPr>
            <p:spPr bwMode="auto">
              <a:xfrm>
                <a:off x="2192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4" name="Oval 11919"/>
              <p:cNvSpPr>
                <a:spLocks noChangeArrowheads="1"/>
              </p:cNvSpPr>
              <p:nvPr/>
            </p:nvSpPr>
            <p:spPr bwMode="auto">
              <a:xfrm>
                <a:off x="2192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5" name="Oval 11920"/>
              <p:cNvSpPr>
                <a:spLocks noChangeArrowheads="1"/>
              </p:cNvSpPr>
              <p:nvPr/>
            </p:nvSpPr>
            <p:spPr bwMode="auto">
              <a:xfrm>
                <a:off x="2192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6" name="Oval 11921"/>
              <p:cNvSpPr>
                <a:spLocks noChangeArrowheads="1"/>
              </p:cNvSpPr>
              <p:nvPr/>
            </p:nvSpPr>
            <p:spPr bwMode="auto">
              <a:xfrm>
                <a:off x="2192" y="281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7" name="Oval 11922"/>
              <p:cNvSpPr>
                <a:spLocks noChangeArrowheads="1"/>
              </p:cNvSpPr>
              <p:nvPr/>
            </p:nvSpPr>
            <p:spPr bwMode="auto">
              <a:xfrm>
                <a:off x="2192" y="28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8" name="Oval 11923"/>
              <p:cNvSpPr>
                <a:spLocks noChangeArrowheads="1"/>
              </p:cNvSpPr>
              <p:nvPr/>
            </p:nvSpPr>
            <p:spPr bwMode="auto">
              <a:xfrm>
                <a:off x="2192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79" name="Oval 11924"/>
              <p:cNvSpPr>
                <a:spLocks noChangeArrowheads="1"/>
              </p:cNvSpPr>
              <p:nvPr/>
            </p:nvSpPr>
            <p:spPr bwMode="auto">
              <a:xfrm>
                <a:off x="2192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0" name="Oval 11925"/>
              <p:cNvSpPr>
                <a:spLocks noChangeArrowheads="1"/>
              </p:cNvSpPr>
              <p:nvPr/>
            </p:nvSpPr>
            <p:spPr bwMode="auto">
              <a:xfrm>
                <a:off x="2192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1" name="Oval 11926"/>
              <p:cNvSpPr>
                <a:spLocks noChangeArrowheads="1"/>
              </p:cNvSpPr>
              <p:nvPr/>
            </p:nvSpPr>
            <p:spPr bwMode="auto">
              <a:xfrm>
                <a:off x="2195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2" name="Oval 11927"/>
              <p:cNvSpPr>
                <a:spLocks noChangeArrowheads="1"/>
              </p:cNvSpPr>
              <p:nvPr/>
            </p:nvSpPr>
            <p:spPr bwMode="auto">
              <a:xfrm>
                <a:off x="2195" y="282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3" name="Oval 11928"/>
              <p:cNvSpPr>
                <a:spLocks noChangeArrowheads="1"/>
              </p:cNvSpPr>
              <p:nvPr/>
            </p:nvSpPr>
            <p:spPr bwMode="auto">
              <a:xfrm>
                <a:off x="2195" y="28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4" name="Oval 11929"/>
              <p:cNvSpPr>
                <a:spLocks noChangeArrowheads="1"/>
              </p:cNvSpPr>
              <p:nvPr/>
            </p:nvSpPr>
            <p:spPr bwMode="auto">
              <a:xfrm>
                <a:off x="2195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5" name="Oval 11930"/>
              <p:cNvSpPr>
                <a:spLocks noChangeArrowheads="1"/>
              </p:cNvSpPr>
              <p:nvPr/>
            </p:nvSpPr>
            <p:spPr bwMode="auto">
              <a:xfrm>
                <a:off x="2195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6" name="Oval 11931"/>
              <p:cNvSpPr>
                <a:spLocks noChangeArrowheads="1"/>
              </p:cNvSpPr>
              <p:nvPr/>
            </p:nvSpPr>
            <p:spPr bwMode="auto">
              <a:xfrm>
                <a:off x="2195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7" name="Oval 11932"/>
              <p:cNvSpPr>
                <a:spLocks noChangeArrowheads="1"/>
              </p:cNvSpPr>
              <p:nvPr/>
            </p:nvSpPr>
            <p:spPr bwMode="auto">
              <a:xfrm>
                <a:off x="2195" y="279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8" name="Oval 11933"/>
              <p:cNvSpPr>
                <a:spLocks noChangeArrowheads="1"/>
              </p:cNvSpPr>
              <p:nvPr/>
            </p:nvSpPr>
            <p:spPr bwMode="auto">
              <a:xfrm>
                <a:off x="2195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89" name="Oval 11934"/>
              <p:cNvSpPr>
                <a:spLocks noChangeArrowheads="1"/>
              </p:cNvSpPr>
              <p:nvPr/>
            </p:nvSpPr>
            <p:spPr bwMode="auto">
              <a:xfrm>
                <a:off x="2198" y="280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0" name="Oval 11935"/>
              <p:cNvSpPr>
                <a:spLocks noChangeArrowheads="1"/>
              </p:cNvSpPr>
              <p:nvPr/>
            </p:nvSpPr>
            <p:spPr bwMode="auto">
              <a:xfrm>
                <a:off x="2198" y="281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1" name="Oval 11936"/>
              <p:cNvSpPr>
                <a:spLocks noChangeArrowheads="1"/>
              </p:cNvSpPr>
              <p:nvPr/>
            </p:nvSpPr>
            <p:spPr bwMode="auto">
              <a:xfrm>
                <a:off x="2198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2" name="Oval 11937"/>
              <p:cNvSpPr>
                <a:spLocks noChangeArrowheads="1"/>
              </p:cNvSpPr>
              <p:nvPr/>
            </p:nvSpPr>
            <p:spPr bwMode="auto">
              <a:xfrm>
                <a:off x="2198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3" name="Oval 11938"/>
              <p:cNvSpPr>
                <a:spLocks noChangeArrowheads="1"/>
              </p:cNvSpPr>
              <p:nvPr/>
            </p:nvSpPr>
            <p:spPr bwMode="auto">
              <a:xfrm>
                <a:off x="2198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4" name="Oval 11939"/>
              <p:cNvSpPr>
                <a:spLocks noChangeArrowheads="1"/>
              </p:cNvSpPr>
              <p:nvPr/>
            </p:nvSpPr>
            <p:spPr bwMode="auto">
              <a:xfrm>
                <a:off x="2198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5" name="Oval 11940"/>
              <p:cNvSpPr>
                <a:spLocks noChangeArrowheads="1"/>
              </p:cNvSpPr>
              <p:nvPr/>
            </p:nvSpPr>
            <p:spPr bwMode="auto">
              <a:xfrm>
                <a:off x="2198" y="279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6" name="Oval 11941"/>
              <p:cNvSpPr>
                <a:spLocks noChangeArrowheads="1"/>
              </p:cNvSpPr>
              <p:nvPr/>
            </p:nvSpPr>
            <p:spPr bwMode="auto">
              <a:xfrm>
                <a:off x="2201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7" name="Oval 11942"/>
              <p:cNvSpPr>
                <a:spLocks noChangeArrowheads="1"/>
              </p:cNvSpPr>
              <p:nvPr/>
            </p:nvSpPr>
            <p:spPr bwMode="auto">
              <a:xfrm>
                <a:off x="2201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8" name="Oval 11943"/>
              <p:cNvSpPr>
                <a:spLocks noChangeArrowheads="1"/>
              </p:cNvSpPr>
              <p:nvPr/>
            </p:nvSpPr>
            <p:spPr bwMode="auto">
              <a:xfrm>
                <a:off x="2201" y="281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99" name="Oval 11944"/>
              <p:cNvSpPr>
                <a:spLocks noChangeArrowheads="1"/>
              </p:cNvSpPr>
              <p:nvPr/>
            </p:nvSpPr>
            <p:spPr bwMode="auto">
              <a:xfrm>
                <a:off x="2201" y="282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0" name="Oval 11945"/>
              <p:cNvSpPr>
                <a:spLocks noChangeArrowheads="1"/>
              </p:cNvSpPr>
              <p:nvPr/>
            </p:nvSpPr>
            <p:spPr bwMode="auto">
              <a:xfrm>
                <a:off x="2201" y="280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1" name="Oval 11946"/>
              <p:cNvSpPr>
                <a:spLocks noChangeArrowheads="1"/>
              </p:cNvSpPr>
              <p:nvPr/>
            </p:nvSpPr>
            <p:spPr bwMode="auto">
              <a:xfrm>
                <a:off x="2201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2" name="Oval 11947"/>
              <p:cNvSpPr>
                <a:spLocks noChangeArrowheads="1"/>
              </p:cNvSpPr>
              <p:nvPr/>
            </p:nvSpPr>
            <p:spPr bwMode="auto">
              <a:xfrm>
                <a:off x="2201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3" name="Oval 11948"/>
              <p:cNvSpPr>
                <a:spLocks noChangeArrowheads="1"/>
              </p:cNvSpPr>
              <p:nvPr/>
            </p:nvSpPr>
            <p:spPr bwMode="auto">
              <a:xfrm>
                <a:off x="2201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4" name="Oval 11949"/>
              <p:cNvSpPr>
                <a:spLocks noChangeArrowheads="1"/>
              </p:cNvSpPr>
              <p:nvPr/>
            </p:nvSpPr>
            <p:spPr bwMode="auto">
              <a:xfrm>
                <a:off x="2204" y="280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5" name="Oval 11950"/>
              <p:cNvSpPr>
                <a:spLocks noChangeArrowheads="1"/>
              </p:cNvSpPr>
              <p:nvPr/>
            </p:nvSpPr>
            <p:spPr bwMode="auto">
              <a:xfrm>
                <a:off x="2204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6" name="Oval 11951"/>
              <p:cNvSpPr>
                <a:spLocks noChangeArrowheads="1"/>
              </p:cNvSpPr>
              <p:nvPr/>
            </p:nvSpPr>
            <p:spPr bwMode="auto">
              <a:xfrm>
                <a:off x="2204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7" name="Oval 11952"/>
              <p:cNvSpPr>
                <a:spLocks noChangeArrowheads="1"/>
              </p:cNvSpPr>
              <p:nvPr/>
            </p:nvSpPr>
            <p:spPr bwMode="auto">
              <a:xfrm>
                <a:off x="2204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8" name="Oval 11953"/>
              <p:cNvSpPr>
                <a:spLocks noChangeArrowheads="1"/>
              </p:cNvSpPr>
              <p:nvPr/>
            </p:nvSpPr>
            <p:spPr bwMode="auto">
              <a:xfrm>
                <a:off x="2204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09" name="Oval 11954"/>
              <p:cNvSpPr>
                <a:spLocks noChangeArrowheads="1"/>
              </p:cNvSpPr>
              <p:nvPr/>
            </p:nvSpPr>
            <p:spPr bwMode="auto">
              <a:xfrm>
                <a:off x="2204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0" name="Oval 11955"/>
              <p:cNvSpPr>
                <a:spLocks noChangeArrowheads="1"/>
              </p:cNvSpPr>
              <p:nvPr/>
            </p:nvSpPr>
            <p:spPr bwMode="auto">
              <a:xfrm>
                <a:off x="2204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1" name="Oval 11956"/>
              <p:cNvSpPr>
                <a:spLocks noChangeArrowheads="1"/>
              </p:cNvSpPr>
              <p:nvPr/>
            </p:nvSpPr>
            <p:spPr bwMode="auto">
              <a:xfrm>
                <a:off x="2204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2" name="Oval 11957"/>
              <p:cNvSpPr>
                <a:spLocks noChangeArrowheads="1"/>
              </p:cNvSpPr>
              <p:nvPr/>
            </p:nvSpPr>
            <p:spPr bwMode="auto">
              <a:xfrm>
                <a:off x="2206" y="281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3" name="Oval 11958"/>
              <p:cNvSpPr>
                <a:spLocks noChangeArrowheads="1"/>
              </p:cNvSpPr>
              <p:nvPr/>
            </p:nvSpPr>
            <p:spPr bwMode="auto">
              <a:xfrm>
                <a:off x="2206" y="280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4" name="Oval 11959"/>
              <p:cNvSpPr>
                <a:spLocks noChangeArrowheads="1"/>
              </p:cNvSpPr>
              <p:nvPr/>
            </p:nvSpPr>
            <p:spPr bwMode="auto">
              <a:xfrm>
                <a:off x="2206" y="280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5" name="Oval 11960"/>
              <p:cNvSpPr>
                <a:spLocks noChangeArrowheads="1"/>
              </p:cNvSpPr>
              <p:nvPr/>
            </p:nvSpPr>
            <p:spPr bwMode="auto">
              <a:xfrm>
                <a:off x="2206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6" name="Oval 11961"/>
              <p:cNvSpPr>
                <a:spLocks noChangeArrowheads="1"/>
              </p:cNvSpPr>
              <p:nvPr/>
            </p:nvSpPr>
            <p:spPr bwMode="auto">
              <a:xfrm>
                <a:off x="2206" y="28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7" name="Oval 11962"/>
              <p:cNvSpPr>
                <a:spLocks noChangeArrowheads="1"/>
              </p:cNvSpPr>
              <p:nvPr/>
            </p:nvSpPr>
            <p:spPr bwMode="auto">
              <a:xfrm>
                <a:off x="2206" y="281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8" name="Oval 11963"/>
              <p:cNvSpPr>
                <a:spLocks noChangeArrowheads="1"/>
              </p:cNvSpPr>
              <p:nvPr/>
            </p:nvSpPr>
            <p:spPr bwMode="auto">
              <a:xfrm>
                <a:off x="2206" y="280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19" name="Oval 11964"/>
              <p:cNvSpPr>
                <a:spLocks noChangeArrowheads="1"/>
              </p:cNvSpPr>
              <p:nvPr/>
            </p:nvSpPr>
            <p:spPr bwMode="auto">
              <a:xfrm>
                <a:off x="2209" y="28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0" name="Oval 11965"/>
              <p:cNvSpPr>
                <a:spLocks noChangeArrowheads="1"/>
              </p:cNvSpPr>
              <p:nvPr/>
            </p:nvSpPr>
            <p:spPr bwMode="auto">
              <a:xfrm>
                <a:off x="2209" y="28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1" name="Oval 11966"/>
              <p:cNvSpPr>
                <a:spLocks noChangeArrowheads="1"/>
              </p:cNvSpPr>
              <p:nvPr/>
            </p:nvSpPr>
            <p:spPr bwMode="auto">
              <a:xfrm>
                <a:off x="2209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2" name="Oval 11967"/>
              <p:cNvSpPr>
                <a:spLocks noChangeArrowheads="1"/>
              </p:cNvSpPr>
              <p:nvPr/>
            </p:nvSpPr>
            <p:spPr bwMode="auto">
              <a:xfrm>
                <a:off x="2209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3" name="Oval 11968"/>
              <p:cNvSpPr>
                <a:spLocks noChangeArrowheads="1"/>
              </p:cNvSpPr>
              <p:nvPr/>
            </p:nvSpPr>
            <p:spPr bwMode="auto">
              <a:xfrm>
                <a:off x="2209" y="280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4" name="Oval 11969"/>
              <p:cNvSpPr>
                <a:spLocks noChangeArrowheads="1"/>
              </p:cNvSpPr>
              <p:nvPr/>
            </p:nvSpPr>
            <p:spPr bwMode="auto">
              <a:xfrm>
                <a:off x="2209" y="281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5" name="Oval 11970"/>
              <p:cNvSpPr>
                <a:spLocks noChangeArrowheads="1"/>
              </p:cNvSpPr>
              <p:nvPr/>
            </p:nvSpPr>
            <p:spPr bwMode="auto">
              <a:xfrm>
                <a:off x="2209" y="281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6" name="Oval 11971"/>
              <p:cNvSpPr>
                <a:spLocks noChangeArrowheads="1"/>
              </p:cNvSpPr>
              <p:nvPr/>
            </p:nvSpPr>
            <p:spPr bwMode="auto">
              <a:xfrm>
                <a:off x="2209" y="281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7" name="Oval 11972"/>
              <p:cNvSpPr>
                <a:spLocks noChangeArrowheads="1"/>
              </p:cNvSpPr>
              <p:nvPr/>
            </p:nvSpPr>
            <p:spPr bwMode="auto">
              <a:xfrm>
                <a:off x="2212" y="280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8" name="Oval 11973"/>
              <p:cNvSpPr>
                <a:spLocks noChangeArrowheads="1"/>
              </p:cNvSpPr>
              <p:nvPr/>
            </p:nvSpPr>
            <p:spPr bwMode="auto">
              <a:xfrm>
                <a:off x="2212" y="282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29" name="Oval 11974"/>
              <p:cNvSpPr>
                <a:spLocks noChangeArrowheads="1"/>
              </p:cNvSpPr>
              <p:nvPr/>
            </p:nvSpPr>
            <p:spPr bwMode="auto">
              <a:xfrm>
                <a:off x="2212" y="280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0" name="Oval 11975"/>
              <p:cNvSpPr>
                <a:spLocks noChangeArrowheads="1"/>
              </p:cNvSpPr>
              <p:nvPr/>
            </p:nvSpPr>
            <p:spPr bwMode="auto">
              <a:xfrm>
                <a:off x="2212" y="280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1" name="Oval 11976"/>
              <p:cNvSpPr>
                <a:spLocks noChangeArrowheads="1"/>
              </p:cNvSpPr>
              <p:nvPr/>
            </p:nvSpPr>
            <p:spPr bwMode="auto">
              <a:xfrm>
                <a:off x="2212" y="284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2" name="Oval 11977"/>
              <p:cNvSpPr>
                <a:spLocks noChangeArrowheads="1"/>
              </p:cNvSpPr>
              <p:nvPr/>
            </p:nvSpPr>
            <p:spPr bwMode="auto">
              <a:xfrm>
                <a:off x="2212" y="281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3" name="Oval 11978"/>
              <p:cNvSpPr>
                <a:spLocks noChangeArrowheads="1"/>
              </p:cNvSpPr>
              <p:nvPr/>
            </p:nvSpPr>
            <p:spPr bwMode="auto">
              <a:xfrm>
                <a:off x="2212" y="280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4" name="Oval 11979"/>
              <p:cNvSpPr>
                <a:spLocks noChangeArrowheads="1"/>
              </p:cNvSpPr>
              <p:nvPr/>
            </p:nvSpPr>
            <p:spPr bwMode="auto">
              <a:xfrm>
                <a:off x="2215" y="282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5" name="Oval 11980"/>
              <p:cNvSpPr>
                <a:spLocks noChangeArrowheads="1"/>
              </p:cNvSpPr>
              <p:nvPr/>
            </p:nvSpPr>
            <p:spPr bwMode="auto">
              <a:xfrm>
                <a:off x="2215" y="281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6" name="Oval 11981"/>
              <p:cNvSpPr>
                <a:spLocks noChangeArrowheads="1"/>
              </p:cNvSpPr>
              <p:nvPr/>
            </p:nvSpPr>
            <p:spPr bwMode="auto">
              <a:xfrm>
                <a:off x="2215" y="281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7" name="Oval 11982"/>
              <p:cNvSpPr>
                <a:spLocks noChangeArrowheads="1"/>
              </p:cNvSpPr>
              <p:nvPr/>
            </p:nvSpPr>
            <p:spPr bwMode="auto">
              <a:xfrm>
                <a:off x="2215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8" name="Oval 11983"/>
              <p:cNvSpPr>
                <a:spLocks noChangeArrowheads="1"/>
              </p:cNvSpPr>
              <p:nvPr/>
            </p:nvSpPr>
            <p:spPr bwMode="auto">
              <a:xfrm>
                <a:off x="2215" y="282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39" name="Oval 11984"/>
              <p:cNvSpPr>
                <a:spLocks noChangeArrowheads="1"/>
              </p:cNvSpPr>
              <p:nvPr/>
            </p:nvSpPr>
            <p:spPr bwMode="auto">
              <a:xfrm>
                <a:off x="2215" y="281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0" name="Oval 11985"/>
              <p:cNvSpPr>
                <a:spLocks noChangeArrowheads="1"/>
              </p:cNvSpPr>
              <p:nvPr/>
            </p:nvSpPr>
            <p:spPr bwMode="auto">
              <a:xfrm>
                <a:off x="2215" y="282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1" name="Oval 11986"/>
              <p:cNvSpPr>
                <a:spLocks noChangeArrowheads="1"/>
              </p:cNvSpPr>
              <p:nvPr/>
            </p:nvSpPr>
            <p:spPr bwMode="auto">
              <a:xfrm>
                <a:off x="2215" y="282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2" name="Oval 11987"/>
              <p:cNvSpPr>
                <a:spLocks noChangeArrowheads="1"/>
              </p:cNvSpPr>
              <p:nvPr/>
            </p:nvSpPr>
            <p:spPr bwMode="auto">
              <a:xfrm>
                <a:off x="2218" y="281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3" name="Oval 11988"/>
              <p:cNvSpPr>
                <a:spLocks noChangeArrowheads="1"/>
              </p:cNvSpPr>
              <p:nvPr/>
            </p:nvSpPr>
            <p:spPr bwMode="auto">
              <a:xfrm>
                <a:off x="2218" y="282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4" name="Oval 11989"/>
              <p:cNvSpPr>
                <a:spLocks noChangeArrowheads="1"/>
              </p:cNvSpPr>
              <p:nvPr/>
            </p:nvSpPr>
            <p:spPr bwMode="auto">
              <a:xfrm>
                <a:off x="2218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5" name="Oval 11990"/>
              <p:cNvSpPr>
                <a:spLocks noChangeArrowheads="1"/>
              </p:cNvSpPr>
              <p:nvPr/>
            </p:nvSpPr>
            <p:spPr bwMode="auto">
              <a:xfrm>
                <a:off x="2218" y="28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6" name="Oval 11991"/>
              <p:cNvSpPr>
                <a:spLocks noChangeArrowheads="1"/>
              </p:cNvSpPr>
              <p:nvPr/>
            </p:nvSpPr>
            <p:spPr bwMode="auto">
              <a:xfrm>
                <a:off x="2218" y="282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7" name="Oval 11992"/>
              <p:cNvSpPr>
                <a:spLocks noChangeArrowheads="1"/>
              </p:cNvSpPr>
              <p:nvPr/>
            </p:nvSpPr>
            <p:spPr bwMode="auto">
              <a:xfrm>
                <a:off x="2218" y="282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8" name="Oval 11993"/>
              <p:cNvSpPr>
                <a:spLocks noChangeArrowheads="1"/>
              </p:cNvSpPr>
              <p:nvPr/>
            </p:nvSpPr>
            <p:spPr bwMode="auto">
              <a:xfrm>
                <a:off x="2218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49" name="Oval 11994"/>
              <p:cNvSpPr>
                <a:spLocks noChangeArrowheads="1"/>
              </p:cNvSpPr>
              <p:nvPr/>
            </p:nvSpPr>
            <p:spPr bwMode="auto">
              <a:xfrm>
                <a:off x="2218" y="281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0" name="Oval 11995"/>
              <p:cNvSpPr>
                <a:spLocks noChangeArrowheads="1"/>
              </p:cNvSpPr>
              <p:nvPr/>
            </p:nvSpPr>
            <p:spPr bwMode="auto">
              <a:xfrm>
                <a:off x="2221" y="28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1" name="Oval 11996"/>
              <p:cNvSpPr>
                <a:spLocks noChangeArrowheads="1"/>
              </p:cNvSpPr>
              <p:nvPr/>
            </p:nvSpPr>
            <p:spPr bwMode="auto">
              <a:xfrm>
                <a:off x="2221" y="282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2" name="Oval 11997"/>
              <p:cNvSpPr>
                <a:spLocks noChangeArrowheads="1"/>
              </p:cNvSpPr>
              <p:nvPr/>
            </p:nvSpPr>
            <p:spPr bwMode="auto">
              <a:xfrm>
                <a:off x="2221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3" name="Oval 11998"/>
              <p:cNvSpPr>
                <a:spLocks noChangeArrowheads="1"/>
              </p:cNvSpPr>
              <p:nvPr/>
            </p:nvSpPr>
            <p:spPr bwMode="auto">
              <a:xfrm>
                <a:off x="2221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4" name="Oval 11999"/>
              <p:cNvSpPr>
                <a:spLocks noChangeArrowheads="1"/>
              </p:cNvSpPr>
              <p:nvPr/>
            </p:nvSpPr>
            <p:spPr bwMode="auto">
              <a:xfrm>
                <a:off x="2221" y="280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5" name="Oval 12000"/>
              <p:cNvSpPr>
                <a:spLocks noChangeArrowheads="1"/>
              </p:cNvSpPr>
              <p:nvPr/>
            </p:nvSpPr>
            <p:spPr bwMode="auto">
              <a:xfrm>
                <a:off x="2221" y="280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6" name="Oval 12001"/>
              <p:cNvSpPr>
                <a:spLocks noChangeArrowheads="1"/>
              </p:cNvSpPr>
              <p:nvPr/>
            </p:nvSpPr>
            <p:spPr bwMode="auto">
              <a:xfrm>
                <a:off x="2221" y="281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7" name="Oval 12002"/>
              <p:cNvSpPr>
                <a:spLocks noChangeArrowheads="1"/>
              </p:cNvSpPr>
              <p:nvPr/>
            </p:nvSpPr>
            <p:spPr bwMode="auto">
              <a:xfrm>
                <a:off x="2224" y="282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8" name="Oval 12003"/>
              <p:cNvSpPr>
                <a:spLocks noChangeArrowheads="1"/>
              </p:cNvSpPr>
              <p:nvPr/>
            </p:nvSpPr>
            <p:spPr bwMode="auto">
              <a:xfrm>
                <a:off x="2224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59" name="Oval 12004"/>
              <p:cNvSpPr>
                <a:spLocks noChangeArrowheads="1"/>
              </p:cNvSpPr>
              <p:nvPr/>
            </p:nvSpPr>
            <p:spPr bwMode="auto">
              <a:xfrm>
                <a:off x="2224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0" name="Oval 12005"/>
              <p:cNvSpPr>
                <a:spLocks noChangeArrowheads="1"/>
              </p:cNvSpPr>
              <p:nvPr/>
            </p:nvSpPr>
            <p:spPr bwMode="auto">
              <a:xfrm>
                <a:off x="2224" y="281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1" name="Oval 12006"/>
              <p:cNvSpPr>
                <a:spLocks noChangeArrowheads="1"/>
              </p:cNvSpPr>
              <p:nvPr/>
            </p:nvSpPr>
            <p:spPr bwMode="auto">
              <a:xfrm>
                <a:off x="2224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2" name="Oval 12007"/>
              <p:cNvSpPr>
                <a:spLocks noChangeArrowheads="1"/>
              </p:cNvSpPr>
              <p:nvPr/>
            </p:nvSpPr>
            <p:spPr bwMode="auto">
              <a:xfrm>
                <a:off x="2224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3" name="Oval 12008"/>
              <p:cNvSpPr>
                <a:spLocks noChangeArrowheads="1"/>
              </p:cNvSpPr>
              <p:nvPr/>
            </p:nvSpPr>
            <p:spPr bwMode="auto">
              <a:xfrm>
                <a:off x="2224" y="281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4" name="Oval 12009"/>
              <p:cNvSpPr>
                <a:spLocks noChangeArrowheads="1"/>
              </p:cNvSpPr>
              <p:nvPr/>
            </p:nvSpPr>
            <p:spPr bwMode="auto">
              <a:xfrm>
                <a:off x="2224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5" name="Oval 12010"/>
              <p:cNvSpPr>
                <a:spLocks noChangeArrowheads="1"/>
              </p:cNvSpPr>
              <p:nvPr/>
            </p:nvSpPr>
            <p:spPr bwMode="auto">
              <a:xfrm>
                <a:off x="2227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6" name="Oval 12011"/>
              <p:cNvSpPr>
                <a:spLocks noChangeArrowheads="1"/>
              </p:cNvSpPr>
              <p:nvPr/>
            </p:nvSpPr>
            <p:spPr bwMode="auto">
              <a:xfrm>
                <a:off x="2227" y="28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7" name="Oval 12012"/>
              <p:cNvSpPr>
                <a:spLocks noChangeArrowheads="1"/>
              </p:cNvSpPr>
              <p:nvPr/>
            </p:nvSpPr>
            <p:spPr bwMode="auto">
              <a:xfrm>
                <a:off x="2227" y="2803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8" name="Oval 12013"/>
              <p:cNvSpPr>
                <a:spLocks noChangeArrowheads="1"/>
              </p:cNvSpPr>
              <p:nvPr/>
            </p:nvSpPr>
            <p:spPr bwMode="auto">
              <a:xfrm>
                <a:off x="2227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69" name="Oval 12014"/>
              <p:cNvSpPr>
                <a:spLocks noChangeArrowheads="1"/>
              </p:cNvSpPr>
              <p:nvPr/>
            </p:nvSpPr>
            <p:spPr bwMode="auto">
              <a:xfrm>
                <a:off x="2227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0" name="Oval 12015"/>
              <p:cNvSpPr>
                <a:spLocks noChangeArrowheads="1"/>
              </p:cNvSpPr>
              <p:nvPr/>
            </p:nvSpPr>
            <p:spPr bwMode="auto">
              <a:xfrm>
                <a:off x="2227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1" name="Oval 12016"/>
              <p:cNvSpPr>
                <a:spLocks noChangeArrowheads="1"/>
              </p:cNvSpPr>
              <p:nvPr/>
            </p:nvSpPr>
            <p:spPr bwMode="auto">
              <a:xfrm>
                <a:off x="2227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2" name="Oval 12017"/>
              <p:cNvSpPr>
                <a:spLocks noChangeArrowheads="1"/>
              </p:cNvSpPr>
              <p:nvPr/>
            </p:nvSpPr>
            <p:spPr bwMode="auto">
              <a:xfrm>
                <a:off x="2227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3" name="Oval 12018"/>
              <p:cNvSpPr>
                <a:spLocks noChangeArrowheads="1"/>
              </p:cNvSpPr>
              <p:nvPr/>
            </p:nvSpPr>
            <p:spPr bwMode="auto">
              <a:xfrm>
                <a:off x="2230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4" name="Oval 12019"/>
              <p:cNvSpPr>
                <a:spLocks noChangeArrowheads="1"/>
              </p:cNvSpPr>
              <p:nvPr/>
            </p:nvSpPr>
            <p:spPr bwMode="auto">
              <a:xfrm>
                <a:off x="2230" y="281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5" name="Oval 12020"/>
              <p:cNvSpPr>
                <a:spLocks noChangeArrowheads="1"/>
              </p:cNvSpPr>
              <p:nvPr/>
            </p:nvSpPr>
            <p:spPr bwMode="auto">
              <a:xfrm>
                <a:off x="2230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6" name="Oval 12021"/>
              <p:cNvSpPr>
                <a:spLocks noChangeArrowheads="1"/>
              </p:cNvSpPr>
              <p:nvPr/>
            </p:nvSpPr>
            <p:spPr bwMode="auto">
              <a:xfrm>
                <a:off x="2230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7" name="Oval 12022"/>
              <p:cNvSpPr>
                <a:spLocks noChangeArrowheads="1"/>
              </p:cNvSpPr>
              <p:nvPr/>
            </p:nvSpPr>
            <p:spPr bwMode="auto">
              <a:xfrm>
                <a:off x="2230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8" name="Oval 12023"/>
              <p:cNvSpPr>
                <a:spLocks noChangeArrowheads="1"/>
              </p:cNvSpPr>
              <p:nvPr/>
            </p:nvSpPr>
            <p:spPr bwMode="auto">
              <a:xfrm>
                <a:off x="2230" y="281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79" name="Oval 12024"/>
              <p:cNvSpPr>
                <a:spLocks noChangeArrowheads="1"/>
              </p:cNvSpPr>
              <p:nvPr/>
            </p:nvSpPr>
            <p:spPr bwMode="auto">
              <a:xfrm>
                <a:off x="2230" y="281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0" name="Oval 12025"/>
              <p:cNvSpPr>
                <a:spLocks noChangeArrowheads="1"/>
              </p:cNvSpPr>
              <p:nvPr/>
            </p:nvSpPr>
            <p:spPr bwMode="auto">
              <a:xfrm>
                <a:off x="2233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1" name="Oval 12026"/>
              <p:cNvSpPr>
                <a:spLocks noChangeArrowheads="1"/>
              </p:cNvSpPr>
              <p:nvPr/>
            </p:nvSpPr>
            <p:spPr bwMode="auto">
              <a:xfrm>
                <a:off x="2233" y="282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2" name="Oval 12027"/>
              <p:cNvSpPr>
                <a:spLocks noChangeArrowheads="1"/>
              </p:cNvSpPr>
              <p:nvPr/>
            </p:nvSpPr>
            <p:spPr bwMode="auto">
              <a:xfrm>
                <a:off x="2233" y="281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3" name="Oval 12028"/>
              <p:cNvSpPr>
                <a:spLocks noChangeArrowheads="1"/>
              </p:cNvSpPr>
              <p:nvPr/>
            </p:nvSpPr>
            <p:spPr bwMode="auto">
              <a:xfrm>
                <a:off x="2233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4" name="Oval 12029"/>
              <p:cNvSpPr>
                <a:spLocks noChangeArrowheads="1"/>
              </p:cNvSpPr>
              <p:nvPr/>
            </p:nvSpPr>
            <p:spPr bwMode="auto">
              <a:xfrm>
                <a:off x="2233" y="280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5" name="Oval 12030"/>
              <p:cNvSpPr>
                <a:spLocks noChangeArrowheads="1"/>
              </p:cNvSpPr>
              <p:nvPr/>
            </p:nvSpPr>
            <p:spPr bwMode="auto">
              <a:xfrm>
                <a:off x="2233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6" name="Oval 12031"/>
              <p:cNvSpPr>
                <a:spLocks noChangeArrowheads="1"/>
              </p:cNvSpPr>
              <p:nvPr/>
            </p:nvSpPr>
            <p:spPr bwMode="auto">
              <a:xfrm>
                <a:off x="2233" y="28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7" name="Oval 12032"/>
              <p:cNvSpPr>
                <a:spLocks noChangeArrowheads="1"/>
              </p:cNvSpPr>
              <p:nvPr/>
            </p:nvSpPr>
            <p:spPr bwMode="auto">
              <a:xfrm>
                <a:off x="2233" y="281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8" name="Oval 12033"/>
              <p:cNvSpPr>
                <a:spLocks noChangeArrowheads="1"/>
              </p:cNvSpPr>
              <p:nvPr/>
            </p:nvSpPr>
            <p:spPr bwMode="auto">
              <a:xfrm>
                <a:off x="2236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89" name="Oval 12034"/>
              <p:cNvSpPr>
                <a:spLocks noChangeArrowheads="1"/>
              </p:cNvSpPr>
              <p:nvPr/>
            </p:nvSpPr>
            <p:spPr bwMode="auto">
              <a:xfrm>
                <a:off x="2236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0" name="Oval 12035"/>
              <p:cNvSpPr>
                <a:spLocks noChangeArrowheads="1"/>
              </p:cNvSpPr>
              <p:nvPr/>
            </p:nvSpPr>
            <p:spPr bwMode="auto">
              <a:xfrm>
                <a:off x="2236" y="283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1" name="Oval 12036"/>
              <p:cNvSpPr>
                <a:spLocks noChangeArrowheads="1"/>
              </p:cNvSpPr>
              <p:nvPr/>
            </p:nvSpPr>
            <p:spPr bwMode="auto">
              <a:xfrm>
                <a:off x="2236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2" name="Oval 12037"/>
              <p:cNvSpPr>
                <a:spLocks noChangeArrowheads="1"/>
              </p:cNvSpPr>
              <p:nvPr/>
            </p:nvSpPr>
            <p:spPr bwMode="auto">
              <a:xfrm>
                <a:off x="2236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3" name="Oval 12038"/>
              <p:cNvSpPr>
                <a:spLocks noChangeArrowheads="1"/>
              </p:cNvSpPr>
              <p:nvPr/>
            </p:nvSpPr>
            <p:spPr bwMode="auto">
              <a:xfrm>
                <a:off x="2236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4" name="Oval 12039"/>
              <p:cNvSpPr>
                <a:spLocks noChangeArrowheads="1"/>
              </p:cNvSpPr>
              <p:nvPr/>
            </p:nvSpPr>
            <p:spPr bwMode="auto">
              <a:xfrm>
                <a:off x="2236" y="281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5" name="Oval 12040"/>
              <p:cNvSpPr>
                <a:spLocks noChangeArrowheads="1"/>
              </p:cNvSpPr>
              <p:nvPr/>
            </p:nvSpPr>
            <p:spPr bwMode="auto">
              <a:xfrm>
                <a:off x="2236" y="281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6" name="Oval 12041"/>
              <p:cNvSpPr>
                <a:spLocks noChangeArrowheads="1"/>
              </p:cNvSpPr>
              <p:nvPr/>
            </p:nvSpPr>
            <p:spPr bwMode="auto">
              <a:xfrm>
                <a:off x="2239" y="281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7" name="Oval 12042"/>
              <p:cNvSpPr>
                <a:spLocks noChangeArrowheads="1"/>
              </p:cNvSpPr>
              <p:nvPr/>
            </p:nvSpPr>
            <p:spPr bwMode="auto">
              <a:xfrm>
                <a:off x="2239" y="280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8" name="Oval 12043"/>
              <p:cNvSpPr>
                <a:spLocks noChangeArrowheads="1"/>
              </p:cNvSpPr>
              <p:nvPr/>
            </p:nvSpPr>
            <p:spPr bwMode="auto">
              <a:xfrm>
                <a:off x="2239" y="28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699" name="Oval 12044"/>
              <p:cNvSpPr>
                <a:spLocks noChangeArrowheads="1"/>
              </p:cNvSpPr>
              <p:nvPr/>
            </p:nvSpPr>
            <p:spPr bwMode="auto">
              <a:xfrm>
                <a:off x="2239" y="282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00" name="Oval 12045"/>
              <p:cNvSpPr>
                <a:spLocks noChangeArrowheads="1"/>
              </p:cNvSpPr>
              <p:nvPr/>
            </p:nvSpPr>
            <p:spPr bwMode="auto">
              <a:xfrm>
                <a:off x="2239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01" name="Oval 12046"/>
              <p:cNvSpPr>
                <a:spLocks noChangeArrowheads="1"/>
              </p:cNvSpPr>
              <p:nvPr/>
            </p:nvSpPr>
            <p:spPr bwMode="auto">
              <a:xfrm>
                <a:off x="2239" y="282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02" name="Oval 12047"/>
              <p:cNvSpPr>
                <a:spLocks noChangeArrowheads="1"/>
              </p:cNvSpPr>
              <p:nvPr/>
            </p:nvSpPr>
            <p:spPr bwMode="auto">
              <a:xfrm>
                <a:off x="2239" y="280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03" name="Oval 12048"/>
              <p:cNvSpPr>
                <a:spLocks noChangeArrowheads="1"/>
              </p:cNvSpPr>
              <p:nvPr/>
            </p:nvSpPr>
            <p:spPr bwMode="auto">
              <a:xfrm>
                <a:off x="2242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04" name="Oval 12049"/>
              <p:cNvSpPr>
                <a:spLocks noChangeArrowheads="1"/>
              </p:cNvSpPr>
              <p:nvPr/>
            </p:nvSpPr>
            <p:spPr bwMode="auto">
              <a:xfrm>
                <a:off x="2242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05" name="Oval 12050"/>
              <p:cNvSpPr>
                <a:spLocks noChangeArrowheads="1"/>
              </p:cNvSpPr>
              <p:nvPr/>
            </p:nvSpPr>
            <p:spPr bwMode="auto">
              <a:xfrm>
                <a:off x="2242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06" name="Oval 12051"/>
              <p:cNvSpPr>
                <a:spLocks noChangeArrowheads="1"/>
              </p:cNvSpPr>
              <p:nvPr/>
            </p:nvSpPr>
            <p:spPr bwMode="auto">
              <a:xfrm>
                <a:off x="2242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07" name="Oval 12052"/>
              <p:cNvSpPr>
                <a:spLocks noChangeArrowheads="1"/>
              </p:cNvSpPr>
              <p:nvPr/>
            </p:nvSpPr>
            <p:spPr bwMode="auto">
              <a:xfrm>
                <a:off x="2242" y="281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708" name="Oval 12053"/>
              <p:cNvSpPr>
                <a:spLocks noChangeArrowheads="1"/>
              </p:cNvSpPr>
              <p:nvPr/>
            </p:nvSpPr>
            <p:spPr bwMode="auto">
              <a:xfrm>
                <a:off x="2242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7" name="Group 12255"/>
            <p:cNvGrpSpPr>
              <a:grpSpLocks/>
            </p:cNvGrpSpPr>
            <p:nvPr/>
          </p:nvGrpSpPr>
          <p:grpSpPr bwMode="auto">
            <a:xfrm>
              <a:off x="2242" y="2806"/>
              <a:ext cx="99" cy="72"/>
              <a:chOff x="2242" y="2806"/>
              <a:chExt cx="99" cy="72"/>
            </a:xfrm>
          </p:grpSpPr>
          <p:sp>
            <p:nvSpPr>
              <p:cNvPr id="10309" name="Oval 12055"/>
              <p:cNvSpPr>
                <a:spLocks noChangeArrowheads="1"/>
              </p:cNvSpPr>
              <p:nvPr/>
            </p:nvSpPr>
            <p:spPr bwMode="auto">
              <a:xfrm>
                <a:off x="2242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0" name="Oval 12056"/>
              <p:cNvSpPr>
                <a:spLocks noChangeArrowheads="1"/>
              </p:cNvSpPr>
              <p:nvPr/>
            </p:nvSpPr>
            <p:spPr bwMode="auto">
              <a:xfrm>
                <a:off x="2242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1" name="Oval 12057"/>
              <p:cNvSpPr>
                <a:spLocks noChangeArrowheads="1"/>
              </p:cNvSpPr>
              <p:nvPr/>
            </p:nvSpPr>
            <p:spPr bwMode="auto">
              <a:xfrm>
                <a:off x="2245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2" name="Oval 12058"/>
              <p:cNvSpPr>
                <a:spLocks noChangeArrowheads="1"/>
              </p:cNvSpPr>
              <p:nvPr/>
            </p:nvSpPr>
            <p:spPr bwMode="auto">
              <a:xfrm>
                <a:off x="2245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3" name="Oval 12059"/>
              <p:cNvSpPr>
                <a:spLocks noChangeArrowheads="1"/>
              </p:cNvSpPr>
              <p:nvPr/>
            </p:nvSpPr>
            <p:spPr bwMode="auto">
              <a:xfrm>
                <a:off x="2245" y="281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4" name="Oval 12060"/>
              <p:cNvSpPr>
                <a:spLocks noChangeArrowheads="1"/>
              </p:cNvSpPr>
              <p:nvPr/>
            </p:nvSpPr>
            <p:spPr bwMode="auto">
              <a:xfrm>
                <a:off x="2245" y="282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5" name="Oval 12061"/>
              <p:cNvSpPr>
                <a:spLocks noChangeArrowheads="1"/>
              </p:cNvSpPr>
              <p:nvPr/>
            </p:nvSpPr>
            <p:spPr bwMode="auto">
              <a:xfrm>
                <a:off x="2245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6" name="Oval 12062"/>
              <p:cNvSpPr>
                <a:spLocks noChangeArrowheads="1"/>
              </p:cNvSpPr>
              <p:nvPr/>
            </p:nvSpPr>
            <p:spPr bwMode="auto">
              <a:xfrm>
                <a:off x="2245" y="280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7" name="Oval 12063"/>
              <p:cNvSpPr>
                <a:spLocks noChangeArrowheads="1"/>
              </p:cNvSpPr>
              <p:nvPr/>
            </p:nvSpPr>
            <p:spPr bwMode="auto">
              <a:xfrm>
                <a:off x="2245" y="282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8" name="Oval 12064"/>
              <p:cNvSpPr>
                <a:spLocks noChangeArrowheads="1"/>
              </p:cNvSpPr>
              <p:nvPr/>
            </p:nvSpPr>
            <p:spPr bwMode="auto">
              <a:xfrm>
                <a:off x="2247" y="282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19" name="Oval 12065"/>
              <p:cNvSpPr>
                <a:spLocks noChangeArrowheads="1"/>
              </p:cNvSpPr>
              <p:nvPr/>
            </p:nvSpPr>
            <p:spPr bwMode="auto">
              <a:xfrm>
                <a:off x="2247" y="28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0" name="Oval 12066"/>
              <p:cNvSpPr>
                <a:spLocks noChangeArrowheads="1"/>
              </p:cNvSpPr>
              <p:nvPr/>
            </p:nvSpPr>
            <p:spPr bwMode="auto">
              <a:xfrm>
                <a:off x="2247" y="283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1" name="Oval 12067"/>
              <p:cNvSpPr>
                <a:spLocks noChangeArrowheads="1"/>
              </p:cNvSpPr>
              <p:nvPr/>
            </p:nvSpPr>
            <p:spPr bwMode="auto">
              <a:xfrm>
                <a:off x="2247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2" name="Oval 12068"/>
              <p:cNvSpPr>
                <a:spLocks noChangeArrowheads="1"/>
              </p:cNvSpPr>
              <p:nvPr/>
            </p:nvSpPr>
            <p:spPr bwMode="auto">
              <a:xfrm>
                <a:off x="2247" y="282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3" name="Oval 12069"/>
              <p:cNvSpPr>
                <a:spLocks noChangeArrowheads="1"/>
              </p:cNvSpPr>
              <p:nvPr/>
            </p:nvSpPr>
            <p:spPr bwMode="auto">
              <a:xfrm>
                <a:off x="2247" y="28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4" name="Oval 12070"/>
              <p:cNvSpPr>
                <a:spLocks noChangeArrowheads="1"/>
              </p:cNvSpPr>
              <p:nvPr/>
            </p:nvSpPr>
            <p:spPr bwMode="auto">
              <a:xfrm>
                <a:off x="2247" y="28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5" name="Oval 12071"/>
              <p:cNvSpPr>
                <a:spLocks noChangeArrowheads="1"/>
              </p:cNvSpPr>
              <p:nvPr/>
            </p:nvSpPr>
            <p:spPr bwMode="auto">
              <a:xfrm>
                <a:off x="2247" y="28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6" name="Oval 12072"/>
              <p:cNvSpPr>
                <a:spLocks noChangeArrowheads="1"/>
              </p:cNvSpPr>
              <p:nvPr/>
            </p:nvSpPr>
            <p:spPr bwMode="auto">
              <a:xfrm>
                <a:off x="2250" y="28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7" name="Oval 12073"/>
              <p:cNvSpPr>
                <a:spLocks noChangeArrowheads="1"/>
              </p:cNvSpPr>
              <p:nvPr/>
            </p:nvSpPr>
            <p:spPr bwMode="auto">
              <a:xfrm>
                <a:off x="2250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8" name="Oval 12074"/>
              <p:cNvSpPr>
                <a:spLocks noChangeArrowheads="1"/>
              </p:cNvSpPr>
              <p:nvPr/>
            </p:nvSpPr>
            <p:spPr bwMode="auto">
              <a:xfrm>
                <a:off x="2250" y="28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29" name="Oval 12075"/>
              <p:cNvSpPr>
                <a:spLocks noChangeArrowheads="1"/>
              </p:cNvSpPr>
              <p:nvPr/>
            </p:nvSpPr>
            <p:spPr bwMode="auto">
              <a:xfrm>
                <a:off x="2250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0" name="Oval 12076"/>
              <p:cNvSpPr>
                <a:spLocks noChangeArrowheads="1"/>
              </p:cNvSpPr>
              <p:nvPr/>
            </p:nvSpPr>
            <p:spPr bwMode="auto">
              <a:xfrm>
                <a:off x="2250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1" name="Oval 12077"/>
              <p:cNvSpPr>
                <a:spLocks noChangeArrowheads="1"/>
              </p:cNvSpPr>
              <p:nvPr/>
            </p:nvSpPr>
            <p:spPr bwMode="auto">
              <a:xfrm>
                <a:off x="2250" y="28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2" name="Oval 12078"/>
              <p:cNvSpPr>
                <a:spLocks noChangeArrowheads="1"/>
              </p:cNvSpPr>
              <p:nvPr/>
            </p:nvSpPr>
            <p:spPr bwMode="auto">
              <a:xfrm>
                <a:off x="2250" y="28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3" name="Oval 12079"/>
              <p:cNvSpPr>
                <a:spLocks noChangeArrowheads="1"/>
              </p:cNvSpPr>
              <p:nvPr/>
            </p:nvSpPr>
            <p:spPr bwMode="auto">
              <a:xfrm>
                <a:off x="2250" y="28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4" name="Oval 12080"/>
              <p:cNvSpPr>
                <a:spLocks noChangeArrowheads="1"/>
              </p:cNvSpPr>
              <p:nvPr/>
            </p:nvSpPr>
            <p:spPr bwMode="auto">
              <a:xfrm>
                <a:off x="2253" y="28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5" name="Oval 12081"/>
              <p:cNvSpPr>
                <a:spLocks noChangeArrowheads="1"/>
              </p:cNvSpPr>
              <p:nvPr/>
            </p:nvSpPr>
            <p:spPr bwMode="auto">
              <a:xfrm>
                <a:off x="2253" y="28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6" name="Oval 12082"/>
              <p:cNvSpPr>
                <a:spLocks noChangeArrowheads="1"/>
              </p:cNvSpPr>
              <p:nvPr/>
            </p:nvSpPr>
            <p:spPr bwMode="auto">
              <a:xfrm>
                <a:off x="2253" y="282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7" name="Oval 12083"/>
              <p:cNvSpPr>
                <a:spLocks noChangeArrowheads="1"/>
              </p:cNvSpPr>
              <p:nvPr/>
            </p:nvSpPr>
            <p:spPr bwMode="auto">
              <a:xfrm>
                <a:off x="2253" y="281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8" name="Oval 12084"/>
              <p:cNvSpPr>
                <a:spLocks noChangeArrowheads="1"/>
              </p:cNvSpPr>
              <p:nvPr/>
            </p:nvSpPr>
            <p:spPr bwMode="auto">
              <a:xfrm>
                <a:off x="2253" y="282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39" name="Oval 12085"/>
              <p:cNvSpPr>
                <a:spLocks noChangeArrowheads="1"/>
              </p:cNvSpPr>
              <p:nvPr/>
            </p:nvSpPr>
            <p:spPr bwMode="auto">
              <a:xfrm>
                <a:off x="2253" y="282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0" name="Oval 12086"/>
              <p:cNvSpPr>
                <a:spLocks noChangeArrowheads="1"/>
              </p:cNvSpPr>
              <p:nvPr/>
            </p:nvSpPr>
            <p:spPr bwMode="auto">
              <a:xfrm>
                <a:off x="2253" y="282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1" name="Oval 12087"/>
              <p:cNvSpPr>
                <a:spLocks noChangeArrowheads="1"/>
              </p:cNvSpPr>
              <p:nvPr/>
            </p:nvSpPr>
            <p:spPr bwMode="auto">
              <a:xfrm>
                <a:off x="2256" y="282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2" name="Oval 12088"/>
              <p:cNvSpPr>
                <a:spLocks noChangeArrowheads="1"/>
              </p:cNvSpPr>
              <p:nvPr/>
            </p:nvSpPr>
            <p:spPr bwMode="auto">
              <a:xfrm>
                <a:off x="2256" y="282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3" name="Oval 12089"/>
              <p:cNvSpPr>
                <a:spLocks noChangeArrowheads="1"/>
              </p:cNvSpPr>
              <p:nvPr/>
            </p:nvSpPr>
            <p:spPr bwMode="auto">
              <a:xfrm>
                <a:off x="2256" y="28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4" name="Oval 12090"/>
              <p:cNvSpPr>
                <a:spLocks noChangeArrowheads="1"/>
              </p:cNvSpPr>
              <p:nvPr/>
            </p:nvSpPr>
            <p:spPr bwMode="auto">
              <a:xfrm>
                <a:off x="2256" y="282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5" name="Oval 12091"/>
              <p:cNvSpPr>
                <a:spLocks noChangeArrowheads="1"/>
              </p:cNvSpPr>
              <p:nvPr/>
            </p:nvSpPr>
            <p:spPr bwMode="auto">
              <a:xfrm>
                <a:off x="2256" y="28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6" name="Oval 12092"/>
              <p:cNvSpPr>
                <a:spLocks noChangeArrowheads="1"/>
              </p:cNvSpPr>
              <p:nvPr/>
            </p:nvSpPr>
            <p:spPr bwMode="auto">
              <a:xfrm>
                <a:off x="2256" y="28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7" name="Oval 12093"/>
              <p:cNvSpPr>
                <a:spLocks noChangeArrowheads="1"/>
              </p:cNvSpPr>
              <p:nvPr/>
            </p:nvSpPr>
            <p:spPr bwMode="auto">
              <a:xfrm>
                <a:off x="2256" y="282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8" name="Oval 12094"/>
              <p:cNvSpPr>
                <a:spLocks noChangeArrowheads="1"/>
              </p:cNvSpPr>
              <p:nvPr/>
            </p:nvSpPr>
            <p:spPr bwMode="auto">
              <a:xfrm>
                <a:off x="2256" y="28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49" name="Oval 12095"/>
              <p:cNvSpPr>
                <a:spLocks noChangeArrowheads="1"/>
              </p:cNvSpPr>
              <p:nvPr/>
            </p:nvSpPr>
            <p:spPr bwMode="auto">
              <a:xfrm>
                <a:off x="2259" y="28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0" name="Oval 12096"/>
              <p:cNvSpPr>
                <a:spLocks noChangeArrowheads="1"/>
              </p:cNvSpPr>
              <p:nvPr/>
            </p:nvSpPr>
            <p:spPr bwMode="auto">
              <a:xfrm>
                <a:off x="2259" y="282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1" name="Oval 12097"/>
              <p:cNvSpPr>
                <a:spLocks noChangeArrowheads="1"/>
              </p:cNvSpPr>
              <p:nvPr/>
            </p:nvSpPr>
            <p:spPr bwMode="auto">
              <a:xfrm>
                <a:off x="2259" y="28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2" name="Oval 12098"/>
              <p:cNvSpPr>
                <a:spLocks noChangeArrowheads="1"/>
              </p:cNvSpPr>
              <p:nvPr/>
            </p:nvSpPr>
            <p:spPr bwMode="auto">
              <a:xfrm>
                <a:off x="2259" y="282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3" name="Oval 12099"/>
              <p:cNvSpPr>
                <a:spLocks noChangeArrowheads="1"/>
              </p:cNvSpPr>
              <p:nvPr/>
            </p:nvSpPr>
            <p:spPr bwMode="auto">
              <a:xfrm>
                <a:off x="2259" y="284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4" name="Oval 12100"/>
              <p:cNvSpPr>
                <a:spLocks noChangeArrowheads="1"/>
              </p:cNvSpPr>
              <p:nvPr/>
            </p:nvSpPr>
            <p:spPr bwMode="auto">
              <a:xfrm>
                <a:off x="2259" y="284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5" name="Oval 12101"/>
              <p:cNvSpPr>
                <a:spLocks noChangeArrowheads="1"/>
              </p:cNvSpPr>
              <p:nvPr/>
            </p:nvSpPr>
            <p:spPr bwMode="auto">
              <a:xfrm>
                <a:off x="2259" y="2829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6" name="Oval 12102"/>
              <p:cNvSpPr>
                <a:spLocks noChangeArrowheads="1"/>
              </p:cNvSpPr>
              <p:nvPr/>
            </p:nvSpPr>
            <p:spPr bwMode="auto">
              <a:xfrm>
                <a:off x="2259" y="281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7" name="Oval 12103"/>
              <p:cNvSpPr>
                <a:spLocks noChangeArrowheads="1"/>
              </p:cNvSpPr>
              <p:nvPr/>
            </p:nvSpPr>
            <p:spPr bwMode="auto">
              <a:xfrm>
                <a:off x="2262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8" name="Oval 12104"/>
              <p:cNvSpPr>
                <a:spLocks noChangeArrowheads="1"/>
              </p:cNvSpPr>
              <p:nvPr/>
            </p:nvSpPr>
            <p:spPr bwMode="auto">
              <a:xfrm>
                <a:off x="2262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59" name="Oval 12105"/>
              <p:cNvSpPr>
                <a:spLocks noChangeArrowheads="1"/>
              </p:cNvSpPr>
              <p:nvPr/>
            </p:nvSpPr>
            <p:spPr bwMode="auto">
              <a:xfrm>
                <a:off x="2262" y="283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0" name="Oval 12106"/>
              <p:cNvSpPr>
                <a:spLocks noChangeArrowheads="1"/>
              </p:cNvSpPr>
              <p:nvPr/>
            </p:nvSpPr>
            <p:spPr bwMode="auto">
              <a:xfrm>
                <a:off x="2262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1" name="Oval 12107"/>
              <p:cNvSpPr>
                <a:spLocks noChangeArrowheads="1"/>
              </p:cNvSpPr>
              <p:nvPr/>
            </p:nvSpPr>
            <p:spPr bwMode="auto">
              <a:xfrm>
                <a:off x="2262" y="28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2" name="Oval 12108"/>
              <p:cNvSpPr>
                <a:spLocks noChangeArrowheads="1"/>
              </p:cNvSpPr>
              <p:nvPr/>
            </p:nvSpPr>
            <p:spPr bwMode="auto">
              <a:xfrm>
                <a:off x="2262" y="28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3" name="Oval 12109"/>
              <p:cNvSpPr>
                <a:spLocks noChangeArrowheads="1"/>
              </p:cNvSpPr>
              <p:nvPr/>
            </p:nvSpPr>
            <p:spPr bwMode="auto">
              <a:xfrm>
                <a:off x="2262" y="28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4" name="Oval 12110"/>
              <p:cNvSpPr>
                <a:spLocks noChangeArrowheads="1"/>
              </p:cNvSpPr>
              <p:nvPr/>
            </p:nvSpPr>
            <p:spPr bwMode="auto">
              <a:xfrm>
                <a:off x="2265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5" name="Oval 12111"/>
              <p:cNvSpPr>
                <a:spLocks noChangeArrowheads="1"/>
              </p:cNvSpPr>
              <p:nvPr/>
            </p:nvSpPr>
            <p:spPr bwMode="auto">
              <a:xfrm>
                <a:off x="2265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6" name="Oval 12112"/>
              <p:cNvSpPr>
                <a:spLocks noChangeArrowheads="1"/>
              </p:cNvSpPr>
              <p:nvPr/>
            </p:nvSpPr>
            <p:spPr bwMode="auto">
              <a:xfrm>
                <a:off x="2265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7" name="Oval 12113"/>
              <p:cNvSpPr>
                <a:spLocks noChangeArrowheads="1"/>
              </p:cNvSpPr>
              <p:nvPr/>
            </p:nvSpPr>
            <p:spPr bwMode="auto">
              <a:xfrm>
                <a:off x="2265" y="28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8" name="Oval 12114"/>
              <p:cNvSpPr>
                <a:spLocks noChangeArrowheads="1"/>
              </p:cNvSpPr>
              <p:nvPr/>
            </p:nvSpPr>
            <p:spPr bwMode="auto">
              <a:xfrm>
                <a:off x="2265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69" name="Oval 12115"/>
              <p:cNvSpPr>
                <a:spLocks noChangeArrowheads="1"/>
              </p:cNvSpPr>
              <p:nvPr/>
            </p:nvSpPr>
            <p:spPr bwMode="auto">
              <a:xfrm>
                <a:off x="2265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0" name="Oval 12116"/>
              <p:cNvSpPr>
                <a:spLocks noChangeArrowheads="1"/>
              </p:cNvSpPr>
              <p:nvPr/>
            </p:nvSpPr>
            <p:spPr bwMode="auto">
              <a:xfrm>
                <a:off x="2265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1" name="Oval 12117"/>
              <p:cNvSpPr>
                <a:spLocks noChangeArrowheads="1"/>
              </p:cNvSpPr>
              <p:nvPr/>
            </p:nvSpPr>
            <p:spPr bwMode="auto">
              <a:xfrm>
                <a:off x="2265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2" name="Oval 12118"/>
              <p:cNvSpPr>
                <a:spLocks noChangeArrowheads="1"/>
              </p:cNvSpPr>
              <p:nvPr/>
            </p:nvSpPr>
            <p:spPr bwMode="auto">
              <a:xfrm>
                <a:off x="2268" y="28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3" name="Oval 12119"/>
              <p:cNvSpPr>
                <a:spLocks noChangeArrowheads="1"/>
              </p:cNvSpPr>
              <p:nvPr/>
            </p:nvSpPr>
            <p:spPr bwMode="auto">
              <a:xfrm>
                <a:off x="2268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4" name="Oval 12120"/>
              <p:cNvSpPr>
                <a:spLocks noChangeArrowheads="1"/>
              </p:cNvSpPr>
              <p:nvPr/>
            </p:nvSpPr>
            <p:spPr bwMode="auto">
              <a:xfrm>
                <a:off x="2268" y="282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5" name="Oval 12121"/>
              <p:cNvSpPr>
                <a:spLocks noChangeArrowheads="1"/>
              </p:cNvSpPr>
              <p:nvPr/>
            </p:nvSpPr>
            <p:spPr bwMode="auto">
              <a:xfrm>
                <a:off x="2268" y="283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6" name="Oval 12122"/>
              <p:cNvSpPr>
                <a:spLocks noChangeArrowheads="1"/>
              </p:cNvSpPr>
              <p:nvPr/>
            </p:nvSpPr>
            <p:spPr bwMode="auto">
              <a:xfrm>
                <a:off x="2268" y="28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7" name="Oval 12123"/>
              <p:cNvSpPr>
                <a:spLocks noChangeArrowheads="1"/>
              </p:cNvSpPr>
              <p:nvPr/>
            </p:nvSpPr>
            <p:spPr bwMode="auto">
              <a:xfrm>
                <a:off x="2268" y="282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8" name="Oval 12124"/>
              <p:cNvSpPr>
                <a:spLocks noChangeArrowheads="1"/>
              </p:cNvSpPr>
              <p:nvPr/>
            </p:nvSpPr>
            <p:spPr bwMode="auto">
              <a:xfrm>
                <a:off x="2268" y="28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79" name="Oval 12125"/>
              <p:cNvSpPr>
                <a:spLocks noChangeArrowheads="1"/>
              </p:cNvSpPr>
              <p:nvPr/>
            </p:nvSpPr>
            <p:spPr bwMode="auto">
              <a:xfrm>
                <a:off x="2268" y="283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0" name="Oval 12126"/>
              <p:cNvSpPr>
                <a:spLocks noChangeArrowheads="1"/>
              </p:cNvSpPr>
              <p:nvPr/>
            </p:nvSpPr>
            <p:spPr bwMode="auto">
              <a:xfrm>
                <a:off x="2271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1" name="Oval 12127"/>
              <p:cNvSpPr>
                <a:spLocks noChangeArrowheads="1"/>
              </p:cNvSpPr>
              <p:nvPr/>
            </p:nvSpPr>
            <p:spPr bwMode="auto">
              <a:xfrm>
                <a:off x="2271" y="283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2" name="Oval 12128"/>
              <p:cNvSpPr>
                <a:spLocks noChangeArrowheads="1"/>
              </p:cNvSpPr>
              <p:nvPr/>
            </p:nvSpPr>
            <p:spPr bwMode="auto">
              <a:xfrm>
                <a:off x="2271" y="283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3" name="Oval 12129"/>
              <p:cNvSpPr>
                <a:spLocks noChangeArrowheads="1"/>
              </p:cNvSpPr>
              <p:nvPr/>
            </p:nvSpPr>
            <p:spPr bwMode="auto">
              <a:xfrm>
                <a:off x="2271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4" name="Oval 12130"/>
              <p:cNvSpPr>
                <a:spLocks noChangeArrowheads="1"/>
              </p:cNvSpPr>
              <p:nvPr/>
            </p:nvSpPr>
            <p:spPr bwMode="auto">
              <a:xfrm>
                <a:off x="2271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5" name="Oval 12131"/>
              <p:cNvSpPr>
                <a:spLocks noChangeArrowheads="1"/>
              </p:cNvSpPr>
              <p:nvPr/>
            </p:nvSpPr>
            <p:spPr bwMode="auto">
              <a:xfrm>
                <a:off x="2271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6" name="Oval 12132"/>
              <p:cNvSpPr>
                <a:spLocks noChangeArrowheads="1"/>
              </p:cNvSpPr>
              <p:nvPr/>
            </p:nvSpPr>
            <p:spPr bwMode="auto">
              <a:xfrm>
                <a:off x="2271" y="284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7" name="Oval 12133"/>
              <p:cNvSpPr>
                <a:spLocks noChangeArrowheads="1"/>
              </p:cNvSpPr>
              <p:nvPr/>
            </p:nvSpPr>
            <p:spPr bwMode="auto">
              <a:xfrm>
                <a:off x="2274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8" name="Oval 12134"/>
              <p:cNvSpPr>
                <a:spLocks noChangeArrowheads="1"/>
              </p:cNvSpPr>
              <p:nvPr/>
            </p:nvSpPr>
            <p:spPr bwMode="auto">
              <a:xfrm>
                <a:off x="2274" y="283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89" name="Oval 12135"/>
              <p:cNvSpPr>
                <a:spLocks noChangeArrowheads="1"/>
              </p:cNvSpPr>
              <p:nvPr/>
            </p:nvSpPr>
            <p:spPr bwMode="auto">
              <a:xfrm>
                <a:off x="2274" y="282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0" name="Oval 12136"/>
              <p:cNvSpPr>
                <a:spLocks noChangeArrowheads="1"/>
              </p:cNvSpPr>
              <p:nvPr/>
            </p:nvSpPr>
            <p:spPr bwMode="auto">
              <a:xfrm>
                <a:off x="2274" y="28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1" name="Oval 12137"/>
              <p:cNvSpPr>
                <a:spLocks noChangeArrowheads="1"/>
              </p:cNvSpPr>
              <p:nvPr/>
            </p:nvSpPr>
            <p:spPr bwMode="auto">
              <a:xfrm>
                <a:off x="2274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2" name="Oval 12138"/>
              <p:cNvSpPr>
                <a:spLocks noChangeArrowheads="1"/>
              </p:cNvSpPr>
              <p:nvPr/>
            </p:nvSpPr>
            <p:spPr bwMode="auto">
              <a:xfrm>
                <a:off x="2274" y="283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3" name="Oval 12139"/>
              <p:cNvSpPr>
                <a:spLocks noChangeArrowheads="1"/>
              </p:cNvSpPr>
              <p:nvPr/>
            </p:nvSpPr>
            <p:spPr bwMode="auto">
              <a:xfrm>
                <a:off x="2274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4" name="Oval 12140"/>
              <p:cNvSpPr>
                <a:spLocks noChangeArrowheads="1"/>
              </p:cNvSpPr>
              <p:nvPr/>
            </p:nvSpPr>
            <p:spPr bwMode="auto">
              <a:xfrm>
                <a:off x="2274" y="282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5" name="Oval 12141"/>
              <p:cNvSpPr>
                <a:spLocks noChangeArrowheads="1"/>
              </p:cNvSpPr>
              <p:nvPr/>
            </p:nvSpPr>
            <p:spPr bwMode="auto">
              <a:xfrm>
                <a:off x="2277" y="281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6" name="Oval 12142"/>
              <p:cNvSpPr>
                <a:spLocks noChangeArrowheads="1"/>
              </p:cNvSpPr>
              <p:nvPr/>
            </p:nvSpPr>
            <p:spPr bwMode="auto">
              <a:xfrm>
                <a:off x="2277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7" name="Oval 12143"/>
              <p:cNvSpPr>
                <a:spLocks noChangeArrowheads="1"/>
              </p:cNvSpPr>
              <p:nvPr/>
            </p:nvSpPr>
            <p:spPr bwMode="auto">
              <a:xfrm>
                <a:off x="2277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8" name="Oval 12144"/>
              <p:cNvSpPr>
                <a:spLocks noChangeArrowheads="1"/>
              </p:cNvSpPr>
              <p:nvPr/>
            </p:nvSpPr>
            <p:spPr bwMode="auto">
              <a:xfrm>
                <a:off x="2277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99" name="Oval 12145"/>
              <p:cNvSpPr>
                <a:spLocks noChangeArrowheads="1"/>
              </p:cNvSpPr>
              <p:nvPr/>
            </p:nvSpPr>
            <p:spPr bwMode="auto">
              <a:xfrm>
                <a:off x="2277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0" name="Oval 12146"/>
              <p:cNvSpPr>
                <a:spLocks noChangeArrowheads="1"/>
              </p:cNvSpPr>
              <p:nvPr/>
            </p:nvSpPr>
            <p:spPr bwMode="auto">
              <a:xfrm>
                <a:off x="2277" y="28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1" name="Oval 12147"/>
              <p:cNvSpPr>
                <a:spLocks noChangeArrowheads="1"/>
              </p:cNvSpPr>
              <p:nvPr/>
            </p:nvSpPr>
            <p:spPr bwMode="auto">
              <a:xfrm>
                <a:off x="2277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2" name="Oval 12148"/>
              <p:cNvSpPr>
                <a:spLocks noChangeArrowheads="1"/>
              </p:cNvSpPr>
              <p:nvPr/>
            </p:nvSpPr>
            <p:spPr bwMode="auto">
              <a:xfrm>
                <a:off x="2277" y="285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3" name="Oval 12149"/>
              <p:cNvSpPr>
                <a:spLocks noChangeArrowheads="1"/>
              </p:cNvSpPr>
              <p:nvPr/>
            </p:nvSpPr>
            <p:spPr bwMode="auto">
              <a:xfrm>
                <a:off x="2280" y="28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4" name="Oval 12150"/>
              <p:cNvSpPr>
                <a:spLocks noChangeArrowheads="1"/>
              </p:cNvSpPr>
              <p:nvPr/>
            </p:nvSpPr>
            <p:spPr bwMode="auto">
              <a:xfrm>
                <a:off x="2280" y="283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5" name="Oval 12151"/>
              <p:cNvSpPr>
                <a:spLocks noChangeArrowheads="1"/>
              </p:cNvSpPr>
              <p:nvPr/>
            </p:nvSpPr>
            <p:spPr bwMode="auto">
              <a:xfrm>
                <a:off x="2280" y="28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6" name="Oval 12152"/>
              <p:cNvSpPr>
                <a:spLocks noChangeArrowheads="1"/>
              </p:cNvSpPr>
              <p:nvPr/>
            </p:nvSpPr>
            <p:spPr bwMode="auto">
              <a:xfrm>
                <a:off x="2280" y="28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7" name="Oval 12153"/>
              <p:cNvSpPr>
                <a:spLocks noChangeArrowheads="1"/>
              </p:cNvSpPr>
              <p:nvPr/>
            </p:nvSpPr>
            <p:spPr bwMode="auto">
              <a:xfrm>
                <a:off x="2280" y="28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8" name="Oval 12154"/>
              <p:cNvSpPr>
                <a:spLocks noChangeArrowheads="1"/>
              </p:cNvSpPr>
              <p:nvPr/>
            </p:nvSpPr>
            <p:spPr bwMode="auto">
              <a:xfrm>
                <a:off x="2280" y="282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09" name="Oval 12155"/>
              <p:cNvSpPr>
                <a:spLocks noChangeArrowheads="1"/>
              </p:cNvSpPr>
              <p:nvPr/>
            </p:nvSpPr>
            <p:spPr bwMode="auto">
              <a:xfrm>
                <a:off x="2280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0" name="Oval 12156"/>
              <p:cNvSpPr>
                <a:spLocks noChangeArrowheads="1"/>
              </p:cNvSpPr>
              <p:nvPr/>
            </p:nvSpPr>
            <p:spPr bwMode="auto">
              <a:xfrm>
                <a:off x="2283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1" name="Oval 12157"/>
              <p:cNvSpPr>
                <a:spLocks noChangeArrowheads="1"/>
              </p:cNvSpPr>
              <p:nvPr/>
            </p:nvSpPr>
            <p:spPr bwMode="auto">
              <a:xfrm>
                <a:off x="2283" y="282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2" name="Oval 12158"/>
              <p:cNvSpPr>
                <a:spLocks noChangeArrowheads="1"/>
              </p:cNvSpPr>
              <p:nvPr/>
            </p:nvSpPr>
            <p:spPr bwMode="auto">
              <a:xfrm>
                <a:off x="2283" y="28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3" name="Oval 12159"/>
              <p:cNvSpPr>
                <a:spLocks noChangeArrowheads="1"/>
              </p:cNvSpPr>
              <p:nvPr/>
            </p:nvSpPr>
            <p:spPr bwMode="auto">
              <a:xfrm>
                <a:off x="2283" y="28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4" name="Oval 12160"/>
              <p:cNvSpPr>
                <a:spLocks noChangeArrowheads="1"/>
              </p:cNvSpPr>
              <p:nvPr/>
            </p:nvSpPr>
            <p:spPr bwMode="auto">
              <a:xfrm>
                <a:off x="2283" y="28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5" name="Oval 12161"/>
              <p:cNvSpPr>
                <a:spLocks noChangeArrowheads="1"/>
              </p:cNvSpPr>
              <p:nvPr/>
            </p:nvSpPr>
            <p:spPr bwMode="auto">
              <a:xfrm>
                <a:off x="2283" y="282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6" name="Oval 12162"/>
              <p:cNvSpPr>
                <a:spLocks noChangeArrowheads="1"/>
              </p:cNvSpPr>
              <p:nvPr/>
            </p:nvSpPr>
            <p:spPr bwMode="auto">
              <a:xfrm>
                <a:off x="2283" y="283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7" name="Oval 12163"/>
              <p:cNvSpPr>
                <a:spLocks noChangeArrowheads="1"/>
              </p:cNvSpPr>
              <p:nvPr/>
            </p:nvSpPr>
            <p:spPr bwMode="auto">
              <a:xfrm>
                <a:off x="2283" y="283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8" name="Oval 12164"/>
              <p:cNvSpPr>
                <a:spLocks noChangeArrowheads="1"/>
              </p:cNvSpPr>
              <p:nvPr/>
            </p:nvSpPr>
            <p:spPr bwMode="auto">
              <a:xfrm>
                <a:off x="2285" y="283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19" name="Oval 12165"/>
              <p:cNvSpPr>
                <a:spLocks noChangeArrowheads="1"/>
              </p:cNvSpPr>
              <p:nvPr/>
            </p:nvSpPr>
            <p:spPr bwMode="auto">
              <a:xfrm>
                <a:off x="2285" y="284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0" name="Oval 12166"/>
              <p:cNvSpPr>
                <a:spLocks noChangeArrowheads="1"/>
              </p:cNvSpPr>
              <p:nvPr/>
            </p:nvSpPr>
            <p:spPr bwMode="auto">
              <a:xfrm>
                <a:off x="2285" y="28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1" name="Oval 12167"/>
              <p:cNvSpPr>
                <a:spLocks noChangeArrowheads="1"/>
              </p:cNvSpPr>
              <p:nvPr/>
            </p:nvSpPr>
            <p:spPr bwMode="auto">
              <a:xfrm>
                <a:off x="2285" y="282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2" name="Oval 12168"/>
              <p:cNvSpPr>
                <a:spLocks noChangeArrowheads="1"/>
              </p:cNvSpPr>
              <p:nvPr/>
            </p:nvSpPr>
            <p:spPr bwMode="auto">
              <a:xfrm>
                <a:off x="2285" y="282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3" name="Oval 12169"/>
              <p:cNvSpPr>
                <a:spLocks noChangeArrowheads="1"/>
              </p:cNvSpPr>
              <p:nvPr/>
            </p:nvSpPr>
            <p:spPr bwMode="auto">
              <a:xfrm>
                <a:off x="2285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4" name="Oval 12170"/>
              <p:cNvSpPr>
                <a:spLocks noChangeArrowheads="1"/>
              </p:cNvSpPr>
              <p:nvPr/>
            </p:nvSpPr>
            <p:spPr bwMode="auto">
              <a:xfrm>
                <a:off x="2285" y="28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5" name="Oval 12171"/>
              <p:cNvSpPr>
                <a:spLocks noChangeArrowheads="1"/>
              </p:cNvSpPr>
              <p:nvPr/>
            </p:nvSpPr>
            <p:spPr bwMode="auto">
              <a:xfrm>
                <a:off x="2288" y="28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6" name="Oval 12172"/>
              <p:cNvSpPr>
                <a:spLocks noChangeArrowheads="1"/>
              </p:cNvSpPr>
              <p:nvPr/>
            </p:nvSpPr>
            <p:spPr bwMode="auto">
              <a:xfrm>
                <a:off x="2288" y="28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7" name="Oval 12173"/>
              <p:cNvSpPr>
                <a:spLocks noChangeArrowheads="1"/>
              </p:cNvSpPr>
              <p:nvPr/>
            </p:nvSpPr>
            <p:spPr bwMode="auto">
              <a:xfrm>
                <a:off x="2288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8" name="Oval 12174"/>
              <p:cNvSpPr>
                <a:spLocks noChangeArrowheads="1"/>
              </p:cNvSpPr>
              <p:nvPr/>
            </p:nvSpPr>
            <p:spPr bwMode="auto">
              <a:xfrm>
                <a:off x="2288" y="283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29" name="Oval 12175"/>
              <p:cNvSpPr>
                <a:spLocks noChangeArrowheads="1"/>
              </p:cNvSpPr>
              <p:nvPr/>
            </p:nvSpPr>
            <p:spPr bwMode="auto">
              <a:xfrm>
                <a:off x="2288" y="28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0" name="Oval 12176"/>
              <p:cNvSpPr>
                <a:spLocks noChangeArrowheads="1"/>
              </p:cNvSpPr>
              <p:nvPr/>
            </p:nvSpPr>
            <p:spPr bwMode="auto">
              <a:xfrm>
                <a:off x="2288" y="283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1" name="Oval 12177"/>
              <p:cNvSpPr>
                <a:spLocks noChangeArrowheads="1"/>
              </p:cNvSpPr>
              <p:nvPr/>
            </p:nvSpPr>
            <p:spPr bwMode="auto">
              <a:xfrm>
                <a:off x="2288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2" name="Oval 12178"/>
              <p:cNvSpPr>
                <a:spLocks noChangeArrowheads="1"/>
              </p:cNvSpPr>
              <p:nvPr/>
            </p:nvSpPr>
            <p:spPr bwMode="auto">
              <a:xfrm>
                <a:off x="2288" y="283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3" name="Oval 12179"/>
              <p:cNvSpPr>
                <a:spLocks noChangeArrowheads="1"/>
              </p:cNvSpPr>
              <p:nvPr/>
            </p:nvSpPr>
            <p:spPr bwMode="auto">
              <a:xfrm>
                <a:off x="2291" y="285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4" name="Oval 12180"/>
              <p:cNvSpPr>
                <a:spLocks noChangeArrowheads="1"/>
              </p:cNvSpPr>
              <p:nvPr/>
            </p:nvSpPr>
            <p:spPr bwMode="auto">
              <a:xfrm>
                <a:off x="2291" y="28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5" name="Oval 12181"/>
              <p:cNvSpPr>
                <a:spLocks noChangeArrowheads="1"/>
              </p:cNvSpPr>
              <p:nvPr/>
            </p:nvSpPr>
            <p:spPr bwMode="auto">
              <a:xfrm>
                <a:off x="2291" y="284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6" name="Oval 12182"/>
              <p:cNvSpPr>
                <a:spLocks noChangeArrowheads="1"/>
              </p:cNvSpPr>
              <p:nvPr/>
            </p:nvSpPr>
            <p:spPr bwMode="auto">
              <a:xfrm>
                <a:off x="2291" y="28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7" name="Oval 12183"/>
              <p:cNvSpPr>
                <a:spLocks noChangeArrowheads="1"/>
              </p:cNvSpPr>
              <p:nvPr/>
            </p:nvSpPr>
            <p:spPr bwMode="auto">
              <a:xfrm>
                <a:off x="2291" y="283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8" name="Oval 12184"/>
              <p:cNvSpPr>
                <a:spLocks noChangeArrowheads="1"/>
              </p:cNvSpPr>
              <p:nvPr/>
            </p:nvSpPr>
            <p:spPr bwMode="auto">
              <a:xfrm>
                <a:off x="2291" y="283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39" name="Oval 12185"/>
              <p:cNvSpPr>
                <a:spLocks noChangeArrowheads="1"/>
              </p:cNvSpPr>
              <p:nvPr/>
            </p:nvSpPr>
            <p:spPr bwMode="auto">
              <a:xfrm>
                <a:off x="2291" y="28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0" name="Oval 12186"/>
              <p:cNvSpPr>
                <a:spLocks noChangeArrowheads="1"/>
              </p:cNvSpPr>
              <p:nvPr/>
            </p:nvSpPr>
            <p:spPr bwMode="auto">
              <a:xfrm>
                <a:off x="2291" y="28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1" name="Oval 12187"/>
              <p:cNvSpPr>
                <a:spLocks noChangeArrowheads="1"/>
              </p:cNvSpPr>
              <p:nvPr/>
            </p:nvSpPr>
            <p:spPr bwMode="auto">
              <a:xfrm>
                <a:off x="2294" y="28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2" name="Oval 12188"/>
              <p:cNvSpPr>
                <a:spLocks noChangeArrowheads="1"/>
              </p:cNvSpPr>
              <p:nvPr/>
            </p:nvSpPr>
            <p:spPr bwMode="auto">
              <a:xfrm>
                <a:off x="2294" y="284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3" name="Oval 12189"/>
              <p:cNvSpPr>
                <a:spLocks noChangeArrowheads="1"/>
              </p:cNvSpPr>
              <p:nvPr/>
            </p:nvSpPr>
            <p:spPr bwMode="auto">
              <a:xfrm>
                <a:off x="2294" y="28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4" name="Oval 12190"/>
              <p:cNvSpPr>
                <a:spLocks noChangeArrowheads="1"/>
              </p:cNvSpPr>
              <p:nvPr/>
            </p:nvSpPr>
            <p:spPr bwMode="auto">
              <a:xfrm>
                <a:off x="2294" y="2832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5" name="Oval 12191"/>
              <p:cNvSpPr>
                <a:spLocks noChangeArrowheads="1"/>
              </p:cNvSpPr>
              <p:nvPr/>
            </p:nvSpPr>
            <p:spPr bwMode="auto">
              <a:xfrm>
                <a:off x="2294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6" name="Oval 12192"/>
              <p:cNvSpPr>
                <a:spLocks noChangeArrowheads="1"/>
              </p:cNvSpPr>
              <p:nvPr/>
            </p:nvSpPr>
            <p:spPr bwMode="auto">
              <a:xfrm>
                <a:off x="2294" y="28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7" name="Oval 12193"/>
              <p:cNvSpPr>
                <a:spLocks noChangeArrowheads="1"/>
              </p:cNvSpPr>
              <p:nvPr/>
            </p:nvSpPr>
            <p:spPr bwMode="auto">
              <a:xfrm>
                <a:off x="2294" y="282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8" name="Oval 12194"/>
              <p:cNvSpPr>
                <a:spLocks noChangeArrowheads="1"/>
              </p:cNvSpPr>
              <p:nvPr/>
            </p:nvSpPr>
            <p:spPr bwMode="auto">
              <a:xfrm>
                <a:off x="2297" y="284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49" name="Oval 12195"/>
              <p:cNvSpPr>
                <a:spLocks noChangeArrowheads="1"/>
              </p:cNvSpPr>
              <p:nvPr/>
            </p:nvSpPr>
            <p:spPr bwMode="auto">
              <a:xfrm>
                <a:off x="2297" y="28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0" name="Oval 12196"/>
              <p:cNvSpPr>
                <a:spLocks noChangeArrowheads="1"/>
              </p:cNvSpPr>
              <p:nvPr/>
            </p:nvSpPr>
            <p:spPr bwMode="auto">
              <a:xfrm>
                <a:off x="2297" y="28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1" name="Oval 12197"/>
              <p:cNvSpPr>
                <a:spLocks noChangeArrowheads="1"/>
              </p:cNvSpPr>
              <p:nvPr/>
            </p:nvSpPr>
            <p:spPr bwMode="auto">
              <a:xfrm>
                <a:off x="2297" y="285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2" name="Oval 12198"/>
              <p:cNvSpPr>
                <a:spLocks noChangeArrowheads="1"/>
              </p:cNvSpPr>
              <p:nvPr/>
            </p:nvSpPr>
            <p:spPr bwMode="auto">
              <a:xfrm>
                <a:off x="2297" y="285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3" name="Oval 12199"/>
              <p:cNvSpPr>
                <a:spLocks noChangeArrowheads="1"/>
              </p:cNvSpPr>
              <p:nvPr/>
            </p:nvSpPr>
            <p:spPr bwMode="auto">
              <a:xfrm>
                <a:off x="2297" y="284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4" name="Oval 12200"/>
              <p:cNvSpPr>
                <a:spLocks noChangeArrowheads="1"/>
              </p:cNvSpPr>
              <p:nvPr/>
            </p:nvSpPr>
            <p:spPr bwMode="auto">
              <a:xfrm>
                <a:off x="2297" y="283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5" name="Oval 12201"/>
              <p:cNvSpPr>
                <a:spLocks noChangeArrowheads="1"/>
              </p:cNvSpPr>
              <p:nvPr/>
            </p:nvSpPr>
            <p:spPr bwMode="auto">
              <a:xfrm>
                <a:off x="2297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6" name="Oval 12202"/>
              <p:cNvSpPr>
                <a:spLocks noChangeArrowheads="1"/>
              </p:cNvSpPr>
              <p:nvPr/>
            </p:nvSpPr>
            <p:spPr bwMode="auto">
              <a:xfrm>
                <a:off x="2300" y="28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7" name="Oval 12203"/>
              <p:cNvSpPr>
                <a:spLocks noChangeArrowheads="1"/>
              </p:cNvSpPr>
              <p:nvPr/>
            </p:nvSpPr>
            <p:spPr bwMode="auto">
              <a:xfrm>
                <a:off x="2300" y="28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8" name="Oval 12204"/>
              <p:cNvSpPr>
                <a:spLocks noChangeArrowheads="1"/>
              </p:cNvSpPr>
              <p:nvPr/>
            </p:nvSpPr>
            <p:spPr bwMode="auto">
              <a:xfrm>
                <a:off x="2300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59" name="Oval 12205"/>
              <p:cNvSpPr>
                <a:spLocks noChangeArrowheads="1"/>
              </p:cNvSpPr>
              <p:nvPr/>
            </p:nvSpPr>
            <p:spPr bwMode="auto">
              <a:xfrm>
                <a:off x="2300" y="28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0" name="Oval 12206"/>
              <p:cNvSpPr>
                <a:spLocks noChangeArrowheads="1"/>
              </p:cNvSpPr>
              <p:nvPr/>
            </p:nvSpPr>
            <p:spPr bwMode="auto">
              <a:xfrm>
                <a:off x="2300" y="28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1" name="Oval 12207"/>
              <p:cNvSpPr>
                <a:spLocks noChangeArrowheads="1"/>
              </p:cNvSpPr>
              <p:nvPr/>
            </p:nvSpPr>
            <p:spPr bwMode="auto">
              <a:xfrm>
                <a:off x="2300" y="282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2" name="Oval 12208"/>
              <p:cNvSpPr>
                <a:spLocks noChangeArrowheads="1"/>
              </p:cNvSpPr>
              <p:nvPr/>
            </p:nvSpPr>
            <p:spPr bwMode="auto">
              <a:xfrm>
                <a:off x="2300" y="282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3" name="Oval 12209"/>
              <p:cNvSpPr>
                <a:spLocks noChangeArrowheads="1"/>
              </p:cNvSpPr>
              <p:nvPr/>
            </p:nvSpPr>
            <p:spPr bwMode="auto">
              <a:xfrm>
                <a:off x="2300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4" name="Oval 12210"/>
              <p:cNvSpPr>
                <a:spLocks noChangeArrowheads="1"/>
              </p:cNvSpPr>
              <p:nvPr/>
            </p:nvSpPr>
            <p:spPr bwMode="auto">
              <a:xfrm>
                <a:off x="2303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5" name="Oval 12211"/>
              <p:cNvSpPr>
                <a:spLocks noChangeArrowheads="1"/>
              </p:cNvSpPr>
              <p:nvPr/>
            </p:nvSpPr>
            <p:spPr bwMode="auto">
              <a:xfrm>
                <a:off x="2303" y="283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6" name="Oval 12212"/>
              <p:cNvSpPr>
                <a:spLocks noChangeArrowheads="1"/>
              </p:cNvSpPr>
              <p:nvPr/>
            </p:nvSpPr>
            <p:spPr bwMode="auto">
              <a:xfrm>
                <a:off x="2303" y="2829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7" name="Oval 12213"/>
              <p:cNvSpPr>
                <a:spLocks noChangeArrowheads="1"/>
              </p:cNvSpPr>
              <p:nvPr/>
            </p:nvSpPr>
            <p:spPr bwMode="auto">
              <a:xfrm>
                <a:off x="2303" y="28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8" name="Oval 12214"/>
              <p:cNvSpPr>
                <a:spLocks noChangeArrowheads="1"/>
              </p:cNvSpPr>
              <p:nvPr/>
            </p:nvSpPr>
            <p:spPr bwMode="auto">
              <a:xfrm>
                <a:off x="2303" y="284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69" name="Oval 12215"/>
              <p:cNvSpPr>
                <a:spLocks noChangeArrowheads="1"/>
              </p:cNvSpPr>
              <p:nvPr/>
            </p:nvSpPr>
            <p:spPr bwMode="auto">
              <a:xfrm>
                <a:off x="2303" y="28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0" name="Oval 12216"/>
              <p:cNvSpPr>
                <a:spLocks noChangeArrowheads="1"/>
              </p:cNvSpPr>
              <p:nvPr/>
            </p:nvSpPr>
            <p:spPr bwMode="auto">
              <a:xfrm>
                <a:off x="2303" y="283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1" name="Oval 12217"/>
              <p:cNvSpPr>
                <a:spLocks noChangeArrowheads="1"/>
              </p:cNvSpPr>
              <p:nvPr/>
            </p:nvSpPr>
            <p:spPr bwMode="auto">
              <a:xfrm>
                <a:off x="2306" y="283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2" name="Oval 12218"/>
              <p:cNvSpPr>
                <a:spLocks noChangeArrowheads="1"/>
              </p:cNvSpPr>
              <p:nvPr/>
            </p:nvSpPr>
            <p:spPr bwMode="auto">
              <a:xfrm>
                <a:off x="2306" y="28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3" name="Oval 12219"/>
              <p:cNvSpPr>
                <a:spLocks noChangeArrowheads="1"/>
              </p:cNvSpPr>
              <p:nvPr/>
            </p:nvSpPr>
            <p:spPr bwMode="auto">
              <a:xfrm>
                <a:off x="2306" y="28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4" name="Oval 12220"/>
              <p:cNvSpPr>
                <a:spLocks noChangeArrowheads="1"/>
              </p:cNvSpPr>
              <p:nvPr/>
            </p:nvSpPr>
            <p:spPr bwMode="auto">
              <a:xfrm>
                <a:off x="2306" y="28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5" name="Oval 12221"/>
              <p:cNvSpPr>
                <a:spLocks noChangeArrowheads="1"/>
              </p:cNvSpPr>
              <p:nvPr/>
            </p:nvSpPr>
            <p:spPr bwMode="auto">
              <a:xfrm>
                <a:off x="2306" y="282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6" name="Oval 12222"/>
              <p:cNvSpPr>
                <a:spLocks noChangeArrowheads="1"/>
              </p:cNvSpPr>
              <p:nvPr/>
            </p:nvSpPr>
            <p:spPr bwMode="auto">
              <a:xfrm>
                <a:off x="2306" y="28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7" name="Oval 12223"/>
              <p:cNvSpPr>
                <a:spLocks noChangeArrowheads="1"/>
              </p:cNvSpPr>
              <p:nvPr/>
            </p:nvSpPr>
            <p:spPr bwMode="auto">
              <a:xfrm>
                <a:off x="2306" y="28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8" name="Oval 12224"/>
              <p:cNvSpPr>
                <a:spLocks noChangeArrowheads="1"/>
              </p:cNvSpPr>
              <p:nvPr/>
            </p:nvSpPr>
            <p:spPr bwMode="auto">
              <a:xfrm>
                <a:off x="2306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79" name="Oval 12225"/>
              <p:cNvSpPr>
                <a:spLocks noChangeArrowheads="1"/>
              </p:cNvSpPr>
              <p:nvPr/>
            </p:nvSpPr>
            <p:spPr bwMode="auto">
              <a:xfrm>
                <a:off x="2309" y="283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0" name="Oval 12226"/>
              <p:cNvSpPr>
                <a:spLocks noChangeArrowheads="1"/>
              </p:cNvSpPr>
              <p:nvPr/>
            </p:nvSpPr>
            <p:spPr bwMode="auto">
              <a:xfrm>
                <a:off x="2309" y="28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1" name="Oval 12227"/>
              <p:cNvSpPr>
                <a:spLocks noChangeArrowheads="1"/>
              </p:cNvSpPr>
              <p:nvPr/>
            </p:nvSpPr>
            <p:spPr bwMode="auto">
              <a:xfrm>
                <a:off x="2309" y="285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2" name="Oval 12228"/>
              <p:cNvSpPr>
                <a:spLocks noChangeArrowheads="1"/>
              </p:cNvSpPr>
              <p:nvPr/>
            </p:nvSpPr>
            <p:spPr bwMode="auto">
              <a:xfrm>
                <a:off x="2309" y="28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3" name="Oval 12229"/>
              <p:cNvSpPr>
                <a:spLocks noChangeArrowheads="1"/>
              </p:cNvSpPr>
              <p:nvPr/>
            </p:nvSpPr>
            <p:spPr bwMode="auto">
              <a:xfrm>
                <a:off x="2309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4" name="Oval 12230"/>
              <p:cNvSpPr>
                <a:spLocks noChangeArrowheads="1"/>
              </p:cNvSpPr>
              <p:nvPr/>
            </p:nvSpPr>
            <p:spPr bwMode="auto">
              <a:xfrm>
                <a:off x="2309" y="28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5" name="Oval 12231"/>
              <p:cNvSpPr>
                <a:spLocks noChangeArrowheads="1"/>
              </p:cNvSpPr>
              <p:nvPr/>
            </p:nvSpPr>
            <p:spPr bwMode="auto">
              <a:xfrm>
                <a:off x="2309" y="28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6" name="Oval 12232"/>
              <p:cNvSpPr>
                <a:spLocks noChangeArrowheads="1"/>
              </p:cNvSpPr>
              <p:nvPr/>
            </p:nvSpPr>
            <p:spPr bwMode="auto">
              <a:xfrm>
                <a:off x="2309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7" name="Oval 12233"/>
              <p:cNvSpPr>
                <a:spLocks noChangeArrowheads="1"/>
              </p:cNvSpPr>
              <p:nvPr/>
            </p:nvSpPr>
            <p:spPr bwMode="auto">
              <a:xfrm>
                <a:off x="2312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8" name="Oval 12234"/>
              <p:cNvSpPr>
                <a:spLocks noChangeArrowheads="1"/>
              </p:cNvSpPr>
              <p:nvPr/>
            </p:nvSpPr>
            <p:spPr bwMode="auto">
              <a:xfrm>
                <a:off x="2312" y="283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89" name="Oval 12235"/>
              <p:cNvSpPr>
                <a:spLocks noChangeArrowheads="1"/>
              </p:cNvSpPr>
              <p:nvPr/>
            </p:nvSpPr>
            <p:spPr bwMode="auto">
              <a:xfrm>
                <a:off x="2312" y="28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0" name="Oval 12236"/>
              <p:cNvSpPr>
                <a:spLocks noChangeArrowheads="1"/>
              </p:cNvSpPr>
              <p:nvPr/>
            </p:nvSpPr>
            <p:spPr bwMode="auto">
              <a:xfrm>
                <a:off x="2312" y="28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1" name="Oval 12237"/>
              <p:cNvSpPr>
                <a:spLocks noChangeArrowheads="1"/>
              </p:cNvSpPr>
              <p:nvPr/>
            </p:nvSpPr>
            <p:spPr bwMode="auto">
              <a:xfrm>
                <a:off x="2312" y="283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2" name="Oval 12238"/>
              <p:cNvSpPr>
                <a:spLocks noChangeArrowheads="1"/>
              </p:cNvSpPr>
              <p:nvPr/>
            </p:nvSpPr>
            <p:spPr bwMode="auto">
              <a:xfrm>
                <a:off x="2312" y="28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3" name="Oval 12239"/>
              <p:cNvSpPr>
                <a:spLocks noChangeArrowheads="1"/>
              </p:cNvSpPr>
              <p:nvPr/>
            </p:nvSpPr>
            <p:spPr bwMode="auto">
              <a:xfrm>
                <a:off x="2312" y="28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4" name="Oval 12240"/>
              <p:cNvSpPr>
                <a:spLocks noChangeArrowheads="1"/>
              </p:cNvSpPr>
              <p:nvPr/>
            </p:nvSpPr>
            <p:spPr bwMode="auto">
              <a:xfrm>
                <a:off x="2315" y="28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5" name="Oval 12241"/>
              <p:cNvSpPr>
                <a:spLocks noChangeArrowheads="1"/>
              </p:cNvSpPr>
              <p:nvPr/>
            </p:nvSpPr>
            <p:spPr bwMode="auto">
              <a:xfrm>
                <a:off x="2315" y="28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6" name="Oval 12242"/>
              <p:cNvSpPr>
                <a:spLocks noChangeArrowheads="1"/>
              </p:cNvSpPr>
              <p:nvPr/>
            </p:nvSpPr>
            <p:spPr bwMode="auto">
              <a:xfrm>
                <a:off x="2315" y="282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7" name="Oval 12243"/>
              <p:cNvSpPr>
                <a:spLocks noChangeArrowheads="1"/>
              </p:cNvSpPr>
              <p:nvPr/>
            </p:nvSpPr>
            <p:spPr bwMode="auto">
              <a:xfrm>
                <a:off x="2315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8" name="Oval 12244"/>
              <p:cNvSpPr>
                <a:spLocks noChangeArrowheads="1"/>
              </p:cNvSpPr>
              <p:nvPr/>
            </p:nvSpPr>
            <p:spPr bwMode="auto">
              <a:xfrm>
                <a:off x="2315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499" name="Oval 12245"/>
              <p:cNvSpPr>
                <a:spLocks noChangeArrowheads="1"/>
              </p:cNvSpPr>
              <p:nvPr/>
            </p:nvSpPr>
            <p:spPr bwMode="auto">
              <a:xfrm>
                <a:off x="2315" y="28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00" name="Oval 12246"/>
              <p:cNvSpPr>
                <a:spLocks noChangeArrowheads="1"/>
              </p:cNvSpPr>
              <p:nvPr/>
            </p:nvSpPr>
            <p:spPr bwMode="auto">
              <a:xfrm>
                <a:off x="2315" y="28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01" name="Oval 12247"/>
              <p:cNvSpPr>
                <a:spLocks noChangeArrowheads="1"/>
              </p:cNvSpPr>
              <p:nvPr/>
            </p:nvSpPr>
            <p:spPr bwMode="auto">
              <a:xfrm>
                <a:off x="2315" y="28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02" name="Oval 12248"/>
              <p:cNvSpPr>
                <a:spLocks noChangeArrowheads="1"/>
              </p:cNvSpPr>
              <p:nvPr/>
            </p:nvSpPr>
            <p:spPr bwMode="auto">
              <a:xfrm>
                <a:off x="2318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03" name="Oval 12249"/>
              <p:cNvSpPr>
                <a:spLocks noChangeArrowheads="1"/>
              </p:cNvSpPr>
              <p:nvPr/>
            </p:nvSpPr>
            <p:spPr bwMode="auto">
              <a:xfrm>
                <a:off x="2318" y="283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04" name="Oval 12250"/>
              <p:cNvSpPr>
                <a:spLocks noChangeArrowheads="1"/>
              </p:cNvSpPr>
              <p:nvPr/>
            </p:nvSpPr>
            <p:spPr bwMode="auto">
              <a:xfrm>
                <a:off x="2318" y="28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05" name="Oval 12251"/>
              <p:cNvSpPr>
                <a:spLocks noChangeArrowheads="1"/>
              </p:cNvSpPr>
              <p:nvPr/>
            </p:nvSpPr>
            <p:spPr bwMode="auto">
              <a:xfrm>
                <a:off x="2318" y="285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06" name="Oval 12252"/>
              <p:cNvSpPr>
                <a:spLocks noChangeArrowheads="1"/>
              </p:cNvSpPr>
              <p:nvPr/>
            </p:nvSpPr>
            <p:spPr bwMode="auto">
              <a:xfrm>
                <a:off x="2318" y="28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07" name="Oval 12253"/>
              <p:cNvSpPr>
                <a:spLocks noChangeArrowheads="1"/>
              </p:cNvSpPr>
              <p:nvPr/>
            </p:nvSpPr>
            <p:spPr bwMode="auto">
              <a:xfrm>
                <a:off x="2318" y="28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508" name="Oval 12254"/>
              <p:cNvSpPr>
                <a:spLocks noChangeArrowheads="1"/>
              </p:cNvSpPr>
              <p:nvPr/>
            </p:nvSpPr>
            <p:spPr bwMode="auto">
              <a:xfrm>
                <a:off x="2318" y="284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8" name="Group 12456"/>
            <p:cNvGrpSpPr>
              <a:grpSpLocks/>
            </p:cNvGrpSpPr>
            <p:nvPr/>
          </p:nvGrpSpPr>
          <p:grpSpPr bwMode="auto">
            <a:xfrm>
              <a:off x="2318" y="2831"/>
              <a:ext cx="102" cy="93"/>
              <a:chOff x="2318" y="2831"/>
              <a:chExt cx="102" cy="93"/>
            </a:xfrm>
          </p:grpSpPr>
          <p:sp>
            <p:nvSpPr>
              <p:cNvPr id="10109" name="Oval 12256"/>
              <p:cNvSpPr>
                <a:spLocks noChangeArrowheads="1"/>
              </p:cNvSpPr>
              <p:nvPr/>
            </p:nvSpPr>
            <p:spPr bwMode="auto">
              <a:xfrm>
                <a:off x="2318" y="28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0" name="Oval 12257"/>
              <p:cNvSpPr>
                <a:spLocks noChangeArrowheads="1"/>
              </p:cNvSpPr>
              <p:nvPr/>
            </p:nvSpPr>
            <p:spPr bwMode="auto">
              <a:xfrm>
                <a:off x="2321" y="28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1" name="Oval 12258"/>
              <p:cNvSpPr>
                <a:spLocks noChangeArrowheads="1"/>
              </p:cNvSpPr>
              <p:nvPr/>
            </p:nvSpPr>
            <p:spPr bwMode="auto">
              <a:xfrm>
                <a:off x="2321" y="285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2" name="Oval 12259"/>
              <p:cNvSpPr>
                <a:spLocks noChangeArrowheads="1"/>
              </p:cNvSpPr>
              <p:nvPr/>
            </p:nvSpPr>
            <p:spPr bwMode="auto">
              <a:xfrm>
                <a:off x="2321" y="28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3" name="Oval 12260"/>
              <p:cNvSpPr>
                <a:spLocks noChangeArrowheads="1"/>
              </p:cNvSpPr>
              <p:nvPr/>
            </p:nvSpPr>
            <p:spPr bwMode="auto">
              <a:xfrm>
                <a:off x="2321" y="28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4" name="Oval 12261"/>
              <p:cNvSpPr>
                <a:spLocks noChangeArrowheads="1"/>
              </p:cNvSpPr>
              <p:nvPr/>
            </p:nvSpPr>
            <p:spPr bwMode="auto">
              <a:xfrm>
                <a:off x="2321" y="28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5" name="Oval 12262"/>
              <p:cNvSpPr>
                <a:spLocks noChangeArrowheads="1"/>
              </p:cNvSpPr>
              <p:nvPr/>
            </p:nvSpPr>
            <p:spPr bwMode="auto">
              <a:xfrm>
                <a:off x="2321" y="28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6" name="Oval 12263"/>
              <p:cNvSpPr>
                <a:spLocks noChangeArrowheads="1"/>
              </p:cNvSpPr>
              <p:nvPr/>
            </p:nvSpPr>
            <p:spPr bwMode="auto">
              <a:xfrm>
                <a:off x="2321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7" name="Oval 12264"/>
              <p:cNvSpPr>
                <a:spLocks noChangeArrowheads="1"/>
              </p:cNvSpPr>
              <p:nvPr/>
            </p:nvSpPr>
            <p:spPr bwMode="auto">
              <a:xfrm>
                <a:off x="2323" y="285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8" name="Oval 12265"/>
              <p:cNvSpPr>
                <a:spLocks noChangeArrowheads="1"/>
              </p:cNvSpPr>
              <p:nvPr/>
            </p:nvSpPr>
            <p:spPr bwMode="auto">
              <a:xfrm>
                <a:off x="2323" y="28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19" name="Oval 12266"/>
              <p:cNvSpPr>
                <a:spLocks noChangeArrowheads="1"/>
              </p:cNvSpPr>
              <p:nvPr/>
            </p:nvSpPr>
            <p:spPr bwMode="auto">
              <a:xfrm>
                <a:off x="2323" y="284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0" name="Oval 12267"/>
              <p:cNvSpPr>
                <a:spLocks noChangeArrowheads="1"/>
              </p:cNvSpPr>
              <p:nvPr/>
            </p:nvSpPr>
            <p:spPr bwMode="auto">
              <a:xfrm>
                <a:off x="2323" y="283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1" name="Oval 12268"/>
              <p:cNvSpPr>
                <a:spLocks noChangeArrowheads="1"/>
              </p:cNvSpPr>
              <p:nvPr/>
            </p:nvSpPr>
            <p:spPr bwMode="auto">
              <a:xfrm>
                <a:off x="2323" y="285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2" name="Oval 12269"/>
              <p:cNvSpPr>
                <a:spLocks noChangeArrowheads="1"/>
              </p:cNvSpPr>
              <p:nvPr/>
            </p:nvSpPr>
            <p:spPr bwMode="auto">
              <a:xfrm>
                <a:off x="2323" y="28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3" name="Oval 12270"/>
              <p:cNvSpPr>
                <a:spLocks noChangeArrowheads="1"/>
              </p:cNvSpPr>
              <p:nvPr/>
            </p:nvSpPr>
            <p:spPr bwMode="auto">
              <a:xfrm>
                <a:off x="2323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4" name="Oval 12271"/>
              <p:cNvSpPr>
                <a:spLocks noChangeArrowheads="1"/>
              </p:cNvSpPr>
              <p:nvPr/>
            </p:nvSpPr>
            <p:spPr bwMode="auto">
              <a:xfrm>
                <a:off x="2323" y="286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5" name="Oval 12272"/>
              <p:cNvSpPr>
                <a:spLocks noChangeArrowheads="1"/>
              </p:cNvSpPr>
              <p:nvPr/>
            </p:nvSpPr>
            <p:spPr bwMode="auto">
              <a:xfrm>
                <a:off x="2326" y="28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6" name="Oval 12273"/>
              <p:cNvSpPr>
                <a:spLocks noChangeArrowheads="1"/>
              </p:cNvSpPr>
              <p:nvPr/>
            </p:nvSpPr>
            <p:spPr bwMode="auto">
              <a:xfrm>
                <a:off x="2326" y="285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7" name="Oval 12274"/>
              <p:cNvSpPr>
                <a:spLocks noChangeArrowheads="1"/>
              </p:cNvSpPr>
              <p:nvPr/>
            </p:nvSpPr>
            <p:spPr bwMode="auto">
              <a:xfrm>
                <a:off x="2326" y="28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8" name="Oval 12275"/>
              <p:cNvSpPr>
                <a:spLocks noChangeArrowheads="1"/>
              </p:cNvSpPr>
              <p:nvPr/>
            </p:nvSpPr>
            <p:spPr bwMode="auto">
              <a:xfrm>
                <a:off x="2326" y="284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29" name="Oval 12276"/>
              <p:cNvSpPr>
                <a:spLocks noChangeArrowheads="1"/>
              </p:cNvSpPr>
              <p:nvPr/>
            </p:nvSpPr>
            <p:spPr bwMode="auto">
              <a:xfrm>
                <a:off x="2326" y="285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0" name="Oval 12277"/>
              <p:cNvSpPr>
                <a:spLocks noChangeArrowheads="1"/>
              </p:cNvSpPr>
              <p:nvPr/>
            </p:nvSpPr>
            <p:spPr bwMode="auto">
              <a:xfrm>
                <a:off x="2326" y="285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1" name="Oval 12278"/>
              <p:cNvSpPr>
                <a:spLocks noChangeArrowheads="1"/>
              </p:cNvSpPr>
              <p:nvPr/>
            </p:nvSpPr>
            <p:spPr bwMode="auto">
              <a:xfrm>
                <a:off x="2326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2" name="Oval 12279"/>
              <p:cNvSpPr>
                <a:spLocks noChangeArrowheads="1"/>
              </p:cNvSpPr>
              <p:nvPr/>
            </p:nvSpPr>
            <p:spPr bwMode="auto">
              <a:xfrm>
                <a:off x="2329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3" name="Oval 12280"/>
              <p:cNvSpPr>
                <a:spLocks noChangeArrowheads="1"/>
              </p:cNvSpPr>
              <p:nvPr/>
            </p:nvSpPr>
            <p:spPr bwMode="auto">
              <a:xfrm>
                <a:off x="2329" y="285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4" name="Oval 12281"/>
              <p:cNvSpPr>
                <a:spLocks noChangeArrowheads="1"/>
              </p:cNvSpPr>
              <p:nvPr/>
            </p:nvSpPr>
            <p:spPr bwMode="auto">
              <a:xfrm>
                <a:off x="2329" y="285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5" name="Oval 12282"/>
              <p:cNvSpPr>
                <a:spLocks noChangeArrowheads="1"/>
              </p:cNvSpPr>
              <p:nvPr/>
            </p:nvSpPr>
            <p:spPr bwMode="auto">
              <a:xfrm>
                <a:off x="2329" y="283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6" name="Oval 12283"/>
              <p:cNvSpPr>
                <a:spLocks noChangeArrowheads="1"/>
              </p:cNvSpPr>
              <p:nvPr/>
            </p:nvSpPr>
            <p:spPr bwMode="auto">
              <a:xfrm>
                <a:off x="2329" y="28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7" name="Oval 12284"/>
              <p:cNvSpPr>
                <a:spLocks noChangeArrowheads="1"/>
              </p:cNvSpPr>
              <p:nvPr/>
            </p:nvSpPr>
            <p:spPr bwMode="auto">
              <a:xfrm>
                <a:off x="2329" y="284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8" name="Oval 12285"/>
              <p:cNvSpPr>
                <a:spLocks noChangeArrowheads="1"/>
              </p:cNvSpPr>
              <p:nvPr/>
            </p:nvSpPr>
            <p:spPr bwMode="auto">
              <a:xfrm>
                <a:off x="2329" y="284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39" name="Oval 12286"/>
              <p:cNvSpPr>
                <a:spLocks noChangeArrowheads="1"/>
              </p:cNvSpPr>
              <p:nvPr/>
            </p:nvSpPr>
            <p:spPr bwMode="auto">
              <a:xfrm>
                <a:off x="2329" y="285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0" name="Oval 12287"/>
              <p:cNvSpPr>
                <a:spLocks noChangeArrowheads="1"/>
              </p:cNvSpPr>
              <p:nvPr/>
            </p:nvSpPr>
            <p:spPr bwMode="auto">
              <a:xfrm>
                <a:off x="2332" y="284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1" name="Oval 12288"/>
              <p:cNvSpPr>
                <a:spLocks noChangeArrowheads="1"/>
              </p:cNvSpPr>
              <p:nvPr/>
            </p:nvSpPr>
            <p:spPr bwMode="auto">
              <a:xfrm>
                <a:off x="2332" y="285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2" name="Oval 12289"/>
              <p:cNvSpPr>
                <a:spLocks noChangeArrowheads="1"/>
              </p:cNvSpPr>
              <p:nvPr/>
            </p:nvSpPr>
            <p:spPr bwMode="auto">
              <a:xfrm>
                <a:off x="2332" y="285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3" name="Oval 12290"/>
              <p:cNvSpPr>
                <a:spLocks noChangeArrowheads="1"/>
              </p:cNvSpPr>
              <p:nvPr/>
            </p:nvSpPr>
            <p:spPr bwMode="auto">
              <a:xfrm>
                <a:off x="2332" y="286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4" name="Oval 12291"/>
              <p:cNvSpPr>
                <a:spLocks noChangeArrowheads="1"/>
              </p:cNvSpPr>
              <p:nvPr/>
            </p:nvSpPr>
            <p:spPr bwMode="auto">
              <a:xfrm>
                <a:off x="2332" y="28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5" name="Oval 12292"/>
              <p:cNvSpPr>
                <a:spLocks noChangeArrowheads="1"/>
              </p:cNvSpPr>
              <p:nvPr/>
            </p:nvSpPr>
            <p:spPr bwMode="auto">
              <a:xfrm>
                <a:off x="2332" y="284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6" name="Oval 12293"/>
              <p:cNvSpPr>
                <a:spLocks noChangeArrowheads="1"/>
              </p:cNvSpPr>
              <p:nvPr/>
            </p:nvSpPr>
            <p:spPr bwMode="auto">
              <a:xfrm>
                <a:off x="2332" y="28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7" name="Oval 12294"/>
              <p:cNvSpPr>
                <a:spLocks noChangeArrowheads="1"/>
              </p:cNvSpPr>
              <p:nvPr/>
            </p:nvSpPr>
            <p:spPr bwMode="auto">
              <a:xfrm>
                <a:off x="2332" y="284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8" name="Oval 12295"/>
              <p:cNvSpPr>
                <a:spLocks noChangeArrowheads="1"/>
              </p:cNvSpPr>
              <p:nvPr/>
            </p:nvSpPr>
            <p:spPr bwMode="auto">
              <a:xfrm>
                <a:off x="2335" y="283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49" name="Oval 12296"/>
              <p:cNvSpPr>
                <a:spLocks noChangeArrowheads="1"/>
              </p:cNvSpPr>
              <p:nvPr/>
            </p:nvSpPr>
            <p:spPr bwMode="auto">
              <a:xfrm>
                <a:off x="2335" y="286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0" name="Oval 12297"/>
              <p:cNvSpPr>
                <a:spLocks noChangeArrowheads="1"/>
              </p:cNvSpPr>
              <p:nvPr/>
            </p:nvSpPr>
            <p:spPr bwMode="auto">
              <a:xfrm>
                <a:off x="2335" y="285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1" name="Oval 12298"/>
              <p:cNvSpPr>
                <a:spLocks noChangeArrowheads="1"/>
              </p:cNvSpPr>
              <p:nvPr/>
            </p:nvSpPr>
            <p:spPr bwMode="auto">
              <a:xfrm>
                <a:off x="2335" y="285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2" name="Oval 12299"/>
              <p:cNvSpPr>
                <a:spLocks noChangeArrowheads="1"/>
              </p:cNvSpPr>
              <p:nvPr/>
            </p:nvSpPr>
            <p:spPr bwMode="auto">
              <a:xfrm>
                <a:off x="2335" y="285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3" name="Oval 12300"/>
              <p:cNvSpPr>
                <a:spLocks noChangeArrowheads="1"/>
              </p:cNvSpPr>
              <p:nvPr/>
            </p:nvSpPr>
            <p:spPr bwMode="auto">
              <a:xfrm>
                <a:off x="2335" y="28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4" name="Oval 12301"/>
              <p:cNvSpPr>
                <a:spLocks noChangeArrowheads="1"/>
              </p:cNvSpPr>
              <p:nvPr/>
            </p:nvSpPr>
            <p:spPr bwMode="auto">
              <a:xfrm>
                <a:off x="2335" y="28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5" name="Oval 12302"/>
              <p:cNvSpPr>
                <a:spLocks noChangeArrowheads="1"/>
              </p:cNvSpPr>
              <p:nvPr/>
            </p:nvSpPr>
            <p:spPr bwMode="auto">
              <a:xfrm>
                <a:off x="2338" y="28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6" name="Oval 12303"/>
              <p:cNvSpPr>
                <a:spLocks noChangeArrowheads="1"/>
              </p:cNvSpPr>
              <p:nvPr/>
            </p:nvSpPr>
            <p:spPr bwMode="auto">
              <a:xfrm>
                <a:off x="2338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7" name="Oval 12304"/>
              <p:cNvSpPr>
                <a:spLocks noChangeArrowheads="1"/>
              </p:cNvSpPr>
              <p:nvPr/>
            </p:nvSpPr>
            <p:spPr bwMode="auto">
              <a:xfrm>
                <a:off x="2338" y="285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8" name="Oval 12305"/>
              <p:cNvSpPr>
                <a:spLocks noChangeArrowheads="1"/>
              </p:cNvSpPr>
              <p:nvPr/>
            </p:nvSpPr>
            <p:spPr bwMode="auto">
              <a:xfrm>
                <a:off x="2338" y="28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59" name="Oval 12306"/>
              <p:cNvSpPr>
                <a:spLocks noChangeArrowheads="1"/>
              </p:cNvSpPr>
              <p:nvPr/>
            </p:nvSpPr>
            <p:spPr bwMode="auto">
              <a:xfrm>
                <a:off x="2338" y="28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0" name="Oval 12307"/>
              <p:cNvSpPr>
                <a:spLocks noChangeArrowheads="1"/>
              </p:cNvSpPr>
              <p:nvPr/>
            </p:nvSpPr>
            <p:spPr bwMode="auto">
              <a:xfrm>
                <a:off x="2338" y="283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1" name="Oval 12308"/>
              <p:cNvSpPr>
                <a:spLocks noChangeArrowheads="1"/>
              </p:cNvSpPr>
              <p:nvPr/>
            </p:nvSpPr>
            <p:spPr bwMode="auto">
              <a:xfrm>
                <a:off x="2338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2" name="Oval 12309"/>
              <p:cNvSpPr>
                <a:spLocks noChangeArrowheads="1"/>
              </p:cNvSpPr>
              <p:nvPr/>
            </p:nvSpPr>
            <p:spPr bwMode="auto">
              <a:xfrm>
                <a:off x="2338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3" name="Oval 12310"/>
              <p:cNvSpPr>
                <a:spLocks noChangeArrowheads="1"/>
              </p:cNvSpPr>
              <p:nvPr/>
            </p:nvSpPr>
            <p:spPr bwMode="auto">
              <a:xfrm>
                <a:off x="2341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4" name="Oval 12311"/>
              <p:cNvSpPr>
                <a:spLocks noChangeArrowheads="1"/>
              </p:cNvSpPr>
              <p:nvPr/>
            </p:nvSpPr>
            <p:spPr bwMode="auto">
              <a:xfrm>
                <a:off x="2341" y="284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5" name="Oval 12312"/>
              <p:cNvSpPr>
                <a:spLocks noChangeArrowheads="1"/>
              </p:cNvSpPr>
              <p:nvPr/>
            </p:nvSpPr>
            <p:spPr bwMode="auto">
              <a:xfrm>
                <a:off x="2341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6" name="Oval 12313"/>
              <p:cNvSpPr>
                <a:spLocks noChangeArrowheads="1"/>
              </p:cNvSpPr>
              <p:nvPr/>
            </p:nvSpPr>
            <p:spPr bwMode="auto">
              <a:xfrm>
                <a:off x="2341" y="285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7" name="Oval 12314"/>
              <p:cNvSpPr>
                <a:spLocks noChangeArrowheads="1"/>
              </p:cNvSpPr>
              <p:nvPr/>
            </p:nvSpPr>
            <p:spPr bwMode="auto">
              <a:xfrm>
                <a:off x="2341" y="2832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8" name="Oval 12315"/>
              <p:cNvSpPr>
                <a:spLocks noChangeArrowheads="1"/>
              </p:cNvSpPr>
              <p:nvPr/>
            </p:nvSpPr>
            <p:spPr bwMode="auto">
              <a:xfrm>
                <a:off x="2341" y="285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69" name="Oval 12316"/>
              <p:cNvSpPr>
                <a:spLocks noChangeArrowheads="1"/>
              </p:cNvSpPr>
              <p:nvPr/>
            </p:nvSpPr>
            <p:spPr bwMode="auto">
              <a:xfrm>
                <a:off x="2341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0" name="Oval 12317"/>
              <p:cNvSpPr>
                <a:spLocks noChangeArrowheads="1"/>
              </p:cNvSpPr>
              <p:nvPr/>
            </p:nvSpPr>
            <p:spPr bwMode="auto">
              <a:xfrm>
                <a:off x="2341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1" name="Oval 12318"/>
              <p:cNvSpPr>
                <a:spLocks noChangeArrowheads="1"/>
              </p:cNvSpPr>
              <p:nvPr/>
            </p:nvSpPr>
            <p:spPr bwMode="auto">
              <a:xfrm>
                <a:off x="2344" y="28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2" name="Oval 12319"/>
              <p:cNvSpPr>
                <a:spLocks noChangeArrowheads="1"/>
              </p:cNvSpPr>
              <p:nvPr/>
            </p:nvSpPr>
            <p:spPr bwMode="auto">
              <a:xfrm>
                <a:off x="2344" y="28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3" name="Oval 12320"/>
              <p:cNvSpPr>
                <a:spLocks noChangeArrowheads="1"/>
              </p:cNvSpPr>
              <p:nvPr/>
            </p:nvSpPr>
            <p:spPr bwMode="auto">
              <a:xfrm>
                <a:off x="2344" y="284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4" name="Oval 12321"/>
              <p:cNvSpPr>
                <a:spLocks noChangeArrowheads="1"/>
              </p:cNvSpPr>
              <p:nvPr/>
            </p:nvSpPr>
            <p:spPr bwMode="auto">
              <a:xfrm>
                <a:off x="2344" y="284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5" name="Oval 12322"/>
              <p:cNvSpPr>
                <a:spLocks noChangeArrowheads="1"/>
              </p:cNvSpPr>
              <p:nvPr/>
            </p:nvSpPr>
            <p:spPr bwMode="auto">
              <a:xfrm>
                <a:off x="2344" y="283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6" name="Oval 12323"/>
              <p:cNvSpPr>
                <a:spLocks noChangeArrowheads="1"/>
              </p:cNvSpPr>
              <p:nvPr/>
            </p:nvSpPr>
            <p:spPr bwMode="auto">
              <a:xfrm>
                <a:off x="2344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7" name="Oval 12324"/>
              <p:cNvSpPr>
                <a:spLocks noChangeArrowheads="1"/>
              </p:cNvSpPr>
              <p:nvPr/>
            </p:nvSpPr>
            <p:spPr bwMode="auto">
              <a:xfrm>
                <a:off x="2344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8" name="Oval 12325"/>
              <p:cNvSpPr>
                <a:spLocks noChangeArrowheads="1"/>
              </p:cNvSpPr>
              <p:nvPr/>
            </p:nvSpPr>
            <p:spPr bwMode="auto">
              <a:xfrm>
                <a:off x="2347" y="28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79" name="Oval 12326"/>
              <p:cNvSpPr>
                <a:spLocks noChangeArrowheads="1"/>
              </p:cNvSpPr>
              <p:nvPr/>
            </p:nvSpPr>
            <p:spPr bwMode="auto">
              <a:xfrm>
                <a:off x="2347" y="28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0" name="Oval 12327"/>
              <p:cNvSpPr>
                <a:spLocks noChangeArrowheads="1"/>
              </p:cNvSpPr>
              <p:nvPr/>
            </p:nvSpPr>
            <p:spPr bwMode="auto">
              <a:xfrm>
                <a:off x="2347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1" name="Oval 12328"/>
              <p:cNvSpPr>
                <a:spLocks noChangeArrowheads="1"/>
              </p:cNvSpPr>
              <p:nvPr/>
            </p:nvSpPr>
            <p:spPr bwMode="auto">
              <a:xfrm>
                <a:off x="2347" y="28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2" name="Oval 12329"/>
              <p:cNvSpPr>
                <a:spLocks noChangeArrowheads="1"/>
              </p:cNvSpPr>
              <p:nvPr/>
            </p:nvSpPr>
            <p:spPr bwMode="auto">
              <a:xfrm>
                <a:off x="2347" y="285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3" name="Oval 12330"/>
              <p:cNvSpPr>
                <a:spLocks noChangeArrowheads="1"/>
              </p:cNvSpPr>
              <p:nvPr/>
            </p:nvSpPr>
            <p:spPr bwMode="auto">
              <a:xfrm>
                <a:off x="2347" y="284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4" name="Oval 12331"/>
              <p:cNvSpPr>
                <a:spLocks noChangeArrowheads="1"/>
              </p:cNvSpPr>
              <p:nvPr/>
            </p:nvSpPr>
            <p:spPr bwMode="auto">
              <a:xfrm>
                <a:off x="2347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5" name="Oval 12332"/>
              <p:cNvSpPr>
                <a:spLocks noChangeArrowheads="1"/>
              </p:cNvSpPr>
              <p:nvPr/>
            </p:nvSpPr>
            <p:spPr bwMode="auto">
              <a:xfrm>
                <a:off x="2347" y="28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6" name="Oval 12333"/>
              <p:cNvSpPr>
                <a:spLocks noChangeArrowheads="1"/>
              </p:cNvSpPr>
              <p:nvPr/>
            </p:nvSpPr>
            <p:spPr bwMode="auto">
              <a:xfrm>
                <a:off x="2350" y="28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7" name="Oval 12334"/>
              <p:cNvSpPr>
                <a:spLocks noChangeArrowheads="1"/>
              </p:cNvSpPr>
              <p:nvPr/>
            </p:nvSpPr>
            <p:spPr bwMode="auto">
              <a:xfrm>
                <a:off x="2350" y="283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8" name="Oval 12335"/>
              <p:cNvSpPr>
                <a:spLocks noChangeArrowheads="1"/>
              </p:cNvSpPr>
              <p:nvPr/>
            </p:nvSpPr>
            <p:spPr bwMode="auto">
              <a:xfrm>
                <a:off x="2350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89" name="Oval 12336"/>
              <p:cNvSpPr>
                <a:spLocks noChangeArrowheads="1"/>
              </p:cNvSpPr>
              <p:nvPr/>
            </p:nvSpPr>
            <p:spPr bwMode="auto">
              <a:xfrm>
                <a:off x="2350" y="286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0" name="Oval 12337"/>
              <p:cNvSpPr>
                <a:spLocks noChangeArrowheads="1"/>
              </p:cNvSpPr>
              <p:nvPr/>
            </p:nvSpPr>
            <p:spPr bwMode="auto">
              <a:xfrm>
                <a:off x="2350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1" name="Oval 12338"/>
              <p:cNvSpPr>
                <a:spLocks noChangeArrowheads="1"/>
              </p:cNvSpPr>
              <p:nvPr/>
            </p:nvSpPr>
            <p:spPr bwMode="auto">
              <a:xfrm>
                <a:off x="2350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2" name="Oval 12339"/>
              <p:cNvSpPr>
                <a:spLocks noChangeArrowheads="1"/>
              </p:cNvSpPr>
              <p:nvPr/>
            </p:nvSpPr>
            <p:spPr bwMode="auto">
              <a:xfrm>
                <a:off x="2350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3" name="Oval 12340"/>
              <p:cNvSpPr>
                <a:spLocks noChangeArrowheads="1"/>
              </p:cNvSpPr>
              <p:nvPr/>
            </p:nvSpPr>
            <p:spPr bwMode="auto">
              <a:xfrm>
                <a:off x="2350" y="284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4" name="Oval 12341"/>
              <p:cNvSpPr>
                <a:spLocks noChangeArrowheads="1"/>
              </p:cNvSpPr>
              <p:nvPr/>
            </p:nvSpPr>
            <p:spPr bwMode="auto">
              <a:xfrm>
                <a:off x="2353" y="285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5" name="Oval 12342"/>
              <p:cNvSpPr>
                <a:spLocks noChangeArrowheads="1"/>
              </p:cNvSpPr>
              <p:nvPr/>
            </p:nvSpPr>
            <p:spPr bwMode="auto">
              <a:xfrm>
                <a:off x="2353" y="28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6" name="Oval 12343"/>
              <p:cNvSpPr>
                <a:spLocks noChangeArrowheads="1"/>
              </p:cNvSpPr>
              <p:nvPr/>
            </p:nvSpPr>
            <p:spPr bwMode="auto">
              <a:xfrm>
                <a:off x="2353" y="285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7" name="Oval 12344"/>
              <p:cNvSpPr>
                <a:spLocks noChangeArrowheads="1"/>
              </p:cNvSpPr>
              <p:nvPr/>
            </p:nvSpPr>
            <p:spPr bwMode="auto">
              <a:xfrm>
                <a:off x="2353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8" name="Oval 12345"/>
              <p:cNvSpPr>
                <a:spLocks noChangeArrowheads="1"/>
              </p:cNvSpPr>
              <p:nvPr/>
            </p:nvSpPr>
            <p:spPr bwMode="auto">
              <a:xfrm>
                <a:off x="2353" y="285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99" name="Oval 12346"/>
              <p:cNvSpPr>
                <a:spLocks noChangeArrowheads="1"/>
              </p:cNvSpPr>
              <p:nvPr/>
            </p:nvSpPr>
            <p:spPr bwMode="auto">
              <a:xfrm>
                <a:off x="2353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0" name="Oval 12347"/>
              <p:cNvSpPr>
                <a:spLocks noChangeArrowheads="1"/>
              </p:cNvSpPr>
              <p:nvPr/>
            </p:nvSpPr>
            <p:spPr bwMode="auto">
              <a:xfrm>
                <a:off x="2353" y="28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1" name="Oval 12348"/>
              <p:cNvSpPr>
                <a:spLocks noChangeArrowheads="1"/>
              </p:cNvSpPr>
              <p:nvPr/>
            </p:nvSpPr>
            <p:spPr bwMode="auto">
              <a:xfrm>
                <a:off x="2356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2" name="Oval 12349"/>
              <p:cNvSpPr>
                <a:spLocks noChangeArrowheads="1"/>
              </p:cNvSpPr>
              <p:nvPr/>
            </p:nvSpPr>
            <p:spPr bwMode="auto">
              <a:xfrm>
                <a:off x="2356" y="285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3" name="Oval 12350"/>
              <p:cNvSpPr>
                <a:spLocks noChangeArrowheads="1"/>
              </p:cNvSpPr>
              <p:nvPr/>
            </p:nvSpPr>
            <p:spPr bwMode="auto">
              <a:xfrm>
                <a:off x="2356" y="283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4" name="Oval 12351"/>
              <p:cNvSpPr>
                <a:spLocks noChangeArrowheads="1"/>
              </p:cNvSpPr>
              <p:nvPr/>
            </p:nvSpPr>
            <p:spPr bwMode="auto">
              <a:xfrm>
                <a:off x="2356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5" name="Oval 12352"/>
              <p:cNvSpPr>
                <a:spLocks noChangeArrowheads="1"/>
              </p:cNvSpPr>
              <p:nvPr/>
            </p:nvSpPr>
            <p:spPr bwMode="auto">
              <a:xfrm>
                <a:off x="2356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6" name="Oval 12353"/>
              <p:cNvSpPr>
                <a:spLocks noChangeArrowheads="1"/>
              </p:cNvSpPr>
              <p:nvPr/>
            </p:nvSpPr>
            <p:spPr bwMode="auto">
              <a:xfrm>
                <a:off x="2356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7" name="Oval 12354"/>
              <p:cNvSpPr>
                <a:spLocks noChangeArrowheads="1"/>
              </p:cNvSpPr>
              <p:nvPr/>
            </p:nvSpPr>
            <p:spPr bwMode="auto">
              <a:xfrm>
                <a:off x="2356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8" name="Oval 12355"/>
              <p:cNvSpPr>
                <a:spLocks noChangeArrowheads="1"/>
              </p:cNvSpPr>
              <p:nvPr/>
            </p:nvSpPr>
            <p:spPr bwMode="auto">
              <a:xfrm>
                <a:off x="2356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09" name="Oval 12356"/>
              <p:cNvSpPr>
                <a:spLocks noChangeArrowheads="1"/>
              </p:cNvSpPr>
              <p:nvPr/>
            </p:nvSpPr>
            <p:spPr bwMode="auto">
              <a:xfrm>
                <a:off x="2359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0" name="Oval 12357"/>
              <p:cNvSpPr>
                <a:spLocks noChangeArrowheads="1"/>
              </p:cNvSpPr>
              <p:nvPr/>
            </p:nvSpPr>
            <p:spPr bwMode="auto">
              <a:xfrm>
                <a:off x="2359" y="284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1" name="Oval 12358"/>
              <p:cNvSpPr>
                <a:spLocks noChangeArrowheads="1"/>
              </p:cNvSpPr>
              <p:nvPr/>
            </p:nvSpPr>
            <p:spPr bwMode="auto">
              <a:xfrm>
                <a:off x="2359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2" name="Oval 12359"/>
              <p:cNvSpPr>
                <a:spLocks noChangeArrowheads="1"/>
              </p:cNvSpPr>
              <p:nvPr/>
            </p:nvSpPr>
            <p:spPr bwMode="auto">
              <a:xfrm>
                <a:off x="2359" y="286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3" name="Oval 12360"/>
              <p:cNvSpPr>
                <a:spLocks noChangeArrowheads="1"/>
              </p:cNvSpPr>
              <p:nvPr/>
            </p:nvSpPr>
            <p:spPr bwMode="auto">
              <a:xfrm>
                <a:off x="2359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4" name="Oval 12361"/>
              <p:cNvSpPr>
                <a:spLocks noChangeArrowheads="1"/>
              </p:cNvSpPr>
              <p:nvPr/>
            </p:nvSpPr>
            <p:spPr bwMode="auto">
              <a:xfrm>
                <a:off x="2359" y="285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5" name="Oval 12362"/>
              <p:cNvSpPr>
                <a:spLocks noChangeArrowheads="1"/>
              </p:cNvSpPr>
              <p:nvPr/>
            </p:nvSpPr>
            <p:spPr bwMode="auto">
              <a:xfrm>
                <a:off x="2359" y="284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6" name="Oval 12363"/>
              <p:cNvSpPr>
                <a:spLocks noChangeArrowheads="1"/>
              </p:cNvSpPr>
              <p:nvPr/>
            </p:nvSpPr>
            <p:spPr bwMode="auto">
              <a:xfrm>
                <a:off x="2359" y="286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7" name="Oval 12364"/>
              <p:cNvSpPr>
                <a:spLocks noChangeArrowheads="1"/>
              </p:cNvSpPr>
              <p:nvPr/>
            </p:nvSpPr>
            <p:spPr bwMode="auto">
              <a:xfrm>
                <a:off x="2361" y="286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8" name="Oval 12365"/>
              <p:cNvSpPr>
                <a:spLocks noChangeArrowheads="1"/>
              </p:cNvSpPr>
              <p:nvPr/>
            </p:nvSpPr>
            <p:spPr bwMode="auto">
              <a:xfrm>
                <a:off x="2361" y="285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19" name="Oval 12366"/>
              <p:cNvSpPr>
                <a:spLocks noChangeArrowheads="1"/>
              </p:cNvSpPr>
              <p:nvPr/>
            </p:nvSpPr>
            <p:spPr bwMode="auto">
              <a:xfrm>
                <a:off x="2361" y="28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0" name="Oval 12367"/>
              <p:cNvSpPr>
                <a:spLocks noChangeArrowheads="1"/>
              </p:cNvSpPr>
              <p:nvPr/>
            </p:nvSpPr>
            <p:spPr bwMode="auto">
              <a:xfrm>
                <a:off x="2361" y="28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1" name="Oval 12368"/>
              <p:cNvSpPr>
                <a:spLocks noChangeArrowheads="1"/>
              </p:cNvSpPr>
              <p:nvPr/>
            </p:nvSpPr>
            <p:spPr bwMode="auto">
              <a:xfrm>
                <a:off x="2361" y="284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2" name="Oval 12369"/>
              <p:cNvSpPr>
                <a:spLocks noChangeArrowheads="1"/>
              </p:cNvSpPr>
              <p:nvPr/>
            </p:nvSpPr>
            <p:spPr bwMode="auto">
              <a:xfrm>
                <a:off x="2361" y="28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3" name="Oval 12370"/>
              <p:cNvSpPr>
                <a:spLocks noChangeArrowheads="1"/>
              </p:cNvSpPr>
              <p:nvPr/>
            </p:nvSpPr>
            <p:spPr bwMode="auto">
              <a:xfrm>
                <a:off x="2361" y="284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4" name="Oval 12371"/>
              <p:cNvSpPr>
                <a:spLocks noChangeArrowheads="1"/>
              </p:cNvSpPr>
              <p:nvPr/>
            </p:nvSpPr>
            <p:spPr bwMode="auto">
              <a:xfrm>
                <a:off x="2364" y="286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5" name="Oval 12372"/>
              <p:cNvSpPr>
                <a:spLocks noChangeArrowheads="1"/>
              </p:cNvSpPr>
              <p:nvPr/>
            </p:nvSpPr>
            <p:spPr bwMode="auto">
              <a:xfrm>
                <a:off x="2364" y="286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6" name="Oval 12373"/>
              <p:cNvSpPr>
                <a:spLocks noChangeArrowheads="1"/>
              </p:cNvSpPr>
              <p:nvPr/>
            </p:nvSpPr>
            <p:spPr bwMode="auto">
              <a:xfrm>
                <a:off x="2364" y="286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7" name="Oval 12374"/>
              <p:cNvSpPr>
                <a:spLocks noChangeArrowheads="1"/>
              </p:cNvSpPr>
              <p:nvPr/>
            </p:nvSpPr>
            <p:spPr bwMode="auto">
              <a:xfrm>
                <a:off x="2364" y="28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8" name="Oval 12375"/>
              <p:cNvSpPr>
                <a:spLocks noChangeArrowheads="1"/>
              </p:cNvSpPr>
              <p:nvPr/>
            </p:nvSpPr>
            <p:spPr bwMode="auto">
              <a:xfrm>
                <a:off x="2364" y="28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29" name="Oval 12376"/>
              <p:cNvSpPr>
                <a:spLocks noChangeArrowheads="1"/>
              </p:cNvSpPr>
              <p:nvPr/>
            </p:nvSpPr>
            <p:spPr bwMode="auto">
              <a:xfrm>
                <a:off x="2364" y="28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0" name="Oval 12377"/>
              <p:cNvSpPr>
                <a:spLocks noChangeArrowheads="1"/>
              </p:cNvSpPr>
              <p:nvPr/>
            </p:nvSpPr>
            <p:spPr bwMode="auto">
              <a:xfrm>
                <a:off x="2364" y="285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1" name="Oval 12378"/>
              <p:cNvSpPr>
                <a:spLocks noChangeArrowheads="1"/>
              </p:cNvSpPr>
              <p:nvPr/>
            </p:nvSpPr>
            <p:spPr bwMode="auto">
              <a:xfrm>
                <a:off x="2364" y="28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2" name="Oval 12379"/>
              <p:cNvSpPr>
                <a:spLocks noChangeArrowheads="1"/>
              </p:cNvSpPr>
              <p:nvPr/>
            </p:nvSpPr>
            <p:spPr bwMode="auto">
              <a:xfrm>
                <a:off x="2367" y="28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3" name="Oval 12380"/>
              <p:cNvSpPr>
                <a:spLocks noChangeArrowheads="1"/>
              </p:cNvSpPr>
              <p:nvPr/>
            </p:nvSpPr>
            <p:spPr bwMode="auto">
              <a:xfrm>
                <a:off x="2367" y="285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4" name="Oval 12381"/>
              <p:cNvSpPr>
                <a:spLocks noChangeArrowheads="1"/>
              </p:cNvSpPr>
              <p:nvPr/>
            </p:nvSpPr>
            <p:spPr bwMode="auto">
              <a:xfrm>
                <a:off x="2367" y="28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5" name="Oval 12382"/>
              <p:cNvSpPr>
                <a:spLocks noChangeArrowheads="1"/>
              </p:cNvSpPr>
              <p:nvPr/>
            </p:nvSpPr>
            <p:spPr bwMode="auto">
              <a:xfrm>
                <a:off x="2367" y="2855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6" name="Oval 12383"/>
              <p:cNvSpPr>
                <a:spLocks noChangeArrowheads="1"/>
              </p:cNvSpPr>
              <p:nvPr/>
            </p:nvSpPr>
            <p:spPr bwMode="auto">
              <a:xfrm>
                <a:off x="2367" y="28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7" name="Oval 12384"/>
              <p:cNvSpPr>
                <a:spLocks noChangeArrowheads="1"/>
              </p:cNvSpPr>
              <p:nvPr/>
            </p:nvSpPr>
            <p:spPr bwMode="auto">
              <a:xfrm>
                <a:off x="2367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8" name="Oval 12385"/>
              <p:cNvSpPr>
                <a:spLocks noChangeArrowheads="1"/>
              </p:cNvSpPr>
              <p:nvPr/>
            </p:nvSpPr>
            <p:spPr bwMode="auto">
              <a:xfrm>
                <a:off x="2367" y="28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39" name="Oval 12386"/>
              <p:cNvSpPr>
                <a:spLocks noChangeArrowheads="1"/>
              </p:cNvSpPr>
              <p:nvPr/>
            </p:nvSpPr>
            <p:spPr bwMode="auto">
              <a:xfrm>
                <a:off x="2370" y="28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0" name="Oval 12387"/>
              <p:cNvSpPr>
                <a:spLocks noChangeArrowheads="1"/>
              </p:cNvSpPr>
              <p:nvPr/>
            </p:nvSpPr>
            <p:spPr bwMode="auto">
              <a:xfrm>
                <a:off x="2370" y="28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1" name="Oval 12388"/>
              <p:cNvSpPr>
                <a:spLocks noChangeArrowheads="1"/>
              </p:cNvSpPr>
              <p:nvPr/>
            </p:nvSpPr>
            <p:spPr bwMode="auto">
              <a:xfrm>
                <a:off x="2370" y="28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2" name="Oval 12389"/>
              <p:cNvSpPr>
                <a:spLocks noChangeArrowheads="1"/>
              </p:cNvSpPr>
              <p:nvPr/>
            </p:nvSpPr>
            <p:spPr bwMode="auto">
              <a:xfrm>
                <a:off x="2370" y="285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3" name="Oval 12390"/>
              <p:cNvSpPr>
                <a:spLocks noChangeArrowheads="1"/>
              </p:cNvSpPr>
              <p:nvPr/>
            </p:nvSpPr>
            <p:spPr bwMode="auto">
              <a:xfrm>
                <a:off x="2370" y="28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4" name="Oval 12391"/>
              <p:cNvSpPr>
                <a:spLocks noChangeArrowheads="1"/>
              </p:cNvSpPr>
              <p:nvPr/>
            </p:nvSpPr>
            <p:spPr bwMode="auto">
              <a:xfrm>
                <a:off x="2370" y="28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5" name="Oval 12392"/>
              <p:cNvSpPr>
                <a:spLocks noChangeArrowheads="1"/>
              </p:cNvSpPr>
              <p:nvPr/>
            </p:nvSpPr>
            <p:spPr bwMode="auto">
              <a:xfrm>
                <a:off x="2370" y="28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6" name="Oval 12393"/>
              <p:cNvSpPr>
                <a:spLocks noChangeArrowheads="1"/>
              </p:cNvSpPr>
              <p:nvPr/>
            </p:nvSpPr>
            <p:spPr bwMode="auto">
              <a:xfrm>
                <a:off x="2370" y="28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7" name="Oval 12394"/>
              <p:cNvSpPr>
                <a:spLocks noChangeArrowheads="1"/>
              </p:cNvSpPr>
              <p:nvPr/>
            </p:nvSpPr>
            <p:spPr bwMode="auto">
              <a:xfrm>
                <a:off x="2373" y="286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8" name="Oval 12395"/>
              <p:cNvSpPr>
                <a:spLocks noChangeArrowheads="1"/>
              </p:cNvSpPr>
              <p:nvPr/>
            </p:nvSpPr>
            <p:spPr bwMode="auto">
              <a:xfrm>
                <a:off x="2373" y="288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49" name="Oval 12396"/>
              <p:cNvSpPr>
                <a:spLocks noChangeArrowheads="1"/>
              </p:cNvSpPr>
              <p:nvPr/>
            </p:nvSpPr>
            <p:spPr bwMode="auto">
              <a:xfrm>
                <a:off x="2373" y="2858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0" name="Oval 12397"/>
              <p:cNvSpPr>
                <a:spLocks noChangeArrowheads="1"/>
              </p:cNvSpPr>
              <p:nvPr/>
            </p:nvSpPr>
            <p:spPr bwMode="auto">
              <a:xfrm>
                <a:off x="2373" y="285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1" name="Oval 12398"/>
              <p:cNvSpPr>
                <a:spLocks noChangeArrowheads="1"/>
              </p:cNvSpPr>
              <p:nvPr/>
            </p:nvSpPr>
            <p:spPr bwMode="auto">
              <a:xfrm>
                <a:off x="2373" y="28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2" name="Oval 12399"/>
              <p:cNvSpPr>
                <a:spLocks noChangeArrowheads="1"/>
              </p:cNvSpPr>
              <p:nvPr/>
            </p:nvSpPr>
            <p:spPr bwMode="auto">
              <a:xfrm>
                <a:off x="2373" y="286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3" name="Oval 12400"/>
              <p:cNvSpPr>
                <a:spLocks noChangeArrowheads="1"/>
              </p:cNvSpPr>
              <p:nvPr/>
            </p:nvSpPr>
            <p:spPr bwMode="auto">
              <a:xfrm>
                <a:off x="2373" y="285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4" name="Oval 12401"/>
              <p:cNvSpPr>
                <a:spLocks noChangeArrowheads="1"/>
              </p:cNvSpPr>
              <p:nvPr/>
            </p:nvSpPr>
            <p:spPr bwMode="auto">
              <a:xfrm>
                <a:off x="2373" y="28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5" name="Oval 12402"/>
              <p:cNvSpPr>
                <a:spLocks noChangeArrowheads="1"/>
              </p:cNvSpPr>
              <p:nvPr/>
            </p:nvSpPr>
            <p:spPr bwMode="auto">
              <a:xfrm>
                <a:off x="2376" y="286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6" name="Oval 12403"/>
              <p:cNvSpPr>
                <a:spLocks noChangeArrowheads="1"/>
              </p:cNvSpPr>
              <p:nvPr/>
            </p:nvSpPr>
            <p:spPr bwMode="auto">
              <a:xfrm>
                <a:off x="2376" y="28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7" name="Oval 12404"/>
              <p:cNvSpPr>
                <a:spLocks noChangeArrowheads="1"/>
              </p:cNvSpPr>
              <p:nvPr/>
            </p:nvSpPr>
            <p:spPr bwMode="auto">
              <a:xfrm>
                <a:off x="2376" y="28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8" name="Oval 12405"/>
              <p:cNvSpPr>
                <a:spLocks noChangeArrowheads="1"/>
              </p:cNvSpPr>
              <p:nvPr/>
            </p:nvSpPr>
            <p:spPr bwMode="auto">
              <a:xfrm>
                <a:off x="2376" y="29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59" name="Oval 12406"/>
              <p:cNvSpPr>
                <a:spLocks noChangeArrowheads="1"/>
              </p:cNvSpPr>
              <p:nvPr/>
            </p:nvSpPr>
            <p:spPr bwMode="auto">
              <a:xfrm>
                <a:off x="2376" y="28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0" name="Oval 12407"/>
              <p:cNvSpPr>
                <a:spLocks noChangeArrowheads="1"/>
              </p:cNvSpPr>
              <p:nvPr/>
            </p:nvSpPr>
            <p:spPr bwMode="auto">
              <a:xfrm>
                <a:off x="2376" y="28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1" name="Oval 12408"/>
              <p:cNvSpPr>
                <a:spLocks noChangeArrowheads="1"/>
              </p:cNvSpPr>
              <p:nvPr/>
            </p:nvSpPr>
            <p:spPr bwMode="auto">
              <a:xfrm>
                <a:off x="2376" y="28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2" name="Oval 12409"/>
              <p:cNvSpPr>
                <a:spLocks noChangeArrowheads="1"/>
              </p:cNvSpPr>
              <p:nvPr/>
            </p:nvSpPr>
            <p:spPr bwMode="auto">
              <a:xfrm>
                <a:off x="2379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3" name="Oval 12410"/>
              <p:cNvSpPr>
                <a:spLocks noChangeArrowheads="1"/>
              </p:cNvSpPr>
              <p:nvPr/>
            </p:nvSpPr>
            <p:spPr bwMode="auto">
              <a:xfrm>
                <a:off x="2379" y="28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4" name="Oval 12411"/>
              <p:cNvSpPr>
                <a:spLocks noChangeArrowheads="1"/>
              </p:cNvSpPr>
              <p:nvPr/>
            </p:nvSpPr>
            <p:spPr bwMode="auto">
              <a:xfrm>
                <a:off x="2379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5" name="Oval 12412"/>
              <p:cNvSpPr>
                <a:spLocks noChangeArrowheads="1"/>
              </p:cNvSpPr>
              <p:nvPr/>
            </p:nvSpPr>
            <p:spPr bwMode="auto">
              <a:xfrm>
                <a:off x="2379" y="286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6" name="Oval 12413"/>
              <p:cNvSpPr>
                <a:spLocks noChangeArrowheads="1"/>
              </p:cNvSpPr>
              <p:nvPr/>
            </p:nvSpPr>
            <p:spPr bwMode="auto">
              <a:xfrm>
                <a:off x="2379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7" name="Oval 12414"/>
              <p:cNvSpPr>
                <a:spLocks noChangeArrowheads="1"/>
              </p:cNvSpPr>
              <p:nvPr/>
            </p:nvSpPr>
            <p:spPr bwMode="auto">
              <a:xfrm>
                <a:off x="2379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8" name="Oval 12415"/>
              <p:cNvSpPr>
                <a:spLocks noChangeArrowheads="1"/>
              </p:cNvSpPr>
              <p:nvPr/>
            </p:nvSpPr>
            <p:spPr bwMode="auto">
              <a:xfrm>
                <a:off x="2379" y="284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69" name="Oval 12416"/>
              <p:cNvSpPr>
                <a:spLocks noChangeArrowheads="1"/>
              </p:cNvSpPr>
              <p:nvPr/>
            </p:nvSpPr>
            <p:spPr bwMode="auto">
              <a:xfrm>
                <a:off x="2379" y="285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0" name="Oval 12417"/>
              <p:cNvSpPr>
                <a:spLocks noChangeArrowheads="1"/>
              </p:cNvSpPr>
              <p:nvPr/>
            </p:nvSpPr>
            <p:spPr bwMode="auto">
              <a:xfrm>
                <a:off x="2382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1" name="Oval 12418"/>
              <p:cNvSpPr>
                <a:spLocks noChangeArrowheads="1"/>
              </p:cNvSpPr>
              <p:nvPr/>
            </p:nvSpPr>
            <p:spPr bwMode="auto">
              <a:xfrm>
                <a:off x="2382" y="28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2" name="Oval 12419"/>
              <p:cNvSpPr>
                <a:spLocks noChangeArrowheads="1"/>
              </p:cNvSpPr>
              <p:nvPr/>
            </p:nvSpPr>
            <p:spPr bwMode="auto">
              <a:xfrm>
                <a:off x="2382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3" name="Oval 12420"/>
              <p:cNvSpPr>
                <a:spLocks noChangeArrowheads="1"/>
              </p:cNvSpPr>
              <p:nvPr/>
            </p:nvSpPr>
            <p:spPr bwMode="auto">
              <a:xfrm>
                <a:off x="2382" y="285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4" name="Oval 12421"/>
              <p:cNvSpPr>
                <a:spLocks noChangeArrowheads="1"/>
              </p:cNvSpPr>
              <p:nvPr/>
            </p:nvSpPr>
            <p:spPr bwMode="auto">
              <a:xfrm>
                <a:off x="2382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5" name="Oval 12422"/>
              <p:cNvSpPr>
                <a:spLocks noChangeArrowheads="1"/>
              </p:cNvSpPr>
              <p:nvPr/>
            </p:nvSpPr>
            <p:spPr bwMode="auto">
              <a:xfrm>
                <a:off x="2382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6" name="Oval 12423"/>
              <p:cNvSpPr>
                <a:spLocks noChangeArrowheads="1"/>
              </p:cNvSpPr>
              <p:nvPr/>
            </p:nvSpPr>
            <p:spPr bwMode="auto">
              <a:xfrm>
                <a:off x="2382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7" name="Oval 12424"/>
              <p:cNvSpPr>
                <a:spLocks noChangeArrowheads="1"/>
              </p:cNvSpPr>
              <p:nvPr/>
            </p:nvSpPr>
            <p:spPr bwMode="auto">
              <a:xfrm>
                <a:off x="2382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8" name="Oval 12425"/>
              <p:cNvSpPr>
                <a:spLocks noChangeArrowheads="1"/>
              </p:cNvSpPr>
              <p:nvPr/>
            </p:nvSpPr>
            <p:spPr bwMode="auto">
              <a:xfrm>
                <a:off x="2385" y="286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79" name="Oval 12426"/>
              <p:cNvSpPr>
                <a:spLocks noChangeArrowheads="1"/>
              </p:cNvSpPr>
              <p:nvPr/>
            </p:nvSpPr>
            <p:spPr bwMode="auto">
              <a:xfrm>
                <a:off x="2385" y="285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0" name="Oval 12427"/>
              <p:cNvSpPr>
                <a:spLocks noChangeArrowheads="1"/>
              </p:cNvSpPr>
              <p:nvPr/>
            </p:nvSpPr>
            <p:spPr bwMode="auto">
              <a:xfrm>
                <a:off x="2385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1" name="Oval 12428"/>
              <p:cNvSpPr>
                <a:spLocks noChangeArrowheads="1"/>
              </p:cNvSpPr>
              <p:nvPr/>
            </p:nvSpPr>
            <p:spPr bwMode="auto">
              <a:xfrm>
                <a:off x="2385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2" name="Oval 12429"/>
              <p:cNvSpPr>
                <a:spLocks noChangeArrowheads="1"/>
              </p:cNvSpPr>
              <p:nvPr/>
            </p:nvSpPr>
            <p:spPr bwMode="auto">
              <a:xfrm>
                <a:off x="2385" y="286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3" name="Oval 12430"/>
              <p:cNvSpPr>
                <a:spLocks noChangeArrowheads="1"/>
              </p:cNvSpPr>
              <p:nvPr/>
            </p:nvSpPr>
            <p:spPr bwMode="auto">
              <a:xfrm>
                <a:off x="2385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4" name="Oval 12431"/>
              <p:cNvSpPr>
                <a:spLocks noChangeArrowheads="1"/>
              </p:cNvSpPr>
              <p:nvPr/>
            </p:nvSpPr>
            <p:spPr bwMode="auto">
              <a:xfrm>
                <a:off x="2385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5" name="Oval 12432"/>
              <p:cNvSpPr>
                <a:spLocks noChangeArrowheads="1"/>
              </p:cNvSpPr>
              <p:nvPr/>
            </p:nvSpPr>
            <p:spPr bwMode="auto">
              <a:xfrm>
                <a:off x="2388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6" name="Oval 12433"/>
              <p:cNvSpPr>
                <a:spLocks noChangeArrowheads="1"/>
              </p:cNvSpPr>
              <p:nvPr/>
            </p:nvSpPr>
            <p:spPr bwMode="auto">
              <a:xfrm>
                <a:off x="2388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7" name="Oval 12434"/>
              <p:cNvSpPr>
                <a:spLocks noChangeArrowheads="1"/>
              </p:cNvSpPr>
              <p:nvPr/>
            </p:nvSpPr>
            <p:spPr bwMode="auto">
              <a:xfrm>
                <a:off x="2388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8" name="Oval 12435"/>
              <p:cNvSpPr>
                <a:spLocks noChangeArrowheads="1"/>
              </p:cNvSpPr>
              <p:nvPr/>
            </p:nvSpPr>
            <p:spPr bwMode="auto">
              <a:xfrm>
                <a:off x="2388" y="28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89" name="Oval 12436"/>
              <p:cNvSpPr>
                <a:spLocks noChangeArrowheads="1"/>
              </p:cNvSpPr>
              <p:nvPr/>
            </p:nvSpPr>
            <p:spPr bwMode="auto">
              <a:xfrm>
                <a:off x="2388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0" name="Oval 12437"/>
              <p:cNvSpPr>
                <a:spLocks noChangeArrowheads="1"/>
              </p:cNvSpPr>
              <p:nvPr/>
            </p:nvSpPr>
            <p:spPr bwMode="auto">
              <a:xfrm>
                <a:off x="2388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1" name="Oval 12438"/>
              <p:cNvSpPr>
                <a:spLocks noChangeArrowheads="1"/>
              </p:cNvSpPr>
              <p:nvPr/>
            </p:nvSpPr>
            <p:spPr bwMode="auto">
              <a:xfrm>
                <a:off x="2388" y="284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2" name="Oval 12439"/>
              <p:cNvSpPr>
                <a:spLocks noChangeArrowheads="1"/>
              </p:cNvSpPr>
              <p:nvPr/>
            </p:nvSpPr>
            <p:spPr bwMode="auto">
              <a:xfrm>
                <a:off x="2388" y="286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3" name="Oval 12440"/>
              <p:cNvSpPr>
                <a:spLocks noChangeArrowheads="1"/>
              </p:cNvSpPr>
              <p:nvPr/>
            </p:nvSpPr>
            <p:spPr bwMode="auto">
              <a:xfrm>
                <a:off x="2391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4" name="Oval 12441"/>
              <p:cNvSpPr>
                <a:spLocks noChangeArrowheads="1"/>
              </p:cNvSpPr>
              <p:nvPr/>
            </p:nvSpPr>
            <p:spPr bwMode="auto">
              <a:xfrm>
                <a:off x="2391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5" name="Oval 12442"/>
              <p:cNvSpPr>
                <a:spLocks noChangeArrowheads="1"/>
              </p:cNvSpPr>
              <p:nvPr/>
            </p:nvSpPr>
            <p:spPr bwMode="auto">
              <a:xfrm>
                <a:off x="2391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6" name="Oval 12443"/>
              <p:cNvSpPr>
                <a:spLocks noChangeArrowheads="1"/>
              </p:cNvSpPr>
              <p:nvPr/>
            </p:nvSpPr>
            <p:spPr bwMode="auto">
              <a:xfrm>
                <a:off x="2391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7" name="Oval 12444"/>
              <p:cNvSpPr>
                <a:spLocks noChangeArrowheads="1"/>
              </p:cNvSpPr>
              <p:nvPr/>
            </p:nvSpPr>
            <p:spPr bwMode="auto">
              <a:xfrm>
                <a:off x="2391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8" name="Oval 12445"/>
              <p:cNvSpPr>
                <a:spLocks noChangeArrowheads="1"/>
              </p:cNvSpPr>
              <p:nvPr/>
            </p:nvSpPr>
            <p:spPr bwMode="auto">
              <a:xfrm>
                <a:off x="2391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299" name="Oval 12446"/>
              <p:cNvSpPr>
                <a:spLocks noChangeArrowheads="1"/>
              </p:cNvSpPr>
              <p:nvPr/>
            </p:nvSpPr>
            <p:spPr bwMode="auto">
              <a:xfrm>
                <a:off x="2391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00" name="Oval 12447"/>
              <p:cNvSpPr>
                <a:spLocks noChangeArrowheads="1"/>
              </p:cNvSpPr>
              <p:nvPr/>
            </p:nvSpPr>
            <p:spPr bwMode="auto">
              <a:xfrm>
                <a:off x="2391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01" name="Oval 12448"/>
              <p:cNvSpPr>
                <a:spLocks noChangeArrowheads="1"/>
              </p:cNvSpPr>
              <p:nvPr/>
            </p:nvSpPr>
            <p:spPr bwMode="auto">
              <a:xfrm>
                <a:off x="2394" y="28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02" name="Oval 12449"/>
              <p:cNvSpPr>
                <a:spLocks noChangeArrowheads="1"/>
              </p:cNvSpPr>
              <p:nvPr/>
            </p:nvSpPr>
            <p:spPr bwMode="auto">
              <a:xfrm>
                <a:off x="2394" y="284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03" name="Oval 12450"/>
              <p:cNvSpPr>
                <a:spLocks noChangeArrowheads="1"/>
              </p:cNvSpPr>
              <p:nvPr/>
            </p:nvSpPr>
            <p:spPr bwMode="auto">
              <a:xfrm>
                <a:off x="2394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04" name="Oval 12451"/>
              <p:cNvSpPr>
                <a:spLocks noChangeArrowheads="1"/>
              </p:cNvSpPr>
              <p:nvPr/>
            </p:nvSpPr>
            <p:spPr bwMode="auto">
              <a:xfrm>
                <a:off x="2394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05" name="Oval 12452"/>
              <p:cNvSpPr>
                <a:spLocks noChangeArrowheads="1"/>
              </p:cNvSpPr>
              <p:nvPr/>
            </p:nvSpPr>
            <p:spPr bwMode="auto">
              <a:xfrm>
                <a:off x="2394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06" name="Oval 12453"/>
              <p:cNvSpPr>
                <a:spLocks noChangeArrowheads="1"/>
              </p:cNvSpPr>
              <p:nvPr/>
            </p:nvSpPr>
            <p:spPr bwMode="auto">
              <a:xfrm>
                <a:off x="2394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07" name="Oval 12454"/>
              <p:cNvSpPr>
                <a:spLocks noChangeArrowheads="1"/>
              </p:cNvSpPr>
              <p:nvPr/>
            </p:nvSpPr>
            <p:spPr bwMode="auto">
              <a:xfrm>
                <a:off x="2394" y="285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308" name="Oval 12455"/>
              <p:cNvSpPr>
                <a:spLocks noChangeArrowheads="1"/>
              </p:cNvSpPr>
              <p:nvPr/>
            </p:nvSpPr>
            <p:spPr bwMode="auto">
              <a:xfrm>
                <a:off x="2397" y="28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699" name="Group 12657"/>
            <p:cNvGrpSpPr>
              <a:grpSpLocks/>
            </p:cNvGrpSpPr>
            <p:nvPr/>
          </p:nvGrpSpPr>
          <p:grpSpPr bwMode="auto">
            <a:xfrm>
              <a:off x="2397" y="2851"/>
              <a:ext cx="99" cy="125"/>
              <a:chOff x="2397" y="2851"/>
              <a:chExt cx="99" cy="125"/>
            </a:xfrm>
          </p:grpSpPr>
          <p:sp>
            <p:nvSpPr>
              <p:cNvPr id="9909" name="Oval 12457"/>
              <p:cNvSpPr>
                <a:spLocks noChangeArrowheads="1"/>
              </p:cNvSpPr>
              <p:nvPr/>
            </p:nvSpPr>
            <p:spPr bwMode="auto">
              <a:xfrm>
                <a:off x="2397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0" name="Oval 12458"/>
              <p:cNvSpPr>
                <a:spLocks noChangeArrowheads="1"/>
              </p:cNvSpPr>
              <p:nvPr/>
            </p:nvSpPr>
            <p:spPr bwMode="auto">
              <a:xfrm>
                <a:off x="2397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1" name="Oval 12459"/>
              <p:cNvSpPr>
                <a:spLocks noChangeArrowheads="1"/>
              </p:cNvSpPr>
              <p:nvPr/>
            </p:nvSpPr>
            <p:spPr bwMode="auto">
              <a:xfrm>
                <a:off x="2397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2" name="Oval 12460"/>
              <p:cNvSpPr>
                <a:spLocks noChangeArrowheads="1"/>
              </p:cNvSpPr>
              <p:nvPr/>
            </p:nvSpPr>
            <p:spPr bwMode="auto">
              <a:xfrm>
                <a:off x="2397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3" name="Oval 12461"/>
              <p:cNvSpPr>
                <a:spLocks noChangeArrowheads="1"/>
              </p:cNvSpPr>
              <p:nvPr/>
            </p:nvSpPr>
            <p:spPr bwMode="auto">
              <a:xfrm>
                <a:off x="2397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4" name="Oval 12462"/>
              <p:cNvSpPr>
                <a:spLocks noChangeArrowheads="1"/>
              </p:cNvSpPr>
              <p:nvPr/>
            </p:nvSpPr>
            <p:spPr bwMode="auto">
              <a:xfrm>
                <a:off x="2397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5" name="Oval 12463"/>
              <p:cNvSpPr>
                <a:spLocks noChangeArrowheads="1"/>
              </p:cNvSpPr>
              <p:nvPr/>
            </p:nvSpPr>
            <p:spPr bwMode="auto">
              <a:xfrm>
                <a:off x="2397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6" name="Oval 12464"/>
              <p:cNvSpPr>
                <a:spLocks noChangeArrowheads="1"/>
              </p:cNvSpPr>
              <p:nvPr/>
            </p:nvSpPr>
            <p:spPr bwMode="auto">
              <a:xfrm>
                <a:off x="2400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7" name="Oval 12465"/>
              <p:cNvSpPr>
                <a:spLocks noChangeArrowheads="1"/>
              </p:cNvSpPr>
              <p:nvPr/>
            </p:nvSpPr>
            <p:spPr bwMode="auto">
              <a:xfrm>
                <a:off x="2400" y="285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8" name="Oval 12466"/>
              <p:cNvSpPr>
                <a:spLocks noChangeArrowheads="1"/>
              </p:cNvSpPr>
              <p:nvPr/>
            </p:nvSpPr>
            <p:spPr bwMode="auto">
              <a:xfrm>
                <a:off x="2400" y="285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19" name="Oval 12467"/>
              <p:cNvSpPr>
                <a:spLocks noChangeArrowheads="1"/>
              </p:cNvSpPr>
              <p:nvPr/>
            </p:nvSpPr>
            <p:spPr bwMode="auto">
              <a:xfrm>
                <a:off x="2400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0" name="Oval 12468"/>
              <p:cNvSpPr>
                <a:spLocks noChangeArrowheads="1"/>
              </p:cNvSpPr>
              <p:nvPr/>
            </p:nvSpPr>
            <p:spPr bwMode="auto">
              <a:xfrm>
                <a:off x="2400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1" name="Oval 12469"/>
              <p:cNvSpPr>
                <a:spLocks noChangeArrowheads="1"/>
              </p:cNvSpPr>
              <p:nvPr/>
            </p:nvSpPr>
            <p:spPr bwMode="auto">
              <a:xfrm>
                <a:off x="2400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2" name="Oval 12470"/>
              <p:cNvSpPr>
                <a:spLocks noChangeArrowheads="1"/>
              </p:cNvSpPr>
              <p:nvPr/>
            </p:nvSpPr>
            <p:spPr bwMode="auto">
              <a:xfrm>
                <a:off x="2400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3" name="Oval 12471"/>
              <p:cNvSpPr>
                <a:spLocks noChangeArrowheads="1"/>
              </p:cNvSpPr>
              <p:nvPr/>
            </p:nvSpPr>
            <p:spPr bwMode="auto">
              <a:xfrm>
                <a:off x="2402" y="285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4" name="Oval 12472"/>
              <p:cNvSpPr>
                <a:spLocks noChangeArrowheads="1"/>
              </p:cNvSpPr>
              <p:nvPr/>
            </p:nvSpPr>
            <p:spPr bwMode="auto">
              <a:xfrm>
                <a:off x="2402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5" name="Oval 12473"/>
              <p:cNvSpPr>
                <a:spLocks noChangeArrowheads="1"/>
              </p:cNvSpPr>
              <p:nvPr/>
            </p:nvSpPr>
            <p:spPr bwMode="auto">
              <a:xfrm>
                <a:off x="2402" y="28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6" name="Oval 12474"/>
              <p:cNvSpPr>
                <a:spLocks noChangeArrowheads="1"/>
              </p:cNvSpPr>
              <p:nvPr/>
            </p:nvSpPr>
            <p:spPr bwMode="auto">
              <a:xfrm>
                <a:off x="2402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7" name="Oval 12475"/>
              <p:cNvSpPr>
                <a:spLocks noChangeArrowheads="1"/>
              </p:cNvSpPr>
              <p:nvPr/>
            </p:nvSpPr>
            <p:spPr bwMode="auto">
              <a:xfrm>
                <a:off x="2402" y="28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8" name="Oval 12476"/>
              <p:cNvSpPr>
                <a:spLocks noChangeArrowheads="1"/>
              </p:cNvSpPr>
              <p:nvPr/>
            </p:nvSpPr>
            <p:spPr bwMode="auto">
              <a:xfrm>
                <a:off x="2402" y="28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29" name="Oval 12477"/>
              <p:cNvSpPr>
                <a:spLocks noChangeArrowheads="1"/>
              </p:cNvSpPr>
              <p:nvPr/>
            </p:nvSpPr>
            <p:spPr bwMode="auto">
              <a:xfrm>
                <a:off x="2402" y="28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0" name="Oval 12478"/>
              <p:cNvSpPr>
                <a:spLocks noChangeArrowheads="1"/>
              </p:cNvSpPr>
              <p:nvPr/>
            </p:nvSpPr>
            <p:spPr bwMode="auto">
              <a:xfrm>
                <a:off x="2402" y="28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1" name="Oval 12479"/>
              <p:cNvSpPr>
                <a:spLocks noChangeArrowheads="1"/>
              </p:cNvSpPr>
              <p:nvPr/>
            </p:nvSpPr>
            <p:spPr bwMode="auto">
              <a:xfrm>
                <a:off x="2405" y="287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2" name="Oval 12480"/>
              <p:cNvSpPr>
                <a:spLocks noChangeArrowheads="1"/>
              </p:cNvSpPr>
              <p:nvPr/>
            </p:nvSpPr>
            <p:spPr bwMode="auto">
              <a:xfrm>
                <a:off x="2405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3" name="Oval 12481"/>
              <p:cNvSpPr>
                <a:spLocks noChangeArrowheads="1"/>
              </p:cNvSpPr>
              <p:nvPr/>
            </p:nvSpPr>
            <p:spPr bwMode="auto">
              <a:xfrm>
                <a:off x="2405" y="28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4" name="Oval 12482"/>
              <p:cNvSpPr>
                <a:spLocks noChangeArrowheads="1"/>
              </p:cNvSpPr>
              <p:nvPr/>
            </p:nvSpPr>
            <p:spPr bwMode="auto">
              <a:xfrm>
                <a:off x="2405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5" name="Oval 12483"/>
              <p:cNvSpPr>
                <a:spLocks noChangeArrowheads="1"/>
              </p:cNvSpPr>
              <p:nvPr/>
            </p:nvSpPr>
            <p:spPr bwMode="auto">
              <a:xfrm>
                <a:off x="2405" y="288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6" name="Oval 12484"/>
              <p:cNvSpPr>
                <a:spLocks noChangeArrowheads="1"/>
              </p:cNvSpPr>
              <p:nvPr/>
            </p:nvSpPr>
            <p:spPr bwMode="auto">
              <a:xfrm>
                <a:off x="2405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7" name="Oval 12485"/>
              <p:cNvSpPr>
                <a:spLocks noChangeArrowheads="1"/>
              </p:cNvSpPr>
              <p:nvPr/>
            </p:nvSpPr>
            <p:spPr bwMode="auto">
              <a:xfrm>
                <a:off x="2405" y="28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8" name="Oval 12486"/>
              <p:cNvSpPr>
                <a:spLocks noChangeArrowheads="1"/>
              </p:cNvSpPr>
              <p:nvPr/>
            </p:nvSpPr>
            <p:spPr bwMode="auto">
              <a:xfrm>
                <a:off x="2405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39" name="Oval 12487"/>
              <p:cNvSpPr>
                <a:spLocks noChangeArrowheads="1"/>
              </p:cNvSpPr>
              <p:nvPr/>
            </p:nvSpPr>
            <p:spPr bwMode="auto">
              <a:xfrm>
                <a:off x="2408" y="28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0" name="Oval 12488"/>
              <p:cNvSpPr>
                <a:spLocks noChangeArrowheads="1"/>
              </p:cNvSpPr>
              <p:nvPr/>
            </p:nvSpPr>
            <p:spPr bwMode="auto">
              <a:xfrm>
                <a:off x="2408" y="2866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1" name="Oval 12489"/>
              <p:cNvSpPr>
                <a:spLocks noChangeArrowheads="1"/>
              </p:cNvSpPr>
              <p:nvPr/>
            </p:nvSpPr>
            <p:spPr bwMode="auto">
              <a:xfrm>
                <a:off x="2408" y="28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2" name="Oval 12490"/>
              <p:cNvSpPr>
                <a:spLocks noChangeArrowheads="1"/>
              </p:cNvSpPr>
              <p:nvPr/>
            </p:nvSpPr>
            <p:spPr bwMode="auto">
              <a:xfrm>
                <a:off x="2408" y="28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3" name="Oval 12491"/>
              <p:cNvSpPr>
                <a:spLocks noChangeArrowheads="1"/>
              </p:cNvSpPr>
              <p:nvPr/>
            </p:nvSpPr>
            <p:spPr bwMode="auto">
              <a:xfrm>
                <a:off x="2408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4" name="Oval 12492"/>
              <p:cNvSpPr>
                <a:spLocks noChangeArrowheads="1"/>
              </p:cNvSpPr>
              <p:nvPr/>
            </p:nvSpPr>
            <p:spPr bwMode="auto">
              <a:xfrm>
                <a:off x="2408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5" name="Oval 12493"/>
              <p:cNvSpPr>
                <a:spLocks noChangeArrowheads="1"/>
              </p:cNvSpPr>
              <p:nvPr/>
            </p:nvSpPr>
            <p:spPr bwMode="auto">
              <a:xfrm>
                <a:off x="2408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6" name="Oval 12494"/>
              <p:cNvSpPr>
                <a:spLocks noChangeArrowheads="1"/>
              </p:cNvSpPr>
              <p:nvPr/>
            </p:nvSpPr>
            <p:spPr bwMode="auto">
              <a:xfrm>
                <a:off x="2411" y="28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7" name="Oval 12495"/>
              <p:cNvSpPr>
                <a:spLocks noChangeArrowheads="1"/>
              </p:cNvSpPr>
              <p:nvPr/>
            </p:nvSpPr>
            <p:spPr bwMode="auto">
              <a:xfrm>
                <a:off x="2411" y="288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8" name="Oval 12496"/>
              <p:cNvSpPr>
                <a:spLocks noChangeArrowheads="1"/>
              </p:cNvSpPr>
              <p:nvPr/>
            </p:nvSpPr>
            <p:spPr bwMode="auto">
              <a:xfrm>
                <a:off x="2411" y="288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49" name="Oval 12497"/>
              <p:cNvSpPr>
                <a:spLocks noChangeArrowheads="1"/>
              </p:cNvSpPr>
              <p:nvPr/>
            </p:nvSpPr>
            <p:spPr bwMode="auto">
              <a:xfrm>
                <a:off x="2411" y="288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0" name="Oval 12498"/>
              <p:cNvSpPr>
                <a:spLocks noChangeArrowheads="1"/>
              </p:cNvSpPr>
              <p:nvPr/>
            </p:nvSpPr>
            <p:spPr bwMode="auto">
              <a:xfrm>
                <a:off x="2411" y="28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1" name="Oval 12499"/>
              <p:cNvSpPr>
                <a:spLocks noChangeArrowheads="1"/>
              </p:cNvSpPr>
              <p:nvPr/>
            </p:nvSpPr>
            <p:spPr bwMode="auto">
              <a:xfrm>
                <a:off x="2411" y="285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2" name="Oval 12500"/>
              <p:cNvSpPr>
                <a:spLocks noChangeArrowheads="1"/>
              </p:cNvSpPr>
              <p:nvPr/>
            </p:nvSpPr>
            <p:spPr bwMode="auto">
              <a:xfrm>
                <a:off x="2411" y="28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3" name="Oval 12501"/>
              <p:cNvSpPr>
                <a:spLocks noChangeArrowheads="1"/>
              </p:cNvSpPr>
              <p:nvPr/>
            </p:nvSpPr>
            <p:spPr bwMode="auto">
              <a:xfrm>
                <a:off x="2411" y="288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4" name="Oval 12502"/>
              <p:cNvSpPr>
                <a:spLocks noChangeArrowheads="1"/>
              </p:cNvSpPr>
              <p:nvPr/>
            </p:nvSpPr>
            <p:spPr bwMode="auto">
              <a:xfrm>
                <a:off x="2414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5" name="Oval 12503"/>
              <p:cNvSpPr>
                <a:spLocks noChangeArrowheads="1"/>
              </p:cNvSpPr>
              <p:nvPr/>
            </p:nvSpPr>
            <p:spPr bwMode="auto">
              <a:xfrm>
                <a:off x="2414" y="28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6" name="Oval 12504"/>
              <p:cNvSpPr>
                <a:spLocks noChangeArrowheads="1"/>
              </p:cNvSpPr>
              <p:nvPr/>
            </p:nvSpPr>
            <p:spPr bwMode="auto">
              <a:xfrm>
                <a:off x="2414" y="288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7" name="Oval 12505"/>
              <p:cNvSpPr>
                <a:spLocks noChangeArrowheads="1"/>
              </p:cNvSpPr>
              <p:nvPr/>
            </p:nvSpPr>
            <p:spPr bwMode="auto">
              <a:xfrm>
                <a:off x="2414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8" name="Oval 12506"/>
              <p:cNvSpPr>
                <a:spLocks noChangeArrowheads="1"/>
              </p:cNvSpPr>
              <p:nvPr/>
            </p:nvSpPr>
            <p:spPr bwMode="auto">
              <a:xfrm>
                <a:off x="2414" y="286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59" name="Oval 12507"/>
              <p:cNvSpPr>
                <a:spLocks noChangeArrowheads="1"/>
              </p:cNvSpPr>
              <p:nvPr/>
            </p:nvSpPr>
            <p:spPr bwMode="auto">
              <a:xfrm>
                <a:off x="2414" y="28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0" name="Oval 12508"/>
              <p:cNvSpPr>
                <a:spLocks noChangeArrowheads="1"/>
              </p:cNvSpPr>
              <p:nvPr/>
            </p:nvSpPr>
            <p:spPr bwMode="auto">
              <a:xfrm>
                <a:off x="2414" y="29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1" name="Oval 12509"/>
              <p:cNvSpPr>
                <a:spLocks noChangeArrowheads="1"/>
              </p:cNvSpPr>
              <p:nvPr/>
            </p:nvSpPr>
            <p:spPr bwMode="auto">
              <a:xfrm>
                <a:off x="2414" y="28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2" name="Oval 12510"/>
              <p:cNvSpPr>
                <a:spLocks noChangeArrowheads="1"/>
              </p:cNvSpPr>
              <p:nvPr/>
            </p:nvSpPr>
            <p:spPr bwMode="auto">
              <a:xfrm>
                <a:off x="2417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3" name="Oval 12511"/>
              <p:cNvSpPr>
                <a:spLocks noChangeArrowheads="1"/>
              </p:cNvSpPr>
              <p:nvPr/>
            </p:nvSpPr>
            <p:spPr bwMode="auto">
              <a:xfrm>
                <a:off x="2417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4" name="Oval 12512"/>
              <p:cNvSpPr>
                <a:spLocks noChangeArrowheads="1"/>
              </p:cNvSpPr>
              <p:nvPr/>
            </p:nvSpPr>
            <p:spPr bwMode="auto">
              <a:xfrm>
                <a:off x="2417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5" name="Oval 12513"/>
              <p:cNvSpPr>
                <a:spLocks noChangeArrowheads="1"/>
              </p:cNvSpPr>
              <p:nvPr/>
            </p:nvSpPr>
            <p:spPr bwMode="auto">
              <a:xfrm>
                <a:off x="2417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6" name="Oval 12514"/>
              <p:cNvSpPr>
                <a:spLocks noChangeArrowheads="1"/>
              </p:cNvSpPr>
              <p:nvPr/>
            </p:nvSpPr>
            <p:spPr bwMode="auto">
              <a:xfrm>
                <a:off x="2417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7" name="Oval 12515"/>
              <p:cNvSpPr>
                <a:spLocks noChangeArrowheads="1"/>
              </p:cNvSpPr>
              <p:nvPr/>
            </p:nvSpPr>
            <p:spPr bwMode="auto">
              <a:xfrm>
                <a:off x="2417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8" name="Oval 12516"/>
              <p:cNvSpPr>
                <a:spLocks noChangeArrowheads="1"/>
              </p:cNvSpPr>
              <p:nvPr/>
            </p:nvSpPr>
            <p:spPr bwMode="auto">
              <a:xfrm>
                <a:off x="2417" y="286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69" name="Oval 12517"/>
              <p:cNvSpPr>
                <a:spLocks noChangeArrowheads="1"/>
              </p:cNvSpPr>
              <p:nvPr/>
            </p:nvSpPr>
            <p:spPr bwMode="auto">
              <a:xfrm>
                <a:off x="2420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0" name="Oval 12518"/>
              <p:cNvSpPr>
                <a:spLocks noChangeArrowheads="1"/>
              </p:cNvSpPr>
              <p:nvPr/>
            </p:nvSpPr>
            <p:spPr bwMode="auto">
              <a:xfrm>
                <a:off x="2420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1" name="Oval 12519"/>
              <p:cNvSpPr>
                <a:spLocks noChangeArrowheads="1"/>
              </p:cNvSpPr>
              <p:nvPr/>
            </p:nvSpPr>
            <p:spPr bwMode="auto">
              <a:xfrm>
                <a:off x="2420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2" name="Oval 12520"/>
              <p:cNvSpPr>
                <a:spLocks noChangeArrowheads="1"/>
              </p:cNvSpPr>
              <p:nvPr/>
            </p:nvSpPr>
            <p:spPr bwMode="auto">
              <a:xfrm>
                <a:off x="2420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3" name="Oval 12521"/>
              <p:cNvSpPr>
                <a:spLocks noChangeArrowheads="1"/>
              </p:cNvSpPr>
              <p:nvPr/>
            </p:nvSpPr>
            <p:spPr bwMode="auto">
              <a:xfrm>
                <a:off x="2420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4" name="Oval 12522"/>
              <p:cNvSpPr>
                <a:spLocks noChangeArrowheads="1"/>
              </p:cNvSpPr>
              <p:nvPr/>
            </p:nvSpPr>
            <p:spPr bwMode="auto">
              <a:xfrm>
                <a:off x="2420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5" name="Oval 12523"/>
              <p:cNvSpPr>
                <a:spLocks noChangeArrowheads="1"/>
              </p:cNvSpPr>
              <p:nvPr/>
            </p:nvSpPr>
            <p:spPr bwMode="auto">
              <a:xfrm>
                <a:off x="2420" y="2858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6" name="Oval 12524"/>
              <p:cNvSpPr>
                <a:spLocks noChangeArrowheads="1"/>
              </p:cNvSpPr>
              <p:nvPr/>
            </p:nvSpPr>
            <p:spPr bwMode="auto">
              <a:xfrm>
                <a:off x="2420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7" name="Oval 12525"/>
              <p:cNvSpPr>
                <a:spLocks noChangeArrowheads="1"/>
              </p:cNvSpPr>
              <p:nvPr/>
            </p:nvSpPr>
            <p:spPr bwMode="auto">
              <a:xfrm>
                <a:off x="2423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8" name="Oval 12526"/>
              <p:cNvSpPr>
                <a:spLocks noChangeArrowheads="1"/>
              </p:cNvSpPr>
              <p:nvPr/>
            </p:nvSpPr>
            <p:spPr bwMode="auto">
              <a:xfrm>
                <a:off x="2423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79" name="Oval 12527"/>
              <p:cNvSpPr>
                <a:spLocks noChangeArrowheads="1"/>
              </p:cNvSpPr>
              <p:nvPr/>
            </p:nvSpPr>
            <p:spPr bwMode="auto">
              <a:xfrm>
                <a:off x="2423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0" name="Oval 12528"/>
              <p:cNvSpPr>
                <a:spLocks noChangeArrowheads="1"/>
              </p:cNvSpPr>
              <p:nvPr/>
            </p:nvSpPr>
            <p:spPr bwMode="auto">
              <a:xfrm>
                <a:off x="2423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1" name="Oval 12529"/>
              <p:cNvSpPr>
                <a:spLocks noChangeArrowheads="1"/>
              </p:cNvSpPr>
              <p:nvPr/>
            </p:nvSpPr>
            <p:spPr bwMode="auto">
              <a:xfrm>
                <a:off x="2423" y="286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2" name="Oval 12530"/>
              <p:cNvSpPr>
                <a:spLocks noChangeArrowheads="1"/>
              </p:cNvSpPr>
              <p:nvPr/>
            </p:nvSpPr>
            <p:spPr bwMode="auto">
              <a:xfrm>
                <a:off x="2423" y="2866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3" name="Oval 12531"/>
              <p:cNvSpPr>
                <a:spLocks noChangeArrowheads="1"/>
              </p:cNvSpPr>
              <p:nvPr/>
            </p:nvSpPr>
            <p:spPr bwMode="auto">
              <a:xfrm>
                <a:off x="2423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4" name="Oval 12532"/>
              <p:cNvSpPr>
                <a:spLocks noChangeArrowheads="1"/>
              </p:cNvSpPr>
              <p:nvPr/>
            </p:nvSpPr>
            <p:spPr bwMode="auto">
              <a:xfrm>
                <a:off x="2423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5" name="Oval 12533"/>
              <p:cNvSpPr>
                <a:spLocks noChangeArrowheads="1"/>
              </p:cNvSpPr>
              <p:nvPr/>
            </p:nvSpPr>
            <p:spPr bwMode="auto">
              <a:xfrm>
                <a:off x="2426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6" name="Oval 12534"/>
              <p:cNvSpPr>
                <a:spLocks noChangeArrowheads="1"/>
              </p:cNvSpPr>
              <p:nvPr/>
            </p:nvSpPr>
            <p:spPr bwMode="auto">
              <a:xfrm>
                <a:off x="2426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7" name="Oval 12535"/>
              <p:cNvSpPr>
                <a:spLocks noChangeArrowheads="1"/>
              </p:cNvSpPr>
              <p:nvPr/>
            </p:nvSpPr>
            <p:spPr bwMode="auto">
              <a:xfrm>
                <a:off x="2426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8" name="Oval 12536"/>
              <p:cNvSpPr>
                <a:spLocks noChangeArrowheads="1"/>
              </p:cNvSpPr>
              <p:nvPr/>
            </p:nvSpPr>
            <p:spPr bwMode="auto">
              <a:xfrm>
                <a:off x="2426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89" name="Oval 12537"/>
              <p:cNvSpPr>
                <a:spLocks noChangeArrowheads="1"/>
              </p:cNvSpPr>
              <p:nvPr/>
            </p:nvSpPr>
            <p:spPr bwMode="auto">
              <a:xfrm>
                <a:off x="2426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0" name="Oval 12538"/>
              <p:cNvSpPr>
                <a:spLocks noChangeArrowheads="1"/>
              </p:cNvSpPr>
              <p:nvPr/>
            </p:nvSpPr>
            <p:spPr bwMode="auto">
              <a:xfrm>
                <a:off x="2426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1" name="Oval 12539"/>
              <p:cNvSpPr>
                <a:spLocks noChangeArrowheads="1"/>
              </p:cNvSpPr>
              <p:nvPr/>
            </p:nvSpPr>
            <p:spPr bwMode="auto">
              <a:xfrm>
                <a:off x="2426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2" name="Oval 12540"/>
              <p:cNvSpPr>
                <a:spLocks noChangeArrowheads="1"/>
              </p:cNvSpPr>
              <p:nvPr/>
            </p:nvSpPr>
            <p:spPr bwMode="auto">
              <a:xfrm>
                <a:off x="2429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3" name="Oval 12541"/>
              <p:cNvSpPr>
                <a:spLocks noChangeArrowheads="1"/>
              </p:cNvSpPr>
              <p:nvPr/>
            </p:nvSpPr>
            <p:spPr bwMode="auto">
              <a:xfrm>
                <a:off x="2429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4" name="Oval 12542"/>
              <p:cNvSpPr>
                <a:spLocks noChangeArrowheads="1"/>
              </p:cNvSpPr>
              <p:nvPr/>
            </p:nvSpPr>
            <p:spPr bwMode="auto">
              <a:xfrm>
                <a:off x="2429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5" name="Oval 12543"/>
              <p:cNvSpPr>
                <a:spLocks noChangeArrowheads="1"/>
              </p:cNvSpPr>
              <p:nvPr/>
            </p:nvSpPr>
            <p:spPr bwMode="auto">
              <a:xfrm>
                <a:off x="2429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6" name="Oval 12544"/>
              <p:cNvSpPr>
                <a:spLocks noChangeArrowheads="1"/>
              </p:cNvSpPr>
              <p:nvPr/>
            </p:nvSpPr>
            <p:spPr bwMode="auto">
              <a:xfrm>
                <a:off x="2429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7" name="Oval 12545"/>
              <p:cNvSpPr>
                <a:spLocks noChangeArrowheads="1"/>
              </p:cNvSpPr>
              <p:nvPr/>
            </p:nvSpPr>
            <p:spPr bwMode="auto">
              <a:xfrm>
                <a:off x="2429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8" name="Oval 12546"/>
              <p:cNvSpPr>
                <a:spLocks noChangeArrowheads="1"/>
              </p:cNvSpPr>
              <p:nvPr/>
            </p:nvSpPr>
            <p:spPr bwMode="auto">
              <a:xfrm>
                <a:off x="2429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99" name="Oval 12547"/>
              <p:cNvSpPr>
                <a:spLocks noChangeArrowheads="1"/>
              </p:cNvSpPr>
              <p:nvPr/>
            </p:nvSpPr>
            <p:spPr bwMode="auto">
              <a:xfrm>
                <a:off x="2429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0" name="Oval 12548"/>
              <p:cNvSpPr>
                <a:spLocks noChangeArrowheads="1"/>
              </p:cNvSpPr>
              <p:nvPr/>
            </p:nvSpPr>
            <p:spPr bwMode="auto">
              <a:xfrm>
                <a:off x="2432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1" name="Oval 12549"/>
              <p:cNvSpPr>
                <a:spLocks noChangeArrowheads="1"/>
              </p:cNvSpPr>
              <p:nvPr/>
            </p:nvSpPr>
            <p:spPr bwMode="auto">
              <a:xfrm>
                <a:off x="2432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2" name="Oval 12550"/>
              <p:cNvSpPr>
                <a:spLocks noChangeArrowheads="1"/>
              </p:cNvSpPr>
              <p:nvPr/>
            </p:nvSpPr>
            <p:spPr bwMode="auto">
              <a:xfrm>
                <a:off x="2432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3" name="Oval 12551"/>
              <p:cNvSpPr>
                <a:spLocks noChangeArrowheads="1"/>
              </p:cNvSpPr>
              <p:nvPr/>
            </p:nvSpPr>
            <p:spPr bwMode="auto">
              <a:xfrm>
                <a:off x="2432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4" name="Oval 12552"/>
              <p:cNvSpPr>
                <a:spLocks noChangeArrowheads="1"/>
              </p:cNvSpPr>
              <p:nvPr/>
            </p:nvSpPr>
            <p:spPr bwMode="auto">
              <a:xfrm>
                <a:off x="2432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5" name="Oval 12553"/>
              <p:cNvSpPr>
                <a:spLocks noChangeArrowheads="1"/>
              </p:cNvSpPr>
              <p:nvPr/>
            </p:nvSpPr>
            <p:spPr bwMode="auto">
              <a:xfrm>
                <a:off x="2432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6" name="Oval 12554"/>
              <p:cNvSpPr>
                <a:spLocks noChangeArrowheads="1"/>
              </p:cNvSpPr>
              <p:nvPr/>
            </p:nvSpPr>
            <p:spPr bwMode="auto">
              <a:xfrm>
                <a:off x="2432" y="2855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7" name="Oval 12555"/>
              <p:cNvSpPr>
                <a:spLocks noChangeArrowheads="1"/>
              </p:cNvSpPr>
              <p:nvPr/>
            </p:nvSpPr>
            <p:spPr bwMode="auto">
              <a:xfrm>
                <a:off x="2432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8" name="Oval 12556"/>
              <p:cNvSpPr>
                <a:spLocks noChangeArrowheads="1"/>
              </p:cNvSpPr>
              <p:nvPr/>
            </p:nvSpPr>
            <p:spPr bwMode="auto">
              <a:xfrm>
                <a:off x="2435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09" name="Oval 12557"/>
              <p:cNvSpPr>
                <a:spLocks noChangeArrowheads="1"/>
              </p:cNvSpPr>
              <p:nvPr/>
            </p:nvSpPr>
            <p:spPr bwMode="auto">
              <a:xfrm>
                <a:off x="2435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0" name="Oval 12558"/>
              <p:cNvSpPr>
                <a:spLocks noChangeArrowheads="1"/>
              </p:cNvSpPr>
              <p:nvPr/>
            </p:nvSpPr>
            <p:spPr bwMode="auto">
              <a:xfrm>
                <a:off x="2435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1" name="Oval 12559"/>
              <p:cNvSpPr>
                <a:spLocks noChangeArrowheads="1"/>
              </p:cNvSpPr>
              <p:nvPr/>
            </p:nvSpPr>
            <p:spPr bwMode="auto">
              <a:xfrm>
                <a:off x="2435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2" name="Oval 12560"/>
              <p:cNvSpPr>
                <a:spLocks noChangeArrowheads="1"/>
              </p:cNvSpPr>
              <p:nvPr/>
            </p:nvSpPr>
            <p:spPr bwMode="auto">
              <a:xfrm>
                <a:off x="2435" y="286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3" name="Oval 12561"/>
              <p:cNvSpPr>
                <a:spLocks noChangeArrowheads="1"/>
              </p:cNvSpPr>
              <p:nvPr/>
            </p:nvSpPr>
            <p:spPr bwMode="auto">
              <a:xfrm>
                <a:off x="2435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4" name="Oval 12562"/>
              <p:cNvSpPr>
                <a:spLocks noChangeArrowheads="1"/>
              </p:cNvSpPr>
              <p:nvPr/>
            </p:nvSpPr>
            <p:spPr bwMode="auto">
              <a:xfrm>
                <a:off x="2435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5" name="Oval 12563"/>
              <p:cNvSpPr>
                <a:spLocks noChangeArrowheads="1"/>
              </p:cNvSpPr>
              <p:nvPr/>
            </p:nvSpPr>
            <p:spPr bwMode="auto">
              <a:xfrm>
                <a:off x="2438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6" name="Oval 12564"/>
              <p:cNvSpPr>
                <a:spLocks noChangeArrowheads="1"/>
              </p:cNvSpPr>
              <p:nvPr/>
            </p:nvSpPr>
            <p:spPr bwMode="auto">
              <a:xfrm>
                <a:off x="2438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7" name="Oval 12565"/>
              <p:cNvSpPr>
                <a:spLocks noChangeArrowheads="1"/>
              </p:cNvSpPr>
              <p:nvPr/>
            </p:nvSpPr>
            <p:spPr bwMode="auto">
              <a:xfrm>
                <a:off x="2438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8" name="Oval 12566"/>
              <p:cNvSpPr>
                <a:spLocks noChangeArrowheads="1"/>
              </p:cNvSpPr>
              <p:nvPr/>
            </p:nvSpPr>
            <p:spPr bwMode="auto">
              <a:xfrm>
                <a:off x="2438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19" name="Oval 12567"/>
              <p:cNvSpPr>
                <a:spLocks noChangeArrowheads="1"/>
              </p:cNvSpPr>
              <p:nvPr/>
            </p:nvSpPr>
            <p:spPr bwMode="auto">
              <a:xfrm>
                <a:off x="2438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0" name="Oval 12568"/>
              <p:cNvSpPr>
                <a:spLocks noChangeArrowheads="1"/>
              </p:cNvSpPr>
              <p:nvPr/>
            </p:nvSpPr>
            <p:spPr bwMode="auto">
              <a:xfrm>
                <a:off x="2438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1" name="Oval 12569"/>
              <p:cNvSpPr>
                <a:spLocks noChangeArrowheads="1"/>
              </p:cNvSpPr>
              <p:nvPr/>
            </p:nvSpPr>
            <p:spPr bwMode="auto">
              <a:xfrm>
                <a:off x="2438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2" name="Oval 12570"/>
              <p:cNvSpPr>
                <a:spLocks noChangeArrowheads="1"/>
              </p:cNvSpPr>
              <p:nvPr/>
            </p:nvSpPr>
            <p:spPr bwMode="auto">
              <a:xfrm>
                <a:off x="2438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3" name="Oval 12571"/>
              <p:cNvSpPr>
                <a:spLocks noChangeArrowheads="1"/>
              </p:cNvSpPr>
              <p:nvPr/>
            </p:nvSpPr>
            <p:spPr bwMode="auto">
              <a:xfrm>
                <a:off x="2440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4" name="Oval 12572"/>
              <p:cNvSpPr>
                <a:spLocks noChangeArrowheads="1"/>
              </p:cNvSpPr>
              <p:nvPr/>
            </p:nvSpPr>
            <p:spPr bwMode="auto">
              <a:xfrm>
                <a:off x="2440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5" name="Oval 12573"/>
              <p:cNvSpPr>
                <a:spLocks noChangeArrowheads="1"/>
              </p:cNvSpPr>
              <p:nvPr/>
            </p:nvSpPr>
            <p:spPr bwMode="auto">
              <a:xfrm>
                <a:off x="2440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6" name="Oval 12574"/>
              <p:cNvSpPr>
                <a:spLocks noChangeArrowheads="1"/>
              </p:cNvSpPr>
              <p:nvPr/>
            </p:nvSpPr>
            <p:spPr bwMode="auto">
              <a:xfrm>
                <a:off x="2440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7" name="Oval 12575"/>
              <p:cNvSpPr>
                <a:spLocks noChangeArrowheads="1"/>
              </p:cNvSpPr>
              <p:nvPr/>
            </p:nvSpPr>
            <p:spPr bwMode="auto">
              <a:xfrm>
                <a:off x="2440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8" name="Oval 12576"/>
              <p:cNvSpPr>
                <a:spLocks noChangeArrowheads="1"/>
              </p:cNvSpPr>
              <p:nvPr/>
            </p:nvSpPr>
            <p:spPr bwMode="auto">
              <a:xfrm>
                <a:off x="2440" y="29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29" name="Oval 12577"/>
              <p:cNvSpPr>
                <a:spLocks noChangeArrowheads="1"/>
              </p:cNvSpPr>
              <p:nvPr/>
            </p:nvSpPr>
            <p:spPr bwMode="auto">
              <a:xfrm>
                <a:off x="2440" y="28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0" name="Oval 12578"/>
              <p:cNvSpPr>
                <a:spLocks noChangeArrowheads="1"/>
              </p:cNvSpPr>
              <p:nvPr/>
            </p:nvSpPr>
            <p:spPr bwMode="auto">
              <a:xfrm>
                <a:off x="2443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1" name="Oval 12579"/>
              <p:cNvSpPr>
                <a:spLocks noChangeArrowheads="1"/>
              </p:cNvSpPr>
              <p:nvPr/>
            </p:nvSpPr>
            <p:spPr bwMode="auto">
              <a:xfrm>
                <a:off x="2443" y="286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2" name="Oval 12580"/>
              <p:cNvSpPr>
                <a:spLocks noChangeArrowheads="1"/>
              </p:cNvSpPr>
              <p:nvPr/>
            </p:nvSpPr>
            <p:spPr bwMode="auto">
              <a:xfrm>
                <a:off x="2443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3" name="Oval 12581"/>
              <p:cNvSpPr>
                <a:spLocks noChangeArrowheads="1"/>
              </p:cNvSpPr>
              <p:nvPr/>
            </p:nvSpPr>
            <p:spPr bwMode="auto">
              <a:xfrm>
                <a:off x="2443" y="288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4" name="Oval 12582"/>
              <p:cNvSpPr>
                <a:spLocks noChangeArrowheads="1"/>
              </p:cNvSpPr>
              <p:nvPr/>
            </p:nvSpPr>
            <p:spPr bwMode="auto">
              <a:xfrm>
                <a:off x="2443" y="288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5" name="Oval 12583"/>
              <p:cNvSpPr>
                <a:spLocks noChangeArrowheads="1"/>
              </p:cNvSpPr>
              <p:nvPr/>
            </p:nvSpPr>
            <p:spPr bwMode="auto">
              <a:xfrm>
                <a:off x="2443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6" name="Oval 12584"/>
              <p:cNvSpPr>
                <a:spLocks noChangeArrowheads="1"/>
              </p:cNvSpPr>
              <p:nvPr/>
            </p:nvSpPr>
            <p:spPr bwMode="auto">
              <a:xfrm>
                <a:off x="2443" y="288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7" name="Oval 12585"/>
              <p:cNvSpPr>
                <a:spLocks noChangeArrowheads="1"/>
              </p:cNvSpPr>
              <p:nvPr/>
            </p:nvSpPr>
            <p:spPr bwMode="auto">
              <a:xfrm>
                <a:off x="2443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8" name="Oval 12586"/>
              <p:cNvSpPr>
                <a:spLocks noChangeArrowheads="1"/>
              </p:cNvSpPr>
              <p:nvPr/>
            </p:nvSpPr>
            <p:spPr bwMode="auto">
              <a:xfrm>
                <a:off x="2446" y="29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39" name="Oval 12587"/>
              <p:cNvSpPr>
                <a:spLocks noChangeArrowheads="1"/>
              </p:cNvSpPr>
              <p:nvPr/>
            </p:nvSpPr>
            <p:spPr bwMode="auto">
              <a:xfrm>
                <a:off x="2446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0" name="Oval 12588"/>
              <p:cNvSpPr>
                <a:spLocks noChangeArrowheads="1"/>
              </p:cNvSpPr>
              <p:nvPr/>
            </p:nvSpPr>
            <p:spPr bwMode="auto">
              <a:xfrm>
                <a:off x="2446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1" name="Oval 12589"/>
              <p:cNvSpPr>
                <a:spLocks noChangeArrowheads="1"/>
              </p:cNvSpPr>
              <p:nvPr/>
            </p:nvSpPr>
            <p:spPr bwMode="auto">
              <a:xfrm>
                <a:off x="2446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2" name="Oval 12590"/>
              <p:cNvSpPr>
                <a:spLocks noChangeArrowheads="1"/>
              </p:cNvSpPr>
              <p:nvPr/>
            </p:nvSpPr>
            <p:spPr bwMode="auto">
              <a:xfrm>
                <a:off x="2446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3" name="Oval 12591"/>
              <p:cNvSpPr>
                <a:spLocks noChangeArrowheads="1"/>
              </p:cNvSpPr>
              <p:nvPr/>
            </p:nvSpPr>
            <p:spPr bwMode="auto">
              <a:xfrm>
                <a:off x="2446" y="28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4" name="Oval 12592"/>
              <p:cNvSpPr>
                <a:spLocks noChangeArrowheads="1"/>
              </p:cNvSpPr>
              <p:nvPr/>
            </p:nvSpPr>
            <p:spPr bwMode="auto">
              <a:xfrm>
                <a:off x="2446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5" name="Oval 12593"/>
              <p:cNvSpPr>
                <a:spLocks noChangeArrowheads="1"/>
              </p:cNvSpPr>
              <p:nvPr/>
            </p:nvSpPr>
            <p:spPr bwMode="auto">
              <a:xfrm>
                <a:off x="2446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6" name="Oval 12594"/>
              <p:cNvSpPr>
                <a:spLocks noChangeArrowheads="1"/>
              </p:cNvSpPr>
              <p:nvPr/>
            </p:nvSpPr>
            <p:spPr bwMode="auto">
              <a:xfrm>
                <a:off x="2449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7" name="Oval 12595"/>
              <p:cNvSpPr>
                <a:spLocks noChangeArrowheads="1"/>
              </p:cNvSpPr>
              <p:nvPr/>
            </p:nvSpPr>
            <p:spPr bwMode="auto">
              <a:xfrm>
                <a:off x="2449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8" name="Oval 12596"/>
              <p:cNvSpPr>
                <a:spLocks noChangeArrowheads="1"/>
              </p:cNvSpPr>
              <p:nvPr/>
            </p:nvSpPr>
            <p:spPr bwMode="auto">
              <a:xfrm>
                <a:off x="2449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49" name="Oval 12597"/>
              <p:cNvSpPr>
                <a:spLocks noChangeArrowheads="1"/>
              </p:cNvSpPr>
              <p:nvPr/>
            </p:nvSpPr>
            <p:spPr bwMode="auto">
              <a:xfrm>
                <a:off x="2449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0" name="Oval 12598"/>
              <p:cNvSpPr>
                <a:spLocks noChangeArrowheads="1"/>
              </p:cNvSpPr>
              <p:nvPr/>
            </p:nvSpPr>
            <p:spPr bwMode="auto">
              <a:xfrm>
                <a:off x="2449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1" name="Oval 12599"/>
              <p:cNvSpPr>
                <a:spLocks noChangeArrowheads="1"/>
              </p:cNvSpPr>
              <p:nvPr/>
            </p:nvSpPr>
            <p:spPr bwMode="auto">
              <a:xfrm>
                <a:off x="2449" y="29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2" name="Oval 12600"/>
              <p:cNvSpPr>
                <a:spLocks noChangeArrowheads="1"/>
              </p:cNvSpPr>
              <p:nvPr/>
            </p:nvSpPr>
            <p:spPr bwMode="auto">
              <a:xfrm>
                <a:off x="2449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3" name="Oval 12601"/>
              <p:cNvSpPr>
                <a:spLocks noChangeArrowheads="1"/>
              </p:cNvSpPr>
              <p:nvPr/>
            </p:nvSpPr>
            <p:spPr bwMode="auto">
              <a:xfrm>
                <a:off x="2452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4" name="Oval 12602"/>
              <p:cNvSpPr>
                <a:spLocks noChangeArrowheads="1"/>
              </p:cNvSpPr>
              <p:nvPr/>
            </p:nvSpPr>
            <p:spPr bwMode="auto">
              <a:xfrm>
                <a:off x="2452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5" name="Oval 12603"/>
              <p:cNvSpPr>
                <a:spLocks noChangeArrowheads="1"/>
              </p:cNvSpPr>
              <p:nvPr/>
            </p:nvSpPr>
            <p:spPr bwMode="auto">
              <a:xfrm>
                <a:off x="2452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6" name="Oval 12604"/>
              <p:cNvSpPr>
                <a:spLocks noChangeArrowheads="1"/>
              </p:cNvSpPr>
              <p:nvPr/>
            </p:nvSpPr>
            <p:spPr bwMode="auto">
              <a:xfrm>
                <a:off x="2452" y="28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7" name="Oval 12605"/>
              <p:cNvSpPr>
                <a:spLocks noChangeArrowheads="1"/>
              </p:cNvSpPr>
              <p:nvPr/>
            </p:nvSpPr>
            <p:spPr bwMode="auto">
              <a:xfrm>
                <a:off x="2452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8" name="Oval 12606"/>
              <p:cNvSpPr>
                <a:spLocks noChangeArrowheads="1"/>
              </p:cNvSpPr>
              <p:nvPr/>
            </p:nvSpPr>
            <p:spPr bwMode="auto">
              <a:xfrm>
                <a:off x="2452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59" name="Oval 12607"/>
              <p:cNvSpPr>
                <a:spLocks noChangeArrowheads="1"/>
              </p:cNvSpPr>
              <p:nvPr/>
            </p:nvSpPr>
            <p:spPr bwMode="auto">
              <a:xfrm>
                <a:off x="2452" y="28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0" name="Oval 12608"/>
              <p:cNvSpPr>
                <a:spLocks noChangeArrowheads="1"/>
              </p:cNvSpPr>
              <p:nvPr/>
            </p:nvSpPr>
            <p:spPr bwMode="auto">
              <a:xfrm>
                <a:off x="2452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1" name="Oval 12609"/>
              <p:cNvSpPr>
                <a:spLocks noChangeArrowheads="1"/>
              </p:cNvSpPr>
              <p:nvPr/>
            </p:nvSpPr>
            <p:spPr bwMode="auto">
              <a:xfrm>
                <a:off x="2455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2" name="Oval 12610"/>
              <p:cNvSpPr>
                <a:spLocks noChangeArrowheads="1"/>
              </p:cNvSpPr>
              <p:nvPr/>
            </p:nvSpPr>
            <p:spPr bwMode="auto">
              <a:xfrm>
                <a:off x="2455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3" name="Oval 12611"/>
              <p:cNvSpPr>
                <a:spLocks noChangeArrowheads="1"/>
              </p:cNvSpPr>
              <p:nvPr/>
            </p:nvSpPr>
            <p:spPr bwMode="auto">
              <a:xfrm>
                <a:off x="2455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4" name="Oval 12612"/>
              <p:cNvSpPr>
                <a:spLocks noChangeArrowheads="1"/>
              </p:cNvSpPr>
              <p:nvPr/>
            </p:nvSpPr>
            <p:spPr bwMode="auto">
              <a:xfrm>
                <a:off x="2455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5" name="Oval 12613"/>
              <p:cNvSpPr>
                <a:spLocks noChangeArrowheads="1"/>
              </p:cNvSpPr>
              <p:nvPr/>
            </p:nvSpPr>
            <p:spPr bwMode="auto">
              <a:xfrm>
                <a:off x="2455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6" name="Oval 12614"/>
              <p:cNvSpPr>
                <a:spLocks noChangeArrowheads="1"/>
              </p:cNvSpPr>
              <p:nvPr/>
            </p:nvSpPr>
            <p:spPr bwMode="auto">
              <a:xfrm>
                <a:off x="2455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7" name="Oval 12615"/>
              <p:cNvSpPr>
                <a:spLocks noChangeArrowheads="1"/>
              </p:cNvSpPr>
              <p:nvPr/>
            </p:nvSpPr>
            <p:spPr bwMode="auto">
              <a:xfrm>
                <a:off x="2455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8" name="Oval 12616"/>
              <p:cNvSpPr>
                <a:spLocks noChangeArrowheads="1"/>
              </p:cNvSpPr>
              <p:nvPr/>
            </p:nvSpPr>
            <p:spPr bwMode="auto">
              <a:xfrm>
                <a:off x="2455" y="28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69" name="Oval 12617"/>
              <p:cNvSpPr>
                <a:spLocks noChangeArrowheads="1"/>
              </p:cNvSpPr>
              <p:nvPr/>
            </p:nvSpPr>
            <p:spPr bwMode="auto">
              <a:xfrm>
                <a:off x="2458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0" name="Oval 12618"/>
              <p:cNvSpPr>
                <a:spLocks noChangeArrowheads="1"/>
              </p:cNvSpPr>
              <p:nvPr/>
            </p:nvSpPr>
            <p:spPr bwMode="auto">
              <a:xfrm>
                <a:off x="2458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1" name="Oval 12619"/>
              <p:cNvSpPr>
                <a:spLocks noChangeArrowheads="1"/>
              </p:cNvSpPr>
              <p:nvPr/>
            </p:nvSpPr>
            <p:spPr bwMode="auto">
              <a:xfrm>
                <a:off x="2458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2" name="Oval 12620"/>
              <p:cNvSpPr>
                <a:spLocks noChangeArrowheads="1"/>
              </p:cNvSpPr>
              <p:nvPr/>
            </p:nvSpPr>
            <p:spPr bwMode="auto">
              <a:xfrm>
                <a:off x="2458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3" name="Oval 12621"/>
              <p:cNvSpPr>
                <a:spLocks noChangeArrowheads="1"/>
              </p:cNvSpPr>
              <p:nvPr/>
            </p:nvSpPr>
            <p:spPr bwMode="auto">
              <a:xfrm>
                <a:off x="2458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4" name="Oval 12622"/>
              <p:cNvSpPr>
                <a:spLocks noChangeArrowheads="1"/>
              </p:cNvSpPr>
              <p:nvPr/>
            </p:nvSpPr>
            <p:spPr bwMode="auto">
              <a:xfrm>
                <a:off x="2458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5" name="Oval 12623"/>
              <p:cNvSpPr>
                <a:spLocks noChangeArrowheads="1"/>
              </p:cNvSpPr>
              <p:nvPr/>
            </p:nvSpPr>
            <p:spPr bwMode="auto">
              <a:xfrm>
                <a:off x="2458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6" name="Oval 12624"/>
              <p:cNvSpPr>
                <a:spLocks noChangeArrowheads="1"/>
              </p:cNvSpPr>
              <p:nvPr/>
            </p:nvSpPr>
            <p:spPr bwMode="auto">
              <a:xfrm>
                <a:off x="2461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7" name="Oval 12625"/>
              <p:cNvSpPr>
                <a:spLocks noChangeArrowheads="1"/>
              </p:cNvSpPr>
              <p:nvPr/>
            </p:nvSpPr>
            <p:spPr bwMode="auto">
              <a:xfrm>
                <a:off x="2461" y="287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8" name="Oval 12626"/>
              <p:cNvSpPr>
                <a:spLocks noChangeArrowheads="1"/>
              </p:cNvSpPr>
              <p:nvPr/>
            </p:nvSpPr>
            <p:spPr bwMode="auto">
              <a:xfrm>
                <a:off x="2461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79" name="Oval 12627"/>
              <p:cNvSpPr>
                <a:spLocks noChangeArrowheads="1"/>
              </p:cNvSpPr>
              <p:nvPr/>
            </p:nvSpPr>
            <p:spPr bwMode="auto">
              <a:xfrm>
                <a:off x="2461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0" name="Oval 12628"/>
              <p:cNvSpPr>
                <a:spLocks noChangeArrowheads="1"/>
              </p:cNvSpPr>
              <p:nvPr/>
            </p:nvSpPr>
            <p:spPr bwMode="auto">
              <a:xfrm>
                <a:off x="2461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1" name="Oval 12629"/>
              <p:cNvSpPr>
                <a:spLocks noChangeArrowheads="1"/>
              </p:cNvSpPr>
              <p:nvPr/>
            </p:nvSpPr>
            <p:spPr bwMode="auto">
              <a:xfrm>
                <a:off x="2461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2" name="Oval 12630"/>
              <p:cNvSpPr>
                <a:spLocks noChangeArrowheads="1"/>
              </p:cNvSpPr>
              <p:nvPr/>
            </p:nvSpPr>
            <p:spPr bwMode="auto">
              <a:xfrm>
                <a:off x="2461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3" name="Oval 12631"/>
              <p:cNvSpPr>
                <a:spLocks noChangeArrowheads="1"/>
              </p:cNvSpPr>
              <p:nvPr/>
            </p:nvSpPr>
            <p:spPr bwMode="auto">
              <a:xfrm>
                <a:off x="2461" y="288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4" name="Oval 12632"/>
              <p:cNvSpPr>
                <a:spLocks noChangeArrowheads="1"/>
              </p:cNvSpPr>
              <p:nvPr/>
            </p:nvSpPr>
            <p:spPr bwMode="auto">
              <a:xfrm>
                <a:off x="2464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5" name="Oval 12633"/>
              <p:cNvSpPr>
                <a:spLocks noChangeArrowheads="1"/>
              </p:cNvSpPr>
              <p:nvPr/>
            </p:nvSpPr>
            <p:spPr bwMode="auto">
              <a:xfrm>
                <a:off x="2464" y="2871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6" name="Oval 12634"/>
              <p:cNvSpPr>
                <a:spLocks noChangeArrowheads="1"/>
              </p:cNvSpPr>
              <p:nvPr/>
            </p:nvSpPr>
            <p:spPr bwMode="auto">
              <a:xfrm>
                <a:off x="2464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7" name="Oval 12635"/>
              <p:cNvSpPr>
                <a:spLocks noChangeArrowheads="1"/>
              </p:cNvSpPr>
              <p:nvPr/>
            </p:nvSpPr>
            <p:spPr bwMode="auto">
              <a:xfrm>
                <a:off x="2464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8" name="Oval 12636"/>
              <p:cNvSpPr>
                <a:spLocks noChangeArrowheads="1"/>
              </p:cNvSpPr>
              <p:nvPr/>
            </p:nvSpPr>
            <p:spPr bwMode="auto">
              <a:xfrm>
                <a:off x="2464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89" name="Oval 12637"/>
              <p:cNvSpPr>
                <a:spLocks noChangeArrowheads="1"/>
              </p:cNvSpPr>
              <p:nvPr/>
            </p:nvSpPr>
            <p:spPr bwMode="auto">
              <a:xfrm>
                <a:off x="2464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0" name="Oval 12638"/>
              <p:cNvSpPr>
                <a:spLocks noChangeArrowheads="1"/>
              </p:cNvSpPr>
              <p:nvPr/>
            </p:nvSpPr>
            <p:spPr bwMode="auto">
              <a:xfrm>
                <a:off x="2464" y="2881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1" name="Oval 12639"/>
              <p:cNvSpPr>
                <a:spLocks noChangeArrowheads="1"/>
              </p:cNvSpPr>
              <p:nvPr/>
            </p:nvSpPr>
            <p:spPr bwMode="auto">
              <a:xfrm>
                <a:off x="2464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2" name="Oval 12640"/>
              <p:cNvSpPr>
                <a:spLocks noChangeArrowheads="1"/>
              </p:cNvSpPr>
              <p:nvPr/>
            </p:nvSpPr>
            <p:spPr bwMode="auto">
              <a:xfrm>
                <a:off x="2467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3" name="Oval 12641"/>
              <p:cNvSpPr>
                <a:spLocks noChangeArrowheads="1"/>
              </p:cNvSpPr>
              <p:nvPr/>
            </p:nvSpPr>
            <p:spPr bwMode="auto">
              <a:xfrm>
                <a:off x="2467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4" name="Oval 12642"/>
              <p:cNvSpPr>
                <a:spLocks noChangeArrowheads="1"/>
              </p:cNvSpPr>
              <p:nvPr/>
            </p:nvSpPr>
            <p:spPr bwMode="auto">
              <a:xfrm>
                <a:off x="2467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5" name="Oval 12643"/>
              <p:cNvSpPr>
                <a:spLocks noChangeArrowheads="1"/>
              </p:cNvSpPr>
              <p:nvPr/>
            </p:nvSpPr>
            <p:spPr bwMode="auto">
              <a:xfrm>
                <a:off x="2467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6" name="Oval 12644"/>
              <p:cNvSpPr>
                <a:spLocks noChangeArrowheads="1"/>
              </p:cNvSpPr>
              <p:nvPr/>
            </p:nvSpPr>
            <p:spPr bwMode="auto">
              <a:xfrm>
                <a:off x="2467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7" name="Oval 12645"/>
              <p:cNvSpPr>
                <a:spLocks noChangeArrowheads="1"/>
              </p:cNvSpPr>
              <p:nvPr/>
            </p:nvSpPr>
            <p:spPr bwMode="auto">
              <a:xfrm>
                <a:off x="2467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8" name="Oval 12646"/>
              <p:cNvSpPr>
                <a:spLocks noChangeArrowheads="1"/>
              </p:cNvSpPr>
              <p:nvPr/>
            </p:nvSpPr>
            <p:spPr bwMode="auto">
              <a:xfrm>
                <a:off x="2467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099" name="Oval 12647"/>
              <p:cNvSpPr>
                <a:spLocks noChangeArrowheads="1"/>
              </p:cNvSpPr>
              <p:nvPr/>
            </p:nvSpPr>
            <p:spPr bwMode="auto">
              <a:xfrm>
                <a:off x="2470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00" name="Oval 12648"/>
              <p:cNvSpPr>
                <a:spLocks noChangeArrowheads="1"/>
              </p:cNvSpPr>
              <p:nvPr/>
            </p:nvSpPr>
            <p:spPr bwMode="auto">
              <a:xfrm>
                <a:off x="2470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01" name="Oval 12649"/>
              <p:cNvSpPr>
                <a:spLocks noChangeArrowheads="1"/>
              </p:cNvSpPr>
              <p:nvPr/>
            </p:nvSpPr>
            <p:spPr bwMode="auto">
              <a:xfrm>
                <a:off x="2470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02" name="Oval 12650"/>
              <p:cNvSpPr>
                <a:spLocks noChangeArrowheads="1"/>
              </p:cNvSpPr>
              <p:nvPr/>
            </p:nvSpPr>
            <p:spPr bwMode="auto">
              <a:xfrm>
                <a:off x="2470" y="288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03" name="Oval 12651"/>
              <p:cNvSpPr>
                <a:spLocks noChangeArrowheads="1"/>
              </p:cNvSpPr>
              <p:nvPr/>
            </p:nvSpPr>
            <p:spPr bwMode="auto">
              <a:xfrm>
                <a:off x="2470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04" name="Oval 12652"/>
              <p:cNvSpPr>
                <a:spLocks noChangeArrowheads="1"/>
              </p:cNvSpPr>
              <p:nvPr/>
            </p:nvSpPr>
            <p:spPr bwMode="auto">
              <a:xfrm>
                <a:off x="2470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05" name="Oval 12653"/>
              <p:cNvSpPr>
                <a:spLocks noChangeArrowheads="1"/>
              </p:cNvSpPr>
              <p:nvPr/>
            </p:nvSpPr>
            <p:spPr bwMode="auto">
              <a:xfrm>
                <a:off x="2470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06" name="Oval 12654"/>
              <p:cNvSpPr>
                <a:spLocks noChangeArrowheads="1"/>
              </p:cNvSpPr>
              <p:nvPr/>
            </p:nvSpPr>
            <p:spPr bwMode="auto">
              <a:xfrm>
                <a:off x="2470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07" name="Oval 12655"/>
              <p:cNvSpPr>
                <a:spLocks noChangeArrowheads="1"/>
              </p:cNvSpPr>
              <p:nvPr/>
            </p:nvSpPr>
            <p:spPr bwMode="auto">
              <a:xfrm>
                <a:off x="2473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10108" name="Oval 12656"/>
              <p:cNvSpPr>
                <a:spLocks noChangeArrowheads="1"/>
              </p:cNvSpPr>
              <p:nvPr/>
            </p:nvSpPr>
            <p:spPr bwMode="auto">
              <a:xfrm>
                <a:off x="2473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0" name="Group 12858"/>
            <p:cNvGrpSpPr>
              <a:grpSpLocks/>
            </p:cNvGrpSpPr>
            <p:nvPr/>
          </p:nvGrpSpPr>
          <p:grpSpPr bwMode="auto">
            <a:xfrm>
              <a:off x="2473" y="2871"/>
              <a:ext cx="99" cy="160"/>
              <a:chOff x="2473" y="2871"/>
              <a:chExt cx="99" cy="160"/>
            </a:xfrm>
          </p:grpSpPr>
          <p:sp>
            <p:nvSpPr>
              <p:cNvPr id="9709" name="Oval 12658"/>
              <p:cNvSpPr>
                <a:spLocks noChangeArrowheads="1"/>
              </p:cNvSpPr>
              <p:nvPr/>
            </p:nvSpPr>
            <p:spPr bwMode="auto">
              <a:xfrm>
                <a:off x="2473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0" name="Oval 12659"/>
              <p:cNvSpPr>
                <a:spLocks noChangeArrowheads="1"/>
              </p:cNvSpPr>
              <p:nvPr/>
            </p:nvSpPr>
            <p:spPr bwMode="auto">
              <a:xfrm>
                <a:off x="2473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1" name="Oval 12660"/>
              <p:cNvSpPr>
                <a:spLocks noChangeArrowheads="1"/>
              </p:cNvSpPr>
              <p:nvPr/>
            </p:nvSpPr>
            <p:spPr bwMode="auto">
              <a:xfrm>
                <a:off x="2473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2" name="Oval 12661"/>
              <p:cNvSpPr>
                <a:spLocks noChangeArrowheads="1"/>
              </p:cNvSpPr>
              <p:nvPr/>
            </p:nvSpPr>
            <p:spPr bwMode="auto">
              <a:xfrm>
                <a:off x="2473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3" name="Oval 12662"/>
              <p:cNvSpPr>
                <a:spLocks noChangeArrowheads="1"/>
              </p:cNvSpPr>
              <p:nvPr/>
            </p:nvSpPr>
            <p:spPr bwMode="auto">
              <a:xfrm>
                <a:off x="2473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4" name="Oval 12663"/>
              <p:cNvSpPr>
                <a:spLocks noChangeArrowheads="1"/>
              </p:cNvSpPr>
              <p:nvPr/>
            </p:nvSpPr>
            <p:spPr bwMode="auto">
              <a:xfrm>
                <a:off x="2473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5" name="Oval 12664"/>
              <p:cNvSpPr>
                <a:spLocks noChangeArrowheads="1"/>
              </p:cNvSpPr>
              <p:nvPr/>
            </p:nvSpPr>
            <p:spPr bwMode="auto">
              <a:xfrm>
                <a:off x="2476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6" name="Oval 12665"/>
              <p:cNvSpPr>
                <a:spLocks noChangeArrowheads="1"/>
              </p:cNvSpPr>
              <p:nvPr/>
            </p:nvSpPr>
            <p:spPr bwMode="auto">
              <a:xfrm>
                <a:off x="2476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7" name="Oval 12666"/>
              <p:cNvSpPr>
                <a:spLocks noChangeArrowheads="1"/>
              </p:cNvSpPr>
              <p:nvPr/>
            </p:nvSpPr>
            <p:spPr bwMode="auto">
              <a:xfrm>
                <a:off x="2476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8" name="Oval 12667"/>
              <p:cNvSpPr>
                <a:spLocks noChangeArrowheads="1"/>
              </p:cNvSpPr>
              <p:nvPr/>
            </p:nvSpPr>
            <p:spPr bwMode="auto">
              <a:xfrm>
                <a:off x="2476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19" name="Oval 12668"/>
              <p:cNvSpPr>
                <a:spLocks noChangeArrowheads="1"/>
              </p:cNvSpPr>
              <p:nvPr/>
            </p:nvSpPr>
            <p:spPr bwMode="auto">
              <a:xfrm>
                <a:off x="2476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0" name="Oval 12669"/>
              <p:cNvSpPr>
                <a:spLocks noChangeArrowheads="1"/>
              </p:cNvSpPr>
              <p:nvPr/>
            </p:nvSpPr>
            <p:spPr bwMode="auto">
              <a:xfrm>
                <a:off x="2476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1" name="Oval 12670"/>
              <p:cNvSpPr>
                <a:spLocks noChangeArrowheads="1"/>
              </p:cNvSpPr>
              <p:nvPr/>
            </p:nvSpPr>
            <p:spPr bwMode="auto">
              <a:xfrm>
                <a:off x="2476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2" name="Oval 12671"/>
              <p:cNvSpPr>
                <a:spLocks noChangeArrowheads="1"/>
              </p:cNvSpPr>
              <p:nvPr/>
            </p:nvSpPr>
            <p:spPr bwMode="auto">
              <a:xfrm>
                <a:off x="2478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3" name="Oval 12672"/>
              <p:cNvSpPr>
                <a:spLocks noChangeArrowheads="1"/>
              </p:cNvSpPr>
              <p:nvPr/>
            </p:nvSpPr>
            <p:spPr bwMode="auto">
              <a:xfrm>
                <a:off x="2478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4" name="Oval 12673"/>
              <p:cNvSpPr>
                <a:spLocks noChangeArrowheads="1"/>
              </p:cNvSpPr>
              <p:nvPr/>
            </p:nvSpPr>
            <p:spPr bwMode="auto">
              <a:xfrm>
                <a:off x="2478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5" name="Oval 12674"/>
              <p:cNvSpPr>
                <a:spLocks noChangeArrowheads="1"/>
              </p:cNvSpPr>
              <p:nvPr/>
            </p:nvSpPr>
            <p:spPr bwMode="auto">
              <a:xfrm>
                <a:off x="2478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6" name="Oval 12675"/>
              <p:cNvSpPr>
                <a:spLocks noChangeArrowheads="1"/>
              </p:cNvSpPr>
              <p:nvPr/>
            </p:nvSpPr>
            <p:spPr bwMode="auto">
              <a:xfrm>
                <a:off x="2478" y="289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7" name="Oval 12676"/>
              <p:cNvSpPr>
                <a:spLocks noChangeArrowheads="1"/>
              </p:cNvSpPr>
              <p:nvPr/>
            </p:nvSpPr>
            <p:spPr bwMode="auto">
              <a:xfrm>
                <a:off x="2478" y="28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8" name="Oval 12677"/>
              <p:cNvSpPr>
                <a:spLocks noChangeArrowheads="1"/>
              </p:cNvSpPr>
              <p:nvPr/>
            </p:nvSpPr>
            <p:spPr bwMode="auto">
              <a:xfrm>
                <a:off x="2478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29" name="Oval 12678"/>
              <p:cNvSpPr>
                <a:spLocks noChangeArrowheads="1"/>
              </p:cNvSpPr>
              <p:nvPr/>
            </p:nvSpPr>
            <p:spPr bwMode="auto">
              <a:xfrm>
                <a:off x="2478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0" name="Oval 12679"/>
              <p:cNvSpPr>
                <a:spLocks noChangeArrowheads="1"/>
              </p:cNvSpPr>
              <p:nvPr/>
            </p:nvSpPr>
            <p:spPr bwMode="auto">
              <a:xfrm>
                <a:off x="2481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1" name="Oval 12680"/>
              <p:cNvSpPr>
                <a:spLocks noChangeArrowheads="1"/>
              </p:cNvSpPr>
              <p:nvPr/>
            </p:nvSpPr>
            <p:spPr bwMode="auto">
              <a:xfrm>
                <a:off x="2481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2" name="Oval 12681"/>
              <p:cNvSpPr>
                <a:spLocks noChangeArrowheads="1"/>
              </p:cNvSpPr>
              <p:nvPr/>
            </p:nvSpPr>
            <p:spPr bwMode="auto">
              <a:xfrm>
                <a:off x="2481" y="2871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3" name="Oval 12682"/>
              <p:cNvSpPr>
                <a:spLocks noChangeArrowheads="1"/>
              </p:cNvSpPr>
              <p:nvPr/>
            </p:nvSpPr>
            <p:spPr bwMode="auto">
              <a:xfrm>
                <a:off x="2481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4" name="Oval 12683"/>
              <p:cNvSpPr>
                <a:spLocks noChangeArrowheads="1"/>
              </p:cNvSpPr>
              <p:nvPr/>
            </p:nvSpPr>
            <p:spPr bwMode="auto">
              <a:xfrm>
                <a:off x="2481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5" name="Oval 12684"/>
              <p:cNvSpPr>
                <a:spLocks noChangeArrowheads="1"/>
              </p:cNvSpPr>
              <p:nvPr/>
            </p:nvSpPr>
            <p:spPr bwMode="auto">
              <a:xfrm>
                <a:off x="2481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6" name="Oval 12685"/>
              <p:cNvSpPr>
                <a:spLocks noChangeArrowheads="1"/>
              </p:cNvSpPr>
              <p:nvPr/>
            </p:nvSpPr>
            <p:spPr bwMode="auto">
              <a:xfrm>
                <a:off x="2481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7" name="Oval 12686"/>
              <p:cNvSpPr>
                <a:spLocks noChangeArrowheads="1"/>
              </p:cNvSpPr>
              <p:nvPr/>
            </p:nvSpPr>
            <p:spPr bwMode="auto">
              <a:xfrm>
                <a:off x="2484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8" name="Oval 12687"/>
              <p:cNvSpPr>
                <a:spLocks noChangeArrowheads="1"/>
              </p:cNvSpPr>
              <p:nvPr/>
            </p:nvSpPr>
            <p:spPr bwMode="auto">
              <a:xfrm>
                <a:off x="2484" y="2881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39" name="Oval 12688"/>
              <p:cNvSpPr>
                <a:spLocks noChangeArrowheads="1"/>
              </p:cNvSpPr>
              <p:nvPr/>
            </p:nvSpPr>
            <p:spPr bwMode="auto">
              <a:xfrm>
                <a:off x="2484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0" name="Oval 12689"/>
              <p:cNvSpPr>
                <a:spLocks noChangeArrowheads="1"/>
              </p:cNvSpPr>
              <p:nvPr/>
            </p:nvSpPr>
            <p:spPr bwMode="auto">
              <a:xfrm>
                <a:off x="2484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1" name="Oval 12690"/>
              <p:cNvSpPr>
                <a:spLocks noChangeArrowheads="1"/>
              </p:cNvSpPr>
              <p:nvPr/>
            </p:nvSpPr>
            <p:spPr bwMode="auto">
              <a:xfrm>
                <a:off x="2484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2" name="Oval 12691"/>
              <p:cNvSpPr>
                <a:spLocks noChangeArrowheads="1"/>
              </p:cNvSpPr>
              <p:nvPr/>
            </p:nvSpPr>
            <p:spPr bwMode="auto">
              <a:xfrm>
                <a:off x="2484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3" name="Oval 12692"/>
              <p:cNvSpPr>
                <a:spLocks noChangeArrowheads="1"/>
              </p:cNvSpPr>
              <p:nvPr/>
            </p:nvSpPr>
            <p:spPr bwMode="auto">
              <a:xfrm>
                <a:off x="2484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4" name="Oval 12693"/>
              <p:cNvSpPr>
                <a:spLocks noChangeArrowheads="1"/>
              </p:cNvSpPr>
              <p:nvPr/>
            </p:nvSpPr>
            <p:spPr bwMode="auto">
              <a:xfrm>
                <a:off x="2484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5" name="Oval 12694"/>
              <p:cNvSpPr>
                <a:spLocks noChangeArrowheads="1"/>
              </p:cNvSpPr>
              <p:nvPr/>
            </p:nvSpPr>
            <p:spPr bwMode="auto">
              <a:xfrm>
                <a:off x="2487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6" name="Oval 12695"/>
              <p:cNvSpPr>
                <a:spLocks noChangeArrowheads="1"/>
              </p:cNvSpPr>
              <p:nvPr/>
            </p:nvSpPr>
            <p:spPr bwMode="auto">
              <a:xfrm>
                <a:off x="2487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7" name="Oval 12696"/>
              <p:cNvSpPr>
                <a:spLocks noChangeArrowheads="1"/>
              </p:cNvSpPr>
              <p:nvPr/>
            </p:nvSpPr>
            <p:spPr bwMode="auto">
              <a:xfrm>
                <a:off x="2487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8" name="Oval 12697"/>
              <p:cNvSpPr>
                <a:spLocks noChangeArrowheads="1"/>
              </p:cNvSpPr>
              <p:nvPr/>
            </p:nvSpPr>
            <p:spPr bwMode="auto">
              <a:xfrm>
                <a:off x="2487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49" name="Oval 12698"/>
              <p:cNvSpPr>
                <a:spLocks noChangeArrowheads="1"/>
              </p:cNvSpPr>
              <p:nvPr/>
            </p:nvSpPr>
            <p:spPr bwMode="auto">
              <a:xfrm>
                <a:off x="2487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0" name="Oval 12699"/>
              <p:cNvSpPr>
                <a:spLocks noChangeArrowheads="1"/>
              </p:cNvSpPr>
              <p:nvPr/>
            </p:nvSpPr>
            <p:spPr bwMode="auto">
              <a:xfrm>
                <a:off x="2487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1" name="Oval 12700"/>
              <p:cNvSpPr>
                <a:spLocks noChangeArrowheads="1"/>
              </p:cNvSpPr>
              <p:nvPr/>
            </p:nvSpPr>
            <p:spPr bwMode="auto">
              <a:xfrm>
                <a:off x="2487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2" name="Oval 12701"/>
              <p:cNvSpPr>
                <a:spLocks noChangeArrowheads="1"/>
              </p:cNvSpPr>
              <p:nvPr/>
            </p:nvSpPr>
            <p:spPr bwMode="auto">
              <a:xfrm>
                <a:off x="2487" y="29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3" name="Oval 12702"/>
              <p:cNvSpPr>
                <a:spLocks noChangeArrowheads="1"/>
              </p:cNvSpPr>
              <p:nvPr/>
            </p:nvSpPr>
            <p:spPr bwMode="auto">
              <a:xfrm>
                <a:off x="2490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4" name="Oval 12703"/>
              <p:cNvSpPr>
                <a:spLocks noChangeArrowheads="1"/>
              </p:cNvSpPr>
              <p:nvPr/>
            </p:nvSpPr>
            <p:spPr bwMode="auto">
              <a:xfrm>
                <a:off x="2490" y="29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5" name="Oval 12704"/>
              <p:cNvSpPr>
                <a:spLocks noChangeArrowheads="1"/>
              </p:cNvSpPr>
              <p:nvPr/>
            </p:nvSpPr>
            <p:spPr bwMode="auto">
              <a:xfrm>
                <a:off x="2490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6" name="Oval 12705"/>
              <p:cNvSpPr>
                <a:spLocks noChangeArrowheads="1"/>
              </p:cNvSpPr>
              <p:nvPr/>
            </p:nvSpPr>
            <p:spPr bwMode="auto">
              <a:xfrm>
                <a:off x="2490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7" name="Oval 12706"/>
              <p:cNvSpPr>
                <a:spLocks noChangeArrowheads="1"/>
              </p:cNvSpPr>
              <p:nvPr/>
            </p:nvSpPr>
            <p:spPr bwMode="auto">
              <a:xfrm>
                <a:off x="2490" y="288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8" name="Oval 12707"/>
              <p:cNvSpPr>
                <a:spLocks noChangeArrowheads="1"/>
              </p:cNvSpPr>
              <p:nvPr/>
            </p:nvSpPr>
            <p:spPr bwMode="auto">
              <a:xfrm>
                <a:off x="2490" y="2895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59" name="Oval 12708"/>
              <p:cNvSpPr>
                <a:spLocks noChangeArrowheads="1"/>
              </p:cNvSpPr>
              <p:nvPr/>
            </p:nvSpPr>
            <p:spPr bwMode="auto">
              <a:xfrm>
                <a:off x="2490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0" name="Oval 12709"/>
              <p:cNvSpPr>
                <a:spLocks noChangeArrowheads="1"/>
              </p:cNvSpPr>
              <p:nvPr/>
            </p:nvSpPr>
            <p:spPr bwMode="auto">
              <a:xfrm>
                <a:off x="2493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1" name="Oval 12710"/>
              <p:cNvSpPr>
                <a:spLocks noChangeArrowheads="1"/>
              </p:cNvSpPr>
              <p:nvPr/>
            </p:nvSpPr>
            <p:spPr bwMode="auto">
              <a:xfrm>
                <a:off x="2493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2" name="Oval 12711"/>
              <p:cNvSpPr>
                <a:spLocks noChangeArrowheads="1"/>
              </p:cNvSpPr>
              <p:nvPr/>
            </p:nvSpPr>
            <p:spPr bwMode="auto">
              <a:xfrm>
                <a:off x="2493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3" name="Oval 12712"/>
              <p:cNvSpPr>
                <a:spLocks noChangeArrowheads="1"/>
              </p:cNvSpPr>
              <p:nvPr/>
            </p:nvSpPr>
            <p:spPr bwMode="auto">
              <a:xfrm>
                <a:off x="2493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4" name="Oval 12713"/>
              <p:cNvSpPr>
                <a:spLocks noChangeArrowheads="1"/>
              </p:cNvSpPr>
              <p:nvPr/>
            </p:nvSpPr>
            <p:spPr bwMode="auto">
              <a:xfrm>
                <a:off x="2493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5" name="Oval 12714"/>
              <p:cNvSpPr>
                <a:spLocks noChangeArrowheads="1"/>
              </p:cNvSpPr>
              <p:nvPr/>
            </p:nvSpPr>
            <p:spPr bwMode="auto">
              <a:xfrm>
                <a:off x="2493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6" name="Oval 12715"/>
              <p:cNvSpPr>
                <a:spLocks noChangeArrowheads="1"/>
              </p:cNvSpPr>
              <p:nvPr/>
            </p:nvSpPr>
            <p:spPr bwMode="auto">
              <a:xfrm>
                <a:off x="2493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7" name="Oval 12716"/>
              <p:cNvSpPr>
                <a:spLocks noChangeArrowheads="1"/>
              </p:cNvSpPr>
              <p:nvPr/>
            </p:nvSpPr>
            <p:spPr bwMode="auto">
              <a:xfrm>
                <a:off x="2493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8" name="Oval 12717"/>
              <p:cNvSpPr>
                <a:spLocks noChangeArrowheads="1"/>
              </p:cNvSpPr>
              <p:nvPr/>
            </p:nvSpPr>
            <p:spPr bwMode="auto">
              <a:xfrm>
                <a:off x="2496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69" name="Oval 12718"/>
              <p:cNvSpPr>
                <a:spLocks noChangeArrowheads="1"/>
              </p:cNvSpPr>
              <p:nvPr/>
            </p:nvSpPr>
            <p:spPr bwMode="auto">
              <a:xfrm>
                <a:off x="2496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0" name="Oval 12719"/>
              <p:cNvSpPr>
                <a:spLocks noChangeArrowheads="1"/>
              </p:cNvSpPr>
              <p:nvPr/>
            </p:nvSpPr>
            <p:spPr bwMode="auto">
              <a:xfrm>
                <a:off x="2496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1" name="Oval 12720"/>
              <p:cNvSpPr>
                <a:spLocks noChangeArrowheads="1"/>
              </p:cNvSpPr>
              <p:nvPr/>
            </p:nvSpPr>
            <p:spPr bwMode="auto">
              <a:xfrm>
                <a:off x="2496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2" name="Oval 12721"/>
              <p:cNvSpPr>
                <a:spLocks noChangeArrowheads="1"/>
              </p:cNvSpPr>
              <p:nvPr/>
            </p:nvSpPr>
            <p:spPr bwMode="auto">
              <a:xfrm>
                <a:off x="2496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3" name="Oval 12722"/>
              <p:cNvSpPr>
                <a:spLocks noChangeArrowheads="1"/>
              </p:cNvSpPr>
              <p:nvPr/>
            </p:nvSpPr>
            <p:spPr bwMode="auto">
              <a:xfrm>
                <a:off x="2496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4" name="Oval 12723"/>
              <p:cNvSpPr>
                <a:spLocks noChangeArrowheads="1"/>
              </p:cNvSpPr>
              <p:nvPr/>
            </p:nvSpPr>
            <p:spPr bwMode="auto">
              <a:xfrm>
                <a:off x="2496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5" name="Oval 12724"/>
              <p:cNvSpPr>
                <a:spLocks noChangeArrowheads="1"/>
              </p:cNvSpPr>
              <p:nvPr/>
            </p:nvSpPr>
            <p:spPr bwMode="auto">
              <a:xfrm>
                <a:off x="2496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6" name="Oval 12725"/>
              <p:cNvSpPr>
                <a:spLocks noChangeArrowheads="1"/>
              </p:cNvSpPr>
              <p:nvPr/>
            </p:nvSpPr>
            <p:spPr bwMode="auto">
              <a:xfrm>
                <a:off x="2499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7" name="Oval 12726"/>
              <p:cNvSpPr>
                <a:spLocks noChangeArrowheads="1"/>
              </p:cNvSpPr>
              <p:nvPr/>
            </p:nvSpPr>
            <p:spPr bwMode="auto">
              <a:xfrm>
                <a:off x="2499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8" name="Oval 12727"/>
              <p:cNvSpPr>
                <a:spLocks noChangeArrowheads="1"/>
              </p:cNvSpPr>
              <p:nvPr/>
            </p:nvSpPr>
            <p:spPr bwMode="auto">
              <a:xfrm>
                <a:off x="2499" y="289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79" name="Oval 12728"/>
              <p:cNvSpPr>
                <a:spLocks noChangeArrowheads="1"/>
              </p:cNvSpPr>
              <p:nvPr/>
            </p:nvSpPr>
            <p:spPr bwMode="auto">
              <a:xfrm>
                <a:off x="2499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0" name="Oval 12729"/>
              <p:cNvSpPr>
                <a:spLocks noChangeArrowheads="1"/>
              </p:cNvSpPr>
              <p:nvPr/>
            </p:nvSpPr>
            <p:spPr bwMode="auto">
              <a:xfrm>
                <a:off x="2499" y="290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1" name="Oval 12730"/>
              <p:cNvSpPr>
                <a:spLocks noChangeArrowheads="1"/>
              </p:cNvSpPr>
              <p:nvPr/>
            </p:nvSpPr>
            <p:spPr bwMode="auto">
              <a:xfrm>
                <a:off x="2499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2" name="Oval 12731"/>
              <p:cNvSpPr>
                <a:spLocks noChangeArrowheads="1"/>
              </p:cNvSpPr>
              <p:nvPr/>
            </p:nvSpPr>
            <p:spPr bwMode="auto">
              <a:xfrm>
                <a:off x="2499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3" name="Oval 12732"/>
              <p:cNvSpPr>
                <a:spLocks noChangeArrowheads="1"/>
              </p:cNvSpPr>
              <p:nvPr/>
            </p:nvSpPr>
            <p:spPr bwMode="auto">
              <a:xfrm>
                <a:off x="2502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4" name="Oval 12733"/>
              <p:cNvSpPr>
                <a:spLocks noChangeArrowheads="1"/>
              </p:cNvSpPr>
              <p:nvPr/>
            </p:nvSpPr>
            <p:spPr bwMode="auto">
              <a:xfrm>
                <a:off x="250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5" name="Oval 12734"/>
              <p:cNvSpPr>
                <a:spLocks noChangeArrowheads="1"/>
              </p:cNvSpPr>
              <p:nvPr/>
            </p:nvSpPr>
            <p:spPr bwMode="auto">
              <a:xfrm>
                <a:off x="2502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6" name="Oval 12735"/>
              <p:cNvSpPr>
                <a:spLocks noChangeArrowheads="1"/>
              </p:cNvSpPr>
              <p:nvPr/>
            </p:nvSpPr>
            <p:spPr bwMode="auto">
              <a:xfrm>
                <a:off x="2502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7" name="Oval 12736"/>
              <p:cNvSpPr>
                <a:spLocks noChangeArrowheads="1"/>
              </p:cNvSpPr>
              <p:nvPr/>
            </p:nvSpPr>
            <p:spPr bwMode="auto">
              <a:xfrm>
                <a:off x="2502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8" name="Oval 12737"/>
              <p:cNvSpPr>
                <a:spLocks noChangeArrowheads="1"/>
              </p:cNvSpPr>
              <p:nvPr/>
            </p:nvSpPr>
            <p:spPr bwMode="auto">
              <a:xfrm>
                <a:off x="2502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89" name="Oval 12738"/>
              <p:cNvSpPr>
                <a:spLocks noChangeArrowheads="1"/>
              </p:cNvSpPr>
              <p:nvPr/>
            </p:nvSpPr>
            <p:spPr bwMode="auto">
              <a:xfrm>
                <a:off x="2502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0" name="Oval 12739"/>
              <p:cNvSpPr>
                <a:spLocks noChangeArrowheads="1"/>
              </p:cNvSpPr>
              <p:nvPr/>
            </p:nvSpPr>
            <p:spPr bwMode="auto">
              <a:xfrm>
                <a:off x="2502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1" name="Oval 12740"/>
              <p:cNvSpPr>
                <a:spLocks noChangeArrowheads="1"/>
              </p:cNvSpPr>
              <p:nvPr/>
            </p:nvSpPr>
            <p:spPr bwMode="auto">
              <a:xfrm>
                <a:off x="2505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2" name="Oval 12741"/>
              <p:cNvSpPr>
                <a:spLocks noChangeArrowheads="1"/>
              </p:cNvSpPr>
              <p:nvPr/>
            </p:nvSpPr>
            <p:spPr bwMode="auto">
              <a:xfrm>
                <a:off x="2505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3" name="Oval 12742"/>
              <p:cNvSpPr>
                <a:spLocks noChangeArrowheads="1"/>
              </p:cNvSpPr>
              <p:nvPr/>
            </p:nvSpPr>
            <p:spPr bwMode="auto">
              <a:xfrm>
                <a:off x="2505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4" name="Oval 12743"/>
              <p:cNvSpPr>
                <a:spLocks noChangeArrowheads="1"/>
              </p:cNvSpPr>
              <p:nvPr/>
            </p:nvSpPr>
            <p:spPr bwMode="auto">
              <a:xfrm>
                <a:off x="2505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5" name="Oval 12744"/>
              <p:cNvSpPr>
                <a:spLocks noChangeArrowheads="1"/>
              </p:cNvSpPr>
              <p:nvPr/>
            </p:nvSpPr>
            <p:spPr bwMode="auto">
              <a:xfrm>
                <a:off x="2505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6" name="Oval 12745"/>
              <p:cNvSpPr>
                <a:spLocks noChangeArrowheads="1"/>
              </p:cNvSpPr>
              <p:nvPr/>
            </p:nvSpPr>
            <p:spPr bwMode="auto">
              <a:xfrm>
                <a:off x="2505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7" name="Oval 12746"/>
              <p:cNvSpPr>
                <a:spLocks noChangeArrowheads="1"/>
              </p:cNvSpPr>
              <p:nvPr/>
            </p:nvSpPr>
            <p:spPr bwMode="auto">
              <a:xfrm>
                <a:off x="2505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8" name="Oval 12747"/>
              <p:cNvSpPr>
                <a:spLocks noChangeArrowheads="1"/>
              </p:cNvSpPr>
              <p:nvPr/>
            </p:nvSpPr>
            <p:spPr bwMode="auto">
              <a:xfrm>
                <a:off x="2505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99" name="Oval 12748"/>
              <p:cNvSpPr>
                <a:spLocks noChangeArrowheads="1"/>
              </p:cNvSpPr>
              <p:nvPr/>
            </p:nvSpPr>
            <p:spPr bwMode="auto">
              <a:xfrm>
                <a:off x="2508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0" name="Oval 12749"/>
              <p:cNvSpPr>
                <a:spLocks noChangeArrowheads="1"/>
              </p:cNvSpPr>
              <p:nvPr/>
            </p:nvSpPr>
            <p:spPr bwMode="auto">
              <a:xfrm>
                <a:off x="2508" y="288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1" name="Oval 12750"/>
              <p:cNvSpPr>
                <a:spLocks noChangeArrowheads="1"/>
              </p:cNvSpPr>
              <p:nvPr/>
            </p:nvSpPr>
            <p:spPr bwMode="auto">
              <a:xfrm>
                <a:off x="2508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2" name="Oval 12751"/>
              <p:cNvSpPr>
                <a:spLocks noChangeArrowheads="1"/>
              </p:cNvSpPr>
              <p:nvPr/>
            </p:nvSpPr>
            <p:spPr bwMode="auto">
              <a:xfrm>
                <a:off x="2508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3" name="Oval 12752"/>
              <p:cNvSpPr>
                <a:spLocks noChangeArrowheads="1"/>
              </p:cNvSpPr>
              <p:nvPr/>
            </p:nvSpPr>
            <p:spPr bwMode="auto">
              <a:xfrm>
                <a:off x="2508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4" name="Oval 12753"/>
              <p:cNvSpPr>
                <a:spLocks noChangeArrowheads="1"/>
              </p:cNvSpPr>
              <p:nvPr/>
            </p:nvSpPr>
            <p:spPr bwMode="auto">
              <a:xfrm>
                <a:off x="2508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5" name="Oval 12754"/>
              <p:cNvSpPr>
                <a:spLocks noChangeArrowheads="1"/>
              </p:cNvSpPr>
              <p:nvPr/>
            </p:nvSpPr>
            <p:spPr bwMode="auto">
              <a:xfrm>
                <a:off x="2508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6" name="Oval 12755"/>
              <p:cNvSpPr>
                <a:spLocks noChangeArrowheads="1"/>
              </p:cNvSpPr>
              <p:nvPr/>
            </p:nvSpPr>
            <p:spPr bwMode="auto">
              <a:xfrm>
                <a:off x="2511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7" name="Oval 12756"/>
              <p:cNvSpPr>
                <a:spLocks noChangeArrowheads="1"/>
              </p:cNvSpPr>
              <p:nvPr/>
            </p:nvSpPr>
            <p:spPr bwMode="auto">
              <a:xfrm>
                <a:off x="2511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8" name="Oval 12757"/>
              <p:cNvSpPr>
                <a:spLocks noChangeArrowheads="1"/>
              </p:cNvSpPr>
              <p:nvPr/>
            </p:nvSpPr>
            <p:spPr bwMode="auto">
              <a:xfrm>
                <a:off x="2511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09" name="Oval 12758"/>
              <p:cNvSpPr>
                <a:spLocks noChangeArrowheads="1"/>
              </p:cNvSpPr>
              <p:nvPr/>
            </p:nvSpPr>
            <p:spPr bwMode="auto">
              <a:xfrm>
                <a:off x="2511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0" name="Oval 12759"/>
              <p:cNvSpPr>
                <a:spLocks noChangeArrowheads="1"/>
              </p:cNvSpPr>
              <p:nvPr/>
            </p:nvSpPr>
            <p:spPr bwMode="auto">
              <a:xfrm>
                <a:off x="2511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1" name="Oval 12760"/>
              <p:cNvSpPr>
                <a:spLocks noChangeArrowheads="1"/>
              </p:cNvSpPr>
              <p:nvPr/>
            </p:nvSpPr>
            <p:spPr bwMode="auto">
              <a:xfrm>
                <a:off x="2511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2" name="Oval 12761"/>
              <p:cNvSpPr>
                <a:spLocks noChangeArrowheads="1"/>
              </p:cNvSpPr>
              <p:nvPr/>
            </p:nvSpPr>
            <p:spPr bwMode="auto">
              <a:xfrm>
                <a:off x="2511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3" name="Oval 12762"/>
              <p:cNvSpPr>
                <a:spLocks noChangeArrowheads="1"/>
              </p:cNvSpPr>
              <p:nvPr/>
            </p:nvSpPr>
            <p:spPr bwMode="auto">
              <a:xfrm>
                <a:off x="2511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4" name="Oval 12763"/>
              <p:cNvSpPr>
                <a:spLocks noChangeArrowheads="1"/>
              </p:cNvSpPr>
              <p:nvPr/>
            </p:nvSpPr>
            <p:spPr bwMode="auto">
              <a:xfrm>
                <a:off x="2514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5" name="Oval 12764"/>
              <p:cNvSpPr>
                <a:spLocks noChangeArrowheads="1"/>
              </p:cNvSpPr>
              <p:nvPr/>
            </p:nvSpPr>
            <p:spPr bwMode="auto">
              <a:xfrm>
                <a:off x="2514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6" name="Oval 12765"/>
              <p:cNvSpPr>
                <a:spLocks noChangeArrowheads="1"/>
              </p:cNvSpPr>
              <p:nvPr/>
            </p:nvSpPr>
            <p:spPr bwMode="auto">
              <a:xfrm>
                <a:off x="2514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7" name="Oval 12766"/>
              <p:cNvSpPr>
                <a:spLocks noChangeArrowheads="1"/>
              </p:cNvSpPr>
              <p:nvPr/>
            </p:nvSpPr>
            <p:spPr bwMode="auto">
              <a:xfrm>
                <a:off x="2514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8" name="Oval 12767"/>
              <p:cNvSpPr>
                <a:spLocks noChangeArrowheads="1"/>
              </p:cNvSpPr>
              <p:nvPr/>
            </p:nvSpPr>
            <p:spPr bwMode="auto">
              <a:xfrm>
                <a:off x="2514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19" name="Oval 12768"/>
              <p:cNvSpPr>
                <a:spLocks noChangeArrowheads="1"/>
              </p:cNvSpPr>
              <p:nvPr/>
            </p:nvSpPr>
            <p:spPr bwMode="auto">
              <a:xfrm>
                <a:off x="2514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0" name="Oval 12769"/>
              <p:cNvSpPr>
                <a:spLocks noChangeArrowheads="1"/>
              </p:cNvSpPr>
              <p:nvPr/>
            </p:nvSpPr>
            <p:spPr bwMode="auto">
              <a:xfrm>
                <a:off x="2514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1" name="Oval 12770"/>
              <p:cNvSpPr>
                <a:spLocks noChangeArrowheads="1"/>
              </p:cNvSpPr>
              <p:nvPr/>
            </p:nvSpPr>
            <p:spPr bwMode="auto">
              <a:xfrm>
                <a:off x="2514" y="2895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2" name="Oval 12771"/>
              <p:cNvSpPr>
                <a:spLocks noChangeArrowheads="1"/>
              </p:cNvSpPr>
              <p:nvPr/>
            </p:nvSpPr>
            <p:spPr bwMode="auto">
              <a:xfrm>
                <a:off x="2516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3" name="Oval 12772"/>
              <p:cNvSpPr>
                <a:spLocks noChangeArrowheads="1"/>
              </p:cNvSpPr>
              <p:nvPr/>
            </p:nvSpPr>
            <p:spPr bwMode="auto">
              <a:xfrm>
                <a:off x="2516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4" name="Oval 12773"/>
              <p:cNvSpPr>
                <a:spLocks noChangeArrowheads="1"/>
              </p:cNvSpPr>
              <p:nvPr/>
            </p:nvSpPr>
            <p:spPr bwMode="auto">
              <a:xfrm>
                <a:off x="2516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5" name="Oval 12774"/>
              <p:cNvSpPr>
                <a:spLocks noChangeArrowheads="1"/>
              </p:cNvSpPr>
              <p:nvPr/>
            </p:nvSpPr>
            <p:spPr bwMode="auto">
              <a:xfrm>
                <a:off x="2516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6" name="Oval 12775"/>
              <p:cNvSpPr>
                <a:spLocks noChangeArrowheads="1"/>
              </p:cNvSpPr>
              <p:nvPr/>
            </p:nvSpPr>
            <p:spPr bwMode="auto">
              <a:xfrm>
                <a:off x="2516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7" name="Oval 12776"/>
              <p:cNvSpPr>
                <a:spLocks noChangeArrowheads="1"/>
              </p:cNvSpPr>
              <p:nvPr/>
            </p:nvSpPr>
            <p:spPr bwMode="auto">
              <a:xfrm>
                <a:off x="2516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8" name="Oval 12777"/>
              <p:cNvSpPr>
                <a:spLocks noChangeArrowheads="1"/>
              </p:cNvSpPr>
              <p:nvPr/>
            </p:nvSpPr>
            <p:spPr bwMode="auto">
              <a:xfrm>
                <a:off x="2516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29" name="Oval 12778"/>
              <p:cNvSpPr>
                <a:spLocks noChangeArrowheads="1"/>
              </p:cNvSpPr>
              <p:nvPr/>
            </p:nvSpPr>
            <p:spPr bwMode="auto">
              <a:xfrm>
                <a:off x="2519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0" name="Oval 12779"/>
              <p:cNvSpPr>
                <a:spLocks noChangeArrowheads="1"/>
              </p:cNvSpPr>
              <p:nvPr/>
            </p:nvSpPr>
            <p:spPr bwMode="auto">
              <a:xfrm>
                <a:off x="2519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1" name="Oval 12780"/>
              <p:cNvSpPr>
                <a:spLocks noChangeArrowheads="1"/>
              </p:cNvSpPr>
              <p:nvPr/>
            </p:nvSpPr>
            <p:spPr bwMode="auto">
              <a:xfrm>
                <a:off x="2519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2" name="Oval 12781"/>
              <p:cNvSpPr>
                <a:spLocks noChangeArrowheads="1"/>
              </p:cNvSpPr>
              <p:nvPr/>
            </p:nvSpPr>
            <p:spPr bwMode="auto">
              <a:xfrm>
                <a:off x="2519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3" name="Oval 12782"/>
              <p:cNvSpPr>
                <a:spLocks noChangeArrowheads="1"/>
              </p:cNvSpPr>
              <p:nvPr/>
            </p:nvSpPr>
            <p:spPr bwMode="auto">
              <a:xfrm>
                <a:off x="2519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4" name="Oval 12783"/>
              <p:cNvSpPr>
                <a:spLocks noChangeArrowheads="1"/>
              </p:cNvSpPr>
              <p:nvPr/>
            </p:nvSpPr>
            <p:spPr bwMode="auto">
              <a:xfrm>
                <a:off x="2519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5" name="Oval 12784"/>
              <p:cNvSpPr>
                <a:spLocks noChangeArrowheads="1"/>
              </p:cNvSpPr>
              <p:nvPr/>
            </p:nvSpPr>
            <p:spPr bwMode="auto">
              <a:xfrm>
                <a:off x="2519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6" name="Oval 12785"/>
              <p:cNvSpPr>
                <a:spLocks noChangeArrowheads="1"/>
              </p:cNvSpPr>
              <p:nvPr/>
            </p:nvSpPr>
            <p:spPr bwMode="auto">
              <a:xfrm>
                <a:off x="2519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7" name="Oval 12786"/>
              <p:cNvSpPr>
                <a:spLocks noChangeArrowheads="1"/>
              </p:cNvSpPr>
              <p:nvPr/>
            </p:nvSpPr>
            <p:spPr bwMode="auto">
              <a:xfrm>
                <a:off x="2522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8" name="Oval 12787"/>
              <p:cNvSpPr>
                <a:spLocks noChangeArrowheads="1"/>
              </p:cNvSpPr>
              <p:nvPr/>
            </p:nvSpPr>
            <p:spPr bwMode="auto">
              <a:xfrm>
                <a:off x="2522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39" name="Oval 12788"/>
              <p:cNvSpPr>
                <a:spLocks noChangeArrowheads="1"/>
              </p:cNvSpPr>
              <p:nvPr/>
            </p:nvSpPr>
            <p:spPr bwMode="auto">
              <a:xfrm>
                <a:off x="2522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0" name="Oval 12789"/>
              <p:cNvSpPr>
                <a:spLocks noChangeArrowheads="1"/>
              </p:cNvSpPr>
              <p:nvPr/>
            </p:nvSpPr>
            <p:spPr bwMode="auto">
              <a:xfrm>
                <a:off x="2522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1" name="Oval 12790"/>
              <p:cNvSpPr>
                <a:spLocks noChangeArrowheads="1"/>
              </p:cNvSpPr>
              <p:nvPr/>
            </p:nvSpPr>
            <p:spPr bwMode="auto">
              <a:xfrm>
                <a:off x="2522" y="29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2" name="Oval 12791"/>
              <p:cNvSpPr>
                <a:spLocks noChangeArrowheads="1"/>
              </p:cNvSpPr>
              <p:nvPr/>
            </p:nvSpPr>
            <p:spPr bwMode="auto">
              <a:xfrm>
                <a:off x="2522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3" name="Oval 12792"/>
              <p:cNvSpPr>
                <a:spLocks noChangeArrowheads="1"/>
              </p:cNvSpPr>
              <p:nvPr/>
            </p:nvSpPr>
            <p:spPr bwMode="auto">
              <a:xfrm>
                <a:off x="2522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4" name="Oval 12793"/>
              <p:cNvSpPr>
                <a:spLocks noChangeArrowheads="1"/>
              </p:cNvSpPr>
              <p:nvPr/>
            </p:nvSpPr>
            <p:spPr bwMode="auto">
              <a:xfrm>
                <a:off x="2525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5" name="Oval 12794"/>
              <p:cNvSpPr>
                <a:spLocks noChangeArrowheads="1"/>
              </p:cNvSpPr>
              <p:nvPr/>
            </p:nvSpPr>
            <p:spPr bwMode="auto">
              <a:xfrm>
                <a:off x="2525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6" name="Oval 12795"/>
              <p:cNvSpPr>
                <a:spLocks noChangeArrowheads="1"/>
              </p:cNvSpPr>
              <p:nvPr/>
            </p:nvSpPr>
            <p:spPr bwMode="auto">
              <a:xfrm>
                <a:off x="2525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7" name="Oval 12796"/>
              <p:cNvSpPr>
                <a:spLocks noChangeArrowheads="1"/>
              </p:cNvSpPr>
              <p:nvPr/>
            </p:nvSpPr>
            <p:spPr bwMode="auto">
              <a:xfrm>
                <a:off x="2525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8" name="Oval 12797"/>
              <p:cNvSpPr>
                <a:spLocks noChangeArrowheads="1"/>
              </p:cNvSpPr>
              <p:nvPr/>
            </p:nvSpPr>
            <p:spPr bwMode="auto">
              <a:xfrm>
                <a:off x="2525" y="290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49" name="Oval 12798"/>
              <p:cNvSpPr>
                <a:spLocks noChangeArrowheads="1"/>
              </p:cNvSpPr>
              <p:nvPr/>
            </p:nvSpPr>
            <p:spPr bwMode="auto">
              <a:xfrm>
                <a:off x="2525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0" name="Oval 12799"/>
              <p:cNvSpPr>
                <a:spLocks noChangeArrowheads="1"/>
              </p:cNvSpPr>
              <p:nvPr/>
            </p:nvSpPr>
            <p:spPr bwMode="auto">
              <a:xfrm>
                <a:off x="2525" y="290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1" name="Oval 12800"/>
              <p:cNvSpPr>
                <a:spLocks noChangeArrowheads="1"/>
              </p:cNvSpPr>
              <p:nvPr/>
            </p:nvSpPr>
            <p:spPr bwMode="auto">
              <a:xfrm>
                <a:off x="2525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2" name="Oval 12801"/>
              <p:cNvSpPr>
                <a:spLocks noChangeArrowheads="1"/>
              </p:cNvSpPr>
              <p:nvPr/>
            </p:nvSpPr>
            <p:spPr bwMode="auto">
              <a:xfrm>
                <a:off x="2528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3" name="Oval 12802"/>
              <p:cNvSpPr>
                <a:spLocks noChangeArrowheads="1"/>
              </p:cNvSpPr>
              <p:nvPr/>
            </p:nvSpPr>
            <p:spPr bwMode="auto">
              <a:xfrm>
                <a:off x="2528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4" name="Oval 12803"/>
              <p:cNvSpPr>
                <a:spLocks noChangeArrowheads="1"/>
              </p:cNvSpPr>
              <p:nvPr/>
            </p:nvSpPr>
            <p:spPr bwMode="auto">
              <a:xfrm>
                <a:off x="2528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5" name="Oval 12804"/>
              <p:cNvSpPr>
                <a:spLocks noChangeArrowheads="1"/>
              </p:cNvSpPr>
              <p:nvPr/>
            </p:nvSpPr>
            <p:spPr bwMode="auto">
              <a:xfrm>
                <a:off x="2528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6" name="Oval 12805"/>
              <p:cNvSpPr>
                <a:spLocks noChangeArrowheads="1"/>
              </p:cNvSpPr>
              <p:nvPr/>
            </p:nvSpPr>
            <p:spPr bwMode="auto">
              <a:xfrm>
                <a:off x="2528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7" name="Oval 12806"/>
              <p:cNvSpPr>
                <a:spLocks noChangeArrowheads="1"/>
              </p:cNvSpPr>
              <p:nvPr/>
            </p:nvSpPr>
            <p:spPr bwMode="auto">
              <a:xfrm>
                <a:off x="2528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8" name="Oval 12807"/>
              <p:cNvSpPr>
                <a:spLocks noChangeArrowheads="1"/>
              </p:cNvSpPr>
              <p:nvPr/>
            </p:nvSpPr>
            <p:spPr bwMode="auto">
              <a:xfrm>
                <a:off x="2528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59" name="Oval 12808"/>
              <p:cNvSpPr>
                <a:spLocks noChangeArrowheads="1"/>
              </p:cNvSpPr>
              <p:nvPr/>
            </p:nvSpPr>
            <p:spPr bwMode="auto">
              <a:xfrm>
                <a:off x="2528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0" name="Oval 12809"/>
              <p:cNvSpPr>
                <a:spLocks noChangeArrowheads="1"/>
              </p:cNvSpPr>
              <p:nvPr/>
            </p:nvSpPr>
            <p:spPr bwMode="auto">
              <a:xfrm>
                <a:off x="2531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1" name="Oval 12810"/>
              <p:cNvSpPr>
                <a:spLocks noChangeArrowheads="1"/>
              </p:cNvSpPr>
              <p:nvPr/>
            </p:nvSpPr>
            <p:spPr bwMode="auto">
              <a:xfrm>
                <a:off x="2531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2" name="Oval 12811"/>
              <p:cNvSpPr>
                <a:spLocks noChangeArrowheads="1"/>
              </p:cNvSpPr>
              <p:nvPr/>
            </p:nvSpPr>
            <p:spPr bwMode="auto">
              <a:xfrm>
                <a:off x="2531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3" name="Oval 12812"/>
              <p:cNvSpPr>
                <a:spLocks noChangeArrowheads="1"/>
              </p:cNvSpPr>
              <p:nvPr/>
            </p:nvSpPr>
            <p:spPr bwMode="auto">
              <a:xfrm>
                <a:off x="2531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4" name="Oval 12813"/>
              <p:cNvSpPr>
                <a:spLocks noChangeArrowheads="1"/>
              </p:cNvSpPr>
              <p:nvPr/>
            </p:nvSpPr>
            <p:spPr bwMode="auto">
              <a:xfrm>
                <a:off x="2531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5" name="Oval 12814"/>
              <p:cNvSpPr>
                <a:spLocks noChangeArrowheads="1"/>
              </p:cNvSpPr>
              <p:nvPr/>
            </p:nvSpPr>
            <p:spPr bwMode="auto">
              <a:xfrm>
                <a:off x="2531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6" name="Oval 12815"/>
              <p:cNvSpPr>
                <a:spLocks noChangeArrowheads="1"/>
              </p:cNvSpPr>
              <p:nvPr/>
            </p:nvSpPr>
            <p:spPr bwMode="auto">
              <a:xfrm>
                <a:off x="2531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7" name="Oval 12816"/>
              <p:cNvSpPr>
                <a:spLocks noChangeArrowheads="1"/>
              </p:cNvSpPr>
              <p:nvPr/>
            </p:nvSpPr>
            <p:spPr bwMode="auto">
              <a:xfrm>
                <a:off x="2534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8" name="Oval 12817"/>
              <p:cNvSpPr>
                <a:spLocks noChangeArrowheads="1"/>
              </p:cNvSpPr>
              <p:nvPr/>
            </p:nvSpPr>
            <p:spPr bwMode="auto">
              <a:xfrm>
                <a:off x="2534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69" name="Oval 12818"/>
              <p:cNvSpPr>
                <a:spLocks noChangeArrowheads="1"/>
              </p:cNvSpPr>
              <p:nvPr/>
            </p:nvSpPr>
            <p:spPr bwMode="auto">
              <a:xfrm>
                <a:off x="2534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0" name="Oval 12819"/>
              <p:cNvSpPr>
                <a:spLocks noChangeArrowheads="1"/>
              </p:cNvSpPr>
              <p:nvPr/>
            </p:nvSpPr>
            <p:spPr bwMode="auto">
              <a:xfrm>
                <a:off x="2534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1" name="Oval 12820"/>
              <p:cNvSpPr>
                <a:spLocks noChangeArrowheads="1"/>
              </p:cNvSpPr>
              <p:nvPr/>
            </p:nvSpPr>
            <p:spPr bwMode="auto">
              <a:xfrm>
                <a:off x="2534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2" name="Oval 12821"/>
              <p:cNvSpPr>
                <a:spLocks noChangeArrowheads="1"/>
              </p:cNvSpPr>
              <p:nvPr/>
            </p:nvSpPr>
            <p:spPr bwMode="auto">
              <a:xfrm>
                <a:off x="2534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3" name="Oval 12822"/>
              <p:cNvSpPr>
                <a:spLocks noChangeArrowheads="1"/>
              </p:cNvSpPr>
              <p:nvPr/>
            </p:nvSpPr>
            <p:spPr bwMode="auto">
              <a:xfrm>
                <a:off x="2534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4" name="Oval 12823"/>
              <p:cNvSpPr>
                <a:spLocks noChangeArrowheads="1"/>
              </p:cNvSpPr>
              <p:nvPr/>
            </p:nvSpPr>
            <p:spPr bwMode="auto">
              <a:xfrm>
                <a:off x="2534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5" name="Oval 12824"/>
              <p:cNvSpPr>
                <a:spLocks noChangeArrowheads="1"/>
              </p:cNvSpPr>
              <p:nvPr/>
            </p:nvSpPr>
            <p:spPr bwMode="auto">
              <a:xfrm>
                <a:off x="2537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6" name="Oval 12825"/>
              <p:cNvSpPr>
                <a:spLocks noChangeArrowheads="1"/>
              </p:cNvSpPr>
              <p:nvPr/>
            </p:nvSpPr>
            <p:spPr bwMode="auto">
              <a:xfrm>
                <a:off x="2537" y="290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7" name="Oval 12826"/>
              <p:cNvSpPr>
                <a:spLocks noChangeArrowheads="1"/>
              </p:cNvSpPr>
              <p:nvPr/>
            </p:nvSpPr>
            <p:spPr bwMode="auto">
              <a:xfrm>
                <a:off x="2537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8" name="Oval 12827"/>
              <p:cNvSpPr>
                <a:spLocks noChangeArrowheads="1"/>
              </p:cNvSpPr>
              <p:nvPr/>
            </p:nvSpPr>
            <p:spPr bwMode="auto">
              <a:xfrm>
                <a:off x="2537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79" name="Oval 12828"/>
              <p:cNvSpPr>
                <a:spLocks noChangeArrowheads="1"/>
              </p:cNvSpPr>
              <p:nvPr/>
            </p:nvSpPr>
            <p:spPr bwMode="auto">
              <a:xfrm>
                <a:off x="2537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0" name="Oval 12829"/>
              <p:cNvSpPr>
                <a:spLocks noChangeArrowheads="1"/>
              </p:cNvSpPr>
              <p:nvPr/>
            </p:nvSpPr>
            <p:spPr bwMode="auto">
              <a:xfrm>
                <a:off x="2537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1" name="Oval 12830"/>
              <p:cNvSpPr>
                <a:spLocks noChangeArrowheads="1"/>
              </p:cNvSpPr>
              <p:nvPr/>
            </p:nvSpPr>
            <p:spPr bwMode="auto">
              <a:xfrm>
                <a:off x="2537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2" name="Oval 12831"/>
              <p:cNvSpPr>
                <a:spLocks noChangeArrowheads="1"/>
              </p:cNvSpPr>
              <p:nvPr/>
            </p:nvSpPr>
            <p:spPr bwMode="auto">
              <a:xfrm>
                <a:off x="2537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3" name="Oval 12832"/>
              <p:cNvSpPr>
                <a:spLocks noChangeArrowheads="1"/>
              </p:cNvSpPr>
              <p:nvPr/>
            </p:nvSpPr>
            <p:spPr bwMode="auto">
              <a:xfrm>
                <a:off x="2540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4" name="Oval 12833"/>
              <p:cNvSpPr>
                <a:spLocks noChangeArrowheads="1"/>
              </p:cNvSpPr>
              <p:nvPr/>
            </p:nvSpPr>
            <p:spPr bwMode="auto">
              <a:xfrm>
                <a:off x="2540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5" name="Oval 12834"/>
              <p:cNvSpPr>
                <a:spLocks noChangeArrowheads="1"/>
              </p:cNvSpPr>
              <p:nvPr/>
            </p:nvSpPr>
            <p:spPr bwMode="auto">
              <a:xfrm>
                <a:off x="2540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6" name="Oval 12835"/>
              <p:cNvSpPr>
                <a:spLocks noChangeArrowheads="1"/>
              </p:cNvSpPr>
              <p:nvPr/>
            </p:nvSpPr>
            <p:spPr bwMode="auto">
              <a:xfrm>
                <a:off x="2540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7" name="Oval 12836"/>
              <p:cNvSpPr>
                <a:spLocks noChangeArrowheads="1"/>
              </p:cNvSpPr>
              <p:nvPr/>
            </p:nvSpPr>
            <p:spPr bwMode="auto">
              <a:xfrm>
                <a:off x="2540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8" name="Oval 12837"/>
              <p:cNvSpPr>
                <a:spLocks noChangeArrowheads="1"/>
              </p:cNvSpPr>
              <p:nvPr/>
            </p:nvSpPr>
            <p:spPr bwMode="auto">
              <a:xfrm>
                <a:off x="2540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89" name="Oval 12838"/>
              <p:cNvSpPr>
                <a:spLocks noChangeArrowheads="1"/>
              </p:cNvSpPr>
              <p:nvPr/>
            </p:nvSpPr>
            <p:spPr bwMode="auto">
              <a:xfrm>
                <a:off x="2540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0" name="Oval 12839"/>
              <p:cNvSpPr>
                <a:spLocks noChangeArrowheads="1"/>
              </p:cNvSpPr>
              <p:nvPr/>
            </p:nvSpPr>
            <p:spPr bwMode="auto">
              <a:xfrm>
                <a:off x="2543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1" name="Oval 12840"/>
              <p:cNvSpPr>
                <a:spLocks noChangeArrowheads="1"/>
              </p:cNvSpPr>
              <p:nvPr/>
            </p:nvSpPr>
            <p:spPr bwMode="auto">
              <a:xfrm>
                <a:off x="2543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2" name="Oval 12841"/>
              <p:cNvSpPr>
                <a:spLocks noChangeArrowheads="1"/>
              </p:cNvSpPr>
              <p:nvPr/>
            </p:nvSpPr>
            <p:spPr bwMode="auto">
              <a:xfrm>
                <a:off x="2543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3" name="Oval 12842"/>
              <p:cNvSpPr>
                <a:spLocks noChangeArrowheads="1"/>
              </p:cNvSpPr>
              <p:nvPr/>
            </p:nvSpPr>
            <p:spPr bwMode="auto">
              <a:xfrm>
                <a:off x="2543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4" name="Oval 12843"/>
              <p:cNvSpPr>
                <a:spLocks noChangeArrowheads="1"/>
              </p:cNvSpPr>
              <p:nvPr/>
            </p:nvSpPr>
            <p:spPr bwMode="auto">
              <a:xfrm>
                <a:off x="2543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5" name="Oval 12844"/>
              <p:cNvSpPr>
                <a:spLocks noChangeArrowheads="1"/>
              </p:cNvSpPr>
              <p:nvPr/>
            </p:nvSpPr>
            <p:spPr bwMode="auto">
              <a:xfrm>
                <a:off x="2543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6" name="Oval 12845"/>
              <p:cNvSpPr>
                <a:spLocks noChangeArrowheads="1"/>
              </p:cNvSpPr>
              <p:nvPr/>
            </p:nvSpPr>
            <p:spPr bwMode="auto">
              <a:xfrm>
                <a:off x="2543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7" name="Oval 12846"/>
              <p:cNvSpPr>
                <a:spLocks noChangeArrowheads="1"/>
              </p:cNvSpPr>
              <p:nvPr/>
            </p:nvSpPr>
            <p:spPr bwMode="auto">
              <a:xfrm>
                <a:off x="2543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8" name="Oval 12847"/>
              <p:cNvSpPr>
                <a:spLocks noChangeArrowheads="1"/>
              </p:cNvSpPr>
              <p:nvPr/>
            </p:nvSpPr>
            <p:spPr bwMode="auto">
              <a:xfrm>
                <a:off x="2546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899" name="Oval 12848"/>
              <p:cNvSpPr>
                <a:spLocks noChangeArrowheads="1"/>
              </p:cNvSpPr>
              <p:nvPr/>
            </p:nvSpPr>
            <p:spPr bwMode="auto">
              <a:xfrm>
                <a:off x="2546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00" name="Oval 12849"/>
              <p:cNvSpPr>
                <a:spLocks noChangeArrowheads="1"/>
              </p:cNvSpPr>
              <p:nvPr/>
            </p:nvSpPr>
            <p:spPr bwMode="auto">
              <a:xfrm>
                <a:off x="2546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01" name="Oval 12850"/>
              <p:cNvSpPr>
                <a:spLocks noChangeArrowheads="1"/>
              </p:cNvSpPr>
              <p:nvPr/>
            </p:nvSpPr>
            <p:spPr bwMode="auto">
              <a:xfrm>
                <a:off x="2546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02" name="Oval 12851"/>
              <p:cNvSpPr>
                <a:spLocks noChangeArrowheads="1"/>
              </p:cNvSpPr>
              <p:nvPr/>
            </p:nvSpPr>
            <p:spPr bwMode="auto">
              <a:xfrm>
                <a:off x="2546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03" name="Oval 12852"/>
              <p:cNvSpPr>
                <a:spLocks noChangeArrowheads="1"/>
              </p:cNvSpPr>
              <p:nvPr/>
            </p:nvSpPr>
            <p:spPr bwMode="auto">
              <a:xfrm>
                <a:off x="2546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04" name="Oval 12853"/>
              <p:cNvSpPr>
                <a:spLocks noChangeArrowheads="1"/>
              </p:cNvSpPr>
              <p:nvPr/>
            </p:nvSpPr>
            <p:spPr bwMode="auto">
              <a:xfrm>
                <a:off x="2546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05" name="Oval 12854"/>
              <p:cNvSpPr>
                <a:spLocks noChangeArrowheads="1"/>
              </p:cNvSpPr>
              <p:nvPr/>
            </p:nvSpPr>
            <p:spPr bwMode="auto">
              <a:xfrm>
                <a:off x="2546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06" name="Oval 12855"/>
              <p:cNvSpPr>
                <a:spLocks noChangeArrowheads="1"/>
              </p:cNvSpPr>
              <p:nvPr/>
            </p:nvSpPr>
            <p:spPr bwMode="auto">
              <a:xfrm>
                <a:off x="2549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07" name="Oval 12856"/>
              <p:cNvSpPr>
                <a:spLocks noChangeArrowheads="1"/>
              </p:cNvSpPr>
              <p:nvPr/>
            </p:nvSpPr>
            <p:spPr bwMode="auto">
              <a:xfrm>
                <a:off x="2549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908" name="Oval 12857"/>
              <p:cNvSpPr>
                <a:spLocks noChangeArrowheads="1"/>
              </p:cNvSpPr>
              <p:nvPr/>
            </p:nvSpPr>
            <p:spPr bwMode="auto">
              <a:xfrm>
                <a:off x="2549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1" name="Group 13059"/>
            <p:cNvGrpSpPr>
              <a:grpSpLocks/>
            </p:cNvGrpSpPr>
            <p:nvPr/>
          </p:nvGrpSpPr>
          <p:grpSpPr bwMode="auto">
            <a:xfrm>
              <a:off x="2549" y="2907"/>
              <a:ext cx="99" cy="182"/>
              <a:chOff x="2549" y="2907"/>
              <a:chExt cx="99" cy="182"/>
            </a:xfrm>
          </p:grpSpPr>
          <p:sp>
            <p:nvSpPr>
              <p:cNvPr id="9509" name="Oval 12859"/>
              <p:cNvSpPr>
                <a:spLocks noChangeArrowheads="1"/>
              </p:cNvSpPr>
              <p:nvPr/>
            </p:nvSpPr>
            <p:spPr bwMode="auto">
              <a:xfrm>
                <a:off x="2549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0" name="Oval 12860"/>
              <p:cNvSpPr>
                <a:spLocks noChangeArrowheads="1"/>
              </p:cNvSpPr>
              <p:nvPr/>
            </p:nvSpPr>
            <p:spPr bwMode="auto">
              <a:xfrm>
                <a:off x="254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1" name="Oval 12861"/>
              <p:cNvSpPr>
                <a:spLocks noChangeArrowheads="1"/>
              </p:cNvSpPr>
              <p:nvPr/>
            </p:nvSpPr>
            <p:spPr bwMode="auto">
              <a:xfrm>
                <a:off x="2549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2" name="Oval 12862"/>
              <p:cNvSpPr>
                <a:spLocks noChangeArrowheads="1"/>
              </p:cNvSpPr>
              <p:nvPr/>
            </p:nvSpPr>
            <p:spPr bwMode="auto">
              <a:xfrm>
                <a:off x="2549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3" name="Oval 12863"/>
              <p:cNvSpPr>
                <a:spLocks noChangeArrowheads="1"/>
              </p:cNvSpPr>
              <p:nvPr/>
            </p:nvSpPr>
            <p:spPr bwMode="auto">
              <a:xfrm>
                <a:off x="2552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4" name="Oval 12864"/>
              <p:cNvSpPr>
                <a:spLocks noChangeArrowheads="1"/>
              </p:cNvSpPr>
              <p:nvPr/>
            </p:nvSpPr>
            <p:spPr bwMode="auto">
              <a:xfrm>
                <a:off x="2552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5" name="Oval 12865"/>
              <p:cNvSpPr>
                <a:spLocks noChangeArrowheads="1"/>
              </p:cNvSpPr>
              <p:nvPr/>
            </p:nvSpPr>
            <p:spPr bwMode="auto">
              <a:xfrm>
                <a:off x="2552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6" name="Oval 12866"/>
              <p:cNvSpPr>
                <a:spLocks noChangeArrowheads="1"/>
              </p:cNvSpPr>
              <p:nvPr/>
            </p:nvSpPr>
            <p:spPr bwMode="auto">
              <a:xfrm>
                <a:off x="2552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7" name="Oval 12867"/>
              <p:cNvSpPr>
                <a:spLocks noChangeArrowheads="1"/>
              </p:cNvSpPr>
              <p:nvPr/>
            </p:nvSpPr>
            <p:spPr bwMode="auto">
              <a:xfrm>
                <a:off x="2552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8" name="Oval 12868"/>
              <p:cNvSpPr>
                <a:spLocks noChangeArrowheads="1"/>
              </p:cNvSpPr>
              <p:nvPr/>
            </p:nvSpPr>
            <p:spPr bwMode="auto">
              <a:xfrm>
                <a:off x="2552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19" name="Oval 12869"/>
              <p:cNvSpPr>
                <a:spLocks noChangeArrowheads="1"/>
              </p:cNvSpPr>
              <p:nvPr/>
            </p:nvSpPr>
            <p:spPr bwMode="auto">
              <a:xfrm>
                <a:off x="2552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0" name="Oval 12870"/>
              <p:cNvSpPr>
                <a:spLocks noChangeArrowheads="1"/>
              </p:cNvSpPr>
              <p:nvPr/>
            </p:nvSpPr>
            <p:spPr bwMode="auto">
              <a:xfrm>
                <a:off x="2552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1" name="Oval 12871"/>
              <p:cNvSpPr>
                <a:spLocks noChangeArrowheads="1"/>
              </p:cNvSpPr>
              <p:nvPr/>
            </p:nvSpPr>
            <p:spPr bwMode="auto">
              <a:xfrm>
                <a:off x="2554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2" name="Oval 12872"/>
              <p:cNvSpPr>
                <a:spLocks noChangeArrowheads="1"/>
              </p:cNvSpPr>
              <p:nvPr/>
            </p:nvSpPr>
            <p:spPr bwMode="auto">
              <a:xfrm>
                <a:off x="2554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3" name="Oval 12873"/>
              <p:cNvSpPr>
                <a:spLocks noChangeArrowheads="1"/>
              </p:cNvSpPr>
              <p:nvPr/>
            </p:nvSpPr>
            <p:spPr bwMode="auto">
              <a:xfrm>
                <a:off x="2554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4" name="Oval 12874"/>
              <p:cNvSpPr>
                <a:spLocks noChangeArrowheads="1"/>
              </p:cNvSpPr>
              <p:nvPr/>
            </p:nvSpPr>
            <p:spPr bwMode="auto">
              <a:xfrm>
                <a:off x="2554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5" name="Oval 12875"/>
              <p:cNvSpPr>
                <a:spLocks noChangeArrowheads="1"/>
              </p:cNvSpPr>
              <p:nvPr/>
            </p:nvSpPr>
            <p:spPr bwMode="auto">
              <a:xfrm>
                <a:off x="2554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6" name="Oval 12876"/>
              <p:cNvSpPr>
                <a:spLocks noChangeArrowheads="1"/>
              </p:cNvSpPr>
              <p:nvPr/>
            </p:nvSpPr>
            <p:spPr bwMode="auto">
              <a:xfrm>
                <a:off x="2554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7" name="Oval 12877"/>
              <p:cNvSpPr>
                <a:spLocks noChangeArrowheads="1"/>
              </p:cNvSpPr>
              <p:nvPr/>
            </p:nvSpPr>
            <p:spPr bwMode="auto">
              <a:xfrm>
                <a:off x="2554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8" name="Oval 12878"/>
              <p:cNvSpPr>
                <a:spLocks noChangeArrowheads="1"/>
              </p:cNvSpPr>
              <p:nvPr/>
            </p:nvSpPr>
            <p:spPr bwMode="auto">
              <a:xfrm>
                <a:off x="2557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29" name="Oval 12879"/>
              <p:cNvSpPr>
                <a:spLocks noChangeArrowheads="1"/>
              </p:cNvSpPr>
              <p:nvPr/>
            </p:nvSpPr>
            <p:spPr bwMode="auto">
              <a:xfrm>
                <a:off x="2557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0" name="Oval 12880"/>
              <p:cNvSpPr>
                <a:spLocks noChangeArrowheads="1"/>
              </p:cNvSpPr>
              <p:nvPr/>
            </p:nvSpPr>
            <p:spPr bwMode="auto">
              <a:xfrm>
                <a:off x="2557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1" name="Oval 12881"/>
              <p:cNvSpPr>
                <a:spLocks noChangeArrowheads="1"/>
              </p:cNvSpPr>
              <p:nvPr/>
            </p:nvSpPr>
            <p:spPr bwMode="auto">
              <a:xfrm>
                <a:off x="2557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2" name="Oval 12882"/>
              <p:cNvSpPr>
                <a:spLocks noChangeArrowheads="1"/>
              </p:cNvSpPr>
              <p:nvPr/>
            </p:nvSpPr>
            <p:spPr bwMode="auto">
              <a:xfrm>
                <a:off x="2557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3" name="Oval 12883"/>
              <p:cNvSpPr>
                <a:spLocks noChangeArrowheads="1"/>
              </p:cNvSpPr>
              <p:nvPr/>
            </p:nvSpPr>
            <p:spPr bwMode="auto">
              <a:xfrm>
                <a:off x="2557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4" name="Oval 12884"/>
              <p:cNvSpPr>
                <a:spLocks noChangeArrowheads="1"/>
              </p:cNvSpPr>
              <p:nvPr/>
            </p:nvSpPr>
            <p:spPr bwMode="auto">
              <a:xfrm>
                <a:off x="2557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5" name="Oval 12885"/>
              <p:cNvSpPr>
                <a:spLocks noChangeArrowheads="1"/>
              </p:cNvSpPr>
              <p:nvPr/>
            </p:nvSpPr>
            <p:spPr bwMode="auto">
              <a:xfrm>
                <a:off x="2557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6" name="Oval 12886"/>
              <p:cNvSpPr>
                <a:spLocks noChangeArrowheads="1"/>
              </p:cNvSpPr>
              <p:nvPr/>
            </p:nvSpPr>
            <p:spPr bwMode="auto">
              <a:xfrm>
                <a:off x="2560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7" name="Oval 12887"/>
              <p:cNvSpPr>
                <a:spLocks noChangeArrowheads="1"/>
              </p:cNvSpPr>
              <p:nvPr/>
            </p:nvSpPr>
            <p:spPr bwMode="auto">
              <a:xfrm>
                <a:off x="2560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8" name="Oval 12888"/>
              <p:cNvSpPr>
                <a:spLocks noChangeArrowheads="1"/>
              </p:cNvSpPr>
              <p:nvPr/>
            </p:nvSpPr>
            <p:spPr bwMode="auto">
              <a:xfrm>
                <a:off x="2560" y="2912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39" name="Oval 12889"/>
              <p:cNvSpPr>
                <a:spLocks noChangeArrowheads="1"/>
              </p:cNvSpPr>
              <p:nvPr/>
            </p:nvSpPr>
            <p:spPr bwMode="auto">
              <a:xfrm>
                <a:off x="2560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0" name="Oval 12890"/>
              <p:cNvSpPr>
                <a:spLocks noChangeArrowheads="1"/>
              </p:cNvSpPr>
              <p:nvPr/>
            </p:nvSpPr>
            <p:spPr bwMode="auto">
              <a:xfrm>
                <a:off x="2560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1" name="Oval 12891"/>
              <p:cNvSpPr>
                <a:spLocks noChangeArrowheads="1"/>
              </p:cNvSpPr>
              <p:nvPr/>
            </p:nvSpPr>
            <p:spPr bwMode="auto">
              <a:xfrm>
                <a:off x="2560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2" name="Oval 12892"/>
              <p:cNvSpPr>
                <a:spLocks noChangeArrowheads="1"/>
              </p:cNvSpPr>
              <p:nvPr/>
            </p:nvSpPr>
            <p:spPr bwMode="auto">
              <a:xfrm>
                <a:off x="2560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3" name="Oval 12893"/>
              <p:cNvSpPr>
                <a:spLocks noChangeArrowheads="1"/>
              </p:cNvSpPr>
              <p:nvPr/>
            </p:nvSpPr>
            <p:spPr bwMode="auto">
              <a:xfrm>
                <a:off x="2560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4" name="Oval 12894"/>
              <p:cNvSpPr>
                <a:spLocks noChangeArrowheads="1"/>
              </p:cNvSpPr>
              <p:nvPr/>
            </p:nvSpPr>
            <p:spPr bwMode="auto">
              <a:xfrm>
                <a:off x="2563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5" name="Oval 12895"/>
              <p:cNvSpPr>
                <a:spLocks noChangeArrowheads="1"/>
              </p:cNvSpPr>
              <p:nvPr/>
            </p:nvSpPr>
            <p:spPr bwMode="auto">
              <a:xfrm>
                <a:off x="2563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6" name="Oval 12896"/>
              <p:cNvSpPr>
                <a:spLocks noChangeArrowheads="1"/>
              </p:cNvSpPr>
              <p:nvPr/>
            </p:nvSpPr>
            <p:spPr bwMode="auto">
              <a:xfrm>
                <a:off x="2563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7" name="Oval 12897"/>
              <p:cNvSpPr>
                <a:spLocks noChangeArrowheads="1"/>
              </p:cNvSpPr>
              <p:nvPr/>
            </p:nvSpPr>
            <p:spPr bwMode="auto">
              <a:xfrm>
                <a:off x="2563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8" name="Oval 12898"/>
              <p:cNvSpPr>
                <a:spLocks noChangeArrowheads="1"/>
              </p:cNvSpPr>
              <p:nvPr/>
            </p:nvSpPr>
            <p:spPr bwMode="auto">
              <a:xfrm>
                <a:off x="2563" y="2907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49" name="Oval 12899"/>
              <p:cNvSpPr>
                <a:spLocks noChangeArrowheads="1"/>
              </p:cNvSpPr>
              <p:nvPr/>
            </p:nvSpPr>
            <p:spPr bwMode="auto">
              <a:xfrm>
                <a:off x="2563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0" name="Oval 12900"/>
              <p:cNvSpPr>
                <a:spLocks noChangeArrowheads="1"/>
              </p:cNvSpPr>
              <p:nvPr/>
            </p:nvSpPr>
            <p:spPr bwMode="auto">
              <a:xfrm>
                <a:off x="2563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1" name="Oval 12901"/>
              <p:cNvSpPr>
                <a:spLocks noChangeArrowheads="1"/>
              </p:cNvSpPr>
              <p:nvPr/>
            </p:nvSpPr>
            <p:spPr bwMode="auto">
              <a:xfrm>
                <a:off x="2566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2" name="Oval 12902"/>
              <p:cNvSpPr>
                <a:spLocks noChangeArrowheads="1"/>
              </p:cNvSpPr>
              <p:nvPr/>
            </p:nvSpPr>
            <p:spPr bwMode="auto">
              <a:xfrm>
                <a:off x="2566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3" name="Oval 12903"/>
              <p:cNvSpPr>
                <a:spLocks noChangeArrowheads="1"/>
              </p:cNvSpPr>
              <p:nvPr/>
            </p:nvSpPr>
            <p:spPr bwMode="auto">
              <a:xfrm>
                <a:off x="2566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4" name="Oval 12904"/>
              <p:cNvSpPr>
                <a:spLocks noChangeArrowheads="1"/>
              </p:cNvSpPr>
              <p:nvPr/>
            </p:nvSpPr>
            <p:spPr bwMode="auto">
              <a:xfrm>
                <a:off x="2566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5" name="Oval 12905"/>
              <p:cNvSpPr>
                <a:spLocks noChangeArrowheads="1"/>
              </p:cNvSpPr>
              <p:nvPr/>
            </p:nvSpPr>
            <p:spPr bwMode="auto">
              <a:xfrm>
                <a:off x="2566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6" name="Oval 12906"/>
              <p:cNvSpPr>
                <a:spLocks noChangeArrowheads="1"/>
              </p:cNvSpPr>
              <p:nvPr/>
            </p:nvSpPr>
            <p:spPr bwMode="auto">
              <a:xfrm>
                <a:off x="2566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7" name="Oval 12907"/>
              <p:cNvSpPr>
                <a:spLocks noChangeArrowheads="1"/>
              </p:cNvSpPr>
              <p:nvPr/>
            </p:nvSpPr>
            <p:spPr bwMode="auto">
              <a:xfrm>
                <a:off x="2566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8" name="Oval 12908"/>
              <p:cNvSpPr>
                <a:spLocks noChangeArrowheads="1"/>
              </p:cNvSpPr>
              <p:nvPr/>
            </p:nvSpPr>
            <p:spPr bwMode="auto">
              <a:xfrm>
                <a:off x="2566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59" name="Oval 12909"/>
              <p:cNvSpPr>
                <a:spLocks noChangeArrowheads="1"/>
              </p:cNvSpPr>
              <p:nvPr/>
            </p:nvSpPr>
            <p:spPr bwMode="auto">
              <a:xfrm>
                <a:off x="2569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0" name="Oval 12910"/>
              <p:cNvSpPr>
                <a:spLocks noChangeArrowheads="1"/>
              </p:cNvSpPr>
              <p:nvPr/>
            </p:nvSpPr>
            <p:spPr bwMode="auto">
              <a:xfrm>
                <a:off x="2569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1" name="Oval 12911"/>
              <p:cNvSpPr>
                <a:spLocks noChangeArrowheads="1"/>
              </p:cNvSpPr>
              <p:nvPr/>
            </p:nvSpPr>
            <p:spPr bwMode="auto">
              <a:xfrm>
                <a:off x="2569" y="292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2" name="Oval 12912"/>
              <p:cNvSpPr>
                <a:spLocks noChangeArrowheads="1"/>
              </p:cNvSpPr>
              <p:nvPr/>
            </p:nvSpPr>
            <p:spPr bwMode="auto">
              <a:xfrm>
                <a:off x="2569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3" name="Oval 12913"/>
              <p:cNvSpPr>
                <a:spLocks noChangeArrowheads="1"/>
              </p:cNvSpPr>
              <p:nvPr/>
            </p:nvSpPr>
            <p:spPr bwMode="auto">
              <a:xfrm>
                <a:off x="2569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4" name="Oval 12914"/>
              <p:cNvSpPr>
                <a:spLocks noChangeArrowheads="1"/>
              </p:cNvSpPr>
              <p:nvPr/>
            </p:nvSpPr>
            <p:spPr bwMode="auto">
              <a:xfrm>
                <a:off x="2569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5" name="Oval 12915"/>
              <p:cNvSpPr>
                <a:spLocks noChangeArrowheads="1"/>
              </p:cNvSpPr>
              <p:nvPr/>
            </p:nvSpPr>
            <p:spPr bwMode="auto">
              <a:xfrm>
                <a:off x="2569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6" name="Oval 12916"/>
              <p:cNvSpPr>
                <a:spLocks noChangeArrowheads="1"/>
              </p:cNvSpPr>
              <p:nvPr/>
            </p:nvSpPr>
            <p:spPr bwMode="auto">
              <a:xfrm>
                <a:off x="2569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7" name="Oval 12917"/>
              <p:cNvSpPr>
                <a:spLocks noChangeArrowheads="1"/>
              </p:cNvSpPr>
              <p:nvPr/>
            </p:nvSpPr>
            <p:spPr bwMode="auto">
              <a:xfrm>
                <a:off x="2572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8" name="Oval 12918"/>
              <p:cNvSpPr>
                <a:spLocks noChangeArrowheads="1"/>
              </p:cNvSpPr>
              <p:nvPr/>
            </p:nvSpPr>
            <p:spPr bwMode="auto">
              <a:xfrm>
                <a:off x="2572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69" name="Oval 12919"/>
              <p:cNvSpPr>
                <a:spLocks noChangeArrowheads="1"/>
              </p:cNvSpPr>
              <p:nvPr/>
            </p:nvSpPr>
            <p:spPr bwMode="auto">
              <a:xfrm>
                <a:off x="2572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0" name="Oval 12920"/>
              <p:cNvSpPr>
                <a:spLocks noChangeArrowheads="1"/>
              </p:cNvSpPr>
              <p:nvPr/>
            </p:nvSpPr>
            <p:spPr bwMode="auto">
              <a:xfrm>
                <a:off x="2572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1" name="Oval 12921"/>
              <p:cNvSpPr>
                <a:spLocks noChangeArrowheads="1"/>
              </p:cNvSpPr>
              <p:nvPr/>
            </p:nvSpPr>
            <p:spPr bwMode="auto">
              <a:xfrm>
                <a:off x="2572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2" name="Oval 12922"/>
              <p:cNvSpPr>
                <a:spLocks noChangeArrowheads="1"/>
              </p:cNvSpPr>
              <p:nvPr/>
            </p:nvSpPr>
            <p:spPr bwMode="auto">
              <a:xfrm>
                <a:off x="2572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3" name="Oval 12923"/>
              <p:cNvSpPr>
                <a:spLocks noChangeArrowheads="1"/>
              </p:cNvSpPr>
              <p:nvPr/>
            </p:nvSpPr>
            <p:spPr bwMode="auto">
              <a:xfrm>
                <a:off x="2572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4" name="Oval 12924"/>
              <p:cNvSpPr>
                <a:spLocks noChangeArrowheads="1"/>
              </p:cNvSpPr>
              <p:nvPr/>
            </p:nvSpPr>
            <p:spPr bwMode="auto">
              <a:xfrm>
                <a:off x="2575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5" name="Oval 12925"/>
              <p:cNvSpPr>
                <a:spLocks noChangeArrowheads="1"/>
              </p:cNvSpPr>
              <p:nvPr/>
            </p:nvSpPr>
            <p:spPr bwMode="auto">
              <a:xfrm>
                <a:off x="2575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6" name="Oval 12926"/>
              <p:cNvSpPr>
                <a:spLocks noChangeArrowheads="1"/>
              </p:cNvSpPr>
              <p:nvPr/>
            </p:nvSpPr>
            <p:spPr bwMode="auto">
              <a:xfrm>
                <a:off x="2575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7" name="Oval 12927"/>
              <p:cNvSpPr>
                <a:spLocks noChangeArrowheads="1"/>
              </p:cNvSpPr>
              <p:nvPr/>
            </p:nvSpPr>
            <p:spPr bwMode="auto">
              <a:xfrm>
                <a:off x="2575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8" name="Oval 12928"/>
              <p:cNvSpPr>
                <a:spLocks noChangeArrowheads="1"/>
              </p:cNvSpPr>
              <p:nvPr/>
            </p:nvSpPr>
            <p:spPr bwMode="auto">
              <a:xfrm>
                <a:off x="2575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79" name="Oval 12929"/>
              <p:cNvSpPr>
                <a:spLocks noChangeArrowheads="1"/>
              </p:cNvSpPr>
              <p:nvPr/>
            </p:nvSpPr>
            <p:spPr bwMode="auto">
              <a:xfrm>
                <a:off x="2575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0" name="Oval 12930"/>
              <p:cNvSpPr>
                <a:spLocks noChangeArrowheads="1"/>
              </p:cNvSpPr>
              <p:nvPr/>
            </p:nvSpPr>
            <p:spPr bwMode="auto">
              <a:xfrm>
                <a:off x="2575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1" name="Oval 12931"/>
              <p:cNvSpPr>
                <a:spLocks noChangeArrowheads="1"/>
              </p:cNvSpPr>
              <p:nvPr/>
            </p:nvSpPr>
            <p:spPr bwMode="auto">
              <a:xfrm>
                <a:off x="2575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2" name="Oval 12932"/>
              <p:cNvSpPr>
                <a:spLocks noChangeArrowheads="1"/>
              </p:cNvSpPr>
              <p:nvPr/>
            </p:nvSpPr>
            <p:spPr bwMode="auto">
              <a:xfrm>
                <a:off x="2578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3" name="Oval 12933"/>
              <p:cNvSpPr>
                <a:spLocks noChangeArrowheads="1"/>
              </p:cNvSpPr>
              <p:nvPr/>
            </p:nvSpPr>
            <p:spPr bwMode="auto">
              <a:xfrm>
                <a:off x="2578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4" name="Oval 12934"/>
              <p:cNvSpPr>
                <a:spLocks noChangeArrowheads="1"/>
              </p:cNvSpPr>
              <p:nvPr/>
            </p:nvSpPr>
            <p:spPr bwMode="auto">
              <a:xfrm>
                <a:off x="2578" y="2912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5" name="Oval 12935"/>
              <p:cNvSpPr>
                <a:spLocks noChangeArrowheads="1"/>
              </p:cNvSpPr>
              <p:nvPr/>
            </p:nvSpPr>
            <p:spPr bwMode="auto">
              <a:xfrm>
                <a:off x="2578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6" name="Oval 12936"/>
              <p:cNvSpPr>
                <a:spLocks noChangeArrowheads="1"/>
              </p:cNvSpPr>
              <p:nvPr/>
            </p:nvSpPr>
            <p:spPr bwMode="auto">
              <a:xfrm>
                <a:off x="257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7" name="Oval 12937"/>
              <p:cNvSpPr>
                <a:spLocks noChangeArrowheads="1"/>
              </p:cNvSpPr>
              <p:nvPr/>
            </p:nvSpPr>
            <p:spPr bwMode="auto">
              <a:xfrm>
                <a:off x="2578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8" name="Oval 12938"/>
              <p:cNvSpPr>
                <a:spLocks noChangeArrowheads="1"/>
              </p:cNvSpPr>
              <p:nvPr/>
            </p:nvSpPr>
            <p:spPr bwMode="auto">
              <a:xfrm>
                <a:off x="257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89" name="Oval 12939"/>
              <p:cNvSpPr>
                <a:spLocks noChangeArrowheads="1"/>
              </p:cNvSpPr>
              <p:nvPr/>
            </p:nvSpPr>
            <p:spPr bwMode="auto">
              <a:xfrm>
                <a:off x="2578" y="292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0" name="Oval 12940"/>
              <p:cNvSpPr>
                <a:spLocks noChangeArrowheads="1"/>
              </p:cNvSpPr>
              <p:nvPr/>
            </p:nvSpPr>
            <p:spPr bwMode="auto">
              <a:xfrm>
                <a:off x="2581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1" name="Oval 12941"/>
              <p:cNvSpPr>
                <a:spLocks noChangeArrowheads="1"/>
              </p:cNvSpPr>
              <p:nvPr/>
            </p:nvSpPr>
            <p:spPr bwMode="auto">
              <a:xfrm>
                <a:off x="2581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2" name="Oval 12942"/>
              <p:cNvSpPr>
                <a:spLocks noChangeArrowheads="1"/>
              </p:cNvSpPr>
              <p:nvPr/>
            </p:nvSpPr>
            <p:spPr bwMode="auto">
              <a:xfrm>
                <a:off x="2581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3" name="Oval 12943"/>
              <p:cNvSpPr>
                <a:spLocks noChangeArrowheads="1"/>
              </p:cNvSpPr>
              <p:nvPr/>
            </p:nvSpPr>
            <p:spPr bwMode="auto">
              <a:xfrm>
                <a:off x="2581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4" name="Oval 12944"/>
              <p:cNvSpPr>
                <a:spLocks noChangeArrowheads="1"/>
              </p:cNvSpPr>
              <p:nvPr/>
            </p:nvSpPr>
            <p:spPr bwMode="auto">
              <a:xfrm>
                <a:off x="2581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5" name="Oval 12945"/>
              <p:cNvSpPr>
                <a:spLocks noChangeArrowheads="1"/>
              </p:cNvSpPr>
              <p:nvPr/>
            </p:nvSpPr>
            <p:spPr bwMode="auto">
              <a:xfrm>
                <a:off x="2581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6" name="Oval 12946"/>
              <p:cNvSpPr>
                <a:spLocks noChangeArrowheads="1"/>
              </p:cNvSpPr>
              <p:nvPr/>
            </p:nvSpPr>
            <p:spPr bwMode="auto">
              <a:xfrm>
                <a:off x="2581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7" name="Oval 12947"/>
              <p:cNvSpPr>
                <a:spLocks noChangeArrowheads="1"/>
              </p:cNvSpPr>
              <p:nvPr/>
            </p:nvSpPr>
            <p:spPr bwMode="auto">
              <a:xfrm>
                <a:off x="258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8" name="Oval 12948"/>
              <p:cNvSpPr>
                <a:spLocks noChangeArrowheads="1"/>
              </p:cNvSpPr>
              <p:nvPr/>
            </p:nvSpPr>
            <p:spPr bwMode="auto">
              <a:xfrm>
                <a:off x="2584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99" name="Oval 12949"/>
              <p:cNvSpPr>
                <a:spLocks noChangeArrowheads="1"/>
              </p:cNvSpPr>
              <p:nvPr/>
            </p:nvSpPr>
            <p:spPr bwMode="auto">
              <a:xfrm>
                <a:off x="2584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0" name="Oval 12950"/>
              <p:cNvSpPr>
                <a:spLocks noChangeArrowheads="1"/>
              </p:cNvSpPr>
              <p:nvPr/>
            </p:nvSpPr>
            <p:spPr bwMode="auto">
              <a:xfrm>
                <a:off x="2584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1" name="Oval 12951"/>
              <p:cNvSpPr>
                <a:spLocks noChangeArrowheads="1"/>
              </p:cNvSpPr>
              <p:nvPr/>
            </p:nvSpPr>
            <p:spPr bwMode="auto">
              <a:xfrm>
                <a:off x="2584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2" name="Oval 12952"/>
              <p:cNvSpPr>
                <a:spLocks noChangeArrowheads="1"/>
              </p:cNvSpPr>
              <p:nvPr/>
            </p:nvSpPr>
            <p:spPr bwMode="auto">
              <a:xfrm>
                <a:off x="258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3" name="Oval 12953"/>
              <p:cNvSpPr>
                <a:spLocks noChangeArrowheads="1"/>
              </p:cNvSpPr>
              <p:nvPr/>
            </p:nvSpPr>
            <p:spPr bwMode="auto">
              <a:xfrm>
                <a:off x="2584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4" name="Oval 12954"/>
              <p:cNvSpPr>
                <a:spLocks noChangeArrowheads="1"/>
              </p:cNvSpPr>
              <p:nvPr/>
            </p:nvSpPr>
            <p:spPr bwMode="auto">
              <a:xfrm>
                <a:off x="2584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5" name="Oval 12955"/>
              <p:cNvSpPr>
                <a:spLocks noChangeArrowheads="1"/>
              </p:cNvSpPr>
              <p:nvPr/>
            </p:nvSpPr>
            <p:spPr bwMode="auto">
              <a:xfrm>
                <a:off x="2587" y="2907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6" name="Oval 12956"/>
              <p:cNvSpPr>
                <a:spLocks noChangeArrowheads="1"/>
              </p:cNvSpPr>
              <p:nvPr/>
            </p:nvSpPr>
            <p:spPr bwMode="auto">
              <a:xfrm>
                <a:off x="2587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7" name="Oval 12957"/>
              <p:cNvSpPr>
                <a:spLocks noChangeArrowheads="1"/>
              </p:cNvSpPr>
              <p:nvPr/>
            </p:nvSpPr>
            <p:spPr bwMode="auto">
              <a:xfrm>
                <a:off x="2587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8" name="Oval 12958"/>
              <p:cNvSpPr>
                <a:spLocks noChangeArrowheads="1"/>
              </p:cNvSpPr>
              <p:nvPr/>
            </p:nvSpPr>
            <p:spPr bwMode="auto">
              <a:xfrm>
                <a:off x="2587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09" name="Oval 12959"/>
              <p:cNvSpPr>
                <a:spLocks noChangeArrowheads="1"/>
              </p:cNvSpPr>
              <p:nvPr/>
            </p:nvSpPr>
            <p:spPr bwMode="auto">
              <a:xfrm>
                <a:off x="2587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0" name="Oval 12960"/>
              <p:cNvSpPr>
                <a:spLocks noChangeArrowheads="1"/>
              </p:cNvSpPr>
              <p:nvPr/>
            </p:nvSpPr>
            <p:spPr bwMode="auto">
              <a:xfrm>
                <a:off x="2587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1" name="Oval 12961"/>
              <p:cNvSpPr>
                <a:spLocks noChangeArrowheads="1"/>
              </p:cNvSpPr>
              <p:nvPr/>
            </p:nvSpPr>
            <p:spPr bwMode="auto">
              <a:xfrm>
                <a:off x="2587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2" name="Oval 12962"/>
              <p:cNvSpPr>
                <a:spLocks noChangeArrowheads="1"/>
              </p:cNvSpPr>
              <p:nvPr/>
            </p:nvSpPr>
            <p:spPr bwMode="auto">
              <a:xfrm>
                <a:off x="2587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3" name="Oval 12963"/>
              <p:cNvSpPr>
                <a:spLocks noChangeArrowheads="1"/>
              </p:cNvSpPr>
              <p:nvPr/>
            </p:nvSpPr>
            <p:spPr bwMode="auto">
              <a:xfrm>
                <a:off x="2590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4" name="Oval 12964"/>
              <p:cNvSpPr>
                <a:spLocks noChangeArrowheads="1"/>
              </p:cNvSpPr>
              <p:nvPr/>
            </p:nvSpPr>
            <p:spPr bwMode="auto">
              <a:xfrm>
                <a:off x="2590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5" name="Oval 12965"/>
              <p:cNvSpPr>
                <a:spLocks noChangeArrowheads="1"/>
              </p:cNvSpPr>
              <p:nvPr/>
            </p:nvSpPr>
            <p:spPr bwMode="auto">
              <a:xfrm>
                <a:off x="2590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6" name="Oval 12966"/>
              <p:cNvSpPr>
                <a:spLocks noChangeArrowheads="1"/>
              </p:cNvSpPr>
              <p:nvPr/>
            </p:nvSpPr>
            <p:spPr bwMode="auto">
              <a:xfrm>
                <a:off x="2590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7" name="Oval 12967"/>
              <p:cNvSpPr>
                <a:spLocks noChangeArrowheads="1"/>
              </p:cNvSpPr>
              <p:nvPr/>
            </p:nvSpPr>
            <p:spPr bwMode="auto">
              <a:xfrm>
                <a:off x="2590" y="291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8" name="Oval 12968"/>
              <p:cNvSpPr>
                <a:spLocks noChangeArrowheads="1"/>
              </p:cNvSpPr>
              <p:nvPr/>
            </p:nvSpPr>
            <p:spPr bwMode="auto">
              <a:xfrm>
                <a:off x="2590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19" name="Oval 12969"/>
              <p:cNvSpPr>
                <a:spLocks noChangeArrowheads="1"/>
              </p:cNvSpPr>
              <p:nvPr/>
            </p:nvSpPr>
            <p:spPr bwMode="auto">
              <a:xfrm>
                <a:off x="2590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0" name="Oval 12970"/>
              <p:cNvSpPr>
                <a:spLocks noChangeArrowheads="1"/>
              </p:cNvSpPr>
              <p:nvPr/>
            </p:nvSpPr>
            <p:spPr bwMode="auto">
              <a:xfrm>
                <a:off x="2593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1" name="Oval 12971"/>
              <p:cNvSpPr>
                <a:spLocks noChangeArrowheads="1"/>
              </p:cNvSpPr>
              <p:nvPr/>
            </p:nvSpPr>
            <p:spPr bwMode="auto">
              <a:xfrm>
                <a:off x="2593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2" name="Oval 12972"/>
              <p:cNvSpPr>
                <a:spLocks noChangeArrowheads="1"/>
              </p:cNvSpPr>
              <p:nvPr/>
            </p:nvSpPr>
            <p:spPr bwMode="auto">
              <a:xfrm>
                <a:off x="2593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3" name="Oval 12973"/>
              <p:cNvSpPr>
                <a:spLocks noChangeArrowheads="1"/>
              </p:cNvSpPr>
              <p:nvPr/>
            </p:nvSpPr>
            <p:spPr bwMode="auto">
              <a:xfrm>
                <a:off x="2593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4" name="Oval 12974"/>
              <p:cNvSpPr>
                <a:spLocks noChangeArrowheads="1"/>
              </p:cNvSpPr>
              <p:nvPr/>
            </p:nvSpPr>
            <p:spPr bwMode="auto">
              <a:xfrm>
                <a:off x="2593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5" name="Oval 12975"/>
              <p:cNvSpPr>
                <a:spLocks noChangeArrowheads="1"/>
              </p:cNvSpPr>
              <p:nvPr/>
            </p:nvSpPr>
            <p:spPr bwMode="auto">
              <a:xfrm>
                <a:off x="2593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6" name="Oval 12976"/>
              <p:cNvSpPr>
                <a:spLocks noChangeArrowheads="1"/>
              </p:cNvSpPr>
              <p:nvPr/>
            </p:nvSpPr>
            <p:spPr bwMode="auto">
              <a:xfrm>
                <a:off x="2593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7" name="Oval 12977"/>
              <p:cNvSpPr>
                <a:spLocks noChangeArrowheads="1"/>
              </p:cNvSpPr>
              <p:nvPr/>
            </p:nvSpPr>
            <p:spPr bwMode="auto">
              <a:xfrm>
                <a:off x="2593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8" name="Oval 12978"/>
              <p:cNvSpPr>
                <a:spLocks noChangeArrowheads="1"/>
              </p:cNvSpPr>
              <p:nvPr/>
            </p:nvSpPr>
            <p:spPr bwMode="auto">
              <a:xfrm>
                <a:off x="2595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29" name="Oval 12979"/>
              <p:cNvSpPr>
                <a:spLocks noChangeArrowheads="1"/>
              </p:cNvSpPr>
              <p:nvPr/>
            </p:nvSpPr>
            <p:spPr bwMode="auto">
              <a:xfrm>
                <a:off x="2595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0" name="Oval 12980"/>
              <p:cNvSpPr>
                <a:spLocks noChangeArrowheads="1"/>
              </p:cNvSpPr>
              <p:nvPr/>
            </p:nvSpPr>
            <p:spPr bwMode="auto">
              <a:xfrm>
                <a:off x="2595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1" name="Oval 12981"/>
              <p:cNvSpPr>
                <a:spLocks noChangeArrowheads="1"/>
              </p:cNvSpPr>
              <p:nvPr/>
            </p:nvSpPr>
            <p:spPr bwMode="auto">
              <a:xfrm>
                <a:off x="2595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2" name="Oval 12982"/>
              <p:cNvSpPr>
                <a:spLocks noChangeArrowheads="1"/>
              </p:cNvSpPr>
              <p:nvPr/>
            </p:nvSpPr>
            <p:spPr bwMode="auto">
              <a:xfrm>
                <a:off x="2595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3" name="Oval 12983"/>
              <p:cNvSpPr>
                <a:spLocks noChangeArrowheads="1"/>
              </p:cNvSpPr>
              <p:nvPr/>
            </p:nvSpPr>
            <p:spPr bwMode="auto">
              <a:xfrm>
                <a:off x="2595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4" name="Oval 12984"/>
              <p:cNvSpPr>
                <a:spLocks noChangeArrowheads="1"/>
              </p:cNvSpPr>
              <p:nvPr/>
            </p:nvSpPr>
            <p:spPr bwMode="auto">
              <a:xfrm>
                <a:off x="2595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5" name="Oval 12985"/>
              <p:cNvSpPr>
                <a:spLocks noChangeArrowheads="1"/>
              </p:cNvSpPr>
              <p:nvPr/>
            </p:nvSpPr>
            <p:spPr bwMode="auto">
              <a:xfrm>
                <a:off x="2598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6" name="Oval 12986"/>
              <p:cNvSpPr>
                <a:spLocks noChangeArrowheads="1"/>
              </p:cNvSpPr>
              <p:nvPr/>
            </p:nvSpPr>
            <p:spPr bwMode="auto">
              <a:xfrm>
                <a:off x="2598" y="292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7" name="Oval 12987"/>
              <p:cNvSpPr>
                <a:spLocks noChangeArrowheads="1"/>
              </p:cNvSpPr>
              <p:nvPr/>
            </p:nvSpPr>
            <p:spPr bwMode="auto">
              <a:xfrm>
                <a:off x="2598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8" name="Oval 12988"/>
              <p:cNvSpPr>
                <a:spLocks noChangeArrowheads="1"/>
              </p:cNvSpPr>
              <p:nvPr/>
            </p:nvSpPr>
            <p:spPr bwMode="auto">
              <a:xfrm>
                <a:off x="2598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39" name="Oval 12989"/>
              <p:cNvSpPr>
                <a:spLocks noChangeArrowheads="1"/>
              </p:cNvSpPr>
              <p:nvPr/>
            </p:nvSpPr>
            <p:spPr bwMode="auto">
              <a:xfrm>
                <a:off x="2598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0" name="Oval 12990"/>
              <p:cNvSpPr>
                <a:spLocks noChangeArrowheads="1"/>
              </p:cNvSpPr>
              <p:nvPr/>
            </p:nvSpPr>
            <p:spPr bwMode="auto">
              <a:xfrm>
                <a:off x="2598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1" name="Oval 12991"/>
              <p:cNvSpPr>
                <a:spLocks noChangeArrowheads="1"/>
              </p:cNvSpPr>
              <p:nvPr/>
            </p:nvSpPr>
            <p:spPr bwMode="auto">
              <a:xfrm>
                <a:off x="2598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2" name="Oval 12992"/>
              <p:cNvSpPr>
                <a:spLocks noChangeArrowheads="1"/>
              </p:cNvSpPr>
              <p:nvPr/>
            </p:nvSpPr>
            <p:spPr bwMode="auto">
              <a:xfrm>
                <a:off x="2598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3" name="Oval 12993"/>
              <p:cNvSpPr>
                <a:spLocks noChangeArrowheads="1"/>
              </p:cNvSpPr>
              <p:nvPr/>
            </p:nvSpPr>
            <p:spPr bwMode="auto">
              <a:xfrm>
                <a:off x="2601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4" name="Oval 12994"/>
              <p:cNvSpPr>
                <a:spLocks noChangeArrowheads="1"/>
              </p:cNvSpPr>
              <p:nvPr/>
            </p:nvSpPr>
            <p:spPr bwMode="auto">
              <a:xfrm>
                <a:off x="2601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5" name="Oval 12995"/>
              <p:cNvSpPr>
                <a:spLocks noChangeArrowheads="1"/>
              </p:cNvSpPr>
              <p:nvPr/>
            </p:nvSpPr>
            <p:spPr bwMode="auto">
              <a:xfrm>
                <a:off x="2601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6" name="Oval 12996"/>
              <p:cNvSpPr>
                <a:spLocks noChangeArrowheads="1"/>
              </p:cNvSpPr>
              <p:nvPr/>
            </p:nvSpPr>
            <p:spPr bwMode="auto">
              <a:xfrm>
                <a:off x="2601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7" name="Oval 12997"/>
              <p:cNvSpPr>
                <a:spLocks noChangeArrowheads="1"/>
              </p:cNvSpPr>
              <p:nvPr/>
            </p:nvSpPr>
            <p:spPr bwMode="auto">
              <a:xfrm>
                <a:off x="2601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8" name="Oval 12998"/>
              <p:cNvSpPr>
                <a:spLocks noChangeArrowheads="1"/>
              </p:cNvSpPr>
              <p:nvPr/>
            </p:nvSpPr>
            <p:spPr bwMode="auto">
              <a:xfrm>
                <a:off x="2601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49" name="Oval 12999"/>
              <p:cNvSpPr>
                <a:spLocks noChangeArrowheads="1"/>
              </p:cNvSpPr>
              <p:nvPr/>
            </p:nvSpPr>
            <p:spPr bwMode="auto">
              <a:xfrm>
                <a:off x="2601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0" name="Oval 13000"/>
              <p:cNvSpPr>
                <a:spLocks noChangeArrowheads="1"/>
              </p:cNvSpPr>
              <p:nvPr/>
            </p:nvSpPr>
            <p:spPr bwMode="auto">
              <a:xfrm>
                <a:off x="2601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1" name="Oval 13001"/>
              <p:cNvSpPr>
                <a:spLocks noChangeArrowheads="1"/>
              </p:cNvSpPr>
              <p:nvPr/>
            </p:nvSpPr>
            <p:spPr bwMode="auto">
              <a:xfrm>
                <a:off x="2604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2" name="Oval 13002"/>
              <p:cNvSpPr>
                <a:spLocks noChangeArrowheads="1"/>
              </p:cNvSpPr>
              <p:nvPr/>
            </p:nvSpPr>
            <p:spPr bwMode="auto">
              <a:xfrm>
                <a:off x="2604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3" name="Oval 13003"/>
              <p:cNvSpPr>
                <a:spLocks noChangeArrowheads="1"/>
              </p:cNvSpPr>
              <p:nvPr/>
            </p:nvSpPr>
            <p:spPr bwMode="auto">
              <a:xfrm>
                <a:off x="2604" y="291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4" name="Oval 13004"/>
              <p:cNvSpPr>
                <a:spLocks noChangeArrowheads="1"/>
              </p:cNvSpPr>
              <p:nvPr/>
            </p:nvSpPr>
            <p:spPr bwMode="auto">
              <a:xfrm>
                <a:off x="260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5" name="Oval 13005"/>
              <p:cNvSpPr>
                <a:spLocks noChangeArrowheads="1"/>
              </p:cNvSpPr>
              <p:nvPr/>
            </p:nvSpPr>
            <p:spPr bwMode="auto">
              <a:xfrm>
                <a:off x="2604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6" name="Oval 13006"/>
              <p:cNvSpPr>
                <a:spLocks noChangeArrowheads="1"/>
              </p:cNvSpPr>
              <p:nvPr/>
            </p:nvSpPr>
            <p:spPr bwMode="auto">
              <a:xfrm>
                <a:off x="2604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7" name="Oval 13007"/>
              <p:cNvSpPr>
                <a:spLocks noChangeArrowheads="1"/>
              </p:cNvSpPr>
              <p:nvPr/>
            </p:nvSpPr>
            <p:spPr bwMode="auto">
              <a:xfrm>
                <a:off x="260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8" name="Oval 13008"/>
              <p:cNvSpPr>
                <a:spLocks noChangeArrowheads="1"/>
              </p:cNvSpPr>
              <p:nvPr/>
            </p:nvSpPr>
            <p:spPr bwMode="auto">
              <a:xfrm>
                <a:off x="2607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59" name="Oval 13009"/>
              <p:cNvSpPr>
                <a:spLocks noChangeArrowheads="1"/>
              </p:cNvSpPr>
              <p:nvPr/>
            </p:nvSpPr>
            <p:spPr bwMode="auto">
              <a:xfrm>
                <a:off x="2607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0" name="Oval 13010"/>
              <p:cNvSpPr>
                <a:spLocks noChangeArrowheads="1"/>
              </p:cNvSpPr>
              <p:nvPr/>
            </p:nvSpPr>
            <p:spPr bwMode="auto">
              <a:xfrm>
                <a:off x="2607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1" name="Oval 13011"/>
              <p:cNvSpPr>
                <a:spLocks noChangeArrowheads="1"/>
              </p:cNvSpPr>
              <p:nvPr/>
            </p:nvSpPr>
            <p:spPr bwMode="auto">
              <a:xfrm>
                <a:off x="2607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2" name="Oval 13012"/>
              <p:cNvSpPr>
                <a:spLocks noChangeArrowheads="1"/>
              </p:cNvSpPr>
              <p:nvPr/>
            </p:nvSpPr>
            <p:spPr bwMode="auto">
              <a:xfrm>
                <a:off x="2607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3" name="Oval 13013"/>
              <p:cNvSpPr>
                <a:spLocks noChangeArrowheads="1"/>
              </p:cNvSpPr>
              <p:nvPr/>
            </p:nvSpPr>
            <p:spPr bwMode="auto">
              <a:xfrm>
                <a:off x="2607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4" name="Oval 13014"/>
              <p:cNvSpPr>
                <a:spLocks noChangeArrowheads="1"/>
              </p:cNvSpPr>
              <p:nvPr/>
            </p:nvSpPr>
            <p:spPr bwMode="auto">
              <a:xfrm>
                <a:off x="2607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5" name="Oval 13015"/>
              <p:cNvSpPr>
                <a:spLocks noChangeArrowheads="1"/>
              </p:cNvSpPr>
              <p:nvPr/>
            </p:nvSpPr>
            <p:spPr bwMode="auto">
              <a:xfrm>
                <a:off x="2607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6" name="Oval 13016"/>
              <p:cNvSpPr>
                <a:spLocks noChangeArrowheads="1"/>
              </p:cNvSpPr>
              <p:nvPr/>
            </p:nvSpPr>
            <p:spPr bwMode="auto">
              <a:xfrm>
                <a:off x="2610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7" name="Oval 13017"/>
              <p:cNvSpPr>
                <a:spLocks noChangeArrowheads="1"/>
              </p:cNvSpPr>
              <p:nvPr/>
            </p:nvSpPr>
            <p:spPr bwMode="auto">
              <a:xfrm>
                <a:off x="2610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8" name="Oval 13018"/>
              <p:cNvSpPr>
                <a:spLocks noChangeArrowheads="1"/>
              </p:cNvSpPr>
              <p:nvPr/>
            </p:nvSpPr>
            <p:spPr bwMode="auto">
              <a:xfrm>
                <a:off x="2610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69" name="Oval 13019"/>
              <p:cNvSpPr>
                <a:spLocks noChangeArrowheads="1"/>
              </p:cNvSpPr>
              <p:nvPr/>
            </p:nvSpPr>
            <p:spPr bwMode="auto">
              <a:xfrm>
                <a:off x="2610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0" name="Oval 13020"/>
              <p:cNvSpPr>
                <a:spLocks noChangeArrowheads="1"/>
              </p:cNvSpPr>
              <p:nvPr/>
            </p:nvSpPr>
            <p:spPr bwMode="auto">
              <a:xfrm>
                <a:off x="2610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1" name="Oval 13021"/>
              <p:cNvSpPr>
                <a:spLocks noChangeArrowheads="1"/>
              </p:cNvSpPr>
              <p:nvPr/>
            </p:nvSpPr>
            <p:spPr bwMode="auto">
              <a:xfrm>
                <a:off x="2610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2" name="Oval 13022"/>
              <p:cNvSpPr>
                <a:spLocks noChangeArrowheads="1"/>
              </p:cNvSpPr>
              <p:nvPr/>
            </p:nvSpPr>
            <p:spPr bwMode="auto">
              <a:xfrm>
                <a:off x="2610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3" name="Oval 13023"/>
              <p:cNvSpPr>
                <a:spLocks noChangeArrowheads="1"/>
              </p:cNvSpPr>
              <p:nvPr/>
            </p:nvSpPr>
            <p:spPr bwMode="auto">
              <a:xfrm>
                <a:off x="2610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4" name="Oval 13024"/>
              <p:cNvSpPr>
                <a:spLocks noChangeArrowheads="1"/>
              </p:cNvSpPr>
              <p:nvPr/>
            </p:nvSpPr>
            <p:spPr bwMode="auto">
              <a:xfrm>
                <a:off x="261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5" name="Oval 13025"/>
              <p:cNvSpPr>
                <a:spLocks noChangeArrowheads="1"/>
              </p:cNvSpPr>
              <p:nvPr/>
            </p:nvSpPr>
            <p:spPr bwMode="auto">
              <a:xfrm>
                <a:off x="2613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6" name="Oval 13026"/>
              <p:cNvSpPr>
                <a:spLocks noChangeArrowheads="1"/>
              </p:cNvSpPr>
              <p:nvPr/>
            </p:nvSpPr>
            <p:spPr bwMode="auto">
              <a:xfrm>
                <a:off x="2613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7" name="Oval 13027"/>
              <p:cNvSpPr>
                <a:spLocks noChangeArrowheads="1"/>
              </p:cNvSpPr>
              <p:nvPr/>
            </p:nvSpPr>
            <p:spPr bwMode="auto">
              <a:xfrm>
                <a:off x="261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8" name="Oval 13028"/>
              <p:cNvSpPr>
                <a:spLocks noChangeArrowheads="1"/>
              </p:cNvSpPr>
              <p:nvPr/>
            </p:nvSpPr>
            <p:spPr bwMode="auto">
              <a:xfrm>
                <a:off x="261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79" name="Oval 13029"/>
              <p:cNvSpPr>
                <a:spLocks noChangeArrowheads="1"/>
              </p:cNvSpPr>
              <p:nvPr/>
            </p:nvSpPr>
            <p:spPr bwMode="auto">
              <a:xfrm>
                <a:off x="2613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0" name="Oval 13030"/>
              <p:cNvSpPr>
                <a:spLocks noChangeArrowheads="1"/>
              </p:cNvSpPr>
              <p:nvPr/>
            </p:nvSpPr>
            <p:spPr bwMode="auto">
              <a:xfrm>
                <a:off x="2613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1" name="Oval 13031"/>
              <p:cNvSpPr>
                <a:spLocks noChangeArrowheads="1"/>
              </p:cNvSpPr>
              <p:nvPr/>
            </p:nvSpPr>
            <p:spPr bwMode="auto">
              <a:xfrm>
                <a:off x="2616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2" name="Oval 13032"/>
              <p:cNvSpPr>
                <a:spLocks noChangeArrowheads="1"/>
              </p:cNvSpPr>
              <p:nvPr/>
            </p:nvSpPr>
            <p:spPr bwMode="auto">
              <a:xfrm>
                <a:off x="2616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3" name="Oval 13033"/>
              <p:cNvSpPr>
                <a:spLocks noChangeArrowheads="1"/>
              </p:cNvSpPr>
              <p:nvPr/>
            </p:nvSpPr>
            <p:spPr bwMode="auto">
              <a:xfrm>
                <a:off x="2616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4" name="Oval 13034"/>
              <p:cNvSpPr>
                <a:spLocks noChangeArrowheads="1"/>
              </p:cNvSpPr>
              <p:nvPr/>
            </p:nvSpPr>
            <p:spPr bwMode="auto">
              <a:xfrm>
                <a:off x="2616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5" name="Oval 13035"/>
              <p:cNvSpPr>
                <a:spLocks noChangeArrowheads="1"/>
              </p:cNvSpPr>
              <p:nvPr/>
            </p:nvSpPr>
            <p:spPr bwMode="auto">
              <a:xfrm>
                <a:off x="2616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6" name="Oval 13036"/>
              <p:cNvSpPr>
                <a:spLocks noChangeArrowheads="1"/>
              </p:cNvSpPr>
              <p:nvPr/>
            </p:nvSpPr>
            <p:spPr bwMode="auto">
              <a:xfrm>
                <a:off x="2616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7" name="Oval 13037"/>
              <p:cNvSpPr>
                <a:spLocks noChangeArrowheads="1"/>
              </p:cNvSpPr>
              <p:nvPr/>
            </p:nvSpPr>
            <p:spPr bwMode="auto">
              <a:xfrm>
                <a:off x="2616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8" name="Oval 13038"/>
              <p:cNvSpPr>
                <a:spLocks noChangeArrowheads="1"/>
              </p:cNvSpPr>
              <p:nvPr/>
            </p:nvSpPr>
            <p:spPr bwMode="auto">
              <a:xfrm>
                <a:off x="2616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89" name="Oval 13039"/>
              <p:cNvSpPr>
                <a:spLocks noChangeArrowheads="1"/>
              </p:cNvSpPr>
              <p:nvPr/>
            </p:nvSpPr>
            <p:spPr bwMode="auto">
              <a:xfrm>
                <a:off x="261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0" name="Oval 13040"/>
              <p:cNvSpPr>
                <a:spLocks noChangeArrowheads="1"/>
              </p:cNvSpPr>
              <p:nvPr/>
            </p:nvSpPr>
            <p:spPr bwMode="auto">
              <a:xfrm>
                <a:off x="261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1" name="Oval 13041"/>
              <p:cNvSpPr>
                <a:spLocks noChangeArrowheads="1"/>
              </p:cNvSpPr>
              <p:nvPr/>
            </p:nvSpPr>
            <p:spPr bwMode="auto">
              <a:xfrm>
                <a:off x="2619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2" name="Oval 13042"/>
              <p:cNvSpPr>
                <a:spLocks noChangeArrowheads="1"/>
              </p:cNvSpPr>
              <p:nvPr/>
            </p:nvSpPr>
            <p:spPr bwMode="auto">
              <a:xfrm>
                <a:off x="2619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3" name="Oval 13043"/>
              <p:cNvSpPr>
                <a:spLocks noChangeArrowheads="1"/>
              </p:cNvSpPr>
              <p:nvPr/>
            </p:nvSpPr>
            <p:spPr bwMode="auto">
              <a:xfrm>
                <a:off x="2619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4" name="Oval 13044"/>
              <p:cNvSpPr>
                <a:spLocks noChangeArrowheads="1"/>
              </p:cNvSpPr>
              <p:nvPr/>
            </p:nvSpPr>
            <p:spPr bwMode="auto">
              <a:xfrm>
                <a:off x="2619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5" name="Oval 13045"/>
              <p:cNvSpPr>
                <a:spLocks noChangeArrowheads="1"/>
              </p:cNvSpPr>
              <p:nvPr/>
            </p:nvSpPr>
            <p:spPr bwMode="auto">
              <a:xfrm>
                <a:off x="261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6" name="Oval 13046"/>
              <p:cNvSpPr>
                <a:spLocks noChangeArrowheads="1"/>
              </p:cNvSpPr>
              <p:nvPr/>
            </p:nvSpPr>
            <p:spPr bwMode="auto">
              <a:xfrm>
                <a:off x="2619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7" name="Oval 13047"/>
              <p:cNvSpPr>
                <a:spLocks noChangeArrowheads="1"/>
              </p:cNvSpPr>
              <p:nvPr/>
            </p:nvSpPr>
            <p:spPr bwMode="auto">
              <a:xfrm>
                <a:off x="2622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8" name="Oval 13048"/>
              <p:cNvSpPr>
                <a:spLocks noChangeArrowheads="1"/>
              </p:cNvSpPr>
              <p:nvPr/>
            </p:nvSpPr>
            <p:spPr bwMode="auto">
              <a:xfrm>
                <a:off x="2622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699" name="Oval 13049"/>
              <p:cNvSpPr>
                <a:spLocks noChangeArrowheads="1"/>
              </p:cNvSpPr>
              <p:nvPr/>
            </p:nvSpPr>
            <p:spPr bwMode="auto">
              <a:xfrm>
                <a:off x="2622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00" name="Oval 13050"/>
              <p:cNvSpPr>
                <a:spLocks noChangeArrowheads="1"/>
              </p:cNvSpPr>
              <p:nvPr/>
            </p:nvSpPr>
            <p:spPr bwMode="auto">
              <a:xfrm>
                <a:off x="2622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01" name="Oval 13051"/>
              <p:cNvSpPr>
                <a:spLocks noChangeArrowheads="1"/>
              </p:cNvSpPr>
              <p:nvPr/>
            </p:nvSpPr>
            <p:spPr bwMode="auto">
              <a:xfrm>
                <a:off x="262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02" name="Oval 13052"/>
              <p:cNvSpPr>
                <a:spLocks noChangeArrowheads="1"/>
              </p:cNvSpPr>
              <p:nvPr/>
            </p:nvSpPr>
            <p:spPr bwMode="auto">
              <a:xfrm>
                <a:off x="2622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03" name="Oval 13053"/>
              <p:cNvSpPr>
                <a:spLocks noChangeArrowheads="1"/>
              </p:cNvSpPr>
              <p:nvPr/>
            </p:nvSpPr>
            <p:spPr bwMode="auto">
              <a:xfrm>
                <a:off x="262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04" name="Oval 13054"/>
              <p:cNvSpPr>
                <a:spLocks noChangeArrowheads="1"/>
              </p:cNvSpPr>
              <p:nvPr/>
            </p:nvSpPr>
            <p:spPr bwMode="auto">
              <a:xfrm>
                <a:off x="2625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05" name="Oval 13055"/>
              <p:cNvSpPr>
                <a:spLocks noChangeArrowheads="1"/>
              </p:cNvSpPr>
              <p:nvPr/>
            </p:nvSpPr>
            <p:spPr bwMode="auto">
              <a:xfrm>
                <a:off x="2625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06" name="Oval 13056"/>
              <p:cNvSpPr>
                <a:spLocks noChangeArrowheads="1"/>
              </p:cNvSpPr>
              <p:nvPr/>
            </p:nvSpPr>
            <p:spPr bwMode="auto">
              <a:xfrm>
                <a:off x="2625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07" name="Oval 13057"/>
              <p:cNvSpPr>
                <a:spLocks noChangeArrowheads="1"/>
              </p:cNvSpPr>
              <p:nvPr/>
            </p:nvSpPr>
            <p:spPr bwMode="auto">
              <a:xfrm>
                <a:off x="2625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708" name="Oval 13058"/>
              <p:cNvSpPr>
                <a:spLocks noChangeArrowheads="1"/>
              </p:cNvSpPr>
              <p:nvPr/>
            </p:nvSpPr>
            <p:spPr bwMode="auto">
              <a:xfrm>
                <a:off x="2625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2" name="Group 13260"/>
            <p:cNvGrpSpPr>
              <a:grpSpLocks/>
            </p:cNvGrpSpPr>
            <p:nvPr/>
          </p:nvGrpSpPr>
          <p:grpSpPr bwMode="auto">
            <a:xfrm>
              <a:off x="2625" y="2929"/>
              <a:ext cx="99" cy="160"/>
              <a:chOff x="2625" y="2929"/>
              <a:chExt cx="99" cy="160"/>
            </a:xfrm>
          </p:grpSpPr>
          <p:sp>
            <p:nvSpPr>
              <p:cNvPr id="9309" name="Oval 13060"/>
              <p:cNvSpPr>
                <a:spLocks noChangeArrowheads="1"/>
              </p:cNvSpPr>
              <p:nvPr/>
            </p:nvSpPr>
            <p:spPr bwMode="auto">
              <a:xfrm>
                <a:off x="2625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0" name="Oval 13061"/>
              <p:cNvSpPr>
                <a:spLocks noChangeArrowheads="1"/>
              </p:cNvSpPr>
              <p:nvPr/>
            </p:nvSpPr>
            <p:spPr bwMode="auto">
              <a:xfrm>
                <a:off x="2625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1" name="Oval 13062"/>
              <p:cNvSpPr>
                <a:spLocks noChangeArrowheads="1"/>
              </p:cNvSpPr>
              <p:nvPr/>
            </p:nvSpPr>
            <p:spPr bwMode="auto">
              <a:xfrm>
                <a:off x="2625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2" name="Oval 13063"/>
              <p:cNvSpPr>
                <a:spLocks noChangeArrowheads="1"/>
              </p:cNvSpPr>
              <p:nvPr/>
            </p:nvSpPr>
            <p:spPr bwMode="auto">
              <a:xfrm>
                <a:off x="2628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3" name="Oval 13064"/>
              <p:cNvSpPr>
                <a:spLocks noChangeArrowheads="1"/>
              </p:cNvSpPr>
              <p:nvPr/>
            </p:nvSpPr>
            <p:spPr bwMode="auto">
              <a:xfrm>
                <a:off x="2628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4" name="Oval 13065"/>
              <p:cNvSpPr>
                <a:spLocks noChangeArrowheads="1"/>
              </p:cNvSpPr>
              <p:nvPr/>
            </p:nvSpPr>
            <p:spPr bwMode="auto">
              <a:xfrm>
                <a:off x="2628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5" name="Oval 13066"/>
              <p:cNvSpPr>
                <a:spLocks noChangeArrowheads="1"/>
              </p:cNvSpPr>
              <p:nvPr/>
            </p:nvSpPr>
            <p:spPr bwMode="auto">
              <a:xfrm>
                <a:off x="2628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6" name="Oval 13067"/>
              <p:cNvSpPr>
                <a:spLocks noChangeArrowheads="1"/>
              </p:cNvSpPr>
              <p:nvPr/>
            </p:nvSpPr>
            <p:spPr bwMode="auto">
              <a:xfrm>
                <a:off x="2628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7" name="Oval 13068"/>
              <p:cNvSpPr>
                <a:spLocks noChangeArrowheads="1"/>
              </p:cNvSpPr>
              <p:nvPr/>
            </p:nvSpPr>
            <p:spPr bwMode="auto">
              <a:xfrm>
                <a:off x="262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8" name="Oval 13069"/>
              <p:cNvSpPr>
                <a:spLocks noChangeArrowheads="1"/>
              </p:cNvSpPr>
              <p:nvPr/>
            </p:nvSpPr>
            <p:spPr bwMode="auto">
              <a:xfrm>
                <a:off x="2628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19" name="Oval 13070"/>
              <p:cNvSpPr>
                <a:spLocks noChangeArrowheads="1"/>
              </p:cNvSpPr>
              <p:nvPr/>
            </p:nvSpPr>
            <p:spPr bwMode="auto">
              <a:xfrm>
                <a:off x="2628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0" name="Oval 13071"/>
              <p:cNvSpPr>
                <a:spLocks noChangeArrowheads="1"/>
              </p:cNvSpPr>
              <p:nvPr/>
            </p:nvSpPr>
            <p:spPr bwMode="auto">
              <a:xfrm>
                <a:off x="2631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1" name="Oval 13072"/>
              <p:cNvSpPr>
                <a:spLocks noChangeArrowheads="1"/>
              </p:cNvSpPr>
              <p:nvPr/>
            </p:nvSpPr>
            <p:spPr bwMode="auto">
              <a:xfrm>
                <a:off x="2631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2" name="Oval 13073"/>
              <p:cNvSpPr>
                <a:spLocks noChangeArrowheads="1"/>
              </p:cNvSpPr>
              <p:nvPr/>
            </p:nvSpPr>
            <p:spPr bwMode="auto">
              <a:xfrm>
                <a:off x="2631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3" name="Oval 13074"/>
              <p:cNvSpPr>
                <a:spLocks noChangeArrowheads="1"/>
              </p:cNvSpPr>
              <p:nvPr/>
            </p:nvSpPr>
            <p:spPr bwMode="auto">
              <a:xfrm>
                <a:off x="2631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4" name="Oval 13075"/>
              <p:cNvSpPr>
                <a:spLocks noChangeArrowheads="1"/>
              </p:cNvSpPr>
              <p:nvPr/>
            </p:nvSpPr>
            <p:spPr bwMode="auto">
              <a:xfrm>
                <a:off x="2631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5" name="Oval 13076"/>
              <p:cNvSpPr>
                <a:spLocks noChangeArrowheads="1"/>
              </p:cNvSpPr>
              <p:nvPr/>
            </p:nvSpPr>
            <p:spPr bwMode="auto">
              <a:xfrm>
                <a:off x="2631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6" name="Oval 13077"/>
              <p:cNvSpPr>
                <a:spLocks noChangeArrowheads="1"/>
              </p:cNvSpPr>
              <p:nvPr/>
            </p:nvSpPr>
            <p:spPr bwMode="auto">
              <a:xfrm>
                <a:off x="2631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7" name="Oval 13078"/>
              <p:cNvSpPr>
                <a:spLocks noChangeArrowheads="1"/>
              </p:cNvSpPr>
              <p:nvPr/>
            </p:nvSpPr>
            <p:spPr bwMode="auto">
              <a:xfrm>
                <a:off x="2633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8" name="Oval 13079"/>
              <p:cNvSpPr>
                <a:spLocks noChangeArrowheads="1"/>
              </p:cNvSpPr>
              <p:nvPr/>
            </p:nvSpPr>
            <p:spPr bwMode="auto">
              <a:xfrm>
                <a:off x="2633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29" name="Oval 13080"/>
              <p:cNvSpPr>
                <a:spLocks noChangeArrowheads="1"/>
              </p:cNvSpPr>
              <p:nvPr/>
            </p:nvSpPr>
            <p:spPr bwMode="auto">
              <a:xfrm>
                <a:off x="2633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0" name="Oval 13081"/>
              <p:cNvSpPr>
                <a:spLocks noChangeArrowheads="1"/>
              </p:cNvSpPr>
              <p:nvPr/>
            </p:nvSpPr>
            <p:spPr bwMode="auto">
              <a:xfrm>
                <a:off x="2633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1" name="Oval 13082"/>
              <p:cNvSpPr>
                <a:spLocks noChangeArrowheads="1"/>
              </p:cNvSpPr>
              <p:nvPr/>
            </p:nvSpPr>
            <p:spPr bwMode="auto">
              <a:xfrm>
                <a:off x="2633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2" name="Oval 13083"/>
              <p:cNvSpPr>
                <a:spLocks noChangeArrowheads="1"/>
              </p:cNvSpPr>
              <p:nvPr/>
            </p:nvSpPr>
            <p:spPr bwMode="auto">
              <a:xfrm>
                <a:off x="2633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3" name="Oval 13084"/>
              <p:cNvSpPr>
                <a:spLocks noChangeArrowheads="1"/>
              </p:cNvSpPr>
              <p:nvPr/>
            </p:nvSpPr>
            <p:spPr bwMode="auto">
              <a:xfrm>
                <a:off x="2633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4" name="Oval 13085"/>
              <p:cNvSpPr>
                <a:spLocks noChangeArrowheads="1"/>
              </p:cNvSpPr>
              <p:nvPr/>
            </p:nvSpPr>
            <p:spPr bwMode="auto">
              <a:xfrm>
                <a:off x="2633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5" name="Oval 13086"/>
              <p:cNvSpPr>
                <a:spLocks noChangeArrowheads="1"/>
              </p:cNvSpPr>
              <p:nvPr/>
            </p:nvSpPr>
            <p:spPr bwMode="auto">
              <a:xfrm>
                <a:off x="2636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6" name="Oval 13087"/>
              <p:cNvSpPr>
                <a:spLocks noChangeArrowheads="1"/>
              </p:cNvSpPr>
              <p:nvPr/>
            </p:nvSpPr>
            <p:spPr bwMode="auto">
              <a:xfrm>
                <a:off x="2636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7" name="Oval 13088"/>
              <p:cNvSpPr>
                <a:spLocks noChangeArrowheads="1"/>
              </p:cNvSpPr>
              <p:nvPr/>
            </p:nvSpPr>
            <p:spPr bwMode="auto">
              <a:xfrm>
                <a:off x="2636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8" name="Oval 13089"/>
              <p:cNvSpPr>
                <a:spLocks noChangeArrowheads="1"/>
              </p:cNvSpPr>
              <p:nvPr/>
            </p:nvSpPr>
            <p:spPr bwMode="auto">
              <a:xfrm>
                <a:off x="2636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39" name="Oval 13090"/>
              <p:cNvSpPr>
                <a:spLocks noChangeArrowheads="1"/>
              </p:cNvSpPr>
              <p:nvPr/>
            </p:nvSpPr>
            <p:spPr bwMode="auto">
              <a:xfrm>
                <a:off x="2636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0" name="Oval 13091"/>
              <p:cNvSpPr>
                <a:spLocks noChangeArrowheads="1"/>
              </p:cNvSpPr>
              <p:nvPr/>
            </p:nvSpPr>
            <p:spPr bwMode="auto">
              <a:xfrm>
                <a:off x="2636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1" name="Oval 13092"/>
              <p:cNvSpPr>
                <a:spLocks noChangeArrowheads="1"/>
              </p:cNvSpPr>
              <p:nvPr/>
            </p:nvSpPr>
            <p:spPr bwMode="auto">
              <a:xfrm>
                <a:off x="2636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2" name="Oval 13093"/>
              <p:cNvSpPr>
                <a:spLocks noChangeArrowheads="1"/>
              </p:cNvSpPr>
              <p:nvPr/>
            </p:nvSpPr>
            <p:spPr bwMode="auto">
              <a:xfrm>
                <a:off x="2639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3" name="Oval 13094"/>
              <p:cNvSpPr>
                <a:spLocks noChangeArrowheads="1"/>
              </p:cNvSpPr>
              <p:nvPr/>
            </p:nvSpPr>
            <p:spPr bwMode="auto">
              <a:xfrm>
                <a:off x="2639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4" name="Oval 13095"/>
              <p:cNvSpPr>
                <a:spLocks noChangeArrowheads="1"/>
              </p:cNvSpPr>
              <p:nvPr/>
            </p:nvSpPr>
            <p:spPr bwMode="auto">
              <a:xfrm>
                <a:off x="263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5" name="Oval 13096"/>
              <p:cNvSpPr>
                <a:spLocks noChangeArrowheads="1"/>
              </p:cNvSpPr>
              <p:nvPr/>
            </p:nvSpPr>
            <p:spPr bwMode="auto">
              <a:xfrm>
                <a:off x="263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6" name="Oval 13097"/>
              <p:cNvSpPr>
                <a:spLocks noChangeArrowheads="1"/>
              </p:cNvSpPr>
              <p:nvPr/>
            </p:nvSpPr>
            <p:spPr bwMode="auto">
              <a:xfrm>
                <a:off x="2639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7" name="Oval 13098"/>
              <p:cNvSpPr>
                <a:spLocks noChangeArrowheads="1"/>
              </p:cNvSpPr>
              <p:nvPr/>
            </p:nvSpPr>
            <p:spPr bwMode="auto">
              <a:xfrm>
                <a:off x="2639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8" name="Oval 13099"/>
              <p:cNvSpPr>
                <a:spLocks noChangeArrowheads="1"/>
              </p:cNvSpPr>
              <p:nvPr/>
            </p:nvSpPr>
            <p:spPr bwMode="auto">
              <a:xfrm>
                <a:off x="2639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49" name="Oval 13100"/>
              <p:cNvSpPr>
                <a:spLocks noChangeArrowheads="1"/>
              </p:cNvSpPr>
              <p:nvPr/>
            </p:nvSpPr>
            <p:spPr bwMode="auto">
              <a:xfrm>
                <a:off x="2639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0" name="Oval 13101"/>
              <p:cNvSpPr>
                <a:spLocks noChangeArrowheads="1"/>
              </p:cNvSpPr>
              <p:nvPr/>
            </p:nvSpPr>
            <p:spPr bwMode="auto">
              <a:xfrm>
                <a:off x="2642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1" name="Oval 13102"/>
              <p:cNvSpPr>
                <a:spLocks noChangeArrowheads="1"/>
              </p:cNvSpPr>
              <p:nvPr/>
            </p:nvSpPr>
            <p:spPr bwMode="auto">
              <a:xfrm>
                <a:off x="2642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2" name="Oval 13103"/>
              <p:cNvSpPr>
                <a:spLocks noChangeArrowheads="1"/>
              </p:cNvSpPr>
              <p:nvPr/>
            </p:nvSpPr>
            <p:spPr bwMode="auto">
              <a:xfrm>
                <a:off x="2642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3" name="Oval 13104"/>
              <p:cNvSpPr>
                <a:spLocks noChangeArrowheads="1"/>
              </p:cNvSpPr>
              <p:nvPr/>
            </p:nvSpPr>
            <p:spPr bwMode="auto">
              <a:xfrm>
                <a:off x="2642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4" name="Oval 13105"/>
              <p:cNvSpPr>
                <a:spLocks noChangeArrowheads="1"/>
              </p:cNvSpPr>
              <p:nvPr/>
            </p:nvSpPr>
            <p:spPr bwMode="auto">
              <a:xfrm>
                <a:off x="2642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5" name="Oval 13106"/>
              <p:cNvSpPr>
                <a:spLocks noChangeArrowheads="1"/>
              </p:cNvSpPr>
              <p:nvPr/>
            </p:nvSpPr>
            <p:spPr bwMode="auto">
              <a:xfrm>
                <a:off x="2642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6" name="Oval 13107"/>
              <p:cNvSpPr>
                <a:spLocks noChangeArrowheads="1"/>
              </p:cNvSpPr>
              <p:nvPr/>
            </p:nvSpPr>
            <p:spPr bwMode="auto">
              <a:xfrm>
                <a:off x="2642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7" name="Oval 13108"/>
              <p:cNvSpPr>
                <a:spLocks noChangeArrowheads="1"/>
              </p:cNvSpPr>
              <p:nvPr/>
            </p:nvSpPr>
            <p:spPr bwMode="auto">
              <a:xfrm>
                <a:off x="2642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8" name="Oval 13109"/>
              <p:cNvSpPr>
                <a:spLocks noChangeArrowheads="1"/>
              </p:cNvSpPr>
              <p:nvPr/>
            </p:nvSpPr>
            <p:spPr bwMode="auto">
              <a:xfrm>
                <a:off x="2645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59" name="Oval 13110"/>
              <p:cNvSpPr>
                <a:spLocks noChangeArrowheads="1"/>
              </p:cNvSpPr>
              <p:nvPr/>
            </p:nvSpPr>
            <p:spPr bwMode="auto">
              <a:xfrm>
                <a:off x="2645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0" name="Oval 13111"/>
              <p:cNvSpPr>
                <a:spLocks noChangeArrowheads="1"/>
              </p:cNvSpPr>
              <p:nvPr/>
            </p:nvSpPr>
            <p:spPr bwMode="auto">
              <a:xfrm>
                <a:off x="2645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1" name="Oval 13112"/>
              <p:cNvSpPr>
                <a:spLocks noChangeArrowheads="1"/>
              </p:cNvSpPr>
              <p:nvPr/>
            </p:nvSpPr>
            <p:spPr bwMode="auto">
              <a:xfrm>
                <a:off x="2645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2" name="Oval 13113"/>
              <p:cNvSpPr>
                <a:spLocks noChangeArrowheads="1"/>
              </p:cNvSpPr>
              <p:nvPr/>
            </p:nvSpPr>
            <p:spPr bwMode="auto">
              <a:xfrm>
                <a:off x="2645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3" name="Oval 13114"/>
              <p:cNvSpPr>
                <a:spLocks noChangeArrowheads="1"/>
              </p:cNvSpPr>
              <p:nvPr/>
            </p:nvSpPr>
            <p:spPr bwMode="auto">
              <a:xfrm>
                <a:off x="2645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4" name="Oval 13115"/>
              <p:cNvSpPr>
                <a:spLocks noChangeArrowheads="1"/>
              </p:cNvSpPr>
              <p:nvPr/>
            </p:nvSpPr>
            <p:spPr bwMode="auto">
              <a:xfrm>
                <a:off x="2645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5" name="Oval 13116"/>
              <p:cNvSpPr>
                <a:spLocks noChangeArrowheads="1"/>
              </p:cNvSpPr>
              <p:nvPr/>
            </p:nvSpPr>
            <p:spPr bwMode="auto">
              <a:xfrm>
                <a:off x="264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6" name="Oval 13117"/>
              <p:cNvSpPr>
                <a:spLocks noChangeArrowheads="1"/>
              </p:cNvSpPr>
              <p:nvPr/>
            </p:nvSpPr>
            <p:spPr bwMode="auto">
              <a:xfrm>
                <a:off x="264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7" name="Oval 13118"/>
              <p:cNvSpPr>
                <a:spLocks noChangeArrowheads="1"/>
              </p:cNvSpPr>
              <p:nvPr/>
            </p:nvSpPr>
            <p:spPr bwMode="auto">
              <a:xfrm>
                <a:off x="2648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8" name="Oval 13119"/>
              <p:cNvSpPr>
                <a:spLocks noChangeArrowheads="1"/>
              </p:cNvSpPr>
              <p:nvPr/>
            </p:nvSpPr>
            <p:spPr bwMode="auto">
              <a:xfrm>
                <a:off x="2648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69" name="Oval 13120"/>
              <p:cNvSpPr>
                <a:spLocks noChangeArrowheads="1"/>
              </p:cNvSpPr>
              <p:nvPr/>
            </p:nvSpPr>
            <p:spPr bwMode="auto">
              <a:xfrm>
                <a:off x="264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0" name="Oval 13121"/>
              <p:cNvSpPr>
                <a:spLocks noChangeArrowheads="1"/>
              </p:cNvSpPr>
              <p:nvPr/>
            </p:nvSpPr>
            <p:spPr bwMode="auto">
              <a:xfrm>
                <a:off x="264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1" name="Oval 13122"/>
              <p:cNvSpPr>
                <a:spLocks noChangeArrowheads="1"/>
              </p:cNvSpPr>
              <p:nvPr/>
            </p:nvSpPr>
            <p:spPr bwMode="auto">
              <a:xfrm>
                <a:off x="264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2" name="Oval 13123"/>
              <p:cNvSpPr>
                <a:spLocks noChangeArrowheads="1"/>
              </p:cNvSpPr>
              <p:nvPr/>
            </p:nvSpPr>
            <p:spPr bwMode="auto">
              <a:xfrm>
                <a:off x="264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3" name="Oval 13124"/>
              <p:cNvSpPr>
                <a:spLocks noChangeArrowheads="1"/>
              </p:cNvSpPr>
              <p:nvPr/>
            </p:nvSpPr>
            <p:spPr bwMode="auto">
              <a:xfrm>
                <a:off x="2651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4" name="Oval 13125"/>
              <p:cNvSpPr>
                <a:spLocks noChangeArrowheads="1"/>
              </p:cNvSpPr>
              <p:nvPr/>
            </p:nvSpPr>
            <p:spPr bwMode="auto">
              <a:xfrm>
                <a:off x="2651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5" name="Oval 13126"/>
              <p:cNvSpPr>
                <a:spLocks noChangeArrowheads="1"/>
              </p:cNvSpPr>
              <p:nvPr/>
            </p:nvSpPr>
            <p:spPr bwMode="auto">
              <a:xfrm>
                <a:off x="2651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6" name="Oval 13127"/>
              <p:cNvSpPr>
                <a:spLocks noChangeArrowheads="1"/>
              </p:cNvSpPr>
              <p:nvPr/>
            </p:nvSpPr>
            <p:spPr bwMode="auto">
              <a:xfrm>
                <a:off x="2651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7" name="Oval 13128"/>
              <p:cNvSpPr>
                <a:spLocks noChangeArrowheads="1"/>
              </p:cNvSpPr>
              <p:nvPr/>
            </p:nvSpPr>
            <p:spPr bwMode="auto">
              <a:xfrm>
                <a:off x="2651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8" name="Oval 13129"/>
              <p:cNvSpPr>
                <a:spLocks noChangeArrowheads="1"/>
              </p:cNvSpPr>
              <p:nvPr/>
            </p:nvSpPr>
            <p:spPr bwMode="auto">
              <a:xfrm>
                <a:off x="2651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79" name="Oval 13130"/>
              <p:cNvSpPr>
                <a:spLocks noChangeArrowheads="1"/>
              </p:cNvSpPr>
              <p:nvPr/>
            </p:nvSpPr>
            <p:spPr bwMode="auto">
              <a:xfrm>
                <a:off x="2651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0" name="Oval 13131"/>
              <p:cNvSpPr>
                <a:spLocks noChangeArrowheads="1"/>
              </p:cNvSpPr>
              <p:nvPr/>
            </p:nvSpPr>
            <p:spPr bwMode="auto">
              <a:xfrm>
                <a:off x="2651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1" name="Oval 13132"/>
              <p:cNvSpPr>
                <a:spLocks noChangeArrowheads="1"/>
              </p:cNvSpPr>
              <p:nvPr/>
            </p:nvSpPr>
            <p:spPr bwMode="auto">
              <a:xfrm>
                <a:off x="265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2" name="Oval 13133"/>
              <p:cNvSpPr>
                <a:spLocks noChangeArrowheads="1"/>
              </p:cNvSpPr>
              <p:nvPr/>
            </p:nvSpPr>
            <p:spPr bwMode="auto">
              <a:xfrm>
                <a:off x="2654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3" name="Oval 13134"/>
              <p:cNvSpPr>
                <a:spLocks noChangeArrowheads="1"/>
              </p:cNvSpPr>
              <p:nvPr/>
            </p:nvSpPr>
            <p:spPr bwMode="auto">
              <a:xfrm>
                <a:off x="2654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4" name="Oval 13135"/>
              <p:cNvSpPr>
                <a:spLocks noChangeArrowheads="1"/>
              </p:cNvSpPr>
              <p:nvPr/>
            </p:nvSpPr>
            <p:spPr bwMode="auto">
              <a:xfrm>
                <a:off x="2654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5" name="Oval 13136"/>
              <p:cNvSpPr>
                <a:spLocks noChangeArrowheads="1"/>
              </p:cNvSpPr>
              <p:nvPr/>
            </p:nvSpPr>
            <p:spPr bwMode="auto">
              <a:xfrm>
                <a:off x="2654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6" name="Oval 13137"/>
              <p:cNvSpPr>
                <a:spLocks noChangeArrowheads="1"/>
              </p:cNvSpPr>
              <p:nvPr/>
            </p:nvSpPr>
            <p:spPr bwMode="auto">
              <a:xfrm>
                <a:off x="2654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7" name="Oval 13138"/>
              <p:cNvSpPr>
                <a:spLocks noChangeArrowheads="1"/>
              </p:cNvSpPr>
              <p:nvPr/>
            </p:nvSpPr>
            <p:spPr bwMode="auto">
              <a:xfrm>
                <a:off x="265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8" name="Oval 13139"/>
              <p:cNvSpPr>
                <a:spLocks noChangeArrowheads="1"/>
              </p:cNvSpPr>
              <p:nvPr/>
            </p:nvSpPr>
            <p:spPr bwMode="auto">
              <a:xfrm>
                <a:off x="2657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89" name="Oval 13140"/>
              <p:cNvSpPr>
                <a:spLocks noChangeArrowheads="1"/>
              </p:cNvSpPr>
              <p:nvPr/>
            </p:nvSpPr>
            <p:spPr bwMode="auto">
              <a:xfrm>
                <a:off x="2657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0" name="Oval 13141"/>
              <p:cNvSpPr>
                <a:spLocks noChangeArrowheads="1"/>
              </p:cNvSpPr>
              <p:nvPr/>
            </p:nvSpPr>
            <p:spPr bwMode="auto">
              <a:xfrm>
                <a:off x="2657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1" name="Oval 13142"/>
              <p:cNvSpPr>
                <a:spLocks noChangeArrowheads="1"/>
              </p:cNvSpPr>
              <p:nvPr/>
            </p:nvSpPr>
            <p:spPr bwMode="auto">
              <a:xfrm>
                <a:off x="2657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2" name="Oval 13143"/>
              <p:cNvSpPr>
                <a:spLocks noChangeArrowheads="1"/>
              </p:cNvSpPr>
              <p:nvPr/>
            </p:nvSpPr>
            <p:spPr bwMode="auto">
              <a:xfrm>
                <a:off x="2657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3" name="Oval 13144"/>
              <p:cNvSpPr>
                <a:spLocks noChangeArrowheads="1"/>
              </p:cNvSpPr>
              <p:nvPr/>
            </p:nvSpPr>
            <p:spPr bwMode="auto">
              <a:xfrm>
                <a:off x="2657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4" name="Oval 13145"/>
              <p:cNvSpPr>
                <a:spLocks noChangeArrowheads="1"/>
              </p:cNvSpPr>
              <p:nvPr/>
            </p:nvSpPr>
            <p:spPr bwMode="auto">
              <a:xfrm>
                <a:off x="2657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5" name="Oval 13146"/>
              <p:cNvSpPr>
                <a:spLocks noChangeArrowheads="1"/>
              </p:cNvSpPr>
              <p:nvPr/>
            </p:nvSpPr>
            <p:spPr bwMode="auto">
              <a:xfrm>
                <a:off x="265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6" name="Oval 13147"/>
              <p:cNvSpPr>
                <a:spLocks noChangeArrowheads="1"/>
              </p:cNvSpPr>
              <p:nvPr/>
            </p:nvSpPr>
            <p:spPr bwMode="auto">
              <a:xfrm>
                <a:off x="2660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7" name="Oval 13148"/>
              <p:cNvSpPr>
                <a:spLocks noChangeArrowheads="1"/>
              </p:cNvSpPr>
              <p:nvPr/>
            </p:nvSpPr>
            <p:spPr bwMode="auto">
              <a:xfrm>
                <a:off x="2660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8" name="Oval 13149"/>
              <p:cNvSpPr>
                <a:spLocks noChangeArrowheads="1"/>
              </p:cNvSpPr>
              <p:nvPr/>
            </p:nvSpPr>
            <p:spPr bwMode="auto">
              <a:xfrm>
                <a:off x="2660" y="292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99" name="Oval 13150"/>
              <p:cNvSpPr>
                <a:spLocks noChangeArrowheads="1"/>
              </p:cNvSpPr>
              <p:nvPr/>
            </p:nvSpPr>
            <p:spPr bwMode="auto">
              <a:xfrm>
                <a:off x="2660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0" name="Oval 13151"/>
              <p:cNvSpPr>
                <a:spLocks noChangeArrowheads="1"/>
              </p:cNvSpPr>
              <p:nvPr/>
            </p:nvSpPr>
            <p:spPr bwMode="auto">
              <a:xfrm>
                <a:off x="2660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1" name="Oval 13152"/>
              <p:cNvSpPr>
                <a:spLocks noChangeArrowheads="1"/>
              </p:cNvSpPr>
              <p:nvPr/>
            </p:nvSpPr>
            <p:spPr bwMode="auto">
              <a:xfrm>
                <a:off x="2660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2" name="Oval 13153"/>
              <p:cNvSpPr>
                <a:spLocks noChangeArrowheads="1"/>
              </p:cNvSpPr>
              <p:nvPr/>
            </p:nvSpPr>
            <p:spPr bwMode="auto">
              <a:xfrm>
                <a:off x="2660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3" name="Oval 13154"/>
              <p:cNvSpPr>
                <a:spLocks noChangeArrowheads="1"/>
              </p:cNvSpPr>
              <p:nvPr/>
            </p:nvSpPr>
            <p:spPr bwMode="auto">
              <a:xfrm>
                <a:off x="2660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4" name="Oval 13155"/>
              <p:cNvSpPr>
                <a:spLocks noChangeArrowheads="1"/>
              </p:cNvSpPr>
              <p:nvPr/>
            </p:nvSpPr>
            <p:spPr bwMode="auto">
              <a:xfrm>
                <a:off x="2663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5" name="Oval 13156"/>
              <p:cNvSpPr>
                <a:spLocks noChangeArrowheads="1"/>
              </p:cNvSpPr>
              <p:nvPr/>
            </p:nvSpPr>
            <p:spPr bwMode="auto">
              <a:xfrm>
                <a:off x="2663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6" name="Oval 13157"/>
              <p:cNvSpPr>
                <a:spLocks noChangeArrowheads="1"/>
              </p:cNvSpPr>
              <p:nvPr/>
            </p:nvSpPr>
            <p:spPr bwMode="auto">
              <a:xfrm>
                <a:off x="2663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7" name="Oval 13158"/>
              <p:cNvSpPr>
                <a:spLocks noChangeArrowheads="1"/>
              </p:cNvSpPr>
              <p:nvPr/>
            </p:nvSpPr>
            <p:spPr bwMode="auto">
              <a:xfrm>
                <a:off x="2663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8" name="Oval 13159"/>
              <p:cNvSpPr>
                <a:spLocks noChangeArrowheads="1"/>
              </p:cNvSpPr>
              <p:nvPr/>
            </p:nvSpPr>
            <p:spPr bwMode="auto">
              <a:xfrm>
                <a:off x="2663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09" name="Oval 13160"/>
              <p:cNvSpPr>
                <a:spLocks noChangeArrowheads="1"/>
              </p:cNvSpPr>
              <p:nvPr/>
            </p:nvSpPr>
            <p:spPr bwMode="auto">
              <a:xfrm>
                <a:off x="2663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0" name="Oval 13161"/>
              <p:cNvSpPr>
                <a:spLocks noChangeArrowheads="1"/>
              </p:cNvSpPr>
              <p:nvPr/>
            </p:nvSpPr>
            <p:spPr bwMode="auto">
              <a:xfrm>
                <a:off x="266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1" name="Oval 13162"/>
              <p:cNvSpPr>
                <a:spLocks noChangeArrowheads="1"/>
              </p:cNvSpPr>
              <p:nvPr/>
            </p:nvSpPr>
            <p:spPr bwMode="auto">
              <a:xfrm>
                <a:off x="2666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2" name="Oval 13163"/>
              <p:cNvSpPr>
                <a:spLocks noChangeArrowheads="1"/>
              </p:cNvSpPr>
              <p:nvPr/>
            </p:nvSpPr>
            <p:spPr bwMode="auto">
              <a:xfrm>
                <a:off x="2666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3" name="Oval 13164"/>
              <p:cNvSpPr>
                <a:spLocks noChangeArrowheads="1"/>
              </p:cNvSpPr>
              <p:nvPr/>
            </p:nvSpPr>
            <p:spPr bwMode="auto">
              <a:xfrm>
                <a:off x="2666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4" name="Oval 13165"/>
              <p:cNvSpPr>
                <a:spLocks noChangeArrowheads="1"/>
              </p:cNvSpPr>
              <p:nvPr/>
            </p:nvSpPr>
            <p:spPr bwMode="auto">
              <a:xfrm>
                <a:off x="2666" y="2936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5" name="Oval 13166"/>
              <p:cNvSpPr>
                <a:spLocks noChangeArrowheads="1"/>
              </p:cNvSpPr>
              <p:nvPr/>
            </p:nvSpPr>
            <p:spPr bwMode="auto">
              <a:xfrm>
                <a:off x="2666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6" name="Oval 13167"/>
              <p:cNvSpPr>
                <a:spLocks noChangeArrowheads="1"/>
              </p:cNvSpPr>
              <p:nvPr/>
            </p:nvSpPr>
            <p:spPr bwMode="auto">
              <a:xfrm>
                <a:off x="2666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7" name="Oval 13168"/>
              <p:cNvSpPr>
                <a:spLocks noChangeArrowheads="1"/>
              </p:cNvSpPr>
              <p:nvPr/>
            </p:nvSpPr>
            <p:spPr bwMode="auto">
              <a:xfrm>
                <a:off x="2666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8" name="Oval 13169"/>
              <p:cNvSpPr>
                <a:spLocks noChangeArrowheads="1"/>
              </p:cNvSpPr>
              <p:nvPr/>
            </p:nvSpPr>
            <p:spPr bwMode="auto">
              <a:xfrm>
                <a:off x="2666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19" name="Oval 13170"/>
              <p:cNvSpPr>
                <a:spLocks noChangeArrowheads="1"/>
              </p:cNvSpPr>
              <p:nvPr/>
            </p:nvSpPr>
            <p:spPr bwMode="auto">
              <a:xfrm>
                <a:off x="266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0" name="Oval 13171"/>
              <p:cNvSpPr>
                <a:spLocks noChangeArrowheads="1"/>
              </p:cNvSpPr>
              <p:nvPr/>
            </p:nvSpPr>
            <p:spPr bwMode="auto">
              <a:xfrm>
                <a:off x="266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1" name="Oval 13172"/>
              <p:cNvSpPr>
                <a:spLocks noChangeArrowheads="1"/>
              </p:cNvSpPr>
              <p:nvPr/>
            </p:nvSpPr>
            <p:spPr bwMode="auto">
              <a:xfrm>
                <a:off x="266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2" name="Oval 13173"/>
              <p:cNvSpPr>
                <a:spLocks noChangeArrowheads="1"/>
              </p:cNvSpPr>
              <p:nvPr/>
            </p:nvSpPr>
            <p:spPr bwMode="auto">
              <a:xfrm>
                <a:off x="2669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3" name="Oval 13174"/>
              <p:cNvSpPr>
                <a:spLocks noChangeArrowheads="1"/>
              </p:cNvSpPr>
              <p:nvPr/>
            </p:nvSpPr>
            <p:spPr bwMode="auto">
              <a:xfrm>
                <a:off x="266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4" name="Oval 13175"/>
              <p:cNvSpPr>
                <a:spLocks noChangeArrowheads="1"/>
              </p:cNvSpPr>
              <p:nvPr/>
            </p:nvSpPr>
            <p:spPr bwMode="auto">
              <a:xfrm>
                <a:off x="2669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5" name="Oval 13176"/>
              <p:cNvSpPr>
                <a:spLocks noChangeArrowheads="1"/>
              </p:cNvSpPr>
              <p:nvPr/>
            </p:nvSpPr>
            <p:spPr bwMode="auto">
              <a:xfrm>
                <a:off x="2669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6" name="Oval 13177"/>
              <p:cNvSpPr>
                <a:spLocks noChangeArrowheads="1"/>
              </p:cNvSpPr>
              <p:nvPr/>
            </p:nvSpPr>
            <p:spPr bwMode="auto">
              <a:xfrm>
                <a:off x="2669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7" name="Oval 13178"/>
              <p:cNvSpPr>
                <a:spLocks noChangeArrowheads="1"/>
              </p:cNvSpPr>
              <p:nvPr/>
            </p:nvSpPr>
            <p:spPr bwMode="auto">
              <a:xfrm>
                <a:off x="2671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8" name="Oval 13179"/>
              <p:cNvSpPr>
                <a:spLocks noChangeArrowheads="1"/>
              </p:cNvSpPr>
              <p:nvPr/>
            </p:nvSpPr>
            <p:spPr bwMode="auto">
              <a:xfrm>
                <a:off x="2671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29" name="Oval 13180"/>
              <p:cNvSpPr>
                <a:spLocks noChangeArrowheads="1"/>
              </p:cNvSpPr>
              <p:nvPr/>
            </p:nvSpPr>
            <p:spPr bwMode="auto">
              <a:xfrm>
                <a:off x="2671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0" name="Oval 13181"/>
              <p:cNvSpPr>
                <a:spLocks noChangeArrowheads="1"/>
              </p:cNvSpPr>
              <p:nvPr/>
            </p:nvSpPr>
            <p:spPr bwMode="auto">
              <a:xfrm>
                <a:off x="2671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1" name="Oval 13182"/>
              <p:cNvSpPr>
                <a:spLocks noChangeArrowheads="1"/>
              </p:cNvSpPr>
              <p:nvPr/>
            </p:nvSpPr>
            <p:spPr bwMode="auto">
              <a:xfrm>
                <a:off x="2671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2" name="Oval 13183"/>
              <p:cNvSpPr>
                <a:spLocks noChangeArrowheads="1"/>
              </p:cNvSpPr>
              <p:nvPr/>
            </p:nvSpPr>
            <p:spPr bwMode="auto">
              <a:xfrm>
                <a:off x="2671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3" name="Oval 13184"/>
              <p:cNvSpPr>
                <a:spLocks noChangeArrowheads="1"/>
              </p:cNvSpPr>
              <p:nvPr/>
            </p:nvSpPr>
            <p:spPr bwMode="auto">
              <a:xfrm>
                <a:off x="2671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4" name="Oval 13185"/>
              <p:cNvSpPr>
                <a:spLocks noChangeArrowheads="1"/>
              </p:cNvSpPr>
              <p:nvPr/>
            </p:nvSpPr>
            <p:spPr bwMode="auto">
              <a:xfrm>
                <a:off x="267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5" name="Oval 13186"/>
              <p:cNvSpPr>
                <a:spLocks noChangeArrowheads="1"/>
              </p:cNvSpPr>
              <p:nvPr/>
            </p:nvSpPr>
            <p:spPr bwMode="auto">
              <a:xfrm>
                <a:off x="267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6" name="Oval 13187"/>
              <p:cNvSpPr>
                <a:spLocks noChangeArrowheads="1"/>
              </p:cNvSpPr>
              <p:nvPr/>
            </p:nvSpPr>
            <p:spPr bwMode="auto">
              <a:xfrm>
                <a:off x="2674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7" name="Oval 13188"/>
              <p:cNvSpPr>
                <a:spLocks noChangeArrowheads="1"/>
              </p:cNvSpPr>
              <p:nvPr/>
            </p:nvSpPr>
            <p:spPr bwMode="auto">
              <a:xfrm>
                <a:off x="267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8" name="Oval 13189"/>
              <p:cNvSpPr>
                <a:spLocks noChangeArrowheads="1"/>
              </p:cNvSpPr>
              <p:nvPr/>
            </p:nvSpPr>
            <p:spPr bwMode="auto">
              <a:xfrm>
                <a:off x="267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39" name="Oval 13190"/>
              <p:cNvSpPr>
                <a:spLocks noChangeArrowheads="1"/>
              </p:cNvSpPr>
              <p:nvPr/>
            </p:nvSpPr>
            <p:spPr bwMode="auto">
              <a:xfrm>
                <a:off x="267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0" name="Oval 13191"/>
              <p:cNvSpPr>
                <a:spLocks noChangeArrowheads="1"/>
              </p:cNvSpPr>
              <p:nvPr/>
            </p:nvSpPr>
            <p:spPr bwMode="auto">
              <a:xfrm>
                <a:off x="267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1" name="Oval 13192"/>
              <p:cNvSpPr>
                <a:spLocks noChangeArrowheads="1"/>
              </p:cNvSpPr>
              <p:nvPr/>
            </p:nvSpPr>
            <p:spPr bwMode="auto">
              <a:xfrm>
                <a:off x="2674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2" name="Oval 13193"/>
              <p:cNvSpPr>
                <a:spLocks noChangeArrowheads="1"/>
              </p:cNvSpPr>
              <p:nvPr/>
            </p:nvSpPr>
            <p:spPr bwMode="auto">
              <a:xfrm>
                <a:off x="2677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3" name="Oval 13194"/>
              <p:cNvSpPr>
                <a:spLocks noChangeArrowheads="1"/>
              </p:cNvSpPr>
              <p:nvPr/>
            </p:nvSpPr>
            <p:spPr bwMode="auto">
              <a:xfrm>
                <a:off x="2677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4" name="Oval 13195"/>
              <p:cNvSpPr>
                <a:spLocks noChangeArrowheads="1"/>
              </p:cNvSpPr>
              <p:nvPr/>
            </p:nvSpPr>
            <p:spPr bwMode="auto">
              <a:xfrm>
                <a:off x="2677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5" name="Oval 13196"/>
              <p:cNvSpPr>
                <a:spLocks noChangeArrowheads="1"/>
              </p:cNvSpPr>
              <p:nvPr/>
            </p:nvSpPr>
            <p:spPr bwMode="auto">
              <a:xfrm>
                <a:off x="2677" y="2936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6" name="Oval 13197"/>
              <p:cNvSpPr>
                <a:spLocks noChangeArrowheads="1"/>
              </p:cNvSpPr>
              <p:nvPr/>
            </p:nvSpPr>
            <p:spPr bwMode="auto">
              <a:xfrm>
                <a:off x="2677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7" name="Oval 13198"/>
              <p:cNvSpPr>
                <a:spLocks noChangeArrowheads="1"/>
              </p:cNvSpPr>
              <p:nvPr/>
            </p:nvSpPr>
            <p:spPr bwMode="auto">
              <a:xfrm>
                <a:off x="2677" y="294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8" name="Oval 13199"/>
              <p:cNvSpPr>
                <a:spLocks noChangeArrowheads="1"/>
              </p:cNvSpPr>
              <p:nvPr/>
            </p:nvSpPr>
            <p:spPr bwMode="auto">
              <a:xfrm>
                <a:off x="2677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49" name="Oval 13200"/>
              <p:cNvSpPr>
                <a:spLocks noChangeArrowheads="1"/>
              </p:cNvSpPr>
              <p:nvPr/>
            </p:nvSpPr>
            <p:spPr bwMode="auto">
              <a:xfrm>
                <a:off x="2680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0" name="Oval 13201"/>
              <p:cNvSpPr>
                <a:spLocks noChangeArrowheads="1"/>
              </p:cNvSpPr>
              <p:nvPr/>
            </p:nvSpPr>
            <p:spPr bwMode="auto">
              <a:xfrm>
                <a:off x="2680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1" name="Oval 13202"/>
              <p:cNvSpPr>
                <a:spLocks noChangeArrowheads="1"/>
              </p:cNvSpPr>
              <p:nvPr/>
            </p:nvSpPr>
            <p:spPr bwMode="auto">
              <a:xfrm>
                <a:off x="2680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2" name="Oval 13203"/>
              <p:cNvSpPr>
                <a:spLocks noChangeArrowheads="1"/>
              </p:cNvSpPr>
              <p:nvPr/>
            </p:nvSpPr>
            <p:spPr bwMode="auto">
              <a:xfrm>
                <a:off x="2680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3" name="Oval 13204"/>
              <p:cNvSpPr>
                <a:spLocks noChangeArrowheads="1"/>
              </p:cNvSpPr>
              <p:nvPr/>
            </p:nvSpPr>
            <p:spPr bwMode="auto">
              <a:xfrm>
                <a:off x="2680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4" name="Oval 13205"/>
              <p:cNvSpPr>
                <a:spLocks noChangeArrowheads="1"/>
              </p:cNvSpPr>
              <p:nvPr/>
            </p:nvSpPr>
            <p:spPr bwMode="auto">
              <a:xfrm>
                <a:off x="2680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5" name="Oval 13206"/>
              <p:cNvSpPr>
                <a:spLocks noChangeArrowheads="1"/>
              </p:cNvSpPr>
              <p:nvPr/>
            </p:nvSpPr>
            <p:spPr bwMode="auto">
              <a:xfrm>
                <a:off x="2680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6" name="Oval 13207"/>
              <p:cNvSpPr>
                <a:spLocks noChangeArrowheads="1"/>
              </p:cNvSpPr>
              <p:nvPr/>
            </p:nvSpPr>
            <p:spPr bwMode="auto">
              <a:xfrm>
                <a:off x="268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7" name="Oval 13208"/>
              <p:cNvSpPr>
                <a:spLocks noChangeArrowheads="1"/>
              </p:cNvSpPr>
              <p:nvPr/>
            </p:nvSpPr>
            <p:spPr bwMode="auto">
              <a:xfrm>
                <a:off x="2683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8" name="Oval 13209"/>
              <p:cNvSpPr>
                <a:spLocks noChangeArrowheads="1"/>
              </p:cNvSpPr>
              <p:nvPr/>
            </p:nvSpPr>
            <p:spPr bwMode="auto">
              <a:xfrm>
                <a:off x="2683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59" name="Oval 13210"/>
              <p:cNvSpPr>
                <a:spLocks noChangeArrowheads="1"/>
              </p:cNvSpPr>
              <p:nvPr/>
            </p:nvSpPr>
            <p:spPr bwMode="auto">
              <a:xfrm>
                <a:off x="2683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0" name="Oval 13211"/>
              <p:cNvSpPr>
                <a:spLocks noChangeArrowheads="1"/>
              </p:cNvSpPr>
              <p:nvPr/>
            </p:nvSpPr>
            <p:spPr bwMode="auto">
              <a:xfrm>
                <a:off x="2683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1" name="Oval 13212"/>
              <p:cNvSpPr>
                <a:spLocks noChangeArrowheads="1"/>
              </p:cNvSpPr>
              <p:nvPr/>
            </p:nvSpPr>
            <p:spPr bwMode="auto">
              <a:xfrm>
                <a:off x="2683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2" name="Oval 13213"/>
              <p:cNvSpPr>
                <a:spLocks noChangeArrowheads="1"/>
              </p:cNvSpPr>
              <p:nvPr/>
            </p:nvSpPr>
            <p:spPr bwMode="auto">
              <a:xfrm>
                <a:off x="2683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3" name="Oval 13214"/>
              <p:cNvSpPr>
                <a:spLocks noChangeArrowheads="1"/>
              </p:cNvSpPr>
              <p:nvPr/>
            </p:nvSpPr>
            <p:spPr bwMode="auto">
              <a:xfrm>
                <a:off x="2683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4" name="Oval 13215"/>
              <p:cNvSpPr>
                <a:spLocks noChangeArrowheads="1"/>
              </p:cNvSpPr>
              <p:nvPr/>
            </p:nvSpPr>
            <p:spPr bwMode="auto">
              <a:xfrm>
                <a:off x="2683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5" name="Oval 13216"/>
              <p:cNvSpPr>
                <a:spLocks noChangeArrowheads="1"/>
              </p:cNvSpPr>
              <p:nvPr/>
            </p:nvSpPr>
            <p:spPr bwMode="auto">
              <a:xfrm>
                <a:off x="2686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6" name="Oval 13217"/>
              <p:cNvSpPr>
                <a:spLocks noChangeArrowheads="1"/>
              </p:cNvSpPr>
              <p:nvPr/>
            </p:nvSpPr>
            <p:spPr bwMode="auto">
              <a:xfrm>
                <a:off x="2686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7" name="Oval 13218"/>
              <p:cNvSpPr>
                <a:spLocks noChangeArrowheads="1"/>
              </p:cNvSpPr>
              <p:nvPr/>
            </p:nvSpPr>
            <p:spPr bwMode="auto">
              <a:xfrm>
                <a:off x="2686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8" name="Oval 13219"/>
              <p:cNvSpPr>
                <a:spLocks noChangeArrowheads="1"/>
              </p:cNvSpPr>
              <p:nvPr/>
            </p:nvSpPr>
            <p:spPr bwMode="auto">
              <a:xfrm>
                <a:off x="2686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69" name="Oval 13220"/>
              <p:cNvSpPr>
                <a:spLocks noChangeArrowheads="1"/>
              </p:cNvSpPr>
              <p:nvPr/>
            </p:nvSpPr>
            <p:spPr bwMode="auto">
              <a:xfrm>
                <a:off x="2686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0" name="Oval 13221"/>
              <p:cNvSpPr>
                <a:spLocks noChangeArrowheads="1"/>
              </p:cNvSpPr>
              <p:nvPr/>
            </p:nvSpPr>
            <p:spPr bwMode="auto">
              <a:xfrm>
                <a:off x="268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1" name="Oval 13222"/>
              <p:cNvSpPr>
                <a:spLocks noChangeArrowheads="1"/>
              </p:cNvSpPr>
              <p:nvPr/>
            </p:nvSpPr>
            <p:spPr bwMode="auto">
              <a:xfrm>
                <a:off x="2686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2" name="Oval 13223"/>
              <p:cNvSpPr>
                <a:spLocks noChangeArrowheads="1"/>
              </p:cNvSpPr>
              <p:nvPr/>
            </p:nvSpPr>
            <p:spPr bwMode="auto">
              <a:xfrm>
                <a:off x="268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3" name="Oval 13224"/>
              <p:cNvSpPr>
                <a:spLocks noChangeArrowheads="1"/>
              </p:cNvSpPr>
              <p:nvPr/>
            </p:nvSpPr>
            <p:spPr bwMode="auto">
              <a:xfrm>
                <a:off x="268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4" name="Oval 13225"/>
              <p:cNvSpPr>
                <a:spLocks noChangeArrowheads="1"/>
              </p:cNvSpPr>
              <p:nvPr/>
            </p:nvSpPr>
            <p:spPr bwMode="auto">
              <a:xfrm>
                <a:off x="2689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5" name="Oval 13226"/>
              <p:cNvSpPr>
                <a:spLocks noChangeArrowheads="1"/>
              </p:cNvSpPr>
              <p:nvPr/>
            </p:nvSpPr>
            <p:spPr bwMode="auto">
              <a:xfrm>
                <a:off x="268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6" name="Oval 13227"/>
              <p:cNvSpPr>
                <a:spLocks noChangeArrowheads="1"/>
              </p:cNvSpPr>
              <p:nvPr/>
            </p:nvSpPr>
            <p:spPr bwMode="auto">
              <a:xfrm>
                <a:off x="268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7" name="Oval 13228"/>
              <p:cNvSpPr>
                <a:spLocks noChangeArrowheads="1"/>
              </p:cNvSpPr>
              <p:nvPr/>
            </p:nvSpPr>
            <p:spPr bwMode="auto">
              <a:xfrm>
                <a:off x="268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8" name="Oval 13229"/>
              <p:cNvSpPr>
                <a:spLocks noChangeArrowheads="1"/>
              </p:cNvSpPr>
              <p:nvPr/>
            </p:nvSpPr>
            <p:spPr bwMode="auto">
              <a:xfrm>
                <a:off x="2689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79" name="Oval 13230"/>
              <p:cNvSpPr>
                <a:spLocks noChangeArrowheads="1"/>
              </p:cNvSpPr>
              <p:nvPr/>
            </p:nvSpPr>
            <p:spPr bwMode="auto">
              <a:xfrm>
                <a:off x="268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0" name="Oval 13231"/>
              <p:cNvSpPr>
                <a:spLocks noChangeArrowheads="1"/>
              </p:cNvSpPr>
              <p:nvPr/>
            </p:nvSpPr>
            <p:spPr bwMode="auto">
              <a:xfrm>
                <a:off x="2692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1" name="Oval 13232"/>
              <p:cNvSpPr>
                <a:spLocks noChangeArrowheads="1"/>
              </p:cNvSpPr>
              <p:nvPr/>
            </p:nvSpPr>
            <p:spPr bwMode="auto">
              <a:xfrm>
                <a:off x="2692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2" name="Oval 13233"/>
              <p:cNvSpPr>
                <a:spLocks noChangeArrowheads="1"/>
              </p:cNvSpPr>
              <p:nvPr/>
            </p:nvSpPr>
            <p:spPr bwMode="auto">
              <a:xfrm>
                <a:off x="2692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3" name="Oval 13234"/>
              <p:cNvSpPr>
                <a:spLocks noChangeArrowheads="1"/>
              </p:cNvSpPr>
              <p:nvPr/>
            </p:nvSpPr>
            <p:spPr bwMode="auto">
              <a:xfrm>
                <a:off x="2692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4" name="Oval 13235"/>
              <p:cNvSpPr>
                <a:spLocks noChangeArrowheads="1"/>
              </p:cNvSpPr>
              <p:nvPr/>
            </p:nvSpPr>
            <p:spPr bwMode="auto">
              <a:xfrm>
                <a:off x="2692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5" name="Oval 13236"/>
              <p:cNvSpPr>
                <a:spLocks noChangeArrowheads="1"/>
              </p:cNvSpPr>
              <p:nvPr/>
            </p:nvSpPr>
            <p:spPr bwMode="auto">
              <a:xfrm>
                <a:off x="269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6" name="Oval 13237"/>
              <p:cNvSpPr>
                <a:spLocks noChangeArrowheads="1"/>
              </p:cNvSpPr>
              <p:nvPr/>
            </p:nvSpPr>
            <p:spPr bwMode="auto">
              <a:xfrm>
                <a:off x="269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7" name="Oval 13238"/>
              <p:cNvSpPr>
                <a:spLocks noChangeArrowheads="1"/>
              </p:cNvSpPr>
              <p:nvPr/>
            </p:nvSpPr>
            <p:spPr bwMode="auto">
              <a:xfrm>
                <a:off x="269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8" name="Oval 13239"/>
              <p:cNvSpPr>
                <a:spLocks noChangeArrowheads="1"/>
              </p:cNvSpPr>
              <p:nvPr/>
            </p:nvSpPr>
            <p:spPr bwMode="auto">
              <a:xfrm>
                <a:off x="2695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89" name="Oval 13240"/>
              <p:cNvSpPr>
                <a:spLocks noChangeArrowheads="1"/>
              </p:cNvSpPr>
              <p:nvPr/>
            </p:nvSpPr>
            <p:spPr bwMode="auto">
              <a:xfrm>
                <a:off x="2695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0" name="Oval 13241"/>
              <p:cNvSpPr>
                <a:spLocks noChangeArrowheads="1"/>
              </p:cNvSpPr>
              <p:nvPr/>
            </p:nvSpPr>
            <p:spPr bwMode="auto">
              <a:xfrm>
                <a:off x="2695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1" name="Oval 13242"/>
              <p:cNvSpPr>
                <a:spLocks noChangeArrowheads="1"/>
              </p:cNvSpPr>
              <p:nvPr/>
            </p:nvSpPr>
            <p:spPr bwMode="auto">
              <a:xfrm>
                <a:off x="2695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2" name="Oval 13243"/>
              <p:cNvSpPr>
                <a:spLocks noChangeArrowheads="1"/>
              </p:cNvSpPr>
              <p:nvPr/>
            </p:nvSpPr>
            <p:spPr bwMode="auto">
              <a:xfrm>
                <a:off x="269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3" name="Oval 13244"/>
              <p:cNvSpPr>
                <a:spLocks noChangeArrowheads="1"/>
              </p:cNvSpPr>
              <p:nvPr/>
            </p:nvSpPr>
            <p:spPr bwMode="auto">
              <a:xfrm>
                <a:off x="2695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4" name="Oval 13245"/>
              <p:cNvSpPr>
                <a:spLocks noChangeArrowheads="1"/>
              </p:cNvSpPr>
              <p:nvPr/>
            </p:nvSpPr>
            <p:spPr bwMode="auto">
              <a:xfrm>
                <a:off x="2695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5" name="Oval 13246"/>
              <p:cNvSpPr>
                <a:spLocks noChangeArrowheads="1"/>
              </p:cNvSpPr>
              <p:nvPr/>
            </p:nvSpPr>
            <p:spPr bwMode="auto">
              <a:xfrm>
                <a:off x="269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6" name="Oval 13247"/>
              <p:cNvSpPr>
                <a:spLocks noChangeArrowheads="1"/>
              </p:cNvSpPr>
              <p:nvPr/>
            </p:nvSpPr>
            <p:spPr bwMode="auto">
              <a:xfrm>
                <a:off x="2698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7" name="Oval 13248"/>
              <p:cNvSpPr>
                <a:spLocks noChangeArrowheads="1"/>
              </p:cNvSpPr>
              <p:nvPr/>
            </p:nvSpPr>
            <p:spPr bwMode="auto">
              <a:xfrm>
                <a:off x="269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8" name="Oval 13249"/>
              <p:cNvSpPr>
                <a:spLocks noChangeArrowheads="1"/>
              </p:cNvSpPr>
              <p:nvPr/>
            </p:nvSpPr>
            <p:spPr bwMode="auto">
              <a:xfrm>
                <a:off x="269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499" name="Oval 13250"/>
              <p:cNvSpPr>
                <a:spLocks noChangeArrowheads="1"/>
              </p:cNvSpPr>
              <p:nvPr/>
            </p:nvSpPr>
            <p:spPr bwMode="auto">
              <a:xfrm>
                <a:off x="269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00" name="Oval 13251"/>
              <p:cNvSpPr>
                <a:spLocks noChangeArrowheads="1"/>
              </p:cNvSpPr>
              <p:nvPr/>
            </p:nvSpPr>
            <p:spPr bwMode="auto">
              <a:xfrm>
                <a:off x="269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01" name="Oval 13252"/>
              <p:cNvSpPr>
                <a:spLocks noChangeArrowheads="1"/>
              </p:cNvSpPr>
              <p:nvPr/>
            </p:nvSpPr>
            <p:spPr bwMode="auto">
              <a:xfrm>
                <a:off x="269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02" name="Oval 13253"/>
              <p:cNvSpPr>
                <a:spLocks noChangeArrowheads="1"/>
              </p:cNvSpPr>
              <p:nvPr/>
            </p:nvSpPr>
            <p:spPr bwMode="auto">
              <a:xfrm>
                <a:off x="269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03" name="Oval 13254"/>
              <p:cNvSpPr>
                <a:spLocks noChangeArrowheads="1"/>
              </p:cNvSpPr>
              <p:nvPr/>
            </p:nvSpPr>
            <p:spPr bwMode="auto">
              <a:xfrm>
                <a:off x="2701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04" name="Oval 13255"/>
              <p:cNvSpPr>
                <a:spLocks noChangeArrowheads="1"/>
              </p:cNvSpPr>
              <p:nvPr/>
            </p:nvSpPr>
            <p:spPr bwMode="auto">
              <a:xfrm>
                <a:off x="2701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05" name="Oval 13256"/>
              <p:cNvSpPr>
                <a:spLocks noChangeArrowheads="1"/>
              </p:cNvSpPr>
              <p:nvPr/>
            </p:nvSpPr>
            <p:spPr bwMode="auto">
              <a:xfrm>
                <a:off x="2701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06" name="Oval 13257"/>
              <p:cNvSpPr>
                <a:spLocks noChangeArrowheads="1"/>
              </p:cNvSpPr>
              <p:nvPr/>
            </p:nvSpPr>
            <p:spPr bwMode="auto">
              <a:xfrm>
                <a:off x="2701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07" name="Oval 13258"/>
              <p:cNvSpPr>
                <a:spLocks noChangeArrowheads="1"/>
              </p:cNvSpPr>
              <p:nvPr/>
            </p:nvSpPr>
            <p:spPr bwMode="auto">
              <a:xfrm>
                <a:off x="2701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508" name="Oval 13259"/>
              <p:cNvSpPr>
                <a:spLocks noChangeArrowheads="1"/>
              </p:cNvSpPr>
              <p:nvPr/>
            </p:nvSpPr>
            <p:spPr bwMode="auto">
              <a:xfrm>
                <a:off x="2701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3" name="Group 13461"/>
            <p:cNvGrpSpPr>
              <a:grpSpLocks/>
            </p:cNvGrpSpPr>
            <p:nvPr/>
          </p:nvGrpSpPr>
          <p:grpSpPr bwMode="auto">
            <a:xfrm>
              <a:off x="2701" y="2944"/>
              <a:ext cx="99" cy="145"/>
              <a:chOff x="2701" y="2944"/>
              <a:chExt cx="99" cy="145"/>
            </a:xfrm>
          </p:grpSpPr>
          <p:sp>
            <p:nvSpPr>
              <p:cNvPr id="9109" name="Oval 13261"/>
              <p:cNvSpPr>
                <a:spLocks noChangeArrowheads="1"/>
              </p:cNvSpPr>
              <p:nvPr/>
            </p:nvSpPr>
            <p:spPr bwMode="auto">
              <a:xfrm>
                <a:off x="2701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0" name="Oval 13262"/>
              <p:cNvSpPr>
                <a:spLocks noChangeArrowheads="1"/>
              </p:cNvSpPr>
              <p:nvPr/>
            </p:nvSpPr>
            <p:spPr bwMode="auto">
              <a:xfrm>
                <a:off x="270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1" name="Oval 13263"/>
              <p:cNvSpPr>
                <a:spLocks noChangeArrowheads="1"/>
              </p:cNvSpPr>
              <p:nvPr/>
            </p:nvSpPr>
            <p:spPr bwMode="auto">
              <a:xfrm>
                <a:off x="2704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2" name="Oval 13264"/>
              <p:cNvSpPr>
                <a:spLocks noChangeArrowheads="1"/>
              </p:cNvSpPr>
              <p:nvPr/>
            </p:nvSpPr>
            <p:spPr bwMode="auto">
              <a:xfrm>
                <a:off x="2704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3" name="Oval 13265"/>
              <p:cNvSpPr>
                <a:spLocks noChangeArrowheads="1"/>
              </p:cNvSpPr>
              <p:nvPr/>
            </p:nvSpPr>
            <p:spPr bwMode="auto">
              <a:xfrm>
                <a:off x="270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4" name="Oval 13266"/>
              <p:cNvSpPr>
                <a:spLocks noChangeArrowheads="1"/>
              </p:cNvSpPr>
              <p:nvPr/>
            </p:nvSpPr>
            <p:spPr bwMode="auto">
              <a:xfrm>
                <a:off x="270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5" name="Oval 13267"/>
              <p:cNvSpPr>
                <a:spLocks noChangeArrowheads="1"/>
              </p:cNvSpPr>
              <p:nvPr/>
            </p:nvSpPr>
            <p:spPr bwMode="auto">
              <a:xfrm>
                <a:off x="270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6" name="Oval 13268"/>
              <p:cNvSpPr>
                <a:spLocks noChangeArrowheads="1"/>
              </p:cNvSpPr>
              <p:nvPr/>
            </p:nvSpPr>
            <p:spPr bwMode="auto">
              <a:xfrm>
                <a:off x="2704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7" name="Oval 13269"/>
              <p:cNvSpPr>
                <a:spLocks noChangeArrowheads="1"/>
              </p:cNvSpPr>
              <p:nvPr/>
            </p:nvSpPr>
            <p:spPr bwMode="auto">
              <a:xfrm>
                <a:off x="270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8" name="Oval 13270"/>
              <p:cNvSpPr>
                <a:spLocks noChangeArrowheads="1"/>
              </p:cNvSpPr>
              <p:nvPr/>
            </p:nvSpPr>
            <p:spPr bwMode="auto">
              <a:xfrm>
                <a:off x="2707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19" name="Oval 13271"/>
              <p:cNvSpPr>
                <a:spLocks noChangeArrowheads="1"/>
              </p:cNvSpPr>
              <p:nvPr/>
            </p:nvSpPr>
            <p:spPr bwMode="auto">
              <a:xfrm>
                <a:off x="2707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0" name="Oval 13272"/>
              <p:cNvSpPr>
                <a:spLocks noChangeArrowheads="1"/>
              </p:cNvSpPr>
              <p:nvPr/>
            </p:nvSpPr>
            <p:spPr bwMode="auto">
              <a:xfrm>
                <a:off x="270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1" name="Oval 13273"/>
              <p:cNvSpPr>
                <a:spLocks noChangeArrowheads="1"/>
              </p:cNvSpPr>
              <p:nvPr/>
            </p:nvSpPr>
            <p:spPr bwMode="auto">
              <a:xfrm>
                <a:off x="2707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2" name="Oval 13274"/>
              <p:cNvSpPr>
                <a:spLocks noChangeArrowheads="1"/>
              </p:cNvSpPr>
              <p:nvPr/>
            </p:nvSpPr>
            <p:spPr bwMode="auto">
              <a:xfrm>
                <a:off x="2707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3" name="Oval 13275"/>
              <p:cNvSpPr>
                <a:spLocks noChangeArrowheads="1"/>
              </p:cNvSpPr>
              <p:nvPr/>
            </p:nvSpPr>
            <p:spPr bwMode="auto">
              <a:xfrm>
                <a:off x="2707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4" name="Oval 13276"/>
              <p:cNvSpPr>
                <a:spLocks noChangeArrowheads="1"/>
              </p:cNvSpPr>
              <p:nvPr/>
            </p:nvSpPr>
            <p:spPr bwMode="auto">
              <a:xfrm>
                <a:off x="2707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5" name="Oval 13277"/>
              <p:cNvSpPr>
                <a:spLocks noChangeArrowheads="1"/>
              </p:cNvSpPr>
              <p:nvPr/>
            </p:nvSpPr>
            <p:spPr bwMode="auto">
              <a:xfrm>
                <a:off x="2707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6" name="Oval 13278"/>
              <p:cNvSpPr>
                <a:spLocks noChangeArrowheads="1"/>
              </p:cNvSpPr>
              <p:nvPr/>
            </p:nvSpPr>
            <p:spPr bwMode="auto">
              <a:xfrm>
                <a:off x="2709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7" name="Oval 13279"/>
              <p:cNvSpPr>
                <a:spLocks noChangeArrowheads="1"/>
              </p:cNvSpPr>
              <p:nvPr/>
            </p:nvSpPr>
            <p:spPr bwMode="auto">
              <a:xfrm>
                <a:off x="2709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8" name="Oval 13280"/>
              <p:cNvSpPr>
                <a:spLocks noChangeArrowheads="1"/>
              </p:cNvSpPr>
              <p:nvPr/>
            </p:nvSpPr>
            <p:spPr bwMode="auto">
              <a:xfrm>
                <a:off x="2709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29" name="Oval 13281"/>
              <p:cNvSpPr>
                <a:spLocks noChangeArrowheads="1"/>
              </p:cNvSpPr>
              <p:nvPr/>
            </p:nvSpPr>
            <p:spPr bwMode="auto">
              <a:xfrm>
                <a:off x="270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0" name="Oval 13282"/>
              <p:cNvSpPr>
                <a:spLocks noChangeArrowheads="1"/>
              </p:cNvSpPr>
              <p:nvPr/>
            </p:nvSpPr>
            <p:spPr bwMode="auto">
              <a:xfrm>
                <a:off x="270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1" name="Oval 13283"/>
              <p:cNvSpPr>
                <a:spLocks noChangeArrowheads="1"/>
              </p:cNvSpPr>
              <p:nvPr/>
            </p:nvSpPr>
            <p:spPr bwMode="auto">
              <a:xfrm>
                <a:off x="270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2" name="Oval 13284"/>
              <p:cNvSpPr>
                <a:spLocks noChangeArrowheads="1"/>
              </p:cNvSpPr>
              <p:nvPr/>
            </p:nvSpPr>
            <p:spPr bwMode="auto">
              <a:xfrm>
                <a:off x="270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3" name="Oval 13285"/>
              <p:cNvSpPr>
                <a:spLocks noChangeArrowheads="1"/>
              </p:cNvSpPr>
              <p:nvPr/>
            </p:nvSpPr>
            <p:spPr bwMode="auto">
              <a:xfrm>
                <a:off x="2712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4" name="Oval 13286"/>
              <p:cNvSpPr>
                <a:spLocks noChangeArrowheads="1"/>
              </p:cNvSpPr>
              <p:nvPr/>
            </p:nvSpPr>
            <p:spPr bwMode="auto">
              <a:xfrm>
                <a:off x="271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5" name="Oval 13287"/>
              <p:cNvSpPr>
                <a:spLocks noChangeArrowheads="1"/>
              </p:cNvSpPr>
              <p:nvPr/>
            </p:nvSpPr>
            <p:spPr bwMode="auto">
              <a:xfrm>
                <a:off x="2712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6" name="Oval 13288"/>
              <p:cNvSpPr>
                <a:spLocks noChangeArrowheads="1"/>
              </p:cNvSpPr>
              <p:nvPr/>
            </p:nvSpPr>
            <p:spPr bwMode="auto">
              <a:xfrm>
                <a:off x="271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7" name="Oval 13289"/>
              <p:cNvSpPr>
                <a:spLocks noChangeArrowheads="1"/>
              </p:cNvSpPr>
              <p:nvPr/>
            </p:nvSpPr>
            <p:spPr bwMode="auto">
              <a:xfrm>
                <a:off x="2712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8" name="Oval 13290"/>
              <p:cNvSpPr>
                <a:spLocks noChangeArrowheads="1"/>
              </p:cNvSpPr>
              <p:nvPr/>
            </p:nvSpPr>
            <p:spPr bwMode="auto">
              <a:xfrm>
                <a:off x="271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39" name="Oval 13291"/>
              <p:cNvSpPr>
                <a:spLocks noChangeArrowheads="1"/>
              </p:cNvSpPr>
              <p:nvPr/>
            </p:nvSpPr>
            <p:spPr bwMode="auto">
              <a:xfrm>
                <a:off x="271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0" name="Oval 13292"/>
              <p:cNvSpPr>
                <a:spLocks noChangeArrowheads="1"/>
              </p:cNvSpPr>
              <p:nvPr/>
            </p:nvSpPr>
            <p:spPr bwMode="auto">
              <a:xfrm>
                <a:off x="2712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1" name="Oval 13293"/>
              <p:cNvSpPr>
                <a:spLocks noChangeArrowheads="1"/>
              </p:cNvSpPr>
              <p:nvPr/>
            </p:nvSpPr>
            <p:spPr bwMode="auto">
              <a:xfrm>
                <a:off x="2715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2" name="Oval 13294"/>
              <p:cNvSpPr>
                <a:spLocks noChangeArrowheads="1"/>
              </p:cNvSpPr>
              <p:nvPr/>
            </p:nvSpPr>
            <p:spPr bwMode="auto">
              <a:xfrm>
                <a:off x="2715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3" name="Oval 13295"/>
              <p:cNvSpPr>
                <a:spLocks noChangeArrowheads="1"/>
              </p:cNvSpPr>
              <p:nvPr/>
            </p:nvSpPr>
            <p:spPr bwMode="auto">
              <a:xfrm>
                <a:off x="2715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4" name="Oval 13296"/>
              <p:cNvSpPr>
                <a:spLocks noChangeArrowheads="1"/>
              </p:cNvSpPr>
              <p:nvPr/>
            </p:nvSpPr>
            <p:spPr bwMode="auto">
              <a:xfrm>
                <a:off x="2715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5" name="Oval 13297"/>
              <p:cNvSpPr>
                <a:spLocks noChangeArrowheads="1"/>
              </p:cNvSpPr>
              <p:nvPr/>
            </p:nvSpPr>
            <p:spPr bwMode="auto">
              <a:xfrm>
                <a:off x="2715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6" name="Oval 13298"/>
              <p:cNvSpPr>
                <a:spLocks noChangeArrowheads="1"/>
              </p:cNvSpPr>
              <p:nvPr/>
            </p:nvSpPr>
            <p:spPr bwMode="auto">
              <a:xfrm>
                <a:off x="2715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7" name="Oval 13299"/>
              <p:cNvSpPr>
                <a:spLocks noChangeArrowheads="1"/>
              </p:cNvSpPr>
              <p:nvPr/>
            </p:nvSpPr>
            <p:spPr bwMode="auto">
              <a:xfrm>
                <a:off x="2715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8" name="Oval 13300"/>
              <p:cNvSpPr>
                <a:spLocks noChangeArrowheads="1"/>
              </p:cNvSpPr>
              <p:nvPr/>
            </p:nvSpPr>
            <p:spPr bwMode="auto">
              <a:xfrm>
                <a:off x="2715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49" name="Oval 13301"/>
              <p:cNvSpPr>
                <a:spLocks noChangeArrowheads="1"/>
              </p:cNvSpPr>
              <p:nvPr/>
            </p:nvSpPr>
            <p:spPr bwMode="auto">
              <a:xfrm>
                <a:off x="2718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0" name="Oval 13302"/>
              <p:cNvSpPr>
                <a:spLocks noChangeArrowheads="1"/>
              </p:cNvSpPr>
              <p:nvPr/>
            </p:nvSpPr>
            <p:spPr bwMode="auto">
              <a:xfrm>
                <a:off x="2718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1" name="Oval 13303"/>
              <p:cNvSpPr>
                <a:spLocks noChangeArrowheads="1"/>
              </p:cNvSpPr>
              <p:nvPr/>
            </p:nvSpPr>
            <p:spPr bwMode="auto">
              <a:xfrm>
                <a:off x="2718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2" name="Oval 13304"/>
              <p:cNvSpPr>
                <a:spLocks noChangeArrowheads="1"/>
              </p:cNvSpPr>
              <p:nvPr/>
            </p:nvSpPr>
            <p:spPr bwMode="auto">
              <a:xfrm>
                <a:off x="2718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3" name="Oval 13305"/>
              <p:cNvSpPr>
                <a:spLocks noChangeArrowheads="1"/>
              </p:cNvSpPr>
              <p:nvPr/>
            </p:nvSpPr>
            <p:spPr bwMode="auto">
              <a:xfrm>
                <a:off x="2718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4" name="Oval 13306"/>
              <p:cNvSpPr>
                <a:spLocks noChangeArrowheads="1"/>
              </p:cNvSpPr>
              <p:nvPr/>
            </p:nvSpPr>
            <p:spPr bwMode="auto">
              <a:xfrm>
                <a:off x="2718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5" name="Oval 13307"/>
              <p:cNvSpPr>
                <a:spLocks noChangeArrowheads="1"/>
              </p:cNvSpPr>
              <p:nvPr/>
            </p:nvSpPr>
            <p:spPr bwMode="auto">
              <a:xfrm>
                <a:off x="2718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6" name="Oval 13308"/>
              <p:cNvSpPr>
                <a:spLocks noChangeArrowheads="1"/>
              </p:cNvSpPr>
              <p:nvPr/>
            </p:nvSpPr>
            <p:spPr bwMode="auto">
              <a:xfrm>
                <a:off x="2721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7" name="Oval 13309"/>
              <p:cNvSpPr>
                <a:spLocks noChangeArrowheads="1"/>
              </p:cNvSpPr>
              <p:nvPr/>
            </p:nvSpPr>
            <p:spPr bwMode="auto">
              <a:xfrm>
                <a:off x="2721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8" name="Oval 13310"/>
              <p:cNvSpPr>
                <a:spLocks noChangeArrowheads="1"/>
              </p:cNvSpPr>
              <p:nvPr/>
            </p:nvSpPr>
            <p:spPr bwMode="auto">
              <a:xfrm>
                <a:off x="2721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59" name="Oval 13311"/>
              <p:cNvSpPr>
                <a:spLocks noChangeArrowheads="1"/>
              </p:cNvSpPr>
              <p:nvPr/>
            </p:nvSpPr>
            <p:spPr bwMode="auto">
              <a:xfrm>
                <a:off x="2721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0" name="Oval 13312"/>
              <p:cNvSpPr>
                <a:spLocks noChangeArrowheads="1"/>
              </p:cNvSpPr>
              <p:nvPr/>
            </p:nvSpPr>
            <p:spPr bwMode="auto">
              <a:xfrm>
                <a:off x="2721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1" name="Oval 13313"/>
              <p:cNvSpPr>
                <a:spLocks noChangeArrowheads="1"/>
              </p:cNvSpPr>
              <p:nvPr/>
            </p:nvSpPr>
            <p:spPr bwMode="auto">
              <a:xfrm>
                <a:off x="2721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2" name="Oval 13314"/>
              <p:cNvSpPr>
                <a:spLocks noChangeArrowheads="1"/>
              </p:cNvSpPr>
              <p:nvPr/>
            </p:nvSpPr>
            <p:spPr bwMode="auto">
              <a:xfrm>
                <a:off x="2721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3" name="Oval 13315"/>
              <p:cNvSpPr>
                <a:spLocks noChangeArrowheads="1"/>
              </p:cNvSpPr>
              <p:nvPr/>
            </p:nvSpPr>
            <p:spPr bwMode="auto">
              <a:xfrm>
                <a:off x="2721" y="2953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4" name="Oval 13316"/>
              <p:cNvSpPr>
                <a:spLocks noChangeArrowheads="1"/>
              </p:cNvSpPr>
              <p:nvPr/>
            </p:nvSpPr>
            <p:spPr bwMode="auto">
              <a:xfrm>
                <a:off x="2724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5" name="Oval 13317"/>
              <p:cNvSpPr>
                <a:spLocks noChangeArrowheads="1"/>
              </p:cNvSpPr>
              <p:nvPr/>
            </p:nvSpPr>
            <p:spPr bwMode="auto">
              <a:xfrm>
                <a:off x="272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6" name="Oval 13318"/>
              <p:cNvSpPr>
                <a:spLocks noChangeArrowheads="1"/>
              </p:cNvSpPr>
              <p:nvPr/>
            </p:nvSpPr>
            <p:spPr bwMode="auto">
              <a:xfrm>
                <a:off x="272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7" name="Oval 13319"/>
              <p:cNvSpPr>
                <a:spLocks noChangeArrowheads="1"/>
              </p:cNvSpPr>
              <p:nvPr/>
            </p:nvSpPr>
            <p:spPr bwMode="auto">
              <a:xfrm>
                <a:off x="2724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8" name="Oval 13320"/>
              <p:cNvSpPr>
                <a:spLocks noChangeArrowheads="1"/>
              </p:cNvSpPr>
              <p:nvPr/>
            </p:nvSpPr>
            <p:spPr bwMode="auto">
              <a:xfrm>
                <a:off x="272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69" name="Oval 13321"/>
              <p:cNvSpPr>
                <a:spLocks noChangeArrowheads="1"/>
              </p:cNvSpPr>
              <p:nvPr/>
            </p:nvSpPr>
            <p:spPr bwMode="auto">
              <a:xfrm>
                <a:off x="2724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0" name="Oval 13322"/>
              <p:cNvSpPr>
                <a:spLocks noChangeArrowheads="1"/>
              </p:cNvSpPr>
              <p:nvPr/>
            </p:nvSpPr>
            <p:spPr bwMode="auto">
              <a:xfrm>
                <a:off x="272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1" name="Oval 13323"/>
              <p:cNvSpPr>
                <a:spLocks noChangeArrowheads="1"/>
              </p:cNvSpPr>
              <p:nvPr/>
            </p:nvSpPr>
            <p:spPr bwMode="auto">
              <a:xfrm>
                <a:off x="2724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2" name="Oval 13324"/>
              <p:cNvSpPr>
                <a:spLocks noChangeArrowheads="1"/>
              </p:cNvSpPr>
              <p:nvPr/>
            </p:nvSpPr>
            <p:spPr bwMode="auto">
              <a:xfrm>
                <a:off x="2727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3" name="Oval 13325"/>
              <p:cNvSpPr>
                <a:spLocks noChangeArrowheads="1"/>
              </p:cNvSpPr>
              <p:nvPr/>
            </p:nvSpPr>
            <p:spPr bwMode="auto">
              <a:xfrm>
                <a:off x="2727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4" name="Oval 13326"/>
              <p:cNvSpPr>
                <a:spLocks noChangeArrowheads="1"/>
              </p:cNvSpPr>
              <p:nvPr/>
            </p:nvSpPr>
            <p:spPr bwMode="auto">
              <a:xfrm>
                <a:off x="2727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5" name="Oval 13327"/>
              <p:cNvSpPr>
                <a:spLocks noChangeArrowheads="1"/>
              </p:cNvSpPr>
              <p:nvPr/>
            </p:nvSpPr>
            <p:spPr bwMode="auto">
              <a:xfrm>
                <a:off x="2727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6" name="Oval 13328"/>
              <p:cNvSpPr>
                <a:spLocks noChangeArrowheads="1"/>
              </p:cNvSpPr>
              <p:nvPr/>
            </p:nvSpPr>
            <p:spPr bwMode="auto">
              <a:xfrm>
                <a:off x="2727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7" name="Oval 13329"/>
              <p:cNvSpPr>
                <a:spLocks noChangeArrowheads="1"/>
              </p:cNvSpPr>
              <p:nvPr/>
            </p:nvSpPr>
            <p:spPr bwMode="auto">
              <a:xfrm>
                <a:off x="2727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8" name="Oval 13330"/>
              <p:cNvSpPr>
                <a:spLocks noChangeArrowheads="1"/>
              </p:cNvSpPr>
              <p:nvPr/>
            </p:nvSpPr>
            <p:spPr bwMode="auto">
              <a:xfrm>
                <a:off x="2727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79" name="Oval 13331"/>
              <p:cNvSpPr>
                <a:spLocks noChangeArrowheads="1"/>
              </p:cNvSpPr>
              <p:nvPr/>
            </p:nvSpPr>
            <p:spPr bwMode="auto">
              <a:xfrm>
                <a:off x="2730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0" name="Oval 13332"/>
              <p:cNvSpPr>
                <a:spLocks noChangeArrowheads="1"/>
              </p:cNvSpPr>
              <p:nvPr/>
            </p:nvSpPr>
            <p:spPr bwMode="auto">
              <a:xfrm>
                <a:off x="2730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1" name="Oval 13333"/>
              <p:cNvSpPr>
                <a:spLocks noChangeArrowheads="1"/>
              </p:cNvSpPr>
              <p:nvPr/>
            </p:nvSpPr>
            <p:spPr bwMode="auto">
              <a:xfrm>
                <a:off x="273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2" name="Oval 13334"/>
              <p:cNvSpPr>
                <a:spLocks noChangeArrowheads="1"/>
              </p:cNvSpPr>
              <p:nvPr/>
            </p:nvSpPr>
            <p:spPr bwMode="auto">
              <a:xfrm>
                <a:off x="2730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3" name="Oval 13335"/>
              <p:cNvSpPr>
                <a:spLocks noChangeArrowheads="1"/>
              </p:cNvSpPr>
              <p:nvPr/>
            </p:nvSpPr>
            <p:spPr bwMode="auto">
              <a:xfrm>
                <a:off x="2730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4" name="Oval 13336"/>
              <p:cNvSpPr>
                <a:spLocks noChangeArrowheads="1"/>
              </p:cNvSpPr>
              <p:nvPr/>
            </p:nvSpPr>
            <p:spPr bwMode="auto">
              <a:xfrm>
                <a:off x="273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5" name="Oval 13337"/>
              <p:cNvSpPr>
                <a:spLocks noChangeArrowheads="1"/>
              </p:cNvSpPr>
              <p:nvPr/>
            </p:nvSpPr>
            <p:spPr bwMode="auto">
              <a:xfrm>
                <a:off x="2730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6" name="Oval 13338"/>
              <p:cNvSpPr>
                <a:spLocks noChangeArrowheads="1"/>
              </p:cNvSpPr>
              <p:nvPr/>
            </p:nvSpPr>
            <p:spPr bwMode="auto">
              <a:xfrm>
                <a:off x="2730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7" name="Oval 13339"/>
              <p:cNvSpPr>
                <a:spLocks noChangeArrowheads="1"/>
              </p:cNvSpPr>
              <p:nvPr/>
            </p:nvSpPr>
            <p:spPr bwMode="auto">
              <a:xfrm>
                <a:off x="2733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8" name="Oval 13340"/>
              <p:cNvSpPr>
                <a:spLocks noChangeArrowheads="1"/>
              </p:cNvSpPr>
              <p:nvPr/>
            </p:nvSpPr>
            <p:spPr bwMode="auto">
              <a:xfrm>
                <a:off x="273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89" name="Oval 13341"/>
              <p:cNvSpPr>
                <a:spLocks noChangeArrowheads="1"/>
              </p:cNvSpPr>
              <p:nvPr/>
            </p:nvSpPr>
            <p:spPr bwMode="auto">
              <a:xfrm>
                <a:off x="273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0" name="Oval 13342"/>
              <p:cNvSpPr>
                <a:spLocks noChangeArrowheads="1"/>
              </p:cNvSpPr>
              <p:nvPr/>
            </p:nvSpPr>
            <p:spPr bwMode="auto">
              <a:xfrm>
                <a:off x="273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1" name="Oval 13343"/>
              <p:cNvSpPr>
                <a:spLocks noChangeArrowheads="1"/>
              </p:cNvSpPr>
              <p:nvPr/>
            </p:nvSpPr>
            <p:spPr bwMode="auto">
              <a:xfrm>
                <a:off x="273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2" name="Oval 13344"/>
              <p:cNvSpPr>
                <a:spLocks noChangeArrowheads="1"/>
              </p:cNvSpPr>
              <p:nvPr/>
            </p:nvSpPr>
            <p:spPr bwMode="auto">
              <a:xfrm>
                <a:off x="273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3" name="Oval 13345"/>
              <p:cNvSpPr>
                <a:spLocks noChangeArrowheads="1"/>
              </p:cNvSpPr>
              <p:nvPr/>
            </p:nvSpPr>
            <p:spPr bwMode="auto">
              <a:xfrm>
                <a:off x="273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4" name="Oval 13346"/>
              <p:cNvSpPr>
                <a:spLocks noChangeArrowheads="1"/>
              </p:cNvSpPr>
              <p:nvPr/>
            </p:nvSpPr>
            <p:spPr bwMode="auto">
              <a:xfrm>
                <a:off x="273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5" name="Oval 13347"/>
              <p:cNvSpPr>
                <a:spLocks noChangeArrowheads="1"/>
              </p:cNvSpPr>
              <p:nvPr/>
            </p:nvSpPr>
            <p:spPr bwMode="auto">
              <a:xfrm>
                <a:off x="2736" y="294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6" name="Oval 13348"/>
              <p:cNvSpPr>
                <a:spLocks noChangeArrowheads="1"/>
              </p:cNvSpPr>
              <p:nvPr/>
            </p:nvSpPr>
            <p:spPr bwMode="auto">
              <a:xfrm>
                <a:off x="2736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7" name="Oval 13349"/>
              <p:cNvSpPr>
                <a:spLocks noChangeArrowheads="1"/>
              </p:cNvSpPr>
              <p:nvPr/>
            </p:nvSpPr>
            <p:spPr bwMode="auto">
              <a:xfrm>
                <a:off x="273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8" name="Oval 13350"/>
              <p:cNvSpPr>
                <a:spLocks noChangeArrowheads="1"/>
              </p:cNvSpPr>
              <p:nvPr/>
            </p:nvSpPr>
            <p:spPr bwMode="auto">
              <a:xfrm>
                <a:off x="273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99" name="Oval 13351"/>
              <p:cNvSpPr>
                <a:spLocks noChangeArrowheads="1"/>
              </p:cNvSpPr>
              <p:nvPr/>
            </p:nvSpPr>
            <p:spPr bwMode="auto">
              <a:xfrm>
                <a:off x="273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0" name="Oval 13352"/>
              <p:cNvSpPr>
                <a:spLocks noChangeArrowheads="1"/>
              </p:cNvSpPr>
              <p:nvPr/>
            </p:nvSpPr>
            <p:spPr bwMode="auto">
              <a:xfrm>
                <a:off x="273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1" name="Oval 13353"/>
              <p:cNvSpPr>
                <a:spLocks noChangeArrowheads="1"/>
              </p:cNvSpPr>
              <p:nvPr/>
            </p:nvSpPr>
            <p:spPr bwMode="auto">
              <a:xfrm>
                <a:off x="273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2" name="Oval 13354"/>
              <p:cNvSpPr>
                <a:spLocks noChangeArrowheads="1"/>
              </p:cNvSpPr>
              <p:nvPr/>
            </p:nvSpPr>
            <p:spPr bwMode="auto">
              <a:xfrm>
                <a:off x="273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3" name="Oval 13355"/>
              <p:cNvSpPr>
                <a:spLocks noChangeArrowheads="1"/>
              </p:cNvSpPr>
              <p:nvPr/>
            </p:nvSpPr>
            <p:spPr bwMode="auto">
              <a:xfrm>
                <a:off x="2739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4" name="Oval 13356"/>
              <p:cNvSpPr>
                <a:spLocks noChangeArrowheads="1"/>
              </p:cNvSpPr>
              <p:nvPr/>
            </p:nvSpPr>
            <p:spPr bwMode="auto">
              <a:xfrm>
                <a:off x="273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5" name="Oval 13357"/>
              <p:cNvSpPr>
                <a:spLocks noChangeArrowheads="1"/>
              </p:cNvSpPr>
              <p:nvPr/>
            </p:nvSpPr>
            <p:spPr bwMode="auto">
              <a:xfrm>
                <a:off x="2739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6" name="Oval 13358"/>
              <p:cNvSpPr>
                <a:spLocks noChangeArrowheads="1"/>
              </p:cNvSpPr>
              <p:nvPr/>
            </p:nvSpPr>
            <p:spPr bwMode="auto">
              <a:xfrm>
                <a:off x="273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7" name="Oval 13359"/>
              <p:cNvSpPr>
                <a:spLocks noChangeArrowheads="1"/>
              </p:cNvSpPr>
              <p:nvPr/>
            </p:nvSpPr>
            <p:spPr bwMode="auto">
              <a:xfrm>
                <a:off x="273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8" name="Oval 13360"/>
              <p:cNvSpPr>
                <a:spLocks noChangeArrowheads="1"/>
              </p:cNvSpPr>
              <p:nvPr/>
            </p:nvSpPr>
            <p:spPr bwMode="auto">
              <a:xfrm>
                <a:off x="2739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09" name="Oval 13361"/>
              <p:cNvSpPr>
                <a:spLocks noChangeArrowheads="1"/>
              </p:cNvSpPr>
              <p:nvPr/>
            </p:nvSpPr>
            <p:spPr bwMode="auto">
              <a:xfrm>
                <a:off x="2739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0" name="Oval 13362"/>
              <p:cNvSpPr>
                <a:spLocks noChangeArrowheads="1"/>
              </p:cNvSpPr>
              <p:nvPr/>
            </p:nvSpPr>
            <p:spPr bwMode="auto">
              <a:xfrm>
                <a:off x="274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1" name="Oval 13363"/>
              <p:cNvSpPr>
                <a:spLocks noChangeArrowheads="1"/>
              </p:cNvSpPr>
              <p:nvPr/>
            </p:nvSpPr>
            <p:spPr bwMode="auto">
              <a:xfrm>
                <a:off x="274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2" name="Oval 13364"/>
              <p:cNvSpPr>
                <a:spLocks noChangeArrowheads="1"/>
              </p:cNvSpPr>
              <p:nvPr/>
            </p:nvSpPr>
            <p:spPr bwMode="auto">
              <a:xfrm>
                <a:off x="274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3" name="Oval 13365"/>
              <p:cNvSpPr>
                <a:spLocks noChangeArrowheads="1"/>
              </p:cNvSpPr>
              <p:nvPr/>
            </p:nvSpPr>
            <p:spPr bwMode="auto">
              <a:xfrm>
                <a:off x="2742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4" name="Oval 13366"/>
              <p:cNvSpPr>
                <a:spLocks noChangeArrowheads="1"/>
              </p:cNvSpPr>
              <p:nvPr/>
            </p:nvSpPr>
            <p:spPr bwMode="auto">
              <a:xfrm>
                <a:off x="274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5" name="Oval 13367"/>
              <p:cNvSpPr>
                <a:spLocks noChangeArrowheads="1"/>
              </p:cNvSpPr>
              <p:nvPr/>
            </p:nvSpPr>
            <p:spPr bwMode="auto">
              <a:xfrm>
                <a:off x="274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6" name="Oval 13368"/>
              <p:cNvSpPr>
                <a:spLocks noChangeArrowheads="1"/>
              </p:cNvSpPr>
              <p:nvPr/>
            </p:nvSpPr>
            <p:spPr bwMode="auto">
              <a:xfrm>
                <a:off x="274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7" name="Oval 13369"/>
              <p:cNvSpPr>
                <a:spLocks noChangeArrowheads="1"/>
              </p:cNvSpPr>
              <p:nvPr/>
            </p:nvSpPr>
            <p:spPr bwMode="auto">
              <a:xfrm>
                <a:off x="274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8" name="Oval 13370"/>
              <p:cNvSpPr>
                <a:spLocks noChangeArrowheads="1"/>
              </p:cNvSpPr>
              <p:nvPr/>
            </p:nvSpPr>
            <p:spPr bwMode="auto">
              <a:xfrm>
                <a:off x="274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19" name="Oval 13371"/>
              <p:cNvSpPr>
                <a:spLocks noChangeArrowheads="1"/>
              </p:cNvSpPr>
              <p:nvPr/>
            </p:nvSpPr>
            <p:spPr bwMode="auto">
              <a:xfrm>
                <a:off x="274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0" name="Oval 13372"/>
              <p:cNvSpPr>
                <a:spLocks noChangeArrowheads="1"/>
              </p:cNvSpPr>
              <p:nvPr/>
            </p:nvSpPr>
            <p:spPr bwMode="auto">
              <a:xfrm>
                <a:off x="274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1" name="Oval 13373"/>
              <p:cNvSpPr>
                <a:spLocks noChangeArrowheads="1"/>
              </p:cNvSpPr>
              <p:nvPr/>
            </p:nvSpPr>
            <p:spPr bwMode="auto">
              <a:xfrm>
                <a:off x="2745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2" name="Oval 13374"/>
              <p:cNvSpPr>
                <a:spLocks noChangeArrowheads="1"/>
              </p:cNvSpPr>
              <p:nvPr/>
            </p:nvSpPr>
            <p:spPr bwMode="auto">
              <a:xfrm>
                <a:off x="2745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3" name="Oval 13375"/>
              <p:cNvSpPr>
                <a:spLocks noChangeArrowheads="1"/>
              </p:cNvSpPr>
              <p:nvPr/>
            </p:nvSpPr>
            <p:spPr bwMode="auto">
              <a:xfrm>
                <a:off x="274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4" name="Oval 13376"/>
              <p:cNvSpPr>
                <a:spLocks noChangeArrowheads="1"/>
              </p:cNvSpPr>
              <p:nvPr/>
            </p:nvSpPr>
            <p:spPr bwMode="auto">
              <a:xfrm>
                <a:off x="2745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5" name="Oval 13377"/>
              <p:cNvSpPr>
                <a:spLocks noChangeArrowheads="1"/>
              </p:cNvSpPr>
              <p:nvPr/>
            </p:nvSpPr>
            <p:spPr bwMode="auto">
              <a:xfrm>
                <a:off x="274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6" name="Oval 13378"/>
              <p:cNvSpPr>
                <a:spLocks noChangeArrowheads="1"/>
              </p:cNvSpPr>
              <p:nvPr/>
            </p:nvSpPr>
            <p:spPr bwMode="auto">
              <a:xfrm>
                <a:off x="274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7" name="Oval 13379"/>
              <p:cNvSpPr>
                <a:spLocks noChangeArrowheads="1"/>
              </p:cNvSpPr>
              <p:nvPr/>
            </p:nvSpPr>
            <p:spPr bwMode="auto">
              <a:xfrm>
                <a:off x="274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8" name="Oval 13380"/>
              <p:cNvSpPr>
                <a:spLocks noChangeArrowheads="1"/>
              </p:cNvSpPr>
              <p:nvPr/>
            </p:nvSpPr>
            <p:spPr bwMode="auto">
              <a:xfrm>
                <a:off x="274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29" name="Oval 13381"/>
              <p:cNvSpPr>
                <a:spLocks noChangeArrowheads="1"/>
              </p:cNvSpPr>
              <p:nvPr/>
            </p:nvSpPr>
            <p:spPr bwMode="auto">
              <a:xfrm>
                <a:off x="274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0" name="Oval 13382"/>
              <p:cNvSpPr>
                <a:spLocks noChangeArrowheads="1"/>
              </p:cNvSpPr>
              <p:nvPr/>
            </p:nvSpPr>
            <p:spPr bwMode="auto">
              <a:xfrm>
                <a:off x="274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1" name="Oval 13383"/>
              <p:cNvSpPr>
                <a:spLocks noChangeArrowheads="1"/>
              </p:cNvSpPr>
              <p:nvPr/>
            </p:nvSpPr>
            <p:spPr bwMode="auto">
              <a:xfrm>
                <a:off x="2748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2" name="Oval 13384"/>
              <p:cNvSpPr>
                <a:spLocks noChangeArrowheads="1"/>
              </p:cNvSpPr>
              <p:nvPr/>
            </p:nvSpPr>
            <p:spPr bwMode="auto">
              <a:xfrm>
                <a:off x="274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3" name="Oval 13385"/>
              <p:cNvSpPr>
                <a:spLocks noChangeArrowheads="1"/>
              </p:cNvSpPr>
              <p:nvPr/>
            </p:nvSpPr>
            <p:spPr bwMode="auto">
              <a:xfrm>
                <a:off x="2750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4" name="Oval 13386"/>
              <p:cNvSpPr>
                <a:spLocks noChangeArrowheads="1"/>
              </p:cNvSpPr>
              <p:nvPr/>
            </p:nvSpPr>
            <p:spPr bwMode="auto">
              <a:xfrm>
                <a:off x="2750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5" name="Oval 13387"/>
              <p:cNvSpPr>
                <a:spLocks noChangeArrowheads="1"/>
              </p:cNvSpPr>
              <p:nvPr/>
            </p:nvSpPr>
            <p:spPr bwMode="auto">
              <a:xfrm>
                <a:off x="2750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6" name="Oval 13388"/>
              <p:cNvSpPr>
                <a:spLocks noChangeArrowheads="1"/>
              </p:cNvSpPr>
              <p:nvPr/>
            </p:nvSpPr>
            <p:spPr bwMode="auto">
              <a:xfrm>
                <a:off x="275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7" name="Oval 13389"/>
              <p:cNvSpPr>
                <a:spLocks noChangeArrowheads="1"/>
              </p:cNvSpPr>
              <p:nvPr/>
            </p:nvSpPr>
            <p:spPr bwMode="auto">
              <a:xfrm>
                <a:off x="2750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8" name="Oval 13390"/>
              <p:cNvSpPr>
                <a:spLocks noChangeArrowheads="1"/>
              </p:cNvSpPr>
              <p:nvPr/>
            </p:nvSpPr>
            <p:spPr bwMode="auto">
              <a:xfrm>
                <a:off x="2750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39" name="Oval 13391"/>
              <p:cNvSpPr>
                <a:spLocks noChangeArrowheads="1"/>
              </p:cNvSpPr>
              <p:nvPr/>
            </p:nvSpPr>
            <p:spPr bwMode="auto">
              <a:xfrm>
                <a:off x="2750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0" name="Oval 13392"/>
              <p:cNvSpPr>
                <a:spLocks noChangeArrowheads="1"/>
              </p:cNvSpPr>
              <p:nvPr/>
            </p:nvSpPr>
            <p:spPr bwMode="auto">
              <a:xfrm>
                <a:off x="2753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1" name="Oval 13393"/>
              <p:cNvSpPr>
                <a:spLocks noChangeArrowheads="1"/>
              </p:cNvSpPr>
              <p:nvPr/>
            </p:nvSpPr>
            <p:spPr bwMode="auto">
              <a:xfrm>
                <a:off x="2753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2" name="Oval 13394"/>
              <p:cNvSpPr>
                <a:spLocks noChangeArrowheads="1"/>
              </p:cNvSpPr>
              <p:nvPr/>
            </p:nvSpPr>
            <p:spPr bwMode="auto">
              <a:xfrm>
                <a:off x="2753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3" name="Oval 13395"/>
              <p:cNvSpPr>
                <a:spLocks noChangeArrowheads="1"/>
              </p:cNvSpPr>
              <p:nvPr/>
            </p:nvSpPr>
            <p:spPr bwMode="auto">
              <a:xfrm>
                <a:off x="2753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4" name="Oval 13396"/>
              <p:cNvSpPr>
                <a:spLocks noChangeArrowheads="1"/>
              </p:cNvSpPr>
              <p:nvPr/>
            </p:nvSpPr>
            <p:spPr bwMode="auto">
              <a:xfrm>
                <a:off x="2753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5" name="Oval 13397"/>
              <p:cNvSpPr>
                <a:spLocks noChangeArrowheads="1"/>
              </p:cNvSpPr>
              <p:nvPr/>
            </p:nvSpPr>
            <p:spPr bwMode="auto">
              <a:xfrm>
                <a:off x="2753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6" name="Oval 13398"/>
              <p:cNvSpPr>
                <a:spLocks noChangeArrowheads="1"/>
              </p:cNvSpPr>
              <p:nvPr/>
            </p:nvSpPr>
            <p:spPr bwMode="auto">
              <a:xfrm>
                <a:off x="2753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7" name="Oval 13399"/>
              <p:cNvSpPr>
                <a:spLocks noChangeArrowheads="1"/>
              </p:cNvSpPr>
              <p:nvPr/>
            </p:nvSpPr>
            <p:spPr bwMode="auto">
              <a:xfrm>
                <a:off x="2753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8" name="Oval 13400"/>
              <p:cNvSpPr>
                <a:spLocks noChangeArrowheads="1"/>
              </p:cNvSpPr>
              <p:nvPr/>
            </p:nvSpPr>
            <p:spPr bwMode="auto">
              <a:xfrm>
                <a:off x="2756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49" name="Oval 13401"/>
              <p:cNvSpPr>
                <a:spLocks noChangeArrowheads="1"/>
              </p:cNvSpPr>
              <p:nvPr/>
            </p:nvSpPr>
            <p:spPr bwMode="auto">
              <a:xfrm>
                <a:off x="2756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0" name="Oval 13402"/>
              <p:cNvSpPr>
                <a:spLocks noChangeArrowheads="1"/>
              </p:cNvSpPr>
              <p:nvPr/>
            </p:nvSpPr>
            <p:spPr bwMode="auto">
              <a:xfrm>
                <a:off x="275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1" name="Oval 13403"/>
              <p:cNvSpPr>
                <a:spLocks noChangeArrowheads="1"/>
              </p:cNvSpPr>
              <p:nvPr/>
            </p:nvSpPr>
            <p:spPr bwMode="auto">
              <a:xfrm>
                <a:off x="2756" y="2964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2" name="Oval 13404"/>
              <p:cNvSpPr>
                <a:spLocks noChangeArrowheads="1"/>
              </p:cNvSpPr>
              <p:nvPr/>
            </p:nvSpPr>
            <p:spPr bwMode="auto">
              <a:xfrm>
                <a:off x="275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3" name="Oval 13405"/>
              <p:cNvSpPr>
                <a:spLocks noChangeArrowheads="1"/>
              </p:cNvSpPr>
              <p:nvPr/>
            </p:nvSpPr>
            <p:spPr bwMode="auto">
              <a:xfrm>
                <a:off x="2756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4" name="Oval 13406"/>
              <p:cNvSpPr>
                <a:spLocks noChangeArrowheads="1"/>
              </p:cNvSpPr>
              <p:nvPr/>
            </p:nvSpPr>
            <p:spPr bwMode="auto">
              <a:xfrm>
                <a:off x="275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5" name="Oval 13407"/>
              <p:cNvSpPr>
                <a:spLocks noChangeArrowheads="1"/>
              </p:cNvSpPr>
              <p:nvPr/>
            </p:nvSpPr>
            <p:spPr bwMode="auto">
              <a:xfrm>
                <a:off x="2756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6" name="Oval 13408"/>
              <p:cNvSpPr>
                <a:spLocks noChangeArrowheads="1"/>
              </p:cNvSpPr>
              <p:nvPr/>
            </p:nvSpPr>
            <p:spPr bwMode="auto">
              <a:xfrm>
                <a:off x="275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7" name="Oval 13409"/>
              <p:cNvSpPr>
                <a:spLocks noChangeArrowheads="1"/>
              </p:cNvSpPr>
              <p:nvPr/>
            </p:nvSpPr>
            <p:spPr bwMode="auto">
              <a:xfrm>
                <a:off x="275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8" name="Oval 13410"/>
              <p:cNvSpPr>
                <a:spLocks noChangeArrowheads="1"/>
              </p:cNvSpPr>
              <p:nvPr/>
            </p:nvSpPr>
            <p:spPr bwMode="auto">
              <a:xfrm>
                <a:off x="2759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59" name="Oval 13411"/>
              <p:cNvSpPr>
                <a:spLocks noChangeArrowheads="1"/>
              </p:cNvSpPr>
              <p:nvPr/>
            </p:nvSpPr>
            <p:spPr bwMode="auto">
              <a:xfrm>
                <a:off x="2759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0" name="Oval 13412"/>
              <p:cNvSpPr>
                <a:spLocks noChangeArrowheads="1"/>
              </p:cNvSpPr>
              <p:nvPr/>
            </p:nvSpPr>
            <p:spPr bwMode="auto">
              <a:xfrm>
                <a:off x="275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1" name="Oval 13413"/>
              <p:cNvSpPr>
                <a:spLocks noChangeArrowheads="1"/>
              </p:cNvSpPr>
              <p:nvPr/>
            </p:nvSpPr>
            <p:spPr bwMode="auto">
              <a:xfrm>
                <a:off x="2759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2" name="Oval 13414"/>
              <p:cNvSpPr>
                <a:spLocks noChangeArrowheads="1"/>
              </p:cNvSpPr>
              <p:nvPr/>
            </p:nvSpPr>
            <p:spPr bwMode="auto">
              <a:xfrm>
                <a:off x="275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3" name="Oval 13415"/>
              <p:cNvSpPr>
                <a:spLocks noChangeArrowheads="1"/>
              </p:cNvSpPr>
              <p:nvPr/>
            </p:nvSpPr>
            <p:spPr bwMode="auto">
              <a:xfrm>
                <a:off x="276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4" name="Oval 13416"/>
              <p:cNvSpPr>
                <a:spLocks noChangeArrowheads="1"/>
              </p:cNvSpPr>
              <p:nvPr/>
            </p:nvSpPr>
            <p:spPr bwMode="auto">
              <a:xfrm>
                <a:off x="276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5" name="Oval 13417"/>
              <p:cNvSpPr>
                <a:spLocks noChangeArrowheads="1"/>
              </p:cNvSpPr>
              <p:nvPr/>
            </p:nvSpPr>
            <p:spPr bwMode="auto">
              <a:xfrm>
                <a:off x="276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6" name="Oval 13418"/>
              <p:cNvSpPr>
                <a:spLocks noChangeArrowheads="1"/>
              </p:cNvSpPr>
              <p:nvPr/>
            </p:nvSpPr>
            <p:spPr bwMode="auto">
              <a:xfrm>
                <a:off x="2762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7" name="Oval 13419"/>
              <p:cNvSpPr>
                <a:spLocks noChangeArrowheads="1"/>
              </p:cNvSpPr>
              <p:nvPr/>
            </p:nvSpPr>
            <p:spPr bwMode="auto">
              <a:xfrm>
                <a:off x="276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8" name="Oval 13420"/>
              <p:cNvSpPr>
                <a:spLocks noChangeArrowheads="1"/>
              </p:cNvSpPr>
              <p:nvPr/>
            </p:nvSpPr>
            <p:spPr bwMode="auto">
              <a:xfrm>
                <a:off x="2762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69" name="Oval 13421"/>
              <p:cNvSpPr>
                <a:spLocks noChangeArrowheads="1"/>
              </p:cNvSpPr>
              <p:nvPr/>
            </p:nvSpPr>
            <p:spPr bwMode="auto">
              <a:xfrm>
                <a:off x="2762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0" name="Oval 13422"/>
              <p:cNvSpPr>
                <a:spLocks noChangeArrowheads="1"/>
              </p:cNvSpPr>
              <p:nvPr/>
            </p:nvSpPr>
            <p:spPr bwMode="auto">
              <a:xfrm>
                <a:off x="2762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1" name="Oval 13423"/>
              <p:cNvSpPr>
                <a:spLocks noChangeArrowheads="1"/>
              </p:cNvSpPr>
              <p:nvPr/>
            </p:nvSpPr>
            <p:spPr bwMode="auto">
              <a:xfrm>
                <a:off x="276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2" name="Oval 13424"/>
              <p:cNvSpPr>
                <a:spLocks noChangeArrowheads="1"/>
              </p:cNvSpPr>
              <p:nvPr/>
            </p:nvSpPr>
            <p:spPr bwMode="auto">
              <a:xfrm>
                <a:off x="276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3" name="Oval 13425"/>
              <p:cNvSpPr>
                <a:spLocks noChangeArrowheads="1"/>
              </p:cNvSpPr>
              <p:nvPr/>
            </p:nvSpPr>
            <p:spPr bwMode="auto">
              <a:xfrm>
                <a:off x="276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4" name="Oval 13426"/>
              <p:cNvSpPr>
                <a:spLocks noChangeArrowheads="1"/>
              </p:cNvSpPr>
              <p:nvPr/>
            </p:nvSpPr>
            <p:spPr bwMode="auto">
              <a:xfrm>
                <a:off x="276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5" name="Oval 13427"/>
              <p:cNvSpPr>
                <a:spLocks noChangeArrowheads="1"/>
              </p:cNvSpPr>
              <p:nvPr/>
            </p:nvSpPr>
            <p:spPr bwMode="auto">
              <a:xfrm>
                <a:off x="2765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6" name="Oval 13428"/>
              <p:cNvSpPr>
                <a:spLocks noChangeArrowheads="1"/>
              </p:cNvSpPr>
              <p:nvPr/>
            </p:nvSpPr>
            <p:spPr bwMode="auto">
              <a:xfrm>
                <a:off x="2765" y="2953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7" name="Oval 13429"/>
              <p:cNvSpPr>
                <a:spLocks noChangeArrowheads="1"/>
              </p:cNvSpPr>
              <p:nvPr/>
            </p:nvSpPr>
            <p:spPr bwMode="auto">
              <a:xfrm>
                <a:off x="276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8" name="Oval 13430"/>
              <p:cNvSpPr>
                <a:spLocks noChangeArrowheads="1"/>
              </p:cNvSpPr>
              <p:nvPr/>
            </p:nvSpPr>
            <p:spPr bwMode="auto">
              <a:xfrm>
                <a:off x="276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79" name="Oval 13431"/>
              <p:cNvSpPr>
                <a:spLocks noChangeArrowheads="1"/>
              </p:cNvSpPr>
              <p:nvPr/>
            </p:nvSpPr>
            <p:spPr bwMode="auto">
              <a:xfrm>
                <a:off x="276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0" name="Oval 13432"/>
              <p:cNvSpPr>
                <a:spLocks noChangeArrowheads="1"/>
              </p:cNvSpPr>
              <p:nvPr/>
            </p:nvSpPr>
            <p:spPr bwMode="auto">
              <a:xfrm>
                <a:off x="276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1" name="Oval 13433"/>
              <p:cNvSpPr>
                <a:spLocks noChangeArrowheads="1"/>
              </p:cNvSpPr>
              <p:nvPr/>
            </p:nvSpPr>
            <p:spPr bwMode="auto">
              <a:xfrm>
                <a:off x="276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2" name="Oval 13434"/>
              <p:cNvSpPr>
                <a:spLocks noChangeArrowheads="1"/>
              </p:cNvSpPr>
              <p:nvPr/>
            </p:nvSpPr>
            <p:spPr bwMode="auto">
              <a:xfrm>
                <a:off x="276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3" name="Oval 13435"/>
              <p:cNvSpPr>
                <a:spLocks noChangeArrowheads="1"/>
              </p:cNvSpPr>
              <p:nvPr/>
            </p:nvSpPr>
            <p:spPr bwMode="auto">
              <a:xfrm>
                <a:off x="276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4" name="Oval 13436"/>
              <p:cNvSpPr>
                <a:spLocks noChangeArrowheads="1"/>
              </p:cNvSpPr>
              <p:nvPr/>
            </p:nvSpPr>
            <p:spPr bwMode="auto">
              <a:xfrm>
                <a:off x="276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5" name="Oval 13437"/>
              <p:cNvSpPr>
                <a:spLocks noChangeArrowheads="1"/>
              </p:cNvSpPr>
              <p:nvPr/>
            </p:nvSpPr>
            <p:spPr bwMode="auto">
              <a:xfrm>
                <a:off x="276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6" name="Oval 13438"/>
              <p:cNvSpPr>
                <a:spLocks noChangeArrowheads="1"/>
              </p:cNvSpPr>
              <p:nvPr/>
            </p:nvSpPr>
            <p:spPr bwMode="auto">
              <a:xfrm>
                <a:off x="277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7" name="Oval 13439"/>
              <p:cNvSpPr>
                <a:spLocks noChangeArrowheads="1"/>
              </p:cNvSpPr>
              <p:nvPr/>
            </p:nvSpPr>
            <p:spPr bwMode="auto">
              <a:xfrm>
                <a:off x="277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8" name="Oval 13440"/>
              <p:cNvSpPr>
                <a:spLocks noChangeArrowheads="1"/>
              </p:cNvSpPr>
              <p:nvPr/>
            </p:nvSpPr>
            <p:spPr bwMode="auto">
              <a:xfrm>
                <a:off x="2771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89" name="Oval 13441"/>
              <p:cNvSpPr>
                <a:spLocks noChangeArrowheads="1"/>
              </p:cNvSpPr>
              <p:nvPr/>
            </p:nvSpPr>
            <p:spPr bwMode="auto">
              <a:xfrm>
                <a:off x="277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0" name="Oval 13442"/>
              <p:cNvSpPr>
                <a:spLocks noChangeArrowheads="1"/>
              </p:cNvSpPr>
              <p:nvPr/>
            </p:nvSpPr>
            <p:spPr bwMode="auto">
              <a:xfrm>
                <a:off x="277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1" name="Oval 13443"/>
              <p:cNvSpPr>
                <a:spLocks noChangeArrowheads="1"/>
              </p:cNvSpPr>
              <p:nvPr/>
            </p:nvSpPr>
            <p:spPr bwMode="auto">
              <a:xfrm>
                <a:off x="277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2" name="Oval 13444"/>
              <p:cNvSpPr>
                <a:spLocks noChangeArrowheads="1"/>
              </p:cNvSpPr>
              <p:nvPr/>
            </p:nvSpPr>
            <p:spPr bwMode="auto">
              <a:xfrm>
                <a:off x="277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3" name="Oval 13445"/>
              <p:cNvSpPr>
                <a:spLocks noChangeArrowheads="1"/>
              </p:cNvSpPr>
              <p:nvPr/>
            </p:nvSpPr>
            <p:spPr bwMode="auto">
              <a:xfrm>
                <a:off x="2771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4" name="Oval 13446"/>
              <p:cNvSpPr>
                <a:spLocks noChangeArrowheads="1"/>
              </p:cNvSpPr>
              <p:nvPr/>
            </p:nvSpPr>
            <p:spPr bwMode="auto">
              <a:xfrm>
                <a:off x="277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5" name="Oval 13447"/>
              <p:cNvSpPr>
                <a:spLocks noChangeArrowheads="1"/>
              </p:cNvSpPr>
              <p:nvPr/>
            </p:nvSpPr>
            <p:spPr bwMode="auto">
              <a:xfrm>
                <a:off x="277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6" name="Oval 13448"/>
              <p:cNvSpPr>
                <a:spLocks noChangeArrowheads="1"/>
              </p:cNvSpPr>
              <p:nvPr/>
            </p:nvSpPr>
            <p:spPr bwMode="auto">
              <a:xfrm>
                <a:off x="277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7" name="Oval 13449"/>
              <p:cNvSpPr>
                <a:spLocks noChangeArrowheads="1"/>
              </p:cNvSpPr>
              <p:nvPr/>
            </p:nvSpPr>
            <p:spPr bwMode="auto">
              <a:xfrm>
                <a:off x="2774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8" name="Oval 13450"/>
              <p:cNvSpPr>
                <a:spLocks noChangeArrowheads="1"/>
              </p:cNvSpPr>
              <p:nvPr/>
            </p:nvSpPr>
            <p:spPr bwMode="auto">
              <a:xfrm>
                <a:off x="277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299" name="Oval 13451"/>
              <p:cNvSpPr>
                <a:spLocks noChangeArrowheads="1"/>
              </p:cNvSpPr>
              <p:nvPr/>
            </p:nvSpPr>
            <p:spPr bwMode="auto">
              <a:xfrm>
                <a:off x="277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00" name="Oval 13452"/>
              <p:cNvSpPr>
                <a:spLocks noChangeArrowheads="1"/>
              </p:cNvSpPr>
              <p:nvPr/>
            </p:nvSpPr>
            <p:spPr bwMode="auto">
              <a:xfrm>
                <a:off x="277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01" name="Oval 13453"/>
              <p:cNvSpPr>
                <a:spLocks noChangeArrowheads="1"/>
              </p:cNvSpPr>
              <p:nvPr/>
            </p:nvSpPr>
            <p:spPr bwMode="auto">
              <a:xfrm>
                <a:off x="277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02" name="Oval 13454"/>
              <p:cNvSpPr>
                <a:spLocks noChangeArrowheads="1"/>
              </p:cNvSpPr>
              <p:nvPr/>
            </p:nvSpPr>
            <p:spPr bwMode="auto">
              <a:xfrm>
                <a:off x="2777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03" name="Oval 13455"/>
              <p:cNvSpPr>
                <a:spLocks noChangeArrowheads="1"/>
              </p:cNvSpPr>
              <p:nvPr/>
            </p:nvSpPr>
            <p:spPr bwMode="auto">
              <a:xfrm>
                <a:off x="2777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04" name="Oval 13456"/>
              <p:cNvSpPr>
                <a:spLocks noChangeArrowheads="1"/>
              </p:cNvSpPr>
              <p:nvPr/>
            </p:nvSpPr>
            <p:spPr bwMode="auto">
              <a:xfrm>
                <a:off x="2777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05" name="Oval 13457"/>
              <p:cNvSpPr>
                <a:spLocks noChangeArrowheads="1"/>
              </p:cNvSpPr>
              <p:nvPr/>
            </p:nvSpPr>
            <p:spPr bwMode="auto">
              <a:xfrm>
                <a:off x="2777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06" name="Oval 13458"/>
              <p:cNvSpPr>
                <a:spLocks noChangeArrowheads="1"/>
              </p:cNvSpPr>
              <p:nvPr/>
            </p:nvSpPr>
            <p:spPr bwMode="auto">
              <a:xfrm>
                <a:off x="277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07" name="Oval 13459"/>
              <p:cNvSpPr>
                <a:spLocks noChangeArrowheads="1"/>
              </p:cNvSpPr>
              <p:nvPr/>
            </p:nvSpPr>
            <p:spPr bwMode="auto">
              <a:xfrm>
                <a:off x="277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308" name="Oval 13460"/>
              <p:cNvSpPr>
                <a:spLocks noChangeArrowheads="1"/>
              </p:cNvSpPr>
              <p:nvPr/>
            </p:nvSpPr>
            <p:spPr bwMode="auto">
              <a:xfrm>
                <a:off x="2777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4" name="Group 13662"/>
            <p:cNvGrpSpPr>
              <a:grpSpLocks/>
            </p:cNvGrpSpPr>
            <p:nvPr/>
          </p:nvGrpSpPr>
          <p:grpSpPr bwMode="auto">
            <a:xfrm>
              <a:off x="2780" y="2964"/>
              <a:ext cx="99" cy="125"/>
              <a:chOff x="2780" y="2964"/>
              <a:chExt cx="99" cy="125"/>
            </a:xfrm>
          </p:grpSpPr>
          <p:sp>
            <p:nvSpPr>
              <p:cNvPr id="8909" name="Oval 13462"/>
              <p:cNvSpPr>
                <a:spLocks noChangeArrowheads="1"/>
              </p:cNvSpPr>
              <p:nvPr/>
            </p:nvSpPr>
            <p:spPr bwMode="auto">
              <a:xfrm>
                <a:off x="2780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0" name="Oval 13463"/>
              <p:cNvSpPr>
                <a:spLocks noChangeArrowheads="1"/>
              </p:cNvSpPr>
              <p:nvPr/>
            </p:nvSpPr>
            <p:spPr bwMode="auto">
              <a:xfrm>
                <a:off x="2780" y="2964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1" name="Oval 13464"/>
              <p:cNvSpPr>
                <a:spLocks noChangeArrowheads="1"/>
              </p:cNvSpPr>
              <p:nvPr/>
            </p:nvSpPr>
            <p:spPr bwMode="auto">
              <a:xfrm>
                <a:off x="2780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2" name="Oval 13465"/>
              <p:cNvSpPr>
                <a:spLocks noChangeArrowheads="1"/>
              </p:cNvSpPr>
              <p:nvPr/>
            </p:nvSpPr>
            <p:spPr bwMode="auto">
              <a:xfrm>
                <a:off x="278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3" name="Oval 13466"/>
              <p:cNvSpPr>
                <a:spLocks noChangeArrowheads="1"/>
              </p:cNvSpPr>
              <p:nvPr/>
            </p:nvSpPr>
            <p:spPr bwMode="auto">
              <a:xfrm>
                <a:off x="278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4" name="Oval 13467"/>
              <p:cNvSpPr>
                <a:spLocks noChangeArrowheads="1"/>
              </p:cNvSpPr>
              <p:nvPr/>
            </p:nvSpPr>
            <p:spPr bwMode="auto">
              <a:xfrm>
                <a:off x="278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5" name="Oval 13468"/>
              <p:cNvSpPr>
                <a:spLocks noChangeArrowheads="1"/>
              </p:cNvSpPr>
              <p:nvPr/>
            </p:nvSpPr>
            <p:spPr bwMode="auto">
              <a:xfrm>
                <a:off x="278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6" name="Oval 13469"/>
              <p:cNvSpPr>
                <a:spLocks noChangeArrowheads="1"/>
              </p:cNvSpPr>
              <p:nvPr/>
            </p:nvSpPr>
            <p:spPr bwMode="auto">
              <a:xfrm>
                <a:off x="2780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7" name="Oval 13470"/>
              <p:cNvSpPr>
                <a:spLocks noChangeArrowheads="1"/>
              </p:cNvSpPr>
              <p:nvPr/>
            </p:nvSpPr>
            <p:spPr bwMode="auto">
              <a:xfrm>
                <a:off x="2783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8" name="Oval 13471"/>
              <p:cNvSpPr>
                <a:spLocks noChangeArrowheads="1"/>
              </p:cNvSpPr>
              <p:nvPr/>
            </p:nvSpPr>
            <p:spPr bwMode="auto">
              <a:xfrm>
                <a:off x="278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19" name="Oval 13472"/>
              <p:cNvSpPr>
                <a:spLocks noChangeArrowheads="1"/>
              </p:cNvSpPr>
              <p:nvPr/>
            </p:nvSpPr>
            <p:spPr bwMode="auto">
              <a:xfrm>
                <a:off x="2783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0" name="Oval 13473"/>
              <p:cNvSpPr>
                <a:spLocks noChangeArrowheads="1"/>
              </p:cNvSpPr>
              <p:nvPr/>
            </p:nvSpPr>
            <p:spPr bwMode="auto">
              <a:xfrm>
                <a:off x="278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1" name="Oval 13474"/>
              <p:cNvSpPr>
                <a:spLocks noChangeArrowheads="1"/>
              </p:cNvSpPr>
              <p:nvPr/>
            </p:nvSpPr>
            <p:spPr bwMode="auto">
              <a:xfrm>
                <a:off x="2783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2" name="Oval 13475"/>
              <p:cNvSpPr>
                <a:spLocks noChangeArrowheads="1"/>
              </p:cNvSpPr>
              <p:nvPr/>
            </p:nvSpPr>
            <p:spPr bwMode="auto">
              <a:xfrm>
                <a:off x="278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3" name="Oval 13476"/>
              <p:cNvSpPr>
                <a:spLocks noChangeArrowheads="1"/>
              </p:cNvSpPr>
              <p:nvPr/>
            </p:nvSpPr>
            <p:spPr bwMode="auto">
              <a:xfrm>
                <a:off x="278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4" name="Oval 13477"/>
              <p:cNvSpPr>
                <a:spLocks noChangeArrowheads="1"/>
              </p:cNvSpPr>
              <p:nvPr/>
            </p:nvSpPr>
            <p:spPr bwMode="auto">
              <a:xfrm>
                <a:off x="278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5" name="Oval 13478"/>
              <p:cNvSpPr>
                <a:spLocks noChangeArrowheads="1"/>
              </p:cNvSpPr>
              <p:nvPr/>
            </p:nvSpPr>
            <p:spPr bwMode="auto">
              <a:xfrm>
                <a:off x="278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6" name="Oval 13479"/>
              <p:cNvSpPr>
                <a:spLocks noChangeArrowheads="1"/>
              </p:cNvSpPr>
              <p:nvPr/>
            </p:nvSpPr>
            <p:spPr bwMode="auto">
              <a:xfrm>
                <a:off x="278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7" name="Oval 13480"/>
              <p:cNvSpPr>
                <a:spLocks noChangeArrowheads="1"/>
              </p:cNvSpPr>
              <p:nvPr/>
            </p:nvSpPr>
            <p:spPr bwMode="auto">
              <a:xfrm>
                <a:off x="2786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8" name="Oval 13481"/>
              <p:cNvSpPr>
                <a:spLocks noChangeArrowheads="1"/>
              </p:cNvSpPr>
              <p:nvPr/>
            </p:nvSpPr>
            <p:spPr bwMode="auto">
              <a:xfrm>
                <a:off x="278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29" name="Oval 13482"/>
              <p:cNvSpPr>
                <a:spLocks noChangeArrowheads="1"/>
              </p:cNvSpPr>
              <p:nvPr/>
            </p:nvSpPr>
            <p:spPr bwMode="auto">
              <a:xfrm>
                <a:off x="2786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0" name="Oval 13483"/>
              <p:cNvSpPr>
                <a:spLocks noChangeArrowheads="1"/>
              </p:cNvSpPr>
              <p:nvPr/>
            </p:nvSpPr>
            <p:spPr bwMode="auto">
              <a:xfrm>
                <a:off x="2786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1" name="Oval 13484"/>
              <p:cNvSpPr>
                <a:spLocks noChangeArrowheads="1"/>
              </p:cNvSpPr>
              <p:nvPr/>
            </p:nvSpPr>
            <p:spPr bwMode="auto">
              <a:xfrm>
                <a:off x="278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2" name="Oval 13485"/>
              <p:cNvSpPr>
                <a:spLocks noChangeArrowheads="1"/>
              </p:cNvSpPr>
              <p:nvPr/>
            </p:nvSpPr>
            <p:spPr bwMode="auto">
              <a:xfrm>
                <a:off x="2788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3" name="Oval 13486"/>
              <p:cNvSpPr>
                <a:spLocks noChangeArrowheads="1"/>
              </p:cNvSpPr>
              <p:nvPr/>
            </p:nvSpPr>
            <p:spPr bwMode="auto">
              <a:xfrm>
                <a:off x="2788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4" name="Oval 13487"/>
              <p:cNvSpPr>
                <a:spLocks noChangeArrowheads="1"/>
              </p:cNvSpPr>
              <p:nvPr/>
            </p:nvSpPr>
            <p:spPr bwMode="auto">
              <a:xfrm>
                <a:off x="2788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5" name="Oval 13488"/>
              <p:cNvSpPr>
                <a:spLocks noChangeArrowheads="1"/>
              </p:cNvSpPr>
              <p:nvPr/>
            </p:nvSpPr>
            <p:spPr bwMode="auto">
              <a:xfrm>
                <a:off x="2788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6" name="Oval 13489"/>
              <p:cNvSpPr>
                <a:spLocks noChangeArrowheads="1"/>
              </p:cNvSpPr>
              <p:nvPr/>
            </p:nvSpPr>
            <p:spPr bwMode="auto">
              <a:xfrm>
                <a:off x="2788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7" name="Oval 13490"/>
              <p:cNvSpPr>
                <a:spLocks noChangeArrowheads="1"/>
              </p:cNvSpPr>
              <p:nvPr/>
            </p:nvSpPr>
            <p:spPr bwMode="auto">
              <a:xfrm>
                <a:off x="2788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8" name="Oval 13491"/>
              <p:cNvSpPr>
                <a:spLocks noChangeArrowheads="1"/>
              </p:cNvSpPr>
              <p:nvPr/>
            </p:nvSpPr>
            <p:spPr bwMode="auto">
              <a:xfrm>
                <a:off x="2788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39" name="Oval 13492"/>
              <p:cNvSpPr>
                <a:spLocks noChangeArrowheads="1"/>
              </p:cNvSpPr>
              <p:nvPr/>
            </p:nvSpPr>
            <p:spPr bwMode="auto">
              <a:xfrm>
                <a:off x="2788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0" name="Oval 13493"/>
              <p:cNvSpPr>
                <a:spLocks noChangeArrowheads="1"/>
              </p:cNvSpPr>
              <p:nvPr/>
            </p:nvSpPr>
            <p:spPr bwMode="auto">
              <a:xfrm>
                <a:off x="2791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1" name="Oval 13494"/>
              <p:cNvSpPr>
                <a:spLocks noChangeArrowheads="1"/>
              </p:cNvSpPr>
              <p:nvPr/>
            </p:nvSpPr>
            <p:spPr bwMode="auto">
              <a:xfrm>
                <a:off x="2791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2" name="Oval 13495"/>
              <p:cNvSpPr>
                <a:spLocks noChangeArrowheads="1"/>
              </p:cNvSpPr>
              <p:nvPr/>
            </p:nvSpPr>
            <p:spPr bwMode="auto">
              <a:xfrm>
                <a:off x="2791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3" name="Oval 13496"/>
              <p:cNvSpPr>
                <a:spLocks noChangeArrowheads="1"/>
              </p:cNvSpPr>
              <p:nvPr/>
            </p:nvSpPr>
            <p:spPr bwMode="auto">
              <a:xfrm>
                <a:off x="2791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4" name="Oval 13497"/>
              <p:cNvSpPr>
                <a:spLocks noChangeArrowheads="1"/>
              </p:cNvSpPr>
              <p:nvPr/>
            </p:nvSpPr>
            <p:spPr bwMode="auto">
              <a:xfrm>
                <a:off x="2791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5" name="Oval 13498"/>
              <p:cNvSpPr>
                <a:spLocks noChangeArrowheads="1"/>
              </p:cNvSpPr>
              <p:nvPr/>
            </p:nvSpPr>
            <p:spPr bwMode="auto">
              <a:xfrm>
                <a:off x="2791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6" name="Oval 13499"/>
              <p:cNvSpPr>
                <a:spLocks noChangeArrowheads="1"/>
              </p:cNvSpPr>
              <p:nvPr/>
            </p:nvSpPr>
            <p:spPr bwMode="auto">
              <a:xfrm>
                <a:off x="2791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7" name="Oval 13500"/>
              <p:cNvSpPr>
                <a:spLocks noChangeArrowheads="1"/>
              </p:cNvSpPr>
              <p:nvPr/>
            </p:nvSpPr>
            <p:spPr bwMode="auto">
              <a:xfrm>
                <a:off x="2794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8" name="Oval 13501"/>
              <p:cNvSpPr>
                <a:spLocks noChangeArrowheads="1"/>
              </p:cNvSpPr>
              <p:nvPr/>
            </p:nvSpPr>
            <p:spPr bwMode="auto">
              <a:xfrm>
                <a:off x="279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49" name="Oval 13502"/>
              <p:cNvSpPr>
                <a:spLocks noChangeArrowheads="1"/>
              </p:cNvSpPr>
              <p:nvPr/>
            </p:nvSpPr>
            <p:spPr bwMode="auto">
              <a:xfrm>
                <a:off x="2794" y="2978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0" name="Oval 13503"/>
              <p:cNvSpPr>
                <a:spLocks noChangeArrowheads="1"/>
              </p:cNvSpPr>
              <p:nvPr/>
            </p:nvSpPr>
            <p:spPr bwMode="auto">
              <a:xfrm>
                <a:off x="2794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1" name="Oval 13504"/>
              <p:cNvSpPr>
                <a:spLocks noChangeArrowheads="1"/>
              </p:cNvSpPr>
              <p:nvPr/>
            </p:nvSpPr>
            <p:spPr bwMode="auto">
              <a:xfrm>
                <a:off x="2794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2" name="Oval 13505"/>
              <p:cNvSpPr>
                <a:spLocks noChangeArrowheads="1"/>
              </p:cNvSpPr>
              <p:nvPr/>
            </p:nvSpPr>
            <p:spPr bwMode="auto">
              <a:xfrm>
                <a:off x="2794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3" name="Oval 13506"/>
              <p:cNvSpPr>
                <a:spLocks noChangeArrowheads="1"/>
              </p:cNvSpPr>
              <p:nvPr/>
            </p:nvSpPr>
            <p:spPr bwMode="auto">
              <a:xfrm>
                <a:off x="2794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4" name="Oval 13507"/>
              <p:cNvSpPr>
                <a:spLocks noChangeArrowheads="1"/>
              </p:cNvSpPr>
              <p:nvPr/>
            </p:nvSpPr>
            <p:spPr bwMode="auto">
              <a:xfrm>
                <a:off x="279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5" name="Oval 13508"/>
              <p:cNvSpPr>
                <a:spLocks noChangeArrowheads="1"/>
              </p:cNvSpPr>
              <p:nvPr/>
            </p:nvSpPr>
            <p:spPr bwMode="auto">
              <a:xfrm>
                <a:off x="2797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6" name="Oval 13509"/>
              <p:cNvSpPr>
                <a:spLocks noChangeArrowheads="1"/>
              </p:cNvSpPr>
              <p:nvPr/>
            </p:nvSpPr>
            <p:spPr bwMode="auto">
              <a:xfrm>
                <a:off x="2797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7" name="Oval 13510"/>
              <p:cNvSpPr>
                <a:spLocks noChangeArrowheads="1"/>
              </p:cNvSpPr>
              <p:nvPr/>
            </p:nvSpPr>
            <p:spPr bwMode="auto">
              <a:xfrm>
                <a:off x="2797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8" name="Oval 13511"/>
              <p:cNvSpPr>
                <a:spLocks noChangeArrowheads="1"/>
              </p:cNvSpPr>
              <p:nvPr/>
            </p:nvSpPr>
            <p:spPr bwMode="auto">
              <a:xfrm>
                <a:off x="2797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59" name="Oval 13512"/>
              <p:cNvSpPr>
                <a:spLocks noChangeArrowheads="1"/>
              </p:cNvSpPr>
              <p:nvPr/>
            </p:nvSpPr>
            <p:spPr bwMode="auto">
              <a:xfrm>
                <a:off x="2797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0" name="Oval 13513"/>
              <p:cNvSpPr>
                <a:spLocks noChangeArrowheads="1"/>
              </p:cNvSpPr>
              <p:nvPr/>
            </p:nvSpPr>
            <p:spPr bwMode="auto">
              <a:xfrm>
                <a:off x="2797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1" name="Oval 13514"/>
              <p:cNvSpPr>
                <a:spLocks noChangeArrowheads="1"/>
              </p:cNvSpPr>
              <p:nvPr/>
            </p:nvSpPr>
            <p:spPr bwMode="auto">
              <a:xfrm>
                <a:off x="2797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2" name="Oval 13515"/>
              <p:cNvSpPr>
                <a:spLocks noChangeArrowheads="1"/>
              </p:cNvSpPr>
              <p:nvPr/>
            </p:nvSpPr>
            <p:spPr bwMode="auto">
              <a:xfrm>
                <a:off x="2797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3" name="Oval 13516"/>
              <p:cNvSpPr>
                <a:spLocks noChangeArrowheads="1"/>
              </p:cNvSpPr>
              <p:nvPr/>
            </p:nvSpPr>
            <p:spPr bwMode="auto">
              <a:xfrm>
                <a:off x="2800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4" name="Oval 13517"/>
              <p:cNvSpPr>
                <a:spLocks noChangeArrowheads="1"/>
              </p:cNvSpPr>
              <p:nvPr/>
            </p:nvSpPr>
            <p:spPr bwMode="auto">
              <a:xfrm>
                <a:off x="280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5" name="Oval 13518"/>
              <p:cNvSpPr>
                <a:spLocks noChangeArrowheads="1"/>
              </p:cNvSpPr>
              <p:nvPr/>
            </p:nvSpPr>
            <p:spPr bwMode="auto">
              <a:xfrm>
                <a:off x="2800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6" name="Oval 13519"/>
              <p:cNvSpPr>
                <a:spLocks noChangeArrowheads="1"/>
              </p:cNvSpPr>
              <p:nvPr/>
            </p:nvSpPr>
            <p:spPr bwMode="auto">
              <a:xfrm>
                <a:off x="280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7" name="Oval 13520"/>
              <p:cNvSpPr>
                <a:spLocks noChangeArrowheads="1"/>
              </p:cNvSpPr>
              <p:nvPr/>
            </p:nvSpPr>
            <p:spPr bwMode="auto">
              <a:xfrm>
                <a:off x="280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8" name="Oval 13521"/>
              <p:cNvSpPr>
                <a:spLocks noChangeArrowheads="1"/>
              </p:cNvSpPr>
              <p:nvPr/>
            </p:nvSpPr>
            <p:spPr bwMode="auto">
              <a:xfrm>
                <a:off x="2800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69" name="Oval 13522"/>
              <p:cNvSpPr>
                <a:spLocks noChangeArrowheads="1"/>
              </p:cNvSpPr>
              <p:nvPr/>
            </p:nvSpPr>
            <p:spPr bwMode="auto">
              <a:xfrm>
                <a:off x="2800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0" name="Oval 13523"/>
              <p:cNvSpPr>
                <a:spLocks noChangeArrowheads="1"/>
              </p:cNvSpPr>
              <p:nvPr/>
            </p:nvSpPr>
            <p:spPr bwMode="auto">
              <a:xfrm>
                <a:off x="280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1" name="Oval 13524"/>
              <p:cNvSpPr>
                <a:spLocks noChangeArrowheads="1"/>
              </p:cNvSpPr>
              <p:nvPr/>
            </p:nvSpPr>
            <p:spPr bwMode="auto">
              <a:xfrm>
                <a:off x="280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2" name="Oval 13525"/>
              <p:cNvSpPr>
                <a:spLocks noChangeArrowheads="1"/>
              </p:cNvSpPr>
              <p:nvPr/>
            </p:nvSpPr>
            <p:spPr bwMode="auto">
              <a:xfrm>
                <a:off x="280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3" name="Oval 13526"/>
              <p:cNvSpPr>
                <a:spLocks noChangeArrowheads="1"/>
              </p:cNvSpPr>
              <p:nvPr/>
            </p:nvSpPr>
            <p:spPr bwMode="auto">
              <a:xfrm>
                <a:off x="2803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4" name="Oval 13527"/>
              <p:cNvSpPr>
                <a:spLocks noChangeArrowheads="1"/>
              </p:cNvSpPr>
              <p:nvPr/>
            </p:nvSpPr>
            <p:spPr bwMode="auto">
              <a:xfrm>
                <a:off x="280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5" name="Oval 13528"/>
              <p:cNvSpPr>
                <a:spLocks noChangeArrowheads="1"/>
              </p:cNvSpPr>
              <p:nvPr/>
            </p:nvSpPr>
            <p:spPr bwMode="auto">
              <a:xfrm>
                <a:off x="280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6" name="Oval 13529"/>
              <p:cNvSpPr>
                <a:spLocks noChangeArrowheads="1"/>
              </p:cNvSpPr>
              <p:nvPr/>
            </p:nvSpPr>
            <p:spPr bwMode="auto">
              <a:xfrm>
                <a:off x="280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7" name="Oval 13530"/>
              <p:cNvSpPr>
                <a:spLocks noChangeArrowheads="1"/>
              </p:cNvSpPr>
              <p:nvPr/>
            </p:nvSpPr>
            <p:spPr bwMode="auto">
              <a:xfrm>
                <a:off x="280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8" name="Oval 13531"/>
              <p:cNvSpPr>
                <a:spLocks noChangeArrowheads="1"/>
              </p:cNvSpPr>
              <p:nvPr/>
            </p:nvSpPr>
            <p:spPr bwMode="auto">
              <a:xfrm>
                <a:off x="280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79" name="Oval 13532"/>
              <p:cNvSpPr>
                <a:spLocks noChangeArrowheads="1"/>
              </p:cNvSpPr>
              <p:nvPr/>
            </p:nvSpPr>
            <p:spPr bwMode="auto">
              <a:xfrm>
                <a:off x="280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0" name="Oval 13533"/>
              <p:cNvSpPr>
                <a:spLocks noChangeArrowheads="1"/>
              </p:cNvSpPr>
              <p:nvPr/>
            </p:nvSpPr>
            <p:spPr bwMode="auto">
              <a:xfrm>
                <a:off x="280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1" name="Oval 13534"/>
              <p:cNvSpPr>
                <a:spLocks noChangeArrowheads="1"/>
              </p:cNvSpPr>
              <p:nvPr/>
            </p:nvSpPr>
            <p:spPr bwMode="auto">
              <a:xfrm>
                <a:off x="280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2" name="Oval 13535"/>
              <p:cNvSpPr>
                <a:spLocks noChangeArrowheads="1"/>
              </p:cNvSpPr>
              <p:nvPr/>
            </p:nvSpPr>
            <p:spPr bwMode="auto">
              <a:xfrm>
                <a:off x="280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3" name="Oval 13536"/>
              <p:cNvSpPr>
                <a:spLocks noChangeArrowheads="1"/>
              </p:cNvSpPr>
              <p:nvPr/>
            </p:nvSpPr>
            <p:spPr bwMode="auto">
              <a:xfrm>
                <a:off x="280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4" name="Oval 13537"/>
              <p:cNvSpPr>
                <a:spLocks noChangeArrowheads="1"/>
              </p:cNvSpPr>
              <p:nvPr/>
            </p:nvSpPr>
            <p:spPr bwMode="auto">
              <a:xfrm>
                <a:off x="280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5" name="Oval 13538"/>
              <p:cNvSpPr>
                <a:spLocks noChangeArrowheads="1"/>
              </p:cNvSpPr>
              <p:nvPr/>
            </p:nvSpPr>
            <p:spPr bwMode="auto">
              <a:xfrm>
                <a:off x="2806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6" name="Oval 13539"/>
              <p:cNvSpPr>
                <a:spLocks noChangeArrowheads="1"/>
              </p:cNvSpPr>
              <p:nvPr/>
            </p:nvSpPr>
            <p:spPr bwMode="auto">
              <a:xfrm>
                <a:off x="280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7" name="Oval 13540"/>
              <p:cNvSpPr>
                <a:spLocks noChangeArrowheads="1"/>
              </p:cNvSpPr>
              <p:nvPr/>
            </p:nvSpPr>
            <p:spPr bwMode="auto">
              <a:xfrm>
                <a:off x="280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8" name="Oval 13541"/>
              <p:cNvSpPr>
                <a:spLocks noChangeArrowheads="1"/>
              </p:cNvSpPr>
              <p:nvPr/>
            </p:nvSpPr>
            <p:spPr bwMode="auto">
              <a:xfrm>
                <a:off x="2809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89" name="Oval 13542"/>
              <p:cNvSpPr>
                <a:spLocks noChangeArrowheads="1"/>
              </p:cNvSpPr>
              <p:nvPr/>
            </p:nvSpPr>
            <p:spPr bwMode="auto">
              <a:xfrm>
                <a:off x="280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0" name="Oval 13543"/>
              <p:cNvSpPr>
                <a:spLocks noChangeArrowheads="1"/>
              </p:cNvSpPr>
              <p:nvPr/>
            </p:nvSpPr>
            <p:spPr bwMode="auto">
              <a:xfrm>
                <a:off x="2809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1" name="Oval 13544"/>
              <p:cNvSpPr>
                <a:spLocks noChangeArrowheads="1"/>
              </p:cNvSpPr>
              <p:nvPr/>
            </p:nvSpPr>
            <p:spPr bwMode="auto">
              <a:xfrm>
                <a:off x="280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2" name="Oval 13545"/>
              <p:cNvSpPr>
                <a:spLocks noChangeArrowheads="1"/>
              </p:cNvSpPr>
              <p:nvPr/>
            </p:nvSpPr>
            <p:spPr bwMode="auto">
              <a:xfrm>
                <a:off x="280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3" name="Oval 13546"/>
              <p:cNvSpPr>
                <a:spLocks noChangeArrowheads="1"/>
              </p:cNvSpPr>
              <p:nvPr/>
            </p:nvSpPr>
            <p:spPr bwMode="auto">
              <a:xfrm>
                <a:off x="281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4" name="Oval 13547"/>
              <p:cNvSpPr>
                <a:spLocks noChangeArrowheads="1"/>
              </p:cNvSpPr>
              <p:nvPr/>
            </p:nvSpPr>
            <p:spPr bwMode="auto">
              <a:xfrm>
                <a:off x="281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5" name="Oval 13548"/>
              <p:cNvSpPr>
                <a:spLocks noChangeArrowheads="1"/>
              </p:cNvSpPr>
              <p:nvPr/>
            </p:nvSpPr>
            <p:spPr bwMode="auto">
              <a:xfrm>
                <a:off x="281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6" name="Oval 13549"/>
              <p:cNvSpPr>
                <a:spLocks noChangeArrowheads="1"/>
              </p:cNvSpPr>
              <p:nvPr/>
            </p:nvSpPr>
            <p:spPr bwMode="auto">
              <a:xfrm>
                <a:off x="281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7" name="Oval 13550"/>
              <p:cNvSpPr>
                <a:spLocks noChangeArrowheads="1"/>
              </p:cNvSpPr>
              <p:nvPr/>
            </p:nvSpPr>
            <p:spPr bwMode="auto">
              <a:xfrm>
                <a:off x="281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8" name="Oval 13551"/>
              <p:cNvSpPr>
                <a:spLocks noChangeArrowheads="1"/>
              </p:cNvSpPr>
              <p:nvPr/>
            </p:nvSpPr>
            <p:spPr bwMode="auto">
              <a:xfrm>
                <a:off x="281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99" name="Oval 13552"/>
              <p:cNvSpPr>
                <a:spLocks noChangeArrowheads="1"/>
              </p:cNvSpPr>
              <p:nvPr/>
            </p:nvSpPr>
            <p:spPr bwMode="auto">
              <a:xfrm>
                <a:off x="281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0" name="Oval 13553"/>
              <p:cNvSpPr>
                <a:spLocks noChangeArrowheads="1"/>
              </p:cNvSpPr>
              <p:nvPr/>
            </p:nvSpPr>
            <p:spPr bwMode="auto">
              <a:xfrm>
                <a:off x="281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1" name="Oval 13554"/>
              <p:cNvSpPr>
                <a:spLocks noChangeArrowheads="1"/>
              </p:cNvSpPr>
              <p:nvPr/>
            </p:nvSpPr>
            <p:spPr bwMode="auto">
              <a:xfrm>
                <a:off x="281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2" name="Oval 13555"/>
              <p:cNvSpPr>
                <a:spLocks noChangeArrowheads="1"/>
              </p:cNvSpPr>
              <p:nvPr/>
            </p:nvSpPr>
            <p:spPr bwMode="auto">
              <a:xfrm>
                <a:off x="281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3" name="Oval 13556"/>
              <p:cNvSpPr>
                <a:spLocks noChangeArrowheads="1"/>
              </p:cNvSpPr>
              <p:nvPr/>
            </p:nvSpPr>
            <p:spPr bwMode="auto">
              <a:xfrm>
                <a:off x="281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4" name="Oval 13557"/>
              <p:cNvSpPr>
                <a:spLocks noChangeArrowheads="1"/>
              </p:cNvSpPr>
              <p:nvPr/>
            </p:nvSpPr>
            <p:spPr bwMode="auto">
              <a:xfrm>
                <a:off x="2815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5" name="Oval 13558"/>
              <p:cNvSpPr>
                <a:spLocks noChangeArrowheads="1"/>
              </p:cNvSpPr>
              <p:nvPr/>
            </p:nvSpPr>
            <p:spPr bwMode="auto">
              <a:xfrm>
                <a:off x="2815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6" name="Oval 13559"/>
              <p:cNvSpPr>
                <a:spLocks noChangeArrowheads="1"/>
              </p:cNvSpPr>
              <p:nvPr/>
            </p:nvSpPr>
            <p:spPr bwMode="auto">
              <a:xfrm>
                <a:off x="281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7" name="Oval 13560"/>
              <p:cNvSpPr>
                <a:spLocks noChangeArrowheads="1"/>
              </p:cNvSpPr>
              <p:nvPr/>
            </p:nvSpPr>
            <p:spPr bwMode="auto">
              <a:xfrm>
                <a:off x="281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8" name="Oval 13561"/>
              <p:cNvSpPr>
                <a:spLocks noChangeArrowheads="1"/>
              </p:cNvSpPr>
              <p:nvPr/>
            </p:nvSpPr>
            <p:spPr bwMode="auto">
              <a:xfrm>
                <a:off x="2815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09" name="Oval 13562"/>
              <p:cNvSpPr>
                <a:spLocks noChangeArrowheads="1"/>
              </p:cNvSpPr>
              <p:nvPr/>
            </p:nvSpPr>
            <p:spPr bwMode="auto">
              <a:xfrm>
                <a:off x="281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0" name="Oval 13563"/>
              <p:cNvSpPr>
                <a:spLocks noChangeArrowheads="1"/>
              </p:cNvSpPr>
              <p:nvPr/>
            </p:nvSpPr>
            <p:spPr bwMode="auto">
              <a:xfrm>
                <a:off x="2818" y="2978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1" name="Oval 13564"/>
              <p:cNvSpPr>
                <a:spLocks noChangeArrowheads="1"/>
              </p:cNvSpPr>
              <p:nvPr/>
            </p:nvSpPr>
            <p:spPr bwMode="auto">
              <a:xfrm>
                <a:off x="2818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2" name="Oval 13565"/>
              <p:cNvSpPr>
                <a:spLocks noChangeArrowheads="1"/>
              </p:cNvSpPr>
              <p:nvPr/>
            </p:nvSpPr>
            <p:spPr bwMode="auto">
              <a:xfrm>
                <a:off x="281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3" name="Oval 13566"/>
              <p:cNvSpPr>
                <a:spLocks noChangeArrowheads="1"/>
              </p:cNvSpPr>
              <p:nvPr/>
            </p:nvSpPr>
            <p:spPr bwMode="auto">
              <a:xfrm>
                <a:off x="281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4" name="Oval 13567"/>
              <p:cNvSpPr>
                <a:spLocks noChangeArrowheads="1"/>
              </p:cNvSpPr>
              <p:nvPr/>
            </p:nvSpPr>
            <p:spPr bwMode="auto">
              <a:xfrm>
                <a:off x="281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5" name="Oval 13568"/>
              <p:cNvSpPr>
                <a:spLocks noChangeArrowheads="1"/>
              </p:cNvSpPr>
              <p:nvPr/>
            </p:nvSpPr>
            <p:spPr bwMode="auto">
              <a:xfrm>
                <a:off x="281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6" name="Oval 13569"/>
              <p:cNvSpPr>
                <a:spLocks noChangeArrowheads="1"/>
              </p:cNvSpPr>
              <p:nvPr/>
            </p:nvSpPr>
            <p:spPr bwMode="auto">
              <a:xfrm>
                <a:off x="282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7" name="Oval 13570"/>
              <p:cNvSpPr>
                <a:spLocks noChangeArrowheads="1"/>
              </p:cNvSpPr>
              <p:nvPr/>
            </p:nvSpPr>
            <p:spPr bwMode="auto">
              <a:xfrm>
                <a:off x="282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8" name="Oval 13571"/>
              <p:cNvSpPr>
                <a:spLocks noChangeArrowheads="1"/>
              </p:cNvSpPr>
              <p:nvPr/>
            </p:nvSpPr>
            <p:spPr bwMode="auto">
              <a:xfrm>
                <a:off x="282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19" name="Oval 13572"/>
              <p:cNvSpPr>
                <a:spLocks noChangeArrowheads="1"/>
              </p:cNvSpPr>
              <p:nvPr/>
            </p:nvSpPr>
            <p:spPr bwMode="auto">
              <a:xfrm>
                <a:off x="282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0" name="Oval 13573"/>
              <p:cNvSpPr>
                <a:spLocks noChangeArrowheads="1"/>
              </p:cNvSpPr>
              <p:nvPr/>
            </p:nvSpPr>
            <p:spPr bwMode="auto">
              <a:xfrm>
                <a:off x="282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1" name="Oval 13574"/>
              <p:cNvSpPr>
                <a:spLocks noChangeArrowheads="1"/>
              </p:cNvSpPr>
              <p:nvPr/>
            </p:nvSpPr>
            <p:spPr bwMode="auto">
              <a:xfrm>
                <a:off x="282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2" name="Oval 13575"/>
              <p:cNvSpPr>
                <a:spLocks noChangeArrowheads="1"/>
              </p:cNvSpPr>
              <p:nvPr/>
            </p:nvSpPr>
            <p:spPr bwMode="auto">
              <a:xfrm>
                <a:off x="282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3" name="Oval 13576"/>
              <p:cNvSpPr>
                <a:spLocks noChangeArrowheads="1"/>
              </p:cNvSpPr>
              <p:nvPr/>
            </p:nvSpPr>
            <p:spPr bwMode="auto">
              <a:xfrm>
                <a:off x="282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4" name="Oval 13577"/>
              <p:cNvSpPr>
                <a:spLocks noChangeArrowheads="1"/>
              </p:cNvSpPr>
              <p:nvPr/>
            </p:nvSpPr>
            <p:spPr bwMode="auto">
              <a:xfrm>
                <a:off x="282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5" name="Oval 13578"/>
              <p:cNvSpPr>
                <a:spLocks noChangeArrowheads="1"/>
              </p:cNvSpPr>
              <p:nvPr/>
            </p:nvSpPr>
            <p:spPr bwMode="auto">
              <a:xfrm>
                <a:off x="2824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6" name="Oval 13579"/>
              <p:cNvSpPr>
                <a:spLocks noChangeArrowheads="1"/>
              </p:cNvSpPr>
              <p:nvPr/>
            </p:nvSpPr>
            <p:spPr bwMode="auto">
              <a:xfrm>
                <a:off x="282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7" name="Oval 13580"/>
              <p:cNvSpPr>
                <a:spLocks noChangeArrowheads="1"/>
              </p:cNvSpPr>
              <p:nvPr/>
            </p:nvSpPr>
            <p:spPr bwMode="auto">
              <a:xfrm>
                <a:off x="282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8" name="Oval 13581"/>
              <p:cNvSpPr>
                <a:spLocks noChangeArrowheads="1"/>
              </p:cNvSpPr>
              <p:nvPr/>
            </p:nvSpPr>
            <p:spPr bwMode="auto">
              <a:xfrm>
                <a:off x="282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29" name="Oval 13582"/>
              <p:cNvSpPr>
                <a:spLocks noChangeArrowheads="1"/>
              </p:cNvSpPr>
              <p:nvPr/>
            </p:nvSpPr>
            <p:spPr bwMode="auto">
              <a:xfrm>
                <a:off x="282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0" name="Oval 13583"/>
              <p:cNvSpPr>
                <a:spLocks noChangeArrowheads="1"/>
              </p:cNvSpPr>
              <p:nvPr/>
            </p:nvSpPr>
            <p:spPr bwMode="auto">
              <a:xfrm>
                <a:off x="282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1" name="Oval 13584"/>
              <p:cNvSpPr>
                <a:spLocks noChangeArrowheads="1"/>
              </p:cNvSpPr>
              <p:nvPr/>
            </p:nvSpPr>
            <p:spPr bwMode="auto">
              <a:xfrm>
                <a:off x="282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2" name="Oval 13585"/>
              <p:cNvSpPr>
                <a:spLocks noChangeArrowheads="1"/>
              </p:cNvSpPr>
              <p:nvPr/>
            </p:nvSpPr>
            <p:spPr bwMode="auto">
              <a:xfrm>
                <a:off x="282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3" name="Oval 13586"/>
              <p:cNvSpPr>
                <a:spLocks noChangeArrowheads="1"/>
              </p:cNvSpPr>
              <p:nvPr/>
            </p:nvSpPr>
            <p:spPr bwMode="auto">
              <a:xfrm>
                <a:off x="282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4" name="Oval 13587"/>
              <p:cNvSpPr>
                <a:spLocks noChangeArrowheads="1"/>
              </p:cNvSpPr>
              <p:nvPr/>
            </p:nvSpPr>
            <p:spPr bwMode="auto">
              <a:xfrm>
                <a:off x="282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5" name="Oval 13588"/>
              <p:cNvSpPr>
                <a:spLocks noChangeArrowheads="1"/>
              </p:cNvSpPr>
              <p:nvPr/>
            </p:nvSpPr>
            <p:spPr bwMode="auto">
              <a:xfrm>
                <a:off x="282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6" name="Oval 13589"/>
              <p:cNvSpPr>
                <a:spLocks noChangeArrowheads="1"/>
              </p:cNvSpPr>
              <p:nvPr/>
            </p:nvSpPr>
            <p:spPr bwMode="auto">
              <a:xfrm>
                <a:off x="282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7" name="Oval 13590"/>
              <p:cNvSpPr>
                <a:spLocks noChangeArrowheads="1"/>
              </p:cNvSpPr>
              <p:nvPr/>
            </p:nvSpPr>
            <p:spPr bwMode="auto">
              <a:xfrm>
                <a:off x="282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8" name="Oval 13591"/>
              <p:cNvSpPr>
                <a:spLocks noChangeArrowheads="1"/>
              </p:cNvSpPr>
              <p:nvPr/>
            </p:nvSpPr>
            <p:spPr bwMode="auto">
              <a:xfrm>
                <a:off x="282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39" name="Oval 13592"/>
              <p:cNvSpPr>
                <a:spLocks noChangeArrowheads="1"/>
              </p:cNvSpPr>
              <p:nvPr/>
            </p:nvSpPr>
            <p:spPr bwMode="auto">
              <a:xfrm>
                <a:off x="282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0" name="Oval 13593"/>
              <p:cNvSpPr>
                <a:spLocks noChangeArrowheads="1"/>
              </p:cNvSpPr>
              <p:nvPr/>
            </p:nvSpPr>
            <p:spPr bwMode="auto">
              <a:xfrm>
                <a:off x="282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1" name="Oval 13594"/>
              <p:cNvSpPr>
                <a:spLocks noChangeArrowheads="1"/>
              </p:cNvSpPr>
              <p:nvPr/>
            </p:nvSpPr>
            <p:spPr bwMode="auto">
              <a:xfrm>
                <a:off x="282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2" name="Oval 13595"/>
              <p:cNvSpPr>
                <a:spLocks noChangeArrowheads="1"/>
              </p:cNvSpPr>
              <p:nvPr/>
            </p:nvSpPr>
            <p:spPr bwMode="auto">
              <a:xfrm>
                <a:off x="282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3" name="Oval 13596"/>
              <p:cNvSpPr>
                <a:spLocks noChangeArrowheads="1"/>
              </p:cNvSpPr>
              <p:nvPr/>
            </p:nvSpPr>
            <p:spPr bwMode="auto">
              <a:xfrm>
                <a:off x="282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4" name="Oval 13597"/>
              <p:cNvSpPr>
                <a:spLocks noChangeArrowheads="1"/>
              </p:cNvSpPr>
              <p:nvPr/>
            </p:nvSpPr>
            <p:spPr bwMode="auto">
              <a:xfrm>
                <a:off x="2829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5" name="Oval 13598"/>
              <p:cNvSpPr>
                <a:spLocks noChangeArrowheads="1"/>
              </p:cNvSpPr>
              <p:nvPr/>
            </p:nvSpPr>
            <p:spPr bwMode="auto">
              <a:xfrm>
                <a:off x="2829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6" name="Oval 13599"/>
              <p:cNvSpPr>
                <a:spLocks noChangeArrowheads="1"/>
              </p:cNvSpPr>
              <p:nvPr/>
            </p:nvSpPr>
            <p:spPr bwMode="auto">
              <a:xfrm>
                <a:off x="282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7" name="Oval 13600"/>
              <p:cNvSpPr>
                <a:spLocks noChangeArrowheads="1"/>
              </p:cNvSpPr>
              <p:nvPr/>
            </p:nvSpPr>
            <p:spPr bwMode="auto">
              <a:xfrm>
                <a:off x="2832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8" name="Oval 13601"/>
              <p:cNvSpPr>
                <a:spLocks noChangeArrowheads="1"/>
              </p:cNvSpPr>
              <p:nvPr/>
            </p:nvSpPr>
            <p:spPr bwMode="auto">
              <a:xfrm>
                <a:off x="283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49" name="Oval 13602"/>
              <p:cNvSpPr>
                <a:spLocks noChangeArrowheads="1"/>
              </p:cNvSpPr>
              <p:nvPr/>
            </p:nvSpPr>
            <p:spPr bwMode="auto">
              <a:xfrm>
                <a:off x="2832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0" name="Oval 13603"/>
              <p:cNvSpPr>
                <a:spLocks noChangeArrowheads="1"/>
              </p:cNvSpPr>
              <p:nvPr/>
            </p:nvSpPr>
            <p:spPr bwMode="auto">
              <a:xfrm>
                <a:off x="2832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1" name="Oval 13604"/>
              <p:cNvSpPr>
                <a:spLocks noChangeArrowheads="1"/>
              </p:cNvSpPr>
              <p:nvPr/>
            </p:nvSpPr>
            <p:spPr bwMode="auto">
              <a:xfrm>
                <a:off x="283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2" name="Oval 13605"/>
              <p:cNvSpPr>
                <a:spLocks noChangeArrowheads="1"/>
              </p:cNvSpPr>
              <p:nvPr/>
            </p:nvSpPr>
            <p:spPr bwMode="auto">
              <a:xfrm>
                <a:off x="2832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3" name="Oval 13606"/>
              <p:cNvSpPr>
                <a:spLocks noChangeArrowheads="1"/>
              </p:cNvSpPr>
              <p:nvPr/>
            </p:nvSpPr>
            <p:spPr bwMode="auto">
              <a:xfrm>
                <a:off x="2832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4" name="Oval 13607"/>
              <p:cNvSpPr>
                <a:spLocks noChangeArrowheads="1"/>
              </p:cNvSpPr>
              <p:nvPr/>
            </p:nvSpPr>
            <p:spPr bwMode="auto">
              <a:xfrm>
                <a:off x="2835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5" name="Oval 13608"/>
              <p:cNvSpPr>
                <a:spLocks noChangeArrowheads="1"/>
              </p:cNvSpPr>
              <p:nvPr/>
            </p:nvSpPr>
            <p:spPr bwMode="auto">
              <a:xfrm>
                <a:off x="2835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6" name="Oval 13609"/>
              <p:cNvSpPr>
                <a:spLocks noChangeArrowheads="1"/>
              </p:cNvSpPr>
              <p:nvPr/>
            </p:nvSpPr>
            <p:spPr bwMode="auto">
              <a:xfrm>
                <a:off x="2835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7" name="Oval 13610"/>
              <p:cNvSpPr>
                <a:spLocks noChangeArrowheads="1"/>
              </p:cNvSpPr>
              <p:nvPr/>
            </p:nvSpPr>
            <p:spPr bwMode="auto">
              <a:xfrm>
                <a:off x="2835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8" name="Oval 13611"/>
              <p:cNvSpPr>
                <a:spLocks noChangeArrowheads="1"/>
              </p:cNvSpPr>
              <p:nvPr/>
            </p:nvSpPr>
            <p:spPr bwMode="auto">
              <a:xfrm>
                <a:off x="2835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59" name="Oval 13612"/>
              <p:cNvSpPr>
                <a:spLocks noChangeArrowheads="1"/>
              </p:cNvSpPr>
              <p:nvPr/>
            </p:nvSpPr>
            <p:spPr bwMode="auto">
              <a:xfrm>
                <a:off x="2835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0" name="Oval 13613"/>
              <p:cNvSpPr>
                <a:spLocks noChangeArrowheads="1"/>
              </p:cNvSpPr>
              <p:nvPr/>
            </p:nvSpPr>
            <p:spPr bwMode="auto">
              <a:xfrm>
                <a:off x="2835" y="2994"/>
                <a:ext cx="24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1" name="Oval 13614"/>
              <p:cNvSpPr>
                <a:spLocks noChangeArrowheads="1"/>
              </p:cNvSpPr>
              <p:nvPr/>
            </p:nvSpPr>
            <p:spPr bwMode="auto">
              <a:xfrm>
                <a:off x="2835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2" name="Oval 13615"/>
              <p:cNvSpPr>
                <a:spLocks noChangeArrowheads="1"/>
              </p:cNvSpPr>
              <p:nvPr/>
            </p:nvSpPr>
            <p:spPr bwMode="auto">
              <a:xfrm>
                <a:off x="2838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3" name="Oval 13616"/>
              <p:cNvSpPr>
                <a:spLocks noChangeArrowheads="1"/>
              </p:cNvSpPr>
              <p:nvPr/>
            </p:nvSpPr>
            <p:spPr bwMode="auto">
              <a:xfrm>
                <a:off x="2838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4" name="Oval 13617"/>
              <p:cNvSpPr>
                <a:spLocks noChangeArrowheads="1"/>
              </p:cNvSpPr>
              <p:nvPr/>
            </p:nvSpPr>
            <p:spPr bwMode="auto">
              <a:xfrm>
                <a:off x="2838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5" name="Oval 13618"/>
              <p:cNvSpPr>
                <a:spLocks noChangeArrowheads="1"/>
              </p:cNvSpPr>
              <p:nvPr/>
            </p:nvSpPr>
            <p:spPr bwMode="auto">
              <a:xfrm>
                <a:off x="2838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6" name="Oval 13619"/>
              <p:cNvSpPr>
                <a:spLocks noChangeArrowheads="1"/>
              </p:cNvSpPr>
              <p:nvPr/>
            </p:nvSpPr>
            <p:spPr bwMode="auto">
              <a:xfrm>
                <a:off x="2838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7" name="Oval 13620"/>
              <p:cNvSpPr>
                <a:spLocks noChangeArrowheads="1"/>
              </p:cNvSpPr>
              <p:nvPr/>
            </p:nvSpPr>
            <p:spPr bwMode="auto">
              <a:xfrm>
                <a:off x="2838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8" name="Oval 13621"/>
              <p:cNvSpPr>
                <a:spLocks noChangeArrowheads="1"/>
              </p:cNvSpPr>
              <p:nvPr/>
            </p:nvSpPr>
            <p:spPr bwMode="auto">
              <a:xfrm>
                <a:off x="2838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69" name="Oval 13622"/>
              <p:cNvSpPr>
                <a:spLocks noChangeArrowheads="1"/>
              </p:cNvSpPr>
              <p:nvPr/>
            </p:nvSpPr>
            <p:spPr bwMode="auto">
              <a:xfrm>
                <a:off x="2838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0" name="Oval 13623"/>
              <p:cNvSpPr>
                <a:spLocks noChangeArrowheads="1"/>
              </p:cNvSpPr>
              <p:nvPr/>
            </p:nvSpPr>
            <p:spPr bwMode="auto">
              <a:xfrm>
                <a:off x="284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1" name="Oval 13624"/>
              <p:cNvSpPr>
                <a:spLocks noChangeArrowheads="1"/>
              </p:cNvSpPr>
              <p:nvPr/>
            </p:nvSpPr>
            <p:spPr bwMode="auto">
              <a:xfrm>
                <a:off x="284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2" name="Oval 13625"/>
              <p:cNvSpPr>
                <a:spLocks noChangeArrowheads="1"/>
              </p:cNvSpPr>
              <p:nvPr/>
            </p:nvSpPr>
            <p:spPr bwMode="auto">
              <a:xfrm>
                <a:off x="284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3" name="Oval 13626"/>
              <p:cNvSpPr>
                <a:spLocks noChangeArrowheads="1"/>
              </p:cNvSpPr>
              <p:nvPr/>
            </p:nvSpPr>
            <p:spPr bwMode="auto">
              <a:xfrm>
                <a:off x="284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4" name="Oval 13627"/>
              <p:cNvSpPr>
                <a:spLocks noChangeArrowheads="1"/>
              </p:cNvSpPr>
              <p:nvPr/>
            </p:nvSpPr>
            <p:spPr bwMode="auto">
              <a:xfrm>
                <a:off x="284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5" name="Oval 13628"/>
              <p:cNvSpPr>
                <a:spLocks noChangeArrowheads="1"/>
              </p:cNvSpPr>
              <p:nvPr/>
            </p:nvSpPr>
            <p:spPr bwMode="auto">
              <a:xfrm>
                <a:off x="2841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6" name="Oval 13629"/>
              <p:cNvSpPr>
                <a:spLocks noChangeArrowheads="1"/>
              </p:cNvSpPr>
              <p:nvPr/>
            </p:nvSpPr>
            <p:spPr bwMode="auto">
              <a:xfrm>
                <a:off x="2841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7" name="Oval 13630"/>
              <p:cNvSpPr>
                <a:spLocks noChangeArrowheads="1"/>
              </p:cNvSpPr>
              <p:nvPr/>
            </p:nvSpPr>
            <p:spPr bwMode="auto">
              <a:xfrm>
                <a:off x="284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8" name="Oval 13631"/>
              <p:cNvSpPr>
                <a:spLocks noChangeArrowheads="1"/>
              </p:cNvSpPr>
              <p:nvPr/>
            </p:nvSpPr>
            <p:spPr bwMode="auto">
              <a:xfrm>
                <a:off x="284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79" name="Oval 13632"/>
              <p:cNvSpPr>
                <a:spLocks noChangeArrowheads="1"/>
              </p:cNvSpPr>
              <p:nvPr/>
            </p:nvSpPr>
            <p:spPr bwMode="auto">
              <a:xfrm>
                <a:off x="284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0" name="Oval 13633"/>
              <p:cNvSpPr>
                <a:spLocks noChangeArrowheads="1"/>
              </p:cNvSpPr>
              <p:nvPr/>
            </p:nvSpPr>
            <p:spPr bwMode="auto">
              <a:xfrm>
                <a:off x="284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1" name="Oval 13634"/>
              <p:cNvSpPr>
                <a:spLocks noChangeArrowheads="1"/>
              </p:cNvSpPr>
              <p:nvPr/>
            </p:nvSpPr>
            <p:spPr bwMode="auto">
              <a:xfrm>
                <a:off x="284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2" name="Oval 13635"/>
              <p:cNvSpPr>
                <a:spLocks noChangeArrowheads="1"/>
              </p:cNvSpPr>
              <p:nvPr/>
            </p:nvSpPr>
            <p:spPr bwMode="auto">
              <a:xfrm>
                <a:off x="284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3" name="Oval 13636"/>
              <p:cNvSpPr>
                <a:spLocks noChangeArrowheads="1"/>
              </p:cNvSpPr>
              <p:nvPr/>
            </p:nvSpPr>
            <p:spPr bwMode="auto">
              <a:xfrm>
                <a:off x="284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4" name="Oval 13637"/>
              <p:cNvSpPr>
                <a:spLocks noChangeArrowheads="1"/>
              </p:cNvSpPr>
              <p:nvPr/>
            </p:nvSpPr>
            <p:spPr bwMode="auto">
              <a:xfrm>
                <a:off x="284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5" name="Oval 13638"/>
              <p:cNvSpPr>
                <a:spLocks noChangeArrowheads="1"/>
              </p:cNvSpPr>
              <p:nvPr/>
            </p:nvSpPr>
            <p:spPr bwMode="auto">
              <a:xfrm>
                <a:off x="284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6" name="Oval 13639"/>
              <p:cNvSpPr>
                <a:spLocks noChangeArrowheads="1"/>
              </p:cNvSpPr>
              <p:nvPr/>
            </p:nvSpPr>
            <p:spPr bwMode="auto">
              <a:xfrm>
                <a:off x="2847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7" name="Oval 13640"/>
              <p:cNvSpPr>
                <a:spLocks noChangeArrowheads="1"/>
              </p:cNvSpPr>
              <p:nvPr/>
            </p:nvSpPr>
            <p:spPr bwMode="auto">
              <a:xfrm>
                <a:off x="284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8" name="Oval 13641"/>
              <p:cNvSpPr>
                <a:spLocks noChangeArrowheads="1"/>
              </p:cNvSpPr>
              <p:nvPr/>
            </p:nvSpPr>
            <p:spPr bwMode="auto">
              <a:xfrm>
                <a:off x="284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89" name="Oval 13642"/>
              <p:cNvSpPr>
                <a:spLocks noChangeArrowheads="1"/>
              </p:cNvSpPr>
              <p:nvPr/>
            </p:nvSpPr>
            <p:spPr bwMode="auto">
              <a:xfrm>
                <a:off x="2847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0" name="Oval 13643"/>
              <p:cNvSpPr>
                <a:spLocks noChangeArrowheads="1"/>
              </p:cNvSpPr>
              <p:nvPr/>
            </p:nvSpPr>
            <p:spPr bwMode="auto">
              <a:xfrm>
                <a:off x="284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1" name="Oval 13644"/>
              <p:cNvSpPr>
                <a:spLocks noChangeArrowheads="1"/>
              </p:cNvSpPr>
              <p:nvPr/>
            </p:nvSpPr>
            <p:spPr bwMode="auto">
              <a:xfrm>
                <a:off x="284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2" name="Oval 13645"/>
              <p:cNvSpPr>
                <a:spLocks noChangeArrowheads="1"/>
              </p:cNvSpPr>
              <p:nvPr/>
            </p:nvSpPr>
            <p:spPr bwMode="auto">
              <a:xfrm>
                <a:off x="284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3" name="Oval 13646"/>
              <p:cNvSpPr>
                <a:spLocks noChangeArrowheads="1"/>
              </p:cNvSpPr>
              <p:nvPr/>
            </p:nvSpPr>
            <p:spPr bwMode="auto">
              <a:xfrm>
                <a:off x="285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4" name="Oval 13647"/>
              <p:cNvSpPr>
                <a:spLocks noChangeArrowheads="1"/>
              </p:cNvSpPr>
              <p:nvPr/>
            </p:nvSpPr>
            <p:spPr bwMode="auto">
              <a:xfrm>
                <a:off x="2850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5" name="Oval 13648"/>
              <p:cNvSpPr>
                <a:spLocks noChangeArrowheads="1"/>
              </p:cNvSpPr>
              <p:nvPr/>
            </p:nvSpPr>
            <p:spPr bwMode="auto">
              <a:xfrm>
                <a:off x="285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6" name="Oval 13649"/>
              <p:cNvSpPr>
                <a:spLocks noChangeArrowheads="1"/>
              </p:cNvSpPr>
              <p:nvPr/>
            </p:nvSpPr>
            <p:spPr bwMode="auto">
              <a:xfrm>
                <a:off x="2850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7" name="Oval 13650"/>
              <p:cNvSpPr>
                <a:spLocks noChangeArrowheads="1"/>
              </p:cNvSpPr>
              <p:nvPr/>
            </p:nvSpPr>
            <p:spPr bwMode="auto">
              <a:xfrm>
                <a:off x="2850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8" name="Oval 13651"/>
              <p:cNvSpPr>
                <a:spLocks noChangeArrowheads="1"/>
              </p:cNvSpPr>
              <p:nvPr/>
            </p:nvSpPr>
            <p:spPr bwMode="auto">
              <a:xfrm>
                <a:off x="285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099" name="Oval 13652"/>
              <p:cNvSpPr>
                <a:spLocks noChangeArrowheads="1"/>
              </p:cNvSpPr>
              <p:nvPr/>
            </p:nvSpPr>
            <p:spPr bwMode="auto">
              <a:xfrm>
                <a:off x="2850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00" name="Oval 13653"/>
              <p:cNvSpPr>
                <a:spLocks noChangeArrowheads="1"/>
              </p:cNvSpPr>
              <p:nvPr/>
            </p:nvSpPr>
            <p:spPr bwMode="auto">
              <a:xfrm>
                <a:off x="285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01" name="Oval 13654"/>
              <p:cNvSpPr>
                <a:spLocks noChangeArrowheads="1"/>
              </p:cNvSpPr>
              <p:nvPr/>
            </p:nvSpPr>
            <p:spPr bwMode="auto">
              <a:xfrm>
                <a:off x="285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02" name="Oval 13655"/>
              <p:cNvSpPr>
                <a:spLocks noChangeArrowheads="1"/>
              </p:cNvSpPr>
              <p:nvPr/>
            </p:nvSpPr>
            <p:spPr bwMode="auto">
              <a:xfrm>
                <a:off x="285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03" name="Oval 13656"/>
              <p:cNvSpPr>
                <a:spLocks noChangeArrowheads="1"/>
              </p:cNvSpPr>
              <p:nvPr/>
            </p:nvSpPr>
            <p:spPr bwMode="auto">
              <a:xfrm>
                <a:off x="285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04" name="Oval 13657"/>
              <p:cNvSpPr>
                <a:spLocks noChangeArrowheads="1"/>
              </p:cNvSpPr>
              <p:nvPr/>
            </p:nvSpPr>
            <p:spPr bwMode="auto">
              <a:xfrm>
                <a:off x="285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05" name="Oval 13658"/>
              <p:cNvSpPr>
                <a:spLocks noChangeArrowheads="1"/>
              </p:cNvSpPr>
              <p:nvPr/>
            </p:nvSpPr>
            <p:spPr bwMode="auto">
              <a:xfrm>
                <a:off x="2853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06" name="Oval 13659"/>
              <p:cNvSpPr>
                <a:spLocks noChangeArrowheads="1"/>
              </p:cNvSpPr>
              <p:nvPr/>
            </p:nvSpPr>
            <p:spPr bwMode="auto">
              <a:xfrm>
                <a:off x="2853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07" name="Oval 13660"/>
              <p:cNvSpPr>
                <a:spLocks noChangeArrowheads="1"/>
              </p:cNvSpPr>
              <p:nvPr/>
            </p:nvSpPr>
            <p:spPr bwMode="auto">
              <a:xfrm>
                <a:off x="2853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9108" name="Oval 13661"/>
              <p:cNvSpPr>
                <a:spLocks noChangeArrowheads="1"/>
              </p:cNvSpPr>
              <p:nvPr/>
            </p:nvSpPr>
            <p:spPr bwMode="auto">
              <a:xfrm>
                <a:off x="285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5" name="Group 13863"/>
            <p:cNvGrpSpPr>
              <a:grpSpLocks/>
            </p:cNvGrpSpPr>
            <p:nvPr/>
          </p:nvGrpSpPr>
          <p:grpSpPr bwMode="auto">
            <a:xfrm>
              <a:off x="1981" y="2618"/>
              <a:ext cx="945" cy="471"/>
              <a:chOff x="1981" y="2618"/>
              <a:chExt cx="945" cy="471"/>
            </a:xfrm>
          </p:grpSpPr>
          <p:sp>
            <p:nvSpPr>
              <p:cNvPr id="8709" name="Oval 13663"/>
              <p:cNvSpPr>
                <a:spLocks noChangeArrowheads="1"/>
              </p:cNvSpPr>
              <p:nvPr/>
            </p:nvSpPr>
            <p:spPr bwMode="auto">
              <a:xfrm>
                <a:off x="285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0" name="Oval 13664"/>
              <p:cNvSpPr>
                <a:spLocks noChangeArrowheads="1"/>
              </p:cNvSpPr>
              <p:nvPr/>
            </p:nvSpPr>
            <p:spPr bwMode="auto">
              <a:xfrm>
                <a:off x="285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1" name="Oval 13665"/>
              <p:cNvSpPr>
                <a:spLocks noChangeArrowheads="1"/>
              </p:cNvSpPr>
              <p:nvPr/>
            </p:nvSpPr>
            <p:spPr bwMode="auto">
              <a:xfrm>
                <a:off x="285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2" name="Oval 13666"/>
              <p:cNvSpPr>
                <a:spLocks noChangeArrowheads="1"/>
              </p:cNvSpPr>
              <p:nvPr/>
            </p:nvSpPr>
            <p:spPr bwMode="auto">
              <a:xfrm>
                <a:off x="285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3" name="Oval 13667"/>
              <p:cNvSpPr>
                <a:spLocks noChangeArrowheads="1"/>
              </p:cNvSpPr>
              <p:nvPr/>
            </p:nvSpPr>
            <p:spPr bwMode="auto">
              <a:xfrm>
                <a:off x="2856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4" name="Oval 13668"/>
              <p:cNvSpPr>
                <a:spLocks noChangeArrowheads="1"/>
              </p:cNvSpPr>
              <p:nvPr/>
            </p:nvSpPr>
            <p:spPr bwMode="auto">
              <a:xfrm>
                <a:off x="2856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5" name="Oval 13669"/>
              <p:cNvSpPr>
                <a:spLocks noChangeArrowheads="1"/>
              </p:cNvSpPr>
              <p:nvPr/>
            </p:nvSpPr>
            <p:spPr bwMode="auto">
              <a:xfrm>
                <a:off x="2856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6" name="Oval 13670"/>
              <p:cNvSpPr>
                <a:spLocks noChangeArrowheads="1"/>
              </p:cNvSpPr>
              <p:nvPr/>
            </p:nvSpPr>
            <p:spPr bwMode="auto">
              <a:xfrm>
                <a:off x="285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7" name="Oval 13671"/>
              <p:cNvSpPr>
                <a:spLocks noChangeArrowheads="1"/>
              </p:cNvSpPr>
              <p:nvPr/>
            </p:nvSpPr>
            <p:spPr bwMode="auto">
              <a:xfrm>
                <a:off x="285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8" name="Oval 13672"/>
              <p:cNvSpPr>
                <a:spLocks noChangeArrowheads="1"/>
              </p:cNvSpPr>
              <p:nvPr/>
            </p:nvSpPr>
            <p:spPr bwMode="auto">
              <a:xfrm>
                <a:off x="285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19" name="Oval 13673"/>
              <p:cNvSpPr>
                <a:spLocks noChangeArrowheads="1"/>
              </p:cNvSpPr>
              <p:nvPr/>
            </p:nvSpPr>
            <p:spPr bwMode="auto">
              <a:xfrm>
                <a:off x="285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0" name="Oval 13674"/>
              <p:cNvSpPr>
                <a:spLocks noChangeArrowheads="1"/>
              </p:cNvSpPr>
              <p:nvPr/>
            </p:nvSpPr>
            <p:spPr bwMode="auto">
              <a:xfrm>
                <a:off x="2859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1" name="Oval 13675"/>
              <p:cNvSpPr>
                <a:spLocks noChangeArrowheads="1"/>
              </p:cNvSpPr>
              <p:nvPr/>
            </p:nvSpPr>
            <p:spPr bwMode="auto">
              <a:xfrm>
                <a:off x="285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2" name="Oval 13676"/>
              <p:cNvSpPr>
                <a:spLocks noChangeArrowheads="1"/>
              </p:cNvSpPr>
              <p:nvPr/>
            </p:nvSpPr>
            <p:spPr bwMode="auto">
              <a:xfrm>
                <a:off x="2859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3" name="Oval 13677"/>
              <p:cNvSpPr>
                <a:spLocks noChangeArrowheads="1"/>
              </p:cNvSpPr>
              <p:nvPr/>
            </p:nvSpPr>
            <p:spPr bwMode="auto">
              <a:xfrm>
                <a:off x="286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4" name="Oval 13678"/>
              <p:cNvSpPr>
                <a:spLocks noChangeArrowheads="1"/>
              </p:cNvSpPr>
              <p:nvPr/>
            </p:nvSpPr>
            <p:spPr bwMode="auto">
              <a:xfrm>
                <a:off x="286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5" name="Oval 13679"/>
              <p:cNvSpPr>
                <a:spLocks noChangeArrowheads="1"/>
              </p:cNvSpPr>
              <p:nvPr/>
            </p:nvSpPr>
            <p:spPr bwMode="auto">
              <a:xfrm>
                <a:off x="286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6" name="Oval 13680"/>
              <p:cNvSpPr>
                <a:spLocks noChangeArrowheads="1"/>
              </p:cNvSpPr>
              <p:nvPr/>
            </p:nvSpPr>
            <p:spPr bwMode="auto">
              <a:xfrm>
                <a:off x="286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7" name="Oval 13681"/>
              <p:cNvSpPr>
                <a:spLocks noChangeArrowheads="1"/>
              </p:cNvSpPr>
              <p:nvPr/>
            </p:nvSpPr>
            <p:spPr bwMode="auto">
              <a:xfrm>
                <a:off x="286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8" name="Oval 13682"/>
              <p:cNvSpPr>
                <a:spLocks noChangeArrowheads="1"/>
              </p:cNvSpPr>
              <p:nvPr/>
            </p:nvSpPr>
            <p:spPr bwMode="auto">
              <a:xfrm>
                <a:off x="286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29" name="Oval 13683"/>
              <p:cNvSpPr>
                <a:spLocks noChangeArrowheads="1"/>
              </p:cNvSpPr>
              <p:nvPr/>
            </p:nvSpPr>
            <p:spPr bwMode="auto">
              <a:xfrm>
                <a:off x="286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0" name="Oval 13684"/>
              <p:cNvSpPr>
                <a:spLocks noChangeArrowheads="1"/>
              </p:cNvSpPr>
              <p:nvPr/>
            </p:nvSpPr>
            <p:spPr bwMode="auto">
              <a:xfrm>
                <a:off x="286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1" name="Oval 13685"/>
              <p:cNvSpPr>
                <a:spLocks noChangeArrowheads="1"/>
              </p:cNvSpPr>
              <p:nvPr/>
            </p:nvSpPr>
            <p:spPr bwMode="auto">
              <a:xfrm>
                <a:off x="286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2" name="Oval 13686"/>
              <p:cNvSpPr>
                <a:spLocks noChangeArrowheads="1"/>
              </p:cNvSpPr>
              <p:nvPr/>
            </p:nvSpPr>
            <p:spPr bwMode="auto">
              <a:xfrm>
                <a:off x="286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3" name="Oval 13687"/>
              <p:cNvSpPr>
                <a:spLocks noChangeArrowheads="1"/>
              </p:cNvSpPr>
              <p:nvPr/>
            </p:nvSpPr>
            <p:spPr bwMode="auto">
              <a:xfrm>
                <a:off x="286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4" name="Oval 13688"/>
              <p:cNvSpPr>
                <a:spLocks noChangeArrowheads="1"/>
              </p:cNvSpPr>
              <p:nvPr/>
            </p:nvSpPr>
            <p:spPr bwMode="auto">
              <a:xfrm>
                <a:off x="2864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5" name="Oval 13689"/>
              <p:cNvSpPr>
                <a:spLocks noChangeArrowheads="1"/>
              </p:cNvSpPr>
              <p:nvPr/>
            </p:nvSpPr>
            <p:spPr bwMode="auto">
              <a:xfrm>
                <a:off x="2864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6" name="Oval 13690"/>
              <p:cNvSpPr>
                <a:spLocks noChangeArrowheads="1"/>
              </p:cNvSpPr>
              <p:nvPr/>
            </p:nvSpPr>
            <p:spPr bwMode="auto">
              <a:xfrm>
                <a:off x="286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7" name="Oval 13691"/>
              <p:cNvSpPr>
                <a:spLocks noChangeArrowheads="1"/>
              </p:cNvSpPr>
              <p:nvPr/>
            </p:nvSpPr>
            <p:spPr bwMode="auto">
              <a:xfrm>
                <a:off x="2864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8" name="Oval 13692"/>
              <p:cNvSpPr>
                <a:spLocks noChangeArrowheads="1"/>
              </p:cNvSpPr>
              <p:nvPr/>
            </p:nvSpPr>
            <p:spPr bwMode="auto">
              <a:xfrm>
                <a:off x="2864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39" name="Oval 13693"/>
              <p:cNvSpPr>
                <a:spLocks noChangeArrowheads="1"/>
              </p:cNvSpPr>
              <p:nvPr/>
            </p:nvSpPr>
            <p:spPr bwMode="auto">
              <a:xfrm>
                <a:off x="2867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0" name="Oval 13694"/>
              <p:cNvSpPr>
                <a:spLocks noChangeArrowheads="1"/>
              </p:cNvSpPr>
              <p:nvPr/>
            </p:nvSpPr>
            <p:spPr bwMode="auto">
              <a:xfrm>
                <a:off x="2867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1" name="Oval 13695"/>
              <p:cNvSpPr>
                <a:spLocks noChangeArrowheads="1"/>
              </p:cNvSpPr>
              <p:nvPr/>
            </p:nvSpPr>
            <p:spPr bwMode="auto">
              <a:xfrm>
                <a:off x="2867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2" name="Oval 13696"/>
              <p:cNvSpPr>
                <a:spLocks noChangeArrowheads="1"/>
              </p:cNvSpPr>
              <p:nvPr/>
            </p:nvSpPr>
            <p:spPr bwMode="auto">
              <a:xfrm>
                <a:off x="2867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3" name="Oval 13697"/>
              <p:cNvSpPr>
                <a:spLocks noChangeArrowheads="1"/>
              </p:cNvSpPr>
              <p:nvPr/>
            </p:nvSpPr>
            <p:spPr bwMode="auto">
              <a:xfrm>
                <a:off x="2867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4" name="Oval 13698"/>
              <p:cNvSpPr>
                <a:spLocks noChangeArrowheads="1"/>
              </p:cNvSpPr>
              <p:nvPr/>
            </p:nvSpPr>
            <p:spPr bwMode="auto">
              <a:xfrm>
                <a:off x="2867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5" name="Oval 13699"/>
              <p:cNvSpPr>
                <a:spLocks noChangeArrowheads="1"/>
              </p:cNvSpPr>
              <p:nvPr/>
            </p:nvSpPr>
            <p:spPr bwMode="auto">
              <a:xfrm>
                <a:off x="2867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6" name="Oval 13700"/>
              <p:cNvSpPr>
                <a:spLocks noChangeArrowheads="1"/>
              </p:cNvSpPr>
              <p:nvPr/>
            </p:nvSpPr>
            <p:spPr bwMode="auto">
              <a:xfrm>
                <a:off x="287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7" name="Oval 13701"/>
              <p:cNvSpPr>
                <a:spLocks noChangeArrowheads="1"/>
              </p:cNvSpPr>
              <p:nvPr/>
            </p:nvSpPr>
            <p:spPr bwMode="auto">
              <a:xfrm>
                <a:off x="287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8" name="Oval 13702"/>
              <p:cNvSpPr>
                <a:spLocks noChangeArrowheads="1"/>
              </p:cNvSpPr>
              <p:nvPr/>
            </p:nvSpPr>
            <p:spPr bwMode="auto">
              <a:xfrm>
                <a:off x="2870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49" name="Oval 13703"/>
              <p:cNvSpPr>
                <a:spLocks noChangeArrowheads="1"/>
              </p:cNvSpPr>
              <p:nvPr/>
            </p:nvSpPr>
            <p:spPr bwMode="auto">
              <a:xfrm>
                <a:off x="287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0" name="Oval 13704"/>
              <p:cNvSpPr>
                <a:spLocks noChangeArrowheads="1"/>
              </p:cNvSpPr>
              <p:nvPr/>
            </p:nvSpPr>
            <p:spPr bwMode="auto">
              <a:xfrm>
                <a:off x="287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1" name="Oval 13705"/>
              <p:cNvSpPr>
                <a:spLocks noChangeArrowheads="1"/>
              </p:cNvSpPr>
              <p:nvPr/>
            </p:nvSpPr>
            <p:spPr bwMode="auto">
              <a:xfrm>
                <a:off x="287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2" name="Oval 13706"/>
              <p:cNvSpPr>
                <a:spLocks noChangeArrowheads="1"/>
              </p:cNvSpPr>
              <p:nvPr/>
            </p:nvSpPr>
            <p:spPr bwMode="auto">
              <a:xfrm>
                <a:off x="2870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3" name="Oval 13707"/>
              <p:cNvSpPr>
                <a:spLocks noChangeArrowheads="1"/>
              </p:cNvSpPr>
              <p:nvPr/>
            </p:nvSpPr>
            <p:spPr bwMode="auto">
              <a:xfrm>
                <a:off x="2870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4" name="Oval 13708"/>
              <p:cNvSpPr>
                <a:spLocks noChangeArrowheads="1"/>
              </p:cNvSpPr>
              <p:nvPr/>
            </p:nvSpPr>
            <p:spPr bwMode="auto">
              <a:xfrm>
                <a:off x="2873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5" name="Oval 13709"/>
              <p:cNvSpPr>
                <a:spLocks noChangeArrowheads="1"/>
              </p:cNvSpPr>
              <p:nvPr/>
            </p:nvSpPr>
            <p:spPr bwMode="auto">
              <a:xfrm>
                <a:off x="2873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6" name="Oval 13710"/>
              <p:cNvSpPr>
                <a:spLocks noChangeArrowheads="1"/>
              </p:cNvSpPr>
              <p:nvPr/>
            </p:nvSpPr>
            <p:spPr bwMode="auto">
              <a:xfrm>
                <a:off x="2873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7" name="Oval 13711"/>
              <p:cNvSpPr>
                <a:spLocks noChangeArrowheads="1"/>
              </p:cNvSpPr>
              <p:nvPr/>
            </p:nvSpPr>
            <p:spPr bwMode="auto">
              <a:xfrm>
                <a:off x="2873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8" name="Oval 13712"/>
              <p:cNvSpPr>
                <a:spLocks noChangeArrowheads="1"/>
              </p:cNvSpPr>
              <p:nvPr/>
            </p:nvSpPr>
            <p:spPr bwMode="auto">
              <a:xfrm>
                <a:off x="2873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59" name="Oval 13713"/>
              <p:cNvSpPr>
                <a:spLocks noChangeArrowheads="1"/>
              </p:cNvSpPr>
              <p:nvPr/>
            </p:nvSpPr>
            <p:spPr bwMode="auto">
              <a:xfrm>
                <a:off x="2873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0" name="Oval 13714"/>
              <p:cNvSpPr>
                <a:spLocks noChangeArrowheads="1"/>
              </p:cNvSpPr>
              <p:nvPr/>
            </p:nvSpPr>
            <p:spPr bwMode="auto">
              <a:xfrm>
                <a:off x="2873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1" name="Oval 13715"/>
              <p:cNvSpPr>
                <a:spLocks noChangeArrowheads="1"/>
              </p:cNvSpPr>
              <p:nvPr/>
            </p:nvSpPr>
            <p:spPr bwMode="auto">
              <a:xfrm>
                <a:off x="287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2" name="Oval 13716"/>
              <p:cNvSpPr>
                <a:spLocks noChangeArrowheads="1"/>
              </p:cNvSpPr>
              <p:nvPr/>
            </p:nvSpPr>
            <p:spPr bwMode="auto">
              <a:xfrm>
                <a:off x="287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3" name="Oval 13717"/>
              <p:cNvSpPr>
                <a:spLocks noChangeArrowheads="1"/>
              </p:cNvSpPr>
              <p:nvPr/>
            </p:nvSpPr>
            <p:spPr bwMode="auto">
              <a:xfrm>
                <a:off x="287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4" name="Oval 13718"/>
              <p:cNvSpPr>
                <a:spLocks noChangeArrowheads="1"/>
              </p:cNvSpPr>
              <p:nvPr/>
            </p:nvSpPr>
            <p:spPr bwMode="auto">
              <a:xfrm>
                <a:off x="287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5" name="Oval 13719"/>
              <p:cNvSpPr>
                <a:spLocks noChangeArrowheads="1"/>
              </p:cNvSpPr>
              <p:nvPr/>
            </p:nvSpPr>
            <p:spPr bwMode="auto">
              <a:xfrm>
                <a:off x="2876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6" name="Oval 13720"/>
              <p:cNvSpPr>
                <a:spLocks noChangeArrowheads="1"/>
              </p:cNvSpPr>
              <p:nvPr/>
            </p:nvSpPr>
            <p:spPr bwMode="auto">
              <a:xfrm>
                <a:off x="287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7" name="Oval 13721"/>
              <p:cNvSpPr>
                <a:spLocks noChangeArrowheads="1"/>
              </p:cNvSpPr>
              <p:nvPr/>
            </p:nvSpPr>
            <p:spPr bwMode="auto">
              <a:xfrm>
                <a:off x="2876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8" name="Oval 13722"/>
              <p:cNvSpPr>
                <a:spLocks noChangeArrowheads="1"/>
              </p:cNvSpPr>
              <p:nvPr/>
            </p:nvSpPr>
            <p:spPr bwMode="auto">
              <a:xfrm>
                <a:off x="2876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69" name="Oval 13723"/>
              <p:cNvSpPr>
                <a:spLocks noChangeArrowheads="1"/>
              </p:cNvSpPr>
              <p:nvPr/>
            </p:nvSpPr>
            <p:spPr bwMode="auto">
              <a:xfrm>
                <a:off x="287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0" name="Oval 13724"/>
              <p:cNvSpPr>
                <a:spLocks noChangeArrowheads="1"/>
              </p:cNvSpPr>
              <p:nvPr/>
            </p:nvSpPr>
            <p:spPr bwMode="auto">
              <a:xfrm>
                <a:off x="2879" y="3019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1" name="Oval 13725"/>
              <p:cNvSpPr>
                <a:spLocks noChangeArrowheads="1"/>
              </p:cNvSpPr>
              <p:nvPr/>
            </p:nvSpPr>
            <p:spPr bwMode="auto">
              <a:xfrm>
                <a:off x="2879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2" name="Oval 13726"/>
              <p:cNvSpPr>
                <a:spLocks noChangeArrowheads="1"/>
              </p:cNvSpPr>
              <p:nvPr/>
            </p:nvSpPr>
            <p:spPr bwMode="auto">
              <a:xfrm>
                <a:off x="2879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3" name="Oval 13727"/>
              <p:cNvSpPr>
                <a:spLocks noChangeArrowheads="1"/>
              </p:cNvSpPr>
              <p:nvPr/>
            </p:nvSpPr>
            <p:spPr bwMode="auto">
              <a:xfrm>
                <a:off x="287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4" name="Oval 13728"/>
              <p:cNvSpPr>
                <a:spLocks noChangeArrowheads="1"/>
              </p:cNvSpPr>
              <p:nvPr/>
            </p:nvSpPr>
            <p:spPr bwMode="auto">
              <a:xfrm>
                <a:off x="2879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5" name="Oval 13729"/>
              <p:cNvSpPr>
                <a:spLocks noChangeArrowheads="1"/>
              </p:cNvSpPr>
              <p:nvPr/>
            </p:nvSpPr>
            <p:spPr bwMode="auto">
              <a:xfrm>
                <a:off x="2879" y="3060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6" name="Oval 13730"/>
              <p:cNvSpPr>
                <a:spLocks noChangeArrowheads="1"/>
              </p:cNvSpPr>
              <p:nvPr/>
            </p:nvSpPr>
            <p:spPr bwMode="auto">
              <a:xfrm>
                <a:off x="2879" y="3077"/>
                <a:ext cx="24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7" name="Oval 13731"/>
              <p:cNvSpPr>
                <a:spLocks noChangeArrowheads="1"/>
              </p:cNvSpPr>
              <p:nvPr/>
            </p:nvSpPr>
            <p:spPr bwMode="auto">
              <a:xfrm>
                <a:off x="288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8" name="Oval 13732"/>
              <p:cNvSpPr>
                <a:spLocks noChangeArrowheads="1"/>
              </p:cNvSpPr>
              <p:nvPr/>
            </p:nvSpPr>
            <p:spPr bwMode="auto">
              <a:xfrm>
                <a:off x="288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79" name="Oval 13733"/>
              <p:cNvSpPr>
                <a:spLocks noChangeArrowheads="1"/>
              </p:cNvSpPr>
              <p:nvPr/>
            </p:nvSpPr>
            <p:spPr bwMode="auto">
              <a:xfrm>
                <a:off x="288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0" name="Oval 13734"/>
              <p:cNvSpPr>
                <a:spLocks noChangeArrowheads="1"/>
              </p:cNvSpPr>
              <p:nvPr/>
            </p:nvSpPr>
            <p:spPr bwMode="auto">
              <a:xfrm>
                <a:off x="288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1" name="Oval 13735"/>
              <p:cNvSpPr>
                <a:spLocks noChangeArrowheads="1"/>
              </p:cNvSpPr>
              <p:nvPr/>
            </p:nvSpPr>
            <p:spPr bwMode="auto">
              <a:xfrm>
                <a:off x="2882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2" name="Oval 13736"/>
              <p:cNvSpPr>
                <a:spLocks noChangeArrowheads="1"/>
              </p:cNvSpPr>
              <p:nvPr/>
            </p:nvSpPr>
            <p:spPr bwMode="auto">
              <a:xfrm>
                <a:off x="2882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3" name="Oval 13737"/>
              <p:cNvSpPr>
                <a:spLocks noChangeArrowheads="1"/>
              </p:cNvSpPr>
              <p:nvPr/>
            </p:nvSpPr>
            <p:spPr bwMode="auto">
              <a:xfrm>
                <a:off x="2882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4" name="Oval 13738"/>
              <p:cNvSpPr>
                <a:spLocks noChangeArrowheads="1"/>
              </p:cNvSpPr>
              <p:nvPr/>
            </p:nvSpPr>
            <p:spPr bwMode="auto">
              <a:xfrm>
                <a:off x="288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5" name="Oval 13739"/>
              <p:cNvSpPr>
                <a:spLocks noChangeArrowheads="1"/>
              </p:cNvSpPr>
              <p:nvPr/>
            </p:nvSpPr>
            <p:spPr bwMode="auto">
              <a:xfrm>
                <a:off x="288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6" name="Oval 13740"/>
              <p:cNvSpPr>
                <a:spLocks noChangeArrowheads="1"/>
              </p:cNvSpPr>
              <p:nvPr/>
            </p:nvSpPr>
            <p:spPr bwMode="auto">
              <a:xfrm>
                <a:off x="288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7" name="Oval 13741"/>
              <p:cNvSpPr>
                <a:spLocks noChangeArrowheads="1"/>
              </p:cNvSpPr>
              <p:nvPr/>
            </p:nvSpPr>
            <p:spPr bwMode="auto">
              <a:xfrm>
                <a:off x="288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8" name="Oval 13742"/>
              <p:cNvSpPr>
                <a:spLocks noChangeArrowheads="1"/>
              </p:cNvSpPr>
              <p:nvPr/>
            </p:nvSpPr>
            <p:spPr bwMode="auto">
              <a:xfrm>
                <a:off x="288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89" name="Oval 13743"/>
              <p:cNvSpPr>
                <a:spLocks noChangeArrowheads="1"/>
              </p:cNvSpPr>
              <p:nvPr/>
            </p:nvSpPr>
            <p:spPr bwMode="auto">
              <a:xfrm>
                <a:off x="2885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0" name="Oval 13744"/>
              <p:cNvSpPr>
                <a:spLocks noChangeArrowheads="1"/>
              </p:cNvSpPr>
              <p:nvPr/>
            </p:nvSpPr>
            <p:spPr bwMode="auto">
              <a:xfrm>
                <a:off x="2885" y="2994"/>
                <a:ext cx="23" cy="13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1" name="Oval 13745"/>
              <p:cNvSpPr>
                <a:spLocks noChangeArrowheads="1"/>
              </p:cNvSpPr>
              <p:nvPr/>
            </p:nvSpPr>
            <p:spPr bwMode="auto">
              <a:xfrm>
                <a:off x="2885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2" name="Oval 13746"/>
              <p:cNvSpPr>
                <a:spLocks noChangeArrowheads="1"/>
              </p:cNvSpPr>
              <p:nvPr/>
            </p:nvSpPr>
            <p:spPr bwMode="auto">
              <a:xfrm>
                <a:off x="288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3" name="Oval 13747"/>
              <p:cNvSpPr>
                <a:spLocks noChangeArrowheads="1"/>
              </p:cNvSpPr>
              <p:nvPr/>
            </p:nvSpPr>
            <p:spPr bwMode="auto">
              <a:xfrm>
                <a:off x="288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4" name="Oval 13748"/>
              <p:cNvSpPr>
                <a:spLocks noChangeArrowheads="1"/>
              </p:cNvSpPr>
              <p:nvPr/>
            </p:nvSpPr>
            <p:spPr bwMode="auto">
              <a:xfrm>
                <a:off x="288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5" name="Oval 13749"/>
              <p:cNvSpPr>
                <a:spLocks noChangeArrowheads="1"/>
              </p:cNvSpPr>
              <p:nvPr/>
            </p:nvSpPr>
            <p:spPr bwMode="auto">
              <a:xfrm>
                <a:off x="288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6" name="Oval 13750"/>
              <p:cNvSpPr>
                <a:spLocks noChangeArrowheads="1"/>
              </p:cNvSpPr>
              <p:nvPr/>
            </p:nvSpPr>
            <p:spPr bwMode="auto">
              <a:xfrm>
                <a:off x="288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7" name="Oval 13751"/>
              <p:cNvSpPr>
                <a:spLocks noChangeArrowheads="1"/>
              </p:cNvSpPr>
              <p:nvPr/>
            </p:nvSpPr>
            <p:spPr bwMode="auto">
              <a:xfrm>
                <a:off x="288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8" name="Oval 13752"/>
              <p:cNvSpPr>
                <a:spLocks noChangeArrowheads="1"/>
              </p:cNvSpPr>
              <p:nvPr/>
            </p:nvSpPr>
            <p:spPr bwMode="auto">
              <a:xfrm>
                <a:off x="2888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99" name="Oval 13753"/>
              <p:cNvSpPr>
                <a:spLocks noChangeArrowheads="1"/>
              </p:cNvSpPr>
              <p:nvPr/>
            </p:nvSpPr>
            <p:spPr bwMode="auto">
              <a:xfrm>
                <a:off x="2888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0" name="Oval 13754"/>
              <p:cNvSpPr>
                <a:spLocks noChangeArrowheads="1"/>
              </p:cNvSpPr>
              <p:nvPr/>
            </p:nvSpPr>
            <p:spPr bwMode="auto">
              <a:xfrm>
                <a:off x="2891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1" name="Oval 13755"/>
              <p:cNvSpPr>
                <a:spLocks noChangeArrowheads="1"/>
              </p:cNvSpPr>
              <p:nvPr/>
            </p:nvSpPr>
            <p:spPr bwMode="auto">
              <a:xfrm>
                <a:off x="289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2" name="Oval 13756"/>
              <p:cNvSpPr>
                <a:spLocks noChangeArrowheads="1"/>
              </p:cNvSpPr>
              <p:nvPr/>
            </p:nvSpPr>
            <p:spPr bwMode="auto">
              <a:xfrm>
                <a:off x="289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3" name="Oval 13757"/>
              <p:cNvSpPr>
                <a:spLocks noChangeArrowheads="1"/>
              </p:cNvSpPr>
              <p:nvPr/>
            </p:nvSpPr>
            <p:spPr bwMode="auto">
              <a:xfrm>
                <a:off x="2891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4" name="Oval 13758"/>
              <p:cNvSpPr>
                <a:spLocks noChangeArrowheads="1"/>
              </p:cNvSpPr>
              <p:nvPr/>
            </p:nvSpPr>
            <p:spPr bwMode="auto">
              <a:xfrm>
                <a:off x="289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5" name="Oval 13759"/>
              <p:cNvSpPr>
                <a:spLocks noChangeArrowheads="1"/>
              </p:cNvSpPr>
              <p:nvPr/>
            </p:nvSpPr>
            <p:spPr bwMode="auto">
              <a:xfrm>
                <a:off x="289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6" name="Oval 13760"/>
              <p:cNvSpPr>
                <a:spLocks noChangeArrowheads="1"/>
              </p:cNvSpPr>
              <p:nvPr/>
            </p:nvSpPr>
            <p:spPr bwMode="auto">
              <a:xfrm>
                <a:off x="2891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7" name="Oval 13761"/>
              <p:cNvSpPr>
                <a:spLocks noChangeArrowheads="1"/>
              </p:cNvSpPr>
              <p:nvPr/>
            </p:nvSpPr>
            <p:spPr bwMode="auto">
              <a:xfrm>
                <a:off x="289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8" name="Oval 13762"/>
              <p:cNvSpPr>
                <a:spLocks noChangeArrowheads="1"/>
              </p:cNvSpPr>
              <p:nvPr/>
            </p:nvSpPr>
            <p:spPr bwMode="auto">
              <a:xfrm>
                <a:off x="289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09" name="Oval 13763"/>
              <p:cNvSpPr>
                <a:spLocks noChangeArrowheads="1"/>
              </p:cNvSpPr>
              <p:nvPr/>
            </p:nvSpPr>
            <p:spPr bwMode="auto">
              <a:xfrm>
                <a:off x="289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0" name="Oval 13764"/>
              <p:cNvSpPr>
                <a:spLocks noChangeArrowheads="1"/>
              </p:cNvSpPr>
              <p:nvPr/>
            </p:nvSpPr>
            <p:spPr bwMode="auto">
              <a:xfrm>
                <a:off x="289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1" name="Oval 13765"/>
              <p:cNvSpPr>
                <a:spLocks noChangeArrowheads="1"/>
              </p:cNvSpPr>
              <p:nvPr/>
            </p:nvSpPr>
            <p:spPr bwMode="auto">
              <a:xfrm>
                <a:off x="2894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2" name="Oval 13766"/>
              <p:cNvSpPr>
                <a:spLocks noChangeArrowheads="1"/>
              </p:cNvSpPr>
              <p:nvPr/>
            </p:nvSpPr>
            <p:spPr bwMode="auto">
              <a:xfrm>
                <a:off x="289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3" name="Oval 13767"/>
              <p:cNvSpPr>
                <a:spLocks noChangeArrowheads="1"/>
              </p:cNvSpPr>
              <p:nvPr/>
            </p:nvSpPr>
            <p:spPr bwMode="auto">
              <a:xfrm>
                <a:off x="2894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4" name="Oval 13768"/>
              <p:cNvSpPr>
                <a:spLocks noChangeArrowheads="1"/>
              </p:cNvSpPr>
              <p:nvPr/>
            </p:nvSpPr>
            <p:spPr bwMode="auto">
              <a:xfrm>
                <a:off x="2894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5" name="Oval 13769"/>
              <p:cNvSpPr>
                <a:spLocks noChangeArrowheads="1"/>
              </p:cNvSpPr>
              <p:nvPr/>
            </p:nvSpPr>
            <p:spPr bwMode="auto">
              <a:xfrm>
                <a:off x="289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6" name="Oval 13770"/>
              <p:cNvSpPr>
                <a:spLocks noChangeArrowheads="1"/>
              </p:cNvSpPr>
              <p:nvPr/>
            </p:nvSpPr>
            <p:spPr bwMode="auto">
              <a:xfrm>
                <a:off x="289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7" name="Oval 13771"/>
              <p:cNvSpPr>
                <a:spLocks noChangeArrowheads="1"/>
              </p:cNvSpPr>
              <p:nvPr/>
            </p:nvSpPr>
            <p:spPr bwMode="auto">
              <a:xfrm>
                <a:off x="289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8" name="Oval 13772"/>
              <p:cNvSpPr>
                <a:spLocks noChangeArrowheads="1"/>
              </p:cNvSpPr>
              <p:nvPr/>
            </p:nvSpPr>
            <p:spPr bwMode="auto">
              <a:xfrm>
                <a:off x="289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19" name="Oval 13773"/>
              <p:cNvSpPr>
                <a:spLocks noChangeArrowheads="1"/>
              </p:cNvSpPr>
              <p:nvPr/>
            </p:nvSpPr>
            <p:spPr bwMode="auto">
              <a:xfrm>
                <a:off x="289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0" name="Oval 13774"/>
              <p:cNvSpPr>
                <a:spLocks noChangeArrowheads="1"/>
              </p:cNvSpPr>
              <p:nvPr/>
            </p:nvSpPr>
            <p:spPr bwMode="auto">
              <a:xfrm>
                <a:off x="2897" y="3019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1" name="Oval 13775"/>
              <p:cNvSpPr>
                <a:spLocks noChangeArrowheads="1"/>
              </p:cNvSpPr>
              <p:nvPr/>
            </p:nvSpPr>
            <p:spPr bwMode="auto">
              <a:xfrm>
                <a:off x="2897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2" name="Oval 13776"/>
              <p:cNvSpPr>
                <a:spLocks noChangeArrowheads="1"/>
              </p:cNvSpPr>
              <p:nvPr/>
            </p:nvSpPr>
            <p:spPr bwMode="auto">
              <a:xfrm>
                <a:off x="2897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3" name="Oval 13777"/>
              <p:cNvSpPr>
                <a:spLocks noChangeArrowheads="1"/>
              </p:cNvSpPr>
              <p:nvPr/>
            </p:nvSpPr>
            <p:spPr bwMode="auto">
              <a:xfrm>
                <a:off x="2900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4" name="Oval 13778"/>
              <p:cNvSpPr>
                <a:spLocks noChangeArrowheads="1"/>
              </p:cNvSpPr>
              <p:nvPr/>
            </p:nvSpPr>
            <p:spPr bwMode="auto">
              <a:xfrm>
                <a:off x="2900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5" name="Oval 13779"/>
              <p:cNvSpPr>
                <a:spLocks noChangeArrowheads="1"/>
              </p:cNvSpPr>
              <p:nvPr/>
            </p:nvSpPr>
            <p:spPr bwMode="auto">
              <a:xfrm>
                <a:off x="290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6" name="Oval 13780"/>
              <p:cNvSpPr>
                <a:spLocks noChangeArrowheads="1"/>
              </p:cNvSpPr>
              <p:nvPr/>
            </p:nvSpPr>
            <p:spPr bwMode="auto">
              <a:xfrm>
                <a:off x="290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7" name="Oval 13781"/>
              <p:cNvSpPr>
                <a:spLocks noChangeArrowheads="1"/>
              </p:cNvSpPr>
              <p:nvPr/>
            </p:nvSpPr>
            <p:spPr bwMode="auto">
              <a:xfrm>
                <a:off x="290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8" name="Oval 13782"/>
              <p:cNvSpPr>
                <a:spLocks noChangeArrowheads="1"/>
              </p:cNvSpPr>
              <p:nvPr/>
            </p:nvSpPr>
            <p:spPr bwMode="auto">
              <a:xfrm>
                <a:off x="2900" y="3060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29" name="Oval 13783"/>
              <p:cNvSpPr>
                <a:spLocks noChangeArrowheads="1"/>
              </p:cNvSpPr>
              <p:nvPr/>
            </p:nvSpPr>
            <p:spPr bwMode="auto">
              <a:xfrm>
                <a:off x="2900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0" name="Oval 13784"/>
              <p:cNvSpPr>
                <a:spLocks noChangeArrowheads="1"/>
              </p:cNvSpPr>
              <p:nvPr/>
            </p:nvSpPr>
            <p:spPr bwMode="auto">
              <a:xfrm>
                <a:off x="2903" y="3077"/>
                <a:ext cx="23" cy="12"/>
              </a:xfrm>
              <a:prstGeom prst="ellipse">
                <a:avLst/>
              </a:pr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1" name="Oval 13785"/>
              <p:cNvSpPr>
                <a:spLocks noChangeArrowheads="1"/>
              </p:cNvSpPr>
              <p:nvPr/>
            </p:nvSpPr>
            <p:spPr bwMode="auto">
              <a:xfrm>
                <a:off x="1981" y="275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2" name="Oval 13786"/>
              <p:cNvSpPr>
                <a:spLocks noChangeArrowheads="1"/>
              </p:cNvSpPr>
              <p:nvPr/>
            </p:nvSpPr>
            <p:spPr bwMode="auto">
              <a:xfrm>
                <a:off x="1981" y="273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3" name="Oval 13787"/>
              <p:cNvSpPr>
                <a:spLocks noChangeArrowheads="1"/>
              </p:cNvSpPr>
              <p:nvPr/>
            </p:nvSpPr>
            <p:spPr bwMode="auto">
              <a:xfrm>
                <a:off x="1984" y="274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4" name="Oval 13788"/>
              <p:cNvSpPr>
                <a:spLocks noChangeArrowheads="1"/>
              </p:cNvSpPr>
              <p:nvPr/>
            </p:nvSpPr>
            <p:spPr bwMode="auto">
              <a:xfrm>
                <a:off x="1984" y="275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5" name="Oval 13789"/>
              <p:cNvSpPr>
                <a:spLocks noChangeArrowheads="1"/>
              </p:cNvSpPr>
              <p:nvPr/>
            </p:nvSpPr>
            <p:spPr bwMode="auto">
              <a:xfrm>
                <a:off x="1984" y="2751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6" name="Oval 13790"/>
              <p:cNvSpPr>
                <a:spLocks noChangeArrowheads="1"/>
              </p:cNvSpPr>
              <p:nvPr/>
            </p:nvSpPr>
            <p:spPr bwMode="auto">
              <a:xfrm>
                <a:off x="1984" y="275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7" name="Oval 13791"/>
              <p:cNvSpPr>
                <a:spLocks noChangeArrowheads="1"/>
              </p:cNvSpPr>
              <p:nvPr/>
            </p:nvSpPr>
            <p:spPr bwMode="auto">
              <a:xfrm>
                <a:off x="1984" y="274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8" name="Oval 13792"/>
              <p:cNvSpPr>
                <a:spLocks noChangeArrowheads="1"/>
              </p:cNvSpPr>
              <p:nvPr/>
            </p:nvSpPr>
            <p:spPr bwMode="auto">
              <a:xfrm>
                <a:off x="1984" y="274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39" name="Oval 13793"/>
              <p:cNvSpPr>
                <a:spLocks noChangeArrowheads="1"/>
              </p:cNvSpPr>
              <p:nvPr/>
            </p:nvSpPr>
            <p:spPr bwMode="auto">
              <a:xfrm>
                <a:off x="1984" y="274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0" name="Oval 13794"/>
              <p:cNvSpPr>
                <a:spLocks noChangeArrowheads="1"/>
              </p:cNvSpPr>
              <p:nvPr/>
            </p:nvSpPr>
            <p:spPr bwMode="auto">
              <a:xfrm>
                <a:off x="1987" y="2754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1" name="Oval 13795"/>
              <p:cNvSpPr>
                <a:spLocks noChangeArrowheads="1"/>
              </p:cNvSpPr>
              <p:nvPr/>
            </p:nvSpPr>
            <p:spPr bwMode="auto">
              <a:xfrm>
                <a:off x="1987" y="274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2" name="Oval 13796"/>
              <p:cNvSpPr>
                <a:spLocks noChangeArrowheads="1"/>
              </p:cNvSpPr>
              <p:nvPr/>
            </p:nvSpPr>
            <p:spPr bwMode="auto">
              <a:xfrm>
                <a:off x="1987" y="2751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3" name="Oval 13797"/>
              <p:cNvSpPr>
                <a:spLocks noChangeArrowheads="1"/>
              </p:cNvSpPr>
              <p:nvPr/>
            </p:nvSpPr>
            <p:spPr bwMode="auto">
              <a:xfrm>
                <a:off x="1987" y="2751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4" name="Oval 13798"/>
              <p:cNvSpPr>
                <a:spLocks noChangeArrowheads="1"/>
              </p:cNvSpPr>
              <p:nvPr/>
            </p:nvSpPr>
            <p:spPr bwMode="auto">
              <a:xfrm>
                <a:off x="1987" y="274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5" name="Oval 13799"/>
              <p:cNvSpPr>
                <a:spLocks noChangeArrowheads="1"/>
              </p:cNvSpPr>
              <p:nvPr/>
            </p:nvSpPr>
            <p:spPr bwMode="auto">
              <a:xfrm>
                <a:off x="1987" y="274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6" name="Oval 13800"/>
              <p:cNvSpPr>
                <a:spLocks noChangeArrowheads="1"/>
              </p:cNvSpPr>
              <p:nvPr/>
            </p:nvSpPr>
            <p:spPr bwMode="auto">
              <a:xfrm>
                <a:off x="1987" y="274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7" name="Oval 13801"/>
              <p:cNvSpPr>
                <a:spLocks noChangeArrowheads="1"/>
              </p:cNvSpPr>
              <p:nvPr/>
            </p:nvSpPr>
            <p:spPr bwMode="auto">
              <a:xfrm>
                <a:off x="1987" y="274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8" name="Oval 13802"/>
              <p:cNvSpPr>
                <a:spLocks noChangeArrowheads="1"/>
              </p:cNvSpPr>
              <p:nvPr/>
            </p:nvSpPr>
            <p:spPr bwMode="auto">
              <a:xfrm>
                <a:off x="1990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49" name="Oval 13803"/>
              <p:cNvSpPr>
                <a:spLocks noChangeArrowheads="1"/>
              </p:cNvSpPr>
              <p:nvPr/>
            </p:nvSpPr>
            <p:spPr bwMode="auto">
              <a:xfrm>
                <a:off x="1990" y="274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0" name="Oval 13804"/>
              <p:cNvSpPr>
                <a:spLocks noChangeArrowheads="1"/>
              </p:cNvSpPr>
              <p:nvPr/>
            </p:nvSpPr>
            <p:spPr bwMode="auto">
              <a:xfrm>
                <a:off x="1990" y="274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1" name="Oval 13805"/>
              <p:cNvSpPr>
                <a:spLocks noChangeArrowheads="1"/>
              </p:cNvSpPr>
              <p:nvPr/>
            </p:nvSpPr>
            <p:spPr bwMode="auto">
              <a:xfrm>
                <a:off x="1990" y="273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2" name="Oval 13806"/>
              <p:cNvSpPr>
                <a:spLocks noChangeArrowheads="1"/>
              </p:cNvSpPr>
              <p:nvPr/>
            </p:nvSpPr>
            <p:spPr bwMode="auto">
              <a:xfrm>
                <a:off x="1990" y="274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3" name="Oval 13807"/>
              <p:cNvSpPr>
                <a:spLocks noChangeArrowheads="1"/>
              </p:cNvSpPr>
              <p:nvPr/>
            </p:nvSpPr>
            <p:spPr bwMode="auto">
              <a:xfrm>
                <a:off x="1990" y="274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4" name="Oval 13808"/>
              <p:cNvSpPr>
                <a:spLocks noChangeArrowheads="1"/>
              </p:cNvSpPr>
              <p:nvPr/>
            </p:nvSpPr>
            <p:spPr bwMode="auto">
              <a:xfrm>
                <a:off x="1990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5" name="Oval 13809"/>
              <p:cNvSpPr>
                <a:spLocks noChangeArrowheads="1"/>
              </p:cNvSpPr>
              <p:nvPr/>
            </p:nvSpPr>
            <p:spPr bwMode="auto">
              <a:xfrm>
                <a:off x="1990" y="2751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6" name="Oval 13810"/>
              <p:cNvSpPr>
                <a:spLocks noChangeArrowheads="1"/>
              </p:cNvSpPr>
              <p:nvPr/>
            </p:nvSpPr>
            <p:spPr bwMode="auto">
              <a:xfrm>
                <a:off x="1993" y="274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7" name="Oval 13811"/>
              <p:cNvSpPr>
                <a:spLocks noChangeArrowheads="1"/>
              </p:cNvSpPr>
              <p:nvPr/>
            </p:nvSpPr>
            <p:spPr bwMode="auto">
              <a:xfrm>
                <a:off x="1993" y="274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8" name="Oval 13812"/>
              <p:cNvSpPr>
                <a:spLocks noChangeArrowheads="1"/>
              </p:cNvSpPr>
              <p:nvPr/>
            </p:nvSpPr>
            <p:spPr bwMode="auto">
              <a:xfrm>
                <a:off x="1993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59" name="Oval 13813"/>
              <p:cNvSpPr>
                <a:spLocks noChangeArrowheads="1"/>
              </p:cNvSpPr>
              <p:nvPr/>
            </p:nvSpPr>
            <p:spPr bwMode="auto">
              <a:xfrm>
                <a:off x="1993" y="274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0" name="Oval 13814"/>
              <p:cNvSpPr>
                <a:spLocks noChangeArrowheads="1"/>
              </p:cNvSpPr>
              <p:nvPr/>
            </p:nvSpPr>
            <p:spPr bwMode="auto">
              <a:xfrm>
                <a:off x="1993" y="274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1" name="Oval 13815"/>
              <p:cNvSpPr>
                <a:spLocks noChangeArrowheads="1"/>
              </p:cNvSpPr>
              <p:nvPr/>
            </p:nvSpPr>
            <p:spPr bwMode="auto">
              <a:xfrm>
                <a:off x="1993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2" name="Oval 13816"/>
              <p:cNvSpPr>
                <a:spLocks noChangeArrowheads="1"/>
              </p:cNvSpPr>
              <p:nvPr/>
            </p:nvSpPr>
            <p:spPr bwMode="auto">
              <a:xfrm>
                <a:off x="1993" y="27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3" name="Oval 13817"/>
              <p:cNvSpPr>
                <a:spLocks noChangeArrowheads="1"/>
              </p:cNvSpPr>
              <p:nvPr/>
            </p:nvSpPr>
            <p:spPr bwMode="auto">
              <a:xfrm>
                <a:off x="1996" y="274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4" name="Oval 13818"/>
              <p:cNvSpPr>
                <a:spLocks noChangeArrowheads="1"/>
              </p:cNvSpPr>
              <p:nvPr/>
            </p:nvSpPr>
            <p:spPr bwMode="auto">
              <a:xfrm>
                <a:off x="1996" y="27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5" name="Oval 13819"/>
              <p:cNvSpPr>
                <a:spLocks noChangeArrowheads="1"/>
              </p:cNvSpPr>
              <p:nvPr/>
            </p:nvSpPr>
            <p:spPr bwMode="auto">
              <a:xfrm>
                <a:off x="1996" y="274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6" name="Oval 13820"/>
              <p:cNvSpPr>
                <a:spLocks noChangeArrowheads="1"/>
              </p:cNvSpPr>
              <p:nvPr/>
            </p:nvSpPr>
            <p:spPr bwMode="auto">
              <a:xfrm>
                <a:off x="1996" y="273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7" name="Oval 13821"/>
              <p:cNvSpPr>
                <a:spLocks noChangeArrowheads="1"/>
              </p:cNvSpPr>
              <p:nvPr/>
            </p:nvSpPr>
            <p:spPr bwMode="auto">
              <a:xfrm>
                <a:off x="1996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8" name="Oval 13822"/>
              <p:cNvSpPr>
                <a:spLocks noChangeArrowheads="1"/>
              </p:cNvSpPr>
              <p:nvPr/>
            </p:nvSpPr>
            <p:spPr bwMode="auto">
              <a:xfrm>
                <a:off x="1996" y="273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69" name="Oval 13823"/>
              <p:cNvSpPr>
                <a:spLocks noChangeArrowheads="1"/>
              </p:cNvSpPr>
              <p:nvPr/>
            </p:nvSpPr>
            <p:spPr bwMode="auto">
              <a:xfrm>
                <a:off x="1996" y="273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0" name="Oval 13824"/>
              <p:cNvSpPr>
                <a:spLocks noChangeArrowheads="1"/>
              </p:cNvSpPr>
              <p:nvPr/>
            </p:nvSpPr>
            <p:spPr bwMode="auto">
              <a:xfrm>
                <a:off x="1996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1" name="Oval 13825"/>
              <p:cNvSpPr>
                <a:spLocks noChangeArrowheads="1"/>
              </p:cNvSpPr>
              <p:nvPr/>
            </p:nvSpPr>
            <p:spPr bwMode="auto">
              <a:xfrm>
                <a:off x="1999" y="274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2" name="Oval 13826"/>
              <p:cNvSpPr>
                <a:spLocks noChangeArrowheads="1"/>
              </p:cNvSpPr>
              <p:nvPr/>
            </p:nvSpPr>
            <p:spPr bwMode="auto">
              <a:xfrm>
                <a:off x="1999" y="273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3" name="Oval 13827"/>
              <p:cNvSpPr>
                <a:spLocks noChangeArrowheads="1"/>
              </p:cNvSpPr>
              <p:nvPr/>
            </p:nvSpPr>
            <p:spPr bwMode="auto">
              <a:xfrm>
                <a:off x="1999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4" name="Oval 13828"/>
              <p:cNvSpPr>
                <a:spLocks noChangeArrowheads="1"/>
              </p:cNvSpPr>
              <p:nvPr/>
            </p:nvSpPr>
            <p:spPr bwMode="auto">
              <a:xfrm>
                <a:off x="1999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5" name="Oval 13829"/>
              <p:cNvSpPr>
                <a:spLocks noChangeArrowheads="1"/>
              </p:cNvSpPr>
              <p:nvPr/>
            </p:nvSpPr>
            <p:spPr bwMode="auto">
              <a:xfrm>
                <a:off x="1999" y="27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6" name="Oval 13830"/>
              <p:cNvSpPr>
                <a:spLocks noChangeArrowheads="1"/>
              </p:cNvSpPr>
              <p:nvPr/>
            </p:nvSpPr>
            <p:spPr bwMode="auto">
              <a:xfrm>
                <a:off x="1999" y="273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7" name="Oval 13831"/>
              <p:cNvSpPr>
                <a:spLocks noChangeArrowheads="1"/>
              </p:cNvSpPr>
              <p:nvPr/>
            </p:nvSpPr>
            <p:spPr bwMode="auto">
              <a:xfrm>
                <a:off x="1999" y="272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8" name="Oval 13832"/>
              <p:cNvSpPr>
                <a:spLocks noChangeArrowheads="1"/>
              </p:cNvSpPr>
              <p:nvPr/>
            </p:nvSpPr>
            <p:spPr bwMode="auto">
              <a:xfrm>
                <a:off x="1999" y="2725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79" name="Oval 13833"/>
              <p:cNvSpPr>
                <a:spLocks noChangeArrowheads="1"/>
              </p:cNvSpPr>
              <p:nvPr/>
            </p:nvSpPr>
            <p:spPr bwMode="auto">
              <a:xfrm>
                <a:off x="2002" y="273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0" name="Oval 13834"/>
              <p:cNvSpPr>
                <a:spLocks noChangeArrowheads="1"/>
              </p:cNvSpPr>
              <p:nvPr/>
            </p:nvSpPr>
            <p:spPr bwMode="auto">
              <a:xfrm>
                <a:off x="2002" y="273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1" name="Oval 13835"/>
              <p:cNvSpPr>
                <a:spLocks noChangeArrowheads="1"/>
              </p:cNvSpPr>
              <p:nvPr/>
            </p:nvSpPr>
            <p:spPr bwMode="auto">
              <a:xfrm>
                <a:off x="2002" y="273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2" name="Oval 13836"/>
              <p:cNvSpPr>
                <a:spLocks noChangeArrowheads="1"/>
              </p:cNvSpPr>
              <p:nvPr/>
            </p:nvSpPr>
            <p:spPr bwMode="auto">
              <a:xfrm>
                <a:off x="2002" y="27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3" name="Oval 13837"/>
              <p:cNvSpPr>
                <a:spLocks noChangeArrowheads="1"/>
              </p:cNvSpPr>
              <p:nvPr/>
            </p:nvSpPr>
            <p:spPr bwMode="auto">
              <a:xfrm>
                <a:off x="2002" y="2725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4" name="Oval 13838"/>
              <p:cNvSpPr>
                <a:spLocks noChangeArrowheads="1"/>
              </p:cNvSpPr>
              <p:nvPr/>
            </p:nvSpPr>
            <p:spPr bwMode="auto">
              <a:xfrm>
                <a:off x="2002" y="2731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5" name="Oval 13839"/>
              <p:cNvSpPr>
                <a:spLocks noChangeArrowheads="1"/>
              </p:cNvSpPr>
              <p:nvPr/>
            </p:nvSpPr>
            <p:spPr bwMode="auto">
              <a:xfrm>
                <a:off x="2002" y="272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6" name="Oval 13840"/>
              <p:cNvSpPr>
                <a:spLocks noChangeArrowheads="1"/>
              </p:cNvSpPr>
              <p:nvPr/>
            </p:nvSpPr>
            <p:spPr bwMode="auto">
              <a:xfrm>
                <a:off x="2005" y="2731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7" name="Oval 13841"/>
              <p:cNvSpPr>
                <a:spLocks noChangeArrowheads="1"/>
              </p:cNvSpPr>
              <p:nvPr/>
            </p:nvSpPr>
            <p:spPr bwMode="auto">
              <a:xfrm>
                <a:off x="2005" y="272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8" name="Oval 13842"/>
              <p:cNvSpPr>
                <a:spLocks noChangeArrowheads="1"/>
              </p:cNvSpPr>
              <p:nvPr/>
            </p:nvSpPr>
            <p:spPr bwMode="auto">
              <a:xfrm>
                <a:off x="2005" y="271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89" name="Oval 13843"/>
              <p:cNvSpPr>
                <a:spLocks noChangeArrowheads="1"/>
              </p:cNvSpPr>
              <p:nvPr/>
            </p:nvSpPr>
            <p:spPr bwMode="auto">
              <a:xfrm>
                <a:off x="2005" y="272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0" name="Oval 13844"/>
              <p:cNvSpPr>
                <a:spLocks noChangeArrowheads="1"/>
              </p:cNvSpPr>
              <p:nvPr/>
            </p:nvSpPr>
            <p:spPr bwMode="auto">
              <a:xfrm>
                <a:off x="2005" y="2722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1" name="Oval 13845"/>
              <p:cNvSpPr>
                <a:spLocks noChangeArrowheads="1"/>
              </p:cNvSpPr>
              <p:nvPr/>
            </p:nvSpPr>
            <p:spPr bwMode="auto">
              <a:xfrm>
                <a:off x="2005" y="2722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2" name="Oval 13846"/>
              <p:cNvSpPr>
                <a:spLocks noChangeArrowheads="1"/>
              </p:cNvSpPr>
              <p:nvPr/>
            </p:nvSpPr>
            <p:spPr bwMode="auto">
              <a:xfrm>
                <a:off x="2005" y="271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3" name="Oval 13847"/>
              <p:cNvSpPr>
                <a:spLocks noChangeArrowheads="1"/>
              </p:cNvSpPr>
              <p:nvPr/>
            </p:nvSpPr>
            <p:spPr bwMode="auto">
              <a:xfrm>
                <a:off x="2005" y="271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4" name="Oval 13848"/>
              <p:cNvSpPr>
                <a:spLocks noChangeArrowheads="1"/>
              </p:cNvSpPr>
              <p:nvPr/>
            </p:nvSpPr>
            <p:spPr bwMode="auto">
              <a:xfrm>
                <a:off x="2008" y="2705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5" name="Oval 13849"/>
              <p:cNvSpPr>
                <a:spLocks noChangeArrowheads="1"/>
              </p:cNvSpPr>
              <p:nvPr/>
            </p:nvSpPr>
            <p:spPr bwMode="auto">
              <a:xfrm>
                <a:off x="2008" y="270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6" name="Oval 13850"/>
              <p:cNvSpPr>
                <a:spLocks noChangeArrowheads="1"/>
              </p:cNvSpPr>
              <p:nvPr/>
            </p:nvSpPr>
            <p:spPr bwMode="auto">
              <a:xfrm>
                <a:off x="2008" y="269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7" name="Oval 13851"/>
              <p:cNvSpPr>
                <a:spLocks noChangeArrowheads="1"/>
              </p:cNvSpPr>
              <p:nvPr/>
            </p:nvSpPr>
            <p:spPr bwMode="auto">
              <a:xfrm>
                <a:off x="2008" y="269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8" name="Oval 13852"/>
              <p:cNvSpPr>
                <a:spLocks noChangeArrowheads="1"/>
              </p:cNvSpPr>
              <p:nvPr/>
            </p:nvSpPr>
            <p:spPr bwMode="auto">
              <a:xfrm>
                <a:off x="2008" y="268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899" name="Oval 13853"/>
              <p:cNvSpPr>
                <a:spLocks noChangeArrowheads="1"/>
              </p:cNvSpPr>
              <p:nvPr/>
            </p:nvSpPr>
            <p:spPr bwMode="auto">
              <a:xfrm>
                <a:off x="2008" y="268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00" name="Oval 13854"/>
              <p:cNvSpPr>
                <a:spLocks noChangeArrowheads="1"/>
              </p:cNvSpPr>
              <p:nvPr/>
            </p:nvSpPr>
            <p:spPr bwMode="auto">
              <a:xfrm>
                <a:off x="2008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01" name="Oval 13855"/>
              <p:cNvSpPr>
                <a:spLocks noChangeArrowheads="1"/>
              </p:cNvSpPr>
              <p:nvPr/>
            </p:nvSpPr>
            <p:spPr bwMode="auto">
              <a:xfrm>
                <a:off x="2008" y="267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02" name="Oval 13856"/>
              <p:cNvSpPr>
                <a:spLocks noChangeArrowheads="1"/>
              </p:cNvSpPr>
              <p:nvPr/>
            </p:nvSpPr>
            <p:spPr bwMode="auto">
              <a:xfrm>
                <a:off x="2011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03" name="Oval 13857"/>
              <p:cNvSpPr>
                <a:spLocks noChangeArrowheads="1"/>
              </p:cNvSpPr>
              <p:nvPr/>
            </p:nvSpPr>
            <p:spPr bwMode="auto">
              <a:xfrm>
                <a:off x="2011" y="265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04" name="Oval 13858"/>
              <p:cNvSpPr>
                <a:spLocks noChangeArrowheads="1"/>
              </p:cNvSpPr>
              <p:nvPr/>
            </p:nvSpPr>
            <p:spPr bwMode="auto">
              <a:xfrm>
                <a:off x="2011" y="264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05" name="Oval 13859"/>
              <p:cNvSpPr>
                <a:spLocks noChangeArrowheads="1"/>
              </p:cNvSpPr>
              <p:nvPr/>
            </p:nvSpPr>
            <p:spPr bwMode="auto">
              <a:xfrm>
                <a:off x="2011" y="264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06" name="Oval 13860"/>
              <p:cNvSpPr>
                <a:spLocks noChangeArrowheads="1"/>
              </p:cNvSpPr>
              <p:nvPr/>
            </p:nvSpPr>
            <p:spPr bwMode="auto">
              <a:xfrm>
                <a:off x="2011" y="263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07" name="Oval 13861"/>
              <p:cNvSpPr>
                <a:spLocks noChangeArrowheads="1"/>
              </p:cNvSpPr>
              <p:nvPr/>
            </p:nvSpPr>
            <p:spPr bwMode="auto">
              <a:xfrm>
                <a:off x="2011" y="262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908" name="Oval 13862"/>
              <p:cNvSpPr>
                <a:spLocks noChangeArrowheads="1"/>
              </p:cNvSpPr>
              <p:nvPr/>
            </p:nvSpPr>
            <p:spPr bwMode="auto">
              <a:xfrm>
                <a:off x="2011" y="261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6" name="Group 14064"/>
            <p:cNvGrpSpPr>
              <a:grpSpLocks/>
            </p:cNvGrpSpPr>
            <p:nvPr/>
          </p:nvGrpSpPr>
          <p:grpSpPr bwMode="auto">
            <a:xfrm>
              <a:off x="560" y="2537"/>
              <a:ext cx="1512" cy="256"/>
              <a:chOff x="560" y="2537"/>
              <a:chExt cx="1512" cy="256"/>
            </a:xfrm>
          </p:grpSpPr>
          <p:sp>
            <p:nvSpPr>
              <p:cNvPr id="8509" name="Oval 13864"/>
              <p:cNvSpPr>
                <a:spLocks noChangeArrowheads="1"/>
              </p:cNvSpPr>
              <p:nvPr/>
            </p:nvSpPr>
            <p:spPr bwMode="auto">
              <a:xfrm>
                <a:off x="2013" y="261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0" name="Oval 13865"/>
              <p:cNvSpPr>
                <a:spLocks noChangeArrowheads="1"/>
              </p:cNvSpPr>
              <p:nvPr/>
            </p:nvSpPr>
            <p:spPr bwMode="auto">
              <a:xfrm>
                <a:off x="2013" y="260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1" name="Oval 13866"/>
              <p:cNvSpPr>
                <a:spLocks noChangeArrowheads="1"/>
              </p:cNvSpPr>
              <p:nvPr/>
            </p:nvSpPr>
            <p:spPr bwMode="auto">
              <a:xfrm>
                <a:off x="2013" y="2598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2" name="Oval 13867"/>
              <p:cNvSpPr>
                <a:spLocks noChangeArrowheads="1"/>
              </p:cNvSpPr>
              <p:nvPr/>
            </p:nvSpPr>
            <p:spPr bwMode="auto">
              <a:xfrm>
                <a:off x="2013" y="259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3" name="Oval 13868"/>
              <p:cNvSpPr>
                <a:spLocks noChangeArrowheads="1"/>
              </p:cNvSpPr>
              <p:nvPr/>
            </p:nvSpPr>
            <p:spPr bwMode="auto">
              <a:xfrm>
                <a:off x="2013" y="258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4" name="Oval 13869"/>
              <p:cNvSpPr>
                <a:spLocks noChangeArrowheads="1"/>
              </p:cNvSpPr>
              <p:nvPr/>
            </p:nvSpPr>
            <p:spPr bwMode="auto">
              <a:xfrm>
                <a:off x="2013" y="258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5" name="Oval 13870"/>
              <p:cNvSpPr>
                <a:spLocks noChangeArrowheads="1"/>
              </p:cNvSpPr>
              <p:nvPr/>
            </p:nvSpPr>
            <p:spPr bwMode="auto">
              <a:xfrm>
                <a:off x="2013" y="257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6" name="Oval 13871"/>
              <p:cNvSpPr>
                <a:spLocks noChangeArrowheads="1"/>
              </p:cNvSpPr>
              <p:nvPr/>
            </p:nvSpPr>
            <p:spPr bwMode="auto">
              <a:xfrm>
                <a:off x="2013" y="257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7" name="Oval 13872"/>
              <p:cNvSpPr>
                <a:spLocks noChangeArrowheads="1"/>
              </p:cNvSpPr>
              <p:nvPr/>
            </p:nvSpPr>
            <p:spPr bwMode="auto">
              <a:xfrm>
                <a:off x="2016" y="256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8" name="Oval 13873"/>
              <p:cNvSpPr>
                <a:spLocks noChangeArrowheads="1"/>
              </p:cNvSpPr>
              <p:nvPr/>
            </p:nvSpPr>
            <p:spPr bwMode="auto">
              <a:xfrm>
                <a:off x="2016" y="256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19" name="Oval 13874"/>
              <p:cNvSpPr>
                <a:spLocks noChangeArrowheads="1"/>
              </p:cNvSpPr>
              <p:nvPr/>
            </p:nvSpPr>
            <p:spPr bwMode="auto">
              <a:xfrm>
                <a:off x="2016" y="255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0" name="Oval 13875"/>
              <p:cNvSpPr>
                <a:spLocks noChangeArrowheads="1"/>
              </p:cNvSpPr>
              <p:nvPr/>
            </p:nvSpPr>
            <p:spPr bwMode="auto">
              <a:xfrm>
                <a:off x="2016" y="255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1" name="Oval 13876"/>
              <p:cNvSpPr>
                <a:spLocks noChangeArrowheads="1"/>
              </p:cNvSpPr>
              <p:nvPr/>
            </p:nvSpPr>
            <p:spPr bwMode="auto">
              <a:xfrm>
                <a:off x="2016" y="254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2" name="Oval 13877"/>
              <p:cNvSpPr>
                <a:spLocks noChangeArrowheads="1"/>
              </p:cNvSpPr>
              <p:nvPr/>
            </p:nvSpPr>
            <p:spPr bwMode="auto">
              <a:xfrm>
                <a:off x="2016" y="254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3" name="Oval 13878"/>
              <p:cNvSpPr>
                <a:spLocks noChangeArrowheads="1"/>
              </p:cNvSpPr>
              <p:nvPr/>
            </p:nvSpPr>
            <p:spPr bwMode="auto">
              <a:xfrm>
                <a:off x="2016" y="254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4" name="Oval 13879"/>
              <p:cNvSpPr>
                <a:spLocks noChangeArrowheads="1"/>
              </p:cNvSpPr>
              <p:nvPr/>
            </p:nvSpPr>
            <p:spPr bwMode="auto">
              <a:xfrm>
                <a:off x="2019" y="254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5" name="Oval 13880"/>
              <p:cNvSpPr>
                <a:spLocks noChangeArrowheads="1"/>
              </p:cNvSpPr>
              <p:nvPr/>
            </p:nvSpPr>
            <p:spPr bwMode="auto">
              <a:xfrm>
                <a:off x="2019" y="254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6" name="Oval 13881"/>
              <p:cNvSpPr>
                <a:spLocks noChangeArrowheads="1"/>
              </p:cNvSpPr>
              <p:nvPr/>
            </p:nvSpPr>
            <p:spPr bwMode="auto">
              <a:xfrm>
                <a:off x="2019" y="253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7" name="Oval 13882"/>
              <p:cNvSpPr>
                <a:spLocks noChangeArrowheads="1"/>
              </p:cNvSpPr>
              <p:nvPr/>
            </p:nvSpPr>
            <p:spPr bwMode="auto">
              <a:xfrm>
                <a:off x="2019" y="253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8" name="Oval 13883"/>
              <p:cNvSpPr>
                <a:spLocks noChangeArrowheads="1"/>
              </p:cNvSpPr>
              <p:nvPr/>
            </p:nvSpPr>
            <p:spPr bwMode="auto">
              <a:xfrm>
                <a:off x="2019" y="253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29" name="Oval 13884"/>
              <p:cNvSpPr>
                <a:spLocks noChangeArrowheads="1"/>
              </p:cNvSpPr>
              <p:nvPr/>
            </p:nvSpPr>
            <p:spPr bwMode="auto">
              <a:xfrm>
                <a:off x="2019" y="253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0" name="Oval 13885"/>
              <p:cNvSpPr>
                <a:spLocks noChangeArrowheads="1"/>
              </p:cNvSpPr>
              <p:nvPr/>
            </p:nvSpPr>
            <p:spPr bwMode="auto">
              <a:xfrm>
                <a:off x="2019" y="253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1" name="Oval 13886"/>
              <p:cNvSpPr>
                <a:spLocks noChangeArrowheads="1"/>
              </p:cNvSpPr>
              <p:nvPr/>
            </p:nvSpPr>
            <p:spPr bwMode="auto">
              <a:xfrm>
                <a:off x="2019" y="253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2" name="Oval 13887"/>
              <p:cNvSpPr>
                <a:spLocks noChangeArrowheads="1"/>
              </p:cNvSpPr>
              <p:nvPr/>
            </p:nvSpPr>
            <p:spPr bwMode="auto">
              <a:xfrm>
                <a:off x="2022" y="253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3" name="Oval 13888"/>
              <p:cNvSpPr>
                <a:spLocks noChangeArrowheads="1"/>
              </p:cNvSpPr>
              <p:nvPr/>
            </p:nvSpPr>
            <p:spPr bwMode="auto">
              <a:xfrm>
                <a:off x="2022" y="253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4" name="Oval 13889"/>
              <p:cNvSpPr>
                <a:spLocks noChangeArrowheads="1"/>
              </p:cNvSpPr>
              <p:nvPr/>
            </p:nvSpPr>
            <p:spPr bwMode="auto">
              <a:xfrm>
                <a:off x="2022" y="254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5" name="Oval 13890"/>
              <p:cNvSpPr>
                <a:spLocks noChangeArrowheads="1"/>
              </p:cNvSpPr>
              <p:nvPr/>
            </p:nvSpPr>
            <p:spPr bwMode="auto">
              <a:xfrm>
                <a:off x="2022" y="254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6" name="Oval 13891"/>
              <p:cNvSpPr>
                <a:spLocks noChangeArrowheads="1"/>
              </p:cNvSpPr>
              <p:nvPr/>
            </p:nvSpPr>
            <p:spPr bwMode="auto">
              <a:xfrm>
                <a:off x="2022" y="2546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7" name="Oval 13892"/>
              <p:cNvSpPr>
                <a:spLocks noChangeArrowheads="1"/>
              </p:cNvSpPr>
              <p:nvPr/>
            </p:nvSpPr>
            <p:spPr bwMode="auto">
              <a:xfrm>
                <a:off x="2022" y="254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8" name="Oval 13893"/>
              <p:cNvSpPr>
                <a:spLocks noChangeArrowheads="1"/>
              </p:cNvSpPr>
              <p:nvPr/>
            </p:nvSpPr>
            <p:spPr bwMode="auto">
              <a:xfrm>
                <a:off x="2022" y="255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39" name="Oval 13894"/>
              <p:cNvSpPr>
                <a:spLocks noChangeArrowheads="1"/>
              </p:cNvSpPr>
              <p:nvPr/>
            </p:nvSpPr>
            <p:spPr bwMode="auto">
              <a:xfrm>
                <a:off x="2022" y="255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0" name="Oval 13895"/>
              <p:cNvSpPr>
                <a:spLocks noChangeArrowheads="1"/>
              </p:cNvSpPr>
              <p:nvPr/>
            </p:nvSpPr>
            <p:spPr bwMode="auto">
              <a:xfrm>
                <a:off x="2025" y="256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1" name="Oval 13896"/>
              <p:cNvSpPr>
                <a:spLocks noChangeArrowheads="1"/>
              </p:cNvSpPr>
              <p:nvPr/>
            </p:nvSpPr>
            <p:spPr bwMode="auto">
              <a:xfrm>
                <a:off x="2025" y="256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2" name="Oval 13897"/>
              <p:cNvSpPr>
                <a:spLocks noChangeArrowheads="1"/>
              </p:cNvSpPr>
              <p:nvPr/>
            </p:nvSpPr>
            <p:spPr bwMode="auto">
              <a:xfrm>
                <a:off x="2025" y="257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3" name="Oval 13898"/>
              <p:cNvSpPr>
                <a:spLocks noChangeArrowheads="1"/>
              </p:cNvSpPr>
              <p:nvPr/>
            </p:nvSpPr>
            <p:spPr bwMode="auto">
              <a:xfrm>
                <a:off x="2025" y="2575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4" name="Oval 13899"/>
              <p:cNvSpPr>
                <a:spLocks noChangeArrowheads="1"/>
              </p:cNvSpPr>
              <p:nvPr/>
            </p:nvSpPr>
            <p:spPr bwMode="auto">
              <a:xfrm>
                <a:off x="2025" y="258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5" name="Oval 13900"/>
              <p:cNvSpPr>
                <a:spLocks noChangeArrowheads="1"/>
              </p:cNvSpPr>
              <p:nvPr/>
            </p:nvSpPr>
            <p:spPr bwMode="auto">
              <a:xfrm>
                <a:off x="2025" y="258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6" name="Oval 13901"/>
              <p:cNvSpPr>
                <a:spLocks noChangeArrowheads="1"/>
              </p:cNvSpPr>
              <p:nvPr/>
            </p:nvSpPr>
            <p:spPr bwMode="auto">
              <a:xfrm>
                <a:off x="2025" y="259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7" name="Oval 13902"/>
              <p:cNvSpPr>
                <a:spLocks noChangeArrowheads="1"/>
              </p:cNvSpPr>
              <p:nvPr/>
            </p:nvSpPr>
            <p:spPr bwMode="auto">
              <a:xfrm>
                <a:off x="2028" y="259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8" name="Oval 13903"/>
              <p:cNvSpPr>
                <a:spLocks noChangeArrowheads="1"/>
              </p:cNvSpPr>
              <p:nvPr/>
            </p:nvSpPr>
            <p:spPr bwMode="auto">
              <a:xfrm>
                <a:off x="2028" y="260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49" name="Oval 13904"/>
              <p:cNvSpPr>
                <a:spLocks noChangeArrowheads="1"/>
              </p:cNvSpPr>
              <p:nvPr/>
            </p:nvSpPr>
            <p:spPr bwMode="auto">
              <a:xfrm>
                <a:off x="2028" y="261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0" name="Oval 13905"/>
              <p:cNvSpPr>
                <a:spLocks noChangeArrowheads="1"/>
              </p:cNvSpPr>
              <p:nvPr/>
            </p:nvSpPr>
            <p:spPr bwMode="auto">
              <a:xfrm>
                <a:off x="2028" y="261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1" name="Oval 13906"/>
              <p:cNvSpPr>
                <a:spLocks noChangeArrowheads="1"/>
              </p:cNvSpPr>
              <p:nvPr/>
            </p:nvSpPr>
            <p:spPr bwMode="auto">
              <a:xfrm>
                <a:off x="2028" y="262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2" name="Oval 13907"/>
              <p:cNvSpPr>
                <a:spLocks noChangeArrowheads="1"/>
              </p:cNvSpPr>
              <p:nvPr/>
            </p:nvSpPr>
            <p:spPr bwMode="auto">
              <a:xfrm>
                <a:off x="2028" y="263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3" name="Oval 13908"/>
              <p:cNvSpPr>
                <a:spLocks noChangeArrowheads="1"/>
              </p:cNvSpPr>
              <p:nvPr/>
            </p:nvSpPr>
            <p:spPr bwMode="auto">
              <a:xfrm>
                <a:off x="2028" y="264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4" name="Oval 13909"/>
              <p:cNvSpPr>
                <a:spLocks noChangeArrowheads="1"/>
              </p:cNvSpPr>
              <p:nvPr/>
            </p:nvSpPr>
            <p:spPr bwMode="auto">
              <a:xfrm>
                <a:off x="2028" y="264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5" name="Oval 13910"/>
              <p:cNvSpPr>
                <a:spLocks noChangeArrowheads="1"/>
              </p:cNvSpPr>
              <p:nvPr/>
            </p:nvSpPr>
            <p:spPr bwMode="auto">
              <a:xfrm>
                <a:off x="2031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6" name="Oval 13911"/>
              <p:cNvSpPr>
                <a:spLocks noChangeArrowheads="1"/>
              </p:cNvSpPr>
              <p:nvPr/>
            </p:nvSpPr>
            <p:spPr bwMode="auto">
              <a:xfrm>
                <a:off x="2031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7" name="Oval 13912"/>
              <p:cNvSpPr>
                <a:spLocks noChangeArrowheads="1"/>
              </p:cNvSpPr>
              <p:nvPr/>
            </p:nvSpPr>
            <p:spPr bwMode="auto">
              <a:xfrm>
                <a:off x="2031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8" name="Oval 13913"/>
              <p:cNvSpPr>
                <a:spLocks noChangeArrowheads="1"/>
              </p:cNvSpPr>
              <p:nvPr/>
            </p:nvSpPr>
            <p:spPr bwMode="auto">
              <a:xfrm>
                <a:off x="2031" y="268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59" name="Oval 13914"/>
              <p:cNvSpPr>
                <a:spLocks noChangeArrowheads="1"/>
              </p:cNvSpPr>
              <p:nvPr/>
            </p:nvSpPr>
            <p:spPr bwMode="auto">
              <a:xfrm>
                <a:off x="2031" y="269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0" name="Oval 13915"/>
              <p:cNvSpPr>
                <a:spLocks noChangeArrowheads="1"/>
              </p:cNvSpPr>
              <p:nvPr/>
            </p:nvSpPr>
            <p:spPr bwMode="auto">
              <a:xfrm>
                <a:off x="2031" y="270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1" name="Oval 13916"/>
              <p:cNvSpPr>
                <a:spLocks noChangeArrowheads="1"/>
              </p:cNvSpPr>
              <p:nvPr/>
            </p:nvSpPr>
            <p:spPr bwMode="auto">
              <a:xfrm>
                <a:off x="2031" y="271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2" name="Oval 13917"/>
              <p:cNvSpPr>
                <a:spLocks noChangeArrowheads="1"/>
              </p:cNvSpPr>
              <p:nvPr/>
            </p:nvSpPr>
            <p:spPr bwMode="auto">
              <a:xfrm>
                <a:off x="2031" y="271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3" name="Oval 13918"/>
              <p:cNvSpPr>
                <a:spLocks noChangeArrowheads="1"/>
              </p:cNvSpPr>
              <p:nvPr/>
            </p:nvSpPr>
            <p:spPr bwMode="auto">
              <a:xfrm>
                <a:off x="2034" y="272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4" name="Oval 13919"/>
              <p:cNvSpPr>
                <a:spLocks noChangeArrowheads="1"/>
              </p:cNvSpPr>
              <p:nvPr/>
            </p:nvSpPr>
            <p:spPr bwMode="auto">
              <a:xfrm>
                <a:off x="2034" y="273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5" name="Oval 13920"/>
              <p:cNvSpPr>
                <a:spLocks noChangeArrowheads="1"/>
              </p:cNvSpPr>
              <p:nvPr/>
            </p:nvSpPr>
            <p:spPr bwMode="auto">
              <a:xfrm>
                <a:off x="2034" y="2731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6" name="Oval 13921"/>
              <p:cNvSpPr>
                <a:spLocks noChangeArrowheads="1"/>
              </p:cNvSpPr>
              <p:nvPr/>
            </p:nvSpPr>
            <p:spPr bwMode="auto">
              <a:xfrm>
                <a:off x="2034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7" name="Oval 13922"/>
              <p:cNvSpPr>
                <a:spLocks noChangeArrowheads="1"/>
              </p:cNvSpPr>
              <p:nvPr/>
            </p:nvSpPr>
            <p:spPr bwMode="auto">
              <a:xfrm>
                <a:off x="2034" y="27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8" name="Oval 13923"/>
              <p:cNvSpPr>
                <a:spLocks noChangeArrowheads="1"/>
              </p:cNvSpPr>
              <p:nvPr/>
            </p:nvSpPr>
            <p:spPr bwMode="auto">
              <a:xfrm>
                <a:off x="2034" y="274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69" name="Oval 13924"/>
              <p:cNvSpPr>
                <a:spLocks noChangeArrowheads="1"/>
              </p:cNvSpPr>
              <p:nvPr/>
            </p:nvSpPr>
            <p:spPr bwMode="auto">
              <a:xfrm>
                <a:off x="2034" y="2751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0" name="Oval 13925"/>
              <p:cNvSpPr>
                <a:spLocks noChangeArrowheads="1"/>
              </p:cNvSpPr>
              <p:nvPr/>
            </p:nvSpPr>
            <p:spPr bwMode="auto">
              <a:xfrm>
                <a:off x="2037" y="274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1" name="Oval 13926"/>
              <p:cNvSpPr>
                <a:spLocks noChangeArrowheads="1"/>
              </p:cNvSpPr>
              <p:nvPr/>
            </p:nvSpPr>
            <p:spPr bwMode="auto">
              <a:xfrm>
                <a:off x="2037" y="27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2" name="Oval 13927"/>
              <p:cNvSpPr>
                <a:spLocks noChangeArrowheads="1"/>
              </p:cNvSpPr>
              <p:nvPr/>
            </p:nvSpPr>
            <p:spPr bwMode="auto">
              <a:xfrm>
                <a:off x="2037" y="276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3" name="Oval 13928"/>
              <p:cNvSpPr>
                <a:spLocks noChangeArrowheads="1"/>
              </p:cNvSpPr>
              <p:nvPr/>
            </p:nvSpPr>
            <p:spPr bwMode="auto">
              <a:xfrm>
                <a:off x="2037" y="275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4" name="Oval 13929"/>
              <p:cNvSpPr>
                <a:spLocks noChangeArrowheads="1"/>
              </p:cNvSpPr>
              <p:nvPr/>
            </p:nvSpPr>
            <p:spPr bwMode="auto">
              <a:xfrm>
                <a:off x="2037" y="275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5" name="Oval 13930"/>
              <p:cNvSpPr>
                <a:spLocks noChangeArrowheads="1"/>
              </p:cNvSpPr>
              <p:nvPr/>
            </p:nvSpPr>
            <p:spPr bwMode="auto">
              <a:xfrm>
                <a:off x="2037" y="275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6" name="Oval 13931"/>
              <p:cNvSpPr>
                <a:spLocks noChangeArrowheads="1"/>
              </p:cNvSpPr>
              <p:nvPr/>
            </p:nvSpPr>
            <p:spPr bwMode="auto">
              <a:xfrm>
                <a:off x="2037" y="276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7" name="Oval 13932"/>
              <p:cNvSpPr>
                <a:spLocks noChangeArrowheads="1"/>
              </p:cNvSpPr>
              <p:nvPr/>
            </p:nvSpPr>
            <p:spPr bwMode="auto">
              <a:xfrm>
                <a:off x="2037" y="278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8" name="Oval 13933"/>
              <p:cNvSpPr>
                <a:spLocks noChangeArrowheads="1"/>
              </p:cNvSpPr>
              <p:nvPr/>
            </p:nvSpPr>
            <p:spPr bwMode="auto">
              <a:xfrm>
                <a:off x="2040" y="276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79" name="Oval 13934"/>
              <p:cNvSpPr>
                <a:spLocks noChangeArrowheads="1"/>
              </p:cNvSpPr>
              <p:nvPr/>
            </p:nvSpPr>
            <p:spPr bwMode="auto">
              <a:xfrm>
                <a:off x="2040" y="276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0" name="Oval 13935"/>
              <p:cNvSpPr>
                <a:spLocks noChangeArrowheads="1"/>
              </p:cNvSpPr>
              <p:nvPr/>
            </p:nvSpPr>
            <p:spPr bwMode="auto">
              <a:xfrm>
                <a:off x="2040" y="27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1" name="Oval 13936"/>
              <p:cNvSpPr>
                <a:spLocks noChangeArrowheads="1"/>
              </p:cNvSpPr>
              <p:nvPr/>
            </p:nvSpPr>
            <p:spPr bwMode="auto">
              <a:xfrm>
                <a:off x="2040" y="276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2" name="Oval 13937"/>
              <p:cNvSpPr>
                <a:spLocks noChangeArrowheads="1"/>
              </p:cNvSpPr>
              <p:nvPr/>
            </p:nvSpPr>
            <p:spPr bwMode="auto">
              <a:xfrm>
                <a:off x="2040" y="27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3" name="Oval 13938"/>
              <p:cNvSpPr>
                <a:spLocks noChangeArrowheads="1"/>
              </p:cNvSpPr>
              <p:nvPr/>
            </p:nvSpPr>
            <p:spPr bwMode="auto">
              <a:xfrm>
                <a:off x="2040" y="27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4" name="Oval 13939"/>
              <p:cNvSpPr>
                <a:spLocks noChangeArrowheads="1"/>
              </p:cNvSpPr>
              <p:nvPr/>
            </p:nvSpPr>
            <p:spPr bwMode="auto">
              <a:xfrm>
                <a:off x="2040" y="276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5" name="Oval 13940"/>
              <p:cNvSpPr>
                <a:spLocks noChangeArrowheads="1"/>
              </p:cNvSpPr>
              <p:nvPr/>
            </p:nvSpPr>
            <p:spPr bwMode="auto">
              <a:xfrm>
                <a:off x="2040" y="27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6" name="Oval 13941"/>
              <p:cNvSpPr>
                <a:spLocks noChangeArrowheads="1"/>
              </p:cNvSpPr>
              <p:nvPr/>
            </p:nvSpPr>
            <p:spPr bwMode="auto">
              <a:xfrm>
                <a:off x="2043" y="276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7" name="Oval 13942"/>
              <p:cNvSpPr>
                <a:spLocks noChangeArrowheads="1"/>
              </p:cNvSpPr>
              <p:nvPr/>
            </p:nvSpPr>
            <p:spPr bwMode="auto">
              <a:xfrm>
                <a:off x="2043" y="277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8" name="Oval 13943"/>
              <p:cNvSpPr>
                <a:spLocks noChangeArrowheads="1"/>
              </p:cNvSpPr>
              <p:nvPr/>
            </p:nvSpPr>
            <p:spPr bwMode="auto">
              <a:xfrm>
                <a:off x="2043" y="27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89" name="Oval 13944"/>
              <p:cNvSpPr>
                <a:spLocks noChangeArrowheads="1"/>
              </p:cNvSpPr>
              <p:nvPr/>
            </p:nvSpPr>
            <p:spPr bwMode="auto">
              <a:xfrm>
                <a:off x="2043" y="276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0" name="Oval 13945"/>
              <p:cNvSpPr>
                <a:spLocks noChangeArrowheads="1"/>
              </p:cNvSpPr>
              <p:nvPr/>
            </p:nvSpPr>
            <p:spPr bwMode="auto">
              <a:xfrm>
                <a:off x="2043" y="276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1" name="Oval 13946"/>
              <p:cNvSpPr>
                <a:spLocks noChangeArrowheads="1"/>
              </p:cNvSpPr>
              <p:nvPr/>
            </p:nvSpPr>
            <p:spPr bwMode="auto">
              <a:xfrm>
                <a:off x="2043" y="276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2" name="Oval 13947"/>
              <p:cNvSpPr>
                <a:spLocks noChangeArrowheads="1"/>
              </p:cNvSpPr>
              <p:nvPr/>
            </p:nvSpPr>
            <p:spPr bwMode="auto">
              <a:xfrm>
                <a:off x="2043" y="27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3" name="Oval 13948"/>
              <p:cNvSpPr>
                <a:spLocks noChangeArrowheads="1"/>
              </p:cNvSpPr>
              <p:nvPr/>
            </p:nvSpPr>
            <p:spPr bwMode="auto">
              <a:xfrm>
                <a:off x="2046" y="276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4" name="Oval 13949"/>
              <p:cNvSpPr>
                <a:spLocks noChangeArrowheads="1"/>
              </p:cNvSpPr>
              <p:nvPr/>
            </p:nvSpPr>
            <p:spPr bwMode="auto">
              <a:xfrm>
                <a:off x="2046" y="277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5" name="Oval 13950"/>
              <p:cNvSpPr>
                <a:spLocks noChangeArrowheads="1"/>
              </p:cNvSpPr>
              <p:nvPr/>
            </p:nvSpPr>
            <p:spPr bwMode="auto">
              <a:xfrm>
                <a:off x="2046" y="27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6" name="Oval 13951"/>
              <p:cNvSpPr>
                <a:spLocks noChangeArrowheads="1"/>
              </p:cNvSpPr>
              <p:nvPr/>
            </p:nvSpPr>
            <p:spPr bwMode="auto">
              <a:xfrm>
                <a:off x="2046" y="27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7" name="Oval 13952"/>
              <p:cNvSpPr>
                <a:spLocks noChangeArrowheads="1"/>
              </p:cNvSpPr>
              <p:nvPr/>
            </p:nvSpPr>
            <p:spPr bwMode="auto">
              <a:xfrm>
                <a:off x="2046" y="27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8" name="Oval 13953"/>
              <p:cNvSpPr>
                <a:spLocks noChangeArrowheads="1"/>
              </p:cNvSpPr>
              <p:nvPr/>
            </p:nvSpPr>
            <p:spPr bwMode="auto">
              <a:xfrm>
                <a:off x="2046" y="276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99" name="Oval 13954"/>
              <p:cNvSpPr>
                <a:spLocks noChangeArrowheads="1"/>
              </p:cNvSpPr>
              <p:nvPr/>
            </p:nvSpPr>
            <p:spPr bwMode="auto">
              <a:xfrm>
                <a:off x="2046" y="277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0" name="Oval 13955"/>
              <p:cNvSpPr>
                <a:spLocks noChangeArrowheads="1"/>
              </p:cNvSpPr>
              <p:nvPr/>
            </p:nvSpPr>
            <p:spPr bwMode="auto">
              <a:xfrm>
                <a:off x="2046" y="277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1" name="Oval 13956"/>
              <p:cNvSpPr>
                <a:spLocks noChangeArrowheads="1"/>
              </p:cNvSpPr>
              <p:nvPr/>
            </p:nvSpPr>
            <p:spPr bwMode="auto">
              <a:xfrm>
                <a:off x="2049" y="276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2" name="Oval 13957"/>
              <p:cNvSpPr>
                <a:spLocks noChangeArrowheads="1"/>
              </p:cNvSpPr>
              <p:nvPr/>
            </p:nvSpPr>
            <p:spPr bwMode="auto">
              <a:xfrm>
                <a:off x="2049" y="277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3" name="Oval 13958"/>
              <p:cNvSpPr>
                <a:spLocks noChangeArrowheads="1"/>
              </p:cNvSpPr>
              <p:nvPr/>
            </p:nvSpPr>
            <p:spPr bwMode="auto">
              <a:xfrm>
                <a:off x="2049" y="277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4" name="Oval 13959"/>
              <p:cNvSpPr>
                <a:spLocks noChangeArrowheads="1"/>
              </p:cNvSpPr>
              <p:nvPr/>
            </p:nvSpPr>
            <p:spPr bwMode="auto">
              <a:xfrm>
                <a:off x="2049" y="27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5" name="Oval 13960"/>
              <p:cNvSpPr>
                <a:spLocks noChangeArrowheads="1"/>
              </p:cNvSpPr>
              <p:nvPr/>
            </p:nvSpPr>
            <p:spPr bwMode="auto">
              <a:xfrm>
                <a:off x="2049" y="276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6" name="Oval 13961"/>
              <p:cNvSpPr>
                <a:spLocks noChangeArrowheads="1"/>
              </p:cNvSpPr>
              <p:nvPr/>
            </p:nvSpPr>
            <p:spPr bwMode="auto">
              <a:xfrm>
                <a:off x="2049" y="277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7" name="Oval 13962"/>
              <p:cNvSpPr>
                <a:spLocks noChangeArrowheads="1"/>
              </p:cNvSpPr>
              <p:nvPr/>
            </p:nvSpPr>
            <p:spPr bwMode="auto">
              <a:xfrm>
                <a:off x="2049" y="277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8" name="Oval 13963"/>
              <p:cNvSpPr>
                <a:spLocks noChangeArrowheads="1"/>
              </p:cNvSpPr>
              <p:nvPr/>
            </p:nvSpPr>
            <p:spPr bwMode="auto">
              <a:xfrm>
                <a:off x="560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09" name="Oval 13964"/>
              <p:cNvSpPr>
                <a:spLocks noChangeArrowheads="1"/>
              </p:cNvSpPr>
              <p:nvPr/>
            </p:nvSpPr>
            <p:spPr bwMode="auto">
              <a:xfrm>
                <a:off x="560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0" name="Oval 13965"/>
              <p:cNvSpPr>
                <a:spLocks noChangeArrowheads="1"/>
              </p:cNvSpPr>
              <p:nvPr/>
            </p:nvSpPr>
            <p:spPr bwMode="auto">
              <a:xfrm>
                <a:off x="560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1" name="Oval 13966"/>
              <p:cNvSpPr>
                <a:spLocks noChangeArrowheads="1"/>
              </p:cNvSpPr>
              <p:nvPr/>
            </p:nvSpPr>
            <p:spPr bwMode="auto">
              <a:xfrm>
                <a:off x="560" y="268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2" name="Oval 13967"/>
              <p:cNvSpPr>
                <a:spLocks noChangeArrowheads="1"/>
              </p:cNvSpPr>
              <p:nvPr/>
            </p:nvSpPr>
            <p:spPr bwMode="auto">
              <a:xfrm>
                <a:off x="560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3" name="Oval 13968"/>
              <p:cNvSpPr>
                <a:spLocks noChangeArrowheads="1"/>
              </p:cNvSpPr>
              <p:nvPr/>
            </p:nvSpPr>
            <p:spPr bwMode="auto">
              <a:xfrm>
                <a:off x="560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4" name="Oval 13969"/>
              <p:cNvSpPr>
                <a:spLocks noChangeArrowheads="1"/>
              </p:cNvSpPr>
              <p:nvPr/>
            </p:nvSpPr>
            <p:spPr bwMode="auto">
              <a:xfrm>
                <a:off x="560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5" name="Oval 13970"/>
              <p:cNvSpPr>
                <a:spLocks noChangeArrowheads="1"/>
              </p:cNvSpPr>
              <p:nvPr/>
            </p:nvSpPr>
            <p:spPr bwMode="auto">
              <a:xfrm>
                <a:off x="560" y="268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6" name="Oval 13971"/>
              <p:cNvSpPr>
                <a:spLocks noChangeArrowheads="1"/>
              </p:cNvSpPr>
              <p:nvPr/>
            </p:nvSpPr>
            <p:spPr bwMode="auto">
              <a:xfrm>
                <a:off x="563" y="268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7" name="Oval 13972"/>
              <p:cNvSpPr>
                <a:spLocks noChangeArrowheads="1"/>
              </p:cNvSpPr>
              <p:nvPr/>
            </p:nvSpPr>
            <p:spPr bwMode="auto">
              <a:xfrm>
                <a:off x="563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8" name="Oval 13973"/>
              <p:cNvSpPr>
                <a:spLocks noChangeArrowheads="1"/>
              </p:cNvSpPr>
              <p:nvPr/>
            </p:nvSpPr>
            <p:spPr bwMode="auto">
              <a:xfrm>
                <a:off x="563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19" name="Oval 13974"/>
              <p:cNvSpPr>
                <a:spLocks noChangeArrowheads="1"/>
              </p:cNvSpPr>
              <p:nvPr/>
            </p:nvSpPr>
            <p:spPr bwMode="auto">
              <a:xfrm>
                <a:off x="563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0" name="Oval 13975"/>
              <p:cNvSpPr>
                <a:spLocks noChangeArrowheads="1"/>
              </p:cNvSpPr>
              <p:nvPr/>
            </p:nvSpPr>
            <p:spPr bwMode="auto">
              <a:xfrm>
                <a:off x="563" y="268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1" name="Oval 13976"/>
              <p:cNvSpPr>
                <a:spLocks noChangeArrowheads="1"/>
              </p:cNvSpPr>
              <p:nvPr/>
            </p:nvSpPr>
            <p:spPr bwMode="auto">
              <a:xfrm>
                <a:off x="563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2" name="Oval 13977"/>
              <p:cNvSpPr>
                <a:spLocks noChangeArrowheads="1"/>
              </p:cNvSpPr>
              <p:nvPr/>
            </p:nvSpPr>
            <p:spPr bwMode="auto">
              <a:xfrm>
                <a:off x="563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3" name="Oval 13978"/>
              <p:cNvSpPr>
                <a:spLocks noChangeArrowheads="1"/>
              </p:cNvSpPr>
              <p:nvPr/>
            </p:nvSpPr>
            <p:spPr bwMode="auto">
              <a:xfrm>
                <a:off x="563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4" name="Oval 13979"/>
              <p:cNvSpPr>
                <a:spLocks noChangeArrowheads="1"/>
              </p:cNvSpPr>
              <p:nvPr/>
            </p:nvSpPr>
            <p:spPr bwMode="auto">
              <a:xfrm>
                <a:off x="566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5" name="Oval 13980"/>
              <p:cNvSpPr>
                <a:spLocks noChangeArrowheads="1"/>
              </p:cNvSpPr>
              <p:nvPr/>
            </p:nvSpPr>
            <p:spPr bwMode="auto">
              <a:xfrm>
                <a:off x="566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6" name="Oval 13981"/>
              <p:cNvSpPr>
                <a:spLocks noChangeArrowheads="1"/>
              </p:cNvSpPr>
              <p:nvPr/>
            </p:nvSpPr>
            <p:spPr bwMode="auto">
              <a:xfrm>
                <a:off x="566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7" name="Oval 13982"/>
              <p:cNvSpPr>
                <a:spLocks noChangeArrowheads="1"/>
              </p:cNvSpPr>
              <p:nvPr/>
            </p:nvSpPr>
            <p:spPr bwMode="auto">
              <a:xfrm>
                <a:off x="566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8" name="Oval 13983"/>
              <p:cNvSpPr>
                <a:spLocks noChangeArrowheads="1"/>
              </p:cNvSpPr>
              <p:nvPr/>
            </p:nvSpPr>
            <p:spPr bwMode="auto">
              <a:xfrm>
                <a:off x="566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29" name="Oval 13984"/>
              <p:cNvSpPr>
                <a:spLocks noChangeArrowheads="1"/>
              </p:cNvSpPr>
              <p:nvPr/>
            </p:nvSpPr>
            <p:spPr bwMode="auto">
              <a:xfrm>
                <a:off x="566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0" name="Oval 13985"/>
              <p:cNvSpPr>
                <a:spLocks noChangeArrowheads="1"/>
              </p:cNvSpPr>
              <p:nvPr/>
            </p:nvSpPr>
            <p:spPr bwMode="auto">
              <a:xfrm>
                <a:off x="566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1" name="Oval 13986"/>
              <p:cNvSpPr>
                <a:spLocks noChangeArrowheads="1"/>
              </p:cNvSpPr>
              <p:nvPr/>
            </p:nvSpPr>
            <p:spPr bwMode="auto">
              <a:xfrm>
                <a:off x="569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2" name="Oval 13987"/>
              <p:cNvSpPr>
                <a:spLocks noChangeArrowheads="1"/>
              </p:cNvSpPr>
              <p:nvPr/>
            </p:nvSpPr>
            <p:spPr bwMode="auto">
              <a:xfrm>
                <a:off x="569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3" name="Oval 13988"/>
              <p:cNvSpPr>
                <a:spLocks noChangeArrowheads="1"/>
              </p:cNvSpPr>
              <p:nvPr/>
            </p:nvSpPr>
            <p:spPr bwMode="auto">
              <a:xfrm>
                <a:off x="569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4" name="Oval 13989"/>
              <p:cNvSpPr>
                <a:spLocks noChangeArrowheads="1"/>
              </p:cNvSpPr>
              <p:nvPr/>
            </p:nvSpPr>
            <p:spPr bwMode="auto">
              <a:xfrm>
                <a:off x="569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5" name="Oval 13990"/>
              <p:cNvSpPr>
                <a:spLocks noChangeArrowheads="1"/>
              </p:cNvSpPr>
              <p:nvPr/>
            </p:nvSpPr>
            <p:spPr bwMode="auto">
              <a:xfrm>
                <a:off x="569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6" name="Oval 13991"/>
              <p:cNvSpPr>
                <a:spLocks noChangeArrowheads="1"/>
              </p:cNvSpPr>
              <p:nvPr/>
            </p:nvSpPr>
            <p:spPr bwMode="auto">
              <a:xfrm>
                <a:off x="569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7" name="Oval 13992"/>
              <p:cNvSpPr>
                <a:spLocks noChangeArrowheads="1"/>
              </p:cNvSpPr>
              <p:nvPr/>
            </p:nvSpPr>
            <p:spPr bwMode="auto">
              <a:xfrm>
                <a:off x="569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8" name="Oval 13993"/>
              <p:cNvSpPr>
                <a:spLocks noChangeArrowheads="1"/>
              </p:cNvSpPr>
              <p:nvPr/>
            </p:nvSpPr>
            <p:spPr bwMode="auto">
              <a:xfrm>
                <a:off x="569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39" name="Oval 13994"/>
              <p:cNvSpPr>
                <a:spLocks noChangeArrowheads="1"/>
              </p:cNvSpPr>
              <p:nvPr/>
            </p:nvSpPr>
            <p:spPr bwMode="auto">
              <a:xfrm>
                <a:off x="572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0" name="Oval 13995"/>
              <p:cNvSpPr>
                <a:spLocks noChangeArrowheads="1"/>
              </p:cNvSpPr>
              <p:nvPr/>
            </p:nvSpPr>
            <p:spPr bwMode="auto">
              <a:xfrm>
                <a:off x="572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1" name="Oval 13996"/>
              <p:cNvSpPr>
                <a:spLocks noChangeArrowheads="1"/>
              </p:cNvSpPr>
              <p:nvPr/>
            </p:nvSpPr>
            <p:spPr bwMode="auto">
              <a:xfrm>
                <a:off x="572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2" name="Oval 13997"/>
              <p:cNvSpPr>
                <a:spLocks noChangeArrowheads="1"/>
              </p:cNvSpPr>
              <p:nvPr/>
            </p:nvSpPr>
            <p:spPr bwMode="auto">
              <a:xfrm>
                <a:off x="572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3" name="Oval 13998"/>
              <p:cNvSpPr>
                <a:spLocks noChangeArrowheads="1"/>
              </p:cNvSpPr>
              <p:nvPr/>
            </p:nvSpPr>
            <p:spPr bwMode="auto">
              <a:xfrm>
                <a:off x="572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4" name="Oval 13999"/>
              <p:cNvSpPr>
                <a:spLocks noChangeArrowheads="1"/>
              </p:cNvSpPr>
              <p:nvPr/>
            </p:nvSpPr>
            <p:spPr bwMode="auto">
              <a:xfrm>
                <a:off x="572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5" name="Oval 14000"/>
              <p:cNvSpPr>
                <a:spLocks noChangeArrowheads="1"/>
              </p:cNvSpPr>
              <p:nvPr/>
            </p:nvSpPr>
            <p:spPr bwMode="auto">
              <a:xfrm>
                <a:off x="572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6" name="Oval 14001"/>
              <p:cNvSpPr>
                <a:spLocks noChangeArrowheads="1"/>
              </p:cNvSpPr>
              <p:nvPr/>
            </p:nvSpPr>
            <p:spPr bwMode="auto">
              <a:xfrm>
                <a:off x="575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7" name="Oval 14002"/>
              <p:cNvSpPr>
                <a:spLocks noChangeArrowheads="1"/>
              </p:cNvSpPr>
              <p:nvPr/>
            </p:nvSpPr>
            <p:spPr bwMode="auto">
              <a:xfrm>
                <a:off x="575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8" name="Oval 14003"/>
              <p:cNvSpPr>
                <a:spLocks noChangeArrowheads="1"/>
              </p:cNvSpPr>
              <p:nvPr/>
            </p:nvSpPr>
            <p:spPr bwMode="auto">
              <a:xfrm>
                <a:off x="575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49" name="Oval 14004"/>
              <p:cNvSpPr>
                <a:spLocks noChangeArrowheads="1"/>
              </p:cNvSpPr>
              <p:nvPr/>
            </p:nvSpPr>
            <p:spPr bwMode="auto">
              <a:xfrm>
                <a:off x="575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0" name="Oval 14005"/>
              <p:cNvSpPr>
                <a:spLocks noChangeArrowheads="1"/>
              </p:cNvSpPr>
              <p:nvPr/>
            </p:nvSpPr>
            <p:spPr bwMode="auto">
              <a:xfrm>
                <a:off x="575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1" name="Oval 14006"/>
              <p:cNvSpPr>
                <a:spLocks noChangeArrowheads="1"/>
              </p:cNvSpPr>
              <p:nvPr/>
            </p:nvSpPr>
            <p:spPr bwMode="auto">
              <a:xfrm>
                <a:off x="575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2" name="Oval 14007"/>
              <p:cNvSpPr>
                <a:spLocks noChangeArrowheads="1"/>
              </p:cNvSpPr>
              <p:nvPr/>
            </p:nvSpPr>
            <p:spPr bwMode="auto">
              <a:xfrm>
                <a:off x="575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3" name="Oval 14008"/>
              <p:cNvSpPr>
                <a:spLocks noChangeArrowheads="1"/>
              </p:cNvSpPr>
              <p:nvPr/>
            </p:nvSpPr>
            <p:spPr bwMode="auto">
              <a:xfrm>
                <a:off x="575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4" name="Oval 14009"/>
              <p:cNvSpPr>
                <a:spLocks noChangeArrowheads="1"/>
              </p:cNvSpPr>
              <p:nvPr/>
            </p:nvSpPr>
            <p:spPr bwMode="auto">
              <a:xfrm>
                <a:off x="578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5" name="Oval 14010"/>
              <p:cNvSpPr>
                <a:spLocks noChangeArrowheads="1"/>
              </p:cNvSpPr>
              <p:nvPr/>
            </p:nvSpPr>
            <p:spPr bwMode="auto">
              <a:xfrm>
                <a:off x="578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6" name="Oval 14011"/>
              <p:cNvSpPr>
                <a:spLocks noChangeArrowheads="1"/>
              </p:cNvSpPr>
              <p:nvPr/>
            </p:nvSpPr>
            <p:spPr bwMode="auto">
              <a:xfrm>
                <a:off x="578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7" name="Oval 14012"/>
              <p:cNvSpPr>
                <a:spLocks noChangeArrowheads="1"/>
              </p:cNvSpPr>
              <p:nvPr/>
            </p:nvSpPr>
            <p:spPr bwMode="auto">
              <a:xfrm>
                <a:off x="578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8" name="Oval 14013"/>
              <p:cNvSpPr>
                <a:spLocks noChangeArrowheads="1"/>
              </p:cNvSpPr>
              <p:nvPr/>
            </p:nvSpPr>
            <p:spPr bwMode="auto">
              <a:xfrm>
                <a:off x="578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59" name="Oval 14014"/>
              <p:cNvSpPr>
                <a:spLocks noChangeArrowheads="1"/>
              </p:cNvSpPr>
              <p:nvPr/>
            </p:nvSpPr>
            <p:spPr bwMode="auto">
              <a:xfrm>
                <a:off x="578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0" name="Oval 14015"/>
              <p:cNvSpPr>
                <a:spLocks noChangeArrowheads="1"/>
              </p:cNvSpPr>
              <p:nvPr/>
            </p:nvSpPr>
            <p:spPr bwMode="auto">
              <a:xfrm>
                <a:off x="578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1" name="Oval 14016"/>
              <p:cNvSpPr>
                <a:spLocks noChangeArrowheads="1"/>
              </p:cNvSpPr>
              <p:nvPr/>
            </p:nvSpPr>
            <p:spPr bwMode="auto">
              <a:xfrm>
                <a:off x="578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2" name="Oval 14017"/>
              <p:cNvSpPr>
                <a:spLocks noChangeArrowheads="1"/>
              </p:cNvSpPr>
              <p:nvPr/>
            </p:nvSpPr>
            <p:spPr bwMode="auto">
              <a:xfrm>
                <a:off x="580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3" name="Oval 14018"/>
              <p:cNvSpPr>
                <a:spLocks noChangeArrowheads="1"/>
              </p:cNvSpPr>
              <p:nvPr/>
            </p:nvSpPr>
            <p:spPr bwMode="auto">
              <a:xfrm>
                <a:off x="580" y="2676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4" name="Oval 14019"/>
              <p:cNvSpPr>
                <a:spLocks noChangeArrowheads="1"/>
              </p:cNvSpPr>
              <p:nvPr/>
            </p:nvSpPr>
            <p:spPr bwMode="auto">
              <a:xfrm>
                <a:off x="580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5" name="Oval 14020"/>
              <p:cNvSpPr>
                <a:spLocks noChangeArrowheads="1"/>
              </p:cNvSpPr>
              <p:nvPr/>
            </p:nvSpPr>
            <p:spPr bwMode="auto">
              <a:xfrm>
                <a:off x="580" y="268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6" name="Oval 14021"/>
              <p:cNvSpPr>
                <a:spLocks noChangeArrowheads="1"/>
              </p:cNvSpPr>
              <p:nvPr/>
            </p:nvSpPr>
            <p:spPr bwMode="auto">
              <a:xfrm>
                <a:off x="580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7" name="Oval 14022"/>
              <p:cNvSpPr>
                <a:spLocks noChangeArrowheads="1"/>
              </p:cNvSpPr>
              <p:nvPr/>
            </p:nvSpPr>
            <p:spPr bwMode="auto">
              <a:xfrm>
                <a:off x="580" y="268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8" name="Oval 14023"/>
              <p:cNvSpPr>
                <a:spLocks noChangeArrowheads="1"/>
              </p:cNvSpPr>
              <p:nvPr/>
            </p:nvSpPr>
            <p:spPr bwMode="auto">
              <a:xfrm>
                <a:off x="580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69" name="Oval 14024"/>
              <p:cNvSpPr>
                <a:spLocks noChangeArrowheads="1"/>
              </p:cNvSpPr>
              <p:nvPr/>
            </p:nvSpPr>
            <p:spPr bwMode="auto">
              <a:xfrm>
                <a:off x="583" y="267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0" name="Oval 14025"/>
              <p:cNvSpPr>
                <a:spLocks noChangeArrowheads="1"/>
              </p:cNvSpPr>
              <p:nvPr/>
            </p:nvSpPr>
            <p:spPr bwMode="auto">
              <a:xfrm>
                <a:off x="583" y="268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1" name="Oval 14026"/>
              <p:cNvSpPr>
                <a:spLocks noChangeArrowheads="1"/>
              </p:cNvSpPr>
              <p:nvPr/>
            </p:nvSpPr>
            <p:spPr bwMode="auto">
              <a:xfrm>
                <a:off x="583" y="268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2" name="Oval 14027"/>
              <p:cNvSpPr>
                <a:spLocks noChangeArrowheads="1"/>
              </p:cNvSpPr>
              <p:nvPr/>
            </p:nvSpPr>
            <p:spPr bwMode="auto">
              <a:xfrm>
                <a:off x="583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3" name="Oval 14028"/>
              <p:cNvSpPr>
                <a:spLocks noChangeArrowheads="1"/>
              </p:cNvSpPr>
              <p:nvPr/>
            </p:nvSpPr>
            <p:spPr bwMode="auto">
              <a:xfrm>
                <a:off x="583" y="268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4" name="Oval 14029"/>
              <p:cNvSpPr>
                <a:spLocks noChangeArrowheads="1"/>
              </p:cNvSpPr>
              <p:nvPr/>
            </p:nvSpPr>
            <p:spPr bwMode="auto">
              <a:xfrm>
                <a:off x="583" y="268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5" name="Oval 14030"/>
              <p:cNvSpPr>
                <a:spLocks noChangeArrowheads="1"/>
              </p:cNvSpPr>
              <p:nvPr/>
            </p:nvSpPr>
            <p:spPr bwMode="auto">
              <a:xfrm>
                <a:off x="583" y="268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6" name="Oval 14031"/>
              <p:cNvSpPr>
                <a:spLocks noChangeArrowheads="1"/>
              </p:cNvSpPr>
              <p:nvPr/>
            </p:nvSpPr>
            <p:spPr bwMode="auto">
              <a:xfrm>
                <a:off x="583" y="268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7" name="Oval 14032"/>
              <p:cNvSpPr>
                <a:spLocks noChangeArrowheads="1"/>
              </p:cNvSpPr>
              <p:nvPr/>
            </p:nvSpPr>
            <p:spPr bwMode="auto">
              <a:xfrm>
                <a:off x="586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8" name="Oval 14033"/>
              <p:cNvSpPr>
                <a:spLocks noChangeArrowheads="1"/>
              </p:cNvSpPr>
              <p:nvPr/>
            </p:nvSpPr>
            <p:spPr bwMode="auto">
              <a:xfrm>
                <a:off x="586" y="2676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79" name="Oval 14034"/>
              <p:cNvSpPr>
                <a:spLocks noChangeArrowheads="1"/>
              </p:cNvSpPr>
              <p:nvPr/>
            </p:nvSpPr>
            <p:spPr bwMode="auto">
              <a:xfrm>
                <a:off x="586" y="267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0" name="Oval 14035"/>
              <p:cNvSpPr>
                <a:spLocks noChangeArrowheads="1"/>
              </p:cNvSpPr>
              <p:nvPr/>
            </p:nvSpPr>
            <p:spPr bwMode="auto">
              <a:xfrm>
                <a:off x="586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1" name="Oval 14036"/>
              <p:cNvSpPr>
                <a:spLocks noChangeArrowheads="1"/>
              </p:cNvSpPr>
              <p:nvPr/>
            </p:nvSpPr>
            <p:spPr bwMode="auto">
              <a:xfrm>
                <a:off x="586" y="267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2" name="Oval 14037"/>
              <p:cNvSpPr>
                <a:spLocks noChangeArrowheads="1"/>
              </p:cNvSpPr>
              <p:nvPr/>
            </p:nvSpPr>
            <p:spPr bwMode="auto">
              <a:xfrm>
                <a:off x="586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3" name="Oval 14038"/>
              <p:cNvSpPr>
                <a:spLocks noChangeArrowheads="1"/>
              </p:cNvSpPr>
              <p:nvPr/>
            </p:nvSpPr>
            <p:spPr bwMode="auto">
              <a:xfrm>
                <a:off x="586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4" name="Oval 14039"/>
              <p:cNvSpPr>
                <a:spLocks noChangeArrowheads="1"/>
              </p:cNvSpPr>
              <p:nvPr/>
            </p:nvSpPr>
            <p:spPr bwMode="auto">
              <a:xfrm>
                <a:off x="586" y="2676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5" name="Oval 14040"/>
              <p:cNvSpPr>
                <a:spLocks noChangeArrowheads="1"/>
              </p:cNvSpPr>
              <p:nvPr/>
            </p:nvSpPr>
            <p:spPr bwMode="auto">
              <a:xfrm>
                <a:off x="589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6" name="Oval 14041"/>
              <p:cNvSpPr>
                <a:spLocks noChangeArrowheads="1"/>
              </p:cNvSpPr>
              <p:nvPr/>
            </p:nvSpPr>
            <p:spPr bwMode="auto">
              <a:xfrm>
                <a:off x="589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7" name="Oval 14042"/>
              <p:cNvSpPr>
                <a:spLocks noChangeArrowheads="1"/>
              </p:cNvSpPr>
              <p:nvPr/>
            </p:nvSpPr>
            <p:spPr bwMode="auto">
              <a:xfrm>
                <a:off x="589" y="267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8" name="Oval 14043"/>
              <p:cNvSpPr>
                <a:spLocks noChangeArrowheads="1"/>
              </p:cNvSpPr>
              <p:nvPr/>
            </p:nvSpPr>
            <p:spPr bwMode="auto">
              <a:xfrm>
                <a:off x="589" y="266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89" name="Oval 14044"/>
              <p:cNvSpPr>
                <a:spLocks noChangeArrowheads="1"/>
              </p:cNvSpPr>
              <p:nvPr/>
            </p:nvSpPr>
            <p:spPr bwMode="auto">
              <a:xfrm>
                <a:off x="589" y="266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0" name="Oval 14045"/>
              <p:cNvSpPr>
                <a:spLocks noChangeArrowheads="1"/>
              </p:cNvSpPr>
              <p:nvPr/>
            </p:nvSpPr>
            <p:spPr bwMode="auto">
              <a:xfrm>
                <a:off x="589" y="266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1" name="Oval 14046"/>
              <p:cNvSpPr>
                <a:spLocks noChangeArrowheads="1"/>
              </p:cNvSpPr>
              <p:nvPr/>
            </p:nvSpPr>
            <p:spPr bwMode="auto">
              <a:xfrm>
                <a:off x="589" y="266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2" name="Oval 14047"/>
              <p:cNvSpPr>
                <a:spLocks noChangeArrowheads="1"/>
              </p:cNvSpPr>
              <p:nvPr/>
            </p:nvSpPr>
            <p:spPr bwMode="auto">
              <a:xfrm>
                <a:off x="592" y="265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3" name="Oval 14048"/>
              <p:cNvSpPr>
                <a:spLocks noChangeArrowheads="1"/>
              </p:cNvSpPr>
              <p:nvPr/>
            </p:nvSpPr>
            <p:spPr bwMode="auto">
              <a:xfrm>
                <a:off x="592" y="265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4" name="Oval 14049"/>
              <p:cNvSpPr>
                <a:spLocks noChangeArrowheads="1"/>
              </p:cNvSpPr>
              <p:nvPr/>
            </p:nvSpPr>
            <p:spPr bwMode="auto">
              <a:xfrm>
                <a:off x="592" y="265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5" name="Oval 14050"/>
              <p:cNvSpPr>
                <a:spLocks noChangeArrowheads="1"/>
              </p:cNvSpPr>
              <p:nvPr/>
            </p:nvSpPr>
            <p:spPr bwMode="auto">
              <a:xfrm>
                <a:off x="592" y="265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6" name="Oval 14051"/>
              <p:cNvSpPr>
                <a:spLocks noChangeArrowheads="1"/>
              </p:cNvSpPr>
              <p:nvPr/>
            </p:nvSpPr>
            <p:spPr bwMode="auto">
              <a:xfrm>
                <a:off x="592" y="265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7" name="Oval 14052"/>
              <p:cNvSpPr>
                <a:spLocks noChangeArrowheads="1"/>
              </p:cNvSpPr>
              <p:nvPr/>
            </p:nvSpPr>
            <p:spPr bwMode="auto">
              <a:xfrm>
                <a:off x="592" y="265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8" name="Oval 14053"/>
              <p:cNvSpPr>
                <a:spLocks noChangeArrowheads="1"/>
              </p:cNvSpPr>
              <p:nvPr/>
            </p:nvSpPr>
            <p:spPr bwMode="auto">
              <a:xfrm>
                <a:off x="592" y="265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699" name="Oval 14054"/>
              <p:cNvSpPr>
                <a:spLocks noChangeArrowheads="1"/>
              </p:cNvSpPr>
              <p:nvPr/>
            </p:nvSpPr>
            <p:spPr bwMode="auto">
              <a:xfrm>
                <a:off x="592" y="265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00" name="Oval 14055"/>
              <p:cNvSpPr>
                <a:spLocks noChangeArrowheads="1"/>
              </p:cNvSpPr>
              <p:nvPr/>
            </p:nvSpPr>
            <p:spPr bwMode="auto">
              <a:xfrm>
                <a:off x="595" y="266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01" name="Oval 14056"/>
              <p:cNvSpPr>
                <a:spLocks noChangeArrowheads="1"/>
              </p:cNvSpPr>
              <p:nvPr/>
            </p:nvSpPr>
            <p:spPr bwMode="auto">
              <a:xfrm>
                <a:off x="595" y="265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02" name="Oval 14057"/>
              <p:cNvSpPr>
                <a:spLocks noChangeArrowheads="1"/>
              </p:cNvSpPr>
              <p:nvPr/>
            </p:nvSpPr>
            <p:spPr bwMode="auto">
              <a:xfrm>
                <a:off x="595" y="266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03" name="Oval 14058"/>
              <p:cNvSpPr>
                <a:spLocks noChangeArrowheads="1"/>
              </p:cNvSpPr>
              <p:nvPr/>
            </p:nvSpPr>
            <p:spPr bwMode="auto">
              <a:xfrm>
                <a:off x="595" y="266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04" name="Oval 14059"/>
              <p:cNvSpPr>
                <a:spLocks noChangeArrowheads="1"/>
              </p:cNvSpPr>
              <p:nvPr/>
            </p:nvSpPr>
            <p:spPr bwMode="auto">
              <a:xfrm>
                <a:off x="595" y="266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05" name="Oval 14060"/>
              <p:cNvSpPr>
                <a:spLocks noChangeArrowheads="1"/>
              </p:cNvSpPr>
              <p:nvPr/>
            </p:nvSpPr>
            <p:spPr bwMode="auto">
              <a:xfrm>
                <a:off x="595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06" name="Oval 14061"/>
              <p:cNvSpPr>
                <a:spLocks noChangeArrowheads="1"/>
              </p:cNvSpPr>
              <p:nvPr/>
            </p:nvSpPr>
            <p:spPr bwMode="auto">
              <a:xfrm>
                <a:off x="595" y="267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07" name="Oval 14062"/>
              <p:cNvSpPr>
                <a:spLocks noChangeArrowheads="1"/>
              </p:cNvSpPr>
              <p:nvPr/>
            </p:nvSpPr>
            <p:spPr bwMode="auto">
              <a:xfrm>
                <a:off x="595" y="267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708" name="Oval 14063"/>
              <p:cNvSpPr>
                <a:spLocks noChangeArrowheads="1"/>
              </p:cNvSpPr>
              <p:nvPr/>
            </p:nvSpPr>
            <p:spPr bwMode="auto">
              <a:xfrm>
                <a:off x="598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7" name="Group 14265"/>
            <p:cNvGrpSpPr>
              <a:grpSpLocks/>
            </p:cNvGrpSpPr>
            <p:nvPr/>
          </p:nvGrpSpPr>
          <p:grpSpPr bwMode="auto">
            <a:xfrm>
              <a:off x="598" y="2412"/>
              <a:ext cx="99" cy="281"/>
              <a:chOff x="598" y="2412"/>
              <a:chExt cx="99" cy="281"/>
            </a:xfrm>
          </p:grpSpPr>
          <p:sp>
            <p:nvSpPr>
              <p:cNvPr id="8309" name="Oval 14065"/>
              <p:cNvSpPr>
                <a:spLocks noChangeArrowheads="1"/>
              </p:cNvSpPr>
              <p:nvPr/>
            </p:nvSpPr>
            <p:spPr bwMode="auto">
              <a:xfrm>
                <a:off x="598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0" name="Oval 14066"/>
              <p:cNvSpPr>
                <a:spLocks noChangeArrowheads="1"/>
              </p:cNvSpPr>
              <p:nvPr/>
            </p:nvSpPr>
            <p:spPr bwMode="auto">
              <a:xfrm>
                <a:off x="598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1" name="Oval 14067"/>
              <p:cNvSpPr>
                <a:spLocks noChangeArrowheads="1"/>
              </p:cNvSpPr>
              <p:nvPr/>
            </p:nvSpPr>
            <p:spPr bwMode="auto">
              <a:xfrm>
                <a:off x="598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2" name="Oval 14068"/>
              <p:cNvSpPr>
                <a:spLocks noChangeArrowheads="1"/>
              </p:cNvSpPr>
              <p:nvPr/>
            </p:nvSpPr>
            <p:spPr bwMode="auto">
              <a:xfrm>
                <a:off x="598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3" name="Oval 14069"/>
              <p:cNvSpPr>
                <a:spLocks noChangeArrowheads="1"/>
              </p:cNvSpPr>
              <p:nvPr/>
            </p:nvSpPr>
            <p:spPr bwMode="auto">
              <a:xfrm>
                <a:off x="598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4" name="Oval 14070"/>
              <p:cNvSpPr>
                <a:spLocks noChangeArrowheads="1"/>
              </p:cNvSpPr>
              <p:nvPr/>
            </p:nvSpPr>
            <p:spPr bwMode="auto">
              <a:xfrm>
                <a:off x="598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5" name="Oval 14071"/>
              <p:cNvSpPr>
                <a:spLocks noChangeArrowheads="1"/>
              </p:cNvSpPr>
              <p:nvPr/>
            </p:nvSpPr>
            <p:spPr bwMode="auto">
              <a:xfrm>
                <a:off x="601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6" name="Oval 14072"/>
              <p:cNvSpPr>
                <a:spLocks noChangeArrowheads="1"/>
              </p:cNvSpPr>
              <p:nvPr/>
            </p:nvSpPr>
            <p:spPr bwMode="auto">
              <a:xfrm>
                <a:off x="601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7" name="Oval 14073"/>
              <p:cNvSpPr>
                <a:spLocks noChangeArrowheads="1"/>
              </p:cNvSpPr>
              <p:nvPr/>
            </p:nvSpPr>
            <p:spPr bwMode="auto">
              <a:xfrm>
                <a:off x="601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8" name="Oval 14074"/>
              <p:cNvSpPr>
                <a:spLocks noChangeArrowheads="1"/>
              </p:cNvSpPr>
              <p:nvPr/>
            </p:nvSpPr>
            <p:spPr bwMode="auto">
              <a:xfrm>
                <a:off x="601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19" name="Oval 14075"/>
              <p:cNvSpPr>
                <a:spLocks noChangeArrowheads="1"/>
              </p:cNvSpPr>
              <p:nvPr/>
            </p:nvSpPr>
            <p:spPr bwMode="auto">
              <a:xfrm>
                <a:off x="601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0" name="Oval 14076"/>
              <p:cNvSpPr>
                <a:spLocks noChangeArrowheads="1"/>
              </p:cNvSpPr>
              <p:nvPr/>
            </p:nvSpPr>
            <p:spPr bwMode="auto">
              <a:xfrm>
                <a:off x="601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1" name="Oval 14077"/>
              <p:cNvSpPr>
                <a:spLocks noChangeArrowheads="1"/>
              </p:cNvSpPr>
              <p:nvPr/>
            </p:nvSpPr>
            <p:spPr bwMode="auto">
              <a:xfrm>
                <a:off x="601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2" name="Oval 14078"/>
              <p:cNvSpPr>
                <a:spLocks noChangeArrowheads="1"/>
              </p:cNvSpPr>
              <p:nvPr/>
            </p:nvSpPr>
            <p:spPr bwMode="auto">
              <a:xfrm>
                <a:off x="601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3" name="Oval 14079"/>
              <p:cNvSpPr>
                <a:spLocks noChangeArrowheads="1"/>
              </p:cNvSpPr>
              <p:nvPr/>
            </p:nvSpPr>
            <p:spPr bwMode="auto">
              <a:xfrm>
                <a:off x="604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4" name="Oval 14080"/>
              <p:cNvSpPr>
                <a:spLocks noChangeArrowheads="1"/>
              </p:cNvSpPr>
              <p:nvPr/>
            </p:nvSpPr>
            <p:spPr bwMode="auto">
              <a:xfrm>
                <a:off x="604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5" name="Oval 14081"/>
              <p:cNvSpPr>
                <a:spLocks noChangeArrowheads="1"/>
              </p:cNvSpPr>
              <p:nvPr/>
            </p:nvSpPr>
            <p:spPr bwMode="auto">
              <a:xfrm>
                <a:off x="604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6" name="Oval 14082"/>
              <p:cNvSpPr>
                <a:spLocks noChangeArrowheads="1"/>
              </p:cNvSpPr>
              <p:nvPr/>
            </p:nvSpPr>
            <p:spPr bwMode="auto">
              <a:xfrm>
                <a:off x="604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7" name="Oval 14083"/>
              <p:cNvSpPr>
                <a:spLocks noChangeArrowheads="1"/>
              </p:cNvSpPr>
              <p:nvPr/>
            </p:nvSpPr>
            <p:spPr bwMode="auto">
              <a:xfrm>
                <a:off x="604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8" name="Oval 14084"/>
              <p:cNvSpPr>
                <a:spLocks noChangeArrowheads="1"/>
              </p:cNvSpPr>
              <p:nvPr/>
            </p:nvSpPr>
            <p:spPr bwMode="auto">
              <a:xfrm>
                <a:off x="604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29" name="Oval 14085"/>
              <p:cNvSpPr>
                <a:spLocks noChangeArrowheads="1"/>
              </p:cNvSpPr>
              <p:nvPr/>
            </p:nvSpPr>
            <p:spPr bwMode="auto">
              <a:xfrm>
                <a:off x="604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0" name="Oval 14086"/>
              <p:cNvSpPr>
                <a:spLocks noChangeArrowheads="1"/>
              </p:cNvSpPr>
              <p:nvPr/>
            </p:nvSpPr>
            <p:spPr bwMode="auto">
              <a:xfrm>
                <a:off x="604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1" name="Oval 14087"/>
              <p:cNvSpPr>
                <a:spLocks noChangeArrowheads="1"/>
              </p:cNvSpPr>
              <p:nvPr/>
            </p:nvSpPr>
            <p:spPr bwMode="auto">
              <a:xfrm>
                <a:off x="607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2" name="Oval 14088"/>
              <p:cNvSpPr>
                <a:spLocks noChangeArrowheads="1"/>
              </p:cNvSpPr>
              <p:nvPr/>
            </p:nvSpPr>
            <p:spPr bwMode="auto">
              <a:xfrm>
                <a:off x="607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3" name="Oval 14089"/>
              <p:cNvSpPr>
                <a:spLocks noChangeArrowheads="1"/>
              </p:cNvSpPr>
              <p:nvPr/>
            </p:nvSpPr>
            <p:spPr bwMode="auto">
              <a:xfrm>
                <a:off x="607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4" name="Oval 14090"/>
              <p:cNvSpPr>
                <a:spLocks noChangeArrowheads="1"/>
              </p:cNvSpPr>
              <p:nvPr/>
            </p:nvSpPr>
            <p:spPr bwMode="auto">
              <a:xfrm>
                <a:off x="607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5" name="Oval 14091"/>
              <p:cNvSpPr>
                <a:spLocks noChangeArrowheads="1"/>
              </p:cNvSpPr>
              <p:nvPr/>
            </p:nvSpPr>
            <p:spPr bwMode="auto">
              <a:xfrm>
                <a:off x="607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6" name="Oval 14092"/>
              <p:cNvSpPr>
                <a:spLocks noChangeArrowheads="1"/>
              </p:cNvSpPr>
              <p:nvPr/>
            </p:nvSpPr>
            <p:spPr bwMode="auto">
              <a:xfrm>
                <a:off x="607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7" name="Oval 14093"/>
              <p:cNvSpPr>
                <a:spLocks noChangeArrowheads="1"/>
              </p:cNvSpPr>
              <p:nvPr/>
            </p:nvSpPr>
            <p:spPr bwMode="auto">
              <a:xfrm>
                <a:off x="607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8" name="Oval 14094"/>
              <p:cNvSpPr>
                <a:spLocks noChangeArrowheads="1"/>
              </p:cNvSpPr>
              <p:nvPr/>
            </p:nvSpPr>
            <p:spPr bwMode="auto">
              <a:xfrm>
                <a:off x="610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39" name="Oval 14095"/>
              <p:cNvSpPr>
                <a:spLocks noChangeArrowheads="1"/>
              </p:cNvSpPr>
              <p:nvPr/>
            </p:nvSpPr>
            <p:spPr bwMode="auto">
              <a:xfrm>
                <a:off x="610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0" name="Oval 14096"/>
              <p:cNvSpPr>
                <a:spLocks noChangeArrowheads="1"/>
              </p:cNvSpPr>
              <p:nvPr/>
            </p:nvSpPr>
            <p:spPr bwMode="auto">
              <a:xfrm>
                <a:off x="610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1" name="Oval 14097"/>
              <p:cNvSpPr>
                <a:spLocks noChangeArrowheads="1"/>
              </p:cNvSpPr>
              <p:nvPr/>
            </p:nvSpPr>
            <p:spPr bwMode="auto">
              <a:xfrm>
                <a:off x="610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2" name="Oval 14098"/>
              <p:cNvSpPr>
                <a:spLocks noChangeArrowheads="1"/>
              </p:cNvSpPr>
              <p:nvPr/>
            </p:nvSpPr>
            <p:spPr bwMode="auto">
              <a:xfrm>
                <a:off x="610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3" name="Oval 14099"/>
              <p:cNvSpPr>
                <a:spLocks noChangeArrowheads="1"/>
              </p:cNvSpPr>
              <p:nvPr/>
            </p:nvSpPr>
            <p:spPr bwMode="auto">
              <a:xfrm>
                <a:off x="610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4" name="Oval 14100"/>
              <p:cNvSpPr>
                <a:spLocks noChangeArrowheads="1"/>
              </p:cNvSpPr>
              <p:nvPr/>
            </p:nvSpPr>
            <p:spPr bwMode="auto">
              <a:xfrm>
                <a:off x="610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5" name="Oval 14101"/>
              <p:cNvSpPr>
                <a:spLocks noChangeArrowheads="1"/>
              </p:cNvSpPr>
              <p:nvPr/>
            </p:nvSpPr>
            <p:spPr bwMode="auto">
              <a:xfrm>
                <a:off x="610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6" name="Oval 14102"/>
              <p:cNvSpPr>
                <a:spLocks noChangeArrowheads="1"/>
              </p:cNvSpPr>
              <p:nvPr/>
            </p:nvSpPr>
            <p:spPr bwMode="auto">
              <a:xfrm>
                <a:off x="613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7" name="Oval 14103"/>
              <p:cNvSpPr>
                <a:spLocks noChangeArrowheads="1"/>
              </p:cNvSpPr>
              <p:nvPr/>
            </p:nvSpPr>
            <p:spPr bwMode="auto">
              <a:xfrm>
                <a:off x="613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8" name="Oval 14104"/>
              <p:cNvSpPr>
                <a:spLocks noChangeArrowheads="1"/>
              </p:cNvSpPr>
              <p:nvPr/>
            </p:nvSpPr>
            <p:spPr bwMode="auto">
              <a:xfrm>
                <a:off x="613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49" name="Oval 14105"/>
              <p:cNvSpPr>
                <a:spLocks noChangeArrowheads="1"/>
              </p:cNvSpPr>
              <p:nvPr/>
            </p:nvSpPr>
            <p:spPr bwMode="auto">
              <a:xfrm>
                <a:off x="613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0" name="Oval 14106"/>
              <p:cNvSpPr>
                <a:spLocks noChangeArrowheads="1"/>
              </p:cNvSpPr>
              <p:nvPr/>
            </p:nvSpPr>
            <p:spPr bwMode="auto">
              <a:xfrm>
                <a:off x="613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1" name="Oval 14107"/>
              <p:cNvSpPr>
                <a:spLocks noChangeArrowheads="1"/>
              </p:cNvSpPr>
              <p:nvPr/>
            </p:nvSpPr>
            <p:spPr bwMode="auto">
              <a:xfrm>
                <a:off x="613" y="26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2" name="Oval 14108"/>
              <p:cNvSpPr>
                <a:spLocks noChangeArrowheads="1"/>
              </p:cNvSpPr>
              <p:nvPr/>
            </p:nvSpPr>
            <p:spPr bwMode="auto">
              <a:xfrm>
                <a:off x="613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3" name="Oval 14109"/>
              <p:cNvSpPr>
                <a:spLocks noChangeArrowheads="1"/>
              </p:cNvSpPr>
              <p:nvPr/>
            </p:nvSpPr>
            <p:spPr bwMode="auto">
              <a:xfrm>
                <a:off x="616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4" name="Oval 14110"/>
              <p:cNvSpPr>
                <a:spLocks noChangeArrowheads="1"/>
              </p:cNvSpPr>
              <p:nvPr/>
            </p:nvSpPr>
            <p:spPr bwMode="auto">
              <a:xfrm>
                <a:off x="616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5" name="Oval 14111"/>
              <p:cNvSpPr>
                <a:spLocks noChangeArrowheads="1"/>
              </p:cNvSpPr>
              <p:nvPr/>
            </p:nvSpPr>
            <p:spPr bwMode="auto">
              <a:xfrm>
                <a:off x="616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6" name="Oval 14112"/>
              <p:cNvSpPr>
                <a:spLocks noChangeArrowheads="1"/>
              </p:cNvSpPr>
              <p:nvPr/>
            </p:nvSpPr>
            <p:spPr bwMode="auto">
              <a:xfrm>
                <a:off x="616" y="265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7" name="Oval 14113"/>
              <p:cNvSpPr>
                <a:spLocks noChangeArrowheads="1"/>
              </p:cNvSpPr>
              <p:nvPr/>
            </p:nvSpPr>
            <p:spPr bwMode="auto">
              <a:xfrm>
                <a:off x="616" y="265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8" name="Oval 14114"/>
              <p:cNvSpPr>
                <a:spLocks noChangeArrowheads="1"/>
              </p:cNvSpPr>
              <p:nvPr/>
            </p:nvSpPr>
            <p:spPr bwMode="auto">
              <a:xfrm>
                <a:off x="616" y="264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59" name="Oval 14115"/>
              <p:cNvSpPr>
                <a:spLocks noChangeArrowheads="1"/>
              </p:cNvSpPr>
              <p:nvPr/>
            </p:nvSpPr>
            <p:spPr bwMode="auto">
              <a:xfrm>
                <a:off x="616" y="264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0" name="Oval 14116"/>
              <p:cNvSpPr>
                <a:spLocks noChangeArrowheads="1"/>
              </p:cNvSpPr>
              <p:nvPr/>
            </p:nvSpPr>
            <p:spPr bwMode="auto">
              <a:xfrm>
                <a:off x="616" y="263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1" name="Oval 14117"/>
              <p:cNvSpPr>
                <a:spLocks noChangeArrowheads="1"/>
              </p:cNvSpPr>
              <p:nvPr/>
            </p:nvSpPr>
            <p:spPr bwMode="auto">
              <a:xfrm>
                <a:off x="619" y="263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2" name="Oval 14118"/>
              <p:cNvSpPr>
                <a:spLocks noChangeArrowheads="1"/>
              </p:cNvSpPr>
              <p:nvPr/>
            </p:nvSpPr>
            <p:spPr bwMode="auto">
              <a:xfrm>
                <a:off x="619" y="262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3" name="Oval 14119"/>
              <p:cNvSpPr>
                <a:spLocks noChangeArrowheads="1"/>
              </p:cNvSpPr>
              <p:nvPr/>
            </p:nvSpPr>
            <p:spPr bwMode="auto">
              <a:xfrm>
                <a:off x="619" y="261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4" name="Oval 14120"/>
              <p:cNvSpPr>
                <a:spLocks noChangeArrowheads="1"/>
              </p:cNvSpPr>
              <p:nvPr/>
            </p:nvSpPr>
            <p:spPr bwMode="auto">
              <a:xfrm>
                <a:off x="619" y="260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5" name="Oval 14121"/>
              <p:cNvSpPr>
                <a:spLocks noChangeArrowheads="1"/>
              </p:cNvSpPr>
              <p:nvPr/>
            </p:nvSpPr>
            <p:spPr bwMode="auto">
              <a:xfrm>
                <a:off x="619" y="260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6" name="Oval 14122"/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7" name="Oval 14123"/>
              <p:cNvSpPr>
                <a:spLocks noChangeArrowheads="1"/>
              </p:cNvSpPr>
              <p:nvPr/>
            </p:nvSpPr>
            <p:spPr bwMode="auto">
              <a:xfrm>
                <a:off x="619" y="258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8" name="Oval 14124"/>
              <p:cNvSpPr>
                <a:spLocks noChangeArrowheads="1"/>
              </p:cNvSpPr>
              <p:nvPr/>
            </p:nvSpPr>
            <p:spPr bwMode="auto">
              <a:xfrm>
                <a:off x="619" y="2575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69" name="Oval 14125"/>
              <p:cNvSpPr>
                <a:spLocks noChangeArrowheads="1"/>
              </p:cNvSpPr>
              <p:nvPr/>
            </p:nvSpPr>
            <p:spPr bwMode="auto">
              <a:xfrm>
                <a:off x="621" y="2572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0" name="Oval 14126"/>
              <p:cNvSpPr>
                <a:spLocks noChangeArrowheads="1"/>
              </p:cNvSpPr>
              <p:nvPr/>
            </p:nvSpPr>
            <p:spPr bwMode="auto">
              <a:xfrm>
                <a:off x="621" y="256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1" name="Oval 14127"/>
              <p:cNvSpPr>
                <a:spLocks noChangeArrowheads="1"/>
              </p:cNvSpPr>
              <p:nvPr/>
            </p:nvSpPr>
            <p:spPr bwMode="auto">
              <a:xfrm>
                <a:off x="621" y="255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2" name="Oval 14128"/>
              <p:cNvSpPr>
                <a:spLocks noChangeArrowheads="1"/>
              </p:cNvSpPr>
              <p:nvPr/>
            </p:nvSpPr>
            <p:spPr bwMode="auto">
              <a:xfrm>
                <a:off x="621" y="255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3" name="Oval 14129"/>
              <p:cNvSpPr>
                <a:spLocks noChangeArrowheads="1"/>
              </p:cNvSpPr>
              <p:nvPr/>
            </p:nvSpPr>
            <p:spPr bwMode="auto">
              <a:xfrm>
                <a:off x="621" y="254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4" name="Oval 14130"/>
              <p:cNvSpPr>
                <a:spLocks noChangeArrowheads="1"/>
              </p:cNvSpPr>
              <p:nvPr/>
            </p:nvSpPr>
            <p:spPr bwMode="auto">
              <a:xfrm>
                <a:off x="621" y="254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5" name="Oval 14131"/>
              <p:cNvSpPr>
                <a:spLocks noChangeArrowheads="1"/>
              </p:cNvSpPr>
              <p:nvPr/>
            </p:nvSpPr>
            <p:spPr bwMode="auto">
              <a:xfrm>
                <a:off x="621" y="254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6" name="Oval 14132"/>
              <p:cNvSpPr>
                <a:spLocks noChangeArrowheads="1"/>
              </p:cNvSpPr>
              <p:nvPr/>
            </p:nvSpPr>
            <p:spPr bwMode="auto">
              <a:xfrm>
                <a:off x="624" y="2546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7" name="Oval 14133"/>
              <p:cNvSpPr>
                <a:spLocks noChangeArrowheads="1"/>
              </p:cNvSpPr>
              <p:nvPr/>
            </p:nvSpPr>
            <p:spPr bwMode="auto">
              <a:xfrm>
                <a:off x="624" y="254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8" name="Oval 14134"/>
              <p:cNvSpPr>
                <a:spLocks noChangeArrowheads="1"/>
              </p:cNvSpPr>
              <p:nvPr/>
            </p:nvSpPr>
            <p:spPr bwMode="auto">
              <a:xfrm>
                <a:off x="624" y="254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79" name="Oval 14135"/>
              <p:cNvSpPr>
                <a:spLocks noChangeArrowheads="1"/>
              </p:cNvSpPr>
              <p:nvPr/>
            </p:nvSpPr>
            <p:spPr bwMode="auto">
              <a:xfrm>
                <a:off x="624" y="255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0" name="Oval 14136"/>
              <p:cNvSpPr>
                <a:spLocks noChangeArrowheads="1"/>
              </p:cNvSpPr>
              <p:nvPr/>
            </p:nvSpPr>
            <p:spPr bwMode="auto">
              <a:xfrm>
                <a:off x="624" y="255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1" name="Oval 14137"/>
              <p:cNvSpPr>
                <a:spLocks noChangeArrowheads="1"/>
              </p:cNvSpPr>
              <p:nvPr/>
            </p:nvSpPr>
            <p:spPr bwMode="auto">
              <a:xfrm>
                <a:off x="624" y="256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2" name="Oval 14138"/>
              <p:cNvSpPr>
                <a:spLocks noChangeArrowheads="1"/>
              </p:cNvSpPr>
              <p:nvPr/>
            </p:nvSpPr>
            <p:spPr bwMode="auto">
              <a:xfrm>
                <a:off x="624" y="256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3" name="Oval 14139"/>
              <p:cNvSpPr>
                <a:spLocks noChangeArrowheads="1"/>
              </p:cNvSpPr>
              <p:nvPr/>
            </p:nvSpPr>
            <p:spPr bwMode="auto">
              <a:xfrm>
                <a:off x="624" y="257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4" name="Oval 14140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5" name="Oval 14141"/>
              <p:cNvSpPr>
                <a:spLocks noChangeArrowheads="1"/>
              </p:cNvSpPr>
              <p:nvPr/>
            </p:nvSpPr>
            <p:spPr bwMode="auto">
              <a:xfrm>
                <a:off x="627" y="2592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6" name="Oval 14142"/>
              <p:cNvSpPr>
                <a:spLocks noChangeArrowheads="1"/>
              </p:cNvSpPr>
              <p:nvPr/>
            </p:nvSpPr>
            <p:spPr bwMode="auto">
              <a:xfrm>
                <a:off x="627" y="2598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7" name="Oval 14143"/>
              <p:cNvSpPr>
                <a:spLocks noChangeArrowheads="1"/>
              </p:cNvSpPr>
              <p:nvPr/>
            </p:nvSpPr>
            <p:spPr bwMode="auto">
              <a:xfrm>
                <a:off x="627" y="260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8" name="Oval 14144"/>
              <p:cNvSpPr>
                <a:spLocks noChangeArrowheads="1"/>
              </p:cNvSpPr>
              <p:nvPr/>
            </p:nvSpPr>
            <p:spPr bwMode="auto">
              <a:xfrm>
                <a:off x="627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89" name="Oval 14145"/>
              <p:cNvSpPr>
                <a:spLocks noChangeArrowheads="1"/>
              </p:cNvSpPr>
              <p:nvPr/>
            </p:nvSpPr>
            <p:spPr bwMode="auto">
              <a:xfrm>
                <a:off x="627" y="262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0" name="Oval 14146"/>
              <p:cNvSpPr>
                <a:spLocks noChangeArrowheads="1"/>
              </p:cNvSpPr>
              <p:nvPr/>
            </p:nvSpPr>
            <p:spPr bwMode="auto">
              <a:xfrm>
                <a:off x="627" y="262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1" name="Oval 14147"/>
              <p:cNvSpPr>
                <a:spLocks noChangeArrowheads="1"/>
              </p:cNvSpPr>
              <p:nvPr/>
            </p:nvSpPr>
            <p:spPr bwMode="auto">
              <a:xfrm>
                <a:off x="627" y="263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2" name="Oval 14148"/>
              <p:cNvSpPr>
                <a:spLocks noChangeArrowheads="1"/>
              </p:cNvSpPr>
              <p:nvPr/>
            </p:nvSpPr>
            <p:spPr bwMode="auto">
              <a:xfrm>
                <a:off x="630" y="264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3" name="Oval 14149"/>
              <p:cNvSpPr>
                <a:spLocks noChangeArrowheads="1"/>
              </p:cNvSpPr>
              <p:nvPr/>
            </p:nvSpPr>
            <p:spPr bwMode="auto">
              <a:xfrm>
                <a:off x="630" y="264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4" name="Oval 14150"/>
              <p:cNvSpPr>
                <a:spLocks noChangeArrowheads="1"/>
              </p:cNvSpPr>
              <p:nvPr/>
            </p:nvSpPr>
            <p:spPr bwMode="auto">
              <a:xfrm>
                <a:off x="630" y="264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5" name="Oval 14151"/>
              <p:cNvSpPr>
                <a:spLocks noChangeArrowheads="1"/>
              </p:cNvSpPr>
              <p:nvPr/>
            </p:nvSpPr>
            <p:spPr bwMode="auto">
              <a:xfrm>
                <a:off x="630" y="265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6" name="Oval 14152"/>
              <p:cNvSpPr>
                <a:spLocks noChangeArrowheads="1"/>
              </p:cNvSpPr>
              <p:nvPr/>
            </p:nvSpPr>
            <p:spPr bwMode="auto">
              <a:xfrm>
                <a:off x="630" y="265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7" name="Oval 14153"/>
              <p:cNvSpPr>
                <a:spLocks noChangeArrowheads="1"/>
              </p:cNvSpPr>
              <p:nvPr/>
            </p:nvSpPr>
            <p:spPr bwMode="auto">
              <a:xfrm>
                <a:off x="630" y="265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8" name="Oval 14154"/>
              <p:cNvSpPr>
                <a:spLocks noChangeArrowheads="1"/>
              </p:cNvSpPr>
              <p:nvPr/>
            </p:nvSpPr>
            <p:spPr bwMode="auto">
              <a:xfrm>
                <a:off x="630" y="266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99" name="Oval 14155"/>
              <p:cNvSpPr>
                <a:spLocks noChangeArrowheads="1"/>
              </p:cNvSpPr>
              <p:nvPr/>
            </p:nvSpPr>
            <p:spPr bwMode="auto">
              <a:xfrm>
                <a:off x="633" y="266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0" name="Oval 14156"/>
              <p:cNvSpPr>
                <a:spLocks noChangeArrowheads="1"/>
              </p:cNvSpPr>
              <p:nvPr/>
            </p:nvSpPr>
            <p:spPr bwMode="auto">
              <a:xfrm>
                <a:off x="633" y="266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1" name="Oval 14157"/>
              <p:cNvSpPr>
                <a:spLocks noChangeArrowheads="1"/>
              </p:cNvSpPr>
              <p:nvPr/>
            </p:nvSpPr>
            <p:spPr bwMode="auto">
              <a:xfrm>
                <a:off x="633" y="266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2" name="Oval 14158"/>
              <p:cNvSpPr>
                <a:spLocks noChangeArrowheads="1"/>
              </p:cNvSpPr>
              <p:nvPr/>
            </p:nvSpPr>
            <p:spPr bwMode="auto">
              <a:xfrm>
                <a:off x="633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3" name="Oval 14159"/>
              <p:cNvSpPr>
                <a:spLocks noChangeArrowheads="1"/>
              </p:cNvSpPr>
              <p:nvPr/>
            </p:nvSpPr>
            <p:spPr bwMode="auto">
              <a:xfrm>
                <a:off x="633" y="266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4" name="Oval 14160"/>
              <p:cNvSpPr>
                <a:spLocks noChangeArrowheads="1"/>
              </p:cNvSpPr>
              <p:nvPr/>
            </p:nvSpPr>
            <p:spPr bwMode="auto">
              <a:xfrm>
                <a:off x="633" y="266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5" name="Oval 14161"/>
              <p:cNvSpPr>
                <a:spLocks noChangeArrowheads="1"/>
              </p:cNvSpPr>
              <p:nvPr/>
            </p:nvSpPr>
            <p:spPr bwMode="auto">
              <a:xfrm>
                <a:off x="633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6" name="Oval 14162"/>
              <p:cNvSpPr>
                <a:spLocks noChangeArrowheads="1"/>
              </p:cNvSpPr>
              <p:nvPr/>
            </p:nvSpPr>
            <p:spPr bwMode="auto">
              <a:xfrm>
                <a:off x="633" y="266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7" name="Oval 14163"/>
              <p:cNvSpPr>
                <a:spLocks noChangeArrowheads="1"/>
              </p:cNvSpPr>
              <p:nvPr/>
            </p:nvSpPr>
            <p:spPr bwMode="auto">
              <a:xfrm>
                <a:off x="636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8" name="Oval 14164"/>
              <p:cNvSpPr>
                <a:spLocks noChangeArrowheads="1"/>
              </p:cNvSpPr>
              <p:nvPr/>
            </p:nvSpPr>
            <p:spPr bwMode="auto">
              <a:xfrm>
                <a:off x="636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09" name="Oval 14165"/>
              <p:cNvSpPr>
                <a:spLocks noChangeArrowheads="1"/>
              </p:cNvSpPr>
              <p:nvPr/>
            </p:nvSpPr>
            <p:spPr bwMode="auto">
              <a:xfrm>
                <a:off x="636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0" name="Oval 14166"/>
              <p:cNvSpPr>
                <a:spLocks noChangeArrowheads="1"/>
              </p:cNvSpPr>
              <p:nvPr/>
            </p:nvSpPr>
            <p:spPr bwMode="auto">
              <a:xfrm>
                <a:off x="636" y="267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1" name="Oval 14167"/>
              <p:cNvSpPr>
                <a:spLocks noChangeArrowheads="1"/>
              </p:cNvSpPr>
              <p:nvPr/>
            </p:nvSpPr>
            <p:spPr bwMode="auto">
              <a:xfrm>
                <a:off x="636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2" name="Oval 14168"/>
              <p:cNvSpPr>
                <a:spLocks noChangeArrowheads="1"/>
              </p:cNvSpPr>
              <p:nvPr/>
            </p:nvSpPr>
            <p:spPr bwMode="auto">
              <a:xfrm>
                <a:off x="636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3" name="Oval 14169"/>
              <p:cNvSpPr>
                <a:spLocks noChangeArrowheads="1"/>
              </p:cNvSpPr>
              <p:nvPr/>
            </p:nvSpPr>
            <p:spPr bwMode="auto">
              <a:xfrm>
                <a:off x="636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4" name="Oval 14170"/>
              <p:cNvSpPr>
                <a:spLocks noChangeArrowheads="1"/>
              </p:cNvSpPr>
              <p:nvPr/>
            </p:nvSpPr>
            <p:spPr bwMode="auto">
              <a:xfrm>
                <a:off x="636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5" name="Oval 14171"/>
              <p:cNvSpPr>
                <a:spLocks noChangeArrowheads="1"/>
              </p:cNvSpPr>
              <p:nvPr/>
            </p:nvSpPr>
            <p:spPr bwMode="auto">
              <a:xfrm>
                <a:off x="639" y="267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6" name="Oval 14172"/>
              <p:cNvSpPr>
                <a:spLocks noChangeArrowheads="1"/>
              </p:cNvSpPr>
              <p:nvPr/>
            </p:nvSpPr>
            <p:spPr bwMode="auto">
              <a:xfrm>
                <a:off x="639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7" name="Oval 14173"/>
              <p:cNvSpPr>
                <a:spLocks noChangeArrowheads="1"/>
              </p:cNvSpPr>
              <p:nvPr/>
            </p:nvSpPr>
            <p:spPr bwMode="auto">
              <a:xfrm>
                <a:off x="639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8" name="Oval 14174"/>
              <p:cNvSpPr>
                <a:spLocks noChangeArrowheads="1"/>
              </p:cNvSpPr>
              <p:nvPr/>
            </p:nvSpPr>
            <p:spPr bwMode="auto">
              <a:xfrm>
                <a:off x="639" y="267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19" name="Oval 14175"/>
              <p:cNvSpPr>
                <a:spLocks noChangeArrowheads="1"/>
              </p:cNvSpPr>
              <p:nvPr/>
            </p:nvSpPr>
            <p:spPr bwMode="auto">
              <a:xfrm>
                <a:off x="639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0" name="Oval 14176"/>
              <p:cNvSpPr>
                <a:spLocks noChangeArrowheads="1"/>
              </p:cNvSpPr>
              <p:nvPr/>
            </p:nvSpPr>
            <p:spPr bwMode="auto">
              <a:xfrm>
                <a:off x="639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1" name="Oval 14177"/>
              <p:cNvSpPr>
                <a:spLocks noChangeArrowheads="1"/>
              </p:cNvSpPr>
              <p:nvPr/>
            </p:nvSpPr>
            <p:spPr bwMode="auto">
              <a:xfrm>
                <a:off x="639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2" name="Oval 14178"/>
              <p:cNvSpPr>
                <a:spLocks noChangeArrowheads="1"/>
              </p:cNvSpPr>
              <p:nvPr/>
            </p:nvSpPr>
            <p:spPr bwMode="auto">
              <a:xfrm>
                <a:off x="642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3" name="Oval 14179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4" name="Oval 14180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5" name="Oval 14181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6" name="Oval 14182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7" name="Oval 14183"/>
              <p:cNvSpPr>
                <a:spLocks noChangeArrowheads="1"/>
              </p:cNvSpPr>
              <p:nvPr/>
            </p:nvSpPr>
            <p:spPr bwMode="auto">
              <a:xfrm>
                <a:off x="642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8" name="Oval 14184"/>
              <p:cNvSpPr>
                <a:spLocks noChangeArrowheads="1"/>
              </p:cNvSpPr>
              <p:nvPr/>
            </p:nvSpPr>
            <p:spPr bwMode="auto">
              <a:xfrm>
                <a:off x="642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29" name="Oval 14185"/>
              <p:cNvSpPr>
                <a:spLocks noChangeArrowheads="1"/>
              </p:cNvSpPr>
              <p:nvPr/>
            </p:nvSpPr>
            <p:spPr bwMode="auto">
              <a:xfrm>
                <a:off x="642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0" name="Oval 14186"/>
              <p:cNvSpPr>
                <a:spLocks noChangeArrowheads="1"/>
              </p:cNvSpPr>
              <p:nvPr/>
            </p:nvSpPr>
            <p:spPr bwMode="auto">
              <a:xfrm>
                <a:off x="645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1" name="Oval 14187"/>
              <p:cNvSpPr>
                <a:spLocks noChangeArrowheads="1"/>
              </p:cNvSpPr>
              <p:nvPr/>
            </p:nvSpPr>
            <p:spPr bwMode="auto">
              <a:xfrm>
                <a:off x="645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2" name="Oval 14188"/>
              <p:cNvSpPr>
                <a:spLocks noChangeArrowheads="1"/>
              </p:cNvSpPr>
              <p:nvPr/>
            </p:nvSpPr>
            <p:spPr bwMode="auto">
              <a:xfrm>
                <a:off x="645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3" name="Oval 14189"/>
              <p:cNvSpPr>
                <a:spLocks noChangeArrowheads="1"/>
              </p:cNvSpPr>
              <p:nvPr/>
            </p:nvSpPr>
            <p:spPr bwMode="auto">
              <a:xfrm>
                <a:off x="645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4" name="Oval 14190"/>
              <p:cNvSpPr>
                <a:spLocks noChangeArrowheads="1"/>
              </p:cNvSpPr>
              <p:nvPr/>
            </p:nvSpPr>
            <p:spPr bwMode="auto">
              <a:xfrm>
                <a:off x="645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5" name="Oval 14191"/>
              <p:cNvSpPr>
                <a:spLocks noChangeArrowheads="1"/>
              </p:cNvSpPr>
              <p:nvPr/>
            </p:nvSpPr>
            <p:spPr bwMode="auto">
              <a:xfrm>
                <a:off x="645" y="267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6" name="Oval 14192"/>
              <p:cNvSpPr>
                <a:spLocks noChangeArrowheads="1"/>
              </p:cNvSpPr>
              <p:nvPr/>
            </p:nvSpPr>
            <p:spPr bwMode="auto">
              <a:xfrm>
                <a:off x="645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7" name="Oval 14193"/>
              <p:cNvSpPr>
                <a:spLocks noChangeArrowheads="1"/>
              </p:cNvSpPr>
              <p:nvPr/>
            </p:nvSpPr>
            <p:spPr bwMode="auto">
              <a:xfrm>
                <a:off x="645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8" name="Oval 14194"/>
              <p:cNvSpPr>
                <a:spLocks noChangeArrowheads="1"/>
              </p:cNvSpPr>
              <p:nvPr/>
            </p:nvSpPr>
            <p:spPr bwMode="auto">
              <a:xfrm>
                <a:off x="648" y="267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39" name="Oval 14195"/>
              <p:cNvSpPr>
                <a:spLocks noChangeArrowheads="1"/>
              </p:cNvSpPr>
              <p:nvPr/>
            </p:nvSpPr>
            <p:spPr bwMode="auto">
              <a:xfrm>
                <a:off x="648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0" name="Oval 14196"/>
              <p:cNvSpPr>
                <a:spLocks noChangeArrowheads="1"/>
              </p:cNvSpPr>
              <p:nvPr/>
            </p:nvSpPr>
            <p:spPr bwMode="auto">
              <a:xfrm>
                <a:off x="648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1" name="Oval 14197"/>
              <p:cNvSpPr>
                <a:spLocks noChangeArrowheads="1"/>
              </p:cNvSpPr>
              <p:nvPr/>
            </p:nvSpPr>
            <p:spPr bwMode="auto">
              <a:xfrm>
                <a:off x="648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2" name="Oval 14198"/>
              <p:cNvSpPr>
                <a:spLocks noChangeArrowheads="1"/>
              </p:cNvSpPr>
              <p:nvPr/>
            </p:nvSpPr>
            <p:spPr bwMode="auto">
              <a:xfrm>
                <a:off x="648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3" name="Oval 14199"/>
              <p:cNvSpPr>
                <a:spLocks noChangeArrowheads="1"/>
              </p:cNvSpPr>
              <p:nvPr/>
            </p:nvSpPr>
            <p:spPr bwMode="auto">
              <a:xfrm>
                <a:off x="648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4" name="Oval 14200"/>
              <p:cNvSpPr>
                <a:spLocks noChangeArrowheads="1"/>
              </p:cNvSpPr>
              <p:nvPr/>
            </p:nvSpPr>
            <p:spPr bwMode="auto">
              <a:xfrm>
                <a:off x="648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5" name="Oval 14201"/>
              <p:cNvSpPr>
                <a:spLocks noChangeArrowheads="1"/>
              </p:cNvSpPr>
              <p:nvPr/>
            </p:nvSpPr>
            <p:spPr bwMode="auto">
              <a:xfrm>
                <a:off x="651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6" name="Oval 14202"/>
              <p:cNvSpPr>
                <a:spLocks noChangeArrowheads="1"/>
              </p:cNvSpPr>
              <p:nvPr/>
            </p:nvSpPr>
            <p:spPr bwMode="auto">
              <a:xfrm>
                <a:off x="651" y="26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7" name="Oval 14203"/>
              <p:cNvSpPr>
                <a:spLocks noChangeArrowheads="1"/>
              </p:cNvSpPr>
              <p:nvPr/>
            </p:nvSpPr>
            <p:spPr bwMode="auto">
              <a:xfrm>
                <a:off x="651" y="26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8" name="Oval 14204"/>
              <p:cNvSpPr>
                <a:spLocks noChangeArrowheads="1"/>
              </p:cNvSpPr>
              <p:nvPr/>
            </p:nvSpPr>
            <p:spPr bwMode="auto">
              <a:xfrm>
                <a:off x="651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49" name="Oval 14205"/>
              <p:cNvSpPr>
                <a:spLocks noChangeArrowheads="1"/>
              </p:cNvSpPr>
              <p:nvPr/>
            </p:nvSpPr>
            <p:spPr bwMode="auto">
              <a:xfrm>
                <a:off x="651" y="26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0" name="Oval 14206"/>
              <p:cNvSpPr>
                <a:spLocks noChangeArrowheads="1"/>
              </p:cNvSpPr>
              <p:nvPr/>
            </p:nvSpPr>
            <p:spPr bwMode="auto">
              <a:xfrm>
                <a:off x="651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1" name="Oval 14207"/>
              <p:cNvSpPr>
                <a:spLocks noChangeArrowheads="1"/>
              </p:cNvSpPr>
              <p:nvPr/>
            </p:nvSpPr>
            <p:spPr bwMode="auto">
              <a:xfrm>
                <a:off x="651" y="265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2" name="Oval 14208"/>
              <p:cNvSpPr>
                <a:spLocks noChangeArrowheads="1"/>
              </p:cNvSpPr>
              <p:nvPr/>
            </p:nvSpPr>
            <p:spPr bwMode="auto">
              <a:xfrm>
                <a:off x="651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3" name="Oval 14209"/>
              <p:cNvSpPr>
                <a:spLocks noChangeArrowheads="1"/>
              </p:cNvSpPr>
              <p:nvPr/>
            </p:nvSpPr>
            <p:spPr bwMode="auto">
              <a:xfrm>
                <a:off x="654" y="265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4" name="Oval 14210"/>
              <p:cNvSpPr>
                <a:spLocks noChangeArrowheads="1"/>
              </p:cNvSpPr>
              <p:nvPr/>
            </p:nvSpPr>
            <p:spPr bwMode="auto">
              <a:xfrm>
                <a:off x="654" y="265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5" name="Oval 14211"/>
              <p:cNvSpPr>
                <a:spLocks noChangeArrowheads="1"/>
              </p:cNvSpPr>
              <p:nvPr/>
            </p:nvSpPr>
            <p:spPr bwMode="auto">
              <a:xfrm>
                <a:off x="654" y="265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6" name="Oval 14212"/>
              <p:cNvSpPr>
                <a:spLocks noChangeArrowheads="1"/>
              </p:cNvSpPr>
              <p:nvPr/>
            </p:nvSpPr>
            <p:spPr bwMode="auto">
              <a:xfrm>
                <a:off x="654" y="265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7" name="Oval 14213"/>
              <p:cNvSpPr>
                <a:spLocks noChangeArrowheads="1"/>
              </p:cNvSpPr>
              <p:nvPr/>
            </p:nvSpPr>
            <p:spPr bwMode="auto">
              <a:xfrm>
                <a:off x="654" y="264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8" name="Oval 14214"/>
              <p:cNvSpPr>
                <a:spLocks noChangeArrowheads="1"/>
              </p:cNvSpPr>
              <p:nvPr/>
            </p:nvSpPr>
            <p:spPr bwMode="auto">
              <a:xfrm>
                <a:off x="654" y="264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59" name="Oval 14215"/>
              <p:cNvSpPr>
                <a:spLocks noChangeArrowheads="1"/>
              </p:cNvSpPr>
              <p:nvPr/>
            </p:nvSpPr>
            <p:spPr bwMode="auto">
              <a:xfrm>
                <a:off x="654" y="264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0" name="Oval 14216"/>
              <p:cNvSpPr>
                <a:spLocks noChangeArrowheads="1"/>
              </p:cNvSpPr>
              <p:nvPr/>
            </p:nvSpPr>
            <p:spPr bwMode="auto">
              <a:xfrm>
                <a:off x="657" y="264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1" name="Oval 14217"/>
              <p:cNvSpPr>
                <a:spLocks noChangeArrowheads="1"/>
              </p:cNvSpPr>
              <p:nvPr/>
            </p:nvSpPr>
            <p:spPr bwMode="auto">
              <a:xfrm>
                <a:off x="657" y="264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2" name="Oval 14218"/>
              <p:cNvSpPr>
                <a:spLocks noChangeArrowheads="1"/>
              </p:cNvSpPr>
              <p:nvPr/>
            </p:nvSpPr>
            <p:spPr bwMode="auto">
              <a:xfrm>
                <a:off x="657" y="264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3" name="Oval 14219"/>
              <p:cNvSpPr>
                <a:spLocks noChangeArrowheads="1"/>
              </p:cNvSpPr>
              <p:nvPr/>
            </p:nvSpPr>
            <p:spPr bwMode="auto">
              <a:xfrm>
                <a:off x="657" y="264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4" name="Oval 14220"/>
              <p:cNvSpPr>
                <a:spLocks noChangeArrowheads="1"/>
              </p:cNvSpPr>
              <p:nvPr/>
            </p:nvSpPr>
            <p:spPr bwMode="auto">
              <a:xfrm>
                <a:off x="657" y="264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5" name="Oval 14221"/>
              <p:cNvSpPr>
                <a:spLocks noChangeArrowheads="1"/>
              </p:cNvSpPr>
              <p:nvPr/>
            </p:nvSpPr>
            <p:spPr bwMode="auto">
              <a:xfrm>
                <a:off x="657" y="264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6" name="Oval 14222"/>
              <p:cNvSpPr>
                <a:spLocks noChangeArrowheads="1"/>
              </p:cNvSpPr>
              <p:nvPr/>
            </p:nvSpPr>
            <p:spPr bwMode="auto">
              <a:xfrm>
                <a:off x="657" y="263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7" name="Oval 14223"/>
              <p:cNvSpPr>
                <a:spLocks noChangeArrowheads="1"/>
              </p:cNvSpPr>
              <p:nvPr/>
            </p:nvSpPr>
            <p:spPr bwMode="auto">
              <a:xfrm>
                <a:off x="657" y="264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8" name="Oval 14224"/>
              <p:cNvSpPr>
                <a:spLocks noChangeArrowheads="1"/>
              </p:cNvSpPr>
              <p:nvPr/>
            </p:nvSpPr>
            <p:spPr bwMode="auto">
              <a:xfrm>
                <a:off x="659" y="263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69" name="Oval 14225"/>
              <p:cNvSpPr>
                <a:spLocks noChangeArrowheads="1"/>
              </p:cNvSpPr>
              <p:nvPr/>
            </p:nvSpPr>
            <p:spPr bwMode="auto">
              <a:xfrm>
                <a:off x="659" y="263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0" name="Oval 14226"/>
              <p:cNvSpPr>
                <a:spLocks noChangeArrowheads="1"/>
              </p:cNvSpPr>
              <p:nvPr/>
            </p:nvSpPr>
            <p:spPr bwMode="auto">
              <a:xfrm>
                <a:off x="659" y="263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1" name="Oval 14227"/>
              <p:cNvSpPr>
                <a:spLocks noChangeArrowheads="1"/>
              </p:cNvSpPr>
              <p:nvPr/>
            </p:nvSpPr>
            <p:spPr bwMode="auto">
              <a:xfrm>
                <a:off x="659" y="263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2" name="Oval 14228"/>
              <p:cNvSpPr>
                <a:spLocks noChangeArrowheads="1"/>
              </p:cNvSpPr>
              <p:nvPr/>
            </p:nvSpPr>
            <p:spPr bwMode="auto">
              <a:xfrm>
                <a:off x="659" y="263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3" name="Oval 14229"/>
              <p:cNvSpPr>
                <a:spLocks noChangeArrowheads="1"/>
              </p:cNvSpPr>
              <p:nvPr/>
            </p:nvSpPr>
            <p:spPr bwMode="auto">
              <a:xfrm>
                <a:off x="659" y="2627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4" name="Oval 14230"/>
              <p:cNvSpPr>
                <a:spLocks noChangeArrowheads="1"/>
              </p:cNvSpPr>
              <p:nvPr/>
            </p:nvSpPr>
            <p:spPr bwMode="auto">
              <a:xfrm>
                <a:off x="659" y="262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5" name="Oval 14231"/>
              <p:cNvSpPr>
                <a:spLocks noChangeArrowheads="1"/>
              </p:cNvSpPr>
              <p:nvPr/>
            </p:nvSpPr>
            <p:spPr bwMode="auto">
              <a:xfrm>
                <a:off x="659" y="2621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6" name="Oval 14232"/>
              <p:cNvSpPr>
                <a:spLocks noChangeArrowheads="1"/>
              </p:cNvSpPr>
              <p:nvPr/>
            </p:nvSpPr>
            <p:spPr bwMode="auto">
              <a:xfrm>
                <a:off x="662" y="2618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7" name="Oval 14233"/>
              <p:cNvSpPr>
                <a:spLocks noChangeArrowheads="1"/>
              </p:cNvSpPr>
              <p:nvPr/>
            </p:nvSpPr>
            <p:spPr bwMode="auto">
              <a:xfrm>
                <a:off x="662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8" name="Oval 14234"/>
              <p:cNvSpPr>
                <a:spLocks noChangeArrowheads="1"/>
              </p:cNvSpPr>
              <p:nvPr/>
            </p:nvSpPr>
            <p:spPr bwMode="auto">
              <a:xfrm>
                <a:off x="662" y="261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79" name="Oval 14235"/>
              <p:cNvSpPr>
                <a:spLocks noChangeArrowheads="1"/>
              </p:cNvSpPr>
              <p:nvPr/>
            </p:nvSpPr>
            <p:spPr bwMode="auto">
              <a:xfrm>
                <a:off x="662" y="260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0" name="Oval 14236"/>
              <p:cNvSpPr>
                <a:spLocks noChangeArrowheads="1"/>
              </p:cNvSpPr>
              <p:nvPr/>
            </p:nvSpPr>
            <p:spPr bwMode="auto">
              <a:xfrm>
                <a:off x="662" y="2601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1" name="Oval 14237"/>
              <p:cNvSpPr>
                <a:spLocks noChangeArrowheads="1"/>
              </p:cNvSpPr>
              <p:nvPr/>
            </p:nvSpPr>
            <p:spPr bwMode="auto">
              <a:xfrm>
                <a:off x="662" y="260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2" name="Oval 14238"/>
              <p:cNvSpPr>
                <a:spLocks noChangeArrowheads="1"/>
              </p:cNvSpPr>
              <p:nvPr/>
            </p:nvSpPr>
            <p:spPr bwMode="auto">
              <a:xfrm>
                <a:off x="662" y="2598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3" name="Oval 14239"/>
              <p:cNvSpPr>
                <a:spLocks noChangeArrowheads="1"/>
              </p:cNvSpPr>
              <p:nvPr/>
            </p:nvSpPr>
            <p:spPr bwMode="auto">
              <a:xfrm>
                <a:off x="665" y="259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4" name="Oval 14240"/>
              <p:cNvSpPr>
                <a:spLocks noChangeArrowheads="1"/>
              </p:cNvSpPr>
              <p:nvPr/>
            </p:nvSpPr>
            <p:spPr bwMode="auto">
              <a:xfrm>
                <a:off x="665" y="2592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5" name="Oval 14241"/>
              <p:cNvSpPr>
                <a:spLocks noChangeArrowheads="1"/>
              </p:cNvSpPr>
              <p:nvPr/>
            </p:nvSpPr>
            <p:spPr bwMode="auto">
              <a:xfrm>
                <a:off x="665" y="2592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6" name="Oval 14242"/>
              <p:cNvSpPr>
                <a:spLocks noChangeArrowheads="1"/>
              </p:cNvSpPr>
              <p:nvPr/>
            </p:nvSpPr>
            <p:spPr bwMode="auto">
              <a:xfrm>
                <a:off x="665" y="258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7" name="Oval 14243"/>
              <p:cNvSpPr>
                <a:spLocks noChangeArrowheads="1"/>
              </p:cNvSpPr>
              <p:nvPr/>
            </p:nvSpPr>
            <p:spPr bwMode="auto">
              <a:xfrm>
                <a:off x="665" y="258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8" name="Oval 14244"/>
              <p:cNvSpPr>
                <a:spLocks noChangeArrowheads="1"/>
              </p:cNvSpPr>
              <p:nvPr/>
            </p:nvSpPr>
            <p:spPr bwMode="auto">
              <a:xfrm>
                <a:off x="665" y="258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89" name="Oval 14245"/>
              <p:cNvSpPr>
                <a:spLocks noChangeArrowheads="1"/>
              </p:cNvSpPr>
              <p:nvPr/>
            </p:nvSpPr>
            <p:spPr bwMode="auto">
              <a:xfrm>
                <a:off x="665" y="2575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0" name="Oval 14246"/>
              <p:cNvSpPr>
                <a:spLocks noChangeArrowheads="1"/>
              </p:cNvSpPr>
              <p:nvPr/>
            </p:nvSpPr>
            <p:spPr bwMode="auto">
              <a:xfrm>
                <a:off x="665" y="256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1" name="Oval 14247"/>
              <p:cNvSpPr>
                <a:spLocks noChangeArrowheads="1"/>
              </p:cNvSpPr>
              <p:nvPr/>
            </p:nvSpPr>
            <p:spPr bwMode="auto">
              <a:xfrm>
                <a:off x="668" y="256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2" name="Oval 14248"/>
              <p:cNvSpPr>
                <a:spLocks noChangeArrowheads="1"/>
              </p:cNvSpPr>
              <p:nvPr/>
            </p:nvSpPr>
            <p:spPr bwMode="auto">
              <a:xfrm>
                <a:off x="668" y="255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3" name="Oval 14249"/>
              <p:cNvSpPr>
                <a:spLocks noChangeArrowheads="1"/>
              </p:cNvSpPr>
              <p:nvPr/>
            </p:nvSpPr>
            <p:spPr bwMode="auto">
              <a:xfrm>
                <a:off x="668" y="254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4" name="Oval 14250"/>
              <p:cNvSpPr>
                <a:spLocks noChangeArrowheads="1"/>
              </p:cNvSpPr>
              <p:nvPr/>
            </p:nvSpPr>
            <p:spPr bwMode="auto">
              <a:xfrm>
                <a:off x="668" y="253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5" name="Oval 14251"/>
              <p:cNvSpPr>
                <a:spLocks noChangeArrowheads="1"/>
              </p:cNvSpPr>
              <p:nvPr/>
            </p:nvSpPr>
            <p:spPr bwMode="auto">
              <a:xfrm>
                <a:off x="668" y="253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6" name="Oval 14252"/>
              <p:cNvSpPr>
                <a:spLocks noChangeArrowheads="1"/>
              </p:cNvSpPr>
              <p:nvPr/>
            </p:nvSpPr>
            <p:spPr bwMode="auto">
              <a:xfrm>
                <a:off x="668" y="252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7" name="Oval 14253"/>
              <p:cNvSpPr>
                <a:spLocks noChangeArrowheads="1"/>
              </p:cNvSpPr>
              <p:nvPr/>
            </p:nvSpPr>
            <p:spPr bwMode="auto">
              <a:xfrm>
                <a:off x="668" y="251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8" name="Oval 14254"/>
              <p:cNvSpPr>
                <a:spLocks noChangeArrowheads="1"/>
              </p:cNvSpPr>
              <p:nvPr/>
            </p:nvSpPr>
            <p:spPr bwMode="auto">
              <a:xfrm>
                <a:off x="668" y="249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499" name="Oval 14255"/>
              <p:cNvSpPr>
                <a:spLocks noChangeArrowheads="1"/>
              </p:cNvSpPr>
              <p:nvPr/>
            </p:nvSpPr>
            <p:spPr bwMode="auto">
              <a:xfrm>
                <a:off x="671" y="249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00" name="Oval 14256"/>
              <p:cNvSpPr>
                <a:spLocks noChangeArrowheads="1"/>
              </p:cNvSpPr>
              <p:nvPr/>
            </p:nvSpPr>
            <p:spPr bwMode="auto">
              <a:xfrm>
                <a:off x="671" y="248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01" name="Oval 14257"/>
              <p:cNvSpPr>
                <a:spLocks noChangeArrowheads="1"/>
              </p:cNvSpPr>
              <p:nvPr/>
            </p:nvSpPr>
            <p:spPr bwMode="auto">
              <a:xfrm>
                <a:off x="671" y="2471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02" name="Oval 14258"/>
              <p:cNvSpPr>
                <a:spLocks noChangeArrowheads="1"/>
              </p:cNvSpPr>
              <p:nvPr/>
            </p:nvSpPr>
            <p:spPr bwMode="auto">
              <a:xfrm>
                <a:off x="671" y="246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03" name="Oval 14259"/>
              <p:cNvSpPr>
                <a:spLocks noChangeArrowheads="1"/>
              </p:cNvSpPr>
              <p:nvPr/>
            </p:nvSpPr>
            <p:spPr bwMode="auto">
              <a:xfrm>
                <a:off x="671" y="245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04" name="Oval 14260"/>
              <p:cNvSpPr>
                <a:spLocks noChangeArrowheads="1"/>
              </p:cNvSpPr>
              <p:nvPr/>
            </p:nvSpPr>
            <p:spPr bwMode="auto">
              <a:xfrm>
                <a:off x="671" y="2442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05" name="Oval 14261"/>
              <p:cNvSpPr>
                <a:spLocks noChangeArrowheads="1"/>
              </p:cNvSpPr>
              <p:nvPr/>
            </p:nvSpPr>
            <p:spPr bwMode="auto">
              <a:xfrm>
                <a:off x="671" y="243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06" name="Oval 14262"/>
              <p:cNvSpPr>
                <a:spLocks noChangeArrowheads="1"/>
              </p:cNvSpPr>
              <p:nvPr/>
            </p:nvSpPr>
            <p:spPr bwMode="auto">
              <a:xfrm>
                <a:off x="674" y="242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07" name="Oval 14263"/>
              <p:cNvSpPr>
                <a:spLocks noChangeArrowheads="1"/>
              </p:cNvSpPr>
              <p:nvPr/>
            </p:nvSpPr>
            <p:spPr bwMode="auto">
              <a:xfrm>
                <a:off x="674" y="241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508" name="Oval 14264"/>
              <p:cNvSpPr>
                <a:spLocks noChangeArrowheads="1"/>
              </p:cNvSpPr>
              <p:nvPr/>
            </p:nvSpPr>
            <p:spPr bwMode="auto">
              <a:xfrm>
                <a:off x="674" y="241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8" name="Group 14466"/>
            <p:cNvGrpSpPr>
              <a:grpSpLocks/>
            </p:cNvGrpSpPr>
            <p:nvPr/>
          </p:nvGrpSpPr>
          <p:grpSpPr bwMode="auto">
            <a:xfrm>
              <a:off x="674" y="2392"/>
              <a:ext cx="99" cy="295"/>
              <a:chOff x="674" y="2392"/>
              <a:chExt cx="99" cy="295"/>
            </a:xfrm>
          </p:grpSpPr>
          <p:sp>
            <p:nvSpPr>
              <p:cNvPr id="8109" name="Oval 14266"/>
              <p:cNvSpPr>
                <a:spLocks noChangeArrowheads="1"/>
              </p:cNvSpPr>
              <p:nvPr/>
            </p:nvSpPr>
            <p:spPr bwMode="auto">
              <a:xfrm>
                <a:off x="674" y="240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0" name="Oval 14267"/>
              <p:cNvSpPr>
                <a:spLocks noChangeArrowheads="1"/>
              </p:cNvSpPr>
              <p:nvPr/>
            </p:nvSpPr>
            <p:spPr bwMode="auto">
              <a:xfrm>
                <a:off x="674" y="240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1" name="Oval 14268"/>
              <p:cNvSpPr>
                <a:spLocks noChangeArrowheads="1"/>
              </p:cNvSpPr>
              <p:nvPr/>
            </p:nvSpPr>
            <p:spPr bwMode="auto">
              <a:xfrm>
                <a:off x="674" y="239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2" name="Oval 14269"/>
              <p:cNvSpPr>
                <a:spLocks noChangeArrowheads="1"/>
              </p:cNvSpPr>
              <p:nvPr/>
            </p:nvSpPr>
            <p:spPr bwMode="auto">
              <a:xfrm>
                <a:off x="674" y="239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3" name="Oval 14270"/>
              <p:cNvSpPr>
                <a:spLocks noChangeArrowheads="1"/>
              </p:cNvSpPr>
              <p:nvPr/>
            </p:nvSpPr>
            <p:spPr bwMode="auto">
              <a:xfrm>
                <a:off x="674" y="239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4" name="Oval 14271"/>
              <p:cNvSpPr>
                <a:spLocks noChangeArrowheads="1"/>
              </p:cNvSpPr>
              <p:nvPr/>
            </p:nvSpPr>
            <p:spPr bwMode="auto">
              <a:xfrm>
                <a:off x="677" y="239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5" name="Oval 14272"/>
              <p:cNvSpPr>
                <a:spLocks noChangeArrowheads="1"/>
              </p:cNvSpPr>
              <p:nvPr/>
            </p:nvSpPr>
            <p:spPr bwMode="auto">
              <a:xfrm>
                <a:off x="677" y="239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6" name="Oval 14273"/>
              <p:cNvSpPr>
                <a:spLocks noChangeArrowheads="1"/>
              </p:cNvSpPr>
              <p:nvPr/>
            </p:nvSpPr>
            <p:spPr bwMode="auto">
              <a:xfrm>
                <a:off x="677" y="239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7" name="Oval 14274"/>
              <p:cNvSpPr>
                <a:spLocks noChangeArrowheads="1"/>
              </p:cNvSpPr>
              <p:nvPr/>
            </p:nvSpPr>
            <p:spPr bwMode="auto">
              <a:xfrm>
                <a:off x="677" y="239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8" name="Oval 14275"/>
              <p:cNvSpPr>
                <a:spLocks noChangeArrowheads="1"/>
              </p:cNvSpPr>
              <p:nvPr/>
            </p:nvSpPr>
            <p:spPr bwMode="auto">
              <a:xfrm>
                <a:off x="677" y="240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19" name="Oval 14276"/>
              <p:cNvSpPr>
                <a:spLocks noChangeArrowheads="1"/>
              </p:cNvSpPr>
              <p:nvPr/>
            </p:nvSpPr>
            <p:spPr bwMode="auto">
              <a:xfrm>
                <a:off x="677" y="240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0" name="Oval 14277"/>
              <p:cNvSpPr>
                <a:spLocks noChangeArrowheads="1"/>
              </p:cNvSpPr>
              <p:nvPr/>
            </p:nvSpPr>
            <p:spPr bwMode="auto">
              <a:xfrm>
                <a:off x="677" y="241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1" name="Oval 14278"/>
              <p:cNvSpPr>
                <a:spLocks noChangeArrowheads="1"/>
              </p:cNvSpPr>
              <p:nvPr/>
            </p:nvSpPr>
            <p:spPr bwMode="auto">
              <a:xfrm>
                <a:off x="677" y="241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2" name="Oval 14279"/>
              <p:cNvSpPr>
                <a:spLocks noChangeArrowheads="1"/>
              </p:cNvSpPr>
              <p:nvPr/>
            </p:nvSpPr>
            <p:spPr bwMode="auto">
              <a:xfrm>
                <a:off x="680" y="242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3" name="Oval 14280"/>
              <p:cNvSpPr>
                <a:spLocks noChangeArrowheads="1"/>
              </p:cNvSpPr>
              <p:nvPr/>
            </p:nvSpPr>
            <p:spPr bwMode="auto">
              <a:xfrm>
                <a:off x="680" y="24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4" name="Oval 14281"/>
              <p:cNvSpPr>
                <a:spLocks noChangeArrowheads="1"/>
              </p:cNvSpPr>
              <p:nvPr/>
            </p:nvSpPr>
            <p:spPr bwMode="auto">
              <a:xfrm>
                <a:off x="680" y="244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5" name="Oval 14282"/>
              <p:cNvSpPr>
                <a:spLocks noChangeArrowheads="1"/>
              </p:cNvSpPr>
              <p:nvPr/>
            </p:nvSpPr>
            <p:spPr bwMode="auto">
              <a:xfrm>
                <a:off x="680" y="245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6" name="Oval 14283"/>
              <p:cNvSpPr>
                <a:spLocks noChangeArrowheads="1"/>
              </p:cNvSpPr>
              <p:nvPr/>
            </p:nvSpPr>
            <p:spPr bwMode="auto">
              <a:xfrm>
                <a:off x="680" y="247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7" name="Oval 14284"/>
              <p:cNvSpPr>
                <a:spLocks noChangeArrowheads="1"/>
              </p:cNvSpPr>
              <p:nvPr/>
            </p:nvSpPr>
            <p:spPr bwMode="auto">
              <a:xfrm>
                <a:off x="680" y="248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8" name="Oval 14285"/>
              <p:cNvSpPr>
                <a:spLocks noChangeArrowheads="1"/>
              </p:cNvSpPr>
              <p:nvPr/>
            </p:nvSpPr>
            <p:spPr bwMode="auto">
              <a:xfrm>
                <a:off x="680" y="250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29" name="Oval 14286"/>
              <p:cNvSpPr>
                <a:spLocks noChangeArrowheads="1"/>
              </p:cNvSpPr>
              <p:nvPr/>
            </p:nvSpPr>
            <p:spPr bwMode="auto">
              <a:xfrm>
                <a:off x="683" y="251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0" name="Oval 14287"/>
              <p:cNvSpPr>
                <a:spLocks noChangeArrowheads="1"/>
              </p:cNvSpPr>
              <p:nvPr/>
            </p:nvSpPr>
            <p:spPr bwMode="auto">
              <a:xfrm>
                <a:off x="683" y="253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1" name="Oval 14288"/>
              <p:cNvSpPr>
                <a:spLocks noChangeArrowheads="1"/>
              </p:cNvSpPr>
              <p:nvPr/>
            </p:nvSpPr>
            <p:spPr bwMode="auto">
              <a:xfrm>
                <a:off x="683" y="254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2" name="Oval 14289"/>
              <p:cNvSpPr>
                <a:spLocks noChangeArrowheads="1"/>
              </p:cNvSpPr>
              <p:nvPr/>
            </p:nvSpPr>
            <p:spPr bwMode="auto">
              <a:xfrm>
                <a:off x="683" y="255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3" name="Oval 14290"/>
              <p:cNvSpPr>
                <a:spLocks noChangeArrowheads="1"/>
              </p:cNvSpPr>
              <p:nvPr/>
            </p:nvSpPr>
            <p:spPr bwMode="auto">
              <a:xfrm>
                <a:off x="683" y="256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4" name="Oval 14291"/>
              <p:cNvSpPr>
                <a:spLocks noChangeArrowheads="1"/>
              </p:cNvSpPr>
              <p:nvPr/>
            </p:nvSpPr>
            <p:spPr bwMode="auto">
              <a:xfrm>
                <a:off x="683" y="25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5" name="Oval 14292"/>
              <p:cNvSpPr>
                <a:spLocks noChangeArrowheads="1"/>
              </p:cNvSpPr>
              <p:nvPr/>
            </p:nvSpPr>
            <p:spPr bwMode="auto">
              <a:xfrm>
                <a:off x="683" y="2592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6" name="Oval 14293"/>
              <p:cNvSpPr>
                <a:spLocks noChangeArrowheads="1"/>
              </p:cNvSpPr>
              <p:nvPr/>
            </p:nvSpPr>
            <p:spPr bwMode="auto">
              <a:xfrm>
                <a:off x="683" y="260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7" name="Oval 14294"/>
              <p:cNvSpPr>
                <a:spLocks noChangeArrowheads="1"/>
              </p:cNvSpPr>
              <p:nvPr/>
            </p:nvSpPr>
            <p:spPr bwMode="auto">
              <a:xfrm>
                <a:off x="686" y="261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8" name="Oval 14295"/>
              <p:cNvSpPr>
                <a:spLocks noChangeArrowheads="1"/>
              </p:cNvSpPr>
              <p:nvPr/>
            </p:nvSpPr>
            <p:spPr bwMode="auto">
              <a:xfrm>
                <a:off x="686" y="261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39" name="Oval 14296"/>
              <p:cNvSpPr>
                <a:spLocks noChangeArrowheads="1"/>
              </p:cNvSpPr>
              <p:nvPr/>
            </p:nvSpPr>
            <p:spPr bwMode="auto">
              <a:xfrm>
                <a:off x="686" y="262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0" name="Oval 14297"/>
              <p:cNvSpPr>
                <a:spLocks noChangeArrowheads="1"/>
              </p:cNvSpPr>
              <p:nvPr/>
            </p:nvSpPr>
            <p:spPr bwMode="auto">
              <a:xfrm>
                <a:off x="686" y="262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1" name="Oval 14298"/>
              <p:cNvSpPr>
                <a:spLocks noChangeArrowheads="1"/>
              </p:cNvSpPr>
              <p:nvPr/>
            </p:nvSpPr>
            <p:spPr bwMode="auto">
              <a:xfrm>
                <a:off x="686" y="263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2" name="Oval 14299"/>
              <p:cNvSpPr>
                <a:spLocks noChangeArrowheads="1"/>
              </p:cNvSpPr>
              <p:nvPr/>
            </p:nvSpPr>
            <p:spPr bwMode="auto">
              <a:xfrm>
                <a:off x="686" y="264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3" name="Oval 14300"/>
              <p:cNvSpPr>
                <a:spLocks noChangeArrowheads="1"/>
              </p:cNvSpPr>
              <p:nvPr/>
            </p:nvSpPr>
            <p:spPr bwMode="auto">
              <a:xfrm>
                <a:off x="686" y="263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4" name="Oval 14301"/>
              <p:cNvSpPr>
                <a:spLocks noChangeArrowheads="1"/>
              </p:cNvSpPr>
              <p:nvPr/>
            </p:nvSpPr>
            <p:spPr bwMode="auto">
              <a:xfrm>
                <a:off x="686" y="264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5" name="Oval 14302"/>
              <p:cNvSpPr>
                <a:spLocks noChangeArrowheads="1"/>
              </p:cNvSpPr>
              <p:nvPr/>
            </p:nvSpPr>
            <p:spPr bwMode="auto">
              <a:xfrm>
                <a:off x="689" y="264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6" name="Oval 14303"/>
              <p:cNvSpPr>
                <a:spLocks noChangeArrowheads="1"/>
              </p:cNvSpPr>
              <p:nvPr/>
            </p:nvSpPr>
            <p:spPr bwMode="auto">
              <a:xfrm>
                <a:off x="689" y="264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7" name="Oval 14304"/>
              <p:cNvSpPr>
                <a:spLocks noChangeArrowheads="1"/>
              </p:cNvSpPr>
              <p:nvPr/>
            </p:nvSpPr>
            <p:spPr bwMode="auto">
              <a:xfrm>
                <a:off x="689" y="265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8" name="Oval 14305"/>
              <p:cNvSpPr>
                <a:spLocks noChangeArrowheads="1"/>
              </p:cNvSpPr>
              <p:nvPr/>
            </p:nvSpPr>
            <p:spPr bwMode="auto">
              <a:xfrm>
                <a:off x="689" y="265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49" name="Oval 14306"/>
              <p:cNvSpPr>
                <a:spLocks noChangeArrowheads="1"/>
              </p:cNvSpPr>
              <p:nvPr/>
            </p:nvSpPr>
            <p:spPr bwMode="auto">
              <a:xfrm>
                <a:off x="689" y="265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0" name="Oval 14307"/>
              <p:cNvSpPr>
                <a:spLocks noChangeArrowheads="1"/>
              </p:cNvSpPr>
              <p:nvPr/>
            </p:nvSpPr>
            <p:spPr bwMode="auto">
              <a:xfrm>
                <a:off x="689" y="265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1" name="Oval 14308"/>
              <p:cNvSpPr>
                <a:spLocks noChangeArrowheads="1"/>
              </p:cNvSpPr>
              <p:nvPr/>
            </p:nvSpPr>
            <p:spPr bwMode="auto">
              <a:xfrm>
                <a:off x="689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2" name="Oval 14309"/>
              <p:cNvSpPr>
                <a:spLocks noChangeArrowheads="1"/>
              </p:cNvSpPr>
              <p:nvPr/>
            </p:nvSpPr>
            <p:spPr bwMode="auto">
              <a:xfrm>
                <a:off x="692" y="26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3" name="Oval 14310"/>
              <p:cNvSpPr>
                <a:spLocks noChangeArrowheads="1"/>
              </p:cNvSpPr>
              <p:nvPr/>
            </p:nvSpPr>
            <p:spPr bwMode="auto">
              <a:xfrm>
                <a:off x="692" y="26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4" name="Oval 14311"/>
              <p:cNvSpPr>
                <a:spLocks noChangeArrowheads="1"/>
              </p:cNvSpPr>
              <p:nvPr/>
            </p:nvSpPr>
            <p:spPr bwMode="auto">
              <a:xfrm>
                <a:off x="692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5" name="Oval 14312"/>
              <p:cNvSpPr>
                <a:spLocks noChangeArrowheads="1"/>
              </p:cNvSpPr>
              <p:nvPr/>
            </p:nvSpPr>
            <p:spPr bwMode="auto">
              <a:xfrm>
                <a:off x="692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6" name="Oval 14313"/>
              <p:cNvSpPr>
                <a:spLocks noChangeArrowheads="1"/>
              </p:cNvSpPr>
              <p:nvPr/>
            </p:nvSpPr>
            <p:spPr bwMode="auto">
              <a:xfrm>
                <a:off x="692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7" name="Oval 14314"/>
              <p:cNvSpPr>
                <a:spLocks noChangeArrowheads="1"/>
              </p:cNvSpPr>
              <p:nvPr/>
            </p:nvSpPr>
            <p:spPr bwMode="auto">
              <a:xfrm>
                <a:off x="692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8" name="Oval 14315"/>
              <p:cNvSpPr>
                <a:spLocks noChangeArrowheads="1"/>
              </p:cNvSpPr>
              <p:nvPr/>
            </p:nvSpPr>
            <p:spPr bwMode="auto">
              <a:xfrm>
                <a:off x="692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59" name="Oval 14316"/>
              <p:cNvSpPr>
                <a:spLocks noChangeArrowheads="1"/>
              </p:cNvSpPr>
              <p:nvPr/>
            </p:nvSpPr>
            <p:spPr bwMode="auto">
              <a:xfrm>
                <a:off x="692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0" name="Oval 14317"/>
              <p:cNvSpPr>
                <a:spLocks noChangeArrowheads="1"/>
              </p:cNvSpPr>
              <p:nvPr/>
            </p:nvSpPr>
            <p:spPr bwMode="auto">
              <a:xfrm>
                <a:off x="695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1" name="Oval 14318"/>
              <p:cNvSpPr>
                <a:spLocks noChangeArrowheads="1"/>
              </p:cNvSpPr>
              <p:nvPr/>
            </p:nvSpPr>
            <p:spPr bwMode="auto">
              <a:xfrm>
                <a:off x="695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2" name="Oval 14319"/>
              <p:cNvSpPr>
                <a:spLocks noChangeArrowheads="1"/>
              </p:cNvSpPr>
              <p:nvPr/>
            </p:nvSpPr>
            <p:spPr bwMode="auto">
              <a:xfrm>
                <a:off x="695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3" name="Oval 14320"/>
              <p:cNvSpPr>
                <a:spLocks noChangeArrowheads="1"/>
              </p:cNvSpPr>
              <p:nvPr/>
            </p:nvSpPr>
            <p:spPr bwMode="auto">
              <a:xfrm>
                <a:off x="695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4" name="Oval 14321"/>
              <p:cNvSpPr>
                <a:spLocks noChangeArrowheads="1"/>
              </p:cNvSpPr>
              <p:nvPr/>
            </p:nvSpPr>
            <p:spPr bwMode="auto">
              <a:xfrm>
                <a:off x="695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5" name="Oval 14322"/>
              <p:cNvSpPr>
                <a:spLocks noChangeArrowheads="1"/>
              </p:cNvSpPr>
              <p:nvPr/>
            </p:nvSpPr>
            <p:spPr bwMode="auto">
              <a:xfrm>
                <a:off x="695" y="267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6" name="Oval 14323"/>
              <p:cNvSpPr>
                <a:spLocks noChangeArrowheads="1"/>
              </p:cNvSpPr>
              <p:nvPr/>
            </p:nvSpPr>
            <p:spPr bwMode="auto">
              <a:xfrm>
                <a:off x="695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7" name="Oval 14324"/>
              <p:cNvSpPr>
                <a:spLocks noChangeArrowheads="1"/>
              </p:cNvSpPr>
              <p:nvPr/>
            </p:nvSpPr>
            <p:spPr bwMode="auto">
              <a:xfrm>
                <a:off x="697" y="267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8" name="Oval 14325"/>
              <p:cNvSpPr>
                <a:spLocks noChangeArrowheads="1"/>
              </p:cNvSpPr>
              <p:nvPr/>
            </p:nvSpPr>
            <p:spPr bwMode="auto">
              <a:xfrm>
                <a:off x="697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69" name="Oval 14326"/>
              <p:cNvSpPr>
                <a:spLocks noChangeArrowheads="1"/>
              </p:cNvSpPr>
              <p:nvPr/>
            </p:nvSpPr>
            <p:spPr bwMode="auto">
              <a:xfrm>
                <a:off x="697" y="266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0" name="Oval 14327"/>
              <p:cNvSpPr>
                <a:spLocks noChangeArrowheads="1"/>
              </p:cNvSpPr>
              <p:nvPr/>
            </p:nvSpPr>
            <p:spPr bwMode="auto">
              <a:xfrm>
                <a:off x="697" y="267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1" name="Oval 14328"/>
              <p:cNvSpPr>
                <a:spLocks noChangeArrowheads="1"/>
              </p:cNvSpPr>
              <p:nvPr/>
            </p:nvSpPr>
            <p:spPr bwMode="auto">
              <a:xfrm>
                <a:off x="697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2" name="Oval 14329"/>
              <p:cNvSpPr>
                <a:spLocks noChangeArrowheads="1"/>
              </p:cNvSpPr>
              <p:nvPr/>
            </p:nvSpPr>
            <p:spPr bwMode="auto">
              <a:xfrm>
                <a:off x="697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3" name="Oval 14330"/>
              <p:cNvSpPr>
                <a:spLocks noChangeArrowheads="1"/>
              </p:cNvSpPr>
              <p:nvPr/>
            </p:nvSpPr>
            <p:spPr bwMode="auto">
              <a:xfrm>
                <a:off x="697" y="267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4" name="Oval 14331"/>
              <p:cNvSpPr>
                <a:spLocks noChangeArrowheads="1"/>
              </p:cNvSpPr>
              <p:nvPr/>
            </p:nvSpPr>
            <p:spPr bwMode="auto">
              <a:xfrm>
                <a:off x="697" y="267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5" name="Oval 14332"/>
              <p:cNvSpPr>
                <a:spLocks noChangeArrowheads="1"/>
              </p:cNvSpPr>
              <p:nvPr/>
            </p:nvSpPr>
            <p:spPr bwMode="auto">
              <a:xfrm>
                <a:off x="700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6" name="Oval 14333"/>
              <p:cNvSpPr>
                <a:spLocks noChangeArrowheads="1"/>
              </p:cNvSpPr>
              <p:nvPr/>
            </p:nvSpPr>
            <p:spPr bwMode="auto">
              <a:xfrm>
                <a:off x="700" y="266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7" name="Oval 14334"/>
              <p:cNvSpPr>
                <a:spLocks noChangeArrowheads="1"/>
              </p:cNvSpPr>
              <p:nvPr/>
            </p:nvSpPr>
            <p:spPr bwMode="auto">
              <a:xfrm>
                <a:off x="700" y="267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8" name="Oval 14335"/>
              <p:cNvSpPr>
                <a:spLocks noChangeArrowheads="1"/>
              </p:cNvSpPr>
              <p:nvPr/>
            </p:nvSpPr>
            <p:spPr bwMode="auto">
              <a:xfrm>
                <a:off x="700" y="267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79" name="Oval 14336"/>
              <p:cNvSpPr>
                <a:spLocks noChangeArrowheads="1"/>
              </p:cNvSpPr>
              <p:nvPr/>
            </p:nvSpPr>
            <p:spPr bwMode="auto">
              <a:xfrm>
                <a:off x="700" y="266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0" name="Oval 14337"/>
              <p:cNvSpPr>
                <a:spLocks noChangeArrowheads="1"/>
              </p:cNvSpPr>
              <p:nvPr/>
            </p:nvSpPr>
            <p:spPr bwMode="auto">
              <a:xfrm>
                <a:off x="700" y="266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1" name="Oval 14338"/>
              <p:cNvSpPr>
                <a:spLocks noChangeArrowheads="1"/>
              </p:cNvSpPr>
              <p:nvPr/>
            </p:nvSpPr>
            <p:spPr bwMode="auto">
              <a:xfrm>
                <a:off x="700" y="266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2" name="Oval 14339"/>
              <p:cNvSpPr>
                <a:spLocks noChangeArrowheads="1"/>
              </p:cNvSpPr>
              <p:nvPr/>
            </p:nvSpPr>
            <p:spPr bwMode="auto">
              <a:xfrm>
                <a:off x="700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3" name="Oval 14340"/>
              <p:cNvSpPr>
                <a:spLocks noChangeArrowheads="1"/>
              </p:cNvSpPr>
              <p:nvPr/>
            </p:nvSpPr>
            <p:spPr bwMode="auto">
              <a:xfrm>
                <a:off x="703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4" name="Oval 14341"/>
              <p:cNvSpPr>
                <a:spLocks noChangeArrowheads="1"/>
              </p:cNvSpPr>
              <p:nvPr/>
            </p:nvSpPr>
            <p:spPr bwMode="auto">
              <a:xfrm>
                <a:off x="703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5" name="Oval 14342"/>
              <p:cNvSpPr>
                <a:spLocks noChangeArrowheads="1"/>
              </p:cNvSpPr>
              <p:nvPr/>
            </p:nvSpPr>
            <p:spPr bwMode="auto">
              <a:xfrm>
                <a:off x="703" y="266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6" name="Oval 14343"/>
              <p:cNvSpPr>
                <a:spLocks noChangeArrowheads="1"/>
              </p:cNvSpPr>
              <p:nvPr/>
            </p:nvSpPr>
            <p:spPr bwMode="auto">
              <a:xfrm>
                <a:off x="703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7" name="Oval 14344"/>
              <p:cNvSpPr>
                <a:spLocks noChangeArrowheads="1"/>
              </p:cNvSpPr>
              <p:nvPr/>
            </p:nvSpPr>
            <p:spPr bwMode="auto">
              <a:xfrm>
                <a:off x="703" y="265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8" name="Oval 14345"/>
              <p:cNvSpPr>
                <a:spLocks noChangeArrowheads="1"/>
              </p:cNvSpPr>
              <p:nvPr/>
            </p:nvSpPr>
            <p:spPr bwMode="auto">
              <a:xfrm>
                <a:off x="703" y="265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89" name="Oval 14346"/>
              <p:cNvSpPr>
                <a:spLocks noChangeArrowheads="1"/>
              </p:cNvSpPr>
              <p:nvPr/>
            </p:nvSpPr>
            <p:spPr bwMode="auto">
              <a:xfrm>
                <a:off x="703" y="265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0" name="Oval 14347"/>
              <p:cNvSpPr>
                <a:spLocks noChangeArrowheads="1"/>
              </p:cNvSpPr>
              <p:nvPr/>
            </p:nvSpPr>
            <p:spPr bwMode="auto">
              <a:xfrm>
                <a:off x="706" y="265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1" name="Oval 14348"/>
              <p:cNvSpPr>
                <a:spLocks noChangeArrowheads="1"/>
              </p:cNvSpPr>
              <p:nvPr/>
            </p:nvSpPr>
            <p:spPr bwMode="auto">
              <a:xfrm>
                <a:off x="706" y="264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2" name="Oval 14349"/>
              <p:cNvSpPr>
                <a:spLocks noChangeArrowheads="1"/>
              </p:cNvSpPr>
              <p:nvPr/>
            </p:nvSpPr>
            <p:spPr bwMode="auto">
              <a:xfrm>
                <a:off x="706" y="264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3" name="Oval 14350"/>
              <p:cNvSpPr>
                <a:spLocks noChangeArrowheads="1"/>
              </p:cNvSpPr>
              <p:nvPr/>
            </p:nvSpPr>
            <p:spPr bwMode="auto">
              <a:xfrm>
                <a:off x="706" y="265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4" name="Oval 14351"/>
              <p:cNvSpPr>
                <a:spLocks noChangeArrowheads="1"/>
              </p:cNvSpPr>
              <p:nvPr/>
            </p:nvSpPr>
            <p:spPr bwMode="auto">
              <a:xfrm>
                <a:off x="706" y="264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5" name="Oval 14352"/>
              <p:cNvSpPr>
                <a:spLocks noChangeArrowheads="1"/>
              </p:cNvSpPr>
              <p:nvPr/>
            </p:nvSpPr>
            <p:spPr bwMode="auto">
              <a:xfrm>
                <a:off x="706" y="264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6" name="Oval 14353"/>
              <p:cNvSpPr>
                <a:spLocks noChangeArrowheads="1"/>
              </p:cNvSpPr>
              <p:nvPr/>
            </p:nvSpPr>
            <p:spPr bwMode="auto">
              <a:xfrm>
                <a:off x="706" y="263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7" name="Oval 14354"/>
              <p:cNvSpPr>
                <a:spLocks noChangeArrowheads="1"/>
              </p:cNvSpPr>
              <p:nvPr/>
            </p:nvSpPr>
            <p:spPr bwMode="auto">
              <a:xfrm>
                <a:off x="706" y="263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8" name="Oval 14355"/>
              <p:cNvSpPr>
                <a:spLocks noChangeArrowheads="1"/>
              </p:cNvSpPr>
              <p:nvPr/>
            </p:nvSpPr>
            <p:spPr bwMode="auto">
              <a:xfrm>
                <a:off x="709" y="264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99" name="Oval 14356"/>
              <p:cNvSpPr>
                <a:spLocks noChangeArrowheads="1"/>
              </p:cNvSpPr>
              <p:nvPr/>
            </p:nvSpPr>
            <p:spPr bwMode="auto">
              <a:xfrm>
                <a:off x="709" y="263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0" name="Oval 14357"/>
              <p:cNvSpPr>
                <a:spLocks noChangeArrowheads="1"/>
              </p:cNvSpPr>
              <p:nvPr/>
            </p:nvSpPr>
            <p:spPr bwMode="auto">
              <a:xfrm>
                <a:off x="709" y="263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1" name="Oval 14358"/>
              <p:cNvSpPr>
                <a:spLocks noChangeArrowheads="1"/>
              </p:cNvSpPr>
              <p:nvPr/>
            </p:nvSpPr>
            <p:spPr bwMode="auto">
              <a:xfrm>
                <a:off x="709" y="263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2" name="Oval 14359"/>
              <p:cNvSpPr>
                <a:spLocks noChangeArrowheads="1"/>
              </p:cNvSpPr>
              <p:nvPr/>
            </p:nvSpPr>
            <p:spPr bwMode="auto">
              <a:xfrm>
                <a:off x="709" y="264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3" name="Oval 14360"/>
              <p:cNvSpPr>
                <a:spLocks noChangeArrowheads="1"/>
              </p:cNvSpPr>
              <p:nvPr/>
            </p:nvSpPr>
            <p:spPr bwMode="auto">
              <a:xfrm>
                <a:off x="709" y="264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4" name="Oval 14361"/>
              <p:cNvSpPr>
                <a:spLocks noChangeArrowheads="1"/>
              </p:cNvSpPr>
              <p:nvPr/>
            </p:nvSpPr>
            <p:spPr bwMode="auto">
              <a:xfrm>
                <a:off x="709" y="264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5" name="Oval 14362"/>
              <p:cNvSpPr>
                <a:spLocks noChangeArrowheads="1"/>
              </p:cNvSpPr>
              <p:nvPr/>
            </p:nvSpPr>
            <p:spPr bwMode="auto">
              <a:xfrm>
                <a:off x="709" y="264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6" name="Oval 14363"/>
              <p:cNvSpPr>
                <a:spLocks noChangeArrowheads="1"/>
              </p:cNvSpPr>
              <p:nvPr/>
            </p:nvSpPr>
            <p:spPr bwMode="auto">
              <a:xfrm>
                <a:off x="712" y="264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7" name="Oval 14364"/>
              <p:cNvSpPr>
                <a:spLocks noChangeArrowheads="1"/>
              </p:cNvSpPr>
              <p:nvPr/>
            </p:nvSpPr>
            <p:spPr bwMode="auto">
              <a:xfrm>
                <a:off x="712" y="264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8" name="Oval 14365"/>
              <p:cNvSpPr>
                <a:spLocks noChangeArrowheads="1"/>
              </p:cNvSpPr>
              <p:nvPr/>
            </p:nvSpPr>
            <p:spPr bwMode="auto">
              <a:xfrm>
                <a:off x="712" y="265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09" name="Oval 14366"/>
              <p:cNvSpPr>
                <a:spLocks noChangeArrowheads="1"/>
              </p:cNvSpPr>
              <p:nvPr/>
            </p:nvSpPr>
            <p:spPr bwMode="auto">
              <a:xfrm>
                <a:off x="712" y="265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0" name="Oval 14367"/>
              <p:cNvSpPr>
                <a:spLocks noChangeArrowheads="1"/>
              </p:cNvSpPr>
              <p:nvPr/>
            </p:nvSpPr>
            <p:spPr bwMode="auto">
              <a:xfrm>
                <a:off x="712" y="26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1" name="Oval 14368"/>
              <p:cNvSpPr>
                <a:spLocks noChangeArrowheads="1"/>
              </p:cNvSpPr>
              <p:nvPr/>
            </p:nvSpPr>
            <p:spPr bwMode="auto">
              <a:xfrm>
                <a:off x="712" y="265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2" name="Oval 14369"/>
              <p:cNvSpPr>
                <a:spLocks noChangeArrowheads="1"/>
              </p:cNvSpPr>
              <p:nvPr/>
            </p:nvSpPr>
            <p:spPr bwMode="auto">
              <a:xfrm>
                <a:off x="712" y="26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3" name="Oval 14370"/>
              <p:cNvSpPr>
                <a:spLocks noChangeArrowheads="1"/>
              </p:cNvSpPr>
              <p:nvPr/>
            </p:nvSpPr>
            <p:spPr bwMode="auto">
              <a:xfrm>
                <a:off x="715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4" name="Oval 14371"/>
              <p:cNvSpPr>
                <a:spLocks noChangeArrowheads="1"/>
              </p:cNvSpPr>
              <p:nvPr/>
            </p:nvSpPr>
            <p:spPr bwMode="auto">
              <a:xfrm>
                <a:off x="715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5" name="Oval 14372"/>
              <p:cNvSpPr>
                <a:spLocks noChangeArrowheads="1"/>
              </p:cNvSpPr>
              <p:nvPr/>
            </p:nvSpPr>
            <p:spPr bwMode="auto">
              <a:xfrm>
                <a:off x="715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6" name="Oval 14373"/>
              <p:cNvSpPr>
                <a:spLocks noChangeArrowheads="1"/>
              </p:cNvSpPr>
              <p:nvPr/>
            </p:nvSpPr>
            <p:spPr bwMode="auto">
              <a:xfrm>
                <a:off x="715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7" name="Oval 14374"/>
              <p:cNvSpPr>
                <a:spLocks noChangeArrowheads="1"/>
              </p:cNvSpPr>
              <p:nvPr/>
            </p:nvSpPr>
            <p:spPr bwMode="auto">
              <a:xfrm>
                <a:off x="715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8" name="Oval 14375"/>
              <p:cNvSpPr>
                <a:spLocks noChangeArrowheads="1"/>
              </p:cNvSpPr>
              <p:nvPr/>
            </p:nvSpPr>
            <p:spPr bwMode="auto">
              <a:xfrm>
                <a:off x="715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19" name="Oval 14376"/>
              <p:cNvSpPr>
                <a:spLocks noChangeArrowheads="1"/>
              </p:cNvSpPr>
              <p:nvPr/>
            </p:nvSpPr>
            <p:spPr bwMode="auto">
              <a:xfrm>
                <a:off x="715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0" name="Oval 14377"/>
              <p:cNvSpPr>
                <a:spLocks noChangeArrowheads="1"/>
              </p:cNvSpPr>
              <p:nvPr/>
            </p:nvSpPr>
            <p:spPr bwMode="auto">
              <a:xfrm>
                <a:off x="715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1" name="Oval 14378"/>
              <p:cNvSpPr>
                <a:spLocks noChangeArrowheads="1"/>
              </p:cNvSpPr>
              <p:nvPr/>
            </p:nvSpPr>
            <p:spPr bwMode="auto">
              <a:xfrm>
                <a:off x="718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2" name="Oval 14379"/>
              <p:cNvSpPr>
                <a:spLocks noChangeArrowheads="1"/>
              </p:cNvSpPr>
              <p:nvPr/>
            </p:nvSpPr>
            <p:spPr bwMode="auto">
              <a:xfrm>
                <a:off x="718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3" name="Oval 14380"/>
              <p:cNvSpPr>
                <a:spLocks noChangeArrowheads="1"/>
              </p:cNvSpPr>
              <p:nvPr/>
            </p:nvSpPr>
            <p:spPr bwMode="auto">
              <a:xfrm>
                <a:off x="718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4" name="Oval 14381"/>
              <p:cNvSpPr>
                <a:spLocks noChangeArrowheads="1"/>
              </p:cNvSpPr>
              <p:nvPr/>
            </p:nvSpPr>
            <p:spPr bwMode="auto">
              <a:xfrm>
                <a:off x="718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5" name="Oval 14382"/>
              <p:cNvSpPr>
                <a:spLocks noChangeArrowheads="1"/>
              </p:cNvSpPr>
              <p:nvPr/>
            </p:nvSpPr>
            <p:spPr bwMode="auto">
              <a:xfrm>
                <a:off x="718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6" name="Oval 14383"/>
              <p:cNvSpPr>
                <a:spLocks noChangeArrowheads="1"/>
              </p:cNvSpPr>
              <p:nvPr/>
            </p:nvSpPr>
            <p:spPr bwMode="auto">
              <a:xfrm>
                <a:off x="718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7" name="Oval 14384"/>
              <p:cNvSpPr>
                <a:spLocks noChangeArrowheads="1"/>
              </p:cNvSpPr>
              <p:nvPr/>
            </p:nvSpPr>
            <p:spPr bwMode="auto">
              <a:xfrm>
                <a:off x="718" y="26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8" name="Oval 14385"/>
              <p:cNvSpPr>
                <a:spLocks noChangeArrowheads="1"/>
              </p:cNvSpPr>
              <p:nvPr/>
            </p:nvSpPr>
            <p:spPr bwMode="auto">
              <a:xfrm>
                <a:off x="718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29" name="Oval 14386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0" name="Oval 14387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1" name="Oval 14388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2" name="Oval 14389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3" name="Oval 14390"/>
              <p:cNvSpPr>
                <a:spLocks noChangeArrowheads="1"/>
              </p:cNvSpPr>
              <p:nvPr/>
            </p:nvSpPr>
            <p:spPr bwMode="auto">
              <a:xfrm>
                <a:off x="721" y="266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4" name="Oval 14391"/>
              <p:cNvSpPr>
                <a:spLocks noChangeArrowheads="1"/>
              </p:cNvSpPr>
              <p:nvPr/>
            </p:nvSpPr>
            <p:spPr bwMode="auto">
              <a:xfrm>
                <a:off x="721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5" name="Oval 14392"/>
              <p:cNvSpPr>
                <a:spLocks noChangeArrowheads="1"/>
              </p:cNvSpPr>
              <p:nvPr/>
            </p:nvSpPr>
            <p:spPr bwMode="auto">
              <a:xfrm>
                <a:off x="721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6" name="Oval 14393"/>
              <p:cNvSpPr>
                <a:spLocks noChangeArrowheads="1"/>
              </p:cNvSpPr>
              <p:nvPr/>
            </p:nvSpPr>
            <p:spPr bwMode="auto">
              <a:xfrm>
                <a:off x="724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7" name="Oval 14394"/>
              <p:cNvSpPr>
                <a:spLocks noChangeArrowheads="1"/>
              </p:cNvSpPr>
              <p:nvPr/>
            </p:nvSpPr>
            <p:spPr bwMode="auto">
              <a:xfrm>
                <a:off x="724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8" name="Oval 14395"/>
              <p:cNvSpPr>
                <a:spLocks noChangeArrowheads="1"/>
              </p:cNvSpPr>
              <p:nvPr/>
            </p:nvSpPr>
            <p:spPr bwMode="auto">
              <a:xfrm>
                <a:off x="724" y="265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39" name="Oval 14396"/>
              <p:cNvSpPr>
                <a:spLocks noChangeArrowheads="1"/>
              </p:cNvSpPr>
              <p:nvPr/>
            </p:nvSpPr>
            <p:spPr bwMode="auto">
              <a:xfrm>
                <a:off x="724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0" name="Oval 14397"/>
              <p:cNvSpPr>
                <a:spLocks noChangeArrowheads="1"/>
              </p:cNvSpPr>
              <p:nvPr/>
            </p:nvSpPr>
            <p:spPr bwMode="auto">
              <a:xfrm>
                <a:off x="724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1" name="Oval 14398"/>
              <p:cNvSpPr>
                <a:spLocks noChangeArrowheads="1"/>
              </p:cNvSpPr>
              <p:nvPr/>
            </p:nvSpPr>
            <p:spPr bwMode="auto">
              <a:xfrm>
                <a:off x="724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2" name="Oval 14399"/>
              <p:cNvSpPr>
                <a:spLocks noChangeArrowheads="1"/>
              </p:cNvSpPr>
              <p:nvPr/>
            </p:nvSpPr>
            <p:spPr bwMode="auto">
              <a:xfrm>
                <a:off x="724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3" name="Oval 14400"/>
              <p:cNvSpPr>
                <a:spLocks noChangeArrowheads="1"/>
              </p:cNvSpPr>
              <p:nvPr/>
            </p:nvSpPr>
            <p:spPr bwMode="auto">
              <a:xfrm>
                <a:off x="724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4" name="Oval 14401"/>
              <p:cNvSpPr>
                <a:spLocks noChangeArrowheads="1"/>
              </p:cNvSpPr>
              <p:nvPr/>
            </p:nvSpPr>
            <p:spPr bwMode="auto">
              <a:xfrm>
                <a:off x="727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5" name="Oval 14402"/>
              <p:cNvSpPr>
                <a:spLocks noChangeArrowheads="1"/>
              </p:cNvSpPr>
              <p:nvPr/>
            </p:nvSpPr>
            <p:spPr bwMode="auto">
              <a:xfrm>
                <a:off x="727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6" name="Oval 14403"/>
              <p:cNvSpPr>
                <a:spLocks noChangeArrowheads="1"/>
              </p:cNvSpPr>
              <p:nvPr/>
            </p:nvSpPr>
            <p:spPr bwMode="auto">
              <a:xfrm>
                <a:off x="727" y="266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7" name="Oval 14404"/>
              <p:cNvSpPr>
                <a:spLocks noChangeArrowheads="1"/>
              </p:cNvSpPr>
              <p:nvPr/>
            </p:nvSpPr>
            <p:spPr bwMode="auto">
              <a:xfrm>
                <a:off x="727" y="265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8" name="Oval 14405"/>
              <p:cNvSpPr>
                <a:spLocks noChangeArrowheads="1"/>
              </p:cNvSpPr>
              <p:nvPr/>
            </p:nvSpPr>
            <p:spPr bwMode="auto">
              <a:xfrm>
                <a:off x="727" y="265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49" name="Oval 14406"/>
              <p:cNvSpPr>
                <a:spLocks noChangeArrowheads="1"/>
              </p:cNvSpPr>
              <p:nvPr/>
            </p:nvSpPr>
            <p:spPr bwMode="auto">
              <a:xfrm>
                <a:off x="727" y="265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0" name="Oval 14407"/>
              <p:cNvSpPr>
                <a:spLocks noChangeArrowheads="1"/>
              </p:cNvSpPr>
              <p:nvPr/>
            </p:nvSpPr>
            <p:spPr bwMode="auto">
              <a:xfrm>
                <a:off x="727" y="265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1" name="Oval 14408"/>
              <p:cNvSpPr>
                <a:spLocks noChangeArrowheads="1"/>
              </p:cNvSpPr>
              <p:nvPr/>
            </p:nvSpPr>
            <p:spPr bwMode="auto">
              <a:xfrm>
                <a:off x="727" y="26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2" name="Oval 14409"/>
              <p:cNvSpPr>
                <a:spLocks noChangeArrowheads="1"/>
              </p:cNvSpPr>
              <p:nvPr/>
            </p:nvSpPr>
            <p:spPr bwMode="auto">
              <a:xfrm>
                <a:off x="730" y="264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3" name="Oval 14410"/>
              <p:cNvSpPr>
                <a:spLocks noChangeArrowheads="1"/>
              </p:cNvSpPr>
              <p:nvPr/>
            </p:nvSpPr>
            <p:spPr bwMode="auto">
              <a:xfrm>
                <a:off x="730" y="2650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4" name="Oval 14411"/>
              <p:cNvSpPr>
                <a:spLocks noChangeArrowheads="1"/>
              </p:cNvSpPr>
              <p:nvPr/>
            </p:nvSpPr>
            <p:spPr bwMode="auto">
              <a:xfrm>
                <a:off x="730" y="264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5" name="Oval 14412"/>
              <p:cNvSpPr>
                <a:spLocks noChangeArrowheads="1"/>
              </p:cNvSpPr>
              <p:nvPr/>
            </p:nvSpPr>
            <p:spPr bwMode="auto">
              <a:xfrm>
                <a:off x="730" y="264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6" name="Oval 14413"/>
              <p:cNvSpPr>
                <a:spLocks noChangeArrowheads="1"/>
              </p:cNvSpPr>
              <p:nvPr/>
            </p:nvSpPr>
            <p:spPr bwMode="auto">
              <a:xfrm>
                <a:off x="730" y="2647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7" name="Oval 14414"/>
              <p:cNvSpPr>
                <a:spLocks noChangeArrowheads="1"/>
              </p:cNvSpPr>
              <p:nvPr/>
            </p:nvSpPr>
            <p:spPr bwMode="auto">
              <a:xfrm>
                <a:off x="730" y="264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8" name="Oval 14415"/>
              <p:cNvSpPr>
                <a:spLocks noChangeArrowheads="1"/>
              </p:cNvSpPr>
              <p:nvPr/>
            </p:nvSpPr>
            <p:spPr bwMode="auto">
              <a:xfrm>
                <a:off x="730" y="264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59" name="Oval 14416"/>
              <p:cNvSpPr>
                <a:spLocks noChangeArrowheads="1"/>
              </p:cNvSpPr>
              <p:nvPr/>
            </p:nvSpPr>
            <p:spPr bwMode="auto">
              <a:xfrm>
                <a:off x="733" y="26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0" name="Oval 14417"/>
              <p:cNvSpPr>
                <a:spLocks noChangeArrowheads="1"/>
              </p:cNvSpPr>
              <p:nvPr/>
            </p:nvSpPr>
            <p:spPr bwMode="auto">
              <a:xfrm>
                <a:off x="733" y="263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1" name="Oval 14418"/>
              <p:cNvSpPr>
                <a:spLocks noChangeArrowheads="1"/>
              </p:cNvSpPr>
              <p:nvPr/>
            </p:nvSpPr>
            <p:spPr bwMode="auto">
              <a:xfrm>
                <a:off x="733" y="263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2" name="Oval 14419"/>
              <p:cNvSpPr>
                <a:spLocks noChangeArrowheads="1"/>
              </p:cNvSpPr>
              <p:nvPr/>
            </p:nvSpPr>
            <p:spPr bwMode="auto">
              <a:xfrm>
                <a:off x="733" y="263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3" name="Oval 14420"/>
              <p:cNvSpPr>
                <a:spLocks noChangeArrowheads="1"/>
              </p:cNvSpPr>
              <p:nvPr/>
            </p:nvSpPr>
            <p:spPr bwMode="auto">
              <a:xfrm>
                <a:off x="733" y="263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4" name="Oval 14421"/>
              <p:cNvSpPr>
                <a:spLocks noChangeArrowheads="1"/>
              </p:cNvSpPr>
              <p:nvPr/>
            </p:nvSpPr>
            <p:spPr bwMode="auto">
              <a:xfrm>
                <a:off x="733" y="263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5" name="Oval 14422"/>
              <p:cNvSpPr>
                <a:spLocks noChangeArrowheads="1"/>
              </p:cNvSpPr>
              <p:nvPr/>
            </p:nvSpPr>
            <p:spPr bwMode="auto">
              <a:xfrm>
                <a:off x="733" y="262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6" name="Oval 14423"/>
              <p:cNvSpPr>
                <a:spLocks noChangeArrowheads="1"/>
              </p:cNvSpPr>
              <p:nvPr/>
            </p:nvSpPr>
            <p:spPr bwMode="auto">
              <a:xfrm>
                <a:off x="733" y="262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7" name="Oval 14424"/>
              <p:cNvSpPr>
                <a:spLocks noChangeArrowheads="1"/>
              </p:cNvSpPr>
              <p:nvPr/>
            </p:nvSpPr>
            <p:spPr bwMode="auto">
              <a:xfrm>
                <a:off x="735" y="262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8" name="Oval 14425"/>
              <p:cNvSpPr>
                <a:spLocks noChangeArrowheads="1"/>
              </p:cNvSpPr>
              <p:nvPr/>
            </p:nvSpPr>
            <p:spPr bwMode="auto">
              <a:xfrm>
                <a:off x="735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69" name="Oval 14426"/>
              <p:cNvSpPr>
                <a:spLocks noChangeArrowheads="1"/>
              </p:cNvSpPr>
              <p:nvPr/>
            </p:nvSpPr>
            <p:spPr bwMode="auto">
              <a:xfrm>
                <a:off x="735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0" name="Oval 14427"/>
              <p:cNvSpPr>
                <a:spLocks noChangeArrowheads="1"/>
              </p:cNvSpPr>
              <p:nvPr/>
            </p:nvSpPr>
            <p:spPr bwMode="auto">
              <a:xfrm>
                <a:off x="735" y="260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1" name="Oval 14428"/>
              <p:cNvSpPr>
                <a:spLocks noChangeArrowheads="1"/>
              </p:cNvSpPr>
              <p:nvPr/>
            </p:nvSpPr>
            <p:spPr bwMode="auto">
              <a:xfrm>
                <a:off x="735" y="260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2" name="Oval 14429"/>
              <p:cNvSpPr>
                <a:spLocks noChangeArrowheads="1"/>
              </p:cNvSpPr>
              <p:nvPr/>
            </p:nvSpPr>
            <p:spPr bwMode="auto">
              <a:xfrm>
                <a:off x="735" y="260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3" name="Oval 14430"/>
              <p:cNvSpPr>
                <a:spLocks noChangeArrowheads="1"/>
              </p:cNvSpPr>
              <p:nvPr/>
            </p:nvSpPr>
            <p:spPr bwMode="auto">
              <a:xfrm>
                <a:off x="735" y="259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4" name="Oval 14431"/>
              <p:cNvSpPr>
                <a:spLocks noChangeArrowheads="1"/>
              </p:cNvSpPr>
              <p:nvPr/>
            </p:nvSpPr>
            <p:spPr bwMode="auto">
              <a:xfrm>
                <a:off x="738" y="258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5" name="Oval 14432"/>
              <p:cNvSpPr>
                <a:spLocks noChangeArrowheads="1"/>
              </p:cNvSpPr>
              <p:nvPr/>
            </p:nvSpPr>
            <p:spPr bwMode="auto">
              <a:xfrm>
                <a:off x="738" y="258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6" name="Oval 14433"/>
              <p:cNvSpPr>
                <a:spLocks noChangeArrowheads="1"/>
              </p:cNvSpPr>
              <p:nvPr/>
            </p:nvSpPr>
            <p:spPr bwMode="auto">
              <a:xfrm>
                <a:off x="738" y="258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7" name="Oval 14434"/>
              <p:cNvSpPr>
                <a:spLocks noChangeArrowheads="1"/>
              </p:cNvSpPr>
              <p:nvPr/>
            </p:nvSpPr>
            <p:spPr bwMode="auto">
              <a:xfrm>
                <a:off x="738" y="257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8" name="Oval 14435"/>
              <p:cNvSpPr>
                <a:spLocks noChangeArrowheads="1"/>
              </p:cNvSpPr>
              <p:nvPr/>
            </p:nvSpPr>
            <p:spPr bwMode="auto">
              <a:xfrm>
                <a:off x="738" y="256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79" name="Oval 14436"/>
              <p:cNvSpPr>
                <a:spLocks noChangeArrowheads="1"/>
              </p:cNvSpPr>
              <p:nvPr/>
            </p:nvSpPr>
            <p:spPr bwMode="auto">
              <a:xfrm>
                <a:off x="738" y="256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0" name="Oval 14437"/>
              <p:cNvSpPr>
                <a:spLocks noChangeArrowheads="1"/>
              </p:cNvSpPr>
              <p:nvPr/>
            </p:nvSpPr>
            <p:spPr bwMode="auto">
              <a:xfrm>
                <a:off x="738" y="255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1" name="Oval 14438"/>
              <p:cNvSpPr>
                <a:spLocks noChangeArrowheads="1"/>
              </p:cNvSpPr>
              <p:nvPr/>
            </p:nvSpPr>
            <p:spPr bwMode="auto">
              <a:xfrm>
                <a:off x="738" y="255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2" name="Oval 14439"/>
              <p:cNvSpPr>
                <a:spLocks noChangeArrowheads="1"/>
              </p:cNvSpPr>
              <p:nvPr/>
            </p:nvSpPr>
            <p:spPr bwMode="auto">
              <a:xfrm>
                <a:off x="741" y="254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3" name="Oval 14440"/>
              <p:cNvSpPr>
                <a:spLocks noChangeArrowheads="1"/>
              </p:cNvSpPr>
              <p:nvPr/>
            </p:nvSpPr>
            <p:spPr bwMode="auto">
              <a:xfrm>
                <a:off x="741" y="253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4" name="Oval 14441"/>
              <p:cNvSpPr>
                <a:spLocks noChangeArrowheads="1"/>
              </p:cNvSpPr>
              <p:nvPr/>
            </p:nvSpPr>
            <p:spPr bwMode="auto">
              <a:xfrm>
                <a:off x="741" y="253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5" name="Oval 14442"/>
              <p:cNvSpPr>
                <a:spLocks noChangeArrowheads="1"/>
              </p:cNvSpPr>
              <p:nvPr/>
            </p:nvSpPr>
            <p:spPr bwMode="auto">
              <a:xfrm>
                <a:off x="741" y="252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6" name="Oval 14443"/>
              <p:cNvSpPr>
                <a:spLocks noChangeArrowheads="1"/>
              </p:cNvSpPr>
              <p:nvPr/>
            </p:nvSpPr>
            <p:spPr bwMode="auto">
              <a:xfrm>
                <a:off x="741" y="251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7" name="Oval 14444"/>
              <p:cNvSpPr>
                <a:spLocks noChangeArrowheads="1"/>
              </p:cNvSpPr>
              <p:nvPr/>
            </p:nvSpPr>
            <p:spPr bwMode="auto">
              <a:xfrm>
                <a:off x="741" y="250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8" name="Oval 14445"/>
              <p:cNvSpPr>
                <a:spLocks noChangeArrowheads="1"/>
              </p:cNvSpPr>
              <p:nvPr/>
            </p:nvSpPr>
            <p:spPr bwMode="auto">
              <a:xfrm>
                <a:off x="741" y="250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89" name="Oval 14446"/>
              <p:cNvSpPr>
                <a:spLocks noChangeArrowheads="1"/>
              </p:cNvSpPr>
              <p:nvPr/>
            </p:nvSpPr>
            <p:spPr bwMode="auto">
              <a:xfrm>
                <a:off x="741" y="2497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0" name="Oval 14447"/>
              <p:cNvSpPr>
                <a:spLocks noChangeArrowheads="1"/>
              </p:cNvSpPr>
              <p:nvPr/>
            </p:nvSpPr>
            <p:spPr bwMode="auto">
              <a:xfrm>
                <a:off x="744" y="249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1" name="Oval 14448"/>
              <p:cNvSpPr>
                <a:spLocks noChangeArrowheads="1"/>
              </p:cNvSpPr>
              <p:nvPr/>
            </p:nvSpPr>
            <p:spPr bwMode="auto">
              <a:xfrm>
                <a:off x="744" y="2488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2" name="Oval 14449"/>
              <p:cNvSpPr>
                <a:spLocks noChangeArrowheads="1"/>
              </p:cNvSpPr>
              <p:nvPr/>
            </p:nvSpPr>
            <p:spPr bwMode="auto">
              <a:xfrm>
                <a:off x="744" y="248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3" name="Oval 14450"/>
              <p:cNvSpPr>
                <a:spLocks noChangeArrowheads="1"/>
              </p:cNvSpPr>
              <p:nvPr/>
            </p:nvSpPr>
            <p:spPr bwMode="auto">
              <a:xfrm>
                <a:off x="744" y="248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4" name="Oval 14451"/>
              <p:cNvSpPr>
                <a:spLocks noChangeArrowheads="1"/>
              </p:cNvSpPr>
              <p:nvPr/>
            </p:nvSpPr>
            <p:spPr bwMode="auto">
              <a:xfrm>
                <a:off x="744" y="248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5" name="Oval 14452"/>
              <p:cNvSpPr>
                <a:spLocks noChangeArrowheads="1"/>
              </p:cNvSpPr>
              <p:nvPr/>
            </p:nvSpPr>
            <p:spPr bwMode="auto">
              <a:xfrm>
                <a:off x="744" y="248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6" name="Oval 14453"/>
              <p:cNvSpPr>
                <a:spLocks noChangeArrowheads="1"/>
              </p:cNvSpPr>
              <p:nvPr/>
            </p:nvSpPr>
            <p:spPr bwMode="auto">
              <a:xfrm>
                <a:off x="744" y="248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7" name="Oval 14454"/>
              <p:cNvSpPr>
                <a:spLocks noChangeArrowheads="1"/>
              </p:cNvSpPr>
              <p:nvPr/>
            </p:nvSpPr>
            <p:spPr bwMode="auto">
              <a:xfrm>
                <a:off x="747" y="248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8" name="Oval 14455"/>
              <p:cNvSpPr>
                <a:spLocks noChangeArrowheads="1"/>
              </p:cNvSpPr>
              <p:nvPr/>
            </p:nvSpPr>
            <p:spPr bwMode="auto">
              <a:xfrm>
                <a:off x="747" y="248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299" name="Oval 14456"/>
              <p:cNvSpPr>
                <a:spLocks noChangeArrowheads="1"/>
              </p:cNvSpPr>
              <p:nvPr/>
            </p:nvSpPr>
            <p:spPr bwMode="auto">
              <a:xfrm>
                <a:off x="747" y="249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00" name="Oval 14457"/>
              <p:cNvSpPr>
                <a:spLocks noChangeArrowheads="1"/>
              </p:cNvSpPr>
              <p:nvPr/>
            </p:nvSpPr>
            <p:spPr bwMode="auto">
              <a:xfrm>
                <a:off x="747" y="249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01" name="Oval 14458"/>
              <p:cNvSpPr>
                <a:spLocks noChangeArrowheads="1"/>
              </p:cNvSpPr>
              <p:nvPr/>
            </p:nvSpPr>
            <p:spPr bwMode="auto">
              <a:xfrm>
                <a:off x="747" y="249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02" name="Oval 14459"/>
              <p:cNvSpPr>
                <a:spLocks noChangeArrowheads="1"/>
              </p:cNvSpPr>
              <p:nvPr/>
            </p:nvSpPr>
            <p:spPr bwMode="auto">
              <a:xfrm>
                <a:off x="747" y="250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03" name="Oval 14460"/>
              <p:cNvSpPr>
                <a:spLocks noChangeArrowheads="1"/>
              </p:cNvSpPr>
              <p:nvPr/>
            </p:nvSpPr>
            <p:spPr bwMode="auto">
              <a:xfrm>
                <a:off x="747" y="251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04" name="Oval 14461"/>
              <p:cNvSpPr>
                <a:spLocks noChangeArrowheads="1"/>
              </p:cNvSpPr>
              <p:nvPr/>
            </p:nvSpPr>
            <p:spPr bwMode="auto">
              <a:xfrm>
                <a:off x="747" y="251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05" name="Oval 14462"/>
              <p:cNvSpPr>
                <a:spLocks noChangeArrowheads="1"/>
              </p:cNvSpPr>
              <p:nvPr/>
            </p:nvSpPr>
            <p:spPr bwMode="auto">
              <a:xfrm>
                <a:off x="750" y="252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06" name="Oval 14463"/>
              <p:cNvSpPr>
                <a:spLocks noChangeArrowheads="1"/>
              </p:cNvSpPr>
              <p:nvPr/>
            </p:nvSpPr>
            <p:spPr bwMode="auto">
              <a:xfrm>
                <a:off x="750" y="252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07" name="Oval 14464"/>
              <p:cNvSpPr>
                <a:spLocks noChangeArrowheads="1"/>
              </p:cNvSpPr>
              <p:nvPr/>
            </p:nvSpPr>
            <p:spPr bwMode="auto">
              <a:xfrm>
                <a:off x="750" y="253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308" name="Oval 14465"/>
              <p:cNvSpPr>
                <a:spLocks noChangeArrowheads="1"/>
              </p:cNvSpPr>
              <p:nvPr/>
            </p:nvSpPr>
            <p:spPr bwMode="auto">
              <a:xfrm>
                <a:off x="750" y="253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grpSp>
          <p:nvGrpSpPr>
            <p:cNvPr id="7709" name="Group 14667"/>
            <p:cNvGrpSpPr>
              <a:grpSpLocks/>
            </p:cNvGrpSpPr>
            <p:nvPr/>
          </p:nvGrpSpPr>
          <p:grpSpPr bwMode="auto">
            <a:xfrm>
              <a:off x="750" y="2435"/>
              <a:ext cx="100" cy="261"/>
              <a:chOff x="750" y="2435"/>
              <a:chExt cx="100" cy="261"/>
            </a:xfrm>
          </p:grpSpPr>
          <p:sp>
            <p:nvSpPr>
              <p:cNvPr id="7909" name="Oval 14467"/>
              <p:cNvSpPr>
                <a:spLocks noChangeArrowheads="1"/>
              </p:cNvSpPr>
              <p:nvPr/>
            </p:nvSpPr>
            <p:spPr bwMode="auto">
              <a:xfrm>
                <a:off x="750" y="253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0" name="Oval 14468"/>
              <p:cNvSpPr>
                <a:spLocks noChangeArrowheads="1"/>
              </p:cNvSpPr>
              <p:nvPr/>
            </p:nvSpPr>
            <p:spPr bwMode="auto">
              <a:xfrm>
                <a:off x="750" y="253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1" name="Oval 14469"/>
              <p:cNvSpPr>
                <a:spLocks noChangeArrowheads="1"/>
              </p:cNvSpPr>
              <p:nvPr/>
            </p:nvSpPr>
            <p:spPr bwMode="auto">
              <a:xfrm>
                <a:off x="750" y="253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2" name="Oval 14470"/>
              <p:cNvSpPr>
                <a:spLocks noChangeArrowheads="1"/>
              </p:cNvSpPr>
              <p:nvPr/>
            </p:nvSpPr>
            <p:spPr bwMode="auto">
              <a:xfrm>
                <a:off x="750" y="253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3" name="Oval 14471"/>
              <p:cNvSpPr>
                <a:spLocks noChangeArrowheads="1"/>
              </p:cNvSpPr>
              <p:nvPr/>
            </p:nvSpPr>
            <p:spPr bwMode="auto">
              <a:xfrm>
                <a:off x="753" y="252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4" name="Oval 14472"/>
              <p:cNvSpPr>
                <a:spLocks noChangeArrowheads="1"/>
              </p:cNvSpPr>
              <p:nvPr/>
            </p:nvSpPr>
            <p:spPr bwMode="auto">
              <a:xfrm>
                <a:off x="753" y="251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5" name="Oval 14473"/>
              <p:cNvSpPr>
                <a:spLocks noChangeArrowheads="1"/>
              </p:cNvSpPr>
              <p:nvPr/>
            </p:nvSpPr>
            <p:spPr bwMode="auto">
              <a:xfrm>
                <a:off x="753" y="250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6" name="Oval 14474"/>
              <p:cNvSpPr>
                <a:spLocks noChangeArrowheads="1"/>
              </p:cNvSpPr>
              <p:nvPr/>
            </p:nvSpPr>
            <p:spPr bwMode="auto">
              <a:xfrm>
                <a:off x="753" y="249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7" name="Oval 14475"/>
              <p:cNvSpPr>
                <a:spLocks noChangeArrowheads="1"/>
              </p:cNvSpPr>
              <p:nvPr/>
            </p:nvSpPr>
            <p:spPr bwMode="auto">
              <a:xfrm>
                <a:off x="753" y="248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8" name="Oval 14476"/>
              <p:cNvSpPr>
                <a:spLocks noChangeArrowheads="1"/>
              </p:cNvSpPr>
              <p:nvPr/>
            </p:nvSpPr>
            <p:spPr bwMode="auto">
              <a:xfrm>
                <a:off x="753" y="24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19" name="Oval 14477"/>
              <p:cNvSpPr>
                <a:spLocks noChangeArrowheads="1"/>
              </p:cNvSpPr>
              <p:nvPr/>
            </p:nvSpPr>
            <p:spPr bwMode="auto">
              <a:xfrm>
                <a:off x="753" y="247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0" name="Oval 14478"/>
              <p:cNvSpPr>
                <a:spLocks noChangeArrowheads="1"/>
              </p:cNvSpPr>
              <p:nvPr/>
            </p:nvSpPr>
            <p:spPr bwMode="auto">
              <a:xfrm>
                <a:off x="756" y="2465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1" name="Oval 14479"/>
              <p:cNvSpPr>
                <a:spLocks noChangeArrowheads="1"/>
              </p:cNvSpPr>
              <p:nvPr/>
            </p:nvSpPr>
            <p:spPr bwMode="auto">
              <a:xfrm>
                <a:off x="756" y="24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2" name="Oval 14480"/>
              <p:cNvSpPr>
                <a:spLocks noChangeArrowheads="1"/>
              </p:cNvSpPr>
              <p:nvPr/>
            </p:nvSpPr>
            <p:spPr bwMode="auto">
              <a:xfrm>
                <a:off x="756" y="245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3" name="Oval 14481"/>
              <p:cNvSpPr>
                <a:spLocks noChangeArrowheads="1"/>
              </p:cNvSpPr>
              <p:nvPr/>
            </p:nvSpPr>
            <p:spPr bwMode="auto">
              <a:xfrm>
                <a:off x="756" y="244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4" name="Oval 14482"/>
              <p:cNvSpPr>
                <a:spLocks noChangeArrowheads="1"/>
              </p:cNvSpPr>
              <p:nvPr/>
            </p:nvSpPr>
            <p:spPr bwMode="auto">
              <a:xfrm>
                <a:off x="756" y="244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5" name="Oval 14483"/>
              <p:cNvSpPr>
                <a:spLocks noChangeArrowheads="1"/>
              </p:cNvSpPr>
              <p:nvPr/>
            </p:nvSpPr>
            <p:spPr bwMode="auto">
              <a:xfrm>
                <a:off x="756" y="244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6" name="Oval 14484"/>
              <p:cNvSpPr>
                <a:spLocks noChangeArrowheads="1"/>
              </p:cNvSpPr>
              <p:nvPr/>
            </p:nvSpPr>
            <p:spPr bwMode="auto">
              <a:xfrm>
                <a:off x="756" y="24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7" name="Oval 14485"/>
              <p:cNvSpPr>
                <a:spLocks noChangeArrowheads="1"/>
              </p:cNvSpPr>
              <p:nvPr/>
            </p:nvSpPr>
            <p:spPr bwMode="auto">
              <a:xfrm>
                <a:off x="756" y="243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8" name="Oval 14486"/>
              <p:cNvSpPr>
                <a:spLocks noChangeArrowheads="1"/>
              </p:cNvSpPr>
              <p:nvPr/>
            </p:nvSpPr>
            <p:spPr bwMode="auto">
              <a:xfrm>
                <a:off x="759" y="243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29" name="Oval 14487"/>
              <p:cNvSpPr>
                <a:spLocks noChangeArrowheads="1"/>
              </p:cNvSpPr>
              <p:nvPr/>
            </p:nvSpPr>
            <p:spPr bwMode="auto">
              <a:xfrm>
                <a:off x="759" y="243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0" name="Oval 14488"/>
              <p:cNvSpPr>
                <a:spLocks noChangeArrowheads="1"/>
              </p:cNvSpPr>
              <p:nvPr/>
            </p:nvSpPr>
            <p:spPr bwMode="auto">
              <a:xfrm>
                <a:off x="759" y="24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1" name="Oval 14489"/>
              <p:cNvSpPr>
                <a:spLocks noChangeArrowheads="1"/>
              </p:cNvSpPr>
              <p:nvPr/>
            </p:nvSpPr>
            <p:spPr bwMode="auto">
              <a:xfrm>
                <a:off x="759" y="24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2" name="Oval 14490"/>
              <p:cNvSpPr>
                <a:spLocks noChangeArrowheads="1"/>
              </p:cNvSpPr>
              <p:nvPr/>
            </p:nvSpPr>
            <p:spPr bwMode="auto">
              <a:xfrm>
                <a:off x="759" y="244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3" name="Oval 14491"/>
              <p:cNvSpPr>
                <a:spLocks noChangeArrowheads="1"/>
              </p:cNvSpPr>
              <p:nvPr/>
            </p:nvSpPr>
            <p:spPr bwMode="auto">
              <a:xfrm>
                <a:off x="759" y="244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4" name="Oval 14492"/>
              <p:cNvSpPr>
                <a:spLocks noChangeArrowheads="1"/>
              </p:cNvSpPr>
              <p:nvPr/>
            </p:nvSpPr>
            <p:spPr bwMode="auto">
              <a:xfrm>
                <a:off x="759" y="244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5" name="Oval 14493"/>
              <p:cNvSpPr>
                <a:spLocks noChangeArrowheads="1"/>
              </p:cNvSpPr>
              <p:nvPr/>
            </p:nvSpPr>
            <p:spPr bwMode="auto">
              <a:xfrm>
                <a:off x="759" y="245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6" name="Oval 14494"/>
              <p:cNvSpPr>
                <a:spLocks noChangeArrowheads="1"/>
              </p:cNvSpPr>
              <p:nvPr/>
            </p:nvSpPr>
            <p:spPr bwMode="auto">
              <a:xfrm>
                <a:off x="762" y="245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7" name="Oval 14495"/>
              <p:cNvSpPr>
                <a:spLocks noChangeArrowheads="1"/>
              </p:cNvSpPr>
              <p:nvPr/>
            </p:nvSpPr>
            <p:spPr bwMode="auto">
              <a:xfrm>
                <a:off x="762" y="245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8" name="Oval 14496"/>
              <p:cNvSpPr>
                <a:spLocks noChangeArrowheads="1"/>
              </p:cNvSpPr>
              <p:nvPr/>
            </p:nvSpPr>
            <p:spPr bwMode="auto">
              <a:xfrm>
                <a:off x="762" y="246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39" name="Oval 14497"/>
              <p:cNvSpPr>
                <a:spLocks noChangeArrowheads="1"/>
              </p:cNvSpPr>
              <p:nvPr/>
            </p:nvSpPr>
            <p:spPr bwMode="auto">
              <a:xfrm>
                <a:off x="762" y="24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0" name="Oval 14498"/>
              <p:cNvSpPr>
                <a:spLocks noChangeArrowheads="1"/>
              </p:cNvSpPr>
              <p:nvPr/>
            </p:nvSpPr>
            <p:spPr bwMode="auto">
              <a:xfrm>
                <a:off x="762" y="2465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1" name="Oval 14499"/>
              <p:cNvSpPr>
                <a:spLocks noChangeArrowheads="1"/>
              </p:cNvSpPr>
              <p:nvPr/>
            </p:nvSpPr>
            <p:spPr bwMode="auto">
              <a:xfrm>
                <a:off x="762" y="246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2" name="Oval 14500"/>
              <p:cNvSpPr>
                <a:spLocks noChangeArrowheads="1"/>
              </p:cNvSpPr>
              <p:nvPr/>
            </p:nvSpPr>
            <p:spPr bwMode="auto">
              <a:xfrm>
                <a:off x="762" y="246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3" name="Oval 14501"/>
              <p:cNvSpPr>
                <a:spLocks noChangeArrowheads="1"/>
              </p:cNvSpPr>
              <p:nvPr/>
            </p:nvSpPr>
            <p:spPr bwMode="auto">
              <a:xfrm>
                <a:off x="765" y="2468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4" name="Oval 14502"/>
              <p:cNvSpPr>
                <a:spLocks noChangeArrowheads="1"/>
              </p:cNvSpPr>
              <p:nvPr/>
            </p:nvSpPr>
            <p:spPr bwMode="auto">
              <a:xfrm>
                <a:off x="765" y="247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5" name="Oval 14503"/>
              <p:cNvSpPr>
                <a:spLocks noChangeArrowheads="1"/>
              </p:cNvSpPr>
              <p:nvPr/>
            </p:nvSpPr>
            <p:spPr bwMode="auto">
              <a:xfrm>
                <a:off x="765" y="2471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6" name="Oval 14504"/>
              <p:cNvSpPr>
                <a:spLocks noChangeArrowheads="1"/>
              </p:cNvSpPr>
              <p:nvPr/>
            </p:nvSpPr>
            <p:spPr bwMode="auto">
              <a:xfrm>
                <a:off x="765" y="247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7" name="Oval 14505"/>
              <p:cNvSpPr>
                <a:spLocks noChangeArrowheads="1"/>
              </p:cNvSpPr>
              <p:nvPr/>
            </p:nvSpPr>
            <p:spPr bwMode="auto">
              <a:xfrm>
                <a:off x="765" y="24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8" name="Oval 14506"/>
              <p:cNvSpPr>
                <a:spLocks noChangeArrowheads="1"/>
              </p:cNvSpPr>
              <p:nvPr/>
            </p:nvSpPr>
            <p:spPr bwMode="auto">
              <a:xfrm>
                <a:off x="765" y="2476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49" name="Oval 14507"/>
              <p:cNvSpPr>
                <a:spLocks noChangeArrowheads="1"/>
              </p:cNvSpPr>
              <p:nvPr/>
            </p:nvSpPr>
            <p:spPr bwMode="auto">
              <a:xfrm>
                <a:off x="765" y="247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0" name="Oval 14508"/>
              <p:cNvSpPr>
                <a:spLocks noChangeArrowheads="1"/>
              </p:cNvSpPr>
              <p:nvPr/>
            </p:nvSpPr>
            <p:spPr bwMode="auto">
              <a:xfrm>
                <a:off x="765" y="248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1" name="Oval 14509"/>
              <p:cNvSpPr>
                <a:spLocks noChangeArrowheads="1"/>
              </p:cNvSpPr>
              <p:nvPr/>
            </p:nvSpPr>
            <p:spPr bwMode="auto">
              <a:xfrm>
                <a:off x="768" y="249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2" name="Oval 14510"/>
              <p:cNvSpPr>
                <a:spLocks noChangeArrowheads="1"/>
              </p:cNvSpPr>
              <p:nvPr/>
            </p:nvSpPr>
            <p:spPr bwMode="auto">
              <a:xfrm>
                <a:off x="768" y="2494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3" name="Oval 14511"/>
              <p:cNvSpPr>
                <a:spLocks noChangeArrowheads="1"/>
              </p:cNvSpPr>
              <p:nvPr/>
            </p:nvSpPr>
            <p:spPr bwMode="auto">
              <a:xfrm>
                <a:off x="768" y="250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4" name="Oval 14512"/>
              <p:cNvSpPr>
                <a:spLocks noChangeArrowheads="1"/>
              </p:cNvSpPr>
              <p:nvPr/>
            </p:nvSpPr>
            <p:spPr bwMode="auto">
              <a:xfrm>
                <a:off x="768" y="250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5" name="Oval 14513"/>
              <p:cNvSpPr>
                <a:spLocks noChangeArrowheads="1"/>
              </p:cNvSpPr>
              <p:nvPr/>
            </p:nvSpPr>
            <p:spPr bwMode="auto">
              <a:xfrm>
                <a:off x="768" y="251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6" name="Oval 14514"/>
              <p:cNvSpPr>
                <a:spLocks noChangeArrowheads="1"/>
              </p:cNvSpPr>
              <p:nvPr/>
            </p:nvSpPr>
            <p:spPr bwMode="auto">
              <a:xfrm>
                <a:off x="768" y="252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7" name="Oval 14515"/>
              <p:cNvSpPr>
                <a:spLocks noChangeArrowheads="1"/>
              </p:cNvSpPr>
              <p:nvPr/>
            </p:nvSpPr>
            <p:spPr bwMode="auto">
              <a:xfrm>
                <a:off x="768" y="2530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8" name="Oval 14516"/>
              <p:cNvSpPr>
                <a:spLocks noChangeArrowheads="1"/>
              </p:cNvSpPr>
              <p:nvPr/>
            </p:nvSpPr>
            <p:spPr bwMode="auto">
              <a:xfrm>
                <a:off x="771" y="253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59" name="Oval 14517"/>
              <p:cNvSpPr>
                <a:spLocks noChangeArrowheads="1"/>
              </p:cNvSpPr>
              <p:nvPr/>
            </p:nvSpPr>
            <p:spPr bwMode="auto">
              <a:xfrm>
                <a:off x="771" y="254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0" name="Oval 14518"/>
              <p:cNvSpPr>
                <a:spLocks noChangeArrowheads="1"/>
              </p:cNvSpPr>
              <p:nvPr/>
            </p:nvSpPr>
            <p:spPr bwMode="auto">
              <a:xfrm>
                <a:off x="771" y="255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1" name="Oval 14519"/>
              <p:cNvSpPr>
                <a:spLocks noChangeArrowheads="1"/>
              </p:cNvSpPr>
              <p:nvPr/>
            </p:nvSpPr>
            <p:spPr bwMode="auto">
              <a:xfrm>
                <a:off x="771" y="255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2" name="Oval 14520"/>
              <p:cNvSpPr>
                <a:spLocks noChangeArrowheads="1"/>
              </p:cNvSpPr>
              <p:nvPr/>
            </p:nvSpPr>
            <p:spPr bwMode="auto">
              <a:xfrm>
                <a:off x="771" y="256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3" name="Oval 14521"/>
              <p:cNvSpPr>
                <a:spLocks noChangeArrowheads="1"/>
              </p:cNvSpPr>
              <p:nvPr/>
            </p:nvSpPr>
            <p:spPr bwMode="auto">
              <a:xfrm>
                <a:off x="771" y="256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4" name="Oval 14522"/>
              <p:cNvSpPr>
                <a:spLocks noChangeArrowheads="1"/>
              </p:cNvSpPr>
              <p:nvPr/>
            </p:nvSpPr>
            <p:spPr bwMode="auto">
              <a:xfrm>
                <a:off x="771" y="2572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5" name="Oval 14523"/>
              <p:cNvSpPr>
                <a:spLocks noChangeArrowheads="1"/>
              </p:cNvSpPr>
              <p:nvPr/>
            </p:nvSpPr>
            <p:spPr bwMode="auto">
              <a:xfrm>
                <a:off x="771" y="257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6" name="Oval 14524"/>
              <p:cNvSpPr>
                <a:spLocks noChangeArrowheads="1"/>
              </p:cNvSpPr>
              <p:nvPr/>
            </p:nvSpPr>
            <p:spPr bwMode="auto">
              <a:xfrm>
                <a:off x="773" y="2575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7" name="Oval 14525"/>
              <p:cNvSpPr>
                <a:spLocks noChangeArrowheads="1"/>
              </p:cNvSpPr>
              <p:nvPr/>
            </p:nvSpPr>
            <p:spPr bwMode="auto">
              <a:xfrm>
                <a:off x="773" y="2575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8" name="Oval 14526"/>
              <p:cNvSpPr>
                <a:spLocks noChangeArrowheads="1"/>
              </p:cNvSpPr>
              <p:nvPr/>
            </p:nvSpPr>
            <p:spPr bwMode="auto">
              <a:xfrm>
                <a:off x="773" y="2575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69" name="Oval 14527"/>
              <p:cNvSpPr>
                <a:spLocks noChangeArrowheads="1"/>
              </p:cNvSpPr>
              <p:nvPr/>
            </p:nvSpPr>
            <p:spPr bwMode="auto">
              <a:xfrm>
                <a:off x="773" y="257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0" name="Oval 14528"/>
              <p:cNvSpPr>
                <a:spLocks noChangeArrowheads="1"/>
              </p:cNvSpPr>
              <p:nvPr/>
            </p:nvSpPr>
            <p:spPr bwMode="auto">
              <a:xfrm>
                <a:off x="773" y="258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1" name="Oval 14529"/>
              <p:cNvSpPr>
                <a:spLocks noChangeArrowheads="1"/>
              </p:cNvSpPr>
              <p:nvPr/>
            </p:nvSpPr>
            <p:spPr bwMode="auto">
              <a:xfrm>
                <a:off x="773" y="258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2" name="Oval 14530"/>
              <p:cNvSpPr>
                <a:spLocks noChangeArrowheads="1"/>
              </p:cNvSpPr>
              <p:nvPr/>
            </p:nvSpPr>
            <p:spPr bwMode="auto">
              <a:xfrm>
                <a:off x="773" y="258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3" name="Oval 14531"/>
              <p:cNvSpPr>
                <a:spLocks noChangeArrowheads="1"/>
              </p:cNvSpPr>
              <p:nvPr/>
            </p:nvSpPr>
            <p:spPr bwMode="auto">
              <a:xfrm>
                <a:off x="773" y="258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4" name="Oval 14532"/>
              <p:cNvSpPr>
                <a:spLocks noChangeArrowheads="1"/>
              </p:cNvSpPr>
              <p:nvPr/>
            </p:nvSpPr>
            <p:spPr bwMode="auto">
              <a:xfrm>
                <a:off x="776" y="258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5" name="Oval 14533"/>
              <p:cNvSpPr>
                <a:spLocks noChangeArrowheads="1"/>
              </p:cNvSpPr>
              <p:nvPr/>
            </p:nvSpPr>
            <p:spPr bwMode="auto">
              <a:xfrm>
                <a:off x="776" y="258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6" name="Oval 14534"/>
              <p:cNvSpPr>
                <a:spLocks noChangeArrowheads="1"/>
              </p:cNvSpPr>
              <p:nvPr/>
            </p:nvSpPr>
            <p:spPr bwMode="auto">
              <a:xfrm>
                <a:off x="776" y="259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7" name="Oval 14535"/>
              <p:cNvSpPr>
                <a:spLocks noChangeArrowheads="1"/>
              </p:cNvSpPr>
              <p:nvPr/>
            </p:nvSpPr>
            <p:spPr bwMode="auto">
              <a:xfrm>
                <a:off x="776" y="260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8" name="Oval 14536"/>
              <p:cNvSpPr>
                <a:spLocks noChangeArrowheads="1"/>
              </p:cNvSpPr>
              <p:nvPr/>
            </p:nvSpPr>
            <p:spPr bwMode="auto">
              <a:xfrm>
                <a:off x="776" y="260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79" name="Oval 14537"/>
              <p:cNvSpPr>
                <a:spLocks noChangeArrowheads="1"/>
              </p:cNvSpPr>
              <p:nvPr/>
            </p:nvSpPr>
            <p:spPr bwMode="auto">
              <a:xfrm>
                <a:off x="776" y="260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0" name="Oval 14538"/>
              <p:cNvSpPr>
                <a:spLocks noChangeArrowheads="1"/>
              </p:cNvSpPr>
              <p:nvPr/>
            </p:nvSpPr>
            <p:spPr bwMode="auto">
              <a:xfrm>
                <a:off x="776" y="261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1" name="Oval 14539"/>
              <p:cNvSpPr>
                <a:spLocks noChangeArrowheads="1"/>
              </p:cNvSpPr>
              <p:nvPr/>
            </p:nvSpPr>
            <p:spPr bwMode="auto">
              <a:xfrm>
                <a:off x="779" y="261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2" name="Oval 14540"/>
              <p:cNvSpPr>
                <a:spLocks noChangeArrowheads="1"/>
              </p:cNvSpPr>
              <p:nvPr/>
            </p:nvSpPr>
            <p:spPr bwMode="auto">
              <a:xfrm>
                <a:off x="779" y="2618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3" name="Oval 14541"/>
              <p:cNvSpPr>
                <a:spLocks noChangeArrowheads="1"/>
              </p:cNvSpPr>
              <p:nvPr/>
            </p:nvSpPr>
            <p:spPr bwMode="auto">
              <a:xfrm>
                <a:off x="779" y="262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4" name="Oval 14542"/>
              <p:cNvSpPr>
                <a:spLocks noChangeArrowheads="1"/>
              </p:cNvSpPr>
              <p:nvPr/>
            </p:nvSpPr>
            <p:spPr bwMode="auto">
              <a:xfrm>
                <a:off x="779" y="262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5" name="Oval 14543"/>
              <p:cNvSpPr>
                <a:spLocks noChangeArrowheads="1"/>
              </p:cNvSpPr>
              <p:nvPr/>
            </p:nvSpPr>
            <p:spPr bwMode="auto">
              <a:xfrm>
                <a:off x="779" y="2624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6" name="Oval 14544"/>
              <p:cNvSpPr>
                <a:spLocks noChangeArrowheads="1"/>
              </p:cNvSpPr>
              <p:nvPr/>
            </p:nvSpPr>
            <p:spPr bwMode="auto">
              <a:xfrm>
                <a:off x="779" y="2627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7" name="Oval 14545"/>
              <p:cNvSpPr>
                <a:spLocks noChangeArrowheads="1"/>
              </p:cNvSpPr>
              <p:nvPr/>
            </p:nvSpPr>
            <p:spPr bwMode="auto">
              <a:xfrm>
                <a:off x="779" y="2629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8" name="Oval 14546"/>
              <p:cNvSpPr>
                <a:spLocks noChangeArrowheads="1"/>
              </p:cNvSpPr>
              <p:nvPr/>
            </p:nvSpPr>
            <p:spPr bwMode="auto">
              <a:xfrm>
                <a:off x="779" y="2627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89" name="Oval 14547"/>
              <p:cNvSpPr>
                <a:spLocks noChangeArrowheads="1"/>
              </p:cNvSpPr>
              <p:nvPr/>
            </p:nvSpPr>
            <p:spPr bwMode="auto">
              <a:xfrm>
                <a:off x="782" y="262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0" name="Oval 14548"/>
              <p:cNvSpPr>
                <a:spLocks noChangeArrowheads="1"/>
              </p:cNvSpPr>
              <p:nvPr/>
            </p:nvSpPr>
            <p:spPr bwMode="auto">
              <a:xfrm>
                <a:off x="782" y="262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1" name="Oval 14549"/>
              <p:cNvSpPr>
                <a:spLocks noChangeArrowheads="1"/>
              </p:cNvSpPr>
              <p:nvPr/>
            </p:nvSpPr>
            <p:spPr bwMode="auto">
              <a:xfrm>
                <a:off x="782" y="2624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2" name="Oval 14550"/>
              <p:cNvSpPr>
                <a:spLocks noChangeArrowheads="1"/>
              </p:cNvSpPr>
              <p:nvPr/>
            </p:nvSpPr>
            <p:spPr bwMode="auto">
              <a:xfrm>
                <a:off x="782" y="2621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3" name="Oval 14551"/>
              <p:cNvSpPr>
                <a:spLocks noChangeArrowheads="1"/>
              </p:cNvSpPr>
              <p:nvPr/>
            </p:nvSpPr>
            <p:spPr bwMode="auto">
              <a:xfrm>
                <a:off x="782" y="262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4" name="Oval 14552"/>
              <p:cNvSpPr>
                <a:spLocks noChangeArrowheads="1"/>
              </p:cNvSpPr>
              <p:nvPr/>
            </p:nvSpPr>
            <p:spPr bwMode="auto">
              <a:xfrm>
                <a:off x="782" y="262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5" name="Oval 14553"/>
              <p:cNvSpPr>
                <a:spLocks noChangeArrowheads="1"/>
              </p:cNvSpPr>
              <p:nvPr/>
            </p:nvSpPr>
            <p:spPr bwMode="auto">
              <a:xfrm>
                <a:off x="782" y="2618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6" name="Oval 14554"/>
              <p:cNvSpPr>
                <a:spLocks noChangeArrowheads="1"/>
              </p:cNvSpPr>
              <p:nvPr/>
            </p:nvSpPr>
            <p:spPr bwMode="auto">
              <a:xfrm>
                <a:off x="782" y="2618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7" name="Oval 14555"/>
              <p:cNvSpPr>
                <a:spLocks noChangeArrowheads="1"/>
              </p:cNvSpPr>
              <p:nvPr/>
            </p:nvSpPr>
            <p:spPr bwMode="auto">
              <a:xfrm>
                <a:off x="785" y="261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8" name="Oval 14556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7999" name="Oval 14557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0" name="Oval 14558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1" name="Oval 14559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2" name="Oval 14560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3" name="Oval 14561"/>
              <p:cNvSpPr>
                <a:spLocks noChangeArrowheads="1"/>
              </p:cNvSpPr>
              <p:nvPr/>
            </p:nvSpPr>
            <p:spPr bwMode="auto">
              <a:xfrm>
                <a:off x="785" y="261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4" name="Oval 14562"/>
              <p:cNvSpPr>
                <a:spLocks noChangeArrowheads="1"/>
              </p:cNvSpPr>
              <p:nvPr/>
            </p:nvSpPr>
            <p:spPr bwMode="auto">
              <a:xfrm>
                <a:off x="788" y="261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5" name="Oval 14563"/>
              <p:cNvSpPr>
                <a:spLocks noChangeArrowheads="1"/>
              </p:cNvSpPr>
              <p:nvPr/>
            </p:nvSpPr>
            <p:spPr bwMode="auto">
              <a:xfrm>
                <a:off x="788" y="261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6" name="Oval 14564"/>
              <p:cNvSpPr>
                <a:spLocks noChangeArrowheads="1"/>
              </p:cNvSpPr>
              <p:nvPr/>
            </p:nvSpPr>
            <p:spPr bwMode="auto">
              <a:xfrm>
                <a:off x="788" y="2618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7" name="Oval 14565"/>
              <p:cNvSpPr>
                <a:spLocks noChangeArrowheads="1"/>
              </p:cNvSpPr>
              <p:nvPr/>
            </p:nvSpPr>
            <p:spPr bwMode="auto">
              <a:xfrm>
                <a:off x="788" y="2624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8" name="Oval 14566"/>
              <p:cNvSpPr>
                <a:spLocks noChangeArrowheads="1"/>
              </p:cNvSpPr>
              <p:nvPr/>
            </p:nvSpPr>
            <p:spPr bwMode="auto">
              <a:xfrm>
                <a:off x="788" y="262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09" name="Oval 14567"/>
              <p:cNvSpPr>
                <a:spLocks noChangeArrowheads="1"/>
              </p:cNvSpPr>
              <p:nvPr/>
            </p:nvSpPr>
            <p:spPr bwMode="auto">
              <a:xfrm>
                <a:off x="788" y="2624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0" name="Oval 14568"/>
              <p:cNvSpPr>
                <a:spLocks noChangeArrowheads="1"/>
              </p:cNvSpPr>
              <p:nvPr/>
            </p:nvSpPr>
            <p:spPr bwMode="auto">
              <a:xfrm>
                <a:off x="788" y="2632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1" name="Oval 14569"/>
              <p:cNvSpPr>
                <a:spLocks noChangeArrowheads="1"/>
              </p:cNvSpPr>
              <p:nvPr/>
            </p:nvSpPr>
            <p:spPr bwMode="auto">
              <a:xfrm>
                <a:off x="788" y="263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2" name="Oval 14570"/>
              <p:cNvSpPr>
                <a:spLocks noChangeArrowheads="1"/>
              </p:cNvSpPr>
              <p:nvPr/>
            </p:nvSpPr>
            <p:spPr bwMode="auto">
              <a:xfrm>
                <a:off x="791" y="26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3" name="Oval 14571"/>
              <p:cNvSpPr>
                <a:spLocks noChangeArrowheads="1"/>
              </p:cNvSpPr>
              <p:nvPr/>
            </p:nvSpPr>
            <p:spPr bwMode="auto">
              <a:xfrm>
                <a:off x="791" y="263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4" name="Oval 14572"/>
              <p:cNvSpPr>
                <a:spLocks noChangeArrowheads="1"/>
              </p:cNvSpPr>
              <p:nvPr/>
            </p:nvSpPr>
            <p:spPr bwMode="auto">
              <a:xfrm>
                <a:off x="791" y="264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5" name="Oval 14573"/>
              <p:cNvSpPr>
                <a:spLocks noChangeArrowheads="1"/>
              </p:cNvSpPr>
              <p:nvPr/>
            </p:nvSpPr>
            <p:spPr bwMode="auto">
              <a:xfrm>
                <a:off x="791" y="265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6" name="Oval 14574"/>
              <p:cNvSpPr>
                <a:spLocks noChangeArrowheads="1"/>
              </p:cNvSpPr>
              <p:nvPr/>
            </p:nvSpPr>
            <p:spPr bwMode="auto">
              <a:xfrm>
                <a:off x="791" y="265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7" name="Oval 14575"/>
              <p:cNvSpPr>
                <a:spLocks noChangeArrowheads="1"/>
              </p:cNvSpPr>
              <p:nvPr/>
            </p:nvSpPr>
            <p:spPr bwMode="auto">
              <a:xfrm>
                <a:off x="791" y="2657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8" name="Oval 14576"/>
              <p:cNvSpPr>
                <a:spLocks noChangeArrowheads="1"/>
              </p:cNvSpPr>
              <p:nvPr/>
            </p:nvSpPr>
            <p:spPr bwMode="auto">
              <a:xfrm>
                <a:off x="791" y="266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19" name="Oval 14577"/>
              <p:cNvSpPr>
                <a:spLocks noChangeArrowheads="1"/>
              </p:cNvSpPr>
              <p:nvPr/>
            </p:nvSpPr>
            <p:spPr bwMode="auto">
              <a:xfrm>
                <a:off x="791" y="266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0" name="Oval 14578"/>
              <p:cNvSpPr>
                <a:spLocks noChangeArrowheads="1"/>
              </p:cNvSpPr>
              <p:nvPr/>
            </p:nvSpPr>
            <p:spPr bwMode="auto">
              <a:xfrm>
                <a:off x="794" y="2669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1" name="Oval 14579"/>
              <p:cNvSpPr>
                <a:spLocks noChangeArrowheads="1"/>
              </p:cNvSpPr>
              <p:nvPr/>
            </p:nvSpPr>
            <p:spPr bwMode="auto">
              <a:xfrm>
                <a:off x="794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2" name="Oval 14580"/>
              <p:cNvSpPr>
                <a:spLocks noChangeArrowheads="1"/>
              </p:cNvSpPr>
              <p:nvPr/>
            </p:nvSpPr>
            <p:spPr bwMode="auto">
              <a:xfrm>
                <a:off x="794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3" name="Oval 14581"/>
              <p:cNvSpPr>
                <a:spLocks noChangeArrowheads="1"/>
              </p:cNvSpPr>
              <p:nvPr/>
            </p:nvSpPr>
            <p:spPr bwMode="auto">
              <a:xfrm>
                <a:off x="794" y="2672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4" name="Oval 14582"/>
              <p:cNvSpPr>
                <a:spLocks noChangeArrowheads="1"/>
              </p:cNvSpPr>
              <p:nvPr/>
            </p:nvSpPr>
            <p:spPr bwMode="auto">
              <a:xfrm>
                <a:off x="794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5" name="Oval 14583"/>
              <p:cNvSpPr>
                <a:spLocks noChangeArrowheads="1"/>
              </p:cNvSpPr>
              <p:nvPr/>
            </p:nvSpPr>
            <p:spPr bwMode="auto">
              <a:xfrm>
                <a:off x="794" y="2673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6" name="Oval 14584"/>
              <p:cNvSpPr>
                <a:spLocks noChangeArrowheads="1"/>
              </p:cNvSpPr>
              <p:nvPr/>
            </p:nvSpPr>
            <p:spPr bwMode="auto">
              <a:xfrm>
                <a:off x="794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7" name="Oval 14585"/>
              <p:cNvSpPr>
                <a:spLocks noChangeArrowheads="1"/>
              </p:cNvSpPr>
              <p:nvPr/>
            </p:nvSpPr>
            <p:spPr bwMode="auto">
              <a:xfrm>
                <a:off x="797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8" name="Oval 14586"/>
              <p:cNvSpPr>
                <a:spLocks noChangeArrowheads="1"/>
              </p:cNvSpPr>
              <p:nvPr/>
            </p:nvSpPr>
            <p:spPr bwMode="auto">
              <a:xfrm>
                <a:off x="797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29" name="Oval 14587"/>
              <p:cNvSpPr>
                <a:spLocks noChangeArrowheads="1"/>
              </p:cNvSpPr>
              <p:nvPr/>
            </p:nvSpPr>
            <p:spPr bwMode="auto">
              <a:xfrm>
                <a:off x="797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0" name="Oval 14588"/>
              <p:cNvSpPr>
                <a:spLocks noChangeArrowheads="1"/>
              </p:cNvSpPr>
              <p:nvPr/>
            </p:nvSpPr>
            <p:spPr bwMode="auto">
              <a:xfrm>
                <a:off x="797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1" name="Oval 14589"/>
              <p:cNvSpPr>
                <a:spLocks noChangeArrowheads="1"/>
              </p:cNvSpPr>
              <p:nvPr/>
            </p:nvSpPr>
            <p:spPr bwMode="auto">
              <a:xfrm>
                <a:off x="797" y="268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2" name="Oval 14590"/>
              <p:cNvSpPr>
                <a:spLocks noChangeArrowheads="1"/>
              </p:cNvSpPr>
              <p:nvPr/>
            </p:nvSpPr>
            <p:spPr bwMode="auto">
              <a:xfrm>
                <a:off x="797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3" name="Oval 14591"/>
              <p:cNvSpPr>
                <a:spLocks noChangeArrowheads="1"/>
              </p:cNvSpPr>
              <p:nvPr/>
            </p:nvSpPr>
            <p:spPr bwMode="auto">
              <a:xfrm>
                <a:off x="797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4" name="Oval 14592"/>
              <p:cNvSpPr>
                <a:spLocks noChangeArrowheads="1"/>
              </p:cNvSpPr>
              <p:nvPr/>
            </p:nvSpPr>
            <p:spPr bwMode="auto">
              <a:xfrm>
                <a:off x="797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5" name="Oval 14593"/>
              <p:cNvSpPr>
                <a:spLocks noChangeArrowheads="1"/>
              </p:cNvSpPr>
              <p:nvPr/>
            </p:nvSpPr>
            <p:spPr bwMode="auto">
              <a:xfrm>
                <a:off x="800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6" name="Oval 14594"/>
              <p:cNvSpPr>
                <a:spLocks noChangeArrowheads="1"/>
              </p:cNvSpPr>
              <p:nvPr/>
            </p:nvSpPr>
            <p:spPr bwMode="auto">
              <a:xfrm>
                <a:off x="800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7" name="Oval 14595"/>
              <p:cNvSpPr>
                <a:spLocks noChangeArrowheads="1"/>
              </p:cNvSpPr>
              <p:nvPr/>
            </p:nvSpPr>
            <p:spPr bwMode="auto">
              <a:xfrm>
                <a:off x="800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8" name="Oval 14596"/>
              <p:cNvSpPr>
                <a:spLocks noChangeArrowheads="1"/>
              </p:cNvSpPr>
              <p:nvPr/>
            </p:nvSpPr>
            <p:spPr bwMode="auto">
              <a:xfrm>
                <a:off x="800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39" name="Oval 14597"/>
              <p:cNvSpPr>
                <a:spLocks noChangeArrowheads="1"/>
              </p:cNvSpPr>
              <p:nvPr/>
            </p:nvSpPr>
            <p:spPr bwMode="auto">
              <a:xfrm>
                <a:off x="800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0" name="Oval 14598"/>
              <p:cNvSpPr>
                <a:spLocks noChangeArrowheads="1"/>
              </p:cNvSpPr>
              <p:nvPr/>
            </p:nvSpPr>
            <p:spPr bwMode="auto">
              <a:xfrm>
                <a:off x="800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1" name="Oval 14599"/>
              <p:cNvSpPr>
                <a:spLocks noChangeArrowheads="1"/>
              </p:cNvSpPr>
              <p:nvPr/>
            </p:nvSpPr>
            <p:spPr bwMode="auto">
              <a:xfrm>
                <a:off x="800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2" name="Oval 14600"/>
              <p:cNvSpPr>
                <a:spLocks noChangeArrowheads="1"/>
              </p:cNvSpPr>
              <p:nvPr/>
            </p:nvSpPr>
            <p:spPr bwMode="auto">
              <a:xfrm>
                <a:off x="800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3" name="Oval 14601"/>
              <p:cNvSpPr>
                <a:spLocks noChangeArrowheads="1"/>
              </p:cNvSpPr>
              <p:nvPr/>
            </p:nvSpPr>
            <p:spPr bwMode="auto">
              <a:xfrm>
                <a:off x="803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4" name="Oval 14602"/>
              <p:cNvSpPr>
                <a:spLocks noChangeArrowheads="1"/>
              </p:cNvSpPr>
              <p:nvPr/>
            </p:nvSpPr>
            <p:spPr bwMode="auto">
              <a:xfrm>
                <a:off x="803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5" name="Oval 14603"/>
              <p:cNvSpPr>
                <a:spLocks noChangeArrowheads="1"/>
              </p:cNvSpPr>
              <p:nvPr/>
            </p:nvSpPr>
            <p:spPr bwMode="auto">
              <a:xfrm>
                <a:off x="803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6" name="Oval 14604"/>
              <p:cNvSpPr>
                <a:spLocks noChangeArrowheads="1"/>
              </p:cNvSpPr>
              <p:nvPr/>
            </p:nvSpPr>
            <p:spPr bwMode="auto">
              <a:xfrm>
                <a:off x="803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7" name="Oval 14605"/>
              <p:cNvSpPr>
                <a:spLocks noChangeArrowheads="1"/>
              </p:cNvSpPr>
              <p:nvPr/>
            </p:nvSpPr>
            <p:spPr bwMode="auto">
              <a:xfrm>
                <a:off x="803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8" name="Oval 14606"/>
              <p:cNvSpPr>
                <a:spLocks noChangeArrowheads="1"/>
              </p:cNvSpPr>
              <p:nvPr/>
            </p:nvSpPr>
            <p:spPr bwMode="auto">
              <a:xfrm>
                <a:off x="803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49" name="Oval 14607"/>
              <p:cNvSpPr>
                <a:spLocks noChangeArrowheads="1"/>
              </p:cNvSpPr>
              <p:nvPr/>
            </p:nvSpPr>
            <p:spPr bwMode="auto">
              <a:xfrm>
                <a:off x="803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0" name="Oval 14608"/>
              <p:cNvSpPr>
                <a:spLocks noChangeArrowheads="1"/>
              </p:cNvSpPr>
              <p:nvPr/>
            </p:nvSpPr>
            <p:spPr bwMode="auto">
              <a:xfrm>
                <a:off x="806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1" name="Oval 14609"/>
              <p:cNvSpPr>
                <a:spLocks noChangeArrowheads="1"/>
              </p:cNvSpPr>
              <p:nvPr/>
            </p:nvSpPr>
            <p:spPr bwMode="auto">
              <a:xfrm>
                <a:off x="806" y="2678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2" name="Oval 14610"/>
              <p:cNvSpPr>
                <a:spLocks noChangeArrowheads="1"/>
              </p:cNvSpPr>
              <p:nvPr/>
            </p:nvSpPr>
            <p:spPr bwMode="auto">
              <a:xfrm>
                <a:off x="806" y="268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3" name="Oval 14611"/>
              <p:cNvSpPr>
                <a:spLocks noChangeArrowheads="1"/>
              </p:cNvSpPr>
              <p:nvPr/>
            </p:nvSpPr>
            <p:spPr bwMode="auto">
              <a:xfrm>
                <a:off x="806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4" name="Oval 14612"/>
              <p:cNvSpPr>
                <a:spLocks noChangeArrowheads="1"/>
              </p:cNvSpPr>
              <p:nvPr/>
            </p:nvSpPr>
            <p:spPr bwMode="auto">
              <a:xfrm>
                <a:off x="806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5" name="Oval 14613"/>
              <p:cNvSpPr>
                <a:spLocks noChangeArrowheads="1"/>
              </p:cNvSpPr>
              <p:nvPr/>
            </p:nvSpPr>
            <p:spPr bwMode="auto">
              <a:xfrm>
                <a:off x="806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6" name="Oval 14614"/>
              <p:cNvSpPr>
                <a:spLocks noChangeArrowheads="1"/>
              </p:cNvSpPr>
              <p:nvPr/>
            </p:nvSpPr>
            <p:spPr bwMode="auto">
              <a:xfrm>
                <a:off x="806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7" name="Oval 14615"/>
              <p:cNvSpPr>
                <a:spLocks noChangeArrowheads="1"/>
              </p:cNvSpPr>
              <p:nvPr/>
            </p:nvSpPr>
            <p:spPr bwMode="auto">
              <a:xfrm>
                <a:off x="806" y="2683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8" name="Oval 14616"/>
              <p:cNvSpPr>
                <a:spLocks noChangeArrowheads="1"/>
              </p:cNvSpPr>
              <p:nvPr/>
            </p:nvSpPr>
            <p:spPr bwMode="auto">
              <a:xfrm>
                <a:off x="809" y="268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59" name="Oval 14617"/>
              <p:cNvSpPr>
                <a:spLocks noChangeArrowheads="1"/>
              </p:cNvSpPr>
              <p:nvPr/>
            </p:nvSpPr>
            <p:spPr bwMode="auto">
              <a:xfrm>
                <a:off x="809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0" name="Oval 14618"/>
              <p:cNvSpPr>
                <a:spLocks noChangeArrowheads="1"/>
              </p:cNvSpPr>
              <p:nvPr/>
            </p:nvSpPr>
            <p:spPr bwMode="auto">
              <a:xfrm>
                <a:off x="809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1" name="Oval 14619"/>
              <p:cNvSpPr>
                <a:spLocks noChangeArrowheads="1"/>
              </p:cNvSpPr>
              <p:nvPr/>
            </p:nvSpPr>
            <p:spPr bwMode="auto">
              <a:xfrm>
                <a:off x="809" y="268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2" name="Oval 14620"/>
              <p:cNvSpPr>
                <a:spLocks noChangeArrowheads="1"/>
              </p:cNvSpPr>
              <p:nvPr/>
            </p:nvSpPr>
            <p:spPr bwMode="auto">
              <a:xfrm>
                <a:off x="809" y="2679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3" name="Oval 14621"/>
              <p:cNvSpPr>
                <a:spLocks noChangeArrowheads="1"/>
              </p:cNvSpPr>
              <p:nvPr/>
            </p:nvSpPr>
            <p:spPr bwMode="auto">
              <a:xfrm>
                <a:off x="809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4" name="Oval 14622"/>
              <p:cNvSpPr>
                <a:spLocks noChangeArrowheads="1"/>
              </p:cNvSpPr>
              <p:nvPr/>
            </p:nvSpPr>
            <p:spPr bwMode="auto">
              <a:xfrm>
                <a:off x="809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5" name="Oval 14623"/>
              <p:cNvSpPr>
                <a:spLocks noChangeArrowheads="1"/>
              </p:cNvSpPr>
              <p:nvPr/>
            </p:nvSpPr>
            <p:spPr bwMode="auto">
              <a:xfrm>
                <a:off x="812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6" name="Oval 14624"/>
              <p:cNvSpPr>
                <a:spLocks noChangeArrowheads="1"/>
              </p:cNvSpPr>
              <p:nvPr/>
            </p:nvSpPr>
            <p:spPr bwMode="auto">
              <a:xfrm>
                <a:off x="812" y="2675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7" name="Oval 14625"/>
              <p:cNvSpPr>
                <a:spLocks noChangeArrowheads="1"/>
              </p:cNvSpPr>
              <p:nvPr/>
            </p:nvSpPr>
            <p:spPr bwMode="auto">
              <a:xfrm>
                <a:off x="812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8" name="Oval 14626"/>
              <p:cNvSpPr>
                <a:spLocks noChangeArrowheads="1"/>
              </p:cNvSpPr>
              <p:nvPr/>
            </p:nvSpPr>
            <p:spPr bwMode="auto">
              <a:xfrm>
                <a:off x="812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69" name="Oval 14627"/>
              <p:cNvSpPr>
                <a:spLocks noChangeArrowheads="1"/>
              </p:cNvSpPr>
              <p:nvPr/>
            </p:nvSpPr>
            <p:spPr bwMode="auto">
              <a:xfrm>
                <a:off x="812" y="2681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0" name="Oval 14628"/>
              <p:cNvSpPr>
                <a:spLocks noChangeArrowheads="1"/>
              </p:cNvSpPr>
              <p:nvPr/>
            </p:nvSpPr>
            <p:spPr bwMode="auto">
              <a:xfrm>
                <a:off x="812" y="268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1" name="Oval 14629"/>
              <p:cNvSpPr>
                <a:spLocks noChangeArrowheads="1"/>
              </p:cNvSpPr>
              <p:nvPr/>
            </p:nvSpPr>
            <p:spPr bwMode="auto">
              <a:xfrm>
                <a:off x="812" y="2684"/>
                <a:ext cx="23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2" name="Oval 14630"/>
              <p:cNvSpPr>
                <a:spLocks noChangeArrowheads="1"/>
              </p:cNvSpPr>
              <p:nvPr/>
            </p:nvSpPr>
            <p:spPr bwMode="auto">
              <a:xfrm>
                <a:off x="812" y="2676"/>
                <a:ext cx="23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3" name="Oval 14631"/>
              <p:cNvSpPr>
                <a:spLocks noChangeArrowheads="1"/>
              </p:cNvSpPr>
              <p:nvPr/>
            </p:nvSpPr>
            <p:spPr bwMode="auto">
              <a:xfrm>
                <a:off x="814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4" name="Oval 14632"/>
              <p:cNvSpPr>
                <a:spLocks noChangeArrowheads="1"/>
              </p:cNvSpPr>
              <p:nvPr/>
            </p:nvSpPr>
            <p:spPr bwMode="auto">
              <a:xfrm>
                <a:off x="814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5" name="Oval 14633"/>
              <p:cNvSpPr>
                <a:spLocks noChangeArrowheads="1"/>
              </p:cNvSpPr>
              <p:nvPr/>
            </p:nvSpPr>
            <p:spPr bwMode="auto">
              <a:xfrm>
                <a:off x="814" y="268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6" name="Oval 14634"/>
              <p:cNvSpPr>
                <a:spLocks noChangeArrowheads="1"/>
              </p:cNvSpPr>
              <p:nvPr/>
            </p:nvSpPr>
            <p:spPr bwMode="auto">
              <a:xfrm>
                <a:off x="814" y="268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7" name="Oval 14635"/>
              <p:cNvSpPr>
                <a:spLocks noChangeArrowheads="1"/>
              </p:cNvSpPr>
              <p:nvPr/>
            </p:nvSpPr>
            <p:spPr bwMode="auto">
              <a:xfrm>
                <a:off x="814" y="267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8" name="Oval 14636"/>
              <p:cNvSpPr>
                <a:spLocks noChangeArrowheads="1"/>
              </p:cNvSpPr>
              <p:nvPr/>
            </p:nvSpPr>
            <p:spPr bwMode="auto">
              <a:xfrm>
                <a:off x="814" y="267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79" name="Oval 14637"/>
              <p:cNvSpPr>
                <a:spLocks noChangeArrowheads="1"/>
              </p:cNvSpPr>
              <p:nvPr/>
            </p:nvSpPr>
            <p:spPr bwMode="auto">
              <a:xfrm>
                <a:off x="814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0" name="Oval 14638"/>
              <p:cNvSpPr>
                <a:spLocks noChangeArrowheads="1"/>
              </p:cNvSpPr>
              <p:nvPr/>
            </p:nvSpPr>
            <p:spPr bwMode="auto">
              <a:xfrm>
                <a:off x="814" y="267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1" name="Oval 14639"/>
              <p:cNvSpPr>
                <a:spLocks noChangeArrowheads="1"/>
              </p:cNvSpPr>
              <p:nvPr/>
            </p:nvSpPr>
            <p:spPr bwMode="auto">
              <a:xfrm>
                <a:off x="817" y="2676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2" name="Oval 14640"/>
              <p:cNvSpPr>
                <a:spLocks noChangeArrowheads="1"/>
              </p:cNvSpPr>
              <p:nvPr/>
            </p:nvSpPr>
            <p:spPr bwMode="auto">
              <a:xfrm>
                <a:off x="817" y="2676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3" name="Oval 14641"/>
              <p:cNvSpPr>
                <a:spLocks noChangeArrowheads="1"/>
              </p:cNvSpPr>
              <p:nvPr/>
            </p:nvSpPr>
            <p:spPr bwMode="auto">
              <a:xfrm>
                <a:off x="817" y="268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4" name="Oval 14642"/>
              <p:cNvSpPr>
                <a:spLocks noChangeArrowheads="1"/>
              </p:cNvSpPr>
              <p:nvPr/>
            </p:nvSpPr>
            <p:spPr bwMode="auto">
              <a:xfrm>
                <a:off x="817" y="2679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5" name="Oval 14643"/>
              <p:cNvSpPr>
                <a:spLocks noChangeArrowheads="1"/>
              </p:cNvSpPr>
              <p:nvPr/>
            </p:nvSpPr>
            <p:spPr bwMode="auto">
              <a:xfrm>
                <a:off x="817" y="267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6" name="Oval 14644"/>
              <p:cNvSpPr>
                <a:spLocks noChangeArrowheads="1"/>
              </p:cNvSpPr>
              <p:nvPr/>
            </p:nvSpPr>
            <p:spPr bwMode="auto">
              <a:xfrm>
                <a:off x="817" y="267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7" name="Oval 14645"/>
              <p:cNvSpPr>
                <a:spLocks noChangeArrowheads="1"/>
              </p:cNvSpPr>
              <p:nvPr/>
            </p:nvSpPr>
            <p:spPr bwMode="auto">
              <a:xfrm>
                <a:off x="817" y="2675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8" name="Oval 14646"/>
              <p:cNvSpPr>
                <a:spLocks noChangeArrowheads="1"/>
              </p:cNvSpPr>
              <p:nvPr/>
            </p:nvSpPr>
            <p:spPr bwMode="auto">
              <a:xfrm>
                <a:off x="820" y="267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89" name="Oval 14647"/>
              <p:cNvSpPr>
                <a:spLocks noChangeArrowheads="1"/>
              </p:cNvSpPr>
              <p:nvPr/>
            </p:nvSpPr>
            <p:spPr bwMode="auto">
              <a:xfrm>
                <a:off x="820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0" name="Oval 14648"/>
              <p:cNvSpPr>
                <a:spLocks noChangeArrowheads="1"/>
              </p:cNvSpPr>
              <p:nvPr/>
            </p:nvSpPr>
            <p:spPr bwMode="auto">
              <a:xfrm>
                <a:off x="820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1" name="Oval 14649"/>
              <p:cNvSpPr>
                <a:spLocks noChangeArrowheads="1"/>
              </p:cNvSpPr>
              <p:nvPr/>
            </p:nvSpPr>
            <p:spPr bwMode="auto">
              <a:xfrm>
                <a:off x="820" y="2673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2" name="Oval 14650"/>
              <p:cNvSpPr>
                <a:spLocks noChangeArrowheads="1"/>
              </p:cNvSpPr>
              <p:nvPr/>
            </p:nvSpPr>
            <p:spPr bwMode="auto">
              <a:xfrm>
                <a:off x="820" y="2670"/>
                <a:ext cx="24" cy="13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3" name="Oval 14651"/>
              <p:cNvSpPr>
                <a:spLocks noChangeArrowheads="1"/>
              </p:cNvSpPr>
              <p:nvPr/>
            </p:nvSpPr>
            <p:spPr bwMode="auto">
              <a:xfrm>
                <a:off x="820" y="266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4" name="Oval 14652"/>
              <p:cNvSpPr>
                <a:spLocks noChangeArrowheads="1"/>
              </p:cNvSpPr>
              <p:nvPr/>
            </p:nvSpPr>
            <p:spPr bwMode="auto">
              <a:xfrm>
                <a:off x="820" y="266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5" name="Oval 14653"/>
              <p:cNvSpPr>
                <a:spLocks noChangeArrowheads="1"/>
              </p:cNvSpPr>
              <p:nvPr/>
            </p:nvSpPr>
            <p:spPr bwMode="auto">
              <a:xfrm>
                <a:off x="820" y="2667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6" name="Oval 14654"/>
              <p:cNvSpPr>
                <a:spLocks noChangeArrowheads="1"/>
              </p:cNvSpPr>
              <p:nvPr/>
            </p:nvSpPr>
            <p:spPr bwMode="auto">
              <a:xfrm>
                <a:off x="823" y="266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7" name="Oval 14655"/>
              <p:cNvSpPr>
                <a:spLocks noChangeArrowheads="1"/>
              </p:cNvSpPr>
              <p:nvPr/>
            </p:nvSpPr>
            <p:spPr bwMode="auto">
              <a:xfrm>
                <a:off x="823" y="266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8" name="Oval 14656"/>
              <p:cNvSpPr>
                <a:spLocks noChangeArrowheads="1"/>
              </p:cNvSpPr>
              <p:nvPr/>
            </p:nvSpPr>
            <p:spPr bwMode="auto">
              <a:xfrm>
                <a:off x="823" y="2661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099" name="Oval 14657"/>
              <p:cNvSpPr>
                <a:spLocks noChangeArrowheads="1"/>
              </p:cNvSpPr>
              <p:nvPr/>
            </p:nvSpPr>
            <p:spPr bwMode="auto">
              <a:xfrm>
                <a:off x="823" y="2658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00" name="Oval 14658"/>
              <p:cNvSpPr>
                <a:spLocks noChangeArrowheads="1"/>
              </p:cNvSpPr>
              <p:nvPr/>
            </p:nvSpPr>
            <p:spPr bwMode="auto">
              <a:xfrm>
                <a:off x="823" y="266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01" name="Oval 14659"/>
              <p:cNvSpPr>
                <a:spLocks noChangeArrowheads="1"/>
              </p:cNvSpPr>
              <p:nvPr/>
            </p:nvSpPr>
            <p:spPr bwMode="auto">
              <a:xfrm>
                <a:off x="823" y="266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02" name="Oval 14660"/>
              <p:cNvSpPr>
                <a:spLocks noChangeArrowheads="1"/>
              </p:cNvSpPr>
              <p:nvPr/>
            </p:nvSpPr>
            <p:spPr bwMode="auto">
              <a:xfrm>
                <a:off x="823" y="2663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03" name="Oval 14661"/>
              <p:cNvSpPr>
                <a:spLocks noChangeArrowheads="1"/>
              </p:cNvSpPr>
              <p:nvPr/>
            </p:nvSpPr>
            <p:spPr bwMode="auto">
              <a:xfrm>
                <a:off x="823" y="2660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04" name="Oval 14662"/>
              <p:cNvSpPr>
                <a:spLocks noChangeArrowheads="1"/>
              </p:cNvSpPr>
              <p:nvPr/>
            </p:nvSpPr>
            <p:spPr bwMode="auto">
              <a:xfrm>
                <a:off x="826" y="2664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05" name="Oval 14663"/>
              <p:cNvSpPr>
                <a:spLocks noChangeArrowheads="1"/>
              </p:cNvSpPr>
              <p:nvPr/>
            </p:nvSpPr>
            <p:spPr bwMode="auto">
              <a:xfrm>
                <a:off x="826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06" name="Oval 14664"/>
              <p:cNvSpPr>
                <a:spLocks noChangeArrowheads="1"/>
              </p:cNvSpPr>
              <p:nvPr/>
            </p:nvSpPr>
            <p:spPr bwMode="auto">
              <a:xfrm>
                <a:off x="826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07" name="Oval 14665"/>
              <p:cNvSpPr>
                <a:spLocks noChangeArrowheads="1"/>
              </p:cNvSpPr>
              <p:nvPr/>
            </p:nvSpPr>
            <p:spPr bwMode="auto">
              <a:xfrm>
                <a:off x="826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  <p:sp>
            <p:nvSpPr>
              <p:cNvPr id="8108" name="Oval 14666"/>
              <p:cNvSpPr>
                <a:spLocks noChangeArrowheads="1"/>
              </p:cNvSpPr>
              <p:nvPr/>
            </p:nvSpPr>
            <p:spPr bwMode="auto">
              <a:xfrm>
                <a:off x="826" y="2666"/>
                <a:ext cx="24" cy="12"/>
              </a:xfrm>
              <a:prstGeom prst="ellipse">
                <a:avLst/>
              </a:prstGeom>
              <a:solidFill>
                <a:srgbClr val="FF0000"/>
              </a:solidFill>
              <a:ln w="4763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200"/>
              </a:p>
            </p:txBody>
          </p:sp>
        </p:grpSp>
        <p:sp>
          <p:nvSpPr>
            <p:cNvPr id="7710" name="Oval 14668"/>
            <p:cNvSpPr>
              <a:spLocks noChangeArrowheads="1"/>
            </p:cNvSpPr>
            <p:nvPr/>
          </p:nvSpPr>
          <p:spPr bwMode="auto">
            <a:xfrm>
              <a:off x="826" y="2670"/>
              <a:ext cx="24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11" name="Oval 14669"/>
            <p:cNvSpPr>
              <a:spLocks noChangeArrowheads="1"/>
            </p:cNvSpPr>
            <p:nvPr/>
          </p:nvSpPr>
          <p:spPr bwMode="auto">
            <a:xfrm>
              <a:off x="826" y="266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12" name="Oval 14670"/>
            <p:cNvSpPr>
              <a:spLocks noChangeArrowheads="1"/>
            </p:cNvSpPr>
            <p:nvPr/>
          </p:nvSpPr>
          <p:spPr bwMode="auto">
            <a:xfrm>
              <a:off x="829" y="2670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13" name="Oval 14671"/>
            <p:cNvSpPr>
              <a:spLocks noChangeArrowheads="1"/>
            </p:cNvSpPr>
            <p:nvPr/>
          </p:nvSpPr>
          <p:spPr bwMode="auto">
            <a:xfrm>
              <a:off x="829" y="266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14" name="Oval 14672"/>
            <p:cNvSpPr>
              <a:spLocks noChangeArrowheads="1"/>
            </p:cNvSpPr>
            <p:nvPr/>
          </p:nvSpPr>
          <p:spPr bwMode="auto">
            <a:xfrm>
              <a:off x="829" y="2664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15" name="Oval 14673"/>
            <p:cNvSpPr>
              <a:spLocks noChangeArrowheads="1"/>
            </p:cNvSpPr>
            <p:nvPr/>
          </p:nvSpPr>
          <p:spPr bwMode="auto">
            <a:xfrm>
              <a:off x="829" y="266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16" name="Oval 14674"/>
            <p:cNvSpPr>
              <a:spLocks noChangeArrowheads="1"/>
            </p:cNvSpPr>
            <p:nvPr/>
          </p:nvSpPr>
          <p:spPr bwMode="auto">
            <a:xfrm>
              <a:off x="829" y="266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17" name="Oval 14675"/>
            <p:cNvSpPr>
              <a:spLocks noChangeArrowheads="1"/>
            </p:cNvSpPr>
            <p:nvPr/>
          </p:nvSpPr>
          <p:spPr bwMode="auto">
            <a:xfrm>
              <a:off x="829" y="266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18" name="Oval 14676"/>
            <p:cNvSpPr>
              <a:spLocks noChangeArrowheads="1"/>
            </p:cNvSpPr>
            <p:nvPr/>
          </p:nvSpPr>
          <p:spPr bwMode="auto">
            <a:xfrm>
              <a:off x="829" y="2672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19" name="Oval 14677"/>
            <p:cNvSpPr>
              <a:spLocks noChangeArrowheads="1"/>
            </p:cNvSpPr>
            <p:nvPr/>
          </p:nvSpPr>
          <p:spPr bwMode="auto">
            <a:xfrm>
              <a:off x="829" y="266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0" name="Oval 14678"/>
            <p:cNvSpPr>
              <a:spLocks noChangeArrowheads="1"/>
            </p:cNvSpPr>
            <p:nvPr/>
          </p:nvSpPr>
          <p:spPr bwMode="auto">
            <a:xfrm>
              <a:off x="832" y="2670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1" name="Oval 14679"/>
            <p:cNvSpPr>
              <a:spLocks noChangeArrowheads="1"/>
            </p:cNvSpPr>
            <p:nvPr/>
          </p:nvSpPr>
          <p:spPr bwMode="auto">
            <a:xfrm>
              <a:off x="832" y="2664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2" name="Oval 14680"/>
            <p:cNvSpPr>
              <a:spLocks noChangeArrowheads="1"/>
            </p:cNvSpPr>
            <p:nvPr/>
          </p:nvSpPr>
          <p:spPr bwMode="auto">
            <a:xfrm>
              <a:off x="832" y="2664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3" name="Oval 14681"/>
            <p:cNvSpPr>
              <a:spLocks noChangeArrowheads="1"/>
            </p:cNvSpPr>
            <p:nvPr/>
          </p:nvSpPr>
          <p:spPr bwMode="auto">
            <a:xfrm>
              <a:off x="832" y="2664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4" name="Oval 14682"/>
            <p:cNvSpPr>
              <a:spLocks noChangeArrowheads="1"/>
            </p:cNvSpPr>
            <p:nvPr/>
          </p:nvSpPr>
          <p:spPr bwMode="auto">
            <a:xfrm>
              <a:off x="832" y="266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5" name="Oval 14683"/>
            <p:cNvSpPr>
              <a:spLocks noChangeArrowheads="1"/>
            </p:cNvSpPr>
            <p:nvPr/>
          </p:nvSpPr>
          <p:spPr bwMode="auto">
            <a:xfrm>
              <a:off x="832" y="266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6" name="Oval 14684"/>
            <p:cNvSpPr>
              <a:spLocks noChangeArrowheads="1"/>
            </p:cNvSpPr>
            <p:nvPr/>
          </p:nvSpPr>
          <p:spPr bwMode="auto">
            <a:xfrm>
              <a:off x="832" y="2658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7" name="Oval 14685"/>
            <p:cNvSpPr>
              <a:spLocks noChangeArrowheads="1"/>
            </p:cNvSpPr>
            <p:nvPr/>
          </p:nvSpPr>
          <p:spPr bwMode="auto">
            <a:xfrm>
              <a:off x="832" y="2658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8" name="Oval 14686"/>
            <p:cNvSpPr>
              <a:spLocks noChangeArrowheads="1"/>
            </p:cNvSpPr>
            <p:nvPr/>
          </p:nvSpPr>
          <p:spPr bwMode="auto">
            <a:xfrm>
              <a:off x="835" y="2653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29" name="Oval 14687"/>
            <p:cNvSpPr>
              <a:spLocks noChangeArrowheads="1"/>
            </p:cNvSpPr>
            <p:nvPr/>
          </p:nvSpPr>
          <p:spPr bwMode="auto">
            <a:xfrm>
              <a:off x="835" y="264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0" name="Oval 14688"/>
            <p:cNvSpPr>
              <a:spLocks noChangeArrowheads="1"/>
            </p:cNvSpPr>
            <p:nvPr/>
          </p:nvSpPr>
          <p:spPr bwMode="auto">
            <a:xfrm>
              <a:off x="835" y="2644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1" name="Oval 14689"/>
            <p:cNvSpPr>
              <a:spLocks noChangeArrowheads="1"/>
            </p:cNvSpPr>
            <p:nvPr/>
          </p:nvSpPr>
          <p:spPr bwMode="auto">
            <a:xfrm>
              <a:off x="835" y="264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2" name="Oval 14690"/>
            <p:cNvSpPr>
              <a:spLocks noChangeArrowheads="1"/>
            </p:cNvSpPr>
            <p:nvPr/>
          </p:nvSpPr>
          <p:spPr bwMode="auto">
            <a:xfrm>
              <a:off x="835" y="2635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3" name="Oval 14691"/>
            <p:cNvSpPr>
              <a:spLocks noChangeArrowheads="1"/>
            </p:cNvSpPr>
            <p:nvPr/>
          </p:nvSpPr>
          <p:spPr bwMode="auto">
            <a:xfrm>
              <a:off x="835" y="262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4" name="Oval 14692"/>
            <p:cNvSpPr>
              <a:spLocks noChangeArrowheads="1"/>
            </p:cNvSpPr>
            <p:nvPr/>
          </p:nvSpPr>
          <p:spPr bwMode="auto">
            <a:xfrm>
              <a:off x="835" y="2623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5" name="Oval 14693"/>
            <p:cNvSpPr>
              <a:spLocks noChangeArrowheads="1"/>
            </p:cNvSpPr>
            <p:nvPr/>
          </p:nvSpPr>
          <p:spPr bwMode="auto">
            <a:xfrm>
              <a:off x="838" y="2614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6" name="Oval 14694"/>
            <p:cNvSpPr>
              <a:spLocks noChangeArrowheads="1"/>
            </p:cNvSpPr>
            <p:nvPr/>
          </p:nvSpPr>
          <p:spPr bwMode="auto">
            <a:xfrm>
              <a:off x="838" y="2608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7" name="Oval 14695"/>
            <p:cNvSpPr>
              <a:spLocks noChangeArrowheads="1"/>
            </p:cNvSpPr>
            <p:nvPr/>
          </p:nvSpPr>
          <p:spPr bwMode="auto">
            <a:xfrm>
              <a:off x="838" y="2598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8" name="Oval 14696"/>
            <p:cNvSpPr>
              <a:spLocks noChangeArrowheads="1"/>
            </p:cNvSpPr>
            <p:nvPr/>
          </p:nvSpPr>
          <p:spPr bwMode="auto">
            <a:xfrm>
              <a:off x="838" y="2595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39" name="Oval 14697"/>
            <p:cNvSpPr>
              <a:spLocks noChangeArrowheads="1"/>
            </p:cNvSpPr>
            <p:nvPr/>
          </p:nvSpPr>
          <p:spPr bwMode="auto">
            <a:xfrm>
              <a:off x="838" y="258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0" name="Oval 14698"/>
            <p:cNvSpPr>
              <a:spLocks noChangeArrowheads="1"/>
            </p:cNvSpPr>
            <p:nvPr/>
          </p:nvSpPr>
          <p:spPr bwMode="auto">
            <a:xfrm>
              <a:off x="838" y="258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1" name="Oval 14699"/>
            <p:cNvSpPr>
              <a:spLocks noChangeArrowheads="1"/>
            </p:cNvSpPr>
            <p:nvPr/>
          </p:nvSpPr>
          <p:spPr bwMode="auto">
            <a:xfrm>
              <a:off x="838" y="2575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2" name="Oval 14700"/>
            <p:cNvSpPr>
              <a:spLocks noChangeArrowheads="1"/>
            </p:cNvSpPr>
            <p:nvPr/>
          </p:nvSpPr>
          <p:spPr bwMode="auto">
            <a:xfrm>
              <a:off x="838" y="2569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3" name="Oval 14701"/>
            <p:cNvSpPr>
              <a:spLocks noChangeArrowheads="1"/>
            </p:cNvSpPr>
            <p:nvPr/>
          </p:nvSpPr>
          <p:spPr bwMode="auto">
            <a:xfrm>
              <a:off x="841" y="2565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4" name="Oval 14702"/>
            <p:cNvSpPr>
              <a:spLocks noChangeArrowheads="1"/>
            </p:cNvSpPr>
            <p:nvPr/>
          </p:nvSpPr>
          <p:spPr bwMode="auto">
            <a:xfrm>
              <a:off x="841" y="2562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5" name="Oval 14703"/>
            <p:cNvSpPr>
              <a:spLocks noChangeArrowheads="1"/>
            </p:cNvSpPr>
            <p:nvPr/>
          </p:nvSpPr>
          <p:spPr bwMode="auto">
            <a:xfrm>
              <a:off x="841" y="255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6" name="Oval 14704"/>
            <p:cNvSpPr>
              <a:spLocks noChangeArrowheads="1"/>
            </p:cNvSpPr>
            <p:nvPr/>
          </p:nvSpPr>
          <p:spPr bwMode="auto">
            <a:xfrm>
              <a:off x="841" y="255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7" name="Oval 14705"/>
            <p:cNvSpPr>
              <a:spLocks noChangeArrowheads="1"/>
            </p:cNvSpPr>
            <p:nvPr/>
          </p:nvSpPr>
          <p:spPr bwMode="auto">
            <a:xfrm>
              <a:off x="841" y="255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8" name="Oval 14706"/>
            <p:cNvSpPr>
              <a:spLocks noChangeArrowheads="1"/>
            </p:cNvSpPr>
            <p:nvPr/>
          </p:nvSpPr>
          <p:spPr bwMode="auto">
            <a:xfrm>
              <a:off x="841" y="255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49" name="Oval 14707"/>
            <p:cNvSpPr>
              <a:spLocks noChangeArrowheads="1"/>
            </p:cNvSpPr>
            <p:nvPr/>
          </p:nvSpPr>
          <p:spPr bwMode="auto">
            <a:xfrm>
              <a:off x="841" y="255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0" name="Oval 14708"/>
            <p:cNvSpPr>
              <a:spLocks noChangeArrowheads="1"/>
            </p:cNvSpPr>
            <p:nvPr/>
          </p:nvSpPr>
          <p:spPr bwMode="auto">
            <a:xfrm>
              <a:off x="841" y="255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1" name="Oval 14709"/>
            <p:cNvSpPr>
              <a:spLocks noChangeArrowheads="1"/>
            </p:cNvSpPr>
            <p:nvPr/>
          </p:nvSpPr>
          <p:spPr bwMode="auto">
            <a:xfrm>
              <a:off x="844" y="255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2" name="Oval 14710"/>
            <p:cNvSpPr>
              <a:spLocks noChangeArrowheads="1"/>
            </p:cNvSpPr>
            <p:nvPr/>
          </p:nvSpPr>
          <p:spPr bwMode="auto">
            <a:xfrm>
              <a:off x="844" y="2562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3" name="Oval 14711"/>
            <p:cNvSpPr>
              <a:spLocks noChangeArrowheads="1"/>
            </p:cNvSpPr>
            <p:nvPr/>
          </p:nvSpPr>
          <p:spPr bwMode="auto">
            <a:xfrm>
              <a:off x="844" y="2565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4" name="Oval 14712"/>
            <p:cNvSpPr>
              <a:spLocks noChangeArrowheads="1"/>
            </p:cNvSpPr>
            <p:nvPr/>
          </p:nvSpPr>
          <p:spPr bwMode="auto">
            <a:xfrm>
              <a:off x="844" y="2569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5" name="Oval 14713"/>
            <p:cNvSpPr>
              <a:spLocks noChangeArrowheads="1"/>
            </p:cNvSpPr>
            <p:nvPr/>
          </p:nvSpPr>
          <p:spPr bwMode="auto">
            <a:xfrm>
              <a:off x="844" y="2574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6" name="Oval 14714"/>
            <p:cNvSpPr>
              <a:spLocks noChangeArrowheads="1"/>
            </p:cNvSpPr>
            <p:nvPr/>
          </p:nvSpPr>
          <p:spPr bwMode="auto">
            <a:xfrm>
              <a:off x="844" y="257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7" name="Oval 14715"/>
            <p:cNvSpPr>
              <a:spLocks noChangeArrowheads="1"/>
            </p:cNvSpPr>
            <p:nvPr/>
          </p:nvSpPr>
          <p:spPr bwMode="auto">
            <a:xfrm>
              <a:off x="844" y="2588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8" name="Oval 14716"/>
            <p:cNvSpPr>
              <a:spLocks noChangeArrowheads="1"/>
            </p:cNvSpPr>
            <p:nvPr/>
          </p:nvSpPr>
          <p:spPr bwMode="auto">
            <a:xfrm>
              <a:off x="847" y="258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59" name="Oval 14717"/>
            <p:cNvSpPr>
              <a:spLocks noChangeArrowheads="1"/>
            </p:cNvSpPr>
            <p:nvPr/>
          </p:nvSpPr>
          <p:spPr bwMode="auto">
            <a:xfrm>
              <a:off x="847" y="259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0" name="Oval 14718"/>
            <p:cNvSpPr>
              <a:spLocks noChangeArrowheads="1"/>
            </p:cNvSpPr>
            <p:nvPr/>
          </p:nvSpPr>
          <p:spPr bwMode="auto">
            <a:xfrm>
              <a:off x="847" y="2601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1" name="Oval 14719"/>
            <p:cNvSpPr>
              <a:spLocks noChangeArrowheads="1"/>
            </p:cNvSpPr>
            <p:nvPr/>
          </p:nvSpPr>
          <p:spPr bwMode="auto">
            <a:xfrm>
              <a:off x="847" y="2608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2" name="Oval 14720"/>
            <p:cNvSpPr>
              <a:spLocks noChangeArrowheads="1"/>
            </p:cNvSpPr>
            <p:nvPr/>
          </p:nvSpPr>
          <p:spPr bwMode="auto">
            <a:xfrm>
              <a:off x="847" y="260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3" name="Oval 14721"/>
            <p:cNvSpPr>
              <a:spLocks noChangeArrowheads="1"/>
            </p:cNvSpPr>
            <p:nvPr/>
          </p:nvSpPr>
          <p:spPr bwMode="auto">
            <a:xfrm>
              <a:off x="847" y="261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4" name="Oval 14722"/>
            <p:cNvSpPr>
              <a:spLocks noChangeArrowheads="1"/>
            </p:cNvSpPr>
            <p:nvPr/>
          </p:nvSpPr>
          <p:spPr bwMode="auto">
            <a:xfrm>
              <a:off x="847" y="261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5" name="Oval 14723"/>
            <p:cNvSpPr>
              <a:spLocks noChangeArrowheads="1"/>
            </p:cNvSpPr>
            <p:nvPr/>
          </p:nvSpPr>
          <p:spPr bwMode="auto">
            <a:xfrm>
              <a:off x="847" y="261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6" name="Oval 14724"/>
            <p:cNvSpPr>
              <a:spLocks noChangeArrowheads="1"/>
            </p:cNvSpPr>
            <p:nvPr/>
          </p:nvSpPr>
          <p:spPr bwMode="auto">
            <a:xfrm>
              <a:off x="850" y="260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7" name="Oval 14725"/>
            <p:cNvSpPr>
              <a:spLocks noChangeArrowheads="1"/>
            </p:cNvSpPr>
            <p:nvPr/>
          </p:nvSpPr>
          <p:spPr bwMode="auto">
            <a:xfrm>
              <a:off x="850" y="2605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8" name="Oval 14726"/>
            <p:cNvSpPr>
              <a:spLocks noChangeArrowheads="1"/>
            </p:cNvSpPr>
            <p:nvPr/>
          </p:nvSpPr>
          <p:spPr bwMode="auto">
            <a:xfrm>
              <a:off x="850" y="2598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69" name="Oval 14727"/>
            <p:cNvSpPr>
              <a:spLocks noChangeArrowheads="1"/>
            </p:cNvSpPr>
            <p:nvPr/>
          </p:nvSpPr>
          <p:spPr bwMode="auto">
            <a:xfrm>
              <a:off x="850" y="2594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0" name="Oval 14728"/>
            <p:cNvSpPr>
              <a:spLocks noChangeArrowheads="1"/>
            </p:cNvSpPr>
            <p:nvPr/>
          </p:nvSpPr>
          <p:spPr bwMode="auto">
            <a:xfrm>
              <a:off x="850" y="2588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1" name="Oval 14729"/>
            <p:cNvSpPr>
              <a:spLocks noChangeArrowheads="1"/>
            </p:cNvSpPr>
            <p:nvPr/>
          </p:nvSpPr>
          <p:spPr bwMode="auto">
            <a:xfrm>
              <a:off x="850" y="2582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2" name="Oval 14730"/>
            <p:cNvSpPr>
              <a:spLocks noChangeArrowheads="1"/>
            </p:cNvSpPr>
            <p:nvPr/>
          </p:nvSpPr>
          <p:spPr bwMode="auto">
            <a:xfrm>
              <a:off x="850" y="257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3" name="Oval 14731"/>
            <p:cNvSpPr>
              <a:spLocks noChangeArrowheads="1"/>
            </p:cNvSpPr>
            <p:nvPr/>
          </p:nvSpPr>
          <p:spPr bwMode="auto">
            <a:xfrm>
              <a:off x="852" y="2571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4" name="Oval 14732"/>
            <p:cNvSpPr>
              <a:spLocks noChangeArrowheads="1"/>
            </p:cNvSpPr>
            <p:nvPr/>
          </p:nvSpPr>
          <p:spPr bwMode="auto">
            <a:xfrm>
              <a:off x="852" y="2563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5" name="Oval 14733"/>
            <p:cNvSpPr>
              <a:spLocks noChangeArrowheads="1"/>
            </p:cNvSpPr>
            <p:nvPr/>
          </p:nvSpPr>
          <p:spPr bwMode="auto">
            <a:xfrm>
              <a:off x="852" y="255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6" name="Oval 14734"/>
            <p:cNvSpPr>
              <a:spLocks noChangeArrowheads="1"/>
            </p:cNvSpPr>
            <p:nvPr/>
          </p:nvSpPr>
          <p:spPr bwMode="auto">
            <a:xfrm>
              <a:off x="852" y="255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7" name="Oval 14735"/>
            <p:cNvSpPr>
              <a:spLocks noChangeArrowheads="1"/>
            </p:cNvSpPr>
            <p:nvPr/>
          </p:nvSpPr>
          <p:spPr bwMode="auto">
            <a:xfrm>
              <a:off x="852" y="2551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8" name="Oval 14736"/>
            <p:cNvSpPr>
              <a:spLocks noChangeArrowheads="1"/>
            </p:cNvSpPr>
            <p:nvPr/>
          </p:nvSpPr>
          <p:spPr bwMode="auto">
            <a:xfrm>
              <a:off x="852" y="2548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79" name="Oval 14737"/>
            <p:cNvSpPr>
              <a:spLocks noChangeArrowheads="1"/>
            </p:cNvSpPr>
            <p:nvPr/>
          </p:nvSpPr>
          <p:spPr bwMode="auto">
            <a:xfrm>
              <a:off x="852" y="2545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0" name="Oval 14738"/>
            <p:cNvSpPr>
              <a:spLocks noChangeArrowheads="1"/>
            </p:cNvSpPr>
            <p:nvPr/>
          </p:nvSpPr>
          <p:spPr bwMode="auto">
            <a:xfrm>
              <a:off x="852" y="2540"/>
              <a:ext cx="24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1" name="Oval 14739"/>
            <p:cNvSpPr>
              <a:spLocks noChangeArrowheads="1"/>
            </p:cNvSpPr>
            <p:nvPr/>
          </p:nvSpPr>
          <p:spPr bwMode="auto">
            <a:xfrm>
              <a:off x="855" y="2540"/>
              <a:ext cx="24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2" name="Oval 14740"/>
            <p:cNvSpPr>
              <a:spLocks noChangeArrowheads="1"/>
            </p:cNvSpPr>
            <p:nvPr/>
          </p:nvSpPr>
          <p:spPr bwMode="auto">
            <a:xfrm>
              <a:off x="855" y="253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3" name="Oval 14741"/>
            <p:cNvSpPr>
              <a:spLocks noChangeArrowheads="1"/>
            </p:cNvSpPr>
            <p:nvPr/>
          </p:nvSpPr>
          <p:spPr bwMode="auto">
            <a:xfrm>
              <a:off x="855" y="253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4" name="Oval 14742"/>
            <p:cNvSpPr>
              <a:spLocks noChangeArrowheads="1"/>
            </p:cNvSpPr>
            <p:nvPr/>
          </p:nvSpPr>
          <p:spPr bwMode="auto">
            <a:xfrm>
              <a:off x="855" y="2534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5" name="Oval 14743"/>
            <p:cNvSpPr>
              <a:spLocks noChangeArrowheads="1"/>
            </p:cNvSpPr>
            <p:nvPr/>
          </p:nvSpPr>
          <p:spPr bwMode="auto">
            <a:xfrm>
              <a:off x="855" y="2531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6" name="Oval 14744"/>
            <p:cNvSpPr>
              <a:spLocks noChangeArrowheads="1"/>
            </p:cNvSpPr>
            <p:nvPr/>
          </p:nvSpPr>
          <p:spPr bwMode="auto">
            <a:xfrm>
              <a:off x="855" y="2531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7" name="Oval 14745"/>
            <p:cNvSpPr>
              <a:spLocks noChangeArrowheads="1"/>
            </p:cNvSpPr>
            <p:nvPr/>
          </p:nvSpPr>
          <p:spPr bwMode="auto">
            <a:xfrm>
              <a:off x="855" y="2530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8" name="Oval 14746"/>
            <p:cNvSpPr>
              <a:spLocks noChangeArrowheads="1"/>
            </p:cNvSpPr>
            <p:nvPr/>
          </p:nvSpPr>
          <p:spPr bwMode="auto">
            <a:xfrm>
              <a:off x="855" y="2530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89" name="Oval 14747"/>
            <p:cNvSpPr>
              <a:spLocks noChangeArrowheads="1"/>
            </p:cNvSpPr>
            <p:nvPr/>
          </p:nvSpPr>
          <p:spPr bwMode="auto">
            <a:xfrm>
              <a:off x="858" y="2530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0" name="Oval 14748"/>
            <p:cNvSpPr>
              <a:spLocks noChangeArrowheads="1"/>
            </p:cNvSpPr>
            <p:nvPr/>
          </p:nvSpPr>
          <p:spPr bwMode="auto">
            <a:xfrm>
              <a:off x="858" y="2530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1" name="Oval 14749"/>
            <p:cNvSpPr>
              <a:spLocks noChangeArrowheads="1"/>
            </p:cNvSpPr>
            <p:nvPr/>
          </p:nvSpPr>
          <p:spPr bwMode="auto">
            <a:xfrm>
              <a:off x="858" y="2528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2" name="Oval 14750"/>
            <p:cNvSpPr>
              <a:spLocks noChangeArrowheads="1"/>
            </p:cNvSpPr>
            <p:nvPr/>
          </p:nvSpPr>
          <p:spPr bwMode="auto">
            <a:xfrm>
              <a:off x="858" y="2531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3" name="Oval 14751"/>
            <p:cNvSpPr>
              <a:spLocks noChangeArrowheads="1"/>
            </p:cNvSpPr>
            <p:nvPr/>
          </p:nvSpPr>
          <p:spPr bwMode="auto">
            <a:xfrm>
              <a:off x="858" y="2534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4" name="Oval 14752"/>
            <p:cNvSpPr>
              <a:spLocks noChangeArrowheads="1"/>
            </p:cNvSpPr>
            <p:nvPr/>
          </p:nvSpPr>
          <p:spPr bwMode="auto">
            <a:xfrm>
              <a:off x="858" y="253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5" name="Oval 14753"/>
            <p:cNvSpPr>
              <a:spLocks noChangeArrowheads="1"/>
            </p:cNvSpPr>
            <p:nvPr/>
          </p:nvSpPr>
          <p:spPr bwMode="auto">
            <a:xfrm>
              <a:off x="858" y="253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6" name="Oval 14754"/>
            <p:cNvSpPr>
              <a:spLocks noChangeArrowheads="1"/>
            </p:cNvSpPr>
            <p:nvPr/>
          </p:nvSpPr>
          <p:spPr bwMode="auto">
            <a:xfrm>
              <a:off x="861" y="2542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7" name="Oval 14755"/>
            <p:cNvSpPr>
              <a:spLocks noChangeArrowheads="1"/>
            </p:cNvSpPr>
            <p:nvPr/>
          </p:nvSpPr>
          <p:spPr bwMode="auto">
            <a:xfrm>
              <a:off x="861" y="2545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8" name="Oval 14756"/>
            <p:cNvSpPr>
              <a:spLocks noChangeArrowheads="1"/>
            </p:cNvSpPr>
            <p:nvPr/>
          </p:nvSpPr>
          <p:spPr bwMode="auto">
            <a:xfrm>
              <a:off x="861" y="2551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799" name="Oval 14757"/>
            <p:cNvSpPr>
              <a:spLocks noChangeArrowheads="1"/>
            </p:cNvSpPr>
            <p:nvPr/>
          </p:nvSpPr>
          <p:spPr bwMode="auto">
            <a:xfrm>
              <a:off x="861" y="255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0" name="Oval 14758"/>
            <p:cNvSpPr>
              <a:spLocks noChangeArrowheads="1"/>
            </p:cNvSpPr>
            <p:nvPr/>
          </p:nvSpPr>
          <p:spPr bwMode="auto">
            <a:xfrm>
              <a:off x="861" y="2562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1" name="Oval 14759"/>
            <p:cNvSpPr>
              <a:spLocks noChangeArrowheads="1"/>
            </p:cNvSpPr>
            <p:nvPr/>
          </p:nvSpPr>
          <p:spPr bwMode="auto">
            <a:xfrm>
              <a:off x="861" y="2568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2" name="Oval 14760"/>
            <p:cNvSpPr>
              <a:spLocks noChangeArrowheads="1"/>
            </p:cNvSpPr>
            <p:nvPr/>
          </p:nvSpPr>
          <p:spPr bwMode="auto">
            <a:xfrm>
              <a:off x="861" y="2575"/>
              <a:ext cx="24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3" name="Oval 14761"/>
            <p:cNvSpPr>
              <a:spLocks noChangeArrowheads="1"/>
            </p:cNvSpPr>
            <p:nvPr/>
          </p:nvSpPr>
          <p:spPr bwMode="auto">
            <a:xfrm>
              <a:off x="861" y="2582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4" name="Oval 14762"/>
            <p:cNvSpPr>
              <a:spLocks noChangeArrowheads="1"/>
            </p:cNvSpPr>
            <p:nvPr/>
          </p:nvSpPr>
          <p:spPr bwMode="auto">
            <a:xfrm>
              <a:off x="864" y="25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5" name="Oval 14763"/>
            <p:cNvSpPr>
              <a:spLocks noChangeArrowheads="1"/>
            </p:cNvSpPr>
            <p:nvPr/>
          </p:nvSpPr>
          <p:spPr bwMode="auto">
            <a:xfrm>
              <a:off x="864" y="2595"/>
              <a:ext cx="24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6" name="Oval 14764"/>
            <p:cNvSpPr>
              <a:spLocks noChangeArrowheads="1"/>
            </p:cNvSpPr>
            <p:nvPr/>
          </p:nvSpPr>
          <p:spPr bwMode="auto">
            <a:xfrm>
              <a:off x="864" y="2603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7" name="Oval 14765"/>
            <p:cNvSpPr>
              <a:spLocks noChangeArrowheads="1"/>
            </p:cNvSpPr>
            <p:nvPr/>
          </p:nvSpPr>
          <p:spPr bwMode="auto">
            <a:xfrm>
              <a:off x="864" y="2612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8" name="Oval 14766"/>
            <p:cNvSpPr>
              <a:spLocks noChangeArrowheads="1"/>
            </p:cNvSpPr>
            <p:nvPr/>
          </p:nvSpPr>
          <p:spPr bwMode="auto">
            <a:xfrm>
              <a:off x="864" y="2620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09" name="Oval 14767"/>
            <p:cNvSpPr>
              <a:spLocks noChangeArrowheads="1"/>
            </p:cNvSpPr>
            <p:nvPr/>
          </p:nvSpPr>
          <p:spPr bwMode="auto">
            <a:xfrm>
              <a:off x="864" y="2623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0" name="Oval 14768"/>
            <p:cNvSpPr>
              <a:spLocks noChangeArrowheads="1"/>
            </p:cNvSpPr>
            <p:nvPr/>
          </p:nvSpPr>
          <p:spPr bwMode="auto">
            <a:xfrm>
              <a:off x="864" y="2634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1" name="Oval 14769"/>
            <p:cNvSpPr>
              <a:spLocks noChangeArrowheads="1"/>
            </p:cNvSpPr>
            <p:nvPr/>
          </p:nvSpPr>
          <p:spPr bwMode="auto">
            <a:xfrm>
              <a:off x="864" y="2635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2" name="Oval 14770"/>
            <p:cNvSpPr>
              <a:spLocks noChangeArrowheads="1"/>
            </p:cNvSpPr>
            <p:nvPr/>
          </p:nvSpPr>
          <p:spPr bwMode="auto">
            <a:xfrm>
              <a:off x="867" y="264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3" name="Oval 14771"/>
            <p:cNvSpPr>
              <a:spLocks noChangeArrowheads="1"/>
            </p:cNvSpPr>
            <p:nvPr/>
          </p:nvSpPr>
          <p:spPr bwMode="auto">
            <a:xfrm>
              <a:off x="867" y="264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4" name="Oval 14772"/>
            <p:cNvSpPr>
              <a:spLocks noChangeArrowheads="1"/>
            </p:cNvSpPr>
            <p:nvPr/>
          </p:nvSpPr>
          <p:spPr bwMode="auto">
            <a:xfrm>
              <a:off x="867" y="2643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5" name="Oval 14773"/>
            <p:cNvSpPr>
              <a:spLocks noChangeArrowheads="1"/>
            </p:cNvSpPr>
            <p:nvPr/>
          </p:nvSpPr>
          <p:spPr bwMode="auto">
            <a:xfrm>
              <a:off x="867" y="2650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6" name="Oval 14774"/>
            <p:cNvSpPr>
              <a:spLocks noChangeArrowheads="1"/>
            </p:cNvSpPr>
            <p:nvPr/>
          </p:nvSpPr>
          <p:spPr bwMode="auto">
            <a:xfrm>
              <a:off x="867" y="264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7" name="Oval 14775"/>
            <p:cNvSpPr>
              <a:spLocks noChangeArrowheads="1"/>
            </p:cNvSpPr>
            <p:nvPr/>
          </p:nvSpPr>
          <p:spPr bwMode="auto">
            <a:xfrm>
              <a:off x="867" y="2652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8" name="Oval 14776"/>
            <p:cNvSpPr>
              <a:spLocks noChangeArrowheads="1"/>
            </p:cNvSpPr>
            <p:nvPr/>
          </p:nvSpPr>
          <p:spPr bwMode="auto">
            <a:xfrm>
              <a:off x="867" y="2653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19" name="Oval 14777"/>
            <p:cNvSpPr>
              <a:spLocks noChangeArrowheads="1"/>
            </p:cNvSpPr>
            <p:nvPr/>
          </p:nvSpPr>
          <p:spPr bwMode="auto">
            <a:xfrm>
              <a:off x="870" y="2655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0" name="Oval 14778"/>
            <p:cNvSpPr>
              <a:spLocks noChangeArrowheads="1"/>
            </p:cNvSpPr>
            <p:nvPr/>
          </p:nvSpPr>
          <p:spPr bwMode="auto">
            <a:xfrm>
              <a:off x="870" y="2652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1" name="Oval 14779"/>
            <p:cNvSpPr>
              <a:spLocks noChangeArrowheads="1"/>
            </p:cNvSpPr>
            <p:nvPr/>
          </p:nvSpPr>
          <p:spPr bwMode="auto">
            <a:xfrm>
              <a:off x="870" y="265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2" name="Oval 14780"/>
            <p:cNvSpPr>
              <a:spLocks noChangeArrowheads="1"/>
            </p:cNvSpPr>
            <p:nvPr/>
          </p:nvSpPr>
          <p:spPr bwMode="auto">
            <a:xfrm>
              <a:off x="870" y="266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3" name="Oval 14781"/>
            <p:cNvSpPr>
              <a:spLocks noChangeArrowheads="1"/>
            </p:cNvSpPr>
            <p:nvPr/>
          </p:nvSpPr>
          <p:spPr bwMode="auto">
            <a:xfrm>
              <a:off x="870" y="266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4" name="Oval 14782"/>
            <p:cNvSpPr>
              <a:spLocks noChangeArrowheads="1"/>
            </p:cNvSpPr>
            <p:nvPr/>
          </p:nvSpPr>
          <p:spPr bwMode="auto">
            <a:xfrm>
              <a:off x="870" y="266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5" name="Oval 14783"/>
            <p:cNvSpPr>
              <a:spLocks noChangeArrowheads="1"/>
            </p:cNvSpPr>
            <p:nvPr/>
          </p:nvSpPr>
          <p:spPr bwMode="auto">
            <a:xfrm>
              <a:off x="870" y="266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6" name="Oval 14784"/>
            <p:cNvSpPr>
              <a:spLocks noChangeArrowheads="1"/>
            </p:cNvSpPr>
            <p:nvPr/>
          </p:nvSpPr>
          <p:spPr bwMode="auto">
            <a:xfrm>
              <a:off x="870" y="2663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7" name="Oval 14785"/>
            <p:cNvSpPr>
              <a:spLocks noChangeArrowheads="1"/>
            </p:cNvSpPr>
            <p:nvPr/>
          </p:nvSpPr>
          <p:spPr bwMode="auto">
            <a:xfrm>
              <a:off x="873" y="2663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8" name="Oval 14786"/>
            <p:cNvSpPr>
              <a:spLocks noChangeArrowheads="1"/>
            </p:cNvSpPr>
            <p:nvPr/>
          </p:nvSpPr>
          <p:spPr bwMode="auto">
            <a:xfrm>
              <a:off x="873" y="266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29" name="Oval 14787"/>
            <p:cNvSpPr>
              <a:spLocks noChangeArrowheads="1"/>
            </p:cNvSpPr>
            <p:nvPr/>
          </p:nvSpPr>
          <p:spPr bwMode="auto">
            <a:xfrm>
              <a:off x="873" y="266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0" name="Oval 14788"/>
            <p:cNvSpPr>
              <a:spLocks noChangeArrowheads="1"/>
            </p:cNvSpPr>
            <p:nvPr/>
          </p:nvSpPr>
          <p:spPr bwMode="auto">
            <a:xfrm>
              <a:off x="873" y="266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1" name="Oval 14789"/>
            <p:cNvSpPr>
              <a:spLocks noChangeArrowheads="1"/>
            </p:cNvSpPr>
            <p:nvPr/>
          </p:nvSpPr>
          <p:spPr bwMode="auto">
            <a:xfrm>
              <a:off x="873" y="266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2" name="Oval 14790"/>
            <p:cNvSpPr>
              <a:spLocks noChangeArrowheads="1"/>
            </p:cNvSpPr>
            <p:nvPr/>
          </p:nvSpPr>
          <p:spPr bwMode="auto">
            <a:xfrm>
              <a:off x="873" y="2658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3" name="Oval 14791"/>
            <p:cNvSpPr>
              <a:spLocks noChangeArrowheads="1"/>
            </p:cNvSpPr>
            <p:nvPr/>
          </p:nvSpPr>
          <p:spPr bwMode="auto">
            <a:xfrm>
              <a:off x="873" y="2653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4" name="Oval 14792"/>
            <p:cNvSpPr>
              <a:spLocks noChangeArrowheads="1"/>
            </p:cNvSpPr>
            <p:nvPr/>
          </p:nvSpPr>
          <p:spPr bwMode="auto">
            <a:xfrm>
              <a:off x="873" y="2652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5" name="Oval 14793"/>
            <p:cNvSpPr>
              <a:spLocks noChangeArrowheads="1"/>
            </p:cNvSpPr>
            <p:nvPr/>
          </p:nvSpPr>
          <p:spPr bwMode="auto">
            <a:xfrm>
              <a:off x="876" y="264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6" name="Oval 14794"/>
            <p:cNvSpPr>
              <a:spLocks noChangeArrowheads="1"/>
            </p:cNvSpPr>
            <p:nvPr/>
          </p:nvSpPr>
          <p:spPr bwMode="auto">
            <a:xfrm>
              <a:off x="876" y="264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7" name="Oval 14795"/>
            <p:cNvSpPr>
              <a:spLocks noChangeArrowheads="1"/>
            </p:cNvSpPr>
            <p:nvPr/>
          </p:nvSpPr>
          <p:spPr bwMode="auto">
            <a:xfrm>
              <a:off x="876" y="264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8" name="Oval 14796"/>
            <p:cNvSpPr>
              <a:spLocks noChangeArrowheads="1"/>
            </p:cNvSpPr>
            <p:nvPr/>
          </p:nvSpPr>
          <p:spPr bwMode="auto">
            <a:xfrm>
              <a:off x="876" y="263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39" name="Oval 14797"/>
            <p:cNvSpPr>
              <a:spLocks noChangeArrowheads="1"/>
            </p:cNvSpPr>
            <p:nvPr/>
          </p:nvSpPr>
          <p:spPr bwMode="auto">
            <a:xfrm>
              <a:off x="876" y="2627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0" name="Oval 14798"/>
            <p:cNvSpPr>
              <a:spLocks noChangeArrowheads="1"/>
            </p:cNvSpPr>
            <p:nvPr/>
          </p:nvSpPr>
          <p:spPr bwMode="auto">
            <a:xfrm>
              <a:off x="876" y="262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1" name="Oval 14799"/>
            <p:cNvSpPr>
              <a:spLocks noChangeArrowheads="1"/>
            </p:cNvSpPr>
            <p:nvPr/>
          </p:nvSpPr>
          <p:spPr bwMode="auto">
            <a:xfrm>
              <a:off x="876" y="2621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2" name="Oval 14800"/>
            <p:cNvSpPr>
              <a:spLocks noChangeArrowheads="1"/>
            </p:cNvSpPr>
            <p:nvPr/>
          </p:nvSpPr>
          <p:spPr bwMode="auto">
            <a:xfrm>
              <a:off x="879" y="261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3" name="Oval 14801"/>
            <p:cNvSpPr>
              <a:spLocks noChangeArrowheads="1"/>
            </p:cNvSpPr>
            <p:nvPr/>
          </p:nvSpPr>
          <p:spPr bwMode="auto">
            <a:xfrm>
              <a:off x="879" y="2612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4" name="Oval 14802"/>
            <p:cNvSpPr>
              <a:spLocks noChangeArrowheads="1"/>
            </p:cNvSpPr>
            <p:nvPr/>
          </p:nvSpPr>
          <p:spPr bwMode="auto">
            <a:xfrm>
              <a:off x="879" y="2608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5" name="Oval 14803"/>
            <p:cNvSpPr>
              <a:spLocks noChangeArrowheads="1"/>
            </p:cNvSpPr>
            <p:nvPr/>
          </p:nvSpPr>
          <p:spPr bwMode="auto">
            <a:xfrm>
              <a:off x="879" y="2605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6" name="Oval 14804"/>
            <p:cNvSpPr>
              <a:spLocks noChangeArrowheads="1"/>
            </p:cNvSpPr>
            <p:nvPr/>
          </p:nvSpPr>
          <p:spPr bwMode="auto">
            <a:xfrm>
              <a:off x="879" y="2603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7" name="Oval 14805"/>
            <p:cNvSpPr>
              <a:spLocks noChangeArrowheads="1"/>
            </p:cNvSpPr>
            <p:nvPr/>
          </p:nvSpPr>
          <p:spPr bwMode="auto">
            <a:xfrm>
              <a:off x="879" y="2601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8" name="Oval 14806"/>
            <p:cNvSpPr>
              <a:spLocks noChangeArrowheads="1"/>
            </p:cNvSpPr>
            <p:nvPr/>
          </p:nvSpPr>
          <p:spPr bwMode="auto">
            <a:xfrm>
              <a:off x="879" y="2598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49" name="Oval 14807"/>
            <p:cNvSpPr>
              <a:spLocks noChangeArrowheads="1"/>
            </p:cNvSpPr>
            <p:nvPr/>
          </p:nvSpPr>
          <p:spPr bwMode="auto">
            <a:xfrm>
              <a:off x="879" y="259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0" name="Oval 14808"/>
            <p:cNvSpPr>
              <a:spLocks noChangeArrowheads="1"/>
            </p:cNvSpPr>
            <p:nvPr/>
          </p:nvSpPr>
          <p:spPr bwMode="auto">
            <a:xfrm>
              <a:off x="882" y="2598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1" name="Oval 14809"/>
            <p:cNvSpPr>
              <a:spLocks noChangeArrowheads="1"/>
            </p:cNvSpPr>
            <p:nvPr/>
          </p:nvSpPr>
          <p:spPr bwMode="auto">
            <a:xfrm>
              <a:off x="882" y="260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2" name="Oval 14810"/>
            <p:cNvSpPr>
              <a:spLocks noChangeArrowheads="1"/>
            </p:cNvSpPr>
            <p:nvPr/>
          </p:nvSpPr>
          <p:spPr bwMode="auto">
            <a:xfrm>
              <a:off x="882" y="260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3" name="Oval 14811"/>
            <p:cNvSpPr>
              <a:spLocks noChangeArrowheads="1"/>
            </p:cNvSpPr>
            <p:nvPr/>
          </p:nvSpPr>
          <p:spPr bwMode="auto">
            <a:xfrm>
              <a:off x="882" y="2601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4" name="Oval 14812"/>
            <p:cNvSpPr>
              <a:spLocks noChangeArrowheads="1"/>
            </p:cNvSpPr>
            <p:nvPr/>
          </p:nvSpPr>
          <p:spPr bwMode="auto">
            <a:xfrm>
              <a:off x="882" y="260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5" name="Oval 14813"/>
            <p:cNvSpPr>
              <a:spLocks noChangeArrowheads="1"/>
            </p:cNvSpPr>
            <p:nvPr/>
          </p:nvSpPr>
          <p:spPr bwMode="auto">
            <a:xfrm>
              <a:off x="882" y="261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6" name="Oval 14814"/>
            <p:cNvSpPr>
              <a:spLocks noChangeArrowheads="1"/>
            </p:cNvSpPr>
            <p:nvPr/>
          </p:nvSpPr>
          <p:spPr bwMode="auto">
            <a:xfrm>
              <a:off x="882" y="2614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7" name="Oval 14815"/>
            <p:cNvSpPr>
              <a:spLocks noChangeArrowheads="1"/>
            </p:cNvSpPr>
            <p:nvPr/>
          </p:nvSpPr>
          <p:spPr bwMode="auto">
            <a:xfrm>
              <a:off x="882" y="2618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8" name="Oval 14816"/>
            <p:cNvSpPr>
              <a:spLocks noChangeArrowheads="1"/>
            </p:cNvSpPr>
            <p:nvPr/>
          </p:nvSpPr>
          <p:spPr bwMode="auto">
            <a:xfrm>
              <a:off x="885" y="2621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59" name="Oval 14817"/>
            <p:cNvSpPr>
              <a:spLocks noChangeArrowheads="1"/>
            </p:cNvSpPr>
            <p:nvPr/>
          </p:nvSpPr>
          <p:spPr bwMode="auto">
            <a:xfrm>
              <a:off x="885" y="2626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0" name="Oval 14818"/>
            <p:cNvSpPr>
              <a:spLocks noChangeArrowheads="1"/>
            </p:cNvSpPr>
            <p:nvPr/>
          </p:nvSpPr>
          <p:spPr bwMode="auto">
            <a:xfrm>
              <a:off x="885" y="2631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1" name="Oval 14819"/>
            <p:cNvSpPr>
              <a:spLocks noChangeArrowheads="1"/>
            </p:cNvSpPr>
            <p:nvPr/>
          </p:nvSpPr>
          <p:spPr bwMode="auto">
            <a:xfrm>
              <a:off x="885" y="264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2" name="Oval 14820"/>
            <p:cNvSpPr>
              <a:spLocks noChangeArrowheads="1"/>
            </p:cNvSpPr>
            <p:nvPr/>
          </p:nvSpPr>
          <p:spPr bwMode="auto">
            <a:xfrm>
              <a:off x="885" y="2644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3" name="Oval 14821"/>
            <p:cNvSpPr>
              <a:spLocks noChangeArrowheads="1"/>
            </p:cNvSpPr>
            <p:nvPr/>
          </p:nvSpPr>
          <p:spPr bwMode="auto">
            <a:xfrm>
              <a:off x="885" y="2650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4" name="Oval 14822"/>
            <p:cNvSpPr>
              <a:spLocks noChangeArrowheads="1"/>
            </p:cNvSpPr>
            <p:nvPr/>
          </p:nvSpPr>
          <p:spPr bwMode="auto">
            <a:xfrm>
              <a:off x="885" y="2655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5" name="Oval 14823"/>
            <p:cNvSpPr>
              <a:spLocks noChangeArrowheads="1"/>
            </p:cNvSpPr>
            <p:nvPr/>
          </p:nvSpPr>
          <p:spPr bwMode="auto">
            <a:xfrm>
              <a:off x="888" y="2657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6" name="Oval 14824"/>
            <p:cNvSpPr>
              <a:spLocks noChangeArrowheads="1"/>
            </p:cNvSpPr>
            <p:nvPr/>
          </p:nvSpPr>
          <p:spPr bwMode="auto">
            <a:xfrm>
              <a:off x="888" y="2660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7" name="Oval 14825"/>
            <p:cNvSpPr>
              <a:spLocks noChangeArrowheads="1"/>
            </p:cNvSpPr>
            <p:nvPr/>
          </p:nvSpPr>
          <p:spPr bwMode="auto">
            <a:xfrm>
              <a:off x="888" y="2669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8" name="Oval 14826"/>
            <p:cNvSpPr>
              <a:spLocks noChangeArrowheads="1"/>
            </p:cNvSpPr>
            <p:nvPr/>
          </p:nvSpPr>
          <p:spPr bwMode="auto">
            <a:xfrm>
              <a:off x="888" y="2672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69" name="Oval 14827"/>
            <p:cNvSpPr>
              <a:spLocks noChangeArrowheads="1"/>
            </p:cNvSpPr>
            <p:nvPr/>
          </p:nvSpPr>
          <p:spPr bwMode="auto">
            <a:xfrm>
              <a:off x="888" y="2673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0" name="Oval 14828"/>
            <p:cNvSpPr>
              <a:spLocks noChangeArrowheads="1"/>
            </p:cNvSpPr>
            <p:nvPr/>
          </p:nvSpPr>
          <p:spPr bwMode="auto">
            <a:xfrm>
              <a:off x="888" y="2675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1" name="Oval 14829"/>
            <p:cNvSpPr>
              <a:spLocks noChangeArrowheads="1"/>
            </p:cNvSpPr>
            <p:nvPr/>
          </p:nvSpPr>
          <p:spPr bwMode="auto">
            <a:xfrm>
              <a:off x="888" y="2678"/>
              <a:ext cx="23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2" name="Oval 14830"/>
            <p:cNvSpPr>
              <a:spLocks noChangeArrowheads="1"/>
            </p:cNvSpPr>
            <p:nvPr/>
          </p:nvSpPr>
          <p:spPr bwMode="auto">
            <a:xfrm>
              <a:off x="888" y="2676"/>
              <a:ext cx="23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3" name="Oval 14831"/>
            <p:cNvSpPr>
              <a:spLocks noChangeArrowheads="1"/>
            </p:cNvSpPr>
            <p:nvPr/>
          </p:nvSpPr>
          <p:spPr bwMode="auto">
            <a:xfrm>
              <a:off x="890" y="2683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4" name="Oval 14832"/>
            <p:cNvSpPr>
              <a:spLocks noChangeArrowheads="1"/>
            </p:cNvSpPr>
            <p:nvPr/>
          </p:nvSpPr>
          <p:spPr bwMode="auto">
            <a:xfrm>
              <a:off x="890" y="2678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5" name="Oval 14833"/>
            <p:cNvSpPr>
              <a:spLocks noChangeArrowheads="1"/>
            </p:cNvSpPr>
            <p:nvPr/>
          </p:nvSpPr>
          <p:spPr bwMode="auto">
            <a:xfrm>
              <a:off x="890" y="2684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6" name="Oval 14834"/>
            <p:cNvSpPr>
              <a:spLocks noChangeArrowheads="1"/>
            </p:cNvSpPr>
            <p:nvPr/>
          </p:nvSpPr>
          <p:spPr bwMode="auto">
            <a:xfrm>
              <a:off x="890" y="2690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7" name="Oval 14835"/>
            <p:cNvSpPr>
              <a:spLocks noChangeArrowheads="1"/>
            </p:cNvSpPr>
            <p:nvPr/>
          </p:nvSpPr>
          <p:spPr bwMode="auto">
            <a:xfrm>
              <a:off x="890" y="2683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8" name="Oval 14836"/>
            <p:cNvSpPr>
              <a:spLocks noChangeArrowheads="1"/>
            </p:cNvSpPr>
            <p:nvPr/>
          </p:nvSpPr>
          <p:spPr bwMode="auto">
            <a:xfrm>
              <a:off x="890" y="2683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79" name="Oval 14837"/>
            <p:cNvSpPr>
              <a:spLocks noChangeArrowheads="1"/>
            </p:cNvSpPr>
            <p:nvPr/>
          </p:nvSpPr>
          <p:spPr bwMode="auto">
            <a:xfrm>
              <a:off x="890" y="2681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0" name="Oval 14838"/>
            <p:cNvSpPr>
              <a:spLocks noChangeArrowheads="1"/>
            </p:cNvSpPr>
            <p:nvPr/>
          </p:nvSpPr>
          <p:spPr bwMode="auto">
            <a:xfrm>
              <a:off x="893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1" name="Oval 14839"/>
            <p:cNvSpPr>
              <a:spLocks noChangeArrowheads="1"/>
            </p:cNvSpPr>
            <p:nvPr/>
          </p:nvSpPr>
          <p:spPr bwMode="auto">
            <a:xfrm>
              <a:off x="893" y="2690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2" name="Oval 14840"/>
            <p:cNvSpPr>
              <a:spLocks noChangeArrowheads="1"/>
            </p:cNvSpPr>
            <p:nvPr/>
          </p:nvSpPr>
          <p:spPr bwMode="auto">
            <a:xfrm>
              <a:off x="893" y="268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3" name="Oval 14841"/>
            <p:cNvSpPr>
              <a:spLocks noChangeArrowheads="1"/>
            </p:cNvSpPr>
            <p:nvPr/>
          </p:nvSpPr>
          <p:spPr bwMode="auto">
            <a:xfrm>
              <a:off x="893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4" name="Oval 14842"/>
            <p:cNvSpPr>
              <a:spLocks noChangeArrowheads="1"/>
            </p:cNvSpPr>
            <p:nvPr/>
          </p:nvSpPr>
          <p:spPr bwMode="auto">
            <a:xfrm>
              <a:off x="893" y="2683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5" name="Oval 14843"/>
            <p:cNvSpPr>
              <a:spLocks noChangeArrowheads="1"/>
            </p:cNvSpPr>
            <p:nvPr/>
          </p:nvSpPr>
          <p:spPr bwMode="auto">
            <a:xfrm>
              <a:off x="893" y="2687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6" name="Oval 14844"/>
            <p:cNvSpPr>
              <a:spLocks noChangeArrowheads="1"/>
            </p:cNvSpPr>
            <p:nvPr/>
          </p:nvSpPr>
          <p:spPr bwMode="auto">
            <a:xfrm>
              <a:off x="893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7" name="Oval 14845"/>
            <p:cNvSpPr>
              <a:spLocks noChangeArrowheads="1"/>
            </p:cNvSpPr>
            <p:nvPr/>
          </p:nvSpPr>
          <p:spPr bwMode="auto">
            <a:xfrm>
              <a:off x="893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8" name="Oval 14846"/>
            <p:cNvSpPr>
              <a:spLocks noChangeArrowheads="1"/>
            </p:cNvSpPr>
            <p:nvPr/>
          </p:nvSpPr>
          <p:spPr bwMode="auto">
            <a:xfrm>
              <a:off x="896" y="2684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89" name="Oval 14847"/>
            <p:cNvSpPr>
              <a:spLocks noChangeArrowheads="1"/>
            </p:cNvSpPr>
            <p:nvPr/>
          </p:nvSpPr>
          <p:spPr bwMode="auto">
            <a:xfrm>
              <a:off x="896" y="2696"/>
              <a:ext cx="24" cy="13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0" name="Oval 14848"/>
            <p:cNvSpPr>
              <a:spLocks noChangeArrowheads="1"/>
            </p:cNvSpPr>
            <p:nvPr/>
          </p:nvSpPr>
          <p:spPr bwMode="auto">
            <a:xfrm>
              <a:off x="896" y="2687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1" name="Oval 14849"/>
            <p:cNvSpPr>
              <a:spLocks noChangeArrowheads="1"/>
            </p:cNvSpPr>
            <p:nvPr/>
          </p:nvSpPr>
          <p:spPr bwMode="auto">
            <a:xfrm>
              <a:off x="896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2" name="Oval 14850"/>
            <p:cNvSpPr>
              <a:spLocks noChangeArrowheads="1"/>
            </p:cNvSpPr>
            <p:nvPr/>
          </p:nvSpPr>
          <p:spPr bwMode="auto">
            <a:xfrm>
              <a:off x="896" y="2684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3" name="Oval 14851"/>
            <p:cNvSpPr>
              <a:spLocks noChangeArrowheads="1"/>
            </p:cNvSpPr>
            <p:nvPr/>
          </p:nvSpPr>
          <p:spPr bwMode="auto">
            <a:xfrm>
              <a:off x="896" y="2692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4" name="Oval 14852"/>
            <p:cNvSpPr>
              <a:spLocks noChangeArrowheads="1"/>
            </p:cNvSpPr>
            <p:nvPr/>
          </p:nvSpPr>
          <p:spPr bwMode="auto">
            <a:xfrm>
              <a:off x="896" y="268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5" name="Oval 14853"/>
            <p:cNvSpPr>
              <a:spLocks noChangeArrowheads="1"/>
            </p:cNvSpPr>
            <p:nvPr/>
          </p:nvSpPr>
          <p:spPr bwMode="auto">
            <a:xfrm>
              <a:off x="896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6" name="Oval 14854"/>
            <p:cNvSpPr>
              <a:spLocks noChangeArrowheads="1"/>
            </p:cNvSpPr>
            <p:nvPr/>
          </p:nvSpPr>
          <p:spPr bwMode="auto">
            <a:xfrm>
              <a:off x="899" y="268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7" name="Oval 14855"/>
            <p:cNvSpPr>
              <a:spLocks noChangeArrowheads="1"/>
            </p:cNvSpPr>
            <p:nvPr/>
          </p:nvSpPr>
          <p:spPr bwMode="auto">
            <a:xfrm>
              <a:off x="899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8" name="Oval 14856"/>
            <p:cNvSpPr>
              <a:spLocks noChangeArrowheads="1"/>
            </p:cNvSpPr>
            <p:nvPr/>
          </p:nvSpPr>
          <p:spPr bwMode="auto">
            <a:xfrm>
              <a:off x="899" y="268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899" name="Oval 14857"/>
            <p:cNvSpPr>
              <a:spLocks noChangeArrowheads="1"/>
            </p:cNvSpPr>
            <p:nvPr/>
          </p:nvSpPr>
          <p:spPr bwMode="auto">
            <a:xfrm>
              <a:off x="899" y="2684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900" name="Oval 14858"/>
            <p:cNvSpPr>
              <a:spLocks noChangeArrowheads="1"/>
            </p:cNvSpPr>
            <p:nvPr/>
          </p:nvSpPr>
          <p:spPr bwMode="auto">
            <a:xfrm>
              <a:off x="899" y="2693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901" name="Oval 14859"/>
            <p:cNvSpPr>
              <a:spLocks noChangeArrowheads="1"/>
            </p:cNvSpPr>
            <p:nvPr/>
          </p:nvSpPr>
          <p:spPr bwMode="auto">
            <a:xfrm>
              <a:off x="899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902" name="Oval 14860"/>
            <p:cNvSpPr>
              <a:spLocks noChangeArrowheads="1"/>
            </p:cNvSpPr>
            <p:nvPr/>
          </p:nvSpPr>
          <p:spPr bwMode="auto">
            <a:xfrm>
              <a:off x="899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903" name="Oval 14861"/>
            <p:cNvSpPr>
              <a:spLocks noChangeArrowheads="1"/>
            </p:cNvSpPr>
            <p:nvPr/>
          </p:nvSpPr>
          <p:spPr bwMode="auto">
            <a:xfrm>
              <a:off x="902" y="2690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904" name="Oval 14862"/>
            <p:cNvSpPr>
              <a:spLocks noChangeArrowheads="1"/>
            </p:cNvSpPr>
            <p:nvPr/>
          </p:nvSpPr>
          <p:spPr bwMode="auto">
            <a:xfrm>
              <a:off x="902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905" name="Oval 14863"/>
            <p:cNvSpPr>
              <a:spLocks noChangeArrowheads="1"/>
            </p:cNvSpPr>
            <p:nvPr/>
          </p:nvSpPr>
          <p:spPr bwMode="auto">
            <a:xfrm>
              <a:off x="902" y="2689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906" name="Oval 14864"/>
            <p:cNvSpPr>
              <a:spLocks noChangeArrowheads="1"/>
            </p:cNvSpPr>
            <p:nvPr/>
          </p:nvSpPr>
          <p:spPr bwMode="auto">
            <a:xfrm>
              <a:off x="902" y="2690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907" name="Oval 14865"/>
            <p:cNvSpPr>
              <a:spLocks noChangeArrowheads="1"/>
            </p:cNvSpPr>
            <p:nvPr/>
          </p:nvSpPr>
          <p:spPr bwMode="auto">
            <a:xfrm>
              <a:off x="902" y="2692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7908" name="Oval 14866"/>
            <p:cNvSpPr>
              <a:spLocks noChangeArrowheads="1"/>
            </p:cNvSpPr>
            <p:nvPr/>
          </p:nvSpPr>
          <p:spPr bwMode="auto">
            <a:xfrm>
              <a:off x="902" y="2686"/>
              <a:ext cx="24" cy="12"/>
            </a:xfrm>
            <a:prstGeom prst="ellipse">
              <a:avLst/>
            </a:prstGeom>
            <a:solidFill>
              <a:srgbClr val="FF0000"/>
            </a:solidFill>
            <a:ln w="47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/>
              <p:cNvSpPr/>
              <p:nvPr/>
            </p:nvSpPr>
            <p:spPr>
              <a:xfrm>
                <a:off x="1430363" y="3284984"/>
                <a:ext cx="8989273" cy="95410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𝑁</m:t>
                        </m:r>
                      </m:e>
                      <m:sub>
                        <m:r>
                          <a:rPr lang="en-US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𝐹𝐸𝑃</m:t>
                        </m:r>
                      </m:sub>
                    </m:sSub>
                  </m:oMath>
                </a14:m>
                <a:r>
                  <a:rPr lang="en-US" sz="1400" dirty="0" smtClean="0"/>
                  <a:t>: counts </a:t>
                </a:r>
                <a:r>
                  <a:rPr lang="en-US" sz="1400" dirty="0"/>
                  <a:t>in the </a:t>
                </a:r>
                <a:r>
                  <a:rPr lang="en-US" sz="1400" dirty="0" smtClean="0"/>
                  <a:t>Full Energy Peak (FEP)</a:t>
                </a:r>
                <a:endParaRPr lang="en-US" sz="1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sz="1400" i="1" smtClean="0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en-US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𝐹𝐸𝑃</m:t>
                        </m:r>
                      </m:sub>
                    </m:sSub>
                  </m:oMath>
                </a14:m>
                <a:r>
                  <a:rPr lang="en-US" sz="1400" dirty="0"/>
                  <a:t> </a:t>
                </a:r>
                <a:r>
                  <a:rPr lang="en-US" sz="1400" dirty="0" smtClean="0"/>
                  <a:t>: FEP detection </a:t>
                </a:r>
                <a:r>
                  <a:rPr lang="en-US" sz="1400" dirty="0"/>
                  <a:t>efficiency</a:t>
                </a:r>
              </a:p>
              <a:p>
                <a14:m>
                  <m:oMath xmlns:m="http://schemas.openxmlformats.org/officeDocument/2006/math">
                    <m:r>
                      <a:rPr lang="en-US" sz="1400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𝐴</m:t>
                    </m:r>
                    <m:d>
                      <m:dPr>
                        <m:ctrlPr>
                          <a:rPr lang="fr-FR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dPr>
                      <m:e>
                        <m:r>
                          <a:rPr lang="en-US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𝑡</m:t>
                        </m:r>
                      </m:e>
                    </m:d>
                  </m:oMath>
                </a14:m>
                <a:r>
                  <a:rPr lang="en-US" sz="1400" dirty="0" smtClean="0"/>
                  <a:t> : source activity</a:t>
                </a:r>
              </a:p>
              <a:p>
                <a14:m>
                  <m:oMath xmlns:m="http://schemas.openxmlformats.org/officeDocument/2006/math">
                    <m:r>
                      <a:rPr lang="en-US" sz="1400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∆</m:t>
                    </m:r>
                    <m:r>
                      <a:rPr lang="en-US" sz="1400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𝑡</m:t>
                    </m:r>
                  </m:oMath>
                </a14:m>
                <a:r>
                  <a:rPr lang="en-US" sz="1400" dirty="0" smtClean="0"/>
                  <a:t> : live time</a:t>
                </a:r>
              </a:p>
            </p:txBody>
          </p:sp>
        </mc:Choice>
        <mc:Fallback xmlns=""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0363" y="3284984"/>
                <a:ext cx="8989273" cy="954107"/>
              </a:xfrm>
              <a:prstGeom prst="rect">
                <a:avLst/>
              </a:prstGeom>
              <a:blipFill>
                <a:blip r:embed="rId4"/>
                <a:stretch>
                  <a:fillRect t="-1282" b="-57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7"/>
              <p:cNvSpPr/>
              <p:nvPr/>
            </p:nvSpPr>
            <p:spPr>
              <a:xfrm>
                <a:off x="1430363" y="4737224"/>
                <a:ext cx="4967322" cy="54072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1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fr-FR" sz="1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𝑔𝑒𝑜</m:t>
                        </m:r>
                      </m:sub>
                    </m:sSub>
                  </m:oMath>
                </a14:m>
                <a:r>
                  <a:rPr lang="en-US" sz="1400" dirty="0" smtClean="0"/>
                  <a:t> : geometrical factor between source-collimator-absorber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fr-FR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𝑖𝑛𝑡</m:t>
                        </m:r>
                        <m:r>
                          <a:rPr lang="fr-FR" sz="1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.</m:t>
                        </m:r>
                      </m:sub>
                    </m:sSub>
                  </m:oMath>
                </a14:m>
                <a:r>
                  <a:rPr lang="en-US" sz="1400" dirty="0" smtClean="0"/>
                  <a:t> : intrinsic detection efficiency</a:t>
                </a:r>
                <a:endParaRPr lang="en-US" sz="1400" dirty="0"/>
              </a:p>
            </p:txBody>
          </p:sp>
        </mc:Choice>
        <mc:Fallback xmlns="">
          <p:sp>
            <p:nvSpPr>
              <p:cNvPr id="8" name="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0363" y="4737224"/>
                <a:ext cx="4967322" cy="540725"/>
              </a:xfrm>
              <a:prstGeom prst="rect">
                <a:avLst/>
              </a:prstGeom>
              <a:blipFill>
                <a:blip r:embed="rId5"/>
                <a:stretch>
                  <a:fillRect t="-2247" b="-112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663" name="Espace réservé du pied de page 1"/>
          <p:cNvSpPr txBox="1">
            <a:spLocks/>
          </p:cNvSpPr>
          <p:nvPr/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638617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38617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7234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15851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54468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193085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31702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70319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08936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mtClean="0"/>
              <a:t>MiND 2023, June 27-28 2023  |  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69098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15</a:t>
            </a:fld>
            <a:endParaRPr lang="fr-FR" dirty="0"/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102" y="163314"/>
            <a:ext cx="10653044" cy="871827"/>
          </a:xfrm>
        </p:spPr>
        <p:txBody>
          <a:bodyPr>
            <a:noAutofit/>
          </a:bodyPr>
          <a:lstStyle/>
          <a:p>
            <a:r>
              <a:rPr lang="en-US" sz="2400" dirty="0" smtClean="0"/>
              <a:t>SMX3: A </a:t>
            </a:r>
            <a:r>
              <a:rPr lang="en-US" sz="2400" dirty="0"/>
              <a:t>dedicated MMC for L X-ray </a:t>
            </a:r>
            <a:r>
              <a:rPr lang="en-US" sz="2400" dirty="0" smtClean="0"/>
              <a:t>spectrometry of actinides</a:t>
            </a:r>
            <a:endParaRPr lang="en-US" sz="2400" dirty="0"/>
          </a:p>
        </p:txBody>
      </p:sp>
      <p:grpSp>
        <p:nvGrpSpPr>
          <p:cNvPr id="6" name="Groupe 5"/>
          <p:cNvGrpSpPr/>
          <p:nvPr/>
        </p:nvGrpSpPr>
        <p:grpSpPr>
          <a:xfrm>
            <a:off x="1736442" y="1381845"/>
            <a:ext cx="5151647" cy="1991561"/>
            <a:chOff x="212441" y="1648880"/>
            <a:chExt cx="5151647" cy="1991561"/>
          </a:xfrm>
        </p:grpSpPr>
        <p:grpSp>
          <p:nvGrpSpPr>
            <p:cNvPr id="7" name="Groupe 6"/>
            <p:cNvGrpSpPr/>
            <p:nvPr/>
          </p:nvGrpSpPr>
          <p:grpSpPr>
            <a:xfrm>
              <a:off x="212441" y="1648880"/>
              <a:ext cx="5151647" cy="1991561"/>
              <a:chOff x="212441" y="1648880"/>
              <a:chExt cx="5151647" cy="1991561"/>
            </a:xfrm>
          </p:grpSpPr>
          <p:grpSp>
            <p:nvGrpSpPr>
              <p:cNvPr id="11" name="Group 375"/>
              <p:cNvGrpSpPr/>
              <p:nvPr/>
            </p:nvGrpSpPr>
            <p:grpSpPr>
              <a:xfrm>
                <a:off x="461484" y="1648880"/>
                <a:ext cx="4902604" cy="1991561"/>
                <a:chOff x="-282386" y="1088955"/>
                <a:chExt cx="4902604" cy="1991561"/>
              </a:xfrm>
            </p:grpSpPr>
            <p:sp>
              <p:nvSpPr>
                <p:cNvPr id="19" name="AutoShape 1090"/>
                <p:cNvSpPr>
                  <a:spLocks noChangeAspect="1" noChangeArrowheads="1"/>
                </p:cNvSpPr>
                <p:nvPr/>
              </p:nvSpPr>
              <p:spPr bwMode="auto">
                <a:xfrm>
                  <a:off x="-282386" y="1088955"/>
                  <a:ext cx="4902604" cy="1991561"/>
                </a:xfrm>
                <a:prstGeom prst="cube">
                  <a:avLst>
                    <a:gd name="adj" fmla="val 88431"/>
                  </a:avLst>
                </a:prstGeom>
                <a:solidFill>
                  <a:srgbClr val="CCFFFF"/>
                </a:solidFill>
                <a:ln w="6350">
                  <a:solidFill>
                    <a:srgbClr val="3366FF"/>
                  </a:solidFill>
                  <a:miter lim="800000"/>
                  <a:headEnd/>
                  <a:tailEnd/>
                </a:ln>
              </p:spPr>
              <p:txBody>
                <a:bodyPr wrap="none" lIns="91424" tIns="45712" rIns="91424" bIns="45712" anchor="ctr"/>
                <a:lstStyle>
                  <a:lvl1pPr eaLnBrk="0" hangingPunct="0">
                    <a:defRPr sz="1300" b="1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 marL="742950" indent="-285750" eaLnBrk="0" hangingPunct="0">
                    <a:defRPr sz="1300" b="1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1300" b="1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1300" b="1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1300" b="1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300" b="1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300" b="1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300" b="1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300" b="1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ctr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altLang="en-US" sz="16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rPr>
                    <a:t>KIP Heidelberg</a:t>
                  </a:r>
                </a:p>
              </p:txBody>
            </p:sp>
            <p:grpSp>
              <p:nvGrpSpPr>
                <p:cNvPr id="20" name="Group 377"/>
                <p:cNvGrpSpPr/>
                <p:nvPr/>
              </p:nvGrpSpPr>
              <p:grpSpPr>
                <a:xfrm rot="10800000">
                  <a:off x="-244916" y="1622095"/>
                  <a:ext cx="2770062" cy="622707"/>
                  <a:chOff x="440884" y="2015795"/>
                  <a:chExt cx="2770062" cy="622707"/>
                </a:xfrm>
              </p:grpSpPr>
              <p:sp>
                <p:nvSpPr>
                  <p:cNvPr id="23" name="AutoShape 1098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147472" y="2183130"/>
                    <a:ext cx="722832" cy="268834"/>
                  </a:xfrm>
                  <a:custGeom>
                    <a:avLst/>
                    <a:gdLst>
                      <a:gd name="T0" fmla="*/ 2147483647 w 21600"/>
                      <a:gd name="T1" fmla="*/ 0 h 21600"/>
                      <a:gd name="T2" fmla="*/ 2147483647 w 21600"/>
                      <a:gd name="T3" fmla="*/ 2147483647 h 21600"/>
                      <a:gd name="T4" fmla="*/ 0 w 21600"/>
                      <a:gd name="T5" fmla="*/ 2147483647 h 21600"/>
                      <a:gd name="T6" fmla="*/ 2147483647 w 21600"/>
                      <a:gd name="T7" fmla="*/ 2147483647 h 21600"/>
                      <a:gd name="T8" fmla="*/ 2147483647 w 21600"/>
                      <a:gd name="T9" fmla="*/ 2147483647 h 21600"/>
                      <a:gd name="T10" fmla="*/ 2147483647 w 21600"/>
                      <a:gd name="T11" fmla="*/ 2147483647 h 21600"/>
                      <a:gd name="T12" fmla="*/ 2147483647 w 21600"/>
                      <a:gd name="T13" fmla="*/ 2147483647 h 21600"/>
                      <a:gd name="T14" fmla="*/ 2147483647 w 21600"/>
                      <a:gd name="T15" fmla="*/ 2147483647 h 2160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3163 w 21600"/>
                      <a:gd name="T25" fmla="*/ 3163 h 21600"/>
                      <a:gd name="T26" fmla="*/ 18437 w 21600"/>
                      <a:gd name="T27" fmla="*/ 18437 h 21600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21600" h="21600">
                        <a:moveTo>
                          <a:pt x="0" y="10800"/>
                        </a:moveTo>
                        <a:cubicBezTo>
                          <a:pt x="0" y="4835"/>
                          <a:pt x="4835" y="0"/>
                          <a:pt x="10800" y="0"/>
                        </a:cubicBezTo>
                        <a:cubicBezTo>
                          <a:pt x="16765" y="0"/>
                          <a:pt x="21600" y="4835"/>
                          <a:pt x="21600" y="10800"/>
                        </a:cubicBezTo>
                        <a:cubicBezTo>
                          <a:pt x="21600" y="16765"/>
                          <a:pt x="16765" y="21600"/>
                          <a:pt x="10800" y="21600"/>
                        </a:cubicBezTo>
                        <a:cubicBezTo>
                          <a:pt x="4835" y="21600"/>
                          <a:pt x="0" y="16765"/>
                          <a:pt x="0" y="10800"/>
                        </a:cubicBezTo>
                        <a:close/>
                        <a:moveTo>
                          <a:pt x="590" y="10800"/>
                        </a:moveTo>
                        <a:cubicBezTo>
                          <a:pt x="590" y="16439"/>
                          <a:pt x="5161" y="21010"/>
                          <a:pt x="10800" y="21010"/>
                        </a:cubicBezTo>
                        <a:cubicBezTo>
                          <a:pt x="16439" y="21010"/>
                          <a:pt x="21010" y="16439"/>
                          <a:pt x="21010" y="10800"/>
                        </a:cubicBezTo>
                        <a:cubicBezTo>
                          <a:pt x="21010" y="5161"/>
                          <a:pt x="16439" y="590"/>
                          <a:pt x="10800" y="590"/>
                        </a:cubicBezTo>
                        <a:cubicBezTo>
                          <a:pt x="5161" y="590"/>
                          <a:pt x="590" y="5161"/>
                          <a:pt x="590" y="1080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" name="Line 109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1110438" y="2281886"/>
                    <a:ext cx="104242" cy="53491"/>
                  </a:xfrm>
                  <a:prstGeom prst="line">
                    <a:avLst/>
                  </a:prstGeom>
                  <a:noFill/>
                  <a:ln w="19177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" name="Line 11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109067" y="2281886"/>
                    <a:ext cx="106985" cy="53491"/>
                  </a:xfrm>
                  <a:prstGeom prst="line">
                    <a:avLst/>
                  </a:prstGeom>
                  <a:noFill/>
                  <a:ln w="19177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" name="AutoShape 1113"/>
                  <p:cNvSpPr>
                    <a:spLocks noChangeAspect="1" noChangeArrowheads="1"/>
                  </p:cNvSpPr>
                  <p:nvPr/>
                </p:nvSpPr>
                <p:spPr bwMode="auto">
                  <a:xfrm rot="16200000" flipH="1" flipV="1">
                    <a:off x="1321665" y="1816912"/>
                    <a:ext cx="377190" cy="1002640"/>
                  </a:xfrm>
                  <a:custGeom>
                    <a:avLst/>
                    <a:gdLst>
                      <a:gd name="T0" fmla="*/ 2147483647 w 21600"/>
                      <a:gd name="T1" fmla="*/ 0 h 21600"/>
                      <a:gd name="T2" fmla="*/ 2147483647 w 21600"/>
                      <a:gd name="T3" fmla="*/ 2147483647 h 21600"/>
                      <a:gd name="T4" fmla="*/ 2147483647 w 21600"/>
                      <a:gd name="T5" fmla="*/ 2147483647 h 21600"/>
                      <a:gd name="T6" fmla="*/ 2147483647 w 21600"/>
                      <a:gd name="T7" fmla="*/ 2147483647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600"/>
                      <a:gd name="T13" fmla="*/ 0 h 21600"/>
                      <a:gd name="T14" fmla="*/ 21600 w 21600"/>
                      <a:gd name="T15" fmla="*/ 21098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9422" y="20063"/>
                        </a:moveTo>
                        <a:cubicBezTo>
                          <a:pt x="4832" y="19380"/>
                          <a:pt x="1435" y="15439"/>
                          <a:pt x="1435" y="10800"/>
                        </a:cubicBezTo>
                        <a:cubicBezTo>
                          <a:pt x="1435" y="5627"/>
                          <a:pt x="5627" y="1435"/>
                          <a:pt x="10800" y="1435"/>
                        </a:cubicBezTo>
                        <a:cubicBezTo>
                          <a:pt x="15972" y="1435"/>
                          <a:pt x="20165" y="5627"/>
                          <a:pt x="20165" y="10800"/>
                        </a:cubicBezTo>
                        <a:cubicBezTo>
                          <a:pt x="20165" y="15439"/>
                          <a:pt x="16767" y="19380"/>
                          <a:pt x="12177" y="20063"/>
                        </a:cubicBezTo>
                        <a:lnTo>
                          <a:pt x="12388" y="21482"/>
                        </a:lnTo>
                        <a:cubicBezTo>
                          <a:pt x="17681" y="20695"/>
                          <a:pt x="21600" y="16150"/>
                          <a:pt x="21600" y="10800"/>
                        </a:cubicBezTo>
                        <a:cubicBezTo>
                          <a:pt x="21600" y="4835"/>
                          <a:pt x="16764" y="0"/>
                          <a:pt x="10800" y="0"/>
                        </a:cubicBezTo>
                        <a:cubicBezTo>
                          <a:pt x="4835" y="0"/>
                          <a:pt x="0" y="4835"/>
                          <a:pt x="0" y="10800"/>
                        </a:cubicBezTo>
                        <a:cubicBezTo>
                          <a:pt x="-1" y="16150"/>
                          <a:pt x="3918" y="20695"/>
                          <a:pt x="9211" y="21482"/>
                        </a:cubicBezTo>
                        <a:lnTo>
                          <a:pt x="9422" y="20063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" name="Line 11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1202336" y="2451964"/>
                    <a:ext cx="187908" cy="185165"/>
                  </a:xfrm>
                  <a:prstGeom prst="line">
                    <a:avLst/>
                  </a:prstGeom>
                  <a:noFill/>
                  <a:ln w="254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" name="Line 114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1576782" y="2017167"/>
                    <a:ext cx="186538" cy="185166"/>
                  </a:xfrm>
                  <a:prstGeom prst="line">
                    <a:avLst/>
                  </a:prstGeom>
                  <a:noFill/>
                  <a:ln w="254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" name="Line 114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1763319" y="2015795"/>
                    <a:ext cx="573329" cy="1371"/>
                  </a:xfrm>
                  <a:prstGeom prst="line">
                    <a:avLst/>
                  </a:prstGeom>
                  <a:noFill/>
                  <a:ln w="25400">
                    <a:solidFill>
                      <a:sysClr val="windowText" lastClr="000000"/>
                    </a:solidFill>
                    <a:round/>
                    <a:headEnd type="oval" w="med" len="med"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" name="Line 11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02336" y="2637129"/>
                    <a:ext cx="636422" cy="1372"/>
                  </a:xfrm>
                  <a:prstGeom prst="line">
                    <a:avLst/>
                  </a:prstGeom>
                  <a:noFill/>
                  <a:ln w="25400">
                    <a:solidFill>
                      <a:sysClr val="windowText" lastClr="000000"/>
                    </a:solidFill>
                    <a:round/>
                    <a:headEnd type="oval" w="med" len="med"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" name="Rectangle 1101"/>
                  <p:cNvSpPr>
                    <a:spLocks noChangeArrowheads="1"/>
                  </p:cNvSpPr>
                  <p:nvPr/>
                </p:nvSpPr>
                <p:spPr bwMode="auto">
                  <a:xfrm rot="18852847" flipH="1">
                    <a:off x="255057" y="2294187"/>
                    <a:ext cx="528767" cy="32918"/>
                  </a:xfrm>
                  <a:prstGeom prst="rect">
                    <a:avLst/>
                  </a:pr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91424" tIns="45712" rIns="91424" bIns="45712" anchor="ctr"/>
                  <a:lstStyle>
                    <a:lvl1pPr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marL="742950" indent="-28575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marL="1143000" indent="-22860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marL="1600200" indent="-22860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marL="2057400" indent="-22860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ctr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6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" name="Line 110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1814247" y="2299470"/>
                    <a:ext cx="102871" cy="53491"/>
                  </a:xfrm>
                  <a:prstGeom prst="line">
                    <a:avLst/>
                  </a:prstGeom>
                  <a:noFill/>
                  <a:ln w="19177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3" name="Line 11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812875" y="2299470"/>
                    <a:ext cx="105612" cy="53491"/>
                  </a:xfrm>
                  <a:prstGeom prst="line">
                    <a:avLst/>
                  </a:prstGeom>
                  <a:noFill/>
                  <a:ln w="19177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40187" y="2016352"/>
                    <a:ext cx="1070759" cy="0"/>
                  </a:xfrm>
                  <a:prstGeom prst="line">
                    <a:avLst/>
                  </a:prstGeom>
                  <a:noFill/>
                  <a:ln w="25400">
                    <a:solidFill>
                      <a:sysClr val="windowText" lastClr="000000"/>
                    </a:solidFill>
                    <a:prstDash val="dash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" name="Line 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622967" y="2638502"/>
                    <a:ext cx="1034440" cy="0"/>
                  </a:xfrm>
                  <a:prstGeom prst="line">
                    <a:avLst/>
                  </a:prstGeom>
                  <a:noFill/>
                  <a:ln w="25400">
                    <a:solidFill>
                      <a:sysClr val="windowText" lastClr="000000"/>
                    </a:solidFill>
                    <a:prstDash val="dash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" name="Rectangle 1101"/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635305" y="2286000"/>
                    <a:ext cx="449522" cy="32917"/>
                  </a:xfrm>
                  <a:prstGeom prst="rect">
                    <a:avLst/>
                  </a:pr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91424" tIns="45712" rIns="91424" bIns="45712" anchor="ctr"/>
                  <a:lstStyle>
                    <a:lvl1pPr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marL="742950" indent="-28575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marL="1143000" indent="-22860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marL="1600200" indent="-22860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marL="2057400" indent="-22860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ctr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6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" name="Rectangle 1101"/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494122" y="2352550"/>
                    <a:ext cx="551821" cy="24688"/>
                  </a:xfrm>
                  <a:prstGeom prst="rect">
                    <a:avLst/>
                  </a:pr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91424" tIns="45712" rIns="91424" bIns="45712" anchor="ctr"/>
                  <a:lstStyle>
                    <a:lvl1pPr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marL="742950" indent="-28575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marL="1143000" indent="-22860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marL="1600200" indent="-22860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marL="2057400" indent="-228600" eaLnBrk="0" hangingPunct="0"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300" b="1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ctr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6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" name="Oval 18"/>
                  <p:cNvSpPr/>
                  <p:nvPr/>
                </p:nvSpPr>
                <p:spPr>
                  <a:xfrm>
                    <a:off x="440884" y="2338354"/>
                    <a:ext cx="44796" cy="44230"/>
                  </a:xfrm>
                  <a:prstGeom prst="ellipse">
                    <a:avLst/>
                  </a:prstGeom>
                  <a:solidFill>
                    <a:sysClr val="window" lastClr="FFFFFF">
                      <a:lumMod val="50000"/>
                    </a:sysClr>
                  </a:solidFill>
                  <a:ln w="25400" cap="flat" cmpd="sng" algn="ctr">
                    <a:solidFill>
                      <a:sysClr val="window" lastClr="FFFFFF">
                        <a:lumMod val="50000"/>
                      </a:sysClr>
                    </a:solidFill>
                    <a:prstDash val="solid"/>
                  </a:ln>
                  <a:effectLst>
                    <a:outerShdw blurRad="40000" dist="20000" dir="5400000" rotWithShape="0">
                      <a:srgbClr val="000000">
                        <a:alpha val="38000"/>
                      </a:srgb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" name="Oval 7735"/>
                  <p:cNvSpPr/>
                  <p:nvPr/>
                </p:nvSpPr>
                <p:spPr>
                  <a:xfrm>
                    <a:off x="629394" y="2260586"/>
                    <a:ext cx="44796" cy="44230"/>
                  </a:xfrm>
                  <a:prstGeom prst="ellipse">
                    <a:avLst/>
                  </a:prstGeom>
                  <a:solidFill>
                    <a:sysClr val="window" lastClr="FFFFFF">
                      <a:lumMod val="50000"/>
                    </a:sysClr>
                  </a:solidFill>
                  <a:ln w="25400" cap="flat" cmpd="sng" algn="ctr">
                    <a:solidFill>
                      <a:sysClr val="window" lastClr="FFFFFF">
                        <a:lumMod val="50000"/>
                      </a:sysClr>
                    </a:solidFill>
                    <a:prstDash val="solid"/>
                  </a:ln>
                  <a:effectLst>
                    <a:outerShdw blurRad="40000" dist="20000" dir="5400000" rotWithShape="0">
                      <a:srgbClr val="000000">
                        <a:alpha val="38000"/>
                      </a:srgb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" name="Cube 20"/>
                <p:cNvSpPr/>
                <p:nvPr/>
              </p:nvSpPr>
              <p:spPr>
                <a:xfrm>
                  <a:off x="2148929" y="1151923"/>
                  <a:ext cx="2141679" cy="841188"/>
                </a:xfrm>
                <a:prstGeom prst="cube">
                  <a:avLst>
                    <a:gd name="adj" fmla="val 80197"/>
                  </a:avLst>
                </a:prstGeom>
                <a:solidFill>
                  <a:srgbClr val="FFFF00"/>
                </a:solidFill>
                <a:ln w="12573" algn="ctr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lIns="91424" tIns="45712" rIns="91424" bIns="45712" anchor="ctr"/>
                <a:lstStyle/>
                <a:p>
                  <a:pPr marL="0" marR="0" lvl="0" indent="0" algn="ctr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" name="Cube 21"/>
                <p:cNvSpPr/>
                <p:nvPr/>
              </p:nvSpPr>
              <p:spPr>
                <a:xfrm>
                  <a:off x="1435314" y="1901223"/>
                  <a:ext cx="2098860" cy="841188"/>
                </a:xfrm>
                <a:prstGeom prst="cube">
                  <a:avLst>
                    <a:gd name="adj" fmla="val 80197"/>
                  </a:avLst>
                </a:prstGeom>
                <a:solidFill>
                  <a:srgbClr val="FFFF00"/>
                </a:solidFill>
                <a:ln w="12573" algn="ctr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 wrap="none" lIns="91424" tIns="45712" rIns="91424" bIns="45712" anchor="ctr"/>
                <a:lstStyle/>
                <a:p>
                  <a:pPr marL="0" marR="0" lvl="0" indent="0" algn="ctr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2" name="Line 1148"/>
              <p:cNvSpPr>
                <a:spLocks noChangeAspect="1" noChangeShapeType="1"/>
              </p:cNvSpPr>
              <p:nvPr/>
            </p:nvSpPr>
            <p:spPr bwMode="auto">
              <a:xfrm flipV="1">
                <a:off x="212441" y="2183965"/>
                <a:ext cx="621336" cy="619962"/>
              </a:xfrm>
              <a:prstGeom prst="line">
                <a:avLst/>
              </a:prstGeom>
              <a:noFill/>
              <a:ln w="25400">
                <a:solidFill>
                  <a:sysClr val="windowText" lastClr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" name="Oval 1149"/>
              <p:cNvSpPr>
                <a:spLocks noChangeAspect="1" noChangeArrowheads="1"/>
              </p:cNvSpPr>
              <p:nvPr/>
            </p:nvSpPr>
            <p:spPr bwMode="auto">
              <a:xfrm>
                <a:off x="397607" y="2370503"/>
                <a:ext cx="248259" cy="248260"/>
              </a:xfrm>
              <a:prstGeom prst="ellipse">
                <a:avLst/>
              </a:prstGeom>
              <a:solidFill>
                <a:sysClr val="window" lastClr="FFFFFF"/>
              </a:solidFill>
              <a:ln w="25400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 wrap="none" lIns="91424" tIns="45712" rIns="91424" bIns="45712" anchor="ctr"/>
              <a:lstStyle>
                <a:lvl1pPr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ctr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V</a:t>
                </a:r>
              </a:p>
            </p:txBody>
          </p:sp>
          <p:sp>
            <p:nvSpPr>
              <p:cNvPr id="14" name="Line 1147"/>
              <p:cNvSpPr>
                <a:spLocks noChangeAspect="1" noChangeShapeType="1"/>
              </p:cNvSpPr>
              <p:nvPr/>
            </p:nvSpPr>
            <p:spPr bwMode="auto">
              <a:xfrm>
                <a:off x="241586" y="2805300"/>
                <a:ext cx="388162" cy="0"/>
              </a:xfrm>
              <a:prstGeom prst="line">
                <a:avLst/>
              </a:prstGeom>
              <a:noFill/>
              <a:ln w="25400">
                <a:solidFill>
                  <a:sysClr val="windowText" lastClr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" name="Line 1146"/>
              <p:cNvSpPr>
                <a:spLocks noChangeAspect="1" noChangeShapeType="1"/>
              </p:cNvSpPr>
              <p:nvPr/>
            </p:nvSpPr>
            <p:spPr bwMode="auto">
              <a:xfrm flipV="1">
                <a:off x="832737" y="2181222"/>
                <a:ext cx="373075" cy="1372"/>
              </a:xfrm>
              <a:prstGeom prst="line">
                <a:avLst/>
              </a:prstGeom>
              <a:noFill/>
              <a:ln w="25400">
                <a:solidFill>
                  <a:sysClr val="windowText" lastClr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" name="Rectangle 1101"/>
              <p:cNvSpPr>
                <a:spLocks noChangeArrowheads="1"/>
              </p:cNvSpPr>
              <p:nvPr/>
            </p:nvSpPr>
            <p:spPr bwMode="auto">
              <a:xfrm rot="8102341" flipH="1">
                <a:off x="4580965" y="3148943"/>
                <a:ext cx="93312" cy="32918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24" tIns="45712" rIns="91424" bIns="45712" anchor="ctr"/>
              <a:lstStyle>
                <a:lvl1pPr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ctr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Rectangle 1101"/>
              <p:cNvSpPr>
                <a:spLocks noChangeArrowheads="1"/>
              </p:cNvSpPr>
              <p:nvPr/>
            </p:nvSpPr>
            <p:spPr bwMode="auto">
              <a:xfrm rot="8102341" flipH="1">
                <a:off x="4456536" y="3273372"/>
                <a:ext cx="93312" cy="32918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24" tIns="45712" rIns="91424" bIns="45712" anchor="ctr"/>
              <a:lstStyle>
                <a:lvl1pPr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ctr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18" name="Straight Connector 7855"/>
              <p:cNvCxnSpPr/>
              <p:nvPr/>
            </p:nvCxnSpPr>
            <p:spPr>
              <a:xfrm>
                <a:off x="4181022" y="3155517"/>
                <a:ext cx="259732" cy="89699"/>
              </a:xfrm>
              <a:prstGeom prst="line">
                <a:avLst/>
              </a:prstGeom>
              <a:noFill/>
              <a:ln w="936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</p:cxnSp>
        </p:grpSp>
        <p:grpSp>
          <p:nvGrpSpPr>
            <p:cNvPr id="8" name="Groupe 7"/>
            <p:cNvGrpSpPr/>
            <p:nvPr/>
          </p:nvGrpSpPr>
          <p:grpSpPr>
            <a:xfrm>
              <a:off x="2173794" y="1664415"/>
              <a:ext cx="2852457" cy="1457503"/>
              <a:chOff x="1919188" y="-2340638"/>
              <a:chExt cx="2852457" cy="1457503"/>
            </a:xfrm>
          </p:grpSpPr>
          <p:sp>
            <p:nvSpPr>
              <p:cNvPr id="9" name="Cube 8"/>
              <p:cNvSpPr/>
              <p:nvPr/>
            </p:nvSpPr>
            <p:spPr>
              <a:xfrm>
                <a:off x="1919188" y="-1595370"/>
                <a:ext cx="2085470" cy="712235"/>
              </a:xfrm>
              <a:prstGeom prst="cube">
                <a:avLst>
                  <a:gd name="adj" fmla="val 92453"/>
                </a:avLst>
              </a:prstGeom>
              <a:solidFill>
                <a:srgbClr val="5F5F5F">
                  <a:lumMod val="40000"/>
                  <a:lumOff val="60000"/>
                </a:srgbClr>
              </a:solidFill>
              <a:ln w="12700" algn="ctr">
                <a:solidFill>
                  <a:srgbClr val="5F5F5F">
                    <a:lumMod val="60000"/>
                    <a:lumOff val="40000"/>
                  </a:srgbClr>
                </a:solidFill>
                <a:miter lim="800000"/>
                <a:headEnd/>
                <a:tailEnd/>
              </a:ln>
            </p:spPr>
            <p:txBody>
              <a:bodyPr wrap="none" lIns="91424" tIns="45712" rIns="91424" bIns="45712" anchor="ctr"/>
              <a:lstStyle/>
              <a:p>
                <a:pPr marL="0" marR="0" lvl="0" indent="0" algn="ctr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" name="Cube 9"/>
              <p:cNvSpPr/>
              <p:nvPr/>
            </p:nvSpPr>
            <p:spPr>
              <a:xfrm>
                <a:off x="2668730" y="-2340638"/>
                <a:ext cx="2102915" cy="719190"/>
              </a:xfrm>
              <a:prstGeom prst="cube">
                <a:avLst>
                  <a:gd name="adj" fmla="val 92453"/>
                </a:avLst>
              </a:prstGeom>
              <a:solidFill>
                <a:srgbClr val="5F5F5F">
                  <a:lumMod val="40000"/>
                  <a:lumOff val="60000"/>
                </a:srgbClr>
              </a:solidFill>
              <a:ln w="12700" algn="ctr">
                <a:solidFill>
                  <a:srgbClr val="5F5F5F">
                    <a:lumMod val="60000"/>
                    <a:lumOff val="40000"/>
                  </a:srgbClr>
                </a:solidFill>
                <a:miter lim="800000"/>
                <a:headEnd/>
                <a:tailEnd/>
              </a:ln>
            </p:spPr>
            <p:txBody>
              <a:bodyPr wrap="none" lIns="91424" tIns="45712" rIns="91424" bIns="45712" anchor="ctr"/>
              <a:lstStyle/>
              <a:p>
                <a:pPr marL="0" marR="0" lvl="0" indent="0" algn="ctr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40" name="AutoShape 1090"/>
          <p:cNvSpPr>
            <a:spLocks noChangeAspect="1" noChangeArrowheads="1"/>
          </p:cNvSpPr>
          <p:nvPr/>
        </p:nvSpPr>
        <p:spPr bwMode="auto">
          <a:xfrm>
            <a:off x="5231905" y="1361765"/>
            <a:ext cx="4902603" cy="1991561"/>
          </a:xfrm>
          <a:prstGeom prst="cube">
            <a:avLst>
              <a:gd name="adj" fmla="val 88431"/>
            </a:avLst>
          </a:prstGeom>
          <a:solidFill>
            <a:srgbClr val="CCFFFF"/>
          </a:solidFill>
          <a:ln w="6350">
            <a:solidFill>
              <a:srgbClr val="3366FF"/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Thermal bath </a:t>
            </a:r>
            <a:r>
              <a:rPr kumimoji="0" lang="en-GB" altLang="en-US" sz="16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T</a:t>
            </a:r>
            <a:r>
              <a:rPr kumimoji="0" lang="en-GB" altLang="en-US" sz="1600" b="0" i="0" u="none" strike="noStrike" kern="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0</a:t>
            </a:r>
            <a:r>
              <a:rPr kumimoji="0" lang="en-GB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~ 10 </a:t>
            </a:r>
            <a:r>
              <a:rPr kumimoji="0" lang="en-GB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mK</a:t>
            </a:r>
            <a:endParaRPr kumimoji="0" lang="en-GB" altLang="en-US" sz="1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1098"/>
          <p:cNvSpPr>
            <a:spLocks noChangeAspect="1" noChangeArrowheads="1"/>
          </p:cNvSpPr>
          <p:nvPr/>
        </p:nvSpPr>
        <p:spPr bwMode="auto">
          <a:xfrm flipH="1">
            <a:off x="8099306" y="2171219"/>
            <a:ext cx="722832" cy="268834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90" y="10800"/>
                </a:moveTo>
                <a:cubicBezTo>
                  <a:pt x="590" y="16439"/>
                  <a:pt x="5161" y="21010"/>
                  <a:pt x="10800" y="21010"/>
                </a:cubicBezTo>
                <a:cubicBezTo>
                  <a:pt x="16439" y="21010"/>
                  <a:pt x="21010" y="16439"/>
                  <a:pt x="21010" y="10800"/>
                </a:cubicBezTo>
                <a:cubicBezTo>
                  <a:pt x="21010" y="5161"/>
                  <a:pt x="16439" y="590"/>
                  <a:pt x="10800" y="590"/>
                </a:cubicBezTo>
                <a:cubicBezTo>
                  <a:pt x="5161" y="590"/>
                  <a:pt x="590" y="5161"/>
                  <a:pt x="590" y="10800"/>
                </a:cubicBezTo>
                <a:close/>
              </a:path>
            </a:pathLst>
          </a:custGeom>
          <a:solidFill>
            <a:srgbClr val="000000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914400"/>
            <a:endParaRPr lang="en-US" sz="16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Line 1099"/>
          <p:cNvSpPr>
            <a:spLocks noChangeAspect="1" noChangeShapeType="1"/>
          </p:cNvSpPr>
          <p:nvPr/>
        </p:nvSpPr>
        <p:spPr bwMode="auto">
          <a:xfrm flipH="1">
            <a:off x="8062272" y="2269976"/>
            <a:ext cx="104242" cy="53491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914400"/>
            <a:endParaRPr lang="en-US" sz="16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Line 1100"/>
          <p:cNvSpPr>
            <a:spLocks noChangeAspect="1" noChangeShapeType="1"/>
          </p:cNvSpPr>
          <p:nvPr/>
        </p:nvSpPr>
        <p:spPr bwMode="auto">
          <a:xfrm>
            <a:off x="8060902" y="2269976"/>
            <a:ext cx="106985" cy="53491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914400"/>
            <a:endParaRPr lang="en-US" sz="16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AutoShape 1113"/>
          <p:cNvSpPr>
            <a:spLocks noChangeAspect="1" noChangeArrowheads="1"/>
          </p:cNvSpPr>
          <p:nvPr/>
        </p:nvSpPr>
        <p:spPr bwMode="auto">
          <a:xfrm rot="16200000" flipH="1" flipV="1">
            <a:off x="8273499" y="1805001"/>
            <a:ext cx="377190" cy="100264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098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9422" y="20063"/>
                </a:moveTo>
                <a:cubicBezTo>
                  <a:pt x="4832" y="19380"/>
                  <a:pt x="1435" y="15439"/>
                  <a:pt x="1435" y="10800"/>
                </a:cubicBezTo>
                <a:cubicBezTo>
                  <a:pt x="1435" y="5627"/>
                  <a:pt x="5627" y="1435"/>
                  <a:pt x="10800" y="1435"/>
                </a:cubicBezTo>
                <a:cubicBezTo>
                  <a:pt x="15972" y="1435"/>
                  <a:pt x="20165" y="5627"/>
                  <a:pt x="20165" y="10800"/>
                </a:cubicBezTo>
                <a:cubicBezTo>
                  <a:pt x="20165" y="15439"/>
                  <a:pt x="16767" y="19380"/>
                  <a:pt x="12177" y="20063"/>
                </a:cubicBezTo>
                <a:lnTo>
                  <a:pt x="12388" y="21482"/>
                </a:lnTo>
                <a:cubicBezTo>
                  <a:pt x="17681" y="20695"/>
                  <a:pt x="21600" y="16150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150"/>
                  <a:pt x="3918" y="20695"/>
                  <a:pt x="9211" y="21482"/>
                </a:cubicBezTo>
                <a:lnTo>
                  <a:pt x="9422" y="20063"/>
                </a:lnTo>
                <a:close/>
              </a:path>
            </a:pathLst>
          </a:custGeom>
          <a:solidFill>
            <a:srgbClr val="C0C0C0"/>
          </a:solidFill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 Box 1127"/>
          <p:cNvSpPr txBox="1">
            <a:spLocks noChangeAspect="1" noChangeArrowheads="1"/>
          </p:cNvSpPr>
          <p:nvPr/>
        </p:nvSpPr>
        <p:spPr bwMode="auto">
          <a:xfrm flipH="1">
            <a:off x="8269644" y="1623791"/>
            <a:ext cx="833850" cy="338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defTabSz="449263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/>
            </a:pPr>
            <a:r>
              <a:rPr kumimoji="0" lang="en-GB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SQUID</a:t>
            </a:r>
          </a:p>
        </p:txBody>
      </p:sp>
      <p:sp>
        <p:nvSpPr>
          <p:cNvPr id="46" name="Line 1144"/>
          <p:cNvSpPr>
            <a:spLocks noChangeAspect="1" noChangeShapeType="1"/>
          </p:cNvSpPr>
          <p:nvPr/>
        </p:nvSpPr>
        <p:spPr bwMode="auto">
          <a:xfrm flipH="1">
            <a:off x="8154170" y="2440054"/>
            <a:ext cx="187908" cy="185165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Line 1145"/>
          <p:cNvSpPr>
            <a:spLocks noChangeAspect="1" noChangeShapeType="1"/>
          </p:cNvSpPr>
          <p:nvPr/>
        </p:nvSpPr>
        <p:spPr bwMode="auto">
          <a:xfrm flipH="1">
            <a:off x="8528616" y="2005256"/>
            <a:ext cx="186538" cy="185166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Line 1146"/>
          <p:cNvSpPr>
            <a:spLocks noChangeAspect="1" noChangeShapeType="1"/>
          </p:cNvSpPr>
          <p:nvPr/>
        </p:nvSpPr>
        <p:spPr bwMode="auto">
          <a:xfrm flipV="1">
            <a:off x="8715154" y="2003885"/>
            <a:ext cx="573329" cy="1371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Line 1147"/>
          <p:cNvSpPr>
            <a:spLocks noChangeAspect="1" noChangeShapeType="1"/>
          </p:cNvSpPr>
          <p:nvPr/>
        </p:nvSpPr>
        <p:spPr bwMode="auto">
          <a:xfrm>
            <a:off x="8154170" y="2625218"/>
            <a:ext cx="636422" cy="1372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Rectangle 1101"/>
          <p:cNvSpPr>
            <a:spLocks noChangeAspect="1" noChangeArrowheads="1"/>
          </p:cNvSpPr>
          <p:nvPr/>
        </p:nvSpPr>
        <p:spPr bwMode="auto">
          <a:xfrm rot="8102341" flipH="1">
            <a:off x="7502603" y="1883551"/>
            <a:ext cx="966978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1" name="Rectangle 1101"/>
          <p:cNvSpPr>
            <a:spLocks noChangeAspect="1" noChangeArrowheads="1"/>
          </p:cNvSpPr>
          <p:nvPr/>
        </p:nvSpPr>
        <p:spPr bwMode="auto">
          <a:xfrm rot="10800000" flipH="1">
            <a:off x="7445958" y="1542403"/>
            <a:ext cx="868148" cy="29554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2" name="Rectangle 1101"/>
          <p:cNvSpPr>
            <a:spLocks noChangeArrowheads="1"/>
          </p:cNvSpPr>
          <p:nvPr/>
        </p:nvSpPr>
        <p:spPr bwMode="auto">
          <a:xfrm rot="10800000" flipH="1">
            <a:off x="7383492" y="1600046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Rectangle 1101"/>
          <p:cNvSpPr>
            <a:spLocks noChangeArrowheads="1"/>
          </p:cNvSpPr>
          <p:nvPr/>
        </p:nvSpPr>
        <p:spPr bwMode="auto">
          <a:xfrm rot="8102341" flipH="1">
            <a:off x="7381479" y="1570079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Rectangle 1101"/>
          <p:cNvSpPr>
            <a:spLocks noChangeArrowheads="1"/>
          </p:cNvSpPr>
          <p:nvPr/>
        </p:nvSpPr>
        <p:spPr bwMode="auto">
          <a:xfrm rot="10800000" flipH="1">
            <a:off x="7321277" y="1664072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Rectangle 1101"/>
          <p:cNvSpPr>
            <a:spLocks noChangeArrowheads="1"/>
          </p:cNvSpPr>
          <p:nvPr/>
        </p:nvSpPr>
        <p:spPr bwMode="auto">
          <a:xfrm rot="10800000" flipH="1">
            <a:off x="7259062" y="1724476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6" name="Rectangle 1101"/>
          <p:cNvSpPr>
            <a:spLocks noChangeArrowheads="1"/>
          </p:cNvSpPr>
          <p:nvPr/>
        </p:nvSpPr>
        <p:spPr bwMode="auto">
          <a:xfrm rot="8102341" flipH="1">
            <a:off x="7260998" y="1690415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Rectangle 1101"/>
          <p:cNvSpPr>
            <a:spLocks noChangeArrowheads="1"/>
          </p:cNvSpPr>
          <p:nvPr/>
        </p:nvSpPr>
        <p:spPr bwMode="auto">
          <a:xfrm rot="8102341" flipH="1">
            <a:off x="8065843" y="1635916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8" name="Rectangle 1101"/>
          <p:cNvSpPr>
            <a:spLocks noChangeArrowheads="1"/>
          </p:cNvSpPr>
          <p:nvPr/>
        </p:nvSpPr>
        <p:spPr bwMode="auto">
          <a:xfrm rot="10800000" flipH="1">
            <a:off x="7196847" y="1786690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Rectangle 1101"/>
          <p:cNvSpPr>
            <a:spLocks noChangeArrowheads="1"/>
          </p:cNvSpPr>
          <p:nvPr/>
        </p:nvSpPr>
        <p:spPr bwMode="auto">
          <a:xfrm rot="10800000" flipH="1">
            <a:off x="7134631" y="1847094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Rectangle 1101"/>
          <p:cNvSpPr>
            <a:spLocks noChangeArrowheads="1"/>
          </p:cNvSpPr>
          <p:nvPr/>
        </p:nvSpPr>
        <p:spPr bwMode="auto">
          <a:xfrm rot="8102341" flipH="1">
            <a:off x="7136568" y="1813034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Rectangle 1101"/>
          <p:cNvSpPr>
            <a:spLocks noChangeArrowheads="1"/>
          </p:cNvSpPr>
          <p:nvPr/>
        </p:nvSpPr>
        <p:spPr bwMode="auto">
          <a:xfrm rot="8102341" flipH="1">
            <a:off x="7941414" y="1758534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2" name="Rectangle 1101"/>
          <p:cNvSpPr>
            <a:spLocks noChangeArrowheads="1"/>
          </p:cNvSpPr>
          <p:nvPr/>
        </p:nvSpPr>
        <p:spPr bwMode="auto">
          <a:xfrm rot="10800000" flipH="1">
            <a:off x="7072417" y="1911120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3" name="Rectangle 1101"/>
          <p:cNvSpPr>
            <a:spLocks noChangeArrowheads="1"/>
          </p:cNvSpPr>
          <p:nvPr/>
        </p:nvSpPr>
        <p:spPr bwMode="auto">
          <a:xfrm rot="10800000" flipH="1">
            <a:off x="7010202" y="1971523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4" name="Rectangle 1101"/>
          <p:cNvSpPr>
            <a:spLocks noChangeArrowheads="1"/>
          </p:cNvSpPr>
          <p:nvPr/>
        </p:nvSpPr>
        <p:spPr bwMode="auto">
          <a:xfrm rot="8102341" flipH="1">
            <a:off x="7012138" y="1937463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5" name="Rectangle 1101"/>
          <p:cNvSpPr>
            <a:spLocks noChangeArrowheads="1"/>
          </p:cNvSpPr>
          <p:nvPr/>
        </p:nvSpPr>
        <p:spPr bwMode="auto">
          <a:xfrm rot="8102341" flipH="1">
            <a:off x="7816984" y="1882963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6" name="Rectangle 1101"/>
          <p:cNvSpPr>
            <a:spLocks noChangeArrowheads="1"/>
          </p:cNvSpPr>
          <p:nvPr/>
        </p:nvSpPr>
        <p:spPr bwMode="auto">
          <a:xfrm rot="10800000" flipH="1">
            <a:off x="6947988" y="2035549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7" name="Rectangle 1101"/>
          <p:cNvSpPr>
            <a:spLocks noChangeArrowheads="1"/>
          </p:cNvSpPr>
          <p:nvPr/>
        </p:nvSpPr>
        <p:spPr bwMode="auto">
          <a:xfrm rot="10800000" flipH="1">
            <a:off x="6885772" y="2095953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8" name="Rectangle 1101"/>
          <p:cNvSpPr>
            <a:spLocks noChangeArrowheads="1"/>
          </p:cNvSpPr>
          <p:nvPr/>
        </p:nvSpPr>
        <p:spPr bwMode="auto">
          <a:xfrm rot="8102341" flipH="1">
            <a:off x="6887708" y="2061893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Rectangle 1101"/>
          <p:cNvSpPr>
            <a:spLocks noChangeArrowheads="1"/>
          </p:cNvSpPr>
          <p:nvPr/>
        </p:nvSpPr>
        <p:spPr bwMode="auto">
          <a:xfrm rot="8102341" flipH="1">
            <a:off x="7692554" y="2007392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0" name="Rectangle 1101"/>
          <p:cNvSpPr>
            <a:spLocks noChangeAspect="1" noChangeArrowheads="1"/>
          </p:cNvSpPr>
          <p:nvPr/>
        </p:nvSpPr>
        <p:spPr bwMode="auto">
          <a:xfrm rot="10800000" flipH="1">
            <a:off x="5983657" y="3039335"/>
            <a:ext cx="868148" cy="29554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1" name="Rectangle 1101"/>
          <p:cNvSpPr>
            <a:spLocks noChangeArrowheads="1"/>
          </p:cNvSpPr>
          <p:nvPr/>
        </p:nvSpPr>
        <p:spPr bwMode="auto">
          <a:xfrm rot="10800000" flipH="1">
            <a:off x="6476318" y="2544490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2" name="Rectangle 1101"/>
          <p:cNvSpPr>
            <a:spLocks noChangeArrowheads="1"/>
          </p:cNvSpPr>
          <p:nvPr/>
        </p:nvSpPr>
        <p:spPr bwMode="auto">
          <a:xfrm rot="8102341" flipH="1">
            <a:off x="6474306" y="2514523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3" name="Rectangle 1101"/>
          <p:cNvSpPr>
            <a:spLocks noChangeArrowheads="1"/>
          </p:cNvSpPr>
          <p:nvPr/>
        </p:nvSpPr>
        <p:spPr bwMode="auto">
          <a:xfrm rot="10800000" flipH="1">
            <a:off x="6414103" y="2608516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4" name="Rectangle 1101"/>
          <p:cNvSpPr>
            <a:spLocks noChangeArrowheads="1"/>
          </p:cNvSpPr>
          <p:nvPr/>
        </p:nvSpPr>
        <p:spPr bwMode="auto">
          <a:xfrm rot="10800000" flipH="1">
            <a:off x="6351889" y="2668919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5" name="Rectangle 1101"/>
          <p:cNvSpPr>
            <a:spLocks noChangeArrowheads="1"/>
          </p:cNvSpPr>
          <p:nvPr/>
        </p:nvSpPr>
        <p:spPr bwMode="auto">
          <a:xfrm rot="8102341" flipH="1">
            <a:off x="6353825" y="2634860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6" name="Rectangle 1101"/>
          <p:cNvSpPr>
            <a:spLocks noChangeArrowheads="1"/>
          </p:cNvSpPr>
          <p:nvPr/>
        </p:nvSpPr>
        <p:spPr bwMode="auto">
          <a:xfrm rot="8102341" flipH="1">
            <a:off x="7158670" y="2580359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7" name="Rectangle 1101"/>
          <p:cNvSpPr>
            <a:spLocks noChangeArrowheads="1"/>
          </p:cNvSpPr>
          <p:nvPr/>
        </p:nvSpPr>
        <p:spPr bwMode="auto">
          <a:xfrm rot="10800000" flipH="1">
            <a:off x="6289674" y="2731134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8" name="Rectangle 1101"/>
          <p:cNvSpPr>
            <a:spLocks noChangeArrowheads="1"/>
          </p:cNvSpPr>
          <p:nvPr/>
        </p:nvSpPr>
        <p:spPr bwMode="auto">
          <a:xfrm rot="10800000" flipH="1">
            <a:off x="6227459" y="2791538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79" name="Rectangle 1101"/>
          <p:cNvSpPr>
            <a:spLocks noChangeArrowheads="1"/>
          </p:cNvSpPr>
          <p:nvPr/>
        </p:nvSpPr>
        <p:spPr bwMode="auto">
          <a:xfrm rot="8102341" flipH="1">
            <a:off x="6229395" y="2757478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0" name="Rectangle 1101"/>
          <p:cNvSpPr>
            <a:spLocks noChangeArrowheads="1"/>
          </p:cNvSpPr>
          <p:nvPr/>
        </p:nvSpPr>
        <p:spPr bwMode="auto">
          <a:xfrm rot="8102341" flipH="1">
            <a:off x="7034240" y="2702977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1" name="Rectangle 1101"/>
          <p:cNvSpPr>
            <a:spLocks noChangeArrowheads="1"/>
          </p:cNvSpPr>
          <p:nvPr/>
        </p:nvSpPr>
        <p:spPr bwMode="auto">
          <a:xfrm rot="10800000" flipH="1">
            <a:off x="6165244" y="2855563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2" name="Rectangle 1101"/>
          <p:cNvSpPr>
            <a:spLocks noChangeArrowheads="1"/>
          </p:cNvSpPr>
          <p:nvPr/>
        </p:nvSpPr>
        <p:spPr bwMode="auto">
          <a:xfrm rot="10800000" flipH="1">
            <a:off x="6103029" y="2915967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3" name="Rectangle 1101"/>
          <p:cNvSpPr>
            <a:spLocks noChangeArrowheads="1"/>
          </p:cNvSpPr>
          <p:nvPr/>
        </p:nvSpPr>
        <p:spPr bwMode="auto">
          <a:xfrm rot="8102341" flipH="1">
            <a:off x="6909810" y="2827407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4" name="Rectangle 1101"/>
          <p:cNvSpPr>
            <a:spLocks noChangeArrowheads="1"/>
          </p:cNvSpPr>
          <p:nvPr/>
        </p:nvSpPr>
        <p:spPr bwMode="auto">
          <a:xfrm rot="10800000" flipH="1">
            <a:off x="6040815" y="2979994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5" name="Rectangle 1101"/>
          <p:cNvSpPr>
            <a:spLocks noChangeArrowheads="1"/>
          </p:cNvSpPr>
          <p:nvPr/>
        </p:nvSpPr>
        <p:spPr bwMode="auto">
          <a:xfrm rot="10800000" flipH="1">
            <a:off x="6543591" y="2474346"/>
            <a:ext cx="762048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6" name="Rectangle 1101"/>
          <p:cNvSpPr>
            <a:spLocks noChangeArrowheads="1"/>
          </p:cNvSpPr>
          <p:nvPr/>
        </p:nvSpPr>
        <p:spPr bwMode="auto">
          <a:xfrm rot="8102341" flipH="1">
            <a:off x="6785381" y="2951837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7" name="Rectangle 1101"/>
          <p:cNvSpPr>
            <a:spLocks noChangeAspect="1" noChangeArrowheads="1"/>
          </p:cNvSpPr>
          <p:nvPr/>
        </p:nvSpPr>
        <p:spPr bwMode="auto">
          <a:xfrm rot="8102341" flipH="1">
            <a:off x="6880455" y="2505699"/>
            <a:ext cx="966978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8" name="Rectangle 1101"/>
          <p:cNvSpPr>
            <a:spLocks noChangeAspect="1" noChangeArrowheads="1"/>
          </p:cNvSpPr>
          <p:nvPr/>
        </p:nvSpPr>
        <p:spPr bwMode="auto">
          <a:xfrm rot="8102341" flipH="1">
            <a:off x="6693811" y="2692344"/>
            <a:ext cx="966978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89" name="Rectangle 1101"/>
          <p:cNvSpPr>
            <a:spLocks noChangeArrowheads="1"/>
          </p:cNvSpPr>
          <p:nvPr/>
        </p:nvSpPr>
        <p:spPr bwMode="auto">
          <a:xfrm rot="18852847" flipH="1">
            <a:off x="7206892" y="2282276"/>
            <a:ext cx="528767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90" name="Cube 89"/>
          <p:cNvSpPr/>
          <p:nvPr/>
        </p:nvSpPr>
        <p:spPr>
          <a:xfrm>
            <a:off x="6706425" y="1517959"/>
            <a:ext cx="1533628" cy="672463"/>
          </a:xfrm>
          <a:prstGeom prst="cube">
            <a:avLst>
              <a:gd name="adj" fmla="val 92453"/>
            </a:avLst>
          </a:prstGeom>
          <a:solidFill>
            <a:srgbClr val="FFCC00">
              <a:alpha val="89803"/>
            </a:srgbClr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91424" tIns="45712" rIns="91424" bIns="45712" anchor="b" anchorCtr="1">
            <a:noAutofit/>
          </a:bodyPr>
          <a:lstStyle/>
          <a:p>
            <a:pPr algn="ctr" defTabSz="914400" eaLnBrk="0" hangingPunct="0"/>
            <a:endParaRPr lang="en-US" sz="160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1" name="Line 1104"/>
          <p:cNvSpPr>
            <a:spLocks noChangeAspect="1" noChangeShapeType="1"/>
          </p:cNvSpPr>
          <p:nvPr/>
        </p:nvSpPr>
        <p:spPr bwMode="auto">
          <a:xfrm flipH="1">
            <a:off x="8766082" y="2287560"/>
            <a:ext cx="102871" cy="53491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914400"/>
            <a:endParaRPr lang="en-US" sz="16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Line 1105"/>
          <p:cNvSpPr>
            <a:spLocks noChangeAspect="1" noChangeShapeType="1"/>
          </p:cNvSpPr>
          <p:nvPr/>
        </p:nvSpPr>
        <p:spPr bwMode="auto">
          <a:xfrm>
            <a:off x="8764709" y="2287560"/>
            <a:ext cx="105612" cy="53491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defTabSz="914400"/>
            <a:endParaRPr lang="en-US" sz="16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3" name="Line 1148"/>
          <p:cNvSpPr>
            <a:spLocks noChangeAspect="1" noChangeShapeType="1"/>
          </p:cNvSpPr>
          <p:nvPr/>
        </p:nvSpPr>
        <p:spPr bwMode="auto">
          <a:xfrm flipV="1">
            <a:off x="9723136" y="2003285"/>
            <a:ext cx="621336" cy="619962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Oval 1149"/>
          <p:cNvSpPr>
            <a:spLocks noChangeAspect="1" noChangeArrowheads="1"/>
          </p:cNvSpPr>
          <p:nvPr/>
        </p:nvSpPr>
        <p:spPr bwMode="auto">
          <a:xfrm>
            <a:off x="9908303" y="2189823"/>
            <a:ext cx="248259" cy="248260"/>
          </a:xfrm>
          <a:prstGeom prst="ellipse">
            <a:avLst/>
          </a:prstGeom>
          <a:solidFill>
            <a:sysClr val="window" lastClr="FFFFFF"/>
          </a:solidFill>
          <a:ln w="25400">
            <a:solidFill>
              <a:sysClr val="windowText" lastClr="000000"/>
            </a:solidFill>
            <a:round/>
            <a:headEnd/>
            <a:tailEnd/>
          </a:ln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V</a:t>
            </a:r>
          </a:p>
        </p:txBody>
      </p:sp>
      <p:sp>
        <p:nvSpPr>
          <p:cNvPr id="95" name="Line 62"/>
          <p:cNvSpPr>
            <a:spLocks noChangeAspect="1" noChangeShapeType="1"/>
          </p:cNvSpPr>
          <p:nvPr/>
        </p:nvSpPr>
        <p:spPr bwMode="auto">
          <a:xfrm>
            <a:off x="9092022" y="2004441"/>
            <a:ext cx="1070759" cy="0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6" name="Line 1147"/>
          <p:cNvSpPr>
            <a:spLocks noChangeAspect="1" noChangeShapeType="1"/>
          </p:cNvSpPr>
          <p:nvPr/>
        </p:nvSpPr>
        <p:spPr bwMode="auto">
          <a:xfrm>
            <a:off x="9324650" y="2620472"/>
            <a:ext cx="388162" cy="0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7" name="Line 1146"/>
          <p:cNvSpPr>
            <a:spLocks noChangeAspect="1" noChangeShapeType="1"/>
          </p:cNvSpPr>
          <p:nvPr/>
        </p:nvSpPr>
        <p:spPr bwMode="auto">
          <a:xfrm flipV="1">
            <a:off x="9971397" y="2000542"/>
            <a:ext cx="373075" cy="1372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Line 63"/>
          <p:cNvSpPr>
            <a:spLocks noChangeAspect="1" noChangeShapeType="1"/>
          </p:cNvSpPr>
          <p:nvPr/>
        </p:nvSpPr>
        <p:spPr bwMode="auto">
          <a:xfrm>
            <a:off x="8550761" y="2629337"/>
            <a:ext cx="1034440" cy="0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9" name="Rectangle 1101"/>
          <p:cNvSpPr>
            <a:spLocks noChangeArrowheads="1"/>
          </p:cNvSpPr>
          <p:nvPr/>
        </p:nvSpPr>
        <p:spPr bwMode="auto">
          <a:xfrm rot="10800000" flipH="1">
            <a:off x="7587140" y="2274090"/>
            <a:ext cx="449522" cy="32917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100" name="Rectangle 1101"/>
          <p:cNvSpPr>
            <a:spLocks noChangeArrowheads="1"/>
          </p:cNvSpPr>
          <p:nvPr/>
        </p:nvSpPr>
        <p:spPr bwMode="auto">
          <a:xfrm rot="10800000" flipH="1">
            <a:off x="7445958" y="2340639"/>
            <a:ext cx="551821" cy="2468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101" name="Oval 18"/>
          <p:cNvSpPr/>
          <p:nvPr/>
        </p:nvSpPr>
        <p:spPr>
          <a:xfrm>
            <a:off x="7392718" y="2326443"/>
            <a:ext cx="44796" cy="44230"/>
          </a:xfrm>
          <a:prstGeom prst="ellipse">
            <a:avLst/>
          </a:prstGeom>
          <a:solidFill>
            <a:sysClr val="window" lastClr="FFFFFF">
              <a:lumMod val="50000"/>
            </a:sysClr>
          </a:solidFill>
          <a:ln w="25400" cap="flat" cmpd="sng" algn="ctr">
            <a:solidFill>
              <a:sysClr val="window" lastClr="FFFFFF">
                <a:lumMod val="50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Oval 7735"/>
          <p:cNvSpPr/>
          <p:nvPr/>
        </p:nvSpPr>
        <p:spPr>
          <a:xfrm>
            <a:off x="7581228" y="2248675"/>
            <a:ext cx="44796" cy="44230"/>
          </a:xfrm>
          <a:prstGeom prst="ellipse">
            <a:avLst/>
          </a:prstGeom>
          <a:solidFill>
            <a:sysClr val="window" lastClr="FFFFFF">
              <a:lumMod val="50000"/>
            </a:sysClr>
          </a:solidFill>
          <a:ln w="25400" cap="flat" cmpd="sng" algn="ctr">
            <a:solidFill>
              <a:sysClr val="window" lastClr="FFFFFF">
                <a:lumMod val="50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Text Box 1107"/>
          <p:cNvSpPr txBox="1">
            <a:spLocks noChangeAspect="1" noChangeArrowheads="1"/>
          </p:cNvSpPr>
          <p:nvPr/>
        </p:nvSpPr>
        <p:spPr bwMode="auto">
          <a:xfrm flipH="1">
            <a:off x="7383491" y="2588103"/>
            <a:ext cx="699198" cy="584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defTabSz="449263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/>
            </a:pPr>
            <a:r>
              <a:rPr kumimoji="0" lang="en-GB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Input </a:t>
            </a:r>
          </a:p>
          <a:p>
            <a:pPr marL="0" marR="0" lvl="0" indent="0" defTabSz="449263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/>
            </a:pPr>
            <a:r>
              <a:rPr kumimoji="0" lang="en-GB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coil</a:t>
            </a:r>
          </a:p>
        </p:txBody>
      </p:sp>
      <p:cxnSp>
        <p:nvCxnSpPr>
          <p:cNvPr id="104" name="Straight Connector 7856"/>
          <p:cNvCxnSpPr>
            <a:stCxn id="103" idx="0"/>
          </p:cNvCxnSpPr>
          <p:nvPr/>
        </p:nvCxnSpPr>
        <p:spPr>
          <a:xfrm flipV="1">
            <a:off x="7703986" y="2416106"/>
            <a:ext cx="293793" cy="171996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105" name="Straight Connector 7857"/>
          <p:cNvCxnSpPr/>
          <p:nvPr/>
        </p:nvCxnSpPr>
        <p:spPr>
          <a:xfrm flipH="1">
            <a:off x="8442947" y="1880013"/>
            <a:ext cx="131855" cy="288854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106" name="Cube 105"/>
          <p:cNvSpPr/>
          <p:nvPr/>
        </p:nvSpPr>
        <p:spPr>
          <a:xfrm>
            <a:off x="6196265" y="1492266"/>
            <a:ext cx="2182584" cy="841189"/>
          </a:xfrm>
          <a:prstGeom prst="cube">
            <a:avLst>
              <a:gd name="adj" fmla="val 80197"/>
            </a:avLst>
          </a:prstGeom>
          <a:solidFill>
            <a:srgbClr val="FFFF00"/>
          </a:solidFill>
          <a:ln w="12573" algn="ctr">
            <a:solidFill>
              <a:srgbClr val="FF9900"/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/>
          <a:p>
            <a:pPr algn="ctr" defTabSz="914400" eaLnBrk="0" hangingPunct="0"/>
            <a:endParaRPr lang="en-US" sz="160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ZoneTexte 1"/>
          <p:cNvSpPr txBox="1"/>
          <p:nvPr/>
        </p:nvSpPr>
        <p:spPr>
          <a:xfrm>
            <a:off x="4262848" y="3931320"/>
            <a:ext cx="7634222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defTabSz="9144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4 absorbers of 1 mm</a:t>
            </a:r>
            <a:r>
              <a:rPr lang="en-US" sz="2000" baseline="30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2 </a:t>
            </a:r>
          </a:p>
          <a:p>
            <a:pPr marL="457200" lvl="1" defTabSz="914400">
              <a:lnSpc>
                <a:spcPct val="150000"/>
              </a:lnSpc>
            </a:pPr>
            <a:r>
              <a:rPr lang="en-US" sz="2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50 </a:t>
            </a:r>
            <a:r>
              <a:rPr lang="en-US" sz="2000" dirty="0">
                <a:solidFill>
                  <a:srgbClr val="0000FF"/>
                </a:solidFill>
                <a:latin typeface="Symbol" charset="2"/>
                <a:cs typeface="Symbol" charset="2"/>
                <a:sym typeface="Wingdings" panose="05000000000000000000" pitchFamily="2" charset="2"/>
              </a:rPr>
              <a:t>m</a:t>
            </a:r>
            <a:r>
              <a:rPr lang="en-US" sz="2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m of Au + 17 </a:t>
            </a:r>
            <a:r>
              <a:rPr lang="en-US" sz="2000" dirty="0">
                <a:solidFill>
                  <a:srgbClr val="0000FF"/>
                </a:solidFill>
                <a:latin typeface="Symbol" charset="2"/>
                <a:cs typeface="Symbol" charset="2"/>
                <a:sym typeface="Wingdings" panose="05000000000000000000" pitchFamily="2" charset="2"/>
              </a:rPr>
              <a:t>m</a:t>
            </a:r>
            <a:r>
              <a:rPr lang="en-US" sz="2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m of Ag thick</a:t>
            </a:r>
          </a:p>
          <a:p>
            <a:pPr marL="342900" indent="-342900" defTabSz="9144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Intrinsic efficiency &gt; 99% between 10-25 keV</a:t>
            </a:r>
          </a:p>
          <a:p>
            <a:pPr marL="342900" indent="-342900" defTabSz="9144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FF"/>
                </a:solidFill>
                <a:latin typeface="Arial"/>
                <a:sym typeface="Wingdings"/>
              </a:rPr>
              <a:t>10 – 20 s</a:t>
            </a:r>
            <a:r>
              <a:rPr lang="en-US" sz="2000" baseline="30000" dirty="0">
                <a:solidFill>
                  <a:srgbClr val="0000FF"/>
                </a:solidFill>
                <a:latin typeface="Arial"/>
                <a:sym typeface="Wingdings"/>
              </a:rPr>
              <a:t>-1</a:t>
            </a:r>
            <a:r>
              <a:rPr lang="en-US" sz="2000" dirty="0">
                <a:solidFill>
                  <a:srgbClr val="0000FF"/>
                </a:solidFill>
                <a:latin typeface="Arial"/>
                <a:sym typeface="Wingdings"/>
              </a:rPr>
              <a:t> (</a:t>
            </a:r>
            <a:r>
              <a:rPr lang="en-US" sz="2000" dirty="0">
                <a:solidFill>
                  <a:srgbClr val="0000FF"/>
                </a:solidFill>
                <a:latin typeface="Symbol" charset="2"/>
                <a:cs typeface="Symbol" charset="2"/>
                <a:sym typeface="Wingdings" panose="05000000000000000000" pitchFamily="2" charset="2"/>
              </a:rPr>
              <a:t>t</a:t>
            </a:r>
            <a:r>
              <a:rPr lang="en-US" sz="2000" baseline="-25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d</a:t>
            </a:r>
            <a:r>
              <a:rPr lang="en-US" sz="2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 ≈ 4 </a:t>
            </a:r>
            <a:r>
              <a:rPr lang="en-US" sz="2000" dirty="0" err="1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ms</a:t>
            </a:r>
            <a:r>
              <a:rPr lang="en-US" sz="2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)</a:t>
            </a:r>
          </a:p>
          <a:p>
            <a:pPr marL="342900" indent="-342900" defTabSz="9144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Energy resolution FWHM of </a:t>
            </a:r>
            <a:r>
              <a:rPr lang="en-US" sz="2000" dirty="0" smtClean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22 - 40 </a:t>
            </a:r>
            <a:r>
              <a:rPr lang="en-US" sz="2000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eV</a:t>
            </a:r>
          </a:p>
        </p:txBody>
      </p:sp>
      <p:grpSp>
        <p:nvGrpSpPr>
          <p:cNvPr id="108" name="Groupe 107"/>
          <p:cNvGrpSpPr/>
          <p:nvPr/>
        </p:nvGrpSpPr>
        <p:grpSpPr>
          <a:xfrm>
            <a:off x="6086895" y="712308"/>
            <a:ext cx="2304256" cy="1443329"/>
            <a:chOff x="4499992" y="980728"/>
            <a:chExt cx="2304256" cy="1443329"/>
          </a:xfrm>
        </p:grpSpPr>
        <p:grpSp>
          <p:nvGrpSpPr>
            <p:cNvPr id="109" name="Groupe 108"/>
            <p:cNvGrpSpPr/>
            <p:nvPr/>
          </p:nvGrpSpPr>
          <p:grpSpPr>
            <a:xfrm>
              <a:off x="4499992" y="980728"/>
              <a:ext cx="2304256" cy="1443329"/>
              <a:chOff x="4499992" y="980728"/>
              <a:chExt cx="2304256" cy="1443329"/>
            </a:xfrm>
          </p:grpSpPr>
          <p:sp>
            <p:nvSpPr>
              <p:cNvPr id="112" name="Cube 111"/>
              <p:cNvSpPr/>
              <p:nvPr/>
            </p:nvSpPr>
            <p:spPr>
              <a:xfrm>
                <a:off x="4628954" y="1703450"/>
                <a:ext cx="2175294" cy="720607"/>
              </a:xfrm>
              <a:prstGeom prst="cube">
                <a:avLst>
                  <a:gd name="adj" fmla="val 92453"/>
                </a:avLst>
              </a:prstGeom>
              <a:solidFill>
                <a:srgbClr val="5F5F5F">
                  <a:lumMod val="40000"/>
                  <a:lumOff val="60000"/>
                </a:srgbClr>
              </a:solidFill>
              <a:ln w="12700" algn="ctr">
                <a:solidFill>
                  <a:srgbClr val="5F5F5F">
                    <a:lumMod val="60000"/>
                    <a:lumOff val="40000"/>
                  </a:srgbClr>
                </a:solidFill>
                <a:miter lim="800000"/>
                <a:headEnd/>
                <a:tailEnd/>
              </a:ln>
            </p:spPr>
            <p:txBody>
              <a:bodyPr wrap="none" lIns="91424" tIns="45712" rIns="91424" bIns="45712" anchor="ctr"/>
              <a:lstStyle/>
              <a:p>
                <a:pPr marL="0" marR="0" lvl="0" indent="0" algn="ctr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" name="Text Box 1130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4499992" y="980728"/>
                <a:ext cx="1621726" cy="338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24" tIns="45712" rIns="91424" bIns="45712">
                <a:spAutoFit/>
              </a:bodyPr>
              <a:lstStyle>
                <a:lvl1pPr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defTabSz="449263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defTabSz="449263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defTabSz="449263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defTabSz="449263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449263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100000"/>
                  <a:buFontTx/>
                  <a:buNone/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/>
                </a:pPr>
                <a:r>
                  <a:rPr kumimoji="0" lang="en-GB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Au-Ag absorber</a:t>
                </a:r>
              </a:p>
            </p:txBody>
          </p:sp>
          <p:cxnSp>
            <p:nvCxnSpPr>
              <p:cNvPr id="114" name="Straight Connector 27"/>
              <p:cNvCxnSpPr/>
              <p:nvPr/>
            </p:nvCxnSpPr>
            <p:spPr>
              <a:xfrm>
                <a:off x="4932040" y="1268760"/>
                <a:ext cx="451536" cy="510496"/>
              </a:xfrm>
              <a:prstGeom prst="line">
                <a:avLst/>
              </a:prstGeom>
              <a:noFill/>
              <a:ln w="936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</p:cxnSp>
        </p:grpSp>
        <p:cxnSp>
          <p:nvCxnSpPr>
            <p:cNvPr id="110" name="Straight Arrow Connector 6"/>
            <p:cNvCxnSpPr/>
            <p:nvPr/>
          </p:nvCxnSpPr>
          <p:spPr>
            <a:xfrm>
              <a:off x="5364088" y="1556792"/>
              <a:ext cx="1440160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E60019"/>
              </a:solidFill>
              <a:prstDash val="solid"/>
              <a:headEnd type="arrow"/>
              <a:tailEnd type="arrow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111" name="TextBox 7"/>
            <p:cNvSpPr txBox="1"/>
            <p:nvPr/>
          </p:nvSpPr>
          <p:spPr>
            <a:xfrm>
              <a:off x="5652120" y="1196752"/>
              <a:ext cx="8473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</a:rPr>
                <a:t>1 mm</a:t>
              </a:r>
              <a:r>
                <a:rPr kumimoji="0" lang="en-US" sz="1800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</a:rPr>
                <a:t>2</a:t>
              </a:r>
            </a:p>
          </p:txBody>
        </p:sp>
      </p:grpSp>
      <p:sp>
        <p:nvSpPr>
          <p:cNvPr id="115" name="ZoneTexte 114"/>
          <p:cNvSpPr txBox="1"/>
          <p:nvPr/>
        </p:nvSpPr>
        <p:spPr>
          <a:xfrm>
            <a:off x="6430285" y="1066452"/>
            <a:ext cx="8347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fr-FR" sz="1600" dirty="0" err="1">
                <a:solidFill>
                  <a:prstClr val="black"/>
                </a:solidFill>
                <a:latin typeface="Arial"/>
              </a:rPr>
              <a:t>Sensor</a:t>
            </a:r>
            <a:endParaRPr lang="fr-FR" sz="1600" dirty="0">
              <a:solidFill>
                <a:prstClr val="black"/>
              </a:solidFill>
              <a:latin typeface="Arial"/>
            </a:endParaRPr>
          </a:p>
        </p:txBody>
      </p:sp>
      <p:cxnSp>
        <p:nvCxnSpPr>
          <p:cNvPr id="116" name="Straight Connector 27"/>
          <p:cNvCxnSpPr/>
          <p:nvPr/>
        </p:nvCxnSpPr>
        <p:spPr>
          <a:xfrm>
            <a:off x="6982932" y="1336594"/>
            <a:ext cx="451536" cy="510496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117" name="Groupe 21"/>
          <p:cNvGrpSpPr/>
          <p:nvPr/>
        </p:nvGrpSpPr>
        <p:grpSpPr>
          <a:xfrm>
            <a:off x="110038" y="3895334"/>
            <a:ext cx="3934630" cy="2380448"/>
            <a:chOff x="-61130" y="4259375"/>
            <a:chExt cx="3934630" cy="2380448"/>
          </a:xfrm>
        </p:grpSpPr>
        <p:pic>
          <p:nvPicPr>
            <p:cNvPr id="118" name="Picture 24" descr="I:\key\Photos\2014-05-06 SMX3 bis\DSCN0028.JPG">
              <a:hlinkClick r:id="" action="ppaction://noaction"/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76" t="8637" r="15714" b="3474"/>
            <a:stretch/>
          </p:blipFill>
          <p:spPr bwMode="auto">
            <a:xfrm>
              <a:off x="975780" y="4319204"/>
              <a:ext cx="2897720" cy="2320619"/>
            </a:xfrm>
            <a:prstGeom prst="rect">
              <a:avLst/>
            </a:prstGeom>
            <a:ln w="28575">
              <a:headEnd type="arrow"/>
              <a:tailEnd type="arrow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19" name="Straight Connector 2"/>
            <p:cNvCxnSpPr/>
            <p:nvPr/>
          </p:nvCxnSpPr>
          <p:spPr>
            <a:xfrm>
              <a:off x="716587" y="6203516"/>
              <a:ext cx="425665" cy="0"/>
            </a:xfrm>
            <a:prstGeom prst="line">
              <a:avLst/>
            </a:prstGeom>
            <a:noFill/>
            <a:ln w="25400" cap="flat" cmpd="sng" algn="ctr">
              <a:solidFill>
                <a:srgbClr val="E60019"/>
              </a:solidFill>
              <a:prstDash val="solid"/>
              <a:headEnd type="none" w="med" len="med"/>
              <a:tailEnd type="arrow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20" name="Text Box 56"/>
            <p:cNvSpPr txBox="1">
              <a:spLocks noChangeAspect="1" noChangeArrowheads="1"/>
            </p:cNvSpPr>
            <p:nvPr/>
          </p:nvSpPr>
          <p:spPr bwMode="auto">
            <a:xfrm>
              <a:off x="-61130" y="5110404"/>
              <a:ext cx="1032534" cy="584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4" tIns="45712" rIns="91424" bIns="45712">
              <a:spAutoFit/>
            </a:bodyPr>
            <a:lstStyle>
              <a:lvl1pPr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AuAg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absorber</a:t>
              </a:r>
              <a:endParaRPr kumimoji="0" lang="en-US" altLang="en-US" sz="16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" name="Text Box 56"/>
            <p:cNvSpPr txBox="1">
              <a:spLocks noChangeAspect="1" noChangeArrowheads="1"/>
            </p:cNvSpPr>
            <p:nvPr/>
          </p:nvSpPr>
          <p:spPr bwMode="auto">
            <a:xfrm>
              <a:off x="5545" y="5854207"/>
              <a:ext cx="834451" cy="584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4" tIns="45712" rIns="91424" bIns="45712">
              <a:spAutoFit/>
            </a:bodyPr>
            <a:lstStyle>
              <a:lvl1pPr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SQUID</a:t>
              </a:r>
            </a:p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chip</a:t>
              </a:r>
            </a:p>
          </p:txBody>
        </p:sp>
        <p:sp>
          <p:nvSpPr>
            <p:cNvPr id="122" name="Text Box 56"/>
            <p:cNvSpPr txBox="1">
              <a:spLocks noChangeAspect="1" noChangeArrowheads="1"/>
            </p:cNvSpPr>
            <p:nvPr/>
          </p:nvSpPr>
          <p:spPr bwMode="auto">
            <a:xfrm>
              <a:off x="-61130" y="4366662"/>
              <a:ext cx="937143" cy="584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1424" tIns="45712" rIns="91424" bIns="45712">
              <a:spAutoFit/>
            </a:bodyPr>
            <a:lstStyle>
              <a:defPPr>
                <a:defRPr lang="fr-FR"/>
              </a:defPPr>
              <a:lvl1pPr eaLnBrk="0" hangingPunct="0">
                <a:defRPr sz="2400" b="0"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 sz="1300" b="1"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Thermal</a:t>
              </a:r>
            </a:p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link</a:t>
              </a:r>
            </a:p>
          </p:txBody>
        </p:sp>
        <p:cxnSp>
          <p:nvCxnSpPr>
            <p:cNvPr id="123" name="Straight Connector 6043"/>
            <p:cNvCxnSpPr/>
            <p:nvPr/>
          </p:nvCxnSpPr>
          <p:spPr>
            <a:xfrm>
              <a:off x="716587" y="4714663"/>
              <a:ext cx="1315413" cy="54871"/>
            </a:xfrm>
            <a:prstGeom prst="line">
              <a:avLst/>
            </a:prstGeom>
            <a:noFill/>
            <a:ln w="25400" cap="flat" cmpd="sng" algn="ctr">
              <a:solidFill>
                <a:srgbClr val="E60019"/>
              </a:solidFill>
              <a:prstDash val="solid"/>
              <a:headEnd type="none" w="med" len="med"/>
              <a:tailEnd type="arrow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24" name="Straight Connector 6052"/>
            <p:cNvCxnSpPr/>
            <p:nvPr/>
          </p:nvCxnSpPr>
          <p:spPr>
            <a:xfrm>
              <a:off x="716587" y="5227193"/>
              <a:ext cx="1391613" cy="151941"/>
            </a:xfrm>
            <a:prstGeom prst="line">
              <a:avLst/>
            </a:prstGeom>
            <a:noFill/>
            <a:ln w="25400" cap="flat" cmpd="sng" algn="ctr">
              <a:solidFill>
                <a:srgbClr val="E60019"/>
              </a:solidFill>
              <a:prstDash val="solid"/>
              <a:headEnd type="none" w="med" len="med"/>
              <a:tailEnd type="arrow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25" name="Text Box 56"/>
            <p:cNvSpPr txBox="1">
              <a:spLocks noChangeAspect="1" noChangeArrowheads="1"/>
            </p:cNvSpPr>
            <p:nvPr/>
          </p:nvSpPr>
          <p:spPr bwMode="auto">
            <a:xfrm>
              <a:off x="1235014" y="4259375"/>
              <a:ext cx="2265407" cy="400093"/>
            </a:xfrm>
            <a:prstGeom prst="rect">
              <a:avLst/>
            </a:prstGeom>
            <a:solidFill>
              <a:sysClr val="window" lastClr="FFFFFF">
                <a:alpha val="60000"/>
              </a:sysClr>
            </a:solidFill>
            <a:ln>
              <a:noFill/>
            </a:ln>
          </p:spPr>
          <p:txBody>
            <a:bodyPr wrap="none" lIns="91424" tIns="45712" rIns="91424" bIns="45712">
              <a:spAutoFit/>
            </a:bodyPr>
            <a:lstStyle>
              <a:lvl1pPr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sng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MMC with 4 pixels</a:t>
              </a:r>
            </a:p>
          </p:txBody>
        </p:sp>
        <p:cxnSp>
          <p:nvCxnSpPr>
            <p:cNvPr id="126" name="Straight Arrow Connector 6196"/>
            <p:cNvCxnSpPr/>
            <p:nvPr/>
          </p:nvCxnSpPr>
          <p:spPr>
            <a:xfrm>
              <a:off x="2137128" y="6136786"/>
              <a:ext cx="538046" cy="0"/>
            </a:xfrm>
            <a:prstGeom prst="straightConnector1">
              <a:avLst/>
            </a:prstGeom>
            <a:noFill/>
            <a:ln w="28575" cap="flat" cmpd="sng" algn="ctr">
              <a:solidFill>
                <a:srgbClr val="E60019"/>
              </a:solidFill>
              <a:prstDash val="solid"/>
              <a:headEnd type="arrow"/>
              <a:tailEnd type="arrow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127" name="TextBox 65"/>
            <p:cNvSpPr txBox="1"/>
            <p:nvPr/>
          </p:nvSpPr>
          <p:spPr>
            <a:xfrm>
              <a:off x="1989225" y="6127494"/>
              <a:ext cx="90197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">
                  <a:rot lat="0" lon="0" rev="10800000"/>
                </a:lightRig>
              </a:scene3d>
              <a:sp3d>
                <a:bevelT w="27940" h="12700"/>
                <a:contourClr>
                  <a:srgbClr val="DDDDDD"/>
                </a:contourClr>
              </a:sp3d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150" normalizeH="0" baseline="0" noProof="0" dirty="0" smtClean="0">
                  <a:ln w="11430"/>
                  <a:solidFill>
                    <a:prstClr val="white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Arial"/>
                </a:rPr>
                <a:t>2 mm</a:t>
              </a:r>
            </a:p>
          </p:txBody>
        </p:sp>
      </p:grpSp>
      <p:sp>
        <p:nvSpPr>
          <p:cNvPr id="128" name="Rectangle 1101"/>
          <p:cNvSpPr>
            <a:spLocks noChangeArrowheads="1"/>
          </p:cNvSpPr>
          <p:nvPr/>
        </p:nvSpPr>
        <p:spPr bwMode="auto">
          <a:xfrm rot="8102341" flipH="1">
            <a:off x="6097162" y="2881691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Rectangle 1101"/>
          <p:cNvSpPr>
            <a:spLocks noChangeArrowheads="1"/>
          </p:cNvSpPr>
          <p:nvPr/>
        </p:nvSpPr>
        <p:spPr bwMode="auto">
          <a:xfrm rot="8102341" flipH="1">
            <a:off x="5985650" y="3011866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30" name="Connecteur droit avec flèche 129"/>
          <p:cNvCxnSpPr/>
          <p:nvPr/>
        </p:nvCxnSpPr>
        <p:spPr>
          <a:xfrm>
            <a:off x="6822353" y="2479840"/>
            <a:ext cx="149190" cy="0"/>
          </a:xfrm>
          <a:prstGeom prst="straightConnector1">
            <a:avLst/>
          </a:prstGeom>
          <a:ln w="22225">
            <a:solidFill>
              <a:schemeClr val="bg1">
                <a:lumMod val="75000"/>
              </a:schemeClr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ZoneTexte 130"/>
          <p:cNvSpPr txBox="1"/>
          <p:nvPr/>
        </p:nvSpPr>
        <p:spPr>
          <a:xfrm>
            <a:off x="6694335" y="2096851"/>
            <a:ext cx="3209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800" i="1" dirty="0" smtClean="0"/>
              <a:t>I</a:t>
            </a:r>
            <a:r>
              <a:rPr lang="fr-FR" sz="1800" i="1" baseline="-25000" dirty="0" smtClean="0"/>
              <a:t>0</a:t>
            </a:r>
            <a:endParaRPr lang="en-US" sz="1800" i="1" baseline="-25000" dirty="0"/>
          </a:p>
        </p:txBody>
      </p:sp>
      <p:sp>
        <p:nvSpPr>
          <p:cNvPr id="132" name="Cube 131"/>
          <p:cNvSpPr/>
          <p:nvPr/>
        </p:nvSpPr>
        <p:spPr>
          <a:xfrm>
            <a:off x="5879976" y="2369877"/>
            <a:ext cx="1533628" cy="672463"/>
          </a:xfrm>
          <a:prstGeom prst="cube">
            <a:avLst>
              <a:gd name="adj" fmla="val 92453"/>
            </a:avLst>
          </a:prstGeom>
          <a:solidFill>
            <a:srgbClr val="FFCC00">
              <a:alpha val="89803"/>
            </a:srgbClr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/>
          <a:p>
            <a:pPr algn="ctr" defTabSz="914400" eaLnBrk="0" hangingPunct="0"/>
            <a:endParaRPr lang="en-US" sz="16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33" name="Groupe 132"/>
          <p:cNvGrpSpPr/>
          <p:nvPr/>
        </p:nvGrpSpPr>
        <p:grpSpPr>
          <a:xfrm>
            <a:off x="5488186" y="2160203"/>
            <a:ext cx="2186168" cy="897185"/>
            <a:chOff x="3898000" y="2435902"/>
            <a:chExt cx="2186168" cy="897185"/>
          </a:xfrm>
        </p:grpSpPr>
        <p:sp>
          <p:nvSpPr>
            <p:cNvPr id="134" name="Cube 133"/>
            <p:cNvSpPr/>
            <p:nvPr/>
          </p:nvSpPr>
          <p:spPr>
            <a:xfrm>
              <a:off x="3901584" y="2491898"/>
              <a:ext cx="2182584" cy="841189"/>
            </a:xfrm>
            <a:prstGeom prst="cube">
              <a:avLst>
                <a:gd name="adj" fmla="val 80197"/>
              </a:avLst>
            </a:prstGeom>
            <a:solidFill>
              <a:srgbClr val="FFFF00"/>
            </a:solidFill>
            <a:ln w="12573" algn="ctr">
              <a:solidFill>
                <a:srgbClr val="FF9900"/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" name="Cube 134"/>
            <p:cNvSpPr/>
            <p:nvPr/>
          </p:nvSpPr>
          <p:spPr>
            <a:xfrm>
              <a:off x="3898000" y="2435902"/>
              <a:ext cx="2170778" cy="721451"/>
            </a:xfrm>
            <a:prstGeom prst="cube">
              <a:avLst>
                <a:gd name="adj" fmla="val 92453"/>
              </a:avLst>
            </a:prstGeom>
            <a:solidFill>
              <a:srgbClr val="5F5F5F">
                <a:lumMod val="40000"/>
                <a:lumOff val="60000"/>
              </a:srgbClr>
            </a:solidFill>
            <a:ln w="12700" algn="ctr">
              <a:solidFill>
                <a:srgbClr val="5F5F5F">
                  <a:lumMod val="60000"/>
                  <a:lumOff val="40000"/>
                </a:srgbClr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</p:grpSp>
      <p:pic>
        <p:nvPicPr>
          <p:cNvPr id="136" name="Picture 6" descr="Présentation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53235" y="3247718"/>
            <a:ext cx="3514725" cy="14319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7" name="Rectangle 136"/>
          <p:cNvSpPr>
            <a:spLocks noChangeArrowheads="1"/>
          </p:cNvSpPr>
          <p:nvPr/>
        </p:nvSpPr>
        <p:spPr bwMode="auto">
          <a:xfrm>
            <a:off x="8854848" y="4035118"/>
            <a:ext cx="3203575" cy="357188"/>
          </a:xfrm>
          <a:prstGeom prst="rect">
            <a:avLst/>
          </a:prstGeom>
          <a:solidFill>
            <a:srgbClr val="FFCC00">
              <a:alpha val="66000"/>
            </a:srgbClr>
          </a:solidFill>
          <a:ln w="12700">
            <a:solidFill>
              <a:srgbClr val="FF99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en-US" sz="2000" dirty="0"/>
          </a:p>
        </p:txBody>
      </p:sp>
      <p:sp>
        <p:nvSpPr>
          <p:cNvPr id="138" name="ZoneTexte 137"/>
          <p:cNvSpPr txBox="1"/>
          <p:nvPr/>
        </p:nvSpPr>
        <p:spPr>
          <a:xfrm>
            <a:off x="11317030" y="3959606"/>
            <a:ext cx="7360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600" dirty="0" err="1" smtClean="0"/>
              <a:t>sensor</a:t>
            </a:r>
            <a:endParaRPr lang="en-US" sz="1600" dirty="0"/>
          </a:p>
        </p:txBody>
      </p:sp>
      <p:sp>
        <p:nvSpPr>
          <p:cNvPr id="139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8893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/>
      <p:bldP spid="107" grpId="0"/>
      <p:bldP spid="115" grpId="0"/>
      <p:bldP spid="13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e 170"/>
          <p:cNvGrpSpPr>
            <a:grpSpLocks noChangeAspect="1"/>
          </p:cNvGrpSpPr>
          <p:nvPr/>
        </p:nvGrpSpPr>
        <p:grpSpPr>
          <a:xfrm>
            <a:off x="1490741" y="1092900"/>
            <a:ext cx="3894059" cy="2853454"/>
            <a:chOff x="10417809" y="5879206"/>
            <a:chExt cx="2950045" cy="2161708"/>
          </a:xfrm>
        </p:grpSpPr>
        <p:sp>
          <p:nvSpPr>
            <p:cNvPr id="6" name="Rectangle 61"/>
            <p:cNvSpPr>
              <a:spLocks noChangeAspect="1" noChangeArrowheads="1"/>
            </p:cNvSpPr>
            <p:nvPr/>
          </p:nvSpPr>
          <p:spPr bwMode="auto">
            <a:xfrm>
              <a:off x="11482774" y="7504695"/>
              <a:ext cx="1190378" cy="378503"/>
            </a:xfrm>
            <a:prstGeom prst="rect">
              <a:avLst/>
            </a:prstGeom>
            <a:solidFill>
              <a:srgbClr val="BFBFBF"/>
            </a:solidFill>
            <a:ln w="12700" algn="ctr">
              <a:solidFill>
                <a:srgbClr val="BFBFBF"/>
              </a:solidFill>
              <a:round/>
              <a:headEnd type="none" w="sm" len="sm"/>
              <a:tailEnd type="none" w="sm" len="sm"/>
            </a:ln>
          </p:spPr>
          <p:txBody>
            <a:bodyPr lIns="91424" tIns="45712" rIns="91424" bIns="45712"/>
            <a:lstStyle/>
            <a:p>
              <a:pPr defTabSz="871538" eaLnBrk="0" hangingPunct="0"/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7" name="Line 71"/>
            <p:cNvSpPr>
              <a:spLocks noChangeAspect="1" noChangeShapeType="1"/>
            </p:cNvSpPr>
            <p:nvPr/>
          </p:nvSpPr>
          <p:spPr bwMode="auto">
            <a:xfrm>
              <a:off x="11482774" y="6225303"/>
              <a:ext cx="1190378" cy="0"/>
            </a:xfrm>
            <a:prstGeom prst="line">
              <a:avLst/>
            </a:prstGeom>
            <a:noFill/>
            <a:ln w="1270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8" name="Line 74"/>
            <p:cNvSpPr>
              <a:spLocks noChangeAspect="1" noChangeShapeType="1"/>
            </p:cNvSpPr>
            <p:nvPr/>
          </p:nvSpPr>
          <p:spPr bwMode="auto">
            <a:xfrm flipH="1">
              <a:off x="11387446" y="6277153"/>
              <a:ext cx="277429" cy="549607"/>
            </a:xfrm>
            <a:prstGeom prst="line">
              <a:avLst/>
            </a:prstGeom>
            <a:noFill/>
            <a:ln w="50800">
              <a:solidFill>
                <a:srgbClr val="EF1515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9" name="Rectangle 78"/>
            <p:cNvSpPr>
              <a:spLocks noChangeAspect="1" noChangeArrowheads="1"/>
            </p:cNvSpPr>
            <p:nvPr/>
          </p:nvSpPr>
          <p:spPr bwMode="auto">
            <a:xfrm>
              <a:off x="10712817" y="6973235"/>
              <a:ext cx="965502" cy="212584"/>
            </a:xfrm>
            <a:prstGeom prst="rect">
              <a:avLst/>
            </a:prstGeom>
            <a:solidFill>
              <a:srgbClr val="CC99FF"/>
            </a:solidFill>
            <a:ln w="63500">
              <a:solidFill>
                <a:srgbClr val="CC99FF"/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 eaLnBrk="1" hangingPunct="1">
                <a:spcAft>
                  <a:spcPct val="0"/>
                </a:spcAft>
              </a:pPr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10" name="Text Box 280"/>
            <p:cNvSpPr txBox="1">
              <a:spLocks noChangeAspect="1" noChangeArrowheads="1"/>
            </p:cNvSpPr>
            <p:nvPr/>
          </p:nvSpPr>
          <p:spPr bwMode="auto">
            <a:xfrm flipH="1">
              <a:off x="12154958" y="5879206"/>
              <a:ext cx="1128092" cy="279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24" tIns="45712" rIns="91424" bIns="45712">
              <a:spAutoFit/>
            </a:bodyPr>
            <a:lstStyle>
              <a:lvl1pPr defTabSz="4213225"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defTabSz="4213225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defTabSz="4213225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0"/>
                </a:spcAft>
              </a:pPr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Source</a:t>
              </a:r>
            </a:p>
          </p:txBody>
        </p:sp>
        <p:sp>
          <p:nvSpPr>
            <p:cNvPr id="11" name="Text Box 281"/>
            <p:cNvSpPr txBox="1">
              <a:spLocks noChangeAspect="1" noChangeArrowheads="1"/>
            </p:cNvSpPr>
            <p:nvPr/>
          </p:nvSpPr>
          <p:spPr bwMode="auto">
            <a:xfrm>
              <a:off x="10677982" y="6926315"/>
              <a:ext cx="887942" cy="279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4" tIns="45712" rIns="91424" bIns="45712">
              <a:spAutoFit/>
            </a:bodyPr>
            <a:lstStyle>
              <a:lvl1pPr defTabSz="4213225"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defTabSz="4213225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defTabSz="4213225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0"/>
                </a:spcAft>
              </a:pPr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collimator</a:t>
              </a:r>
            </a:p>
          </p:txBody>
        </p:sp>
        <p:sp>
          <p:nvSpPr>
            <p:cNvPr id="12" name="Rectangle 78"/>
            <p:cNvSpPr>
              <a:spLocks noChangeAspect="1" noChangeArrowheads="1"/>
            </p:cNvSpPr>
            <p:nvPr/>
          </p:nvSpPr>
          <p:spPr bwMode="auto">
            <a:xfrm>
              <a:off x="12531382" y="6956384"/>
              <a:ext cx="836472" cy="212584"/>
            </a:xfrm>
            <a:prstGeom prst="rect">
              <a:avLst/>
            </a:prstGeom>
            <a:solidFill>
              <a:srgbClr val="CC99FF"/>
            </a:solidFill>
            <a:ln w="63500">
              <a:solidFill>
                <a:srgbClr val="CC99FF"/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 eaLnBrk="1" hangingPunct="1">
                <a:spcAft>
                  <a:spcPct val="0"/>
                </a:spcAft>
              </a:pPr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13" name="Line 75"/>
            <p:cNvSpPr>
              <a:spLocks noChangeAspect="1" noChangeShapeType="1"/>
            </p:cNvSpPr>
            <p:nvPr/>
          </p:nvSpPr>
          <p:spPr bwMode="auto">
            <a:xfrm>
              <a:off x="12123183" y="6235673"/>
              <a:ext cx="480307" cy="1498457"/>
            </a:xfrm>
            <a:prstGeom prst="line">
              <a:avLst/>
            </a:prstGeom>
            <a:noFill/>
            <a:ln w="50800">
              <a:solidFill>
                <a:srgbClr val="EF1515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14" name="Line 77"/>
            <p:cNvSpPr>
              <a:spLocks noChangeAspect="1" noChangeShapeType="1"/>
            </p:cNvSpPr>
            <p:nvPr/>
          </p:nvSpPr>
          <p:spPr bwMode="auto">
            <a:xfrm flipH="1">
              <a:off x="11971636" y="6317336"/>
              <a:ext cx="0" cy="1723578"/>
            </a:xfrm>
            <a:prstGeom prst="line">
              <a:avLst/>
            </a:prstGeom>
            <a:noFill/>
            <a:ln w="50800">
              <a:solidFill>
                <a:srgbClr val="FFC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15" name="Text Box 53"/>
            <p:cNvSpPr txBox="1">
              <a:spLocks noChangeArrowheads="1"/>
            </p:cNvSpPr>
            <p:nvPr/>
          </p:nvSpPr>
          <p:spPr bwMode="auto">
            <a:xfrm>
              <a:off x="11232836" y="6239145"/>
              <a:ext cx="256456" cy="279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4" tIns="45712" rIns="91424" bIns="45712">
              <a:spAutoFit/>
            </a:bodyPr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>
                <a:spcAft>
                  <a:spcPct val="0"/>
                </a:spcAft>
              </a:pPr>
              <a:r>
                <a:rPr lang="en-US" altLang="en-US" sz="1800" b="1" dirty="0">
                  <a:solidFill>
                    <a:srgbClr val="FF0000"/>
                  </a:solidFill>
                  <a:latin typeface="Arial"/>
                </a:rPr>
                <a:t>X</a:t>
              </a: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0417809" y="7518859"/>
              <a:ext cx="829676" cy="48964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400"/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Ag </a:t>
              </a:r>
            </a:p>
            <a:p>
              <a:pPr defTabSz="914400"/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absorber</a:t>
              </a:r>
              <a:endParaRPr lang="en-US" sz="1800" dirty="0">
                <a:solidFill>
                  <a:prstClr val="black"/>
                </a:solidFill>
                <a:latin typeface="Arial"/>
              </a:endParaRPr>
            </a:p>
          </p:txBody>
        </p:sp>
      </p:grpSp>
      <p:pic>
        <p:nvPicPr>
          <p:cNvPr id="17" name="Image 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34111" y="1281475"/>
            <a:ext cx="6575440" cy="3565634"/>
          </a:xfrm>
          <a:prstGeom prst="rect">
            <a:avLst/>
          </a:prstGeom>
        </p:spPr>
      </p:pic>
      <p:grpSp>
        <p:nvGrpSpPr>
          <p:cNvPr id="18" name="Groupe 49"/>
          <p:cNvGrpSpPr>
            <a:grpSpLocks noChangeAspect="1"/>
          </p:cNvGrpSpPr>
          <p:nvPr/>
        </p:nvGrpSpPr>
        <p:grpSpPr>
          <a:xfrm>
            <a:off x="5434111" y="1281475"/>
            <a:ext cx="6677038" cy="3620727"/>
            <a:chOff x="4591050" y="1417478"/>
            <a:chExt cx="5716960" cy="3100110"/>
          </a:xfrm>
        </p:grpSpPr>
        <p:pic>
          <p:nvPicPr>
            <p:cNvPr id="19" name="Image 4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91050" y="1417478"/>
              <a:ext cx="5716960" cy="3100110"/>
            </a:xfrm>
            <a:prstGeom prst="rect">
              <a:avLst/>
            </a:prstGeom>
          </p:spPr>
        </p:pic>
        <p:sp>
          <p:nvSpPr>
            <p:cNvPr id="20" name="Rectangle 19"/>
            <p:cNvSpPr/>
            <p:nvPr/>
          </p:nvSpPr>
          <p:spPr>
            <a:xfrm>
              <a:off x="5591729" y="3695382"/>
              <a:ext cx="2512793" cy="228918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  <a:latin typeface="Arial"/>
              </a:endParaRPr>
            </a:p>
          </p:txBody>
        </p:sp>
      </p:grpSp>
      <p:grpSp>
        <p:nvGrpSpPr>
          <p:cNvPr id="21" name="Groupe 47"/>
          <p:cNvGrpSpPr>
            <a:grpSpLocks noChangeAspect="1"/>
          </p:cNvGrpSpPr>
          <p:nvPr/>
        </p:nvGrpSpPr>
        <p:grpSpPr>
          <a:xfrm>
            <a:off x="5434111" y="1281475"/>
            <a:ext cx="6715811" cy="3641753"/>
            <a:chOff x="-4589287" y="2852591"/>
            <a:chExt cx="9144000" cy="4958477"/>
          </a:xfrm>
        </p:grpSpPr>
        <p:pic>
          <p:nvPicPr>
            <p:cNvPr id="22" name="Image 45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4589287" y="2852591"/>
              <a:ext cx="9144000" cy="4958477"/>
            </a:xfrm>
            <a:prstGeom prst="rect">
              <a:avLst/>
            </a:prstGeom>
          </p:spPr>
        </p:pic>
        <p:sp>
          <p:nvSpPr>
            <p:cNvPr id="23" name="Rectangle 22"/>
            <p:cNvSpPr/>
            <p:nvPr/>
          </p:nvSpPr>
          <p:spPr>
            <a:xfrm>
              <a:off x="-2986149" y="6143625"/>
              <a:ext cx="866775" cy="600075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  <a:latin typeface="Arial"/>
              </a:endParaRPr>
            </a:p>
          </p:txBody>
        </p:sp>
      </p:grpSp>
      <p:grpSp>
        <p:nvGrpSpPr>
          <p:cNvPr id="24" name="Groupe 171"/>
          <p:cNvGrpSpPr>
            <a:grpSpLocks noChangeAspect="1"/>
          </p:cNvGrpSpPr>
          <p:nvPr/>
        </p:nvGrpSpPr>
        <p:grpSpPr>
          <a:xfrm>
            <a:off x="1489424" y="1087352"/>
            <a:ext cx="3869979" cy="2813203"/>
            <a:chOff x="11295176" y="-559970"/>
            <a:chExt cx="2931802" cy="2131214"/>
          </a:xfrm>
        </p:grpSpPr>
        <p:sp>
          <p:nvSpPr>
            <p:cNvPr id="25" name="Rectangle 61"/>
            <p:cNvSpPr>
              <a:spLocks noChangeAspect="1" noChangeArrowheads="1"/>
            </p:cNvSpPr>
            <p:nvPr/>
          </p:nvSpPr>
          <p:spPr bwMode="auto">
            <a:xfrm>
              <a:off x="12360141" y="1065519"/>
              <a:ext cx="1190378" cy="378503"/>
            </a:xfrm>
            <a:prstGeom prst="rect">
              <a:avLst/>
            </a:prstGeom>
            <a:solidFill>
              <a:srgbClr val="FFFF00"/>
            </a:solidFill>
            <a:ln w="34925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 eaLnBrk="1" hangingPunct="1">
                <a:spcAft>
                  <a:spcPct val="0"/>
                </a:spcAft>
              </a:pPr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26" name="Line 71"/>
            <p:cNvSpPr>
              <a:spLocks noChangeAspect="1" noChangeShapeType="1"/>
            </p:cNvSpPr>
            <p:nvPr/>
          </p:nvSpPr>
          <p:spPr bwMode="auto">
            <a:xfrm>
              <a:off x="12360141" y="-213873"/>
              <a:ext cx="1190378" cy="0"/>
            </a:xfrm>
            <a:prstGeom prst="line">
              <a:avLst/>
            </a:prstGeom>
            <a:noFill/>
            <a:ln w="1270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27" name="Line 74"/>
            <p:cNvSpPr>
              <a:spLocks noChangeAspect="1" noChangeShapeType="1"/>
            </p:cNvSpPr>
            <p:nvPr/>
          </p:nvSpPr>
          <p:spPr bwMode="auto">
            <a:xfrm flipH="1">
              <a:off x="12264813" y="-162023"/>
              <a:ext cx="277429" cy="549607"/>
            </a:xfrm>
            <a:prstGeom prst="line">
              <a:avLst/>
            </a:prstGeom>
            <a:noFill/>
            <a:ln w="50800">
              <a:solidFill>
                <a:srgbClr val="EF1515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28" name="Rectangle 78"/>
            <p:cNvSpPr>
              <a:spLocks noChangeAspect="1" noChangeArrowheads="1"/>
            </p:cNvSpPr>
            <p:nvPr/>
          </p:nvSpPr>
          <p:spPr bwMode="auto">
            <a:xfrm>
              <a:off x="11590184" y="534059"/>
              <a:ext cx="965502" cy="212584"/>
            </a:xfrm>
            <a:prstGeom prst="rect">
              <a:avLst/>
            </a:prstGeom>
            <a:solidFill>
              <a:srgbClr val="CC99FF"/>
            </a:solidFill>
            <a:ln w="63500">
              <a:solidFill>
                <a:srgbClr val="CC99FF"/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 eaLnBrk="1" hangingPunct="1">
                <a:spcAft>
                  <a:spcPct val="0"/>
                </a:spcAft>
              </a:pPr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29" name="Text Box 280"/>
            <p:cNvSpPr txBox="1">
              <a:spLocks noChangeAspect="1" noChangeArrowheads="1"/>
            </p:cNvSpPr>
            <p:nvPr/>
          </p:nvSpPr>
          <p:spPr bwMode="auto">
            <a:xfrm flipH="1">
              <a:off x="13032325" y="-559970"/>
              <a:ext cx="1128092" cy="279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24" tIns="45712" rIns="91424" bIns="45712">
              <a:spAutoFit/>
            </a:bodyPr>
            <a:lstStyle>
              <a:lvl1pPr defTabSz="4213225"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defTabSz="4213225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defTabSz="4213225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0"/>
                </a:spcAft>
              </a:pPr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Source</a:t>
              </a:r>
            </a:p>
          </p:txBody>
        </p:sp>
        <p:sp>
          <p:nvSpPr>
            <p:cNvPr id="30" name="Text Box 281"/>
            <p:cNvSpPr txBox="1">
              <a:spLocks noChangeAspect="1" noChangeArrowheads="1"/>
            </p:cNvSpPr>
            <p:nvPr/>
          </p:nvSpPr>
          <p:spPr bwMode="auto">
            <a:xfrm>
              <a:off x="11555349" y="487139"/>
              <a:ext cx="887942" cy="279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4" tIns="45712" rIns="91424" bIns="45712">
              <a:spAutoFit/>
            </a:bodyPr>
            <a:lstStyle>
              <a:lvl1pPr defTabSz="4213225"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defTabSz="4213225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defTabSz="4213225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0"/>
                </a:spcAft>
              </a:pPr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collimator</a:t>
              </a:r>
            </a:p>
          </p:txBody>
        </p:sp>
        <p:sp>
          <p:nvSpPr>
            <p:cNvPr id="31" name="Rectangle 78"/>
            <p:cNvSpPr>
              <a:spLocks noChangeAspect="1" noChangeArrowheads="1"/>
            </p:cNvSpPr>
            <p:nvPr/>
          </p:nvSpPr>
          <p:spPr bwMode="auto">
            <a:xfrm>
              <a:off x="13408749" y="517208"/>
              <a:ext cx="818229" cy="212584"/>
            </a:xfrm>
            <a:prstGeom prst="rect">
              <a:avLst/>
            </a:prstGeom>
            <a:solidFill>
              <a:srgbClr val="CC99FF"/>
            </a:solidFill>
            <a:ln w="63500">
              <a:solidFill>
                <a:srgbClr val="CC99FF"/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 eaLnBrk="1" hangingPunct="1">
                <a:spcAft>
                  <a:spcPct val="0"/>
                </a:spcAft>
              </a:pPr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32" name="Rectangle 8"/>
            <p:cNvSpPr>
              <a:spLocks noChangeAspect="1" noChangeArrowheads="1"/>
            </p:cNvSpPr>
            <p:nvPr/>
          </p:nvSpPr>
          <p:spPr bwMode="auto">
            <a:xfrm>
              <a:off x="12349142" y="994399"/>
              <a:ext cx="1223376" cy="127032"/>
            </a:xfrm>
            <a:prstGeom prst="rect">
              <a:avLst/>
            </a:prstGeom>
            <a:solidFill>
              <a:srgbClr val="BFBFBF"/>
            </a:solidFill>
            <a:ln w="12700" algn="ctr">
              <a:solidFill>
                <a:srgbClr val="BFBFBF"/>
              </a:solidFill>
              <a:round/>
              <a:headEnd type="none" w="sm" len="sm"/>
              <a:tailEnd type="none" w="sm" len="sm"/>
            </a:ln>
          </p:spPr>
          <p:txBody>
            <a:bodyPr lIns="91424" tIns="45712" rIns="91424" bIns="45712"/>
            <a:lstStyle>
              <a:lvl1pPr defTabSz="871538"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defTabSz="871538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defTabSz="871538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defTabSz="871538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defTabSz="871538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defTabSz="871538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defTabSz="871538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defTabSz="871538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defTabSz="871538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>
                <a:spcAft>
                  <a:spcPct val="0"/>
                </a:spcAft>
              </a:pPr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33" name="Line 75"/>
            <p:cNvSpPr>
              <a:spLocks noChangeAspect="1" noChangeShapeType="1"/>
            </p:cNvSpPr>
            <p:nvPr/>
          </p:nvSpPr>
          <p:spPr bwMode="auto">
            <a:xfrm>
              <a:off x="13000550" y="-203503"/>
              <a:ext cx="480307" cy="1498457"/>
            </a:xfrm>
            <a:prstGeom prst="line">
              <a:avLst/>
            </a:prstGeom>
            <a:noFill/>
            <a:ln w="50800">
              <a:solidFill>
                <a:srgbClr val="EF1515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34" name="Line 77"/>
            <p:cNvSpPr>
              <a:spLocks noChangeAspect="1" noChangeShapeType="1"/>
            </p:cNvSpPr>
            <p:nvPr/>
          </p:nvSpPr>
          <p:spPr bwMode="auto">
            <a:xfrm flipH="1">
              <a:off x="12849003" y="-121840"/>
              <a:ext cx="0" cy="1385684"/>
            </a:xfrm>
            <a:prstGeom prst="line">
              <a:avLst/>
            </a:prstGeom>
            <a:noFill/>
            <a:ln w="50800">
              <a:solidFill>
                <a:srgbClr val="EF1515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35" name="Line 65"/>
            <p:cNvSpPr>
              <a:spLocks noChangeAspect="1" noChangeShapeType="1"/>
            </p:cNvSpPr>
            <p:nvPr/>
          </p:nvSpPr>
          <p:spPr bwMode="auto">
            <a:xfrm flipV="1">
              <a:off x="12884445" y="1057742"/>
              <a:ext cx="205322" cy="186659"/>
            </a:xfrm>
            <a:prstGeom prst="line">
              <a:avLst/>
            </a:prstGeom>
            <a:noFill/>
            <a:ln w="50800">
              <a:solidFill>
                <a:srgbClr val="EF1515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36" name="Text Box 53"/>
            <p:cNvSpPr txBox="1">
              <a:spLocks noChangeArrowheads="1"/>
            </p:cNvSpPr>
            <p:nvPr/>
          </p:nvSpPr>
          <p:spPr bwMode="auto">
            <a:xfrm>
              <a:off x="12110203" y="-200031"/>
              <a:ext cx="256456" cy="279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4" tIns="45712" rIns="91424" bIns="45712">
              <a:spAutoFit/>
            </a:bodyPr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>
                <a:spcAft>
                  <a:spcPct val="0"/>
                </a:spcAft>
              </a:pPr>
              <a:r>
                <a:rPr lang="en-US" altLang="en-US" sz="1800" b="1" dirty="0">
                  <a:solidFill>
                    <a:srgbClr val="FF0000"/>
                  </a:solidFill>
                  <a:latin typeface="Arial"/>
                </a:rPr>
                <a:t>X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1295176" y="1081599"/>
              <a:ext cx="829676" cy="48964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400"/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Au-Ag</a:t>
              </a:r>
            </a:p>
            <a:p>
              <a:pPr defTabSz="914400"/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absorber</a:t>
              </a:r>
              <a:endParaRPr lang="en-US" sz="1800" dirty="0">
                <a:solidFill>
                  <a:prstClr val="black"/>
                </a:solidFill>
                <a:latin typeface="Arial"/>
              </a:endParaRPr>
            </a:p>
          </p:txBody>
        </p:sp>
      </p:grpSp>
      <p:grpSp>
        <p:nvGrpSpPr>
          <p:cNvPr id="38" name="Groupe 169"/>
          <p:cNvGrpSpPr>
            <a:grpSpLocks noChangeAspect="1"/>
          </p:cNvGrpSpPr>
          <p:nvPr/>
        </p:nvGrpSpPr>
        <p:grpSpPr>
          <a:xfrm>
            <a:off x="1489422" y="1085815"/>
            <a:ext cx="3895378" cy="2802833"/>
            <a:chOff x="10530695" y="2840631"/>
            <a:chExt cx="2951044" cy="2123358"/>
          </a:xfrm>
        </p:grpSpPr>
        <p:sp>
          <p:nvSpPr>
            <p:cNvPr id="39" name="Rectangle 61"/>
            <p:cNvSpPr>
              <a:spLocks noChangeAspect="1" noChangeArrowheads="1"/>
            </p:cNvSpPr>
            <p:nvPr/>
          </p:nvSpPr>
          <p:spPr bwMode="auto">
            <a:xfrm>
              <a:off x="11595660" y="4466120"/>
              <a:ext cx="1190378" cy="378503"/>
            </a:xfrm>
            <a:prstGeom prst="rect">
              <a:avLst/>
            </a:prstGeom>
            <a:solidFill>
              <a:srgbClr val="FFFF00"/>
            </a:solidFill>
            <a:ln w="34925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 eaLnBrk="1" hangingPunct="1">
                <a:spcAft>
                  <a:spcPct val="0"/>
                </a:spcAft>
              </a:pPr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40" name="Line 71"/>
            <p:cNvSpPr>
              <a:spLocks noChangeAspect="1" noChangeShapeType="1"/>
            </p:cNvSpPr>
            <p:nvPr/>
          </p:nvSpPr>
          <p:spPr bwMode="auto">
            <a:xfrm>
              <a:off x="11595660" y="3186728"/>
              <a:ext cx="1190378" cy="0"/>
            </a:xfrm>
            <a:prstGeom prst="line">
              <a:avLst/>
            </a:prstGeom>
            <a:noFill/>
            <a:ln w="1270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41" name="Line 74"/>
            <p:cNvSpPr>
              <a:spLocks noChangeAspect="1" noChangeShapeType="1"/>
            </p:cNvSpPr>
            <p:nvPr/>
          </p:nvSpPr>
          <p:spPr bwMode="auto">
            <a:xfrm flipH="1">
              <a:off x="11500332" y="3238578"/>
              <a:ext cx="277429" cy="549607"/>
            </a:xfrm>
            <a:prstGeom prst="line">
              <a:avLst/>
            </a:prstGeom>
            <a:noFill/>
            <a:ln w="50800">
              <a:solidFill>
                <a:srgbClr val="EF1515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42" name="Rectangle 78"/>
            <p:cNvSpPr>
              <a:spLocks noChangeAspect="1" noChangeArrowheads="1"/>
            </p:cNvSpPr>
            <p:nvPr/>
          </p:nvSpPr>
          <p:spPr bwMode="auto">
            <a:xfrm>
              <a:off x="10825703" y="3934660"/>
              <a:ext cx="965502" cy="212584"/>
            </a:xfrm>
            <a:prstGeom prst="rect">
              <a:avLst/>
            </a:prstGeom>
            <a:solidFill>
              <a:srgbClr val="CC99FF"/>
            </a:solidFill>
            <a:ln w="63500">
              <a:solidFill>
                <a:srgbClr val="CC99FF"/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 eaLnBrk="1" hangingPunct="1">
                <a:spcAft>
                  <a:spcPct val="0"/>
                </a:spcAft>
              </a:pPr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43" name="Text Box 280"/>
            <p:cNvSpPr txBox="1">
              <a:spLocks noChangeAspect="1" noChangeArrowheads="1"/>
            </p:cNvSpPr>
            <p:nvPr/>
          </p:nvSpPr>
          <p:spPr bwMode="auto">
            <a:xfrm flipH="1">
              <a:off x="12267844" y="2840631"/>
              <a:ext cx="1128092" cy="279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24" tIns="45712" rIns="91424" bIns="45712">
              <a:spAutoFit/>
            </a:bodyPr>
            <a:lstStyle>
              <a:lvl1pPr defTabSz="4213225"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defTabSz="4213225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defTabSz="4213225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0"/>
                </a:spcAft>
              </a:pPr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Source</a:t>
              </a:r>
            </a:p>
          </p:txBody>
        </p:sp>
        <p:sp>
          <p:nvSpPr>
            <p:cNvPr id="44" name="Text Box 281"/>
            <p:cNvSpPr txBox="1">
              <a:spLocks noChangeAspect="1" noChangeArrowheads="1"/>
            </p:cNvSpPr>
            <p:nvPr/>
          </p:nvSpPr>
          <p:spPr bwMode="auto">
            <a:xfrm>
              <a:off x="10790868" y="3887740"/>
              <a:ext cx="887942" cy="279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4" tIns="45712" rIns="91424" bIns="45712">
              <a:spAutoFit/>
            </a:bodyPr>
            <a:lstStyle>
              <a:lvl1pPr defTabSz="4213225"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defTabSz="4213225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defTabSz="4213225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defTabSz="4213225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defTabSz="4213225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0"/>
                </a:spcAft>
              </a:pPr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collimator</a:t>
              </a:r>
            </a:p>
          </p:txBody>
        </p:sp>
        <p:sp>
          <p:nvSpPr>
            <p:cNvPr id="45" name="Rectangle 78"/>
            <p:cNvSpPr>
              <a:spLocks noChangeAspect="1" noChangeArrowheads="1"/>
            </p:cNvSpPr>
            <p:nvPr/>
          </p:nvSpPr>
          <p:spPr bwMode="auto">
            <a:xfrm>
              <a:off x="12644268" y="3917809"/>
              <a:ext cx="837471" cy="212584"/>
            </a:xfrm>
            <a:prstGeom prst="rect">
              <a:avLst/>
            </a:prstGeom>
            <a:solidFill>
              <a:srgbClr val="CC99FF"/>
            </a:solidFill>
            <a:ln w="63500">
              <a:solidFill>
                <a:srgbClr val="CC99FF"/>
              </a:solidFill>
              <a:miter lim="800000"/>
              <a:headEnd/>
              <a:tailEnd/>
            </a:ln>
          </p:spPr>
          <p:txBody>
            <a:bodyPr wrap="none" lIns="91424" tIns="45712" rIns="91424" bIns="45712" anchor="ctr"/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 eaLnBrk="1" hangingPunct="1">
                <a:spcAft>
                  <a:spcPct val="0"/>
                </a:spcAft>
              </a:pPr>
              <a:endParaRPr lang="en-US" alt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46" name="Line 75"/>
            <p:cNvSpPr>
              <a:spLocks noChangeAspect="1" noChangeShapeType="1"/>
            </p:cNvSpPr>
            <p:nvPr/>
          </p:nvSpPr>
          <p:spPr bwMode="auto">
            <a:xfrm>
              <a:off x="12236069" y="3197098"/>
              <a:ext cx="480307" cy="1498457"/>
            </a:xfrm>
            <a:prstGeom prst="line">
              <a:avLst/>
            </a:prstGeom>
            <a:noFill/>
            <a:ln w="50800">
              <a:solidFill>
                <a:srgbClr val="EF1515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47" name="Line 77"/>
            <p:cNvSpPr>
              <a:spLocks noChangeAspect="1" noChangeShapeType="1"/>
            </p:cNvSpPr>
            <p:nvPr/>
          </p:nvSpPr>
          <p:spPr bwMode="auto">
            <a:xfrm flipH="1">
              <a:off x="12084522" y="3278761"/>
              <a:ext cx="0" cy="1385684"/>
            </a:xfrm>
            <a:prstGeom prst="line">
              <a:avLst/>
            </a:prstGeom>
            <a:noFill/>
            <a:ln w="50800">
              <a:solidFill>
                <a:srgbClr val="EF1515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48" name="Line 65"/>
            <p:cNvSpPr>
              <a:spLocks noChangeAspect="1" noChangeShapeType="1"/>
            </p:cNvSpPr>
            <p:nvPr/>
          </p:nvSpPr>
          <p:spPr bwMode="auto">
            <a:xfrm flipV="1">
              <a:off x="12148991" y="4312248"/>
              <a:ext cx="318129" cy="289212"/>
            </a:xfrm>
            <a:prstGeom prst="line">
              <a:avLst/>
            </a:prstGeom>
            <a:noFill/>
            <a:ln w="50800">
              <a:solidFill>
                <a:srgbClr val="FFC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/>
              <a:endParaRPr lang="en-US" sz="18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49" name="Text Box 53"/>
            <p:cNvSpPr txBox="1">
              <a:spLocks noChangeArrowheads="1"/>
            </p:cNvSpPr>
            <p:nvPr/>
          </p:nvSpPr>
          <p:spPr bwMode="auto">
            <a:xfrm>
              <a:off x="11345722" y="3200570"/>
              <a:ext cx="256456" cy="279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4" tIns="45712" rIns="91424" bIns="45712">
              <a:spAutoFit/>
            </a:bodyPr>
            <a:lstStyle>
              <a:lvl1pPr eaLnBrk="0" hangingPunct="0">
                <a:spcAft>
                  <a:spcPts val="400"/>
                </a:spcAft>
                <a:buFont typeface="Arial" charset="0"/>
                <a:defRPr sz="2200">
                  <a:solidFill>
                    <a:schemeClr val="tx2"/>
                  </a:solidFill>
                  <a:latin typeface="Arial" charset="0"/>
                </a:defRPr>
              </a:lvl1pPr>
              <a:lvl2pPr marL="742950" indent="-285750" eaLnBrk="0" hangingPunct="0">
                <a:lnSpc>
                  <a:spcPts val="2000"/>
                </a:lnSpc>
                <a:buSzPct val="90000"/>
                <a:buBlip>
                  <a:blip r:embed="rId3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2pPr>
              <a:lvl3pPr marL="1143000" indent="-228600" eaLnBrk="0" hangingPunct="0">
                <a:lnSpc>
                  <a:spcPts val="2000"/>
                </a:lnSpc>
                <a:buSzPct val="36000"/>
                <a:buFont typeface="Arial" charset="0"/>
                <a:defRPr sz="1600">
                  <a:solidFill>
                    <a:srgbClr val="666666"/>
                  </a:solidFill>
                  <a:latin typeface="Arial" charset="0"/>
                </a:defRPr>
              </a:lvl3pPr>
              <a:lvl4pPr marL="1600200" indent="-228600" eaLnBrk="0" hangingPunct="0">
                <a:lnSpc>
                  <a:spcPts val="2000"/>
                </a:lnSpc>
                <a:buClr>
                  <a:srgbClr val="666666"/>
                </a:buClr>
                <a:buSzPct val="36000"/>
                <a:buBlip>
                  <a:blip r:embed="rId4"/>
                </a:buBlip>
                <a:defRPr sz="1600">
                  <a:solidFill>
                    <a:srgbClr val="666666"/>
                  </a:solidFill>
                  <a:latin typeface="Arial" charset="0"/>
                </a:defRPr>
              </a:lvl4pPr>
              <a:lvl5pPr marL="2057400" indent="-228600" eaLnBrk="0" hangingPunct="0">
                <a:lnSpc>
                  <a:spcPts val="2000"/>
                </a:lnSpc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5pPr>
              <a:lvl6pPr marL="25146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6pPr>
              <a:lvl7pPr marL="29718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7pPr>
              <a:lvl8pPr marL="34290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8pPr>
              <a:lvl9pPr marL="3886200" indent="-228600" eaLnBrk="0" fontAlgn="base" hangingPunct="0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666666"/>
                </a:buClr>
                <a:buFont typeface="Arial" charset="0"/>
                <a:buChar char="-"/>
                <a:defRPr sz="1600">
                  <a:solidFill>
                    <a:srgbClr val="666666"/>
                  </a:solidFill>
                  <a:latin typeface="Arial" charset="0"/>
                </a:defRPr>
              </a:lvl9pPr>
            </a:lstStyle>
            <a:p>
              <a:pPr defTabSz="914400">
                <a:spcAft>
                  <a:spcPct val="0"/>
                </a:spcAft>
              </a:pPr>
              <a:r>
                <a:rPr lang="en-US" altLang="en-US" sz="1800" b="1" dirty="0">
                  <a:solidFill>
                    <a:srgbClr val="FF0000"/>
                  </a:solidFill>
                  <a:latin typeface="Arial"/>
                </a:rPr>
                <a:t>X</a:t>
              </a: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0530695" y="4474344"/>
              <a:ext cx="829676" cy="48964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400"/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Au</a:t>
              </a:r>
            </a:p>
            <a:p>
              <a:pPr defTabSz="914400"/>
              <a:r>
                <a:rPr lang="en-US" altLang="en-US" sz="1800" dirty="0">
                  <a:solidFill>
                    <a:prstClr val="black"/>
                  </a:solidFill>
                  <a:latin typeface="Arial"/>
                </a:rPr>
                <a:t>absorber</a:t>
              </a:r>
              <a:endParaRPr lang="en-US" sz="1800" dirty="0">
                <a:solidFill>
                  <a:prstClr val="black"/>
                </a:solidFill>
                <a:latin typeface="Arial"/>
              </a:endParaRPr>
            </a:p>
          </p:txBody>
        </p:sp>
      </p:grpSp>
      <p:grpSp>
        <p:nvGrpSpPr>
          <p:cNvPr id="51" name="Group 50"/>
          <p:cNvGrpSpPr>
            <a:grpSpLocks noChangeAspect="1"/>
          </p:cNvGrpSpPr>
          <p:nvPr/>
        </p:nvGrpSpPr>
        <p:grpSpPr>
          <a:xfrm>
            <a:off x="7785102" y="857052"/>
            <a:ext cx="2800699" cy="413418"/>
            <a:chOff x="6156426" y="3475342"/>
            <a:chExt cx="2784133" cy="375834"/>
          </a:xfrm>
        </p:grpSpPr>
        <p:cxnSp>
          <p:nvCxnSpPr>
            <p:cNvPr id="52" name="Connecteur droit avec flèche 9"/>
            <p:cNvCxnSpPr/>
            <p:nvPr/>
          </p:nvCxnSpPr>
          <p:spPr>
            <a:xfrm>
              <a:off x="6156426" y="3834351"/>
              <a:ext cx="2784133" cy="16825"/>
            </a:xfrm>
            <a:prstGeom prst="straightConnector1">
              <a:avLst/>
            </a:prstGeom>
            <a:ln w="19050"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ZoneTexte 10"/>
            <p:cNvSpPr txBox="1"/>
            <p:nvPr/>
          </p:nvSpPr>
          <p:spPr>
            <a:xfrm>
              <a:off x="6439866" y="3475342"/>
              <a:ext cx="2142584" cy="335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/>
              <a:r>
                <a:rPr lang="fr-FR" sz="1800" dirty="0">
                  <a:solidFill>
                    <a:srgbClr val="FF0000"/>
                  </a:solidFill>
                  <a:latin typeface="Arial"/>
                </a:rPr>
                <a:t>L X-rays for </a:t>
              </a:r>
              <a:r>
                <a:rPr lang="fr-FR" sz="1800" i="1" dirty="0">
                  <a:solidFill>
                    <a:srgbClr val="FF0000"/>
                  </a:solidFill>
                  <a:latin typeface="Arial"/>
                </a:rPr>
                <a:t>Z</a:t>
              </a:r>
              <a:r>
                <a:rPr lang="fr-FR" sz="1800" dirty="0">
                  <a:solidFill>
                    <a:srgbClr val="FF0000"/>
                  </a:solidFill>
                  <a:latin typeface="Arial"/>
                </a:rPr>
                <a:t> &gt; 75</a:t>
              </a:r>
              <a:endParaRPr lang="en-US" sz="1800" dirty="0">
                <a:solidFill>
                  <a:srgbClr val="FF0000"/>
                </a:solidFill>
                <a:latin typeface="Arial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ZoneTexte 1"/>
              <p:cNvSpPr txBox="1"/>
              <p:nvPr/>
            </p:nvSpPr>
            <p:spPr>
              <a:xfrm>
                <a:off x="977900" y="5237125"/>
                <a:ext cx="10441791" cy="9667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 defTabSz="914400">
                  <a:lnSpc>
                    <a:spcPct val="130000"/>
                  </a:lnSpc>
                  <a:buFont typeface="Wingdings" charset="0"/>
                  <a:buChar char="à"/>
                </a:pPr>
                <a:r>
                  <a:rPr lang="en-US" sz="2200" dirty="0" smtClean="0">
                    <a:solidFill>
                      <a:srgbClr val="0000FF"/>
                    </a:solidFill>
                    <a:latin typeface="Arial"/>
                    <a:sym typeface="Wingdings" panose="05000000000000000000" pitchFamily="2" charset="2"/>
                  </a:rPr>
                  <a:t>Quasi-c</a:t>
                </a:r>
                <a:r>
                  <a:rPr lang="en-US" sz="2200" dirty="0">
                    <a:solidFill>
                      <a:srgbClr val="0000FF"/>
                    </a:solidFill>
                    <a:latin typeface="Arial"/>
                  </a:rPr>
                  <a:t>onstant intrinsic efficiency below 25 </a:t>
                </a:r>
                <a:r>
                  <a:rPr lang="en-US" sz="2200" dirty="0" smtClean="0">
                    <a:solidFill>
                      <a:srgbClr val="0000FF"/>
                    </a:solidFill>
                    <a:latin typeface="Arial"/>
                  </a:rPr>
                  <a:t>keV,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400" b="1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400" b="1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𝜺</m:t>
                        </m:r>
                      </m:e>
                      <m:sub>
                        <m:r>
                          <a:rPr lang="fr-FR" sz="2400" b="1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𝒊𝒏𝒕</m:t>
                        </m:r>
                        <m:r>
                          <a:rPr lang="fr-FR" sz="2400" b="1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.</m:t>
                        </m:r>
                      </m:sub>
                    </m:sSub>
                    <m:r>
                      <a:rPr lang="fr-FR" sz="2400" b="1" i="1" smtClean="0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~ </m:t>
                    </m:r>
                    <m:r>
                      <a:rPr lang="fr-FR" sz="2400" b="1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𝟏</m:t>
                    </m:r>
                  </m:oMath>
                </a14:m>
                <a:endParaRPr lang="en-US" sz="2200" b="1" dirty="0">
                  <a:solidFill>
                    <a:srgbClr val="0000FF"/>
                  </a:solidFill>
                  <a:latin typeface="Arial"/>
                </a:endParaRPr>
              </a:p>
              <a:p>
                <a:pPr marL="342900" indent="-342900" defTabSz="914400">
                  <a:lnSpc>
                    <a:spcPct val="130000"/>
                  </a:lnSpc>
                  <a:buFont typeface="Wingdings" charset="0"/>
                  <a:buChar char="à"/>
                </a:pPr>
                <a:r>
                  <a:rPr lang="en-US" sz="2200" dirty="0">
                    <a:solidFill>
                      <a:srgbClr val="0000FF"/>
                    </a:solidFill>
                    <a:latin typeface="Arial"/>
                  </a:rPr>
                  <a:t>Minimize the efficiency correction</a:t>
                </a:r>
              </a:p>
            </p:txBody>
          </p:sp>
        </mc:Choice>
        <mc:Fallback xmlns="">
          <p:sp>
            <p:nvSpPr>
              <p:cNvPr id="55" name="ZoneTexte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7900" y="5237125"/>
                <a:ext cx="10441791" cy="966740"/>
              </a:xfrm>
              <a:prstGeom prst="rect">
                <a:avLst/>
              </a:prstGeom>
              <a:blipFill>
                <a:blip r:embed="rId8"/>
                <a:stretch>
                  <a:fillRect l="-642" b="-1257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328" y="36893"/>
            <a:ext cx="10728325" cy="871827"/>
          </a:xfrm>
        </p:spPr>
        <p:txBody>
          <a:bodyPr vert="horz" wrap="square" lIns="127723" tIns="50285" rIns="127723" bIns="50285" rtlCol="0" anchor="ctr">
            <a:spAutoFit/>
          </a:bodyPr>
          <a:lstStyle/>
          <a:p>
            <a:r>
              <a:rPr lang="en-US" sz="3000" dirty="0"/>
              <a:t>Intrinsic Detection </a:t>
            </a:r>
            <a:r>
              <a:rPr lang="en-US" sz="3000" dirty="0" smtClean="0"/>
              <a:t>efficiency of </a:t>
            </a:r>
            <a:r>
              <a:rPr lang="en-US" sz="3000" dirty="0" err="1" smtClean="0"/>
              <a:t>AuAg</a:t>
            </a:r>
            <a:r>
              <a:rPr lang="en-US" sz="3000" dirty="0" smtClean="0"/>
              <a:t> absorbers</a:t>
            </a:r>
            <a:endParaRPr lang="en-US" sz="3000" dirty="0"/>
          </a:p>
        </p:txBody>
      </p:sp>
      <p:sp>
        <p:nvSpPr>
          <p:cNvPr id="54" name="ZoneTexte 53"/>
          <p:cNvSpPr txBox="1"/>
          <p:nvPr/>
        </p:nvSpPr>
        <p:spPr>
          <a:xfrm>
            <a:off x="11540358" y="6577208"/>
            <a:ext cx="3930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600" dirty="0" smtClean="0">
                <a:solidFill>
                  <a:schemeClr val="bg1"/>
                </a:solidFill>
                <a:latin typeface="+mj-lt"/>
              </a:rPr>
              <a:t>28</a:t>
            </a:r>
            <a:endParaRPr lang="en-US" sz="16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6" name="Espace réservé du numéro de diapositive 2"/>
          <p:cNvSpPr>
            <a:spLocks noGrp="1"/>
          </p:cNvSpPr>
          <p:nvPr>
            <p:ph type="sldNum" sz="quarter" idx="12"/>
          </p:nvPr>
        </p:nvSpPr>
        <p:spPr>
          <a:xfrm>
            <a:off x="11450934" y="6453336"/>
            <a:ext cx="693738" cy="365125"/>
          </a:xfrm>
        </p:spPr>
        <p:txBody>
          <a:bodyPr/>
          <a:lstStyle/>
          <a:p>
            <a:fld id="{85049E77-B37C-477F-AE12-4EA2486BE1CA}" type="slidenum">
              <a:rPr lang="fr-FR" smtClean="0"/>
              <a:pPr/>
              <a:t>16</a:t>
            </a:fld>
            <a:endParaRPr lang="fr-FR"/>
          </a:p>
        </p:txBody>
      </p:sp>
      <p:sp>
        <p:nvSpPr>
          <p:cNvPr id="57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91061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re 1"/>
          <p:cNvSpPr txBox="1">
            <a:spLocks/>
          </p:cNvSpPr>
          <p:nvPr/>
        </p:nvSpPr>
        <p:spPr>
          <a:xfrm>
            <a:off x="1307021" y="218086"/>
            <a:ext cx="9397158" cy="454854"/>
          </a:xfrm>
          <a:prstGeom prst="rect">
            <a:avLst/>
          </a:prstGeom>
        </p:spPr>
        <p:txBody>
          <a:bodyPr vert="horz" wrap="square" lIns="127723" tIns="50285" rIns="127723" bIns="50285" rtlCol="0" anchor="ctr">
            <a:spAutoFit/>
          </a:bodyPr>
          <a:lstStyle>
            <a:lvl1pPr defTabSz="957972">
              <a:lnSpc>
                <a:spcPct val="80000"/>
              </a:lnSpc>
              <a:spcBef>
                <a:spcPct val="0"/>
              </a:spcBef>
              <a:buNone/>
              <a:defRPr lang="fr-FR" sz="3000" b="1" cap="none" baseline="0">
                <a:solidFill>
                  <a:srgbClr val="4D4D4D"/>
                </a:solidFill>
                <a:latin typeface="Calibri"/>
                <a:ea typeface="+mj-ea"/>
                <a:cs typeface="+mj-cs"/>
              </a:defRPr>
            </a:lvl1pPr>
          </a:lstStyle>
          <a:p>
            <a:endParaRPr 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0" name="ZoneTexte 79">
                <a:extLst>
                  <a:ext uri="{FF2B5EF4-FFF2-40B4-BE49-F238E27FC236}">
                    <a16:creationId xmlns:a16="http://schemas.microsoft.com/office/drawing/2014/main" id="{B06B30C3-CBDD-4867-94C8-ED6ABABFF6E0}"/>
                  </a:ext>
                </a:extLst>
              </p:cNvPr>
              <p:cNvSpPr txBox="1"/>
              <p:nvPr/>
            </p:nvSpPr>
            <p:spPr>
              <a:xfrm>
                <a:off x="87717" y="833848"/>
                <a:ext cx="2260163" cy="907621"/>
              </a:xfrm>
              <a:prstGeom prst="rect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defTabSz="914400"/>
                <a:endParaRPr lang="fr-FR" sz="1050" i="1" dirty="0">
                  <a:solidFill>
                    <a:prstClr val="black"/>
                  </a:solidFill>
                  <a:latin typeface="Cambria Math" panose="02040503050406030204" pitchFamily="18" charset="0"/>
                </a:endParaRPr>
              </a:p>
              <a:p>
                <a:pPr defTabSz="9144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FR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𝜺</m:t>
                      </m:r>
                      <m:r>
                        <a:rPr lang="fr-FR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fr-FR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𝑬</m:t>
                      </m:r>
                      <m:r>
                        <a:rPr lang="fr-FR" sz="18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 </m:t>
                      </m:r>
                      <m:r>
                        <a:rPr lang="fr-FR" sz="18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num>
                        <m:den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∆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𝑡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∙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𝐴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∙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𝐼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  <m:r>
                            <a:rPr lang="fr-FR" sz="18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fr-FR" sz="1800" dirty="0">
                  <a:solidFill>
                    <a:prstClr val="black"/>
                  </a:solidFill>
                  <a:latin typeface="Arial"/>
                </a:endParaRPr>
              </a:p>
              <a:p>
                <a:pPr defTabSz="914400"/>
                <a:endParaRPr lang="fr-FR" sz="1100" dirty="0">
                  <a:solidFill>
                    <a:prstClr val="black"/>
                  </a:solidFill>
                  <a:latin typeface="Arial"/>
                </a:endParaRPr>
              </a:p>
            </p:txBody>
          </p:sp>
        </mc:Choice>
        <mc:Fallback xmlns="">
          <p:sp>
            <p:nvSpPr>
              <p:cNvPr id="80" name="ZoneTexte 79">
                <a:extLst>
                  <a:ext uri="{FF2B5EF4-FFF2-40B4-BE49-F238E27FC236}">
                    <a16:creationId xmlns:a16="http://schemas.microsoft.com/office/drawing/2014/main" id="{B06B30C3-CBDD-4867-94C8-ED6ABABFF6E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717" y="833848"/>
                <a:ext cx="2260163" cy="907621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 w="19050"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ZoneTexte 5"/>
              <p:cNvSpPr txBox="1"/>
              <p:nvPr/>
            </p:nvSpPr>
            <p:spPr>
              <a:xfrm>
                <a:off x="47583" y="1812897"/>
                <a:ext cx="6447003" cy="480131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dirty="0" smtClean="0">
                    <a:solidFill>
                      <a:srgbClr val="0070C0"/>
                    </a:solidFill>
                  </a:rPr>
                  <a:t>Efficiency </a:t>
                </a:r>
                <a:r>
                  <a:rPr lang="en-US" sz="2800" dirty="0">
                    <a:solidFill>
                      <a:srgbClr val="0070C0"/>
                    </a:solidFill>
                  </a:rPr>
                  <a:t>calibration</a:t>
                </a:r>
                <a:endParaRPr lang="fr-FR" sz="2800" dirty="0" smtClean="0">
                  <a:solidFill>
                    <a:srgbClr val="0070C0"/>
                  </a:solidFill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800" baseline="30000" dirty="0" smtClean="0"/>
                  <a:t>241</a:t>
                </a:r>
                <a:r>
                  <a:rPr lang="en-US" sz="1800" dirty="0" smtClean="0"/>
                  <a:t>Am spectrum to establish experimental data of </a:t>
                </a:r>
                <a:endParaRPr lang="en-US" sz="1800" dirty="0"/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800" dirty="0" smtClean="0"/>
                  <a:t>Extendable dead applied to MMCs to determine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∆</m:t>
                    </m:r>
                    <m:r>
                      <a:rPr lang="en-US" sz="18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1800" dirty="0" smtClean="0"/>
                  <a:t> </a:t>
                </a:r>
              </a:p>
              <a:p>
                <a:pPr marL="285750" indent="-285750" algn="l">
                  <a:buFont typeface="Arial" panose="020B0604020202020204" pitchFamily="34" charset="0"/>
                  <a:buChar char="•"/>
                </a:pPr>
                <a:r>
                  <a:rPr lang="en-US" sz="1800" dirty="0" smtClean="0"/>
                  <a:t>Definition of a meta-geometry by and for Monte Carlo simulations</a:t>
                </a:r>
              </a:p>
              <a:p>
                <a:pPr marL="285750" indent="-285750" algn="l">
                  <a:buFont typeface="Arial" panose="020B0604020202020204" pitchFamily="34" charset="0"/>
                  <a:buChar char="•"/>
                </a:pPr>
                <a:endParaRPr lang="fr-FR" sz="1800" dirty="0"/>
              </a:p>
              <a:p>
                <a:r>
                  <a:rPr lang="en-US" sz="2800" dirty="0" smtClean="0">
                    <a:solidFill>
                      <a:srgbClr val="0070C0"/>
                    </a:solidFill>
                  </a:rPr>
                  <a:t>Efficiency uncertainty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/>
                  <a:t>&lt; 10 keV</a:t>
                </a:r>
              </a:p>
              <a:p>
                <a:pPr lvl="1"/>
                <a:r>
                  <a:rPr lang="en-US" sz="1800" dirty="0"/>
                  <a:t>~ 4% uncertainty at 2 keV </a:t>
                </a:r>
                <a:r>
                  <a:rPr lang="en-US" sz="1800" dirty="0" smtClean="0"/>
                  <a:t>given by Be window</a:t>
                </a:r>
                <a:endParaRPr lang="en-US" sz="1800" dirty="0"/>
              </a:p>
              <a:p>
                <a:pPr marL="342900" lvl="0" indent="-342900">
                  <a:buFont typeface="Arial" panose="020B0604020202020204" pitchFamily="34" charset="0"/>
                  <a:buChar char="•"/>
                </a:pPr>
                <a:r>
                  <a:rPr lang="en-US" sz="2000" dirty="0" smtClean="0"/>
                  <a:t>10 keV &lt; </a:t>
                </a:r>
                <a:r>
                  <a:rPr lang="en-US" sz="2000" i="1" dirty="0" smtClean="0"/>
                  <a:t>E</a:t>
                </a:r>
                <a:r>
                  <a:rPr lang="en-US" sz="2000" dirty="0" smtClean="0"/>
                  <a:t> &lt; 25 keV </a:t>
                </a:r>
              </a:p>
              <a:p>
                <a:pPr lvl="1"/>
                <a:r>
                  <a:rPr lang="en-US" sz="1800" dirty="0" smtClean="0"/>
                  <a:t>0.7% uncertainty given by </a:t>
                </a:r>
                <a14:m>
                  <m:oMath xmlns:m="http://schemas.openxmlformats.org/officeDocument/2006/math">
                    <m:r>
                      <a:rPr lang="fr-FR" sz="18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𝐼</m:t>
                    </m:r>
                    <m:r>
                      <a:rPr lang="fr-FR" sz="18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fr-FR" sz="18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𝑋𝐿</m:t>
                    </m:r>
                    <m:r>
                      <a:rPr lang="fr-FR" sz="18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𝛽</m:t>
                    </m:r>
                    <m:r>
                      <a:rPr lang="fr-FR" sz="18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1800" dirty="0" smtClean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 smtClean="0"/>
                  <a:t>&gt; </a:t>
                </a:r>
                <a:r>
                  <a:rPr lang="en-US" sz="2000" dirty="0"/>
                  <a:t>25 keV </a:t>
                </a:r>
                <a:endParaRPr lang="en-US" sz="2000" dirty="0" smtClean="0"/>
              </a:p>
              <a:p>
                <a:pPr lvl="1"/>
                <a:r>
                  <a:rPr lang="en-US" sz="1800" dirty="0" smtClean="0"/>
                  <a:t>1.2</a:t>
                </a:r>
                <a:r>
                  <a:rPr lang="en-US" sz="1800" dirty="0"/>
                  <a:t>% to 2.4% </a:t>
                </a:r>
                <a:r>
                  <a:rPr lang="en-US" sz="1800" dirty="0" smtClean="0"/>
                  <a:t>uncertainty given by </a:t>
                </a:r>
                <a14:m>
                  <m:oMath xmlns:m="http://schemas.openxmlformats.org/officeDocument/2006/math">
                    <m:r>
                      <a:rPr lang="fr-FR" sz="18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𝐼</m:t>
                    </m:r>
                    <m:r>
                      <a:rPr lang="fr-FR" sz="18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(59.5 </m:t>
                    </m:r>
                    <m:r>
                      <m:rPr>
                        <m:sty m:val="p"/>
                      </m:rPr>
                      <a:rPr lang="fr-FR" sz="1800" b="0" i="0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keV</m:t>
                    </m:r>
                    <m:r>
                      <a:rPr lang="fr-FR" sz="18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1800" dirty="0"/>
              </a:p>
              <a:p>
                <a:pPr lvl="1"/>
                <a:endParaRPr lang="en-US" sz="1800" dirty="0" smtClean="0"/>
              </a:p>
              <a:p>
                <a:pPr marL="457200" indent="-457200">
                  <a:buFont typeface="Arial" panose="020B0604020202020204" pitchFamily="34" charset="0"/>
                  <a:buChar char="•"/>
                </a:pPr>
                <a:endParaRPr lang="en-US" sz="2800" dirty="0" smtClean="0"/>
              </a:p>
            </p:txBody>
          </p:sp>
        </mc:Choice>
        <mc:Fallback xmlns="">
          <p:sp>
            <p:nvSpPr>
              <p:cNvPr id="6" name="ZoneTexte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583" y="1812897"/>
                <a:ext cx="6447003" cy="4801314"/>
              </a:xfrm>
              <a:prstGeom prst="rect">
                <a:avLst/>
              </a:prstGeom>
              <a:blipFill>
                <a:blip r:embed="rId6"/>
                <a:stretch>
                  <a:fillRect l="-1987" t="-12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oupe 2"/>
          <p:cNvGrpSpPr/>
          <p:nvPr/>
        </p:nvGrpSpPr>
        <p:grpSpPr>
          <a:xfrm>
            <a:off x="5558340" y="4098085"/>
            <a:ext cx="6096631" cy="2572134"/>
            <a:chOff x="5558340" y="4098085"/>
            <a:chExt cx="6096631" cy="2572134"/>
          </a:xfrm>
        </p:grpSpPr>
        <p:grpSp>
          <p:nvGrpSpPr>
            <p:cNvPr id="98" name="Groupe 97"/>
            <p:cNvGrpSpPr/>
            <p:nvPr/>
          </p:nvGrpSpPr>
          <p:grpSpPr>
            <a:xfrm>
              <a:off x="5558340" y="4098085"/>
              <a:ext cx="6096631" cy="2572134"/>
              <a:chOff x="6080854" y="4098085"/>
              <a:chExt cx="6096631" cy="2572134"/>
            </a:xfrm>
          </p:grpSpPr>
          <p:pic>
            <p:nvPicPr>
              <p:cNvPr id="5" name="Image 4"/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7835" r="1250" b="25637"/>
              <a:stretch/>
            </p:blipFill>
            <p:spPr>
              <a:xfrm>
                <a:off x="6080854" y="4515757"/>
                <a:ext cx="6096631" cy="2154462"/>
              </a:xfrm>
              <a:prstGeom prst="rect">
                <a:avLst/>
              </a:prstGeom>
            </p:spPr>
          </p:pic>
          <p:cxnSp>
            <p:nvCxnSpPr>
              <p:cNvPr id="12" name="Connecteur droit avec flèche 11"/>
              <p:cNvCxnSpPr/>
              <p:nvPr/>
            </p:nvCxnSpPr>
            <p:spPr>
              <a:xfrm>
                <a:off x="8248521" y="4548713"/>
                <a:ext cx="1304729" cy="0"/>
              </a:xfrm>
              <a:prstGeom prst="straightConnector1">
                <a:avLst/>
              </a:prstGeom>
              <a:ln w="3492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9" name="ZoneTexte 88"/>
              <p:cNvSpPr txBox="1"/>
              <p:nvPr/>
            </p:nvSpPr>
            <p:spPr>
              <a:xfrm>
                <a:off x="8588940" y="4271714"/>
                <a:ext cx="62388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fr-FR" sz="1200" dirty="0" smtClean="0"/>
                  <a:t>10 mm</a:t>
                </a:r>
                <a:endParaRPr lang="en-US" sz="1200" dirty="0"/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10444250" y="4098085"/>
                <a:ext cx="1579757" cy="62087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7" name="Connecteur droit avec flèche 86"/>
              <p:cNvCxnSpPr/>
              <p:nvPr/>
            </p:nvCxnSpPr>
            <p:spPr>
              <a:xfrm>
                <a:off x="10820385" y="4717619"/>
                <a:ext cx="1130300" cy="0"/>
              </a:xfrm>
              <a:prstGeom prst="straightConnector1">
                <a:avLst/>
              </a:prstGeom>
              <a:ln w="3492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ZoneTexte 93"/>
              <p:cNvSpPr txBox="1"/>
              <p:nvPr/>
            </p:nvSpPr>
            <p:spPr>
              <a:xfrm>
                <a:off x="11070404" y="4435063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fr-FR" sz="1200" dirty="0" smtClean="0"/>
                  <a:t>2 mm</a:t>
                </a:r>
                <a:endParaRPr lang="en-US" sz="1200" dirty="0"/>
              </a:p>
            </p:txBody>
          </p:sp>
          <p:sp>
            <p:nvSpPr>
              <p:cNvPr id="91" name="ZoneTexte 90"/>
              <p:cNvSpPr txBox="1"/>
              <p:nvPr/>
            </p:nvSpPr>
            <p:spPr>
              <a:xfrm>
                <a:off x="10304709" y="4748284"/>
                <a:ext cx="92198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fr-FR" sz="1400" dirty="0" err="1" smtClean="0">
                    <a:solidFill>
                      <a:schemeClr val="bg1"/>
                    </a:solidFill>
                  </a:rPr>
                  <a:t>collimator</a:t>
                </a:r>
                <a:endParaRPr lang="en-US" sz="1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ZoneTexte 94"/>
              <p:cNvSpPr txBox="1"/>
              <p:nvPr/>
            </p:nvSpPr>
            <p:spPr>
              <a:xfrm>
                <a:off x="10722257" y="5821853"/>
                <a:ext cx="92448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fr-FR" sz="1400" dirty="0" err="1" smtClean="0"/>
                  <a:t>Absorbers</a:t>
                </a:r>
                <a:endParaRPr lang="en-US" sz="1400" dirty="0"/>
              </a:p>
            </p:txBody>
          </p:sp>
        </p:grpSp>
        <p:sp>
          <p:nvSpPr>
            <p:cNvPr id="2" name="Rectangle 1"/>
            <p:cNvSpPr/>
            <p:nvPr/>
          </p:nvSpPr>
          <p:spPr>
            <a:xfrm>
              <a:off x="7520940" y="6347579"/>
              <a:ext cx="205740" cy="2262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ZoneTexte 18"/>
          <p:cNvSpPr txBox="1"/>
          <p:nvPr/>
        </p:nvSpPr>
        <p:spPr>
          <a:xfrm>
            <a:off x="11540358" y="6577208"/>
            <a:ext cx="3930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600" dirty="0" smtClean="0">
                <a:solidFill>
                  <a:schemeClr val="bg1"/>
                </a:solidFill>
                <a:latin typeface="+mj-lt"/>
              </a:rPr>
              <a:t>34</a:t>
            </a:r>
            <a:endParaRPr lang="en-US" sz="16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48195" y="-27384"/>
            <a:ext cx="10728325" cy="871827"/>
          </a:xfrm>
        </p:spPr>
        <p:txBody>
          <a:bodyPr>
            <a:normAutofit fontScale="90000"/>
          </a:bodyPr>
          <a:lstStyle/>
          <a:p>
            <a:r>
              <a:rPr lang="en-US" dirty="0"/>
              <a:t>Full energy peak detection efficiency calibration using </a:t>
            </a:r>
            <a:r>
              <a:rPr lang="en-US" baseline="30000" dirty="0"/>
              <a:t>241</a:t>
            </a:r>
            <a:r>
              <a:rPr lang="en-US" dirty="0"/>
              <a:t>Am and MC simulations</a:t>
            </a:r>
            <a:br>
              <a:rPr lang="en-US" dirty="0"/>
            </a:br>
            <a:endParaRPr lang="en-US" dirty="0"/>
          </a:p>
        </p:txBody>
      </p:sp>
      <p:grpSp>
        <p:nvGrpSpPr>
          <p:cNvPr id="15" name="Groupe 14"/>
          <p:cNvGrpSpPr/>
          <p:nvPr/>
        </p:nvGrpSpPr>
        <p:grpSpPr>
          <a:xfrm>
            <a:off x="6212486" y="821457"/>
            <a:ext cx="5876991" cy="2144763"/>
            <a:chOff x="6212486" y="821457"/>
            <a:chExt cx="5876991" cy="2144763"/>
          </a:xfrm>
        </p:grpSpPr>
        <p:pic>
          <p:nvPicPr>
            <p:cNvPr id="24" name="Image 23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9409"/>
            <a:stretch/>
          </p:blipFill>
          <p:spPr>
            <a:xfrm>
              <a:off x="6212486" y="2624212"/>
              <a:ext cx="5861100" cy="342008"/>
            </a:xfrm>
            <a:prstGeom prst="rect">
              <a:avLst/>
            </a:prstGeom>
          </p:spPr>
        </p:pic>
        <p:grpSp>
          <p:nvGrpSpPr>
            <p:cNvPr id="14" name="Groupe 13"/>
            <p:cNvGrpSpPr/>
            <p:nvPr/>
          </p:nvGrpSpPr>
          <p:grpSpPr>
            <a:xfrm>
              <a:off x="6228377" y="821457"/>
              <a:ext cx="5861100" cy="1959471"/>
              <a:chOff x="6228377" y="821457"/>
              <a:chExt cx="5861100" cy="1959471"/>
            </a:xfrm>
          </p:grpSpPr>
          <p:pic>
            <p:nvPicPr>
              <p:cNvPr id="10" name="Image 9"/>
              <p:cNvPicPr>
                <a:picLocks noChangeAspect="1"/>
              </p:cNvPicPr>
              <p:nvPr/>
            </p:nvPicPr>
            <p:blipFill rotWithShape="1"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39320"/>
              <a:stretch/>
            </p:blipFill>
            <p:spPr>
              <a:xfrm>
                <a:off x="6228377" y="821457"/>
                <a:ext cx="5861100" cy="1959471"/>
              </a:xfrm>
              <a:prstGeom prst="rect">
                <a:avLst/>
              </a:prstGeom>
            </p:spPr>
          </p:pic>
          <p:sp>
            <p:nvSpPr>
              <p:cNvPr id="11" name="Rectangle 10"/>
              <p:cNvSpPr/>
              <p:nvPr/>
            </p:nvSpPr>
            <p:spPr>
              <a:xfrm>
                <a:off x="7248128" y="1521781"/>
                <a:ext cx="818298" cy="42555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en-US" dirty="0" smtClean="0"/>
              </a:p>
            </p:txBody>
          </p:sp>
          <p:sp>
            <p:nvSpPr>
              <p:cNvPr id="26" name="Rectangle 25"/>
              <p:cNvSpPr/>
              <p:nvPr/>
            </p:nvSpPr>
            <p:spPr>
              <a:xfrm rot="19360417">
                <a:off x="7283563" y="1393367"/>
                <a:ext cx="1051808" cy="19795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44000" tIns="108000" rIns="144000" bIns="144000" rtlCol="0" anchor="ctr">
                <a:spAutoFit/>
              </a:bodyPr>
              <a:lstStyle/>
              <a:p>
                <a:pPr algn="ctr"/>
                <a:endParaRPr lang="en-US" dirty="0" smtClean="0"/>
              </a:p>
            </p:txBody>
          </p:sp>
        </p:grpSp>
      </p:grpSp>
      <p:pic>
        <p:nvPicPr>
          <p:cNvPr id="9" name="Image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6763" y="821457"/>
            <a:ext cx="5857909" cy="3227442"/>
          </a:xfrm>
          <a:prstGeom prst="rect">
            <a:avLst/>
          </a:prstGeom>
        </p:spPr>
      </p:pic>
      <p:sp>
        <p:nvSpPr>
          <p:cNvPr id="29" name="Espace réservé du numéro de diapositive 2"/>
          <p:cNvSpPr>
            <a:spLocks noGrp="1"/>
          </p:cNvSpPr>
          <p:nvPr>
            <p:ph type="sldNum" sz="quarter" idx="12"/>
          </p:nvPr>
        </p:nvSpPr>
        <p:spPr>
          <a:xfrm>
            <a:off x="11450934" y="6453336"/>
            <a:ext cx="693738" cy="365125"/>
          </a:xfrm>
        </p:spPr>
        <p:txBody>
          <a:bodyPr/>
          <a:lstStyle/>
          <a:p>
            <a:fld id="{85049E77-B37C-477F-AE12-4EA2486BE1CA}" type="slidenum">
              <a:rPr lang="fr-FR" smtClean="0"/>
              <a:pPr/>
              <a:t>17</a:t>
            </a:fld>
            <a:endParaRPr lang="fr-FR"/>
          </a:p>
        </p:txBody>
      </p:sp>
      <p:sp>
        <p:nvSpPr>
          <p:cNvPr id="31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35567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49025" y="0"/>
            <a:ext cx="10728325" cy="871827"/>
          </a:xfrm>
        </p:spPr>
        <p:txBody>
          <a:bodyPr>
            <a:normAutofit fontScale="90000"/>
          </a:bodyPr>
          <a:lstStyle/>
          <a:p>
            <a:r>
              <a:rPr lang="en-US" dirty="0"/>
              <a:t>L X-ray </a:t>
            </a:r>
            <a:r>
              <a:rPr lang="en-US" dirty="0" smtClean="0"/>
              <a:t>emission </a:t>
            </a:r>
            <a:r>
              <a:rPr lang="en-US" dirty="0"/>
              <a:t>intensities of actinides</a:t>
            </a:r>
            <a:br>
              <a:rPr lang="en-US" dirty="0"/>
            </a:b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91178" y="534747"/>
            <a:ext cx="6618683" cy="2985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l" defTabSz="6386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400" dirty="0" smtClean="0">
                <a:solidFill>
                  <a:srgbClr val="0070C0"/>
                </a:solidFill>
                <a:latin typeface="Calibri"/>
                <a:cs typeface="Times New Roman" panose="02020603050405020304" pitchFamily="18" charset="0"/>
              </a:rPr>
              <a:t>Many actinides decay by </a:t>
            </a:r>
            <a:r>
              <a:rPr lang="en-US" sz="2400" dirty="0" smtClean="0">
                <a:solidFill>
                  <a:srgbClr val="0070C0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a</a:t>
            </a:r>
            <a:r>
              <a:rPr lang="en-US" sz="2400" dirty="0" smtClean="0">
                <a:solidFill>
                  <a:srgbClr val="0070C0"/>
                </a:solidFill>
                <a:latin typeface="Calibri"/>
                <a:cs typeface="Times New Roman" panose="02020603050405020304" pitchFamily="18" charset="0"/>
              </a:rPr>
              <a:t>-emissions and have intense L X-ray PEIs between 10-25 keV </a:t>
            </a:r>
          </a:p>
          <a:p>
            <a:pPr marL="342900" marR="0" lvl="0" indent="-342900" algn="l" defTabSz="6386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r-FR" sz="2000" dirty="0">
              <a:solidFill>
                <a:srgbClr val="39393B"/>
              </a:solidFill>
              <a:latin typeface="Calibri"/>
              <a:cs typeface="Times New Roman" panose="02020603050405020304" pitchFamily="18" charset="0"/>
            </a:endParaRPr>
          </a:p>
          <a:p>
            <a:pPr marL="342900" marR="0" lvl="0" indent="-342900" algn="l" defTabSz="6386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r-FR" sz="2000" dirty="0" smtClean="0">
              <a:solidFill>
                <a:srgbClr val="39393B"/>
              </a:solidFill>
              <a:latin typeface="Calibri"/>
              <a:cs typeface="Times New Roman" panose="02020603050405020304" pitchFamily="18" charset="0"/>
            </a:endParaRPr>
          </a:p>
          <a:p>
            <a:pPr marL="342900" marR="0" lvl="0" indent="-342900" algn="l" defTabSz="6386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r-FR" sz="2000" dirty="0">
              <a:solidFill>
                <a:srgbClr val="39393B"/>
              </a:solidFill>
              <a:latin typeface="Calibri"/>
              <a:cs typeface="Times New Roman" panose="02020603050405020304" pitchFamily="18" charset="0"/>
            </a:endParaRPr>
          </a:p>
          <a:p>
            <a:pPr marL="342900" marR="0" lvl="0" indent="-342900" algn="l" defTabSz="6386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r-FR" sz="2000" dirty="0" smtClean="0">
              <a:solidFill>
                <a:srgbClr val="39393B"/>
              </a:solidFill>
              <a:latin typeface="Calibri"/>
              <a:cs typeface="Times New Roman" panose="02020603050405020304" pitchFamily="18" charset="0"/>
            </a:endParaRPr>
          </a:p>
          <a:p>
            <a:pPr marL="342900" marR="0" lvl="0" indent="-342900" algn="l" defTabSz="6386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r-FR" sz="2000" dirty="0">
              <a:solidFill>
                <a:srgbClr val="39393B"/>
              </a:solidFill>
              <a:latin typeface="Calibri"/>
              <a:cs typeface="Times New Roman" panose="02020603050405020304" pitchFamily="18" charset="0"/>
            </a:endParaRPr>
          </a:p>
          <a:p>
            <a:pPr marL="342900" marR="0" lvl="0" indent="-342900" algn="l" defTabSz="6386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r-FR" sz="2000" dirty="0" smtClean="0">
              <a:solidFill>
                <a:srgbClr val="39393B"/>
              </a:solidFill>
              <a:latin typeface="Calibri"/>
              <a:cs typeface="Times New Roman" panose="02020603050405020304" pitchFamily="18" charset="0"/>
            </a:endParaRPr>
          </a:p>
          <a:p>
            <a:pPr marL="342900" marR="0" lvl="0" indent="-342900" algn="l" defTabSz="6386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r-FR" sz="2000" dirty="0">
              <a:solidFill>
                <a:srgbClr val="39393B"/>
              </a:solidFill>
              <a:latin typeface="Calibri"/>
              <a:cs typeface="Times New Roman" panose="02020603050405020304" pitchFamily="18" charset="0"/>
            </a:endParaRPr>
          </a:p>
        </p:txBody>
      </p:sp>
      <p:graphicFrame>
        <p:nvGraphicFramePr>
          <p:cNvPr id="26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8894185"/>
              </p:ext>
            </p:extLst>
          </p:nvPr>
        </p:nvGraphicFramePr>
        <p:xfrm>
          <a:off x="21869" y="3714064"/>
          <a:ext cx="6902193" cy="253596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83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33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8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54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5835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1358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8496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839940"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dirty="0">
                          <a:effectLst/>
                        </a:rPr>
                        <a:t>Nuclide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baseline="0" dirty="0" smtClean="0">
                          <a:effectLst/>
                          <a:latin typeface="+mj-lt"/>
                        </a:rPr>
                        <a:t>LX-ray </a:t>
                      </a:r>
                    </a:p>
                    <a:p>
                      <a:pPr algn="ctr" fontAlgn="ctr"/>
                      <a:r>
                        <a:rPr lang="fr-FR" sz="1400" u="none" strike="noStrike" baseline="0" dirty="0" err="1" smtClean="0">
                          <a:effectLst/>
                          <a:latin typeface="+mj-lt"/>
                        </a:rPr>
                        <a:t>intensity</a:t>
                      </a:r>
                      <a:endParaRPr lang="fr-FR" sz="1400" u="none" strike="noStrike" baseline="0" dirty="0">
                        <a:effectLst/>
                        <a:latin typeface="+mj-lt"/>
                      </a:endParaRPr>
                    </a:p>
                    <a:p>
                      <a:pPr algn="ctr" fontAlgn="ctr"/>
                      <a:r>
                        <a:rPr lang="fr-FR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/ 100 </a:t>
                      </a:r>
                      <a:r>
                        <a:rPr lang="fr-FR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dis.</a:t>
                      </a:r>
                      <a:endParaRPr lang="fr-FR" sz="1400" b="0" i="0" u="none" strike="noStrike" baseline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dirty="0">
                          <a:effectLst/>
                        </a:rPr>
                        <a:t>relative</a:t>
                      </a:r>
                      <a:br>
                        <a:rPr lang="fr-FR" sz="1400" u="none" strike="noStrike" dirty="0">
                          <a:effectLst/>
                        </a:rPr>
                      </a:br>
                      <a:r>
                        <a:rPr lang="fr-FR" sz="1400" u="none" strike="noStrike" dirty="0" err="1">
                          <a:effectLst/>
                        </a:rPr>
                        <a:t>unc</a:t>
                      </a:r>
                      <a:r>
                        <a:rPr lang="fr-FR" sz="1400" u="none" strike="noStrike" dirty="0" smtClean="0">
                          <a:effectLst/>
                        </a:rPr>
                        <a:t>. (%)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dirty="0" err="1">
                          <a:effectLst/>
                        </a:rPr>
                        <a:t>Method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dirty="0" err="1">
                          <a:effectLst/>
                        </a:rPr>
                        <a:t>Number</a:t>
                      </a:r>
                      <a:r>
                        <a:rPr lang="fr-FR" sz="1400" u="none" strike="noStrike" dirty="0">
                          <a:effectLst/>
                        </a:rPr>
                        <a:t> of</a:t>
                      </a:r>
                      <a:br>
                        <a:rPr lang="fr-FR" sz="1400" u="none" strike="noStrike" dirty="0">
                          <a:effectLst/>
                        </a:rPr>
                      </a:br>
                      <a:r>
                        <a:rPr lang="fr-FR" sz="1400" u="none" strike="noStrike" dirty="0" err="1">
                          <a:effectLst/>
                        </a:rPr>
                        <a:t>measurements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calc</a:t>
                      </a:r>
                      <a:r>
                        <a:rPr lang="fr-FR" sz="1400" u="none" strike="noStrike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. </a:t>
                      </a:r>
                      <a:r>
                        <a:rPr lang="fr-FR" sz="14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vs. </a:t>
                      </a:r>
                      <a:r>
                        <a:rPr lang="fr-FR" sz="1400" b="0" i="0" u="none" strike="noStrike" baseline="0" dirty="0" err="1" smtClean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exp</a:t>
                      </a:r>
                      <a:r>
                        <a:rPr lang="fr-FR" sz="140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.</a:t>
                      </a:r>
                      <a:endParaRPr lang="fr-FR" sz="1400" u="none" strike="noStrike" kern="1200" dirty="0">
                        <a:solidFill>
                          <a:schemeClr val="tx1"/>
                        </a:solidFill>
                        <a:effectLst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2671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 smtClean="0">
                          <a:effectLst/>
                        </a:rPr>
                        <a:t>Pu-239 </a:t>
                      </a:r>
                      <a:r>
                        <a:rPr lang="fr-FR" sz="1400" u="none" strike="noStrike" dirty="0" smtClean="0">
                          <a:effectLst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fr-FR" sz="1400" u="none" strike="noStrike" dirty="0" smtClean="0">
                          <a:effectLst/>
                        </a:rPr>
                        <a:t>U-235+</a:t>
                      </a:r>
                      <a:r>
                        <a:rPr lang="fr-FR" sz="1400" u="none" strike="noStrike" dirty="0" smtClean="0">
                          <a:effectLst/>
                          <a:latin typeface="Symbol" panose="05050102010706020507" pitchFamily="18" charset="2"/>
                        </a:rPr>
                        <a:t>a</a:t>
                      </a:r>
                      <a:endParaRPr lang="fr-FR" sz="1400" b="0" i="0" u="none" strike="noStrike" dirty="0" smtClean="0">
                        <a:solidFill>
                          <a:srgbClr val="000000"/>
                        </a:solidFill>
                        <a:effectLst/>
                        <a:latin typeface="Symbol" panose="05050102010706020507" pitchFamily="18" charset="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>
                          <a:solidFill>
                            <a:srgbClr val="00B050"/>
                          </a:solidFill>
                          <a:effectLst/>
                        </a:rPr>
                        <a:t>4.66</a:t>
                      </a:r>
                      <a:endParaRPr lang="fr-FR" sz="1400" b="0" i="0" u="none" strike="noStrike" dirty="0">
                        <a:solidFill>
                          <a:srgbClr val="00B05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dirty="0">
                          <a:solidFill>
                            <a:srgbClr val="00B050"/>
                          </a:solidFill>
                          <a:effectLst/>
                        </a:rPr>
                        <a:t>1.1</a:t>
                      </a:r>
                      <a:endParaRPr lang="fr-FR" sz="1400" b="0" i="0" u="none" strike="noStrike" dirty="0">
                        <a:solidFill>
                          <a:srgbClr val="00B05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 err="1">
                          <a:solidFill>
                            <a:srgbClr val="00B050"/>
                          </a:solidFill>
                          <a:effectLst/>
                        </a:rPr>
                        <a:t>meas</a:t>
                      </a:r>
                      <a:r>
                        <a:rPr lang="fr-FR" sz="1400" u="none" strike="noStrike" dirty="0">
                          <a:solidFill>
                            <a:srgbClr val="00B050"/>
                          </a:solidFill>
                          <a:effectLst/>
                        </a:rPr>
                        <a:t>.</a:t>
                      </a:r>
                      <a:endParaRPr lang="fr-FR" sz="1400" b="0" i="0" u="none" strike="noStrike" dirty="0">
                        <a:solidFill>
                          <a:srgbClr val="00B05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u="none" strike="noStrike" dirty="0">
                          <a:effectLst/>
                        </a:rPr>
                        <a:t>4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 err="1">
                          <a:solidFill>
                            <a:srgbClr val="FF0000"/>
                          </a:solidFill>
                          <a:effectLst/>
                        </a:rPr>
                        <a:t>disagree</a:t>
                      </a:r>
                      <a:endParaRPr lang="fr-FR" sz="1400" b="0" i="0" u="none" strike="noStrike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2671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 smtClean="0">
                          <a:effectLst/>
                        </a:rPr>
                        <a:t>Pu-240 </a:t>
                      </a:r>
                      <a:r>
                        <a:rPr lang="fr-FR" sz="1400" u="none" strike="noStrike" dirty="0" smtClean="0">
                          <a:effectLst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fr-FR" sz="1400" u="none" strike="noStrike" dirty="0" smtClean="0">
                          <a:effectLst/>
                        </a:rPr>
                        <a:t>U-236+</a:t>
                      </a:r>
                      <a:r>
                        <a:rPr lang="fr-FR" sz="1400" u="none" strike="noStrike" dirty="0" smtClean="0">
                          <a:effectLst/>
                          <a:latin typeface="Symbol" panose="05050102010706020507" pitchFamily="18" charset="2"/>
                        </a:rPr>
                        <a:t>a</a:t>
                      </a:r>
                      <a:endParaRPr lang="fr-FR" sz="1400" b="0" i="0" u="none" strike="noStrike" dirty="0" smtClean="0">
                        <a:solidFill>
                          <a:srgbClr val="000000"/>
                        </a:solidFill>
                        <a:effectLst/>
                        <a:latin typeface="Symbol" panose="05050102010706020507" pitchFamily="18" charset="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>
                          <a:solidFill>
                            <a:srgbClr val="00B050"/>
                          </a:solidFill>
                          <a:effectLst/>
                        </a:rPr>
                        <a:t>10.34</a:t>
                      </a:r>
                      <a:endParaRPr lang="fr-FR" sz="1400" b="0" i="0" u="none" strike="noStrike" dirty="0">
                        <a:solidFill>
                          <a:srgbClr val="00B05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>
                          <a:solidFill>
                            <a:srgbClr val="00B050"/>
                          </a:solidFill>
                          <a:effectLst/>
                        </a:rPr>
                        <a:t>1.5</a:t>
                      </a:r>
                      <a:endParaRPr lang="fr-FR" sz="1400" b="0" i="0" u="none" strike="noStrike">
                        <a:solidFill>
                          <a:srgbClr val="00B05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 err="1">
                          <a:solidFill>
                            <a:srgbClr val="00B050"/>
                          </a:solidFill>
                          <a:effectLst/>
                        </a:rPr>
                        <a:t>meas</a:t>
                      </a:r>
                      <a:r>
                        <a:rPr lang="fr-FR" sz="1400" u="none" strike="noStrike" dirty="0">
                          <a:solidFill>
                            <a:srgbClr val="00B050"/>
                          </a:solidFill>
                          <a:effectLst/>
                        </a:rPr>
                        <a:t>.</a:t>
                      </a:r>
                      <a:endParaRPr lang="fr-FR" sz="1400" b="0" i="0" u="none" strike="noStrike" dirty="0">
                        <a:solidFill>
                          <a:srgbClr val="00B05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u="none" strike="noStrike" dirty="0" smtClean="0">
                          <a:effectLst/>
                        </a:rPr>
                        <a:t>6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 err="1">
                          <a:solidFill>
                            <a:schemeClr val="tx1"/>
                          </a:solidFill>
                          <a:effectLst/>
                        </a:rPr>
                        <a:t>agree</a:t>
                      </a:r>
                      <a:endParaRPr lang="fr-FR" sz="14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2671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 smtClean="0">
                          <a:effectLst/>
                        </a:rPr>
                        <a:t>Am-241 </a:t>
                      </a:r>
                      <a:r>
                        <a:rPr lang="fr-FR" sz="1400" u="none" strike="noStrike" dirty="0" smtClean="0">
                          <a:effectLst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fr-FR" sz="1400" u="none" strike="noStrike" dirty="0" smtClean="0">
                          <a:effectLst/>
                        </a:rPr>
                        <a:t>Np-237+</a:t>
                      </a:r>
                      <a:r>
                        <a:rPr lang="fr-FR" sz="1400" u="none" strike="noStrike" dirty="0" smtClean="0">
                          <a:effectLst/>
                          <a:latin typeface="Symbol" panose="05050102010706020507" pitchFamily="18" charset="2"/>
                        </a:rPr>
                        <a:t>a</a:t>
                      </a:r>
                      <a:endParaRPr lang="fr-FR" sz="1400" b="0" i="0" u="none" strike="noStrike" dirty="0" smtClean="0">
                        <a:solidFill>
                          <a:srgbClr val="000000"/>
                        </a:solidFill>
                        <a:effectLst/>
                        <a:latin typeface="Symbol" panose="05050102010706020507" pitchFamily="18" charset="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>
                          <a:solidFill>
                            <a:srgbClr val="00B050"/>
                          </a:solidFill>
                          <a:effectLst/>
                        </a:rPr>
                        <a:t>37.66</a:t>
                      </a:r>
                      <a:endParaRPr lang="fr-FR" sz="1400" b="0" i="0" u="none" strike="noStrike" dirty="0">
                        <a:solidFill>
                          <a:srgbClr val="00B05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dirty="0">
                          <a:solidFill>
                            <a:srgbClr val="00B050"/>
                          </a:solidFill>
                          <a:effectLst/>
                        </a:rPr>
                        <a:t>0.5</a:t>
                      </a:r>
                      <a:endParaRPr lang="fr-FR" sz="1400" b="0" i="0" u="none" strike="noStrike" dirty="0">
                        <a:solidFill>
                          <a:srgbClr val="00B05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 err="1">
                          <a:solidFill>
                            <a:srgbClr val="00B050"/>
                          </a:solidFill>
                          <a:effectLst/>
                        </a:rPr>
                        <a:t>meas</a:t>
                      </a:r>
                      <a:r>
                        <a:rPr lang="fr-FR" sz="1400" u="none" strike="noStrike" dirty="0">
                          <a:solidFill>
                            <a:srgbClr val="00B050"/>
                          </a:solidFill>
                          <a:effectLst/>
                        </a:rPr>
                        <a:t>.</a:t>
                      </a:r>
                      <a:endParaRPr lang="fr-FR" sz="1400" b="0" i="0" u="none" strike="noStrike" dirty="0">
                        <a:solidFill>
                          <a:srgbClr val="00B05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u="none" strike="noStrike" dirty="0" smtClean="0">
                          <a:effectLst/>
                        </a:rPr>
                        <a:t>9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kern="1200" dirty="0" err="1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disagree</a:t>
                      </a:r>
                      <a:endParaRPr lang="fr-FR" sz="1400" u="none" strike="noStrike" kern="1200" dirty="0">
                        <a:solidFill>
                          <a:srgbClr val="FF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2671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 smtClean="0">
                          <a:effectLst/>
                        </a:rPr>
                        <a:t>Cm-242 </a:t>
                      </a:r>
                      <a:r>
                        <a:rPr lang="fr-FR" sz="1400" u="none" strike="noStrike" dirty="0" smtClean="0">
                          <a:effectLst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fr-FR" sz="1400" u="none" strike="noStrike" dirty="0" smtClean="0">
                          <a:effectLst/>
                        </a:rPr>
                        <a:t>Pu-238+</a:t>
                      </a:r>
                      <a:r>
                        <a:rPr lang="fr-FR" sz="1400" u="none" strike="noStrike" dirty="0" smtClean="0">
                          <a:effectLst/>
                          <a:latin typeface="Symbol" panose="05050102010706020507" pitchFamily="18" charset="2"/>
                        </a:rPr>
                        <a:t>a</a:t>
                      </a:r>
                      <a:endParaRPr lang="fr-FR" sz="1400" b="0" i="0" u="none" strike="noStrike" dirty="0" smtClean="0">
                        <a:solidFill>
                          <a:srgbClr val="000000"/>
                        </a:solidFill>
                        <a:effectLst/>
                        <a:latin typeface="Symbol" panose="05050102010706020507" pitchFamily="18" charset="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>
                          <a:solidFill>
                            <a:srgbClr val="0070C0"/>
                          </a:solidFill>
                          <a:effectLst/>
                        </a:rPr>
                        <a:t>9.92</a:t>
                      </a:r>
                      <a:endParaRPr lang="fr-FR" sz="1400" b="0" i="0" u="none" strike="noStrike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dirty="0">
                          <a:solidFill>
                            <a:srgbClr val="0070C0"/>
                          </a:solidFill>
                          <a:effectLst/>
                        </a:rPr>
                        <a:t>2.3</a:t>
                      </a:r>
                      <a:endParaRPr lang="fr-FR" sz="1400" b="0" i="0" u="none" strike="noStrike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 err="1">
                          <a:solidFill>
                            <a:srgbClr val="0070C0"/>
                          </a:solidFill>
                          <a:effectLst/>
                        </a:rPr>
                        <a:t>calc</a:t>
                      </a:r>
                      <a:r>
                        <a:rPr lang="fr-FR" sz="1400" u="none" strike="noStrike" dirty="0">
                          <a:solidFill>
                            <a:srgbClr val="0070C0"/>
                          </a:solidFill>
                          <a:effectLst/>
                        </a:rPr>
                        <a:t>.</a:t>
                      </a:r>
                      <a:endParaRPr lang="fr-FR" sz="1400" b="0" i="0" u="none" strike="noStrike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u="none" strike="noStrike" dirty="0">
                          <a:effectLst/>
                        </a:rPr>
                        <a:t>2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kern="1200" dirty="0" err="1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disagree</a:t>
                      </a:r>
                      <a:endParaRPr lang="fr-FR" sz="1400" u="none" strike="noStrike" kern="1200" dirty="0">
                        <a:solidFill>
                          <a:srgbClr val="FF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2671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 smtClean="0">
                          <a:effectLst/>
                        </a:rPr>
                        <a:t>Cm-244 </a:t>
                      </a:r>
                      <a:r>
                        <a:rPr lang="fr-FR" sz="1400" u="none" strike="noStrike" dirty="0" smtClean="0">
                          <a:effectLst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fr-FR" sz="1400" u="none" strike="noStrike" dirty="0" smtClean="0">
                          <a:effectLst/>
                        </a:rPr>
                        <a:t>Pu-240+</a:t>
                      </a:r>
                      <a:r>
                        <a:rPr lang="fr-FR" sz="1400" u="none" strike="noStrike" dirty="0" smtClean="0">
                          <a:effectLst/>
                          <a:latin typeface="Symbol" panose="05050102010706020507" pitchFamily="18" charset="2"/>
                        </a:rPr>
                        <a:t>a</a:t>
                      </a:r>
                      <a:endParaRPr lang="fr-FR" sz="1400" b="0" i="0" u="none" strike="noStrike" dirty="0" smtClean="0">
                        <a:solidFill>
                          <a:srgbClr val="000000"/>
                        </a:solidFill>
                        <a:effectLst/>
                        <a:latin typeface="Symbol" panose="05050102010706020507" pitchFamily="18" charset="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>
                          <a:solidFill>
                            <a:srgbClr val="0070C0"/>
                          </a:solidFill>
                          <a:effectLst/>
                        </a:rPr>
                        <a:t>8.92</a:t>
                      </a:r>
                      <a:endParaRPr lang="fr-FR" sz="1400" b="0" i="0" u="none" strike="noStrike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dirty="0">
                          <a:solidFill>
                            <a:srgbClr val="0070C0"/>
                          </a:solidFill>
                          <a:effectLst/>
                        </a:rPr>
                        <a:t>2.6</a:t>
                      </a:r>
                      <a:endParaRPr lang="fr-FR" sz="1400" b="0" i="0" u="none" strike="noStrike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 err="1">
                          <a:solidFill>
                            <a:srgbClr val="0070C0"/>
                          </a:solidFill>
                          <a:effectLst/>
                        </a:rPr>
                        <a:t>calc</a:t>
                      </a:r>
                      <a:r>
                        <a:rPr lang="fr-FR" sz="1400" u="none" strike="noStrike" dirty="0">
                          <a:solidFill>
                            <a:srgbClr val="0070C0"/>
                          </a:solidFill>
                          <a:effectLst/>
                        </a:rPr>
                        <a:t>.</a:t>
                      </a:r>
                      <a:endParaRPr lang="fr-FR" sz="1400" b="0" i="0" u="none" strike="noStrike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u="none" strike="noStrike" dirty="0" smtClean="0">
                          <a:effectLst/>
                        </a:rPr>
                        <a:t>1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 err="1">
                          <a:solidFill>
                            <a:schemeClr val="tx1"/>
                          </a:solidFill>
                          <a:effectLst/>
                        </a:rPr>
                        <a:t>agree</a:t>
                      </a:r>
                      <a:endParaRPr lang="fr-FR" sz="14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2671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 smtClean="0">
                          <a:effectLst/>
                        </a:rPr>
                        <a:t>U-235 </a:t>
                      </a:r>
                      <a:r>
                        <a:rPr lang="fr-FR" sz="1400" u="none" strike="noStrike" dirty="0" smtClean="0">
                          <a:effectLst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fr-FR" sz="1400" u="none" strike="noStrike" dirty="0" smtClean="0">
                          <a:effectLst/>
                        </a:rPr>
                        <a:t>Th-232+</a:t>
                      </a:r>
                      <a:r>
                        <a:rPr lang="fr-FR" sz="1400" u="none" strike="noStrike" dirty="0" smtClean="0">
                          <a:effectLst/>
                          <a:latin typeface="Symbol" panose="05050102010706020507" pitchFamily="18" charset="2"/>
                        </a:rPr>
                        <a:t>a</a:t>
                      </a:r>
                      <a:endParaRPr lang="fr-FR" sz="1400" b="0" i="0" u="none" strike="noStrike" dirty="0" smtClean="0">
                        <a:solidFill>
                          <a:srgbClr val="000000"/>
                        </a:solidFill>
                        <a:effectLst/>
                        <a:latin typeface="Symbol" panose="05050102010706020507" pitchFamily="18" charset="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>
                          <a:solidFill>
                            <a:srgbClr val="0070C0"/>
                          </a:solidFill>
                          <a:effectLst/>
                        </a:rPr>
                        <a:t>40.0</a:t>
                      </a:r>
                      <a:endParaRPr lang="fr-FR" sz="1400" b="0" i="0" u="none" strike="noStrike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u="none" strike="noStrike" dirty="0">
                          <a:solidFill>
                            <a:srgbClr val="0070C0"/>
                          </a:solidFill>
                          <a:effectLst/>
                        </a:rPr>
                        <a:t>55.0</a:t>
                      </a:r>
                      <a:endParaRPr lang="fr-FR" sz="1400" b="0" i="0" u="none" strike="noStrike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u="none" strike="noStrike" dirty="0" err="1">
                          <a:solidFill>
                            <a:srgbClr val="0070C0"/>
                          </a:solidFill>
                          <a:effectLst/>
                        </a:rPr>
                        <a:t>calc</a:t>
                      </a:r>
                      <a:r>
                        <a:rPr lang="fr-FR" sz="1400" u="none" strike="noStrike" dirty="0">
                          <a:solidFill>
                            <a:srgbClr val="0070C0"/>
                          </a:solidFill>
                          <a:effectLst/>
                        </a:rPr>
                        <a:t>.</a:t>
                      </a:r>
                      <a:endParaRPr lang="fr-FR" sz="1400" b="0" i="0" u="none" strike="noStrike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pic>
        <p:nvPicPr>
          <p:cNvPr id="29" name="Image 28"/>
          <p:cNvPicPr>
            <a:picLocks noChangeAspect="1"/>
          </p:cNvPicPr>
          <p:nvPr/>
        </p:nvPicPr>
        <p:blipFill rotWithShape="1">
          <a:blip r:embed="rId3"/>
          <a:srcRect l="-106" t="8904" r="56237" b="39483"/>
          <a:stretch/>
        </p:blipFill>
        <p:spPr>
          <a:xfrm>
            <a:off x="2004780" y="1412776"/>
            <a:ext cx="2867084" cy="2108150"/>
          </a:xfrm>
          <a:prstGeom prst="rect">
            <a:avLst/>
          </a:prstGeom>
        </p:spPr>
      </p:pic>
      <p:grpSp>
        <p:nvGrpSpPr>
          <p:cNvPr id="10" name="Groupe 9"/>
          <p:cNvGrpSpPr>
            <a:grpSpLocks noChangeAspect="1"/>
          </p:cNvGrpSpPr>
          <p:nvPr/>
        </p:nvGrpSpPr>
        <p:grpSpPr>
          <a:xfrm>
            <a:off x="6744072" y="548680"/>
            <a:ext cx="5157067" cy="3276007"/>
            <a:chOff x="6384032" y="906595"/>
            <a:chExt cx="4529803" cy="2877540"/>
          </a:xfrm>
        </p:grpSpPr>
        <p:grpSp>
          <p:nvGrpSpPr>
            <p:cNvPr id="13" name="Group 7"/>
            <p:cNvGrpSpPr>
              <a:grpSpLocks noChangeAspect="1"/>
            </p:cNvGrpSpPr>
            <p:nvPr/>
          </p:nvGrpSpPr>
          <p:grpSpPr>
            <a:xfrm>
              <a:off x="6384032" y="906595"/>
              <a:ext cx="4248472" cy="2725508"/>
              <a:chOff x="8302" y="2810643"/>
              <a:chExt cx="4947244" cy="3210645"/>
            </a:xfrm>
          </p:grpSpPr>
          <p:grpSp>
            <p:nvGrpSpPr>
              <p:cNvPr id="14" name="Group 2"/>
              <p:cNvGrpSpPr/>
              <p:nvPr/>
            </p:nvGrpSpPr>
            <p:grpSpPr>
              <a:xfrm>
                <a:off x="8302" y="2810643"/>
                <a:ext cx="4947244" cy="3210645"/>
                <a:chOff x="179513" y="2810643"/>
                <a:chExt cx="4947244" cy="3210645"/>
              </a:xfrm>
            </p:grpSpPr>
            <p:pic>
              <p:nvPicPr>
                <p:cNvPr id="22" name="Image 21"/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7652"/>
                <a:stretch/>
              </p:blipFill>
              <p:spPr>
                <a:xfrm>
                  <a:off x="179513" y="2996952"/>
                  <a:ext cx="4947244" cy="3024336"/>
                </a:xfrm>
                <a:prstGeom prst="rect">
                  <a:avLst/>
                </a:prstGeom>
              </p:spPr>
            </p:pic>
            <p:sp>
              <p:nvSpPr>
                <p:cNvPr id="23" name="ZoneTexte 22"/>
                <p:cNvSpPr txBox="1"/>
                <p:nvPr/>
              </p:nvSpPr>
              <p:spPr>
                <a:xfrm>
                  <a:off x="1726217" y="2810643"/>
                  <a:ext cx="2179959" cy="3583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6386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600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39393B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241</a:t>
                  </a:r>
                  <a:r>
                    <a:rPr kumimoji="0" lang="fr-FR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39393B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Am L X-ray </a:t>
                  </a:r>
                  <a:r>
                    <a:rPr kumimoji="0" lang="fr-FR" sz="16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39393B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spectrum</a:t>
                  </a:r>
                  <a:endParaRPr kumimoji="0" lang="fr-F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9393B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" name="TextBox 4"/>
              <p:cNvSpPr txBox="1"/>
              <p:nvPr/>
            </p:nvSpPr>
            <p:spPr>
              <a:xfrm>
                <a:off x="1403648" y="5157192"/>
                <a:ext cx="467039" cy="3942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9393B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</a:t>
                </a:r>
                <a:r>
                  <a:rPr lang="en-US" sz="1600" i="1" dirty="0">
                    <a:solidFill>
                      <a:srgbClr val="39393B"/>
                    </a:solidFill>
                    <a:latin typeface="Symbol" panose="05050102010706020507" pitchFamily="18" charset="2"/>
                    <a:cs typeface="Symbol" charset="2"/>
                  </a:rPr>
                  <a:t>a</a:t>
                </a:r>
              </a:p>
            </p:txBody>
          </p:sp>
          <p:sp>
            <p:nvSpPr>
              <p:cNvPr id="16" name="TextBox 27"/>
              <p:cNvSpPr txBox="1"/>
              <p:nvPr/>
            </p:nvSpPr>
            <p:spPr>
              <a:xfrm>
                <a:off x="2699792" y="5157192"/>
                <a:ext cx="446504" cy="3942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0" lang="en-US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9393B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</a:t>
                </a:r>
                <a:r>
                  <a:rPr lang="en-US" sz="1600" i="1" dirty="0" err="1">
                    <a:solidFill>
                      <a:srgbClr val="39393B"/>
                    </a:solidFill>
                    <a:latin typeface="Symbol" panose="05050102010706020507" pitchFamily="18" charset="2"/>
                    <a:cs typeface="Symbol" charset="2"/>
                  </a:rPr>
                  <a:t>b</a:t>
                </a:r>
                <a:endParaRPr lang="en-US" sz="1600" i="1" dirty="0">
                  <a:solidFill>
                    <a:srgbClr val="39393B"/>
                  </a:solidFill>
                  <a:latin typeface="Symbol" panose="05050102010706020507" pitchFamily="18" charset="2"/>
                  <a:cs typeface="Symbol" charset="2"/>
                </a:endParaRPr>
              </a:p>
            </p:txBody>
          </p:sp>
          <p:sp>
            <p:nvSpPr>
              <p:cNvPr id="17" name="TextBox 28"/>
              <p:cNvSpPr txBox="1"/>
              <p:nvPr/>
            </p:nvSpPr>
            <p:spPr>
              <a:xfrm>
                <a:off x="3995936" y="5157192"/>
                <a:ext cx="414772" cy="3942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0" lang="en-US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9393B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</a:t>
                </a:r>
                <a:r>
                  <a:rPr lang="en-US" sz="1600" i="1" dirty="0" err="1">
                    <a:solidFill>
                      <a:srgbClr val="39393B"/>
                    </a:solidFill>
                    <a:latin typeface="Symbol" panose="05050102010706020507" pitchFamily="18" charset="2"/>
                    <a:cs typeface="Symbol" charset="2"/>
                  </a:rPr>
                  <a:t>g</a:t>
                </a:r>
                <a:endParaRPr lang="en-US" sz="1600" i="1" dirty="0">
                  <a:solidFill>
                    <a:srgbClr val="39393B"/>
                  </a:solidFill>
                  <a:latin typeface="Symbol" panose="05050102010706020507" pitchFamily="18" charset="2"/>
                  <a:cs typeface="Symbol" charset="2"/>
                </a:endParaRPr>
              </a:p>
            </p:txBody>
          </p:sp>
          <p:sp>
            <p:nvSpPr>
              <p:cNvPr id="18" name="TextBox 31"/>
              <p:cNvSpPr txBox="1"/>
              <p:nvPr/>
            </p:nvSpPr>
            <p:spPr>
              <a:xfrm>
                <a:off x="755577" y="5229200"/>
                <a:ext cx="394238" cy="3942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6386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9393B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</a:t>
                </a:r>
                <a:r>
                  <a:rPr kumimoji="0" 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39393B"/>
                    </a:solidFill>
                    <a:effectLst/>
                    <a:uLnTx/>
                    <a:uFillTx/>
                    <a:latin typeface="Symbol" panose="05050102010706020507" pitchFamily="18" charset="2"/>
                    <a:cs typeface="Symbol" charset="2"/>
                  </a:rPr>
                  <a:t>i</a:t>
                </a:r>
              </a:p>
            </p:txBody>
          </p:sp>
          <p:sp>
            <p:nvSpPr>
              <p:cNvPr id="19" name="Right Bracket 6"/>
              <p:cNvSpPr/>
              <p:nvPr/>
            </p:nvSpPr>
            <p:spPr>
              <a:xfrm rot="5400000">
                <a:off x="1547664" y="5207714"/>
                <a:ext cx="144016" cy="432048"/>
              </a:xfrm>
              <a:prstGeom prst="rightBracket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6386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500" b="0" i="0" u="none" strike="noStrike" kern="1200" cap="none" spc="0" normalizeH="0" baseline="0" noProof="0">
                  <a:ln>
                    <a:noFill/>
                  </a:ln>
                  <a:solidFill>
                    <a:srgbClr val="39393B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Right Bracket 41"/>
              <p:cNvSpPr/>
              <p:nvPr/>
            </p:nvSpPr>
            <p:spPr>
              <a:xfrm rot="5400000">
                <a:off x="2879812" y="4955686"/>
                <a:ext cx="144016" cy="936104"/>
              </a:xfrm>
              <a:prstGeom prst="rightBracket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6386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500" b="0" i="0" u="none" strike="noStrike" kern="1200" cap="none" spc="0" normalizeH="0" baseline="0" noProof="0">
                  <a:ln>
                    <a:noFill/>
                  </a:ln>
                  <a:solidFill>
                    <a:srgbClr val="39393B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Right Bracket 42"/>
              <p:cNvSpPr/>
              <p:nvPr/>
            </p:nvSpPr>
            <p:spPr>
              <a:xfrm rot="5400000">
                <a:off x="4175956" y="4955686"/>
                <a:ext cx="144016" cy="936104"/>
              </a:xfrm>
              <a:prstGeom prst="rightBracket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6386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500" b="0" i="0" u="none" strike="noStrike" kern="1200" cap="none" spc="0" normalizeH="0" baseline="0" noProof="0">
                  <a:ln>
                    <a:noFill/>
                  </a:ln>
                  <a:solidFill>
                    <a:srgbClr val="39393B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5" name="ZoneTexte 24"/>
            <p:cNvSpPr txBox="1"/>
            <p:nvPr/>
          </p:nvSpPr>
          <p:spPr>
            <a:xfrm>
              <a:off x="10520779" y="3445581"/>
              <a:ext cx="39305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600" dirty="0" smtClean="0">
                  <a:solidFill>
                    <a:schemeClr val="bg1"/>
                  </a:solidFill>
                  <a:latin typeface="+mj-lt"/>
                </a:rPr>
                <a:t>26</a:t>
              </a:r>
              <a:endParaRPr lang="en-US" sz="1600" dirty="0">
                <a:solidFill>
                  <a:schemeClr val="bg1"/>
                </a:solidFill>
                <a:latin typeface="+mj-lt"/>
              </a:endParaRPr>
            </a:p>
          </p:txBody>
        </p:sp>
      </p:grpSp>
      <p:sp>
        <p:nvSpPr>
          <p:cNvPr id="30" name="Espace réservé du numéro de diapositive 3"/>
          <p:cNvSpPr txBox="1">
            <a:spLocks/>
          </p:cNvSpPr>
          <p:nvPr/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638617" rtl="0" eaLnBrk="1" latinLnBrk="0" hangingPunct="1">
              <a:defRPr sz="1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38617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7234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15851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54468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193085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31702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70319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08936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5049E77-B37C-477F-AE12-4EA2486BE1CA}" type="slidenum">
              <a:rPr lang="fr-FR" smtClean="0"/>
              <a:pPr/>
              <a:t>18</a:t>
            </a:fld>
            <a:endParaRPr lang="fr-FR" dirty="0"/>
          </a:p>
        </p:txBody>
      </p:sp>
      <p:sp>
        <p:nvSpPr>
          <p:cNvPr id="31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dirty="0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  <p:grpSp>
        <p:nvGrpSpPr>
          <p:cNvPr id="9" name="Groupe 8"/>
          <p:cNvGrpSpPr/>
          <p:nvPr/>
        </p:nvGrpSpPr>
        <p:grpSpPr>
          <a:xfrm>
            <a:off x="7032104" y="3789040"/>
            <a:ext cx="4852368" cy="2761417"/>
            <a:chOff x="7110966" y="3961402"/>
            <a:chExt cx="4852368" cy="2761417"/>
          </a:xfrm>
          <a:solidFill>
            <a:schemeClr val="bg1"/>
          </a:solidFill>
        </p:grpSpPr>
        <p:sp>
          <p:nvSpPr>
            <p:cNvPr id="8" name="Rectangle 7"/>
            <p:cNvSpPr/>
            <p:nvPr/>
          </p:nvSpPr>
          <p:spPr>
            <a:xfrm>
              <a:off x="10819711" y="4113435"/>
              <a:ext cx="845103" cy="477054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pPr marL="0" marR="0" lvl="0" indent="0" algn="ctr" defTabSz="6386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500" b="0" i="0" u="none" strike="noStrike" kern="1200" cap="none" spc="0" normalizeH="0" baseline="30000" noProof="0" dirty="0" smtClean="0">
                  <a:ln>
                    <a:noFill/>
                  </a:ln>
                  <a:solidFill>
                    <a:srgbClr val="39393B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238</a:t>
              </a:r>
              <a:r>
                <a:rPr kumimoji="0" lang="en-US" sz="25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9393B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Pu</a:t>
              </a:r>
              <a:endPara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39393B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aphicFrame>
          <p:nvGraphicFramePr>
            <p:cNvPr id="24" name="Graphique 23"/>
            <p:cNvGraphicFramePr/>
            <p:nvPr>
              <p:extLst>
                <p:ext uri="{D42A27DB-BD31-4B8C-83A1-F6EECF244321}">
                  <p14:modId xmlns:p14="http://schemas.microsoft.com/office/powerpoint/2010/main" val="158797244"/>
                </p:ext>
              </p:extLst>
            </p:nvPr>
          </p:nvGraphicFramePr>
          <p:xfrm>
            <a:off x="7110966" y="3961402"/>
            <a:ext cx="4852368" cy="276141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" name="Rectangle 1"/>
            <p:cNvSpPr/>
            <p:nvPr/>
          </p:nvSpPr>
          <p:spPr>
            <a:xfrm>
              <a:off x="11866242" y="5163983"/>
              <a:ext cx="85533" cy="482600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 rot="3399637">
              <a:off x="11356281" y="6122843"/>
              <a:ext cx="398955" cy="583216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 rot="5400000">
              <a:off x="11442624" y="5283184"/>
              <a:ext cx="468000" cy="72000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en-US" dirty="0" smtClean="0"/>
            </a:p>
          </p:txBody>
        </p:sp>
        <p:cxnSp>
          <p:nvCxnSpPr>
            <p:cNvPr id="6" name="Connecteur droit 5"/>
            <p:cNvCxnSpPr/>
            <p:nvPr/>
          </p:nvCxnSpPr>
          <p:spPr>
            <a:xfrm>
              <a:off x="11621568" y="5395124"/>
              <a:ext cx="144016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00556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47328" y="44624"/>
            <a:ext cx="10728325" cy="871827"/>
          </a:xfrm>
        </p:spPr>
        <p:txBody>
          <a:bodyPr/>
          <a:lstStyle/>
          <a:p>
            <a:r>
              <a:rPr lang="en-US" dirty="0" smtClean="0"/>
              <a:t>Data and spectrum processing</a:t>
            </a:r>
            <a:endParaRPr lang="en-US" dirty="0"/>
          </a:p>
        </p:txBody>
      </p:sp>
      <p:grpSp>
        <p:nvGrpSpPr>
          <p:cNvPr id="7578" name="Groupe 7577"/>
          <p:cNvGrpSpPr>
            <a:grpSpLocks noChangeAspect="1"/>
          </p:cNvGrpSpPr>
          <p:nvPr/>
        </p:nvGrpSpPr>
        <p:grpSpPr>
          <a:xfrm>
            <a:off x="148882" y="627934"/>
            <a:ext cx="4937483" cy="5644957"/>
            <a:chOff x="869545" y="1412776"/>
            <a:chExt cx="3347158" cy="3826759"/>
          </a:xfrm>
        </p:grpSpPr>
        <p:grpSp>
          <p:nvGrpSpPr>
            <p:cNvPr id="5" name="Groupe 4"/>
            <p:cNvGrpSpPr/>
            <p:nvPr/>
          </p:nvGrpSpPr>
          <p:grpSpPr>
            <a:xfrm>
              <a:off x="869545" y="2671194"/>
              <a:ext cx="3251846" cy="1112955"/>
              <a:chOff x="111210" y="2108257"/>
              <a:chExt cx="3251846" cy="1112955"/>
            </a:xfrm>
          </p:grpSpPr>
          <p:sp>
            <p:nvSpPr>
              <p:cNvPr id="6" name="Rectangle 12504"/>
              <p:cNvSpPr>
                <a:spLocks noChangeArrowheads="1"/>
              </p:cNvSpPr>
              <p:nvPr/>
            </p:nvSpPr>
            <p:spPr bwMode="auto">
              <a:xfrm rot="16200000">
                <a:off x="20205" y="2504632"/>
                <a:ext cx="30006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dirty="0" err="1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Counts</a:t>
                </a:r>
                <a:endPara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" name="Rectangle 12506"/>
              <p:cNvSpPr>
                <a:spLocks noChangeArrowheads="1"/>
              </p:cNvSpPr>
              <p:nvPr/>
            </p:nvSpPr>
            <p:spPr bwMode="auto">
              <a:xfrm>
                <a:off x="516950" y="3103152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16100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" name="Line 12507"/>
              <p:cNvSpPr>
                <a:spLocks noChangeShapeType="1"/>
              </p:cNvSpPr>
              <p:nvPr/>
            </p:nvSpPr>
            <p:spPr bwMode="auto">
              <a:xfrm>
                <a:off x="623957" y="3078628"/>
                <a:ext cx="0" cy="347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Line 12508"/>
              <p:cNvSpPr>
                <a:spLocks noChangeShapeType="1"/>
              </p:cNvSpPr>
              <p:nvPr/>
            </p:nvSpPr>
            <p:spPr bwMode="auto">
              <a:xfrm>
                <a:off x="703170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" name="Line 12509"/>
              <p:cNvSpPr>
                <a:spLocks noChangeShapeType="1"/>
              </p:cNvSpPr>
              <p:nvPr/>
            </p:nvSpPr>
            <p:spPr bwMode="auto">
              <a:xfrm>
                <a:off x="783773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Line 12510"/>
              <p:cNvSpPr>
                <a:spLocks noChangeShapeType="1"/>
              </p:cNvSpPr>
              <p:nvPr/>
            </p:nvSpPr>
            <p:spPr bwMode="auto">
              <a:xfrm>
                <a:off x="864375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" name="Line 12511"/>
              <p:cNvSpPr>
                <a:spLocks noChangeShapeType="1"/>
              </p:cNvSpPr>
              <p:nvPr/>
            </p:nvSpPr>
            <p:spPr bwMode="auto">
              <a:xfrm>
                <a:off x="944978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Line 12513"/>
              <p:cNvSpPr>
                <a:spLocks noChangeShapeType="1"/>
              </p:cNvSpPr>
              <p:nvPr/>
            </p:nvSpPr>
            <p:spPr bwMode="auto">
              <a:xfrm>
                <a:off x="1025581" y="3078628"/>
                <a:ext cx="0" cy="347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" name="Line 12514"/>
              <p:cNvSpPr>
                <a:spLocks noChangeShapeType="1"/>
              </p:cNvSpPr>
              <p:nvPr/>
            </p:nvSpPr>
            <p:spPr bwMode="auto">
              <a:xfrm>
                <a:off x="1106183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" name="Line 12515"/>
              <p:cNvSpPr>
                <a:spLocks noChangeShapeType="1"/>
              </p:cNvSpPr>
              <p:nvPr/>
            </p:nvSpPr>
            <p:spPr bwMode="auto">
              <a:xfrm>
                <a:off x="1186786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Line 12516"/>
              <p:cNvSpPr>
                <a:spLocks noChangeShapeType="1"/>
              </p:cNvSpPr>
              <p:nvPr/>
            </p:nvSpPr>
            <p:spPr bwMode="auto">
              <a:xfrm>
                <a:off x="1267388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" name="Line 12517"/>
              <p:cNvSpPr>
                <a:spLocks noChangeShapeType="1"/>
              </p:cNvSpPr>
              <p:nvPr/>
            </p:nvSpPr>
            <p:spPr bwMode="auto">
              <a:xfrm>
                <a:off x="1347991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" name="Rectangle 12518"/>
              <p:cNvSpPr>
                <a:spLocks noChangeArrowheads="1"/>
              </p:cNvSpPr>
              <p:nvPr/>
            </p:nvSpPr>
            <p:spPr bwMode="auto">
              <a:xfrm>
                <a:off x="1321587" y="3103152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17100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Line 12519"/>
              <p:cNvSpPr>
                <a:spLocks noChangeShapeType="1"/>
              </p:cNvSpPr>
              <p:nvPr/>
            </p:nvSpPr>
            <p:spPr bwMode="auto">
              <a:xfrm>
                <a:off x="1428594" y="3078628"/>
                <a:ext cx="0" cy="347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Line 12520"/>
              <p:cNvSpPr>
                <a:spLocks noChangeShapeType="1"/>
              </p:cNvSpPr>
              <p:nvPr/>
            </p:nvSpPr>
            <p:spPr bwMode="auto">
              <a:xfrm>
                <a:off x="1509196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" name="Line 12521"/>
              <p:cNvSpPr>
                <a:spLocks noChangeShapeType="1"/>
              </p:cNvSpPr>
              <p:nvPr/>
            </p:nvSpPr>
            <p:spPr bwMode="auto">
              <a:xfrm>
                <a:off x="1588409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" name="Line 12522"/>
              <p:cNvSpPr>
                <a:spLocks noChangeShapeType="1"/>
              </p:cNvSpPr>
              <p:nvPr/>
            </p:nvSpPr>
            <p:spPr bwMode="auto">
              <a:xfrm>
                <a:off x="1669012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Line 12523"/>
              <p:cNvSpPr>
                <a:spLocks noChangeShapeType="1"/>
              </p:cNvSpPr>
              <p:nvPr/>
            </p:nvSpPr>
            <p:spPr bwMode="auto">
              <a:xfrm>
                <a:off x="1749614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" name="Line 12525"/>
              <p:cNvSpPr>
                <a:spLocks noChangeShapeType="1"/>
              </p:cNvSpPr>
              <p:nvPr/>
            </p:nvSpPr>
            <p:spPr bwMode="auto">
              <a:xfrm>
                <a:off x="1830217" y="3078628"/>
                <a:ext cx="0" cy="347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" name="Line 12526"/>
              <p:cNvSpPr>
                <a:spLocks noChangeShapeType="1"/>
              </p:cNvSpPr>
              <p:nvPr/>
            </p:nvSpPr>
            <p:spPr bwMode="auto">
              <a:xfrm>
                <a:off x="1910820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" name="Line 12527"/>
              <p:cNvSpPr>
                <a:spLocks noChangeShapeType="1"/>
              </p:cNvSpPr>
              <p:nvPr/>
            </p:nvSpPr>
            <p:spPr bwMode="auto">
              <a:xfrm>
                <a:off x="1991422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Line 12528"/>
              <p:cNvSpPr>
                <a:spLocks noChangeShapeType="1"/>
              </p:cNvSpPr>
              <p:nvPr/>
            </p:nvSpPr>
            <p:spPr bwMode="auto">
              <a:xfrm>
                <a:off x="2072025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Line 12529"/>
              <p:cNvSpPr>
                <a:spLocks noChangeShapeType="1"/>
              </p:cNvSpPr>
              <p:nvPr/>
            </p:nvSpPr>
            <p:spPr bwMode="auto">
              <a:xfrm>
                <a:off x="2152627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Rectangle 12530"/>
              <p:cNvSpPr>
                <a:spLocks noChangeArrowheads="1"/>
              </p:cNvSpPr>
              <p:nvPr/>
            </p:nvSpPr>
            <p:spPr bwMode="auto">
              <a:xfrm>
                <a:off x="2129002" y="3103152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18100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Line 12531"/>
              <p:cNvSpPr>
                <a:spLocks noChangeShapeType="1"/>
              </p:cNvSpPr>
              <p:nvPr/>
            </p:nvSpPr>
            <p:spPr bwMode="auto">
              <a:xfrm>
                <a:off x="2236009" y="3078628"/>
                <a:ext cx="0" cy="347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" name="Line 12532"/>
              <p:cNvSpPr>
                <a:spLocks noChangeShapeType="1"/>
              </p:cNvSpPr>
              <p:nvPr/>
            </p:nvSpPr>
            <p:spPr bwMode="auto">
              <a:xfrm>
                <a:off x="2316612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Line 12533"/>
              <p:cNvSpPr>
                <a:spLocks noChangeShapeType="1"/>
              </p:cNvSpPr>
              <p:nvPr/>
            </p:nvSpPr>
            <p:spPr bwMode="auto">
              <a:xfrm>
                <a:off x="2397215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Line 12534"/>
              <p:cNvSpPr>
                <a:spLocks noChangeShapeType="1"/>
              </p:cNvSpPr>
              <p:nvPr/>
            </p:nvSpPr>
            <p:spPr bwMode="auto">
              <a:xfrm>
                <a:off x="2477817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Line 12535"/>
              <p:cNvSpPr>
                <a:spLocks noChangeShapeType="1"/>
              </p:cNvSpPr>
              <p:nvPr/>
            </p:nvSpPr>
            <p:spPr bwMode="auto">
              <a:xfrm>
                <a:off x="2558420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Line 12537"/>
              <p:cNvSpPr>
                <a:spLocks noChangeShapeType="1"/>
              </p:cNvSpPr>
              <p:nvPr/>
            </p:nvSpPr>
            <p:spPr bwMode="auto">
              <a:xfrm>
                <a:off x="2639022" y="3078628"/>
                <a:ext cx="0" cy="347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Line 12538"/>
              <p:cNvSpPr>
                <a:spLocks noChangeShapeType="1"/>
              </p:cNvSpPr>
              <p:nvPr/>
            </p:nvSpPr>
            <p:spPr bwMode="auto">
              <a:xfrm>
                <a:off x="2719625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Line 12539"/>
              <p:cNvSpPr>
                <a:spLocks noChangeShapeType="1"/>
              </p:cNvSpPr>
              <p:nvPr/>
            </p:nvSpPr>
            <p:spPr bwMode="auto">
              <a:xfrm>
                <a:off x="2798838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" name="Line 12540"/>
              <p:cNvSpPr>
                <a:spLocks noChangeShapeType="1"/>
              </p:cNvSpPr>
              <p:nvPr/>
            </p:nvSpPr>
            <p:spPr bwMode="auto">
              <a:xfrm>
                <a:off x="2879440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" name="Line 12541"/>
              <p:cNvSpPr>
                <a:spLocks noChangeShapeType="1"/>
              </p:cNvSpPr>
              <p:nvPr/>
            </p:nvSpPr>
            <p:spPr bwMode="auto">
              <a:xfrm>
                <a:off x="2960043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" name="Rectangle 12542"/>
              <p:cNvSpPr>
                <a:spLocks noChangeArrowheads="1"/>
              </p:cNvSpPr>
              <p:nvPr/>
            </p:nvSpPr>
            <p:spPr bwMode="auto">
              <a:xfrm>
                <a:off x="2933639" y="3103152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19100</a:t>
                </a:r>
                <a:endPara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" name="Line 12543"/>
              <p:cNvSpPr>
                <a:spLocks noChangeShapeType="1"/>
              </p:cNvSpPr>
              <p:nvPr/>
            </p:nvSpPr>
            <p:spPr bwMode="auto">
              <a:xfrm>
                <a:off x="3040646" y="3078628"/>
                <a:ext cx="0" cy="347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Line 12544"/>
              <p:cNvSpPr>
                <a:spLocks noChangeShapeType="1"/>
              </p:cNvSpPr>
              <p:nvPr/>
            </p:nvSpPr>
            <p:spPr bwMode="auto">
              <a:xfrm>
                <a:off x="3121248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" name="Line 12545"/>
              <p:cNvSpPr>
                <a:spLocks noChangeShapeType="1"/>
              </p:cNvSpPr>
              <p:nvPr/>
            </p:nvSpPr>
            <p:spPr bwMode="auto">
              <a:xfrm>
                <a:off x="3201851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Line 12546"/>
              <p:cNvSpPr>
                <a:spLocks noChangeShapeType="1"/>
              </p:cNvSpPr>
              <p:nvPr/>
            </p:nvSpPr>
            <p:spPr bwMode="auto">
              <a:xfrm>
                <a:off x="3282453" y="3083604"/>
                <a:ext cx="0" cy="185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" name="Rectangle 12547"/>
              <p:cNvSpPr>
                <a:spLocks noChangeArrowheads="1"/>
              </p:cNvSpPr>
              <p:nvPr/>
            </p:nvSpPr>
            <p:spPr bwMode="auto">
              <a:xfrm>
                <a:off x="462317" y="2977491"/>
                <a:ext cx="49192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Line 12548"/>
              <p:cNvSpPr>
                <a:spLocks noChangeShapeType="1"/>
              </p:cNvSpPr>
              <p:nvPr/>
            </p:nvSpPr>
            <p:spPr bwMode="auto">
              <a:xfrm flipH="1">
                <a:off x="532237" y="3053184"/>
                <a:ext cx="20846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Line 12549"/>
              <p:cNvSpPr>
                <a:spLocks noChangeShapeType="1"/>
              </p:cNvSpPr>
              <p:nvPr/>
            </p:nvSpPr>
            <p:spPr bwMode="auto">
              <a:xfrm flipH="1">
                <a:off x="543355" y="2988940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Line 12550"/>
              <p:cNvSpPr>
                <a:spLocks noChangeShapeType="1"/>
              </p:cNvSpPr>
              <p:nvPr/>
            </p:nvSpPr>
            <p:spPr bwMode="auto">
              <a:xfrm flipH="1">
                <a:off x="543355" y="2952356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Line 12551"/>
              <p:cNvSpPr>
                <a:spLocks noChangeShapeType="1"/>
              </p:cNvSpPr>
              <p:nvPr/>
            </p:nvSpPr>
            <p:spPr bwMode="auto">
              <a:xfrm flipH="1">
                <a:off x="543355" y="2926480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" name="Line 12553"/>
              <p:cNvSpPr>
                <a:spLocks noChangeShapeType="1"/>
              </p:cNvSpPr>
              <p:nvPr/>
            </p:nvSpPr>
            <p:spPr bwMode="auto">
              <a:xfrm flipH="1">
                <a:off x="532237" y="2906850"/>
                <a:ext cx="20846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" name="Line 12554"/>
              <p:cNvSpPr>
                <a:spLocks noChangeShapeType="1"/>
              </p:cNvSpPr>
              <p:nvPr/>
            </p:nvSpPr>
            <p:spPr bwMode="auto">
              <a:xfrm flipH="1">
                <a:off x="543355" y="2889896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" name="Line 12555"/>
              <p:cNvSpPr>
                <a:spLocks noChangeShapeType="1"/>
              </p:cNvSpPr>
              <p:nvPr/>
            </p:nvSpPr>
            <p:spPr bwMode="auto">
              <a:xfrm flipH="1">
                <a:off x="543355" y="2877405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" name="Line 12556"/>
              <p:cNvSpPr>
                <a:spLocks noChangeShapeType="1"/>
              </p:cNvSpPr>
              <p:nvPr/>
            </p:nvSpPr>
            <p:spPr bwMode="auto">
              <a:xfrm flipH="1">
                <a:off x="543355" y="2864020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" name="Line 12557"/>
              <p:cNvSpPr>
                <a:spLocks noChangeShapeType="1"/>
              </p:cNvSpPr>
              <p:nvPr/>
            </p:nvSpPr>
            <p:spPr bwMode="auto">
              <a:xfrm flipH="1">
                <a:off x="543355" y="2853313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" name="Rectangle 12558"/>
              <p:cNvSpPr>
                <a:spLocks noChangeArrowheads="1"/>
              </p:cNvSpPr>
              <p:nvPr/>
            </p:nvSpPr>
            <p:spPr bwMode="auto">
              <a:xfrm>
                <a:off x="405339" y="2768697"/>
                <a:ext cx="98383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  <a:endPara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Line 12559"/>
              <p:cNvSpPr>
                <a:spLocks noChangeShapeType="1"/>
              </p:cNvSpPr>
              <p:nvPr/>
            </p:nvSpPr>
            <p:spPr bwMode="auto">
              <a:xfrm flipH="1">
                <a:off x="532237" y="2844390"/>
                <a:ext cx="20846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" name="Line 12560"/>
              <p:cNvSpPr>
                <a:spLocks noChangeShapeType="1"/>
              </p:cNvSpPr>
              <p:nvPr/>
            </p:nvSpPr>
            <p:spPr bwMode="auto">
              <a:xfrm flipH="1">
                <a:off x="543355" y="2780146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Line 12561"/>
              <p:cNvSpPr>
                <a:spLocks noChangeShapeType="1"/>
              </p:cNvSpPr>
              <p:nvPr/>
            </p:nvSpPr>
            <p:spPr bwMode="auto">
              <a:xfrm flipH="1">
                <a:off x="543355" y="2743562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" name="Line 12562"/>
              <p:cNvSpPr>
                <a:spLocks noChangeShapeType="1"/>
              </p:cNvSpPr>
              <p:nvPr/>
            </p:nvSpPr>
            <p:spPr bwMode="auto">
              <a:xfrm flipH="1">
                <a:off x="543355" y="2717686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" name="Line 12564"/>
              <p:cNvSpPr>
                <a:spLocks noChangeShapeType="1"/>
              </p:cNvSpPr>
              <p:nvPr/>
            </p:nvSpPr>
            <p:spPr bwMode="auto">
              <a:xfrm flipH="1">
                <a:off x="532237" y="2698056"/>
                <a:ext cx="20846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" name="Line 12565"/>
              <p:cNvSpPr>
                <a:spLocks noChangeShapeType="1"/>
              </p:cNvSpPr>
              <p:nvPr/>
            </p:nvSpPr>
            <p:spPr bwMode="auto">
              <a:xfrm flipH="1">
                <a:off x="543355" y="2681102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" name="Line 12566"/>
              <p:cNvSpPr>
                <a:spLocks noChangeShapeType="1"/>
              </p:cNvSpPr>
              <p:nvPr/>
            </p:nvSpPr>
            <p:spPr bwMode="auto">
              <a:xfrm flipH="1">
                <a:off x="543355" y="2668610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" name="Line 12567"/>
              <p:cNvSpPr>
                <a:spLocks noChangeShapeType="1"/>
              </p:cNvSpPr>
              <p:nvPr/>
            </p:nvSpPr>
            <p:spPr bwMode="auto">
              <a:xfrm flipH="1">
                <a:off x="543355" y="2655226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" name="Line 12568"/>
              <p:cNvSpPr>
                <a:spLocks noChangeShapeType="1"/>
              </p:cNvSpPr>
              <p:nvPr/>
            </p:nvSpPr>
            <p:spPr bwMode="auto">
              <a:xfrm flipH="1">
                <a:off x="543355" y="2644519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Rectangle 12569"/>
              <p:cNvSpPr>
                <a:spLocks noChangeArrowheads="1"/>
              </p:cNvSpPr>
              <p:nvPr/>
            </p:nvSpPr>
            <p:spPr bwMode="auto">
              <a:xfrm>
                <a:off x="346971" y="2559903"/>
                <a:ext cx="147575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" name="Line 12570"/>
              <p:cNvSpPr>
                <a:spLocks noChangeShapeType="1"/>
              </p:cNvSpPr>
              <p:nvPr/>
            </p:nvSpPr>
            <p:spPr bwMode="auto">
              <a:xfrm flipH="1">
                <a:off x="532237" y="2635596"/>
                <a:ext cx="20846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" name="Line 12571"/>
              <p:cNvSpPr>
                <a:spLocks noChangeShapeType="1"/>
              </p:cNvSpPr>
              <p:nvPr/>
            </p:nvSpPr>
            <p:spPr bwMode="auto">
              <a:xfrm flipH="1">
                <a:off x="543355" y="2573136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Line 12572"/>
              <p:cNvSpPr>
                <a:spLocks noChangeShapeType="1"/>
              </p:cNvSpPr>
              <p:nvPr/>
            </p:nvSpPr>
            <p:spPr bwMode="auto">
              <a:xfrm flipH="1">
                <a:off x="543355" y="2536552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Line 12573"/>
              <p:cNvSpPr>
                <a:spLocks noChangeShapeType="1"/>
              </p:cNvSpPr>
              <p:nvPr/>
            </p:nvSpPr>
            <p:spPr bwMode="auto">
              <a:xfrm flipH="1">
                <a:off x="543355" y="2508892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Line 12575"/>
              <p:cNvSpPr>
                <a:spLocks noChangeShapeType="1"/>
              </p:cNvSpPr>
              <p:nvPr/>
            </p:nvSpPr>
            <p:spPr bwMode="auto">
              <a:xfrm flipH="1">
                <a:off x="532237" y="2489261"/>
                <a:ext cx="20846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Line 12576"/>
              <p:cNvSpPr>
                <a:spLocks noChangeShapeType="1"/>
              </p:cNvSpPr>
              <p:nvPr/>
            </p:nvSpPr>
            <p:spPr bwMode="auto">
              <a:xfrm flipH="1">
                <a:off x="543355" y="2472308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Line 12577"/>
              <p:cNvSpPr>
                <a:spLocks noChangeShapeType="1"/>
              </p:cNvSpPr>
              <p:nvPr/>
            </p:nvSpPr>
            <p:spPr bwMode="auto">
              <a:xfrm flipH="1">
                <a:off x="543355" y="2459816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Line 12578"/>
              <p:cNvSpPr>
                <a:spLocks noChangeShapeType="1"/>
              </p:cNvSpPr>
              <p:nvPr/>
            </p:nvSpPr>
            <p:spPr bwMode="auto">
              <a:xfrm flipH="1">
                <a:off x="543355" y="2446432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Line 12579"/>
              <p:cNvSpPr>
                <a:spLocks noChangeShapeType="1"/>
              </p:cNvSpPr>
              <p:nvPr/>
            </p:nvSpPr>
            <p:spPr bwMode="auto">
              <a:xfrm flipH="1">
                <a:off x="543355" y="2435724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Rectangle 12580"/>
              <p:cNvSpPr>
                <a:spLocks noChangeArrowheads="1"/>
              </p:cNvSpPr>
              <p:nvPr/>
            </p:nvSpPr>
            <p:spPr bwMode="auto">
              <a:xfrm>
                <a:off x="289994" y="2351109"/>
                <a:ext cx="196766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Line 12581"/>
              <p:cNvSpPr>
                <a:spLocks noChangeShapeType="1"/>
              </p:cNvSpPr>
              <p:nvPr/>
            </p:nvSpPr>
            <p:spPr bwMode="auto">
              <a:xfrm flipH="1">
                <a:off x="532237" y="2426802"/>
                <a:ext cx="20846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Line 12582"/>
              <p:cNvSpPr>
                <a:spLocks noChangeShapeType="1"/>
              </p:cNvSpPr>
              <p:nvPr/>
            </p:nvSpPr>
            <p:spPr bwMode="auto">
              <a:xfrm flipH="1">
                <a:off x="543355" y="2364342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Line 12583"/>
              <p:cNvSpPr>
                <a:spLocks noChangeShapeType="1"/>
              </p:cNvSpPr>
              <p:nvPr/>
            </p:nvSpPr>
            <p:spPr bwMode="auto">
              <a:xfrm flipH="1">
                <a:off x="543355" y="2327758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Line 12584"/>
              <p:cNvSpPr>
                <a:spLocks noChangeShapeType="1"/>
              </p:cNvSpPr>
              <p:nvPr/>
            </p:nvSpPr>
            <p:spPr bwMode="auto">
              <a:xfrm flipH="1">
                <a:off x="543355" y="2302774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Line 12586"/>
              <p:cNvSpPr>
                <a:spLocks noChangeShapeType="1"/>
              </p:cNvSpPr>
              <p:nvPr/>
            </p:nvSpPr>
            <p:spPr bwMode="auto">
              <a:xfrm flipH="1">
                <a:off x="532237" y="2280467"/>
                <a:ext cx="20846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Line 12587"/>
              <p:cNvSpPr>
                <a:spLocks noChangeShapeType="1"/>
              </p:cNvSpPr>
              <p:nvPr/>
            </p:nvSpPr>
            <p:spPr bwMode="auto">
              <a:xfrm flipH="1">
                <a:off x="543355" y="2266191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" name="Line 12588"/>
              <p:cNvSpPr>
                <a:spLocks noChangeShapeType="1"/>
              </p:cNvSpPr>
              <p:nvPr/>
            </p:nvSpPr>
            <p:spPr bwMode="auto">
              <a:xfrm flipH="1">
                <a:off x="543355" y="2251022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Line 12589"/>
              <p:cNvSpPr>
                <a:spLocks noChangeShapeType="1"/>
              </p:cNvSpPr>
              <p:nvPr/>
            </p:nvSpPr>
            <p:spPr bwMode="auto">
              <a:xfrm flipH="1">
                <a:off x="543355" y="2237638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Line 12590"/>
              <p:cNvSpPr>
                <a:spLocks noChangeShapeType="1"/>
              </p:cNvSpPr>
              <p:nvPr/>
            </p:nvSpPr>
            <p:spPr bwMode="auto">
              <a:xfrm flipH="1">
                <a:off x="543355" y="2226930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" name="Rectangle 12591"/>
              <p:cNvSpPr>
                <a:spLocks noChangeArrowheads="1"/>
              </p:cNvSpPr>
              <p:nvPr/>
            </p:nvSpPr>
            <p:spPr bwMode="auto">
              <a:xfrm>
                <a:off x="231626" y="2142314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10000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" name="Line 12592"/>
              <p:cNvSpPr>
                <a:spLocks noChangeShapeType="1"/>
              </p:cNvSpPr>
              <p:nvPr/>
            </p:nvSpPr>
            <p:spPr bwMode="auto">
              <a:xfrm flipH="1">
                <a:off x="532237" y="2218007"/>
                <a:ext cx="20846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Line 12593"/>
              <p:cNvSpPr>
                <a:spLocks noChangeShapeType="1"/>
              </p:cNvSpPr>
              <p:nvPr/>
            </p:nvSpPr>
            <p:spPr bwMode="auto">
              <a:xfrm flipH="1">
                <a:off x="543355" y="2155548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" name="Line 12594"/>
              <p:cNvSpPr>
                <a:spLocks noChangeShapeType="1"/>
              </p:cNvSpPr>
              <p:nvPr/>
            </p:nvSpPr>
            <p:spPr bwMode="auto">
              <a:xfrm flipH="1">
                <a:off x="543355" y="2118964"/>
                <a:ext cx="972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" name="Rectangle 12595"/>
              <p:cNvSpPr>
                <a:spLocks noChangeArrowheads="1"/>
              </p:cNvSpPr>
              <p:nvPr/>
            </p:nvSpPr>
            <p:spPr bwMode="auto">
              <a:xfrm>
                <a:off x="548914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" name="Rectangle 12596"/>
              <p:cNvSpPr>
                <a:spLocks noChangeArrowheads="1"/>
              </p:cNvSpPr>
              <p:nvPr/>
            </p:nvSpPr>
            <p:spPr bwMode="auto">
              <a:xfrm>
                <a:off x="548914" y="2848851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" name="Rectangle 12597"/>
              <p:cNvSpPr>
                <a:spLocks noChangeArrowheads="1"/>
              </p:cNvSpPr>
              <p:nvPr/>
            </p:nvSpPr>
            <p:spPr bwMode="auto">
              <a:xfrm>
                <a:off x="548914" y="2804237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" name="Rectangle 12598"/>
              <p:cNvSpPr>
                <a:spLocks noChangeArrowheads="1"/>
              </p:cNvSpPr>
              <p:nvPr/>
            </p:nvSpPr>
            <p:spPr bwMode="auto">
              <a:xfrm>
                <a:off x="553083" y="2804237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" name="Rectangle 12599"/>
              <p:cNvSpPr>
                <a:spLocks noChangeArrowheads="1"/>
              </p:cNvSpPr>
              <p:nvPr/>
            </p:nvSpPr>
            <p:spPr bwMode="auto">
              <a:xfrm>
                <a:off x="553083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" name="Rectangle 12600"/>
              <p:cNvSpPr>
                <a:spLocks noChangeArrowheads="1"/>
              </p:cNvSpPr>
              <p:nvPr/>
            </p:nvSpPr>
            <p:spPr bwMode="auto">
              <a:xfrm>
                <a:off x="553083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Rectangle 12601"/>
              <p:cNvSpPr>
                <a:spLocks noChangeArrowheads="1"/>
              </p:cNvSpPr>
              <p:nvPr/>
            </p:nvSpPr>
            <p:spPr bwMode="auto">
              <a:xfrm>
                <a:off x="555862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Rectangle 12602"/>
              <p:cNvSpPr>
                <a:spLocks noChangeArrowheads="1"/>
              </p:cNvSpPr>
              <p:nvPr/>
            </p:nvSpPr>
            <p:spPr bwMode="auto">
              <a:xfrm>
                <a:off x="555862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" name="Rectangle 12603"/>
              <p:cNvSpPr>
                <a:spLocks noChangeArrowheads="1"/>
              </p:cNvSpPr>
              <p:nvPr/>
            </p:nvSpPr>
            <p:spPr bwMode="auto">
              <a:xfrm>
                <a:off x="555862" y="279085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Rectangle 12604"/>
              <p:cNvSpPr>
                <a:spLocks noChangeArrowheads="1"/>
              </p:cNvSpPr>
              <p:nvPr/>
            </p:nvSpPr>
            <p:spPr bwMode="auto">
              <a:xfrm>
                <a:off x="560031" y="282297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" name="Rectangle 12605"/>
              <p:cNvSpPr>
                <a:spLocks noChangeArrowheads="1"/>
              </p:cNvSpPr>
              <p:nvPr/>
            </p:nvSpPr>
            <p:spPr bwMode="auto">
              <a:xfrm>
                <a:off x="560031" y="285955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" name="Rectangle 12606"/>
              <p:cNvSpPr>
                <a:spLocks noChangeArrowheads="1"/>
              </p:cNvSpPr>
              <p:nvPr/>
            </p:nvSpPr>
            <p:spPr bwMode="auto">
              <a:xfrm>
                <a:off x="560031" y="2848851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" name="Rectangle 12607"/>
              <p:cNvSpPr>
                <a:spLocks noChangeArrowheads="1"/>
              </p:cNvSpPr>
              <p:nvPr/>
            </p:nvSpPr>
            <p:spPr bwMode="auto">
              <a:xfrm>
                <a:off x="562811" y="282297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" name="Rectangle 12608"/>
              <p:cNvSpPr>
                <a:spLocks noChangeArrowheads="1"/>
              </p:cNvSpPr>
              <p:nvPr/>
            </p:nvSpPr>
            <p:spPr bwMode="auto">
              <a:xfrm>
                <a:off x="562811" y="279709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" name="Rectangle 12609"/>
              <p:cNvSpPr>
                <a:spLocks noChangeArrowheads="1"/>
              </p:cNvSpPr>
              <p:nvPr/>
            </p:nvSpPr>
            <p:spPr bwMode="auto">
              <a:xfrm>
                <a:off x="566980" y="2831898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" name="Rectangle 12610"/>
              <p:cNvSpPr>
                <a:spLocks noChangeArrowheads="1"/>
              </p:cNvSpPr>
              <p:nvPr/>
            </p:nvSpPr>
            <p:spPr bwMode="auto">
              <a:xfrm>
                <a:off x="566980" y="2848851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Rectangle 12611"/>
              <p:cNvSpPr>
                <a:spLocks noChangeArrowheads="1"/>
              </p:cNvSpPr>
              <p:nvPr/>
            </p:nvSpPr>
            <p:spPr bwMode="auto">
              <a:xfrm>
                <a:off x="566980" y="2848851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" name="Rectangle 12612"/>
              <p:cNvSpPr>
                <a:spLocks noChangeArrowheads="1"/>
              </p:cNvSpPr>
              <p:nvPr/>
            </p:nvSpPr>
            <p:spPr bwMode="auto">
              <a:xfrm>
                <a:off x="569759" y="2840821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" name="Rectangle 12613"/>
              <p:cNvSpPr>
                <a:spLocks noChangeArrowheads="1"/>
              </p:cNvSpPr>
              <p:nvPr/>
            </p:nvSpPr>
            <p:spPr bwMode="auto">
              <a:xfrm>
                <a:off x="569759" y="287294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" name="Rectangle 12614"/>
              <p:cNvSpPr>
                <a:spLocks noChangeArrowheads="1"/>
              </p:cNvSpPr>
              <p:nvPr/>
            </p:nvSpPr>
            <p:spPr bwMode="auto">
              <a:xfrm>
                <a:off x="569759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" name="Rectangle 12615"/>
              <p:cNvSpPr>
                <a:spLocks noChangeArrowheads="1"/>
              </p:cNvSpPr>
              <p:nvPr/>
            </p:nvSpPr>
            <p:spPr bwMode="auto">
              <a:xfrm>
                <a:off x="572538" y="282297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" name="Rectangle 12616"/>
              <p:cNvSpPr>
                <a:spLocks noChangeArrowheads="1"/>
              </p:cNvSpPr>
              <p:nvPr/>
            </p:nvSpPr>
            <p:spPr bwMode="auto">
              <a:xfrm>
                <a:off x="572538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" name="Rectangle 12617"/>
              <p:cNvSpPr>
                <a:spLocks noChangeArrowheads="1"/>
              </p:cNvSpPr>
              <p:nvPr/>
            </p:nvSpPr>
            <p:spPr bwMode="auto">
              <a:xfrm>
                <a:off x="572538" y="2786392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Rectangle 12618"/>
              <p:cNvSpPr>
                <a:spLocks noChangeArrowheads="1"/>
              </p:cNvSpPr>
              <p:nvPr/>
            </p:nvSpPr>
            <p:spPr bwMode="auto">
              <a:xfrm>
                <a:off x="576708" y="2840821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Rectangle 12619"/>
              <p:cNvSpPr>
                <a:spLocks noChangeArrowheads="1"/>
              </p:cNvSpPr>
              <p:nvPr/>
            </p:nvSpPr>
            <p:spPr bwMode="auto">
              <a:xfrm>
                <a:off x="576708" y="2786392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" name="Rectangle 12620"/>
              <p:cNvSpPr>
                <a:spLocks noChangeArrowheads="1"/>
              </p:cNvSpPr>
              <p:nvPr/>
            </p:nvSpPr>
            <p:spPr bwMode="auto">
              <a:xfrm>
                <a:off x="579487" y="287294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" name="Rectangle 12621"/>
              <p:cNvSpPr>
                <a:spLocks noChangeArrowheads="1"/>
              </p:cNvSpPr>
              <p:nvPr/>
            </p:nvSpPr>
            <p:spPr bwMode="auto">
              <a:xfrm>
                <a:off x="579487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" name="Rectangle 12622"/>
              <p:cNvSpPr>
                <a:spLocks noChangeArrowheads="1"/>
              </p:cNvSpPr>
              <p:nvPr/>
            </p:nvSpPr>
            <p:spPr bwMode="auto">
              <a:xfrm>
                <a:off x="579487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" name="Rectangle 12623"/>
              <p:cNvSpPr>
                <a:spLocks noChangeArrowheads="1"/>
              </p:cNvSpPr>
              <p:nvPr/>
            </p:nvSpPr>
            <p:spPr bwMode="auto">
              <a:xfrm>
                <a:off x="583656" y="2775684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" name="Rectangle 12624"/>
              <p:cNvSpPr>
                <a:spLocks noChangeArrowheads="1"/>
              </p:cNvSpPr>
              <p:nvPr/>
            </p:nvSpPr>
            <p:spPr bwMode="auto">
              <a:xfrm>
                <a:off x="583656" y="2840821"/>
                <a:ext cx="555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" name="Rectangle 12625"/>
              <p:cNvSpPr>
                <a:spLocks noChangeArrowheads="1"/>
              </p:cNvSpPr>
              <p:nvPr/>
            </p:nvSpPr>
            <p:spPr bwMode="auto">
              <a:xfrm>
                <a:off x="583656" y="2822975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" name="Rectangle 12626"/>
              <p:cNvSpPr>
                <a:spLocks noChangeArrowheads="1"/>
              </p:cNvSpPr>
              <p:nvPr/>
            </p:nvSpPr>
            <p:spPr bwMode="auto">
              <a:xfrm>
                <a:off x="586435" y="2807806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" name="Rectangle 12627"/>
              <p:cNvSpPr>
                <a:spLocks noChangeArrowheads="1"/>
              </p:cNvSpPr>
              <p:nvPr/>
            </p:nvSpPr>
            <p:spPr bwMode="auto">
              <a:xfrm>
                <a:off x="586435" y="288543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" name="Rectangle 12628"/>
              <p:cNvSpPr>
                <a:spLocks noChangeArrowheads="1"/>
              </p:cNvSpPr>
              <p:nvPr/>
            </p:nvSpPr>
            <p:spPr bwMode="auto">
              <a:xfrm>
                <a:off x="586435" y="2807806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" name="Rectangle 12629"/>
              <p:cNvSpPr>
                <a:spLocks noChangeArrowheads="1"/>
              </p:cNvSpPr>
              <p:nvPr/>
            </p:nvSpPr>
            <p:spPr bwMode="auto">
              <a:xfrm>
                <a:off x="589215" y="2840821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Rectangle 12630"/>
              <p:cNvSpPr>
                <a:spLocks noChangeArrowheads="1"/>
              </p:cNvSpPr>
              <p:nvPr/>
            </p:nvSpPr>
            <p:spPr bwMode="auto">
              <a:xfrm>
                <a:off x="589215" y="2804237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Rectangle 12631"/>
              <p:cNvSpPr>
                <a:spLocks noChangeArrowheads="1"/>
              </p:cNvSpPr>
              <p:nvPr/>
            </p:nvSpPr>
            <p:spPr bwMode="auto">
              <a:xfrm>
                <a:off x="589215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" name="Rectangle 12632"/>
              <p:cNvSpPr>
                <a:spLocks noChangeArrowheads="1"/>
              </p:cNvSpPr>
              <p:nvPr/>
            </p:nvSpPr>
            <p:spPr bwMode="auto">
              <a:xfrm>
                <a:off x="593384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Rectangle 12633"/>
              <p:cNvSpPr>
                <a:spLocks noChangeArrowheads="1"/>
              </p:cNvSpPr>
              <p:nvPr/>
            </p:nvSpPr>
            <p:spPr bwMode="auto">
              <a:xfrm>
                <a:off x="593384" y="2807806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" name="Rectangle 12634"/>
              <p:cNvSpPr>
                <a:spLocks noChangeArrowheads="1"/>
              </p:cNvSpPr>
              <p:nvPr/>
            </p:nvSpPr>
            <p:spPr bwMode="auto">
              <a:xfrm>
                <a:off x="596163" y="2804237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Rectangle 12635"/>
              <p:cNvSpPr>
                <a:spLocks noChangeArrowheads="1"/>
              </p:cNvSpPr>
              <p:nvPr/>
            </p:nvSpPr>
            <p:spPr bwMode="auto">
              <a:xfrm>
                <a:off x="596163" y="2786392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" name="Rectangle 12636"/>
              <p:cNvSpPr>
                <a:spLocks noChangeArrowheads="1"/>
              </p:cNvSpPr>
              <p:nvPr/>
            </p:nvSpPr>
            <p:spPr bwMode="auto">
              <a:xfrm>
                <a:off x="596163" y="2804237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" name="Rectangle 12637"/>
              <p:cNvSpPr>
                <a:spLocks noChangeArrowheads="1"/>
              </p:cNvSpPr>
              <p:nvPr/>
            </p:nvSpPr>
            <p:spPr bwMode="auto">
              <a:xfrm>
                <a:off x="600332" y="2848851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" name="Rectangle 12638"/>
              <p:cNvSpPr>
                <a:spLocks noChangeArrowheads="1"/>
              </p:cNvSpPr>
              <p:nvPr/>
            </p:nvSpPr>
            <p:spPr bwMode="auto">
              <a:xfrm>
                <a:off x="600332" y="279085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" name="Rectangle 12639"/>
              <p:cNvSpPr>
                <a:spLocks noChangeArrowheads="1"/>
              </p:cNvSpPr>
              <p:nvPr/>
            </p:nvSpPr>
            <p:spPr bwMode="auto">
              <a:xfrm>
                <a:off x="600332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" name="Rectangle 12640"/>
              <p:cNvSpPr>
                <a:spLocks noChangeArrowheads="1"/>
              </p:cNvSpPr>
              <p:nvPr/>
            </p:nvSpPr>
            <p:spPr bwMode="auto">
              <a:xfrm>
                <a:off x="603112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" name="Rectangle 12641"/>
              <p:cNvSpPr>
                <a:spLocks noChangeArrowheads="1"/>
              </p:cNvSpPr>
              <p:nvPr/>
            </p:nvSpPr>
            <p:spPr bwMode="auto">
              <a:xfrm>
                <a:off x="603112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" name="Rectangle 12642"/>
              <p:cNvSpPr>
                <a:spLocks noChangeArrowheads="1"/>
              </p:cNvSpPr>
              <p:nvPr/>
            </p:nvSpPr>
            <p:spPr bwMode="auto">
              <a:xfrm>
                <a:off x="603112" y="282297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" name="Rectangle 12643"/>
              <p:cNvSpPr>
                <a:spLocks noChangeArrowheads="1"/>
              </p:cNvSpPr>
              <p:nvPr/>
            </p:nvSpPr>
            <p:spPr bwMode="auto">
              <a:xfrm>
                <a:off x="607281" y="2816729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" name="Rectangle 12644"/>
              <p:cNvSpPr>
                <a:spLocks noChangeArrowheads="1"/>
              </p:cNvSpPr>
              <p:nvPr/>
            </p:nvSpPr>
            <p:spPr bwMode="auto">
              <a:xfrm>
                <a:off x="607281" y="2840821"/>
                <a:ext cx="555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" name="Rectangle 12645"/>
              <p:cNvSpPr>
                <a:spLocks noChangeArrowheads="1"/>
              </p:cNvSpPr>
              <p:nvPr/>
            </p:nvSpPr>
            <p:spPr bwMode="auto">
              <a:xfrm>
                <a:off x="610060" y="2807806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" name="Rectangle 12646"/>
              <p:cNvSpPr>
                <a:spLocks noChangeArrowheads="1"/>
              </p:cNvSpPr>
              <p:nvPr/>
            </p:nvSpPr>
            <p:spPr bwMode="auto">
              <a:xfrm>
                <a:off x="610060" y="279709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" name="Rectangle 12647"/>
              <p:cNvSpPr>
                <a:spLocks noChangeArrowheads="1"/>
              </p:cNvSpPr>
              <p:nvPr/>
            </p:nvSpPr>
            <p:spPr bwMode="auto">
              <a:xfrm>
                <a:off x="610060" y="2807806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" name="Rectangle 12648"/>
              <p:cNvSpPr>
                <a:spLocks noChangeArrowheads="1"/>
              </p:cNvSpPr>
              <p:nvPr/>
            </p:nvSpPr>
            <p:spPr bwMode="auto">
              <a:xfrm>
                <a:off x="612840" y="2848851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" name="Rectangle 12649"/>
              <p:cNvSpPr>
                <a:spLocks noChangeArrowheads="1"/>
              </p:cNvSpPr>
              <p:nvPr/>
            </p:nvSpPr>
            <p:spPr bwMode="auto">
              <a:xfrm>
                <a:off x="612840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" name="Rectangle 12650"/>
              <p:cNvSpPr>
                <a:spLocks noChangeArrowheads="1"/>
              </p:cNvSpPr>
              <p:nvPr/>
            </p:nvSpPr>
            <p:spPr bwMode="auto">
              <a:xfrm>
                <a:off x="612840" y="2840821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" name="Rectangle 12651"/>
              <p:cNvSpPr>
                <a:spLocks noChangeArrowheads="1"/>
              </p:cNvSpPr>
              <p:nvPr/>
            </p:nvSpPr>
            <p:spPr bwMode="auto">
              <a:xfrm>
                <a:off x="617009" y="2804237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" name="Rectangle 12652"/>
              <p:cNvSpPr>
                <a:spLocks noChangeArrowheads="1"/>
              </p:cNvSpPr>
              <p:nvPr/>
            </p:nvSpPr>
            <p:spPr bwMode="auto">
              <a:xfrm>
                <a:off x="617009" y="279085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" name="Rectangle 12653"/>
              <p:cNvSpPr>
                <a:spLocks noChangeArrowheads="1"/>
              </p:cNvSpPr>
              <p:nvPr/>
            </p:nvSpPr>
            <p:spPr bwMode="auto">
              <a:xfrm>
                <a:off x="617009" y="2840821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" name="Rectangle 12654"/>
              <p:cNvSpPr>
                <a:spLocks noChangeArrowheads="1"/>
              </p:cNvSpPr>
              <p:nvPr/>
            </p:nvSpPr>
            <p:spPr bwMode="auto">
              <a:xfrm>
                <a:off x="619788" y="279709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" name="Rectangle 12655"/>
              <p:cNvSpPr>
                <a:spLocks noChangeArrowheads="1"/>
              </p:cNvSpPr>
              <p:nvPr/>
            </p:nvSpPr>
            <p:spPr bwMode="auto">
              <a:xfrm>
                <a:off x="619788" y="279085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" name="Rectangle 12656"/>
              <p:cNvSpPr>
                <a:spLocks noChangeArrowheads="1"/>
              </p:cNvSpPr>
              <p:nvPr/>
            </p:nvSpPr>
            <p:spPr bwMode="auto">
              <a:xfrm>
                <a:off x="619788" y="279709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" name="Rectangle 12657"/>
              <p:cNvSpPr>
                <a:spLocks noChangeArrowheads="1"/>
              </p:cNvSpPr>
              <p:nvPr/>
            </p:nvSpPr>
            <p:spPr bwMode="auto">
              <a:xfrm>
                <a:off x="623957" y="2840821"/>
                <a:ext cx="555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" name="Rectangle 12658"/>
              <p:cNvSpPr>
                <a:spLocks noChangeArrowheads="1"/>
              </p:cNvSpPr>
              <p:nvPr/>
            </p:nvSpPr>
            <p:spPr bwMode="auto">
              <a:xfrm>
                <a:off x="623957" y="2797099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" name="Rectangle 12659"/>
              <p:cNvSpPr>
                <a:spLocks noChangeArrowheads="1"/>
              </p:cNvSpPr>
              <p:nvPr/>
            </p:nvSpPr>
            <p:spPr bwMode="auto">
              <a:xfrm>
                <a:off x="626737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" name="Rectangle 12660"/>
              <p:cNvSpPr>
                <a:spLocks noChangeArrowheads="1"/>
              </p:cNvSpPr>
              <p:nvPr/>
            </p:nvSpPr>
            <p:spPr bwMode="auto">
              <a:xfrm>
                <a:off x="626737" y="277122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" name="Rectangle 12661"/>
              <p:cNvSpPr>
                <a:spLocks noChangeArrowheads="1"/>
              </p:cNvSpPr>
              <p:nvPr/>
            </p:nvSpPr>
            <p:spPr bwMode="auto">
              <a:xfrm>
                <a:off x="626737" y="2804237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" name="Rectangle 12662"/>
              <p:cNvSpPr>
                <a:spLocks noChangeArrowheads="1"/>
              </p:cNvSpPr>
              <p:nvPr/>
            </p:nvSpPr>
            <p:spPr bwMode="auto">
              <a:xfrm>
                <a:off x="629516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" name="Rectangle 12663"/>
              <p:cNvSpPr>
                <a:spLocks noChangeArrowheads="1"/>
              </p:cNvSpPr>
              <p:nvPr/>
            </p:nvSpPr>
            <p:spPr bwMode="auto">
              <a:xfrm>
                <a:off x="629516" y="282297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" name="Rectangle 12664"/>
              <p:cNvSpPr>
                <a:spLocks noChangeArrowheads="1"/>
              </p:cNvSpPr>
              <p:nvPr/>
            </p:nvSpPr>
            <p:spPr bwMode="auto">
              <a:xfrm>
                <a:off x="629516" y="2786392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" name="Rectangle 12665"/>
              <p:cNvSpPr>
                <a:spLocks noChangeArrowheads="1"/>
              </p:cNvSpPr>
              <p:nvPr/>
            </p:nvSpPr>
            <p:spPr bwMode="auto">
              <a:xfrm>
                <a:off x="633685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" name="Rectangle 12666"/>
              <p:cNvSpPr>
                <a:spLocks noChangeArrowheads="1"/>
              </p:cNvSpPr>
              <p:nvPr/>
            </p:nvSpPr>
            <p:spPr bwMode="auto">
              <a:xfrm>
                <a:off x="633685" y="2775684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" name="Rectangle 12667"/>
              <p:cNvSpPr>
                <a:spLocks noChangeArrowheads="1"/>
              </p:cNvSpPr>
              <p:nvPr/>
            </p:nvSpPr>
            <p:spPr bwMode="auto">
              <a:xfrm>
                <a:off x="633685" y="279085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" name="Rectangle 12668"/>
              <p:cNvSpPr>
                <a:spLocks noChangeArrowheads="1"/>
              </p:cNvSpPr>
              <p:nvPr/>
            </p:nvSpPr>
            <p:spPr bwMode="auto">
              <a:xfrm>
                <a:off x="636465" y="279709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" name="Rectangle 12669"/>
              <p:cNvSpPr>
                <a:spLocks noChangeArrowheads="1"/>
              </p:cNvSpPr>
              <p:nvPr/>
            </p:nvSpPr>
            <p:spPr bwMode="auto">
              <a:xfrm>
                <a:off x="636465" y="2781930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" name="Rectangle 12670"/>
              <p:cNvSpPr>
                <a:spLocks noChangeArrowheads="1"/>
              </p:cNvSpPr>
              <p:nvPr/>
            </p:nvSpPr>
            <p:spPr bwMode="auto">
              <a:xfrm>
                <a:off x="640634" y="2848851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" name="Rectangle 12671"/>
              <p:cNvSpPr>
                <a:spLocks noChangeArrowheads="1"/>
              </p:cNvSpPr>
              <p:nvPr/>
            </p:nvSpPr>
            <p:spPr bwMode="auto">
              <a:xfrm>
                <a:off x="640634" y="2822975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" name="Rectangle 12672"/>
              <p:cNvSpPr>
                <a:spLocks noChangeArrowheads="1"/>
              </p:cNvSpPr>
              <p:nvPr/>
            </p:nvSpPr>
            <p:spPr bwMode="auto">
              <a:xfrm>
                <a:off x="640634" y="2831898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" name="Rectangle 12673"/>
              <p:cNvSpPr>
                <a:spLocks noChangeArrowheads="1"/>
              </p:cNvSpPr>
              <p:nvPr/>
            </p:nvSpPr>
            <p:spPr bwMode="auto">
              <a:xfrm>
                <a:off x="643413" y="279085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" name="Rectangle 12674"/>
              <p:cNvSpPr>
                <a:spLocks noChangeArrowheads="1"/>
              </p:cNvSpPr>
              <p:nvPr/>
            </p:nvSpPr>
            <p:spPr bwMode="auto">
              <a:xfrm>
                <a:off x="643413" y="2831898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" name="Rectangle 12675"/>
              <p:cNvSpPr>
                <a:spLocks noChangeArrowheads="1"/>
              </p:cNvSpPr>
              <p:nvPr/>
            </p:nvSpPr>
            <p:spPr bwMode="auto">
              <a:xfrm>
                <a:off x="643413" y="2781930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" name="Rectangle 12676"/>
              <p:cNvSpPr>
                <a:spLocks noChangeArrowheads="1"/>
              </p:cNvSpPr>
              <p:nvPr/>
            </p:nvSpPr>
            <p:spPr bwMode="auto">
              <a:xfrm>
                <a:off x="646193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1" name="Rectangle 12677"/>
              <p:cNvSpPr>
                <a:spLocks noChangeArrowheads="1"/>
              </p:cNvSpPr>
              <p:nvPr/>
            </p:nvSpPr>
            <p:spPr bwMode="auto">
              <a:xfrm>
                <a:off x="646193" y="2775684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2" name="Rectangle 12678"/>
              <p:cNvSpPr>
                <a:spLocks noChangeArrowheads="1"/>
              </p:cNvSpPr>
              <p:nvPr/>
            </p:nvSpPr>
            <p:spPr bwMode="auto">
              <a:xfrm>
                <a:off x="646193" y="281672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3" name="Rectangle 12679"/>
              <p:cNvSpPr>
                <a:spLocks noChangeArrowheads="1"/>
              </p:cNvSpPr>
              <p:nvPr/>
            </p:nvSpPr>
            <p:spPr bwMode="auto">
              <a:xfrm>
                <a:off x="650362" y="2781930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4" name="Rectangle 12680"/>
              <p:cNvSpPr>
                <a:spLocks noChangeArrowheads="1"/>
              </p:cNvSpPr>
              <p:nvPr/>
            </p:nvSpPr>
            <p:spPr bwMode="auto">
              <a:xfrm>
                <a:off x="650362" y="2781930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5" name="Rectangle 12681"/>
              <p:cNvSpPr>
                <a:spLocks noChangeArrowheads="1"/>
              </p:cNvSpPr>
              <p:nvPr/>
            </p:nvSpPr>
            <p:spPr bwMode="auto">
              <a:xfrm>
                <a:off x="653141" y="2807806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6" name="Rectangle 12682"/>
              <p:cNvSpPr>
                <a:spLocks noChangeArrowheads="1"/>
              </p:cNvSpPr>
              <p:nvPr/>
            </p:nvSpPr>
            <p:spPr bwMode="auto">
              <a:xfrm>
                <a:off x="653141" y="279709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7" name="Rectangle 12683"/>
              <p:cNvSpPr>
                <a:spLocks noChangeArrowheads="1"/>
              </p:cNvSpPr>
              <p:nvPr/>
            </p:nvSpPr>
            <p:spPr bwMode="auto">
              <a:xfrm>
                <a:off x="653141" y="2764977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8" name="Rectangle 12684"/>
              <p:cNvSpPr>
                <a:spLocks noChangeArrowheads="1"/>
              </p:cNvSpPr>
              <p:nvPr/>
            </p:nvSpPr>
            <p:spPr bwMode="auto">
              <a:xfrm>
                <a:off x="657310" y="2840821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9" name="Rectangle 12685"/>
              <p:cNvSpPr>
                <a:spLocks noChangeArrowheads="1"/>
              </p:cNvSpPr>
              <p:nvPr/>
            </p:nvSpPr>
            <p:spPr bwMode="auto">
              <a:xfrm>
                <a:off x="657310" y="2804237"/>
                <a:ext cx="694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" name="Rectangle 12686"/>
              <p:cNvSpPr>
                <a:spLocks noChangeArrowheads="1"/>
              </p:cNvSpPr>
              <p:nvPr/>
            </p:nvSpPr>
            <p:spPr bwMode="auto">
              <a:xfrm>
                <a:off x="657310" y="2786392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" name="Rectangle 12687"/>
              <p:cNvSpPr>
                <a:spLocks noChangeArrowheads="1"/>
              </p:cNvSpPr>
              <p:nvPr/>
            </p:nvSpPr>
            <p:spPr bwMode="auto">
              <a:xfrm>
                <a:off x="660090" y="282297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" name="Rectangle 12688"/>
              <p:cNvSpPr>
                <a:spLocks noChangeArrowheads="1"/>
              </p:cNvSpPr>
              <p:nvPr/>
            </p:nvSpPr>
            <p:spPr bwMode="auto">
              <a:xfrm>
                <a:off x="660090" y="2775684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" name="Rectangle 12689"/>
              <p:cNvSpPr>
                <a:spLocks noChangeArrowheads="1"/>
              </p:cNvSpPr>
              <p:nvPr/>
            </p:nvSpPr>
            <p:spPr bwMode="auto">
              <a:xfrm>
                <a:off x="660090" y="279709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" name="Rectangle 12690"/>
              <p:cNvSpPr>
                <a:spLocks noChangeArrowheads="1"/>
              </p:cNvSpPr>
              <p:nvPr/>
            </p:nvSpPr>
            <p:spPr bwMode="auto">
              <a:xfrm>
                <a:off x="664259" y="2786392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" name="Rectangle 12691"/>
              <p:cNvSpPr>
                <a:spLocks noChangeArrowheads="1"/>
              </p:cNvSpPr>
              <p:nvPr/>
            </p:nvSpPr>
            <p:spPr bwMode="auto">
              <a:xfrm>
                <a:off x="664259" y="2767654"/>
                <a:ext cx="555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" name="Rectangle 12692"/>
              <p:cNvSpPr>
                <a:spLocks noChangeArrowheads="1"/>
              </p:cNvSpPr>
              <p:nvPr/>
            </p:nvSpPr>
            <p:spPr bwMode="auto">
              <a:xfrm>
                <a:off x="664259" y="2804237"/>
                <a:ext cx="5559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" name="Rectangle 12693"/>
              <p:cNvSpPr>
                <a:spLocks noChangeArrowheads="1"/>
              </p:cNvSpPr>
              <p:nvPr/>
            </p:nvSpPr>
            <p:spPr bwMode="auto">
              <a:xfrm>
                <a:off x="667038" y="2786392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" name="Rectangle 12694"/>
              <p:cNvSpPr>
                <a:spLocks noChangeArrowheads="1"/>
              </p:cNvSpPr>
              <p:nvPr/>
            </p:nvSpPr>
            <p:spPr bwMode="auto">
              <a:xfrm>
                <a:off x="667038" y="2764977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" name="Rectangle 12695"/>
              <p:cNvSpPr>
                <a:spLocks noChangeArrowheads="1"/>
              </p:cNvSpPr>
              <p:nvPr/>
            </p:nvSpPr>
            <p:spPr bwMode="auto">
              <a:xfrm>
                <a:off x="669817" y="2764977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" name="Rectangle 12696"/>
              <p:cNvSpPr>
                <a:spLocks noChangeArrowheads="1"/>
              </p:cNvSpPr>
              <p:nvPr/>
            </p:nvSpPr>
            <p:spPr bwMode="auto">
              <a:xfrm>
                <a:off x="669817" y="2764977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" name="Rectangle 12697"/>
              <p:cNvSpPr>
                <a:spLocks noChangeArrowheads="1"/>
              </p:cNvSpPr>
              <p:nvPr/>
            </p:nvSpPr>
            <p:spPr bwMode="auto">
              <a:xfrm>
                <a:off x="669817" y="2775684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" name="Rectangle 12698"/>
              <p:cNvSpPr>
                <a:spLocks noChangeArrowheads="1"/>
              </p:cNvSpPr>
              <p:nvPr/>
            </p:nvSpPr>
            <p:spPr bwMode="auto">
              <a:xfrm>
                <a:off x="673987" y="2786392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" name="Rectangle 12699"/>
              <p:cNvSpPr>
                <a:spLocks noChangeArrowheads="1"/>
              </p:cNvSpPr>
              <p:nvPr/>
            </p:nvSpPr>
            <p:spPr bwMode="auto">
              <a:xfrm>
                <a:off x="673987" y="2775684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" name="Rectangle 12700"/>
              <p:cNvSpPr>
                <a:spLocks noChangeArrowheads="1"/>
              </p:cNvSpPr>
              <p:nvPr/>
            </p:nvSpPr>
            <p:spPr bwMode="auto">
              <a:xfrm>
                <a:off x="673987" y="2848851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" name="Rectangle 12701"/>
              <p:cNvSpPr>
                <a:spLocks noChangeArrowheads="1"/>
              </p:cNvSpPr>
              <p:nvPr/>
            </p:nvSpPr>
            <p:spPr bwMode="auto">
              <a:xfrm>
                <a:off x="676766" y="2775684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196" name="Group 12903"/>
              <p:cNvGrpSpPr>
                <a:grpSpLocks/>
              </p:cNvGrpSpPr>
              <p:nvPr/>
            </p:nvGrpSpPr>
            <p:grpSpPr bwMode="auto">
              <a:xfrm>
                <a:off x="676766" y="2440186"/>
                <a:ext cx="248756" cy="404204"/>
                <a:chOff x="-1649" y="421"/>
                <a:chExt cx="179" cy="453"/>
              </a:xfrm>
            </p:grpSpPr>
            <p:sp>
              <p:nvSpPr>
                <p:cNvPr id="2251" name="Rectangle 12703"/>
                <p:cNvSpPr>
                  <a:spLocks noChangeArrowheads="1"/>
                </p:cNvSpPr>
                <p:nvPr/>
              </p:nvSpPr>
              <p:spPr bwMode="auto">
                <a:xfrm>
                  <a:off x="-1649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52" name="Rectangle 12704"/>
                <p:cNvSpPr>
                  <a:spLocks noChangeArrowheads="1"/>
                </p:cNvSpPr>
                <p:nvPr/>
              </p:nvSpPr>
              <p:spPr bwMode="auto">
                <a:xfrm>
                  <a:off x="-1649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53" name="Rectangle 12705"/>
                <p:cNvSpPr>
                  <a:spLocks noChangeArrowheads="1"/>
                </p:cNvSpPr>
                <p:nvPr/>
              </p:nvSpPr>
              <p:spPr bwMode="auto">
                <a:xfrm>
                  <a:off x="-1646" y="79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54" name="Rectangle 12706"/>
                <p:cNvSpPr>
                  <a:spLocks noChangeArrowheads="1"/>
                </p:cNvSpPr>
                <p:nvPr/>
              </p:nvSpPr>
              <p:spPr bwMode="auto">
                <a:xfrm>
                  <a:off x="-1646" y="79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55" name="Rectangle 12707"/>
                <p:cNvSpPr>
                  <a:spLocks noChangeArrowheads="1"/>
                </p:cNvSpPr>
                <p:nvPr/>
              </p:nvSpPr>
              <p:spPr bwMode="auto">
                <a:xfrm>
                  <a:off x="-1644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56" name="Rectangle 12708"/>
                <p:cNvSpPr>
                  <a:spLocks noChangeArrowheads="1"/>
                </p:cNvSpPr>
                <p:nvPr/>
              </p:nvSpPr>
              <p:spPr bwMode="auto">
                <a:xfrm>
                  <a:off x="-1644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57" name="Rectangle 12709"/>
                <p:cNvSpPr>
                  <a:spLocks noChangeArrowheads="1"/>
                </p:cNvSpPr>
                <p:nvPr/>
              </p:nvSpPr>
              <p:spPr bwMode="auto">
                <a:xfrm>
                  <a:off x="-1644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58" name="Rectangle 12710"/>
                <p:cNvSpPr>
                  <a:spLocks noChangeArrowheads="1"/>
                </p:cNvSpPr>
                <p:nvPr/>
              </p:nvSpPr>
              <p:spPr bwMode="auto">
                <a:xfrm>
                  <a:off x="-1642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59" name="Rectangle 12711"/>
                <p:cNvSpPr>
                  <a:spLocks noChangeArrowheads="1"/>
                </p:cNvSpPr>
                <p:nvPr/>
              </p:nvSpPr>
              <p:spPr bwMode="auto">
                <a:xfrm>
                  <a:off x="-1642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0" name="Rectangle 12712"/>
                <p:cNvSpPr>
                  <a:spLocks noChangeArrowheads="1"/>
                </p:cNvSpPr>
                <p:nvPr/>
              </p:nvSpPr>
              <p:spPr bwMode="auto">
                <a:xfrm>
                  <a:off x="-1642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1" name="Rectangle 12713"/>
                <p:cNvSpPr>
                  <a:spLocks noChangeArrowheads="1"/>
                </p:cNvSpPr>
                <p:nvPr/>
              </p:nvSpPr>
              <p:spPr bwMode="auto">
                <a:xfrm>
                  <a:off x="-1639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2" name="Rectangle 12714"/>
                <p:cNvSpPr>
                  <a:spLocks noChangeArrowheads="1"/>
                </p:cNvSpPr>
                <p:nvPr/>
              </p:nvSpPr>
              <p:spPr bwMode="auto">
                <a:xfrm>
                  <a:off x="-1639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3" name="Rectangle 12715"/>
                <p:cNvSpPr>
                  <a:spLocks noChangeArrowheads="1"/>
                </p:cNvSpPr>
                <p:nvPr/>
              </p:nvSpPr>
              <p:spPr bwMode="auto">
                <a:xfrm>
                  <a:off x="-1639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4" name="Rectangle 12716"/>
                <p:cNvSpPr>
                  <a:spLocks noChangeArrowheads="1"/>
                </p:cNvSpPr>
                <p:nvPr/>
              </p:nvSpPr>
              <p:spPr bwMode="auto">
                <a:xfrm>
                  <a:off x="-1637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5" name="Rectangle 12717"/>
                <p:cNvSpPr>
                  <a:spLocks noChangeArrowheads="1"/>
                </p:cNvSpPr>
                <p:nvPr/>
              </p:nvSpPr>
              <p:spPr bwMode="auto">
                <a:xfrm>
                  <a:off x="-1637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6" name="Rectangle 12718"/>
                <p:cNvSpPr>
                  <a:spLocks noChangeArrowheads="1"/>
                </p:cNvSpPr>
                <p:nvPr/>
              </p:nvSpPr>
              <p:spPr bwMode="auto">
                <a:xfrm>
                  <a:off x="-1634" y="78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7" name="Rectangle 12719"/>
                <p:cNvSpPr>
                  <a:spLocks noChangeArrowheads="1"/>
                </p:cNvSpPr>
                <p:nvPr/>
              </p:nvSpPr>
              <p:spPr bwMode="auto">
                <a:xfrm>
                  <a:off x="-1634" y="7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8" name="Rectangle 12720"/>
                <p:cNvSpPr>
                  <a:spLocks noChangeArrowheads="1"/>
                </p:cNvSpPr>
                <p:nvPr/>
              </p:nvSpPr>
              <p:spPr bwMode="auto">
                <a:xfrm>
                  <a:off x="-1634" y="7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69" name="Rectangle 12721"/>
                <p:cNvSpPr>
                  <a:spLocks noChangeArrowheads="1"/>
                </p:cNvSpPr>
                <p:nvPr/>
              </p:nvSpPr>
              <p:spPr bwMode="auto">
                <a:xfrm>
                  <a:off x="-1632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0" name="Rectangle 12722"/>
                <p:cNvSpPr>
                  <a:spLocks noChangeArrowheads="1"/>
                </p:cNvSpPr>
                <p:nvPr/>
              </p:nvSpPr>
              <p:spPr bwMode="auto">
                <a:xfrm>
                  <a:off x="-1632" y="74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1" name="Rectangle 12723"/>
                <p:cNvSpPr>
                  <a:spLocks noChangeArrowheads="1"/>
                </p:cNvSpPr>
                <p:nvPr/>
              </p:nvSpPr>
              <p:spPr bwMode="auto">
                <a:xfrm>
                  <a:off x="-1632" y="74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2" name="Rectangle 12724"/>
                <p:cNvSpPr>
                  <a:spLocks noChangeArrowheads="1"/>
                </p:cNvSpPr>
                <p:nvPr/>
              </p:nvSpPr>
              <p:spPr bwMode="auto">
                <a:xfrm>
                  <a:off x="-1630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3" name="Rectangle 12725"/>
                <p:cNvSpPr>
                  <a:spLocks noChangeArrowheads="1"/>
                </p:cNvSpPr>
                <p:nvPr/>
              </p:nvSpPr>
              <p:spPr bwMode="auto">
                <a:xfrm>
                  <a:off x="-1630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4" name="Rectangle 12726"/>
                <p:cNvSpPr>
                  <a:spLocks noChangeArrowheads="1"/>
                </p:cNvSpPr>
                <p:nvPr/>
              </p:nvSpPr>
              <p:spPr bwMode="auto">
                <a:xfrm>
                  <a:off x="-1630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5" name="Rectangle 12727"/>
                <p:cNvSpPr>
                  <a:spLocks noChangeArrowheads="1"/>
                </p:cNvSpPr>
                <p:nvPr/>
              </p:nvSpPr>
              <p:spPr bwMode="auto">
                <a:xfrm>
                  <a:off x="-1627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6" name="Rectangle 12728"/>
                <p:cNvSpPr>
                  <a:spLocks noChangeArrowheads="1"/>
                </p:cNvSpPr>
                <p:nvPr/>
              </p:nvSpPr>
              <p:spPr bwMode="auto">
                <a:xfrm>
                  <a:off x="-1627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7" name="Rectangle 12729"/>
                <p:cNvSpPr>
                  <a:spLocks noChangeArrowheads="1"/>
                </p:cNvSpPr>
                <p:nvPr/>
              </p:nvSpPr>
              <p:spPr bwMode="auto">
                <a:xfrm>
                  <a:off x="-1627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8" name="Rectangle 12730"/>
                <p:cNvSpPr>
                  <a:spLocks noChangeArrowheads="1"/>
                </p:cNvSpPr>
                <p:nvPr/>
              </p:nvSpPr>
              <p:spPr bwMode="auto">
                <a:xfrm>
                  <a:off x="-1625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79" name="Rectangle 12731"/>
                <p:cNvSpPr>
                  <a:spLocks noChangeArrowheads="1"/>
                </p:cNvSpPr>
                <p:nvPr/>
              </p:nvSpPr>
              <p:spPr bwMode="auto">
                <a:xfrm>
                  <a:off x="-1625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0" name="Rectangle 12732"/>
                <p:cNvSpPr>
                  <a:spLocks noChangeArrowheads="1"/>
                </p:cNvSpPr>
                <p:nvPr/>
              </p:nvSpPr>
              <p:spPr bwMode="auto">
                <a:xfrm>
                  <a:off x="-1622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1" name="Rectangle 12733"/>
                <p:cNvSpPr>
                  <a:spLocks noChangeArrowheads="1"/>
                </p:cNvSpPr>
                <p:nvPr/>
              </p:nvSpPr>
              <p:spPr bwMode="auto">
                <a:xfrm>
                  <a:off x="-1622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2" name="Rectangle 12734"/>
                <p:cNvSpPr>
                  <a:spLocks noChangeArrowheads="1"/>
                </p:cNvSpPr>
                <p:nvPr/>
              </p:nvSpPr>
              <p:spPr bwMode="auto">
                <a:xfrm>
                  <a:off x="-1622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3" name="Rectangle 12735"/>
                <p:cNvSpPr>
                  <a:spLocks noChangeArrowheads="1"/>
                </p:cNvSpPr>
                <p:nvPr/>
              </p:nvSpPr>
              <p:spPr bwMode="auto">
                <a:xfrm>
                  <a:off x="-1620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4" name="Rectangle 12736"/>
                <p:cNvSpPr>
                  <a:spLocks noChangeArrowheads="1"/>
                </p:cNvSpPr>
                <p:nvPr/>
              </p:nvSpPr>
              <p:spPr bwMode="auto">
                <a:xfrm>
                  <a:off x="-1620" y="7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5" name="Rectangle 12737"/>
                <p:cNvSpPr>
                  <a:spLocks noChangeArrowheads="1"/>
                </p:cNvSpPr>
                <p:nvPr/>
              </p:nvSpPr>
              <p:spPr bwMode="auto">
                <a:xfrm>
                  <a:off x="-1620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6" name="Rectangle 12738"/>
                <p:cNvSpPr>
                  <a:spLocks noChangeArrowheads="1"/>
                </p:cNvSpPr>
                <p:nvPr/>
              </p:nvSpPr>
              <p:spPr bwMode="auto">
                <a:xfrm>
                  <a:off x="-1617" y="73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7" name="Rectangle 12739"/>
                <p:cNvSpPr>
                  <a:spLocks noChangeArrowheads="1"/>
                </p:cNvSpPr>
                <p:nvPr/>
              </p:nvSpPr>
              <p:spPr bwMode="auto">
                <a:xfrm>
                  <a:off x="-1617" y="7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8" name="Rectangle 12740"/>
                <p:cNvSpPr>
                  <a:spLocks noChangeArrowheads="1"/>
                </p:cNvSpPr>
                <p:nvPr/>
              </p:nvSpPr>
              <p:spPr bwMode="auto">
                <a:xfrm>
                  <a:off x="-1617" y="73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89" name="Rectangle 12741"/>
                <p:cNvSpPr>
                  <a:spLocks noChangeArrowheads="1"/>
                </p:cNvSpPr>
                <p:nvPr/>
              </p:nvSpPr>
              <p:spPr bwMode="auto">
                <a:xfrm>
                  <a:off x="-1615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0" name="Rectangle 12742"/>
                <p:cNvSpPr>
                  <a:spLocks noChangeArrowheads="1"/>
                </p:cNvSpPr>
                <p:nvPr/>
              </p:nvSpPr>
              <p:spPr bwMode="auto">
                <a:xfrm>
                  <a:off x="-1615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1" name="Rectangle 12743"/>
                <p:cNvSpPr>
                  <a:spLocks noChangeArrowheads="1"/>
                </p:cNvSpPr>
                <p:nvPr/>
              </p:nvSpPr>
              <p:spPr bwMode="auto">
                <a:xfrm>
                  <a:off x="-1613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2" name="Rectangle 12744"/>
                <p:cNvSpPr>
                  <a:spLocks noChangeArrowheads="1"/>
                </p:cNvSpPr>
                <p:nvPr/>
              </p:nvSpPr>
              <p:spPr bwMode="auto">
                <a:xfrm>
                  <a:off x="-1613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3" name="Rectangle 12745"/>
                <p:cNvSpPr>
                  <a:spLocks noChangeArrowheads="1"/>
                </p:cNvSpPr>
                <p:nvPr/>
              </p:nvSpPr>
              <p:spPr bwMode="auto">
                <a:xfrm>
                  <a:off x="-1613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4" name="Rectangle 12746"/>
                <p:cNvSpPr>
                  <a:spLocks noChangeArrowheads="1"/>
                </p:cNvSpPr>
                <p:nvPr/>
              </p:nvSpPr>
              <p:spPr bwMode="auto">
                <a:xfrm>
                  <a:off x="-1610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5" name="Rectangle 12747"/>
                <p:cNvSpPr>
                  <a:spLocks noChangeArrowheads="1"/>
                </p:cNvSpPr>
                <p:nvPr/>
              </p:nvSpPr>
              <p:spPr bwMode="auto">
                <a:xfrm>
                  <a:off x="-1610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6" name="Rectangle 12748"/>
                <p:cNvSpPr>
                  <a:spLocks noChangeArrowheads="1"/>
                </p:cNvSpPr>
                <p:nvPr/>
              </p:nvSpPr>
              <p:spPr bwMode="auto">
                <a:xfrm>
                  <a:off x="-1610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7" name="Rectangle 12749"/>
                <p:cNvSpPr>
                  <a:spLocks noChangeArrowheads="1"/>
                </p:cNvSpPr>
                <p:nvPr/>
              </p:nvSpPr>
              <p:spPr bwMode="auto">
                <a:xfrm>
                  <a:off x="-1608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8" name="Rectangle 12750"/>
                <p:cNvSpPr>
                  <a:spLocks noChangeArrowheads="1"/>
                </p:cNvSpPr>
                <p:nvPr/>
              </p:nvSpPr>
              <p:spPr bwMode="auto">
                <a:xfrm>
                  <a:off x="-1608" y="7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99" name="Rectangle 12751"/>
                <p:cNvSpPr>
                  <a:spLocks noChangeArrowheads="1"/>
                </p:cNvSpPr>
                <p:nvPr/>
              </p:nvSpPr>
              <p:spPr bwMode="auto">
                <a:xfrm>
                  <a:off x="-1608" y="7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0" name="Rectangle 12752"/>
                <p:cNvSpPr>
                  <a:spLocks noChangeArrowheads="1"/>
                </p:cNvSpPr>
                <p:nvPr/>
              </p:nvSpPr>
              <p:spPr bwMode="auto">
                <a:xfrm>
                  <a:off x="-1605" y="6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1" name="Rectangle 12753"/>
                <p:cNvSpPr>
                  <a:spLocks noChangeArrowheads="1"/>
                </p:cNvSpPr>
                <p:nvPr/>
              </p:nvSpPr>
              <p:spPr bwMode="auto">
                <a:xfrm>
                  <a:off x="-1605" y="70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2" name="Rectangle 12754"/>
                <p:cNvSpPr>
                  <a:spLocks noChangeArrowheads="1"/>
                </p:cNvSpPr>
                <p:nvPr/>
              </p:nvSpPr>
              <p:spPr bwMode="auto">
                <a:xfrm>
                  <a:off x="-1605" y="69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3" name="Rectangle 12755"/>
                <p:cNvSpPr>
                  <a:spLocks noChangeArrowheads="1"/>
                </p:cNvSpPr>
                <p:nvPr/>
              </p:nvSpPr>
              <p:spPr bwMode="auto">
                <a:xfrm>
                  <a:off x="-1603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4" name="Rectangle 12756"/>
                <p:cNvSpPr>
                  <a:spLocks noChangeArrowheads="1"/>
                </p:cNvSpPr>
                <p:nvPr/>
              </p:nvSpPr>
              <p:spPr bwMode="auto">
                <a:xfrm>
                  <a:off x="-1603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5" name="Rectangle 12757"/>
                <p:cNvSpPr>
                  <a:spLocks noChangeArrowheads="1"/>
                </p:cNvSpPr>
                <p:nvPr/>
              </p:nvSpPr>
              <p:spPr bwMode="auto">
                <a:xfrm>
                  <a:off x="-1601" y="74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6" name="Rectangle 12758"/>
                <p:cNvSpPr>
                  <a:spLocks noChangeArrowheads="1"/>
                </p:cNvSpPr>
                <p:nvPr/>
              </p:nvSpPr>
              <p:spPr bwMode="auto">
                <a:xfrm>
                  <a:off x="-1601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7" name="Rectangle 12759"/>
                <p:cNvSpPr>
                  <a:spLocks noChangeArrowheads="1"/>
                </p:cNvSpPr>
                <p:nvPr/>
              </p:nvSpPr>
              <p:spPr bwMode="auto">
                <a:xfrm>
                  <a:off x="-1601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8" name="Rectangle 12760"/>
                <p:cNvSpPr>
                  <a:spLocks noChangeArrowheads="1"/>
                </p:cNvSpPr>
                <p:nvPr/>
              </p:nvSpPr>
              <p:spPr bwMode="auto">
                <a:xfrm>
                  <a:off x="-1598" y="6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09" name="Rectangle 12761"/>
                <p:cNvSpPr>
                  <a:spLocks noChangeArrowheads="1"/>
                </p:cNvSpPr>
                <p:nvPr/>
              </p:nvSpPr>
              <p:spPr bwMode="auto">
                <a:xfrm>
                  <a:off x="-1598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0" name="Rectangle 12762"/>
                <p:cNvSpPr>
                  <a:spLocks noChangeArrowheads="1"/>
                </p:cNvSpPr>
                <p:nvPr/>
              </p:nvSpPr>
              <p:spPr bwMode="auto">
                <a:xfrm>
                  <a:off x="-1598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1" name="Rectangle 12763"/>
                <p:cNvSpPr>
                  <a:spLocks noChangeArrowheads="1"/>
                </p:cNvSpPr>
                <p:nvPr/>
              </p:nvSpPr>
              <p:spPr bwMode="auto">
                <a:xfrm>
                  <a:off x="-1596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2" name="Rectangle 12764"/>
                <p:cNvSpPr>
                  <a:spLocks noChangeArrowheads="1"/>
                </p:cNvSpPr>
                <p:nvPr/>
              </p:nvSpPr>
              <p:spPr bwMode="auto">
                <a:xfrm>
                  <a:off x="-1596" y="6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3" name="Rectangle 12765"/>
                <p:cNvSpPr>
                  <a:spLocks noChangeArrowheads="1"/>
                </p:cNvSpPr>
                <p:nvPr/>
              </p:nvSpPr>
              <p:spPr bwMode="auto">
                <a:xfrm>
                  <a:off x="-1596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4" name="Rectangle 12766"/>
                <p:cNvSpPr>
                  <a:spLocks noChangeArrowheads="1"/>
                </p:cNvSpPr>
                <p:nvPr/>
              </p:nvSpPr>
              <p:spPr bwMode="auto">
                <a:xfrm>
                  <a:off x="-1593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5" name="Rectangle 12767"/>
                <p:cNvSpPr>
                  <a:spLocks noChangeArrowheads="1"/>
                </p:cNvSpPr>
                <p:nvPr/>
              </p:nvSpPr>
              <p:spPr bwMode="auto">
                <a:xfrm>
                  <a:off x="-1593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6" name="Rectangle 12768"/>
                <p:cNvSpPr>
                  <a:spLocks noChangeArrowheads="1"/>
                </p:cNvSpPr>
                <p:nvPr/>
              </p:nvSpPr>
              <p:spPr bwMode="auto">
                <a:xfrm>
                  <a:off x="-1591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7" name="Rectangle 12769"/>
                <p:cNvSpPr>
                  <a:spLocks noChangeArrowheads="1"/>
                </p:cNvSpPr>
                <p:nvPr/>
              </p:nvSpPr>
              <p:spPr bwMode="auto">
                <a:xfrm>
                  <a:off x="-1591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8" name="Rectangle 12770"/>
                <p:cNvSpPr>
                  <a:spLocks noChangeArrowheads="1"/>
                </p:cNvSpPr>
                <p:nvPr/>
              </p:nvSpPr>
              <p:spPr bwMode="auto">
                <a:xfrm>
                  <a:off x="-1591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19" name="Rectangle 12771"/>
                <p:cNvSpPr>
                  <a:spLocks noChangeArrowheads="1"/>
                </p:cNvSpPr>
                <p:nvPr/>
              </p:nvSpPr>
              <p:spPr bwMode="auto">
                <a:xfrm>
                  <a:off x="-1588" y="64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0" name="Rectangle 12772"/>
                <p:cNvSpPr>
                  <a:spLocks noChangeArrowheads="1"/>
                </p:cNvSpPr>
                <p:nvPr/>
              </p:nvSpPr>
              <p:spPr bwMode="auto">
                <a:xfrm>
                  <a:off x="-1588" y="65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1" name="Rectangle 12773"/>
                <p:cNvSpPr>
                  <a:spLocks noChangeArrowheads="1"/>
                </p:cNvSpPr>
                <p:nvPr/>
              </p:nvSpPr>
              <p:spPr bwMode="auto">
                <a:xfrm>
                  <a:off x="-1588" y="6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2" name="Rectangle 12774"/>
                <p:cNvSpPr>
                  <a:spLocks noChangeArrowheads="1"/>
                </p:cNvSpPr>
                <p:nvPr/>
              </p:nvSpPr>
              <p:spPr bwMode="auto">
                <a:xfrm>
                  <a:off x="-1586" y="6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3" name="Rectangle 12775"/>
                <p:cNvSpPr>
                  <a:spLocks noChangeArrowheads="1"/>
                </p:cNvSpPr>
                <p:nvPr/>
              </p:nvSpPr>
              <p:spPr bwMode="auto">
                <a:xfrm>
                  <a:off x="-1586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4" name="Rectangle 12776"/>
                <p:cNvSpPr>
                  <a:spLocks noChangeArrowheads="1"/>
                </p:cNvSpPr>
                <p:nvPr/>
              </p:nvSpPr>
              <p:spPr bwMode="auto">
                <a:xfrm>
                  <a:off x="-1586" y="6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5" name="Rectangle 12777"/>
                <p:cNvSpPr>
                  <a:spLocks noChangeArrowheads="1"/>
                </p:cNvSpPr>
                <p:nvPr/>
              </p:nvSpPr>
              <p:spPr bwMode="auto">
                <a:xfrm>
                  <a:off x="-1584" y="6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6" name="Rectangle 12778"/>
                <p:cNvSpPr>
                  <a:spLocks noChangeArrowheads="1"/>
                </p:cNvSpPr>
                <p:nvPr/>
              </p:nvSpPr>
              <p:spPr bwMode="auto">
                <a:xfrm>
                  <a:off x="-1584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7" name="Rectangle 12779"/>
                <p:cNvSpPr>
                  <a:spLocks noChangeArrowheads="1"/>
                </p:cNvSpPr>
                <p:nvPr/>
              </p:nvSpPr>
              <p:spPr bwMode="auto">
                <a:xfrm>
                  <a:off x="-1581" y="5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8" name="Rectangle 12780"/>
                <p:cNvSpPr>
                  <a:spLocks noChangeArrowheads="1"/>
                </p:cNvSpPr>
                <p:nvPr/>
              </p:nvSpPr>
              <p:spPr bwMode="auto">
                <a:xfrm>
                  <a:off x="-1581" y="6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29" name="Rectangle 12781"/>
                <p:cNvSpPr>
                  <a:spLocks noChangeArrowheads="1"/>
                </p:cNvSpPr>
                <p:nvPr/>
              </p:nvSpPr>
              <p:spPr bwMode="auto">
                <a:xfrm>
                  <a:off x="-1581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0" name="Rectangle 12782"/>
                <p:cNvSpPr>
                  <a:spLocks noChangeArrowheads="1"/>
                </p:cNvSpPr>
                <p:nvPr/>
              </p:nvSpPr>
              <p:spPr bwMode="auto">
                <a:xfrm>
                  <a:off x="-1579" y="5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1" name="Rectangle 12783"/>
                <p:cNvSpPr>
                  <a:spLocks noChangeArrowheads="1"/>
                </p:cNvSpPr>
                <p:nvPr/>
              </p:nvSpPr>
              <p:spPr bwMode="auto">
                <a:xfrm>
                  <a:off x="-1579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2" name="Rectangle 12784"/>
                <p:cNvSpPr>
                  <a:spLocks noChangeArrowheads="1"/>
                </p:cNvSpPr>
                <p:nvPr/>
              </p:nvSpPr>
              <p:spPr bwMode="auto">
                <a:xfrm>
                  <a:off x="-1579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3" name="Rectangle 12785"/>
                <p:cNvSpPr>
                  <a:spLocks noChangeArrowheads="1"/>
                </p:cNvSpPr>
                <p:nvPr/>
              </p:nvSpPr>
              <p:spPr bwMode="auto">
                <a:xfrm>
                  <a:off x="-1576" y="5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4" name="Rectangle 12786"/>
                <p:cNvSpPr>
                  <a:spLocks noChangeArrowheads="1"/>
                </p:cNvSpPr>
                <p:nvPr/>
              </p:nvSpPr>
              <p:spPr bwMode="auto">
                <a:xfrm>
                  <a:off x="-1576" y="5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5" name="Rectangle 12787"/>
                <p:cNvSpPr>
                  <a:spLocks noChangeArrowheads="1"/>
                </p:cNvSpPr>
                <p:nvPr/>
              </p:nvSpPr>
              <p:spPr bwMode="auto">
                <a:xfrm>
                  <a:off x="-1576" y="5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6" name="Rectangle 12788"/>
                <p:cNvSpPr>
                  <a:spLocks noChangeArrowheads="1"/>
                </p:cNvSpPr>
                <p:nvPr/>
              </p:nvSpPr>
              <p:spPr bwMode="auto">
                <a:xfrm>
                  <a:off x="-1574" y="5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7" name="Rectangle 12789"/>
                <p:cNvSpPr>
                  <a:spLocks noChangeArrowheads="1"/>
                </p:cNvSpPr>
                <p:nvPr/>
              </p:nvSpPr>
              <p:spPr bwMode="auto">
                <a:xfrm>
                  <a:off x="-1574" y="5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8" name="Rectangle 12790"/>
                <p:cNvSpPr>
                  <a:spLocks noChangeArrowheads="1"/>
                </p:cNvSpPr>
                <p:nvPr/>
              </p:nvSpPr>
              <p:spPr bwMode="auto">
                <a:xfrm>
                  <a:off x="-1574" y="5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39" name="Rectangle 12791"/>
                <p:cNvSpPr>
                  <a:spLocks noChangeArrowheads="1"/>
                </p:cNvSpPr>
                <p:nvPr/>
              </p:nvSpPr>
              <p:spPr bwMode="auto">
                <a:xfrm>
                  <a:off x="-1572" y="5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0" name="Rectangle 12792"/>
                <p:cNvSpPr>
                  <a:spLocks noChangeArrowheads="1"/>
                </p:cNvSpPr>
                <p:nvPr/>
              </p:nvSpPr>
              <p:spPr bwMode="auto">
                <a:xfrm>
                  <a:off x="-1572" y="5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1" name="Rectangle 12793"/>
                <p:cNvSpPr>
                  <a:spLocks noChangeArrowheads="1"/>
                </p:cNvSpPr>
                <p:nvPr/>
              </p:nvSpPr>
              <p:spPr bwMode="auto">
                <a:xfrm>
                  <a:off x="-1569" y="4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2" name="Rectangle 12794"/>
                <p:cNvSpPr>
                  <a:spLocks noChangeArrowheads="1"/>
                </p:cNvSpPr>
                <p:nvPr/>
              </p:nvSpPr>
              <p:spPr bwMode="auto">
                <a:xfrm>
                  <a:off x="-1569" y="48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3" name="Rectangle 12795"/>
                <p:cNvSpPr>
                  <a:spLocks noChangeArrowheads="1"/>
                </p:cNvSpPr>
                <p:nvPr/>
              </p:nvSpPr>
              <p:spPr bwMode="auto">
                <a:xfrm>
                  <a:off x="-1569" y="4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4" name="Rectangle 12796"/>
                <p:cNvSpPr>
                  <a:spLocks noChangeArrowheads="1"/>
                </p:cNvSpPr>
                <p:nvPr/>
              </p:nvSpPr>
              <p:spPr bwMode="auto">
                <a:xfrm>
                  <a:off x="-1567" y="4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5" name="Rectangle 12797"/>
                <p:cNvSpPr>
                  <a:spLocks noChangeArrowheads="1"/>
                </p:cNvSpPr>
                <p:nvPr/>
              </p:nvSpPr>
              <p:spPr bwMode="auto">
                <a:xfrm>
                  <a:off x="-1567" y="4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6" name="Rectangle 12798"/>
                <p:cNvSpPr>
                  <a:spLocks noChangeArrowheads="1"/>
                </p:cNvSpPr>
                <p:nvPr/>
              </p:nvSpPr>
              <p:spPr bwMode="auto">
                <a:xfrm>
                  <a:off x="-1567" y="4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7" name="Rectangle 12799"/>
                <p:cNvSpPr>
                  <a:spLocks noChangeArrowheads="1"/>
                </p:cNvSpPr>
                <p:nvPr/>
              </p:nvSpPr>
              <p:spPr bwMode="auto">
                <a:xfrm>
                  <a:off x="-1564" y="4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8" name="Rectangle 12800"/>
                <p:cNvSpPr>
                  <a:spLocks noChangeArrowheads="1"/>
                </p:cNvSpPr>
                <p:nvPr/>
              </p:nvSpPr>
              <p:spPr bwMode="auto">
                <a:xfrm>
                  <a:off x="-1564" y="44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49" name="Rectangle 12801"/>
                <p:cNvSpPr>
                  <a:spLocks noChangeArrowheads="1"/>
                </p:cNvSpPr>
                <p:nvPr/>
              </p:nvSpPr>
              <p:spPr bwMode="auto">
                <a:xfrm>
                  <a:off x="-1564" y="44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0" name="Rectangle 12802"/>
                <p:cNvSpPr>
                  <a:spLocks noChangeArrowheads="1"/>
                </p:cNvSpPr>
                <p:nvPr/>
              </p:nvSpPr>
              <p:spPr bwMode="auto">
                <a:xfrm>
                  <a:off x="-1562" y="4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1" name="Rectangle 12803"/>
                <p:cNvSpPr>
                  <a:spLocks noChangeArrowheads="1"/>
                </p:cNvSpPr>
                <p:nvPr/>
              </p:nvSpPr>
              <p:spPr bwMode="auto">
                <a:xfrm>
                  <a:off x="-1562" y="4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2" name="Rectangle 12804"/>
                <p:cNvSpPr>
                  <a:spLocks noChangeArrowheads="1"/>
                </p:cNvSpPr>
                <p:nvPr/>
              </p:nvSpPr>
              <p:spPr bwMode="auto">
                <a:xfrm>
                  <a:off x="-1560" y="4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3" name="Rectangle 12805"/>
                <p:cNvSpPr>
                  <a:spLocks noChangeArrowheads="1"/>
                </p:cNvSpPr>
                <p:nvPr/>
              </p:nvSpPr>
              <p:spPr bwMode="auto">
                <a:xfrm>
                  <a:off x="-1560" y="4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4" name="Rectangle 12806"/>
                <p:cNvSpPr>
                  <a:spLocks noChangeArrowheads="1"/>
                </p:cNvSpPr>
                <p:nvPr/>
              </p:nvSpPr>
              <p:spPr bwMode="auto">
                <a:xfrm>
                  <a:off x="-1560" y="4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5" name="Rectangle 12807"/>
                <p:cNvSpPr>
                  <a:spLocks noChangeArrowheads="1"/>
                </p:cNvSpPr>
                <p:nvPr/>
              </p:nvSpPr>
              <p:spPr bwMode="auto">
                <a:xfrm>
                  <a:off x="-1557" y="4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6" name="Rectangle 12808"/>
                <p:cNvSpPr>
                  <a:spLocks noChangeArrowheads="1"/>
                </p:cNvSpPr>
                <p:nvPr/>
              </p:nvSpPr>
              <p:spPr bwMode="auto">
                <a:xfrm>
                  <a:off x="-1557" y="4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7" name="Rectangle 12809"/>
                <p:cNvSpPr>
                  <a:spLocks noChangeArrowheads="1"/>
                </p:cNvSpPr>
                <p:nvPr/>
              </p:nvSpPr>
              <p:spPr bwMode="auto">
                <a:xfrm>
                  <a:off x="-1557" y="4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8" name="Rectangle 12810"/>
                <p:cNvSpPr>
                  <a:spLocks noChangeArrowheads="1"/>
                </p:cNvSpPr>
                <p:nvPr/>
              </p:nvSpPr>
              <p:spPr bwMode="auto">
                <a:xfrm>
                  <a:off x="-1555" y="4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59" name="Rectangle 12811"/>
                <p:cNvSpPr>
                  <a:spLocks noChangeArrowheads="1"/>
                </p:cNvSpPr>
                <p:nvPr/>
              </p:nvSpPr>
              <p:spPr bwMode="auto">
                <a:xfrm>
                  <a:off x="-1555" y="4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0" name="Rectangle 12812"/>
                <p:cNvSpPr>
                  <a:spLocks noChangeArrowheads="1"/>
                </p:cNvSpPr>
                <p:nvPr/>
              </p:nvSpPr>
              <p:spPr bwMode="auto">
                <a:xfrm>
                  <a:off x="-1555" y="4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1" name="Rectangle 12813"/>
                <p:cNvSpPr>
                  <a:spLocks noChangeArrowheads="1"/>
                </p:cNvSpPr>
                <p:nvPr/>
              </p:nvSpPr>
              <p:spPr bwMode="auto">
                <a:xfrm>
                  <a:off x="-1552" y="4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2" name="Rectangle 12814"/>
                <p:cNvSpPr>
                  <a:spLocks noChangeArrowheads="1"/>
                </p:cNvSpPr>
                <p:nvPr/>
              </p:nvSpPr>
              <p:spPr bwMode="auto">
                <a:xfrm>
                  <a:off x="-1552" y="4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3" name="Rectangle 12815"/>
                <p:cNvSpPr>
                  <a:spLocks noChangeArrowheads="1"/>
                </p:cNvSpPr>
                <p:nvPr/>
              </p:nvSpPr>
              <p:spPr bwMode="auto">
                <a:xfrm>
                  <a:off x="-1552" y="4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4" name="Rectangle 12816"/>
                <p:cNvSpPr>
                  <a:spLocks noChangeArrowheads="1"/>
                </p:cNvSpPr>
                <p:nvPr/>
              </p:nvSpPr>
              <p:spPr bwMode="auto">
                <a:xfrm>
                  <a:off x="-1550" y="4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5" name="Rectangle 12817"/>
                <p:cNvSpPr>
                  <a:spLocks noChangeArrowheads="1"/>
                </p:cNvSpPr>
                <p:nvPr/>
              </p:nvSpPr>
              <p:spPr bwMode="auto">
                <a:xfrm>
                  <a:off x="-1550" y="4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6" name="Rectangle 12818"/>
                <p:cNvSpPr>
                  <a:spLocks noChangeArrowheads="1"/>
                </p:cNvSpPr>
                <p:nvPr/>
              </p:nvSpPr>
              <p:spPr bwMode="auto">
                <a:xfrm>
                  <a:off x="-1547" y="44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7" name="Rectangle 12819"/>
                <p:cNvSpPr>
                  <a:spLocks noChangeArrowheads="1"/>
                </p:cNvSpPr>
                <p:nvPr/>
              </p:nvSpPr>
              <p:spPr bwMode="auto">
                <a:xfrm>
                  <a:off x="-1547" y="44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8" name="Rectangle 12820"/>
                <p:cNvSpPr>
                  <a:spLocks noChangeArrowheads="1"/>
                </p:cNvSpPr>
                <p:nvPr/>
              </p:nvSpPr>
              <p:spPr bwMode="auto">
                <a:xfrm>
                  <a:off x="-1547" y="4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69" name="Rectangle 12821"/>
                <p:cNvSpPr>
                  <a:spLocks noChangeArrowheads="1"/>
                </p:cNvSpPr>
                <p:nvPr/>
              </p:nvSpPr>
              <p:spPr bwMode="auto">
                <a:xfrm>
                  <a:off x="-1545" y="4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0" name="Rectangle 12822"/>
                <p:cNvSpPr>
                  <a:spLocks noChangeArrowheads="1"/>
                </p:cNvSpPr>
                <p:nvPr/>
              </p:nvSpPr>
              <p:spPr bwMode="auto">
                <a:xfrm>
                  <a:off x="-1545" y="45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1" name="Rectangle 12823"/>
                <p:cNvSpPr>
                  <a:spLocks noChangeArrowheads="1"/>
                </p:cNvSpPr>
                <p:nvPr/>
              </p:nvSpPr>
              <p:spPr bwMode="auto">
                <a:xfrm>
                  <a:off x="-1545" y="4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2" name="Rectangle 12824"/>
                <p:cNvSpPr>
                  <a:spLocks noChangeArrowheads="1"/>
                </p:cNvSpPr>
                <p:nvPr/>
              </p:nvSpPr>
              <p:spPr bwMode="auto">
                <a:xfrm>
                  <a:off x="-1543" y="4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3" name="Rectangle 12825"/>
                <p:cNvSpPr>
                  <a:spLocks noChangeArrowheads="1"/>
                </p:cNvSpPr>
                <p:nvPr/>
              </p:nvSpPr>
              <p:spPr bwMode="auto">
                <a:xfrm>
                  <a:off x="-1543" y="4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4" name="Rectangle 12826"/>
                <p:cNvSpPr>
                  <a:spLocks noChangeArrowheads="1"/>
                </p:cNvSpPr>
                <p:nvPr/>
              </p:nvSpPr>
              <p:spPr bwMode="auto">
                <a:xfrm>
                  <a:off x="-1543" y="4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5" name="Rectangle 12827"/>
                <p:cNvSpPr>
                  <a:spLocks noChangeArrowheads="1"/>
                </p:cNvSpPr>
                <p:nvPr/>
              </p:nvSpPr>
              <p:spPr bwMode="auto">
                <a:xfrm>
                  <a:off x="-1540" y="4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6" name="Rectangle 12828"/>
                <p:cNvSpPr>
                  <a:spLocks noChangeArrowheads="1"/>
                </p:cNvSpPr>
                <p:nvPr/>
              </p:nvSpPr>
              <p:spPr bwMode="auto">
                <a:xfrm>
                  <a:off x="-1540" y="5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7" name="Rectangle 12829"/>
                <p:cNvSpPr>
                  <a:spLocks noChangeArrowheads="1"/>
                </p:cNvSpPr>
                <p:nvPr/>
              </p:nvSpPr>
              <p:spPr bwMode="auto">
                <a:xfrm>
                  <a:off x="-1538" y="5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8" name="Rectangle 12830"/>
                <p:cNvSpPr>
                  <a:spLocks noChangeArrowheads="1"/>
                </p:cNvSpPr>
                <p:nvPr/>
              </p:nvSpPr>
              <p:spPr bwMode="auto">
                <a:xfrm>
                  <a:off x="-1538" y="5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79" name="Rectangle 12831"/>
                <p:cNvSpPr>
                  <a:spLocks noChangeArrowheads="1"/>
                </p:cNvSpPr>
                <p:nvPr/>
              </p:nvSpPr>
              <p:spPr bwMode="auto">
                <a:xfrm>
                  <a:off x="-1538" y="52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0" name="Rectangle 12832"/>
                <p:cNvSpPr>
                  <a:spLocks noChangeArrowheads="1"/>
                </p:cNvSpPr>
                <p:nvPr/>
              </p:nvSpPr>
              <p:spPr bwMode="auto">
                <a:xfrm>
                  <a:off x="-1535" y="53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1" name="Rectangle 12833"/>
                <p:cNvSpPr>
                  <a:spLocks noChangeArrowheads="1"/>
                </p:cNvSpPr>
                <p:nvPr/>
              </p:nvSpPr>
              <p:spPr bwMode="auto">
                <a:xfrm>
                  <a:off x="-1535" y="5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2" name="Rectangle 12834"/>
                <p:cNvSpPr>
                  <a:spLocks noChangeArrowheads="1"/>
                </p:cNvSpPr>
                <p:nvPr/>
              </p:nvSpPr>
              <p:spPr bwMode="auto">
                <a:xfrm>
                  <a:off x="-1535" y="5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3" name="Rectangle 12835"/>
                <p:cNvSpPr>
                  <a:spLocks noChangeArrowheads="1"/>
                </p:cNvSpPr>
                <p:nvPr/>
              </p:nvSpPr>
              <p:spPr bwMode="auto">
                <a:xfrm>
                  <a:off x="-1533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4" name="Rectangle 12836"/>
                <p:cNvSpPr>
                  <a:spLocks noChangeArrowheads="1"/>
                </p:cNvSpPr>
                <p:nvPr/>
              </p:nvSpPr>
              <p:spPr bwMode="auto">
                <a:xfrm>
                  <a:off x="-1533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5" name="Rectangle 12837"/>
                <p:cNvSpPr>
                  <a:spLocks noChangeArrowheads="1"/>
                </p:cNvSpPr>
                <p:nvPr/>
              </p:nvSpPr>
              <p:spPr bwMode="auto">
                <a:xfrm>
                  <a:off x="-1533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6" name="Rectangle 12838"/>
                <p:cNvSpPr>
                  <a:spLocks noChangeArrowheads="1"/>
                </p:cNvSpPr>
                <p:nvPr/>
              </p:nvSpPr>
              <p:spPr bwMode="auto">
                <a:xfrm>
                  <a:off x="-1531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7" name="Rectangle 12839"/>
                <p:cNvSpPr>
                  <a:spLocks noChangeArrowheads="1"/>
                </p:cNvSpPr>
                <p:nvPr/>
              </p:nvSpPr>
              <p:spPr bwMode="auto">
                <a:xfrm>
                  <a:off x="-1531" y="5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8" name="Rectangle 12840"/>
                <p:cNvSpPr>
                  <a:spLocks noChangeArrowheads="1"/>
                </p:cNvSpPr>
                <p:nvPr/>
              </p:nvSpPr>
              <p:spPr bwMode="auto">
                <a:xfrm>
                  <a:off x="-1528" y="5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89" name="Rectangle 12841"/>
                <p:cNvSpPr>
                  <a:spLocks noChangeArrowheads="1"/>
                </p:cNvSpPr>
                <p:nvPr/>
              </p:nvSpPr>
              <p:spPr bwMode="auto">
                <a:xfrm>
                  <a:off x="-1528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0" name="Rectangle 12842"/>
                <p:cNvSpPr>
                  <a:spLocks noChangeArrowheads="1"/>
                </p:cNvSpPr>
                <p:nvPr/>
              </p:nvSpPr>
              <p:spPr bwMode="auto">
                <a:xfrm>
                  <a:off x="-1528" y="6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1" name="Rectangle 12843"/>
                <p:cNvSpPr>
                  <a:spLocks noChangeArrowheads="1"/>
                </p:cNvSpPr>
                <p:nvPr/>
              </p:nvSpPr>
              <p:spPr bwMode="auto">
                <a:xfrm>
                  <a:off x="-1526" y="6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2" name="Rectangle 12844"/>
                <p:cNvSpPr>
                  <a:spLocks noChangeArrowheads="1"/>
                </p:cNvSpPr>
                <p:nvPr/>
              </p:nvSpPr>
              <p:spPr bwMode="auto">
                <a:xfrm>
                  <a:off x="-1526" y="63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3" name="Rectangle 12845"/>
                <p:cNvSpPr>
                  <a:spLocks noChangeArrowheads="1"/>
                </p:cNvSpPr>
                <p:nvPr/>
              </p:nvSpPr>
              <p:spPr bwMode="auto">
                <a:xfrm>
                  <a:off x="-1526" y="6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4" name="Rectangle 12846"/>
                <p:cNvSpPr>
                  <a:spLocks noChangeArrowheads="1"/>
                </p:cNvSpPr>
                <p:nvPr/>
              </p:nvSpPr>
              <p:spPr bwMode="auto">
                <a:xfrm>
                  <a:off x="-1523" y="63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5" name="Rectangle 12847"/>
                <p:cNvSpPr>
                  <a:spLocks noChangeArrowheads="1"/>
                </p:cNvSpPr>
                <p:nvPr/>
              </p:nvSpPr>
              <p:spPr bwMode="auto">
                <a:xfrm>
                  <a:off x="-1523" y="64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6" name="Rectangle 12848"/>
                <p:cNvSpPr>
                  <a:spLocks noChangeArrowheads="1"/>
                </p:cNvSpPr>
                <p:nvPr/>
              </p:nvSpPr>
              <p:spPr bwMode="auto">
                <a:xfrm>
                  <a:off x="-1523" y="65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7" name="Rectangle 12849"/>
                <p:cNvSpPr>
                  <a:spLocks noChangeArrowheads="1"/>
                </p:cNvSpPr>
                <p:nvPr/>
              </p:nvSpPr>
              <p:spPr bwMode="auto">
                <a:xfrm>
                  <a:off x="-1521" y="6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8" name="Rectangle 12850"/>
                <p:cNvSpPr>
                  <a:spLocks noChangeArrowheads="1"/>
                </p:cNvSpPr>
                <p:nvPr/>
              </p:nvSpPr>
              <p:spPr bwMode="auto">
                <a:xfrm>
                  <a:off x="-1521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399" name="Rectangle 12851"/>
                <p:cNvSpPr>
                  <a:spLocks noChangeArrowheads="1"/>
                </p:cNvSpPr>
                <p:nvPr/>
              </p:nvSpPr>
              <p:spPr bwMode="auto">
                <a:xfrm>
                  <a:off x="-1521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0" name="Rectangle 12852"/>
                <p:cNvSpPr>
                  <a:spLocks noChangeArrowheads="1"/>
                </p:cNvSpPr>
                <p:nvPr/>
              </p:nvSpPr>
              <p:spPr bwMode="auto">
                <a:xfrm>
                  <a:off x="-1519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1" name="Rectangle 12853"/>
                <p:cNvSpPr>
                  <a:spLocks noChangeArrowheads="1"/>
                </p:cNvSpPr>
                <p:nvPr/>
              </p:nvSpPr>
              <p:spPr bwMode="auto">
                <a:xfrm>
                  <a:off x="-1519" y="6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2" name="Rectangle 12854"/>
                <p:cNvSpPr>
                  <a:spLocks noChangeArrowheads="1"/>
                </p:cNvSpPr>
                <p:nvPr/>
              </p:nvSpPr>
              <p:spPr bwMode="auto">
                <a:xfrm>
                  <a:off x="-1516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3" name="Rectangle 12855"/>
                <p:cNvSpPr>
                  <a:spLocks noChangeArrowheads="1"/>
                </p:cNvSpPr>
                <p:nvPr/>
              </p:nvSpPr>
              <p:spPr bwMode="auto">
                <a:xfrm>
                  <a:off x="-1516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4" name="Rectangle 12856"/>
                <p:cNvSpPr>
                  <a:spLocks noChangeArrowheads="1"/>
                </p:cNvSpPr>
                <p:nvPr/>
              </p:nvSpPr>
              <p:spPr bwMode="auto">
                <a:xfrm>
                  <a:off x="-1516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5" name="Rectangle 12857"/>
                <p:cNvSpPr>
                  <a:spLocks noChangeArrowheads="1"/>
                </p:cNvSpPr>
                <p:nvPr/>
              </p:nvSpPr>
              <p:spPr bwMode="auto">
                <a:xfrm>
                  <a:off x="-1514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6" name="Rectangle 12858"/>
                <p:cNvSpPr>
                  <a:spLocks noChangeArrowheads="1"/>
                </p:cNvSpPr>
                <p:nvPr/>
              </p:nvSpPr>
              <p:spPr bwMode="auto">
                <a:xfrm>
                  <a:off x="-1514" y="7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7" name="Rectangle 12859"/>
                <p:cNvSpPr>
                  <a:spLocks noChangeArrowheads="1"/>
                </p:cNvSpPr>
                <p:nvPr/>
              </p:nvSpPr>
              <p:spPr bwMode="auto">
                <a:xfrm>
                  <a:off x="-1514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8" name="Rectangle 12860"/>
                <p:cNvSpPr>
                  <a:spLocks noChangeArrowheads="1"/>
                </p:cNvSpPr>
                <p:nvPr/>
              </p:nvSpPr>
              <p:spPr bwMode="auto">
                <a:xfrm>
                  <a:off x="-1511" y="6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09" name="Rectangle 12861"/>
                <p:cNvSpPr>
                  <a:spLocks noChangeArrowheads="1"/>
                </p:cNvSpPr>
                <p:nvPr/>
              </p:nvSpPr>
              <p:spPr bwMode="auto">
                <a:xfrm>
                  <a:off x="-1511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0" name="Rectangle 12862"/>
                <p:cNvSpPr>
                  <a:spLocks noChangeArrowheads="1"/>
                </p:cNvSpPr>
                <p:nvPr/>
              </p:nvSpPr>
              <p:spPr bwMode="auto">
                <a:xfrm>
                  <a:off x="-1511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1" name="Rectangle 12863"/>
                <p:cNvSpPr>
                  <a:spLocks noChangeArrowheads="1"/>
                </p:cNvSpPr>
                <p:nvPr/>
              </p:nvSpPr>
              <p:spPr bwMode="auto">
                <a:xfrm>
                  <a:off x="-1509" y="6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2" name="Rectangle 12864"/>
                <p:cNvSpPr>
                  <a:spLocks noChangeArrowheads="1"/>
                </p:cNvSpPr>
                <p:nvPr/>
              </p:nvSpPr>
              <p:spPr bwMode="auto">
                <a:xfrm>
                  <a:off x="-1509" y="69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3" name="Rectangle 12865"/>
                <p:cNvSpPr>
                  <a:spLocks noChangeArrowheads="1"/>
                </p:cNvSpPr>
                <p:nvPr/>
              </p:nvSpPr>
              <p:spPr bwMode="auto">
                <a:xfrm>
                  <a:off x="-1506" y="6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4" name="Rectangle 12866"/>
                <p:cNvSpPr>
                  <a:spLocks noChangeArrowheads="1"/>
                </p:cNvSpPr>
                <p:nvPr/>
              </p:nvSpPr>
              <p:spPr bwMode="auto">
                <a:xfrm>
                  <a:off x="-1506" y="67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5" name="Rectangle 12867"/>
                <p:cNvSpPr>
                  <a:spLocks noChangeArrowheads="1"/>
                </p:cNvSpPr>
                <p:nvPr/>
              </p:nvSpPr>
              <p:spPr bwMode="auto">
                <a:xfrm>
                  <a:off x="-1506" y="67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6" name="Rectangle 12868"/>
                <p:cNvSpPr>
                  <a:spLocks noChangeArrowheads="1"/>
                </p:cNvSpPr>
                <p:nvPr/>
              </p:nvSpPr>
              <p:spPr bwMode="auto">
                <a:xfrm>
                  <a:off x="-1504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7" name="Rectangle 12869"/>
                <p:cNvSpPr>
                  <a:spLocks noChangeArrowheads="1"/>
                </p:cNvSpPr>
                <p:nvPr/>
              </p:nvSpPr>
              <p:spPr bwMode="auto">
                <a:xfrm>
                  <a:off x="-1504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8" name="Rectangle 12870"/>
                <p:cNvSpPr>
                  <a:spLocks noChangeArrowheads="1"/>
                </p:cNvSpPr>
                <p:nvPr/>
              </p:nvSpPr>
              <p:spPr bwMode="auto">
                <a:xfrm>
                  <a:off x="-1504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19" name="Rectangle 12871"/>
                <p:cNvSpPr>
                  <a:spLocks noChangeArrowheads="1"/>
                </p:cNvSpPr>
                <p:nvPr/>
              </p:nvSpPr>
              <p:spPr bwMode="auto">
                <a:xfrm>
                  <a:off x="-1502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0" name="Rectangle 12872"/>
                <p:cNvSpPr>
                  <a:spLocks noChangeArrowheads="1"/>
                </p:cNvSpPr>
                <p:nvPr/>
              </p:nvSpPr>
              <p:spPr bwMode="auto">
                <a:xfrm>
                  <a:off x="-1502" y="7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1" name="Rectangle 12873"/>
                <p:cNvSpPr>
                  <a:spLocks noChangeArrowheads="1"/>
                </p:cNvSpPr>
                <p:nvPr/>
              </p:nvSpPr>
              <p:spPr bwMode="auto">
                <a:xfrm>
                  <a:off x="-1502" y="7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2" name="Rectangle 12874"/>
                <p:cNvSpPr>
                  <a:spLocks noChangeArrowheads="1"/>
                </p:cNvSpPr>
                <p:nvPr/>
              </p:nvSpPr>
              <p:spPr bwMode="auto">
                <a:xfrm>
                  <a:off x="-1499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3" name="Rectangle 12875"/>
                <p:cNvSpPr>
                  <a:spLocks noChangeArrowheads="1"/>
                </p:cNvSpPr>
                <p:nvPr/>
              </p:nvSpPr>
              <p:spPr bwMode="auto">
                <a:xfrm>
                  <a:off x="-1499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4" name="Rectangle 12876"/>
                <p:cNvSpPr>
                  <a:spLocks noChangeArrowheads="1"/>
                </p:cNvSpPr>
                <p:nvPr/>
              </p:nvSpPr>
              <p:spPr bwMode="auto">
                <a:xfrm>
                  <a:off x="-1497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5" name="Rectangle 12877"/>
                <p:cNvSpPr>
                  <a:spLocks noChangeArrowheads="1"/>
                </p:cNvSpPr>
                <p:nvPr/>
              </p:nvSpPr>
              <p:spPr bwMode="auto">
                <a:xfrm>
                  <a:off x="-1497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6" name="Rectangle 12878"/>
                <p:cNvSpPr>
                  <a:spLocks noChangeArrowheads="1"/>
                </p:cNvSpPr>
                <p:nvPr/>
              </p:nvSpPr>
              <p:spPr bwMode="auto">
                <a:xfrm>
                  <a:off x="-1497" y="6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7" name="Rectangle 12879"/>
                <p:cNvSpPr>
                  <a:spLocks noChangeArrowheads="1"/>
                </p:cNvSpPr>
                <p:nvPr/>
              </p:nvSpPr>
              <p:spPr bwMode="auto">
                <a:xfrm>
                  <a:off x="-1494" y="69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8" name="Rectangle 12880"/>
                <p:cNvSpPr>
                  <a:spLocks noChangeArrowheads="1"/>
                </p:cNvSpPr>
                <p:nvPr/>
              </p:nvSpPr>
              <p:spPr bwMode="auto">
                <a:xfrm>
                  <a:off x="-1494" y="69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29" name="Rectangle 12881"/>
                <p:cNvSpPr>
                  <a:spLocks noChangeArrowheads="1"/>
                </p:cNvSpPr>
                <p:nvPr/>
              </p:nvSpPr>
              <p:spPr bwMode="auto">
                <a:xfrm>
                  <a:off x="-1494" y="66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0" name="Rectangle 12882"/>
                <p:cNvSpPr>
                  <a:spLocks noChangeArrowheads="1"/>
                </p:cNvSpPr>
                <p:nvPr/>
              </p:nvSpPr>
              <p:spPr bwMode="auto">
                <a:xfrm>
                  <a:off x="-1492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1" name="Rectangle 12883"/>
                <p:cNvSpPr>
                  <a:spLocks noChangeArrowheads="1"/>
                </p:cNvSpPr>
                <p:nvPr/>
              </p:nvSpPr>
              <p:spPr bwMode="auto">
                <a:xfrm>
                  <a:off x="-1492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2" name="Rectangle 12884"/>
                <p:cNvSpPr>
                  <a:spLocks noChangeArrowheads="1"/>
                </p:cNvSpPr>
                <p:nvPr/>
              </p:nvSpPr>
              <p:spPr bwMode="auto">
                <a:xfrm>
                  <a:off x="-1492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3" name="Rectangle 12885"/>
                <p:cNvSpPr>
                  <a:spLocks noChangeArrowheads="1"/>
                </p:cNvSpPr>
                <p:nvPr/>
              </p:nvSpPr>
              <p:spPr bwMode="auto">
                <a:xfrm>
                  <a:off x="-1490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4" name="Rectangle 12886"/>
                <p:cNvSpPr>
                  <a:spLocks noChangeArrowheads="1"/>
                </p:cNvSpPr>
                <p:nvPr/>
              </p:nvSpPr>
              <p:spPr bwMode="auto">
                <a:xfrm>
                  <a:off x="-1490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5" name="Rectangle 12887"/>
                <p:cNvSpPr>
                  <a:spLocks noChangeArrowheads="1"/>
                </p:cNvSpPr>
                <p:nvPr/>
              </p:nvSpPr>
              <p:spPr bwMode="auto">
                <a:xfrm>
                  <a:off x="-1490" y="6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6" name="Rectangle 12888"/>
                <p:cNvSpPr>
                  <a:spLocks noChangeArrowheads="1"/>
                </p:cNvSpPr>
                <p:nvPr/>
              </p:nvSpPr>
              <p:spPr bwMode="auto">
                <a:xfrm>
                  <a:off x="-1487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7" name="Rectangle 12889"/>
                <p:cNvSpPr>
                  <a:spLocks noChangeArrowheads="1"/>
                </p:cNvSpPr>
                <p:nvPr/>
              </p:nvSpPr>
              <p:spPr bwMode="auto">
                <a:xfrm>
                  <a:off x="-1487" y="64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8" name="Rectangle 12890"/>
                <p:cNvSpPr>
                  <a:spLocks noChangeArrowheads="1"/>
                </p:cNvSpPr>
                <p:nvPr/>
              </p:nvSpPr>
              <p:spPr bwMode="auto">
                <a:xfrm>
                  <a:off x="-1485" y="64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39" name="Rectangle 12891"/>
                <p:cNvSpPr>
                  <a:spLocks noChangeArrowheads="1"/>
                </p:cNvSpPr>
                <p:nvPr/>
              </p:nvSpPr>
              <p:spPr bwMode="auto">
                <a:xfrm>
                  <a:off x="-1485" y="6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0" name="Rectangle 12892"/>
                <p:cNvSpPr>
                  <a:spLocks noChangeArrowheads="1"/>
                </p:cNvSpPr>
                <p:nvPr/>
              </p:nvSpPr>
              <p:spPr bwMode="auto">
                <a:xfrm>
                  <a:off x="-1485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1" name="Rectangle 12893"/>
                <p:cNvSpPr>
                  <a:spLocks noChangeArrowheads="1"/>
                </p:cNvSpPr>
                <p:nvPr/>
              </p:nvSpPr>
              <p:spPr bwMode="auto">
                <a:xfrm>
                  <a:off x="-1482" y="6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2" name="Rectangle 12894"/>
                <p:cNvSpPr>
                  <a:spLocks noChangeArrowheads="1"/>
                </p:cNvSpPr>
                <p:nvPr/>
              </p:nvSpPr>
              <p:spPr bwMode="auto">
                <a:xfrm>
                  <a:off x="-1482" y="6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3" name="Rectangle 12895"/>
                <p:cNvSpPr>
                  <a:spLocks noChangeArrowheads="1"/>
                </p:cNvSpPr>
                <p:nvPr/>
              </p:nvSpPr>
              <p:spPr bwMode="auto">
                <a:xfrm>
                  <a:off x="-1482" y="62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4" name="Rectangle 12896"/>
                <p:cNvSpPr>
                  <a:spLocks noChangeArrowheads="1"/>
                </p:cNvSpPr>
                <p:nvPr/>
              </p:nvSpPr>
              <p:spPr bwMode="auto">
                <a:xfrm>
                  <a:off x="-1480" y="6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5" name="Rectangle 12897"/>
                <p:cNvSpPr>
                  <a:spLocks noChangeArrowheads="1"/>
                </p:cNvSpPr>
                <p:nvPr/>
              </p:nvSpPr>
              <p:spPr bwMode="auto">
                <a:xfrm>
                  <a:off x="-1480" y="6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6" name="Rectangle 12898"/>
                <p:cNvSpPr>
                  <a:spLocks noChangeArrowheads="1"/>
                </p:cNvSpPr>
                <p:nvPr/>
              </p:nvSpPr>
              <p:spPr bwMode="auto">
                <a:xfrm>
                  <a:off x="-1480" y="5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7" name="Rectangle 12899"/>
                <p:cNvSpPr>
                  <a:spLocks noChangeArrowheads="1"/>
                </p:cNvSpPr>
                <p:nvPr/>
              </p:nvSpPr>
              <p:spPr bwMode="auto">
                <a:xfrm>
                  <a:off x="-1478" y="5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8" name="Rectangle 12900"/>
                <p:cNvSpPr>
                  <a:spLocks noChangeArrowheads="1"/>
                </p:cNvSpPr>
                <p:nvPr/>
              </p:nvSpPr>
              <p:spPr bwMode="auto">
                <a:xfrm>
                  <a:off x="-1478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49" name="Rectangle 12901"/>
                <p:cNvSpPr>
                  <a:spLocks noChangeArrowheads="1"/>
                </p:cNvSpPr>
                <p:nvPr/>
              </p:nvSpPr>
              <p:spPr bwMode="auto">
                <a:xfrm>
                  <a:off x="-1475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450" name="Rectangle 12902"/>
                <p:cNvSpPr>
                  <a:spLocks noChangeArrowheads="1"/>
                </p:cNvSpPr>
                <p:nvPr/>
              </p:nvSpPr>
              <p:spPr bwMode="auto">
                <a:xfrm>
                  <a:off x="-1475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97" name="Group 13104"/>
              <p:cNvGrpSpPr>
                <a:grpSpLocks/>
              </p:cNvGrpSpPr>
              <p:nvPr/>
            </p:nvGrpSpPr>
            <p:grpSpPr bwMode="auto">
              <a:xfrm>
                <a:off x="918574" y="2487477"/>
                <a:ext cx="247367" cy="348883"/>
                <a:chOff x="-1475" y="474"/>
                <a:chExt cx="178" cy="391"/>
              </a:xfrm>
            </p:grpSpPr>
            <p:sp>
              <p:nvSpPr>
                <p:cNvPr id="2051" name="Rectangle 12904"/>
                <p:cNvSpPr>
                  <a:spLocks noChangeArrowheads="1"/>
                </p:cNvSpPr>
                <p:nvPr/>
              </p:nvSpPr>
              <p:spPr bwMode="auto">
                <a:xfrm>
                  <a:off x="-1475" y="5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2" name="Rectangle 12905"/>
                <p:cNvSpPr>
                  <a:spLocks noChangeArrowheads="1"/>
                </p:cNvSpPr>
                <p:nvPr/>
              </p:nvSpPr>
              <p:spPr bwMode="auto">
                <a:xfrm>
                  <a:off x="-1473" y="5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3" name="Rectangle 12906"/>
                <p:cNvSpPr>
                  <a:spLocks noChangeArrowheads="1"/>
                </p:cNvSpPr>
                <p:nvPr/>
              </p:nvSpPr>
              <p:spPr bwMode="auto">
                <a:xfrm>
                  <a:off x="-1473" y="5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4" name="Rectangle 12907"/>
                <p:cNvSpPr>
                  <a:spLocks noChangeArrowheads="1"/>
                </p:cNvSpPr>
                <p:nvPr/>
              </p:nvSpPr>
              <p:spPr bwMode="auto">
                <a:xfrm>
                  <a:off x="-1473" y="5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5" name="Rectangle 12908"/>
                <p:cNvSpPr>
                  <a:spLocks noChangeArrowheads="1"/>
                </p:cNvSpPr>
                <p:nvPr/>
              </p:nvSpPr>
              <p:spPr bwMode="auto">
                <a:xfrm>
                  <a:off x="-1470" y="5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6" name="Rectangle 12909"/>
                <p:cNvSpPr>
                  <a:spLocks noChangeArrowheads="1"/>
                </p:cNvSpPr>
                <p:nvPr/>
              </p:nvSpPr>
              <p:spPr bwMode="auto">
                <a:xfrm>
                  <a:off x="-1470" y="52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7" name="Rectangle 12910"/>
                <p:cNvSpPr>
                  <a:spLocks noChangeArrowheads="1"/>
                </p:cNvSpPr>
                <p:nvPr/>
              </p:nvSpPr>
              <p:spPr bwMode="auto">
                <a:xfrm>
                  <a:off x="-1470" y="5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8" name="Rectangle 12911"/>
                <p:cNvSpPr>
                  <a:spLocks noChangeArrowheads="1"/>
                </p:cNvSpPr>
                <p:nvPr/>
              </p:nvSpPr>
              <p:spPr bwMode="auto">
                <a:xfrm>
                  <a:off x="-1468" y="5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9" name="Rectangle 12912"/>
                <p:cNvSpPr>
                  <a:spLocks noChangeArrowheads="1"/>
                </p:cNvSpPr>
                <p:nvPr/>
              </p:nvSpPr>
              <p:spPr bwMode="auto">
                <a:xfrm>
                  <a:off x="-1468" y="4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0" name="Rectangle 12913"/>
                <p:cNvSpPr>
                  <a:spLocks noChangeArrowheads="1"/>
                </p:cNvSpPr>
                <p:nvPr/>
              </p:nvSpPr>
              <p:spPr bwMode="auto">
                <a:xfrm>
                  <a:off x="-1468" y="4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1" name="Rectangle 12914"/>
                <p:cNvSpPr>
                  <a:spLocks noChangeArrowheads="1"/>
                </p:cNvSpPr>
                <p:nvPr/>
              </p:nvSpPr>
              <p:spPr bwMode="auto">
                <a:xfrm>
                  <a:off x="-1465" y="4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2" name="Rectangle 12915"/>
                <p:cNvSpPr>
                  <a:spLocks noChangeArrowheads="1"/>
                </p:cNvSpPr>
                <p:nvPr/>
              </p:nvSpPr>
              <p:spPr bwMode="auto">
                <a:xfrm>
                  <a:off x="-1465" y="4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3" name="Rectangle 12916"/>
                <p:cNvSpPr>
                  <a:spLocks noChangeArrowheads="1"/>
                </p:cNvSpPr>
                <p:nvPr/>
              </p:nvSpPr>
              <p:spPr bwMode="auto">
                <a:xfrm>
                  <a:off x="-1463" y="48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4" name="Rectangle 12917"/>
                <p:cNvSpPr>
                  <a:spLocks noChangeArrowheads="1"/>
                </p:cNvSpPr>
                <p:nvPr/>
              </p:nvSpPr>
              <p:spPr bwMode="auto">
                <a:xfrm>
                  <a:off x="-1463" y="4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5" name="Rectangle 12918"/>
                <p:cNvSpPr>
                  <a:spLocks noChangeArrowheads="1"/>
                </p:cNvSpPr>
                <p:nvPr/>
              </p:nvSpPr>
              <p:spPr bwMode="auto">
                <a:xfrm>
                  <a:off x="-1463" y="4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6" name="Rectangle 12919"/>
                <p:cNvSpPr>
                  <a:spLocks noChangeArrowheads="1"/>
                </p:cNvSpPr>
                <p:nvPr/>
              </p:nvSpPr>
              <p:spPr bwMode="auto">
                <a:xfrm>
                  <a:off x="-1461" y="4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7" name="Rectangle 12920"/>
                <p:cNvSpPr>
                  <a:spLocks noChangeArrowheads="1"/>
                </p:cNvSpPr>
                <p:nvPr/>
              </p:nvSpPr>
              <p:spPr bwMode="auto">
                <a:xfrm>
                  <a:off x="-1461" y="4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8" name="Rectangle 12921"/>
                <p:cNvSpPr>
                  <a:spLocks noChangeArrowheads="1"/>
                </p:cNvSpPr>
                <p:nvPr/>
              </p:nvSpPr>
              <p:spPr bwMode="auto">
                <a:xfrm>
                  <a:off x="-1461" y="4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69" name="Rectangle 12922"/>
                <p:cNvSpPr>
                  <a:spLocks noChangeArrowheads="1"/>
                </p:cNvSpPr>
                <p:nvPr/>
              </p:nvSpPr>
              <p:spPr bwMode="auto">
                <a:xfrm>
                  <a:off x="-1458" y="4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0" name="Rectangle 12923"/>
                <p:cNvSpPr>
                  <a:spLocks noChangeArrowheads="1"/>
                </p:cNvSpPr>
                <p:nvPr/>
              </p:nvSpPr>
              <p:spPr bwMode="auto">
                <a:xfrm>
                  <a:off x="-1458" y="4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1" name="Rectangle 12924"/>
                <p:cNvSpPr>
                  <a:spLocks noChangeArrowheads="1"/>
                </p:cNvSpPr>
                <p:nvPr/>
              </p:nvSpPr>
              <p:spPr bwMode="auto">
                <a:xfrm>
                  <a:off x="-1458" y="4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2" name="Rectangle 12925"/>
                <p:cNvSpPr>
                  <a:spLocks noChangeArrowheads="1"/>
                </p:cNvSpPr>
                <p:nvPr/>
              </p:nvSpPr>
              <p:spPr bwMode="auto">
                <a:xfrm>
                  <a:off x="-1456" y="48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3" name="Rectangle 12926"/>
                <p:cNvSpPr>
                  <a:spLocks noChangeArrowheads="1"/>
                </p:cNvSpPr>
                <p:nvPr/>
              </p:nvSpPr>
              <p:spPr bwMode="auto">
                <a:xfrm>
                  <a:off x="-1456" y="4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4" name="Rectangle 12927"/>
                <p:cNvSpPr>
                  <a:spLocks noChangeArrowheads="1"/>
                </p:cNvSpPr>
                <p:nvPr/>
              </p:nvSpPr>
              <p:spPr bwMode="auto">
                <a:xfrm>
                  <a:off x="-1453" y="48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5" name="Rectangle 12928"/>
                <p:cNvSpPr>
                  <a:spLocks noChangeArrowheads="1"/>
                </p:cNvSpPr>
                <p:nvPr/>
              </p:nvSpPr>
              <p:spPr bwMode="auto">
                <a:xfrm>
                  <a:off x="-1453" y="48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6" name="Rectangle 12929"/>
                <p:cNvSpPr>
                  <a:spLocks noChangeArrowheads="1"/>
                </p:cNvSpPr>
                <p:nvPr/>
              </p:nvSpPr>
              <p:spPr bwMode="auto">
                <a:xfrm>
                  <a:off x="-1453" y="49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7" name="Rectangle 12930"/>
                <p:cNvSpPr>
                  <a:spLocks noChangeArrowheads="1"/>
                </p:cNvSpPr>
                <p:nvPr/>
              </p:nvSpPr>
              <p:spPr bwMode="auto">
                <a:xfrm>
                  <a:off x="-1451" y="5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8" name="Rectangle 12931"/>
                <p:cNvSpPr>
                  <a:spLocks noChangeArrowheads="1"/>
                </p:cNvSpPr>
                <p:nvPr/>
              </p:nvSpPr>
              <p:spPr bwMode="auto">
                <a:xfrm>
                  <a:off x="-1451" y="5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79" name="Rectangle 12932"/>
                <p:cNvSpPr>
                  <a:spLocks noChangeArrowheads="1"/>
                </p:cNvSpPr>
                <p:nvPr/>
              </p:nvSpPr>
              <p:spPr bwMode="auto">
                <a:xfrm>
                  <a:off x="-1451" y="5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0" name="Rectangle 12933"/>
                <p:cNvSpPr>
                  <a:spLocks noChangeArrowheads="1"/>
                </p:cNvSpPr>
                <p:nvPr/>
              </p:nvSpPr>
              <p:spPr bwMode="auto">
                <a:xfrm>
                  <a:off x="-1449" y="5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1" name="Rectangle 12934"/>
                <p:cNvSpPr>
                  <a:spLocks noChangeArrowheads="1"/>
                </p:cNvSpPr>
                <p:nvPr/>
              </p:nvSpPr>
              <p:spPr bwMode="auto">
                <a:xfrm>
                  <a:off x="-1449" y="5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2" name="Rectangle 12935"/>
                <p:cNvSpPr>
                  <a:spLocks noChangeArrowheads="1"/>
                </p:cNvSpPr>
                <p:nvPr/>
              </p:nvSpPr>
              <p:spPr bwMode="auto">
                <a:xfrm>
                  <a:off x="-1449" y="5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3" name="Rectangle 12936"/>
                <p:cNvSpPr>
                  <a:spLocks noChangeArrowheads="1"/>
                </p:cNvSpPr>
                <p:nvPr/>
              </p:nvSpPr>
              <p:spPr bwMode="auto">
                <a:xfrm>
                  <a:off x="-1446" y="5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4" name="Rectangle 12937"/>
                <p:cNvSpPr>
                  <a:spLocks noChangeArrowheads="1"/>
                </p:cNvSpPr>
                <p:nvPr/>
              </p:nvSpPr>
              <p:spPr bwMode="auto">
                <a:xfrm>
                  <a:off x="-1446" y="5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5" name="Rectangle 12938"/>
                <p:cNvSpPr>
                  <a:spLocks noChangeArrowheads="1"/>
                </p:cNvSpPr>
                <p:nvPr/>
              </p:nvSpPr>
              <p:spPr bwMode="auto">
                <a:xfrm>
                  <a:off x="-1444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6" name="Rectangle 12939"/>
                <p:cNvSpPr>
                  <a:spLocks noChangeArrowheads="1"/>
                </p:cNvSpPr>
                <p:nvPr/>
              </p:nvSpPr>
              <p:spPr bwMode="auto">
                <a:xfrm>
                  <a:off x="-1444" y="5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7" name="Rectangle 12940"/>
                <p:cNvSpPr>
                  <a:spLocks noChangeArrowheads="1"/>
                </p:cNvSpPr>
                <p:nvPr/>
              </p:nvSpPr>
              <p:spPr bwMode="auto">
                <a:xfrm>
                  <a:off x="-1444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8" name="Rectangle 12941"/>
                <p:cNvSpPr>
                  <a:spLocks noChangeArrowheads="1"/>
                </p:cNvSpPr>
                <p:nvPr/>
              </p:nvSpPr>
              <p:spPr bwMode="auto">
                <a:xfrm>
                  <a:off x="-1441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89" name="Rectangle 12942"/>
                <p:cNvSpPr>
                  <a:spLocks noChangeArrowheads="1"/>
                </p:cNvSpPr>
                <p:nvPr/>
              </p:nvSpPr>
              <p:spPr bwMode="auto">
                <a:xfrm>
                  <a:off x="-1441" y="5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0" name="Rectangle 12943"/>
                <p:cNvSpPr>
                  <a:spLocks noChangeArrowheads="1"/>
                </p:cNvSpPr>
                <p:nvPr/>
              </p:nvSpPr>
              <p:spPr bwMode="auto">
                <a:xfrm>
                  <a:off x="-1441" y="6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1" name="Rectangle 12944"/>
                <p:cNvSpPr>
                  <a:spLocks noChangeArrowheads="1"/>
                </p:cNvSpPr>
                <p:nvPr/>
              </p:nvSpPr>
              <p:spPr bwMode="auto">
                <a:xfrm>
                  <a:off x="-1439" y="6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2" name="Rectangle 12945"/>
                <p:cNvSpPr>
                  <a:spLocks noChangeArrowheads="1"/>
                </p:cNvSpPr>
                <p:nvPr/>
              </p:nvSpPr>
              <p:spPr bwMode="auto">
                <a:xfrm>
                  <a:off x="-1439" y="6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3" name="Rectangle 12946"/>
                <p:cNvSpPr>
                  <a:spLocks noChangeArrowheads="1"/>
                </p:cNvSpPr>
                <p:nvPr/>
              </p:nvSpPr>
              <p:spPr bwMode="auto">
                <a:xfrm>
                  <a:off x="-1439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4" name="Rectangle 12947"/>
                <p:cNvSpPr>
                  <a:spLocks noChangeArrowheads="1"/>
                </p:cNvSpPr>
                <p:nvPr/>
              </p:nvSpPr>
              <p:spPr bwMode="auto">
                <a:xfrm>
                  <a:off x="-1436" y="60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5" name="Rectangle 12948"/>
                <p:cNvSpPr>
                  <a:spLocks noChangeArrowheads="1"/>
                </p:cNvSpPr>
                <p:nvPr/>
              </p:nvSpPr>
              <p:spPr bwMode="auto">
                <a:xfrm>
                  <a:off x="-1436" y="62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6" name="Rectangle 12949"/>
                <p:cNvSpPr>
                  <a:spLocks noChangeArrowheads="1"/>
                </p:cNvSpPr>
                <p:nvPr/>
              </p:nvSpPr>
              <p:spPr bwMode="auto">
                <a:xfrm>
                  <a:off x="-1436" y="63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7" name="Rectangle 12950"/>
                <p:cNvSpPr>
                  <a:spLocks noChangeArrowheads="1"/>
                </p:cNvSpPr>
                <p:nvPr/>
              </p:nvSpPr>
              <p:spPr bwMode="auto">
                <a:xfrm>
                  <a:off x="-1434" y="6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8" name="Rectangle 12951"/>
                <p:cNvSpPr>
                  <a:spLocks noChangeArrowheads="1"/>
                </p:cNvSpPr>
                <p:nvPr/>
              </p:nvSpPr>
              <p:spPr bwMode="auto">
                <a:xfrm>
                  <a:off x="-1434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99" name="Rectangle 12952"/>
                <p:cNvSpPr>
                  <a:spLocks noChangeArrowheads="1"/>
                </p:cNvSpPr>
                <p:nvPr/>
              </p:nvSpPr>
              <p:spPr bwMode="auto">
                <a:xfrm>
                  <a:off x="-1432" y="6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0" name="Rectangle 12953"/>
                <p:cNvSpPr>
                  <a:spLocks noChangeArrowheads="1"/>
                </p:cNvSpPr>
                <p:nvPr/>
              </p:nvSpPr>
              <p:spPr bwMode="auto">
                <a:xfrm>
                  <a:off x="-1432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1" name="Rectangle 12954"/>
                <p:cNvSpPr>
                  <a:spLocks noChangeArrowheads="1"/>
                </p:cNvSpPr>
                <p:nvPr/>
              </p:nvSpPr>
              <p:spPr bwMode="auto">
                <a:xfrm>
                  <a:off x="-1432" y="6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2" name="Rectangle 12955"/>
                <p:cNvSpPr>
                  <a:spLocks noChangeArrowheads="1"/>
                </p:cNvSpPr>
                <p:nvPr/>
              </p:nvSpPr>
              <p:spPr bwMode="auto">
                <a:xfrm>
                  <a:off x="-1429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3" name="Rectangle 12956"/>
                <p:cNvSpPr>
                  <a:spLocks noChangeArrowheads="1"/>
                </p:cNvSpPr>
                <p:nvPr/>
              </p:nvSpPr>
              <p:spPr bwMode="auto">
                <a:xfrm>
                  <a:off x="-1429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4" name="Rectangle 12957"/>
                <p:cNvSpPr>
                  <a:spLocks noChangeArrowheads="1"/>
                </p:cNvSpPr>
                <p:nvPr/>
              </p:nvSpPr>
              <p:spPr bwMode="auto">
                <a:xfrm>
                  <a:off x="-1429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5" name="Rectangle 12958"/>
                <p:cNvSpPr>
                  <a:spLocks noChangeArrowheads="1"/>
                </p:cNvSpPr>
                <p:nvPr/>
              </p:nvSpPr>
              <p:spPr bwMode="auto">
                <a:xfrm>
                  <a:off x="-1427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6" name="Rectangle 12959"/>
                <p:cNvSpPr>
                  <a:spLocks noChangeArrowheads="1"/>
                </p:cNvSpPr>
                <p:nvPr/>
              </p:nvSpPr>
              <p:spPr bwMode="auto">
                <a:xfrm>
                  <a:off x="-1427" y="6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7" name="Rectangle 12960"/>
                <p:cNvSpPr>
                  <a:spLocks noChangeArrowheads="1"/>
                </p:cNvSpPr>
                <p:nvPr/>
              </p:nvSpPr>
              <p:spPr bwMode="auto">
                <a:xfrm>
                  <a:off x="-1427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8" name="Rectangle 12961"/>
                <p:cNvSpPr>
                  <a:spLocks noChangeArrowheads="1"/>
                </p:cNvSpPr>
                <p:nvPr/>
              </p:nvSpPr>
              <p:spPr bwMode="auto">
                <a:xfrm>
                  <a:off x="-1424" y="66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09" name="Rectangle 12962"/>
                <p:cNvSpPr>
                  <a:spLocks noChangeArrowheads="1"/>
                </p:cNvSpPr>
                <p:nvPr/>
              </p:nvSpPr>
              <p:spPr bwMode="auto">
                <a:xfrm>
                  <a:off x="-1424" y="6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0" name="Rectangle 12963"/>
                <p:cNvSpPr>
                  <a:spLocks noChangeArrowheads="1"/>
                </p:cNvSpPr>
                <p:nvPr/>
              </p:nvSpPr>
              <p:spPr bwMode="auto">
                <a:xfrm>
                  <a:off x="-1422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1" name="Rectangle 12964"/>
                <p:cNvSpPr>
                  <a:spLocks noChangeArrowheads="1"/>
                </p:cNvSpPr>
                <p:nvPr/>
              </p:nvSpPr>
              <p:spPr bwMode="auto">
                <a:xfrm>
                  <a:off x="-1422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2" name="Rectangle 12965"/>
                <p:cNvSpPr>
                  <a:spLocks noChangeArrowheads="1"/>
                </p:cNvSpPr>
                <p:nvPr/>
              </p:nvSpPr>
              <p:spPr bwMode="auto">
                <a:xfrm>
                  <a:off x="-1422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3" name="Rectangle 12966"/>
                <p:cNvSpPr>
                  <a:spLocks noChangeArrowheads="1"/>
                </p:cNvSpPr>
                <p:nvPr/>
              </p:nvSpPr>
              <p:spPr bwMode="auto">
                <a:xfrm>
                  <a:off x="-1420" y="6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4" name="Rectangle 12967"/>
                <p:cNvSpPr>
                  <a:spLocks noChangeArrowheads="1"/>
                </p:cNvSpPr>
                <p:nvPr/>
              </p:nvSpPr>
              <p:spPr bwMode="auto">
                <a:xfrm>
                  <a:off x="-1420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5" name="Rectangle 12968"/>
                <p:cNvSpPr>
                  <a:spLocks noChangeArrowheads="1"/>
                </p:cNvSpPr>
                <p:nvPr/>
              </p:nvSpPr>
              <p:spPr bwMode="auto">
                <a:xfrm>
                  <a:off x="-1420" y="6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6" name="Rectangle 12969"/>
                <p:cNvSpPr>
                  <a:spLocks noChangeArrowheads="1"/>
                </p:cNvSpPr>
                <p:nvPr/>
              </p:nvSpPr>
              <p:spPr bwMode="auto">
                <a:xfrm>
                  <a:off x="-1417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7" name="Rectangle 12970"/>
                <p:cNvSpPr>
                  <a:spLocks noChangeArrowheads="1"/>
                </p:cNvSpPr>
                <p:nvPr/>
              </p:nvSpPr>
              <p:spPr bwMode="auto">
                <a:xfrm>
                  <a:off x="-1417" y="6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8" name="Rectangle 12971"/>
                <p:cNvSpPr>
                  <a:spLocks noChangeArrowheads="1"/>
                </p:cNvSpPr>
                <p:nvPr/>
              </p:nvSpPr>
              <p:spPr bwMode="auto">
                <a:xfrm>
                  <a:off x="-1417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19" name="Rectangle 12972"/>
                <p:cNvSpPr>
                  <a:spLocks noChangeArrowheads="1"/>
                </p:cNvSpPr>
                <p:nvPr/>
              </p:nvSpPr>
              <p:spPr bwMode="auto">
                <a:xfrm>
                  <a:off x="-1415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0" name="Rectangle 12973"/>
                <p:cNvSpPr>
                  <a:spLocks noChangeArrowheads="1"/>
                </p:cNvSpPr>
                <p:nvPr/>
              </p:nvSpPr>
              <p:spPr bwMode="auto">
                <a:xfrm>
                  <a:off x="-1415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1" name="Rectangle 12974"/>
                <p:cNvSpPr>
                  <a:spLocks noChangeArrowheads="1"/>
                </p:cNvSpPr>
                <p:nvPr/>
              </p:nvSpPr>
              <p:spPr bwMode="auto">
                <a:xfrm>
                  <a:off x="-1415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2" name="Rectangle 12975"/>
                <p:cNvSpPr>
                  <a:spLocks noChangeArrowheads="1"/>
                </p:cNvSpPr>
                <p:nvPr/>
              </p:nvSpPr>
              <p:spPr bwMode="auto">
                <a:xfrm>
                  <a:off x="-1412" y="67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3" name="Rectangle 12976"/>
                <p:cNvSpPr>
                  <a:spLocks noChangeArrowheads="1"/>
                </p:cNvSpPr>
                <p:nvPr/>
              </p:nvSpPr>
              <p:spPr bwMode="auto">
                <a:xfrm>
                  <a:off x="-1412" y="66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4" name="Rectangle 12977"/>
                <p:cNvSpPr>
                  <a:spLocks noChangeArrowheads="1"/>
                </p:cNvSpPr>
                <p:nvPr/>
              </p:nvSpPr>
              <p:spPr bwMode="auto">
                <a:xfrm>
                  <a:off x="-1410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5" name="Rectangle 12978"/>
                <p:cNvSpPr>
                  <a:spLocks noChangeArrowheads="1"/>
                </p:cNvSpPr>
                <p:nvPr/>
              </p:nvSpPr>
              <p:spPr bwMode="auto">
                <a:xfrm>
                  <a:off x="-1410" y="6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6" name="Rectangle 12979"/>
                <p:cNvSpPr>
                  <a:spLocks noChangeArrowheads="1"/>
                </p:cNvSpPr>
                <p:nvPr/>
              </p:nvSpPr>
              <p:spPr bwMode="auto">
                <a:xfrm>
                  <a:off x="-1410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7" name="Rectangle 12980"/>
                <p:cNvSpPr>
                  <a:spLocks noChangeArrowheads="1"/>
                </p:cNvSpPr>
                <p:nvPr/>
              </p:nvSpPr>
              <p:spPr bwMode="auto">
                <a:xfrm>
                  <a:off x="-1408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8" name="Rectangle 12981"/>
                <p:cNvSpPr>
                  <a:spLocks noChangeArrowheads="1"/>
                </p:cNvSpPr>
                <p:nvPr/>
              </p:nvSpPr>
              <p:spPr bwMode="auto">
                <a:xfrm>
                  <a:off x="-1408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29" name="Rectangle 12982"/>
                <p:cNvSpPr>
                  <a:spLocks noChangeArrowheads="1"/>
                </p:cNvSpPr>
                <p:nvPr/>
              </p:nvSpPr>
              <p:spPr bwMode="auto">
                <a:xfrm>
                  <a:off x="-1408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0" name="Rectangle 12983"/>
                <p:cNvSpPr>
                  <a:spLocks noChangeArrowheads="1"/>
                </p:cNvSpPr>
                <p:nvPr/>
              </p:nvSpPr>
              <p:spPr bwMode="auto">
                <a:xfrm>
                  <a:off x="-1405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1" name="Rectangle 12984"/>
                <p:cNvSpPr>
                  <a:spLocks noChangeArrowheads="1"/>
                </p:cNvSpPr>
                <p:nvPr/>
              </p:nvSpPr>
              <p:spPr bwMode="auto">
                <a:xfrm>
                  <a:off x="-1405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2" name="Rectangle 12985"/>
                <p:cNvSpPr>
                  <a:spLocks noChangeArrowheads="1"/>
                </p:cNvSpPr>
                <p:nvPr/>
              </p:nvSpPr>
              <p:spPr bwMode="auto">
                <a:xfrm>
                  <a:off x="-1405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3" name="Rectangle 12986"/>
                <p:cNvSpPr>
                  <a:spLocks noChangeArrowheads="1"/>
                </p:cNvSpPr>
                <p:nvPr/>
              </p:nvSpPr>
              <p:spPr bwMode="auto">
                <a:xfrm>
                  <a:off x="-1403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4" name="Rectangle 12987"/>
                <p:cNvSpPr>
                  <a:spLocks noChangeArrowheads="1"/>
                </p:cNvSpPr>
                <p:nvPr/>
              </p:nvSpPr>
              <p:spPr bwMode="auto">
                <a:xfrm>
                  <a:off x="-1403" y="6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5" name="Rectangle 12988"/>
                <p:cNvSpPr>
                  <a:spLocks noChangeArrowheads="1"/>
                </p:cNvSpPr>
                <p:nvPr/>
              </p:nvSpPr>
              <p:spPr bwMode="auto">
                <a:xfrm>
                  <a:off x="-1400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6" name="Rectangle 12989"/>
                <p:cNvSpPr>
                  <a:spLocks noChangeArrowheads="1"/>
                </p:cNvSpPr>
                <p:nvPr/>
              </p:nvSpPr>
              <p:spPr bwMode="auto">
                <a:xfrm>
                  <a:off x="-1400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7" name="Rectangle 12990"/>
                <p:cNvSpPr>
                  <a:spLocks noChangeArrowheads="1"/>
                </p:cNvSpPr>
                <p:nvPr/>
              </p:nvSpPr>
              <p:spPr bwMode="auto">
                <a:xfrm>
                  <a:off x="-1400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8" name="Rectangle 12991"/>
                <p:cNvSpPr>
                  <a:spLocks noChangeArrowheads="1"/>
                </p:cNvSpPr>
                <p:nvPr/>
              </p:nvSpPr>
              <p:spPr bwMode="auto">
                <a:xfrm>
                  <a:off x="-1398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39" name="Rectangle 12992"/>
                <p:cNvSpPr>
                  <a:spLocks noChangeArrowheads="1"/>
                </p:cNvSpPr>
                <p:nvPr/>
              </p:nvSpPr>
              <p:spPr bwMode="auto">
                <a:xfrm>
                  <a:off x="-1398" y="6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0" name="Rectangle 12993"/>
                <p:cNvSpPr>
                  <a:spLocks noChangeArrowheads="1"/>
                </p:cNvSpPr>
                <p:nvPr/>
              </p:nvSpPr>
              <p:spPr bwMode="auto">
                <a:xfrm>
                  <a:off x="-1398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1" name="Rectangle 12994"/>
                <p:cNvSpPr>
                  <a:spLocks noChangeArrowheads="1"/>
                </p:cNvSpPr>
                <p:nvPr/>
              </p:nvSpPr>
              <p:spPr bwMode="auto">
                <a:xfrm>
                  <a:off x="-1395" y="70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2" name="Rectangle 12995"/>
                <p:cNvSpPr>
                  <a:spLocks noChangeArrowheads="1"/>
                </p:cNvSpPr>
                <p:nvPr/>
              </p:nvSpPr>
              <p:spPr bwMode="auto">
                <a:xfrm>
                  <a:off x="-1395" y="69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3" name="Rectangle 12996"/>
                <p:cNvSpPr>
                  <a:spLocks noChangeArrowheads="1"/>
                </p:cNvSpPr>
                <p:nvPr/>
              </p:nvSpPr>
              <p:spPr bwMode="auto">
                <a:xfrm>
                  <a:off x="-1395" y="7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4" name="Rectangle 12997"/>
                <p:cNvSpPr>
                  <a:spLocks noChangeArrowheads="1"/>
                </p:cNvSpPr>
                <p:nvPr/>
              </p:nvSpPr>
              <p:spPr bwMode="auto">
                <a:xfrm>
                  <a:off x="-1393" y="7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5" name="Rectangle 12998"/>
                <p:cNvSpPr>
                  <a:spLocks noChangeArrowheads="1"/>
                </p:cNvSpPr>
                <p:nvPr/>
              </p:nvSpPr>
              <p:spPr bwMode="auto">
                <a:xfrm>
                  <a:off x="-1393" y="7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6" name="Rectangle 12999"/>
                <p:cNvSpPr>
                  <a:spLocks noChangeArrowheads="1"/>
                </p:cNvSpPr>
                <p:nvPr/>
              </p:nvSpPr>
              <p:spPr bwMode="auto">
                <a:xfrm>
                  <a:off x="-1391" y="7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7" name="Rectangle 13000"/>
                <p:cNvSpPr>
                  <a:spLocks noChangeArrowheads="1"/>
                </p:cNvSpPr>
                <p:nvPr/>
              </p:nvSpPr>
              <p:spPr bwMode="auto">
                <a:xfrm>
                  <a:off x="-1391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8" name="Rectangle 13001"/>
                <p:cNvSpPr>
                  <a:spLocks noChangeArrowheads="1"/>
                </p:cNvSpPr>
                <p:nvPr/>
              </p:nvSpPr>
              <p:spPr bwMode="auto">
                <a:xfrm>
                  <a:off x="-1391" y="7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49" name="Rectangle 13002"/>
                <p:cNvSpPr>
                  <a:spLocks noChangeArrowheads="1"/>
                </p:cNvSpPr>
                <p:nvPr/>
              </p:nvSpPr>
              <p:spPr bwMode="auto">
                <a:xfrm>
                  <a:off x="-1388" y="7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0" name="Rectangle 13003"/>
                <p:cNvSpPr>
                  <a:spLocks noChangeArrowheads="1"/>
                </p:cNvSpPr>
                <p:nvPr/>
              </p:nvSpPr>
              <p:spPr bwMode="auto">
                <a:xfrm>
                  <a:off x="-1388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1" name="Rectangle 13004"/>
                <p:cNvSpPr>
                  <a:spLocks noChangeArrowheads="1"/>
                </p:cNvSpPr>
                <p:nvPr/>
              </p:nvSpPr>
              <p:spPr bwMode="auto">
                <a:xfrm>
                  <a:off x="-1388" y="73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2" name="Rectangle 13005"/>
                <p:cNvSpPr>
                  <a:spLocks noChangeArrowheads="1"/>
                </p:cNvSpPr>
                <p:nvPr/>
              </p:nvSpPr>
              <p:spPr bwMode="auto">
                <a:xfrm>
                  <a:off x="-1386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3" name="Rectangle 13006"/>
                <p:cNvSpPr>
                  <a:spLocks noChangeArrowheads="1"/>
                </p:cNvSpPr>
                <p:nvPr/>
              </p:nvSpPr>
              <p:spPr bwMode="auto">
                <a:xfrm>
                  <a:off x="-1386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4" name="Rectangle 13007"/>
                <p:cNvSpPr>
                  <a:spLocks noChangeArrowheads="1"/>
                </p:cNvSpPr>
                <p:nvPr/>
              </p:nvSpPr>
              <p:spPr bwMode="auto">
                <a:xfrm>
                  <a:off x="-1386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5" name="Rectangle 13008"/>
                <p:cNvSpPr>
                  <a:spLocks noChangeArrowheads="1"/>
                </p:cNvSpPr>
                <p:nvPr/>
              </p:nvSpPr>
              <p:spPr bwMode="auto">
                <a:xfrm>
                  <a:off x="-1383" y="7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6" name="Rectangle 13009"/>
                <p:cNvSpPr>
                  <a:spLocks noChangeArrowheads="1"/>
                </p:cNvSpPr>
                <p:nvPr/>
              </p:nvSpPr>
              <p:spPr bwMode="auto">
                <a:xfrm>
                  <a:off x="-1383" y="7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7" name="Rectangle 13010"/>
                <p:cNvSpPr>
                  <a:spLocks noChangeArrowheads="1"/>
                </p:cNvSpPr>
                <p:nvPr/>
              </p:nvSpPr>
              <p:spPr bwMode="auto">
                <a:xfrm>
                  <a:off x="-1383" y="73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8" name="Rectangle 13011"/>
                <p:cNvSpPr>
                  <a:spLocks noChangeArrowheads="1"/>
                </p:cNvSpPr>
                <p:nvPr/>
              </p:nvSpPr>
              <p:spPr bwMode="auto">
                <a:xfrm>
                  <a:off x="-1381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59" name="Rectangle 13012"/>
                <p:cNvSpPr>
                  <a:spLocks noChangeArrowheads="1"/>
                </p:cNvSpPr>
                <p:nvPr/>
              </p:nvSpPr>
              <p:spPr bwMode="auto">
                <a:xfrm>
                  <a:off x="-1381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0" name="Rectangle 13013"/>
                <p:cNvSpPr>
                  <a:spLocks noChangeArrowheads="1"/>
                </p:cNvSpPr>
                <p:nvPr/>
              </p:nvSpPr>
              <p:spPr bwMode="auto">
                <a:xfrm>
                  <a:off x="-1379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1" name="Rectangle 13014"/>
                <p:cNvSpPr>
                  <a:spLocks noChangeArrowheads="1"/>
                </p:cNvSpPr>
                <p:nvPr/>
              </p:nvSpPr>
              <p:spPr bwMode="auto">
                <a:xfrm>
                  <a:off x="-1379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2" name="Rectangle 13015"/>
                <p:cNvSpPr>
                  <a:spLocks noChangeArrowheads="1"/>
                </p:cNvSpPr>
                <p:nvPr/>
              </p:nvSpPr>
              <p:spPr bwMode="auto">
                <a:xfrm>
                  <a:off x="-1379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3" name="Rectangle 13016"/>
                <p:cNvSpPr>
                  <a:spLocks noChangeArrowheads="1"/>
                </p:cNvSpPr>
                <p:nvPr/>
              </p:nvSpPr>
              <p:spPr bwMode="auto">
                <a:xfrm>
                  <a:off x="-1376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4" name="Rectangle 13017"/>
                <p:cNvSpPr>
                  <a:spLocks noChangeArrowheads="1"/>
                </p:cNvSpPr>
                <p:nvPr/>
              </p:nvSpPr>
              <p:spPr bwMode="auto">
                <a:xfrm>
                  <a:off x="-1376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5" name="Rectangle 13018"/>
                <p:cNvSpPr>
                  <a:spLocks noChangeArrowheads="1"/>
                </p:cNvSpPr>
                <p:nvPr/>
              </p:nvSpPr>
              <p:spPr bwMode="auto">
                <a:xfrm>
                  <a:off x="-1376" y="7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6" name="Rectangle 13019"/>
                <p:cNvSpPr>
                  <a:spLocks noChangeArrowheads="1"/>
                </p:cNvSpPr>
                <p:nvPr/>
              </p:nvSpPr>
              <p:spPr bwMode="auto">
                <a:xfrm>
                  <a:off x="-1374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7" name="Rectangle 13020"/>
                <p:cNvSpPr>
                  <a:spLocks noChangeArrowheads="1"/>
                </p:cNvSpPr>
                <p:nvPr/>
              </p:nvSpPr>
              <p:spPr bwMode="auto">
                <a:xfrm>
                  <a:off x="-1374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8" name="Rectangle 13021"/>
                <p:cNvSpPr>
                  <a:spLocks noChangeArrowheads="1"/>
                </p:cNvSpPr>
                <p:nvPr/>
              </p:nvSpPr>
              <p:spPr bwMode="auto">
                <a:xfrm>
                  <a:off x="-1374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69" name="Rectangle 13022"/>
                <p:cNvSpPr>
                  <a:spLocks noChangeArrowheads="1"/>
                </p:cNvSpPr>
                <p:nvPr/>
              </p:nvSpPr>
              <p:spPr bwMode="auto">
                <a:xfrm>
                  <a:off x="-1371" y="771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0" name="Rectangle 13023"/>
                <p:cNvSpPr>
                  <a:spLocks noChangeArrowheads="1"/>
                </p:cNvSpPr>
                <p:nvPr/>
              </p:nvSpPr>
              <p:spPr bwMode="auto">
                <a:xfrm>
                  <a:off x="-1371" y="7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1" name="Rectangle 13024"/>
                <p:cNvSpPr>
                  <a:spLocks noChangeArrowheads="1"/>
                </p:cNvSpPr>
                <p:nvPr/>
              </p:nvSpPr>
              <p:spPr bwMode="auto">
                <a:xfrm>
                  <a:off x="-1369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2" name="Rectangle 13025"/>
                <p:cNvSpPr>
                  <a:spLocks noChangeArrowheads="1"/>
                </p:cNvSpPr>
                <p:nvPr/>
              </p:nvSpPr>
              <p:spPr bwMode="auto">
                <a:xfrm>
                  <a:off x="-1369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3" name="Rectangle 13026"/>
                <p:cNvSpPr>
                  <a:spLocks noChangeArrowheads="1"/>
                </p:cNvSpPr>
                <p:nvPr/>
              </p:nvSpPr>
              <p:spPr bwMode="auto">
                <a:xfrm>
                  <a:off x="-1369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4" name="Rectangle 13027"/>
                <p:cNvSpPr>
                  <a:spLocks noChangeArrowheads="1"/>
                </p:cNvSpPr>
                <p:nvPr/>
              </p:nvSpPr>
              <p:spPr bwMode="auto">
                <a:xfrm>
                  <a:off x="-1367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5" name="Rectangle 13028"/>
                <p:cNvSpPr>
                  <a:spLocks noChangeArrowheads="1"/>
                </p:cNvSpPr>
                <p:nvPr/>
              </p:nvSpPr>
              <p:spPr bwMode="auto">
                <a:xfrm>
                  <a:off x="-1367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6" name="Rectangle 13029"/>
                <p:cNvSpPr>
                  <a:spLocks noChangeArrowheads="1"/>
                </p:cNvSpPr>
                <p:nvPr/>
              </p:nvSpPr>
              <p:spPr bwMode="auto">
                <a:xfrm>
                  <a:off x="-1367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7" name="Rectangle 13030"/>
                <p:cNvSpPr>
                  <a:spLocks noChangeArrowheads="1"/>
                </p:cNvSpPr>
                <p:nvPr/>
              </p:nvSpPr>
              <p:spPr bwMode="auto">
                <a:xfrm>
                  <a:off x="-1364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8" name="Rectangle 13031"/>
                <p:cNvSpPr>
                  <a:spLocks noChangeArrowheads="1"/>
                </p:cNvSpPr>
                <p:nvPr/>
              </p:nvSpPr>
              <p:spPr bwMode="auto">
                <a:xfrm>
                  <a:off x="-1364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79" name="Rectangle 13032"/>
                <p:cNvSpPr>
                  <a:spLocks noChangeArrowheads="1"/>
                </p:cNvSpPr>
                <p:nvPr/>
              </p:nvSpPr>
              <p:spPr bwMode="auto">
                <a:xfrm>
                  <a:off x="-1364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0" name="Rectangle 13033"/>
                <p:cNvSpPr>
                  <a:spLocks noChangeArrowheads="1"/>
                </p:cNvSpPr>
                <p:nvPr/>
              </p:nvSpPr>
              <p:spPr bwMode="auto">
                <a:xfrm>
                  <a:off x="-1362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1" name="Rectangle 13034"/>
                <p:cNvSpPr>
                  <a:spLocks noChangeArrowheads="1"/>
                </p:cNvSpPr>
                <p:nvPr/>
              </p:nvSpPr>
              <p:spPr bwMode="auto">
                <a:xfrm>
                  <a:off x="-1362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2" name="Rectangle 13035"/>
                <p:cNvSpPr>
                  <a:spLocks noChangeArrowheads="1"/>
                </p:cNvSpPr>
                <p:nvPr/>
              </p:nvSpPr>
              <p:spPr bwMode="auto">
                <a:xfrm>
                  <a:off x="-1359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3" name="Rectangle 13036"/>
                <p:cNvSpPr>
                  <a:spLocks noChangeArrowheads="1"/>
                </p:cNvSpPr>
                <p:nvPr/>
              </p:nvSpPr>
              <p:spPr bwMode="auto">
                <a:xfrm>
                  <a:off x="-1359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4" name="Rectangle 13037"/>
                <p:cNvSpPr>
                  <a:spLocks noChangeArrowheads="1"/>
                </p:cNvSpPr>
                <p:nvPr/>
              </p:nvSpPr>
              <p:spPr bwMode="auto">
                <a:xfrm>
                  <a:off x="-1359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5" name="Rectangle 13038"/>
                <p:cNvSpPr>
                  <a:spLocks noChangeArrowheads="1"/>
                </p:cNvSpPr>
                <p:nvPr/>
              </p:nvSpPr>
              <p:spPr bwMode="auto">
                <a:xfrm>
                  <a:off x="-1357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6" name="Rectangle 13039"/>
                <p:cNvSpPr>
                  <a:spLocks noChangeArrowheads="1"/>
                </p:cNvSpPr>
                <p:nvPr/>
              </p:nvSpPr>
              <p:spPr bwMode="auto">
                <a:xfrm>
                  <a:off x="-1357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7" name="Rectangle 13040"/>
                <p:cNvSpPr>
                  <a:spLocks noChangeArrowheads="1"/>
                </p:cNvSpPr>
                <p:nvPr/>
              </p:nvSpPr>
              <p:spPr bwMode="auto">
                <a:xfrm>
                  <a:off x="-1357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8" name="Rectangle 13041"/>
                <p:cNvSpPr>
                  <a:spLocks noChangeArrowheads="1"/>
                </p:cNvSpPr>
                <p:nvPr/>
              </p:nvSpPr>
              <p:spPr bwMode="auto">
                <a:xfrm>
                  <a:off x="-1354" y="78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89" name="Rectangle 13042"/>
                <p:cNvSpPr>
                  <a:spLocks noChangeArrowheads="1"/>
                </p:cNvSpPr>
                <p:nvPr/>
              </p:nvSpPr>
              <p:spPr bwMode="auto">
                <a:xfrm>
                  <a:off x="-1354" y="81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0" name="Rectangle 13043"/>
                <p:cNvSpPr>
                  <a:spLocks noChangeArrowheads="1"/>
                </p:cNvSpPr>
                <p:nvPr/>
              </p:nvSpPr>
              <p:spPr bwMode="auto">
                <a:xfrm>
                  <a:off x="-1354" y="7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1" name="Rectangle 13044"/>
                <p:cNvSpPr>
                  <a:spLocks noChangeArrowheads="1"/>
                </p:cNvSpPr>
                <p:nvPr/>
              </p:nvSpPr>
              <p:spPr bwMode="auto">
                <a:xfrm>
                  <a:off x="-1352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2" name="Rectangle 13045"/>
                <p:cNvSpPr>
                  <a:spLocks noChangeArrowheads="1"/>
                </p:cNvSpPr>
                <p:nvPr/>
              </p:nvSpPr>
              <p:spPr bwMode="auto">
                <a:xfrm>
                  <a:off x="-1352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3" name="Rectangle 13046"/>
                <p:cNvSpPr>
                  <a:spLocks noChangeArrowheads="1"/>
                </p:cNvSpPr>
                <p:nvPr/>
              </p:nvSpPr>
              <p:spPr bwMode="auto">
                <a:xfrm>
                  <a:off x="-1352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4" name="Rectangle 13047"/>
                <p:cNvSpPr>
                  <a:spLocks noChangeArrowheads="1"/>
                </p:cNvSpPr>
                <p:nvPr/>
              </p:nvSpPr>
              <p:spPr bwMode="auto">
                <a:xfrm>
                  <a:off x="-1350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5" name="Rectangle 13048"/>
                <p:cNvSpPr>
                  <a:spLocks noChangeArrowheads="1"/>
                </p:cNvSpPr>
                <p:nvPr/>
              </p:nvSpPr>
              <p:spPr bwMode="auto">
                <a:xfrm>
                  <a:off x="-1350" y="7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6" name="Rectangle 13049"/>
                <p:cNvSpPr>
                  <a:spLocks noChangeArrowheads="1"/>
                </p:cNvSpPr>
                <p:nvPr/>
              </p:nvSpPr>
              <p:spPr bwMode="auto">
                <a:xfrm>
                  <a:off x="-1347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7" name="Rectangle 13050"/>
                <p:cNvSpPr>
                  <a:spLocks noChangeArrowheads="1"/>
                </p:cNvSpPr>
                <p:nvPr/>
              </p:nvSpPr>
              <p:spPr bwMode="auto">
                <a:xfrm>
                  <a:off x="-1347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8" name="Rectangle 13051"/>
                <p:cNvSpPr>
                  <a:spLocks noChangeArrowheads="1"/>
                </p:cNvSpPr>
                <p:nvPr/>
              </p:nvSpPr>
              <p:spPr bwMode="auto">
                <a:xfrm>
                  <a:off x="-1347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199" name="Rectangle 13052"/>
                <p:cNvSpPr>
                  <a:spLocks noChangeArrowheads="1"/>
                </p:cNvSpPr>
                <p:nvPr/>
              </p:nvSpPr>
              <p:spPr bwMode="auto">
                <a:xfrm>
                  <a:off x="-1345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0" name="Rectangle 13053"/>
                <p:cNvSpPr>
                  <a:spLocks noChangeArrowheads="1"/>
                </p:cNvSpPr>
                <p:nvPr/>
              </p:nvSpPr>
              <p:spPr bwMode="auto">
                <a:xfrm>
                  <a:off x="-1345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1" name="Rectangle 13054"/>
                <p:cNvSpPr>
                  <a:spLocks noChangeArrowheads="1"/>
                </p:cNvSpPr>
                <p:nvPr/>
              </p:nvSpPr>
              <p:spPr bwMode="auto">
                <a:xfrm>
                  <a:off x="-1345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2" name="Rectangle 13055"/>
                <p:cNvSpPr>
                  <a:spLocks noChangeArrowheads="1"/>
                </p:cNvSpPr>
                <p:nvPr/>
              </p:nvSpPr>
              <p:spPr bwMode="auto">
                <a:xfrm>
                  <a:off x="-1342" y="8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3" name="Rectangle 13056"/>
                <p:cNvSpPr>
                  <a:spLocks noChangeArrowheads="1"/>
                </p:cNvSpPr>
                <p:nvPr/>
              </p:nvSpPr>
              <p:spPr bwMode="auto">
                <a:xfrm>
                  <a:off x="-1342" y="8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4" name="Rectangle 13057"/>
                <p:cNvSpPr>
                  <a:spLocks noChangeArrowheads="1"/>
                </p:cNvSpPr>
                <p:nvPr/>
              </p:nvSpPr>
              <p:spPr bwMode="auto">
                <a:xfrm>
                  <a:off x="-1342" y="79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5" name="Rectangle 13058"/>
                <p:cNvSpPr>
                  <a:spLocks noChangeArrowheads="1"/>
                </p:cNvSpPr>
                <p:nvPr/>
              </p:nvSpPr>
              <p:spPr bwMode="auto">
                <a:xfrm>
                  <a:off x="-1340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6" name="Rectangle 13059"/>
                <p:cNvSpPr>
                  <a:spLocks noChangeArrowheads="1"/>
                </p:cNvSpPr>
                <p:nvPr/>
              </p:nvSpPr>
              <p:spPr bwMode="auto">
                <a:xfrm>
                  <a:off x="-1340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7" name="Rectangle 13060"/>
                <p:cNvSpPr>
                  <a:spLocks noChangeArrowheads="1"/>
                </p:cNvSpPr>
                <p:nvPr/>
              </p:nvSpPr>
              <p:spPr bwMode="auto">
                <a:xfrm>
                  <a:off x="-1338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8" name="Rectangle 13061"/>
                <p:cNvSpPr>
                  <a:spLocks noChangeArrowheads="1"/>
                </p:cNvSpPr>
                <p:nvPr/>
              </p:nvSpPr>
              <p:spPr bwMode="auto">
                <a:xfrm>
                  <a:off x="-1338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09" name="Rectangle 13062"/>
                <p:cNvSpPr>
                  <a:spLocks noChangeArrowheads="1"/>
                </p:cNvSpPr>
                <p:nvPr/>
              </p:nvSpPr>
              <p:spPr bwMode="auto">
                <a:xfrm>
                  <a:off x="-1338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0" name="Rectangle 13063"/>
                <p:cNvSpPr>
                  <a:spLocks noChangeArrowheads="1"/>
                </p:cNvSpPr>
                <p:nvPr/>
              </p:nvSpPr>
              <p:spPr bwMode="auto">
                <a:xfrm>
                  <a:off x="-1335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1" name="Rectangle 13064"/>
                <p:cNvSpPr>
                  <a:spLocks noChangeArrowheads="1"/>
                </p:cNvSpPr>
                <p:nvPr/>
              </p:nvSpPr>
              <p:spPr bwMode="auto">
                <a:xfrm>
                  <a:off x="-1335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2" name="Rectangle 13065"/>
                <p:cNvSpPr>
                  <a:spLocks noChangeArrowheads="1"/>
                </p:cNvSpPr>
                <p:nvPr/>
              </p:nvSpPr>
              <p:spPr bwMode="auto">
                <a:xfrm>
                  <a:off x="-1335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3" name="Rectangle 13066"/>
                <p:cNvSpPr>
                  <a:spLocks noChangeArrowheads="1"/>
                </p:cNvSpPr>
                <p:nvPr/>
              </p:nvSpPr>
              <p:spPr bwMode="auto">
                <a:xfrm>
                  <a:off x="-1333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4" name="Rectangle 13067"/>
                <p:cNvSpPr>
                  <a:spLocks noChangeArrowheads="1"/>
                </p:cNvSpPr>
                <p:nvPr/>
              </p:nvSpPr>
              <p:spPr bwMode="auto">
                <a:xfrm>
                  <a:off x="-1333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5" name="Rectangle 13068"/>
                <p:cNvSpPr>
                  <a:spLocks noChangeArrowheads="1"/>
                </p:cNvSpPr>
                <p:nvPr/>
              </p:nvSpPr>
              <p:spPr bwMode="auto">
                <a:xfrm>
                  <a:off x="-1333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6" name="Rectangle 13069"/>
                <p:cNvSpPr>
                  <a:spLocks noChangeArrowheads="1"/>
                </p:cNvSpPr>
                <p:nvPr/>
              </p:nvSpPr>
              <p:spPr bwMode="auto">
                <a:xfrm>
                  <a:off x="-1330" y="771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7" name="Rectangle 13070"/>
                <p:cNvSpPr>
                  <a:spLocks noChangeArrowheads="1"/>
                </p:cNvSpPr>
                <p:nvPr/>
              </p:nvSpPr>
              <p:spPr bwMode="auto">
                <a:xfrm>
                  <a:off x="-1330" y="8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8" name="Rectangle 13071"/>
                <p:cNvSpPr>
                  <a:spLocks noChangeArrowheads="1"/>
                </p:cNvSpPr>
                <p:nvPr/>
              </p:nvSpPr>
              <p:spPr bwMode="auto">
                <a:xfrm>
                  <a:off x="-1330" y="8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19" name="Rectangle 13072"/>
                <p:cNvSpPr>
                  <a:spLocks noChangeArrowheads="1"/>
                </p:cNvSpPr>
                <p:nvPr/>
              </p:nvSpPr>
              <p:spPr bwMode="auto">
                <a:xfrm>
                  <a:off x="-1328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0" name="Rectangle 13073"/>
                <p:cNvSpPr>
                  <a:spLocks noChangeArrowheads="1"/>
                </p:cNvSpPr>
                <p:nvPr/>
              </p:nvSpPr>
              <p:spPr bwMode="auto">
                <a:xfrm>
                  <a:off x="-1328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1" name="Rectangle 13074"/>
                <p:cNvSpPr>
                  <a:spLocks noChangeArrowheads="1"/>
                </p:cNvSpPr>
                <p:nvPr/>
              </p:nvSpPr>
              <p:spPr bwMode="auto">
                <a:xfrm>
                  <a:off x="-1326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2" name="Rectangle 13075"/>
                <p:cNvSpPr>
                  <a:spLocks noChangeArrowheads="1"/>
                </p:cNvSpPr>
                <p:nvPr/>
              </p:nvSpPr>
              <p:spPr bwMode="auto">
                <a:xfrm>
                  <a:off x="-1326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3" name="Rectangle 13076"/>
                <p:cNvSpPr>
                  <a:spLocks noChangeArrowheads="1"/>
                </p:cNvSpPr>
                <p:nvPr/>
              </p:nvSpPr>
              <p:spPr bwMode="auto">
                <a:xfrm>
                  <a:off x="-1326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4" name="Rectangle 13077"/>
                <p:cNvSpPr>
                  <a:spLocks noChangeArrowheads="1"/>
                </p:cNvSpPr>
                <p:nvPr/>
              </p:nvSpPr>
              <p:spPr bwMode="auto">
                <a:xfrm>
                  <a:off x="-1323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5" name="Rectangle 13078"/>
                <p:cNvSpPr>
                  <a:spLocks noChangeArrowheads="1"/>
                </p:cNvSpPr>
                <p:nvPr/>
              </p:nvSpPr>
              <p:spPr bwMode="auto">
                <a:xfrm>
                  <a:off x="-1323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6" name="Rectangle 13079"/>
                <p:cNvSpPr>
                  <a:spLocks noChangeArrowheads="1"/>
                </p:cNvSpPr>
                <p:nvPr/>
              </p:nvSpPr>
              <p:spPr bwMode="auto">
                <a:xfrm>
                  <a:off x="-1323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7" name="Rectangle 13080"/>
                <p:cNvSpPr>
                  <a:spLocks noChangeArrowheads="1"/>
                </p:cNvSpPr>
                <p:nvPr/>
              </p:nvSpPr>
              <p:spPr bwMode="auto">
                <a:xfrm>
                  <a:off x="-1321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8" name="Rectangle 13081"/>
                <p:cNvSpPr>
                  <a:spLocks noChangeArrowheads="1"/>
                </p:cNvSpPr>
                <p:nvPr/>
              </p:nvSpPr>
              <p:spPr bwMode="auto">
                <a:xfrm>
                  <a:off x="-1321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29" name="Rectangle 13082"/>
                <p:cNvSpPr>
                  <a:spLocks noChangeArrowheads="1"/>
                </p:cNvSpPr>
                <p:nvPr/>
              </p:nvSpPr>
              <p:spPr bwMode="auto">
                <a:xfrm>
                  <a:off x="-1321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0" name="Rectangle 13083"/>
                <p:cNvSpPr>
                  <a:spLocks noChangeArrowheads="1"/>
                </p:cNvSpPr>
                <p:nvPr/>
              </p:nvSpPr>
              <p:spPr bwMode="auto">
                <a:xfrm>
                  <a:off x="-1318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1" name="Rectangle 13084"/>
                <p:cNvSpPr>
                  <a:spLocks noChangeArrowheads="1"/>
                </p:cNvSpPr>
                <p:nvPr/>
              </p:nvSpPr>
              <p:spPr bwMode="auto">
                <a:xfrm>
                  <a:off x="-1318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2" name="Rectangle 13085"/>
                <p:cNvSpPr>
                  <a:spLocks noChangeArrowheads="1"/>
                </p:cNvSpPr>
                <p:nvPr/>
              </p:nvSpPr>
              <p:spPr bwMode="auto">
                <a:xfrm>
                  <a:off x="-1316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3" name="Rectangle 13086"/>
                <p:cNvSpPr>
                  <a:spLocks noChangeArrowheads="1"/>
                </p:cNvSpPr>
                <p:nvPr/>
              </p:nvSpPr>
              <p:spPr bwMode="auto">
                <a:xfrm>
                  <a:off x="-1316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4" name="Rectangle 13087"/>
                <p:cNvSpPr>
                  <a:spLocks noChangeArrowheads="1"/>
                </p:cNvSpPr>
                <p:nvPr/>
              </p:nvSpPr>
              <p:spPr bwMode="auto">
                <a:xfrm>
                  <a:off x="-1316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5" name="Rectangle 13088"/>
                <p:cNvSpPr>
                  <a:spLocks noChangeArrowheads="1"/>
                </p:cNvSpPr>
                <p:nvPr/>
              </p:nvSpPr>
              <p:spPr bwMode="auto">
                <a:xfrm>
                  <a:off x="-1313" y="8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6" name="Rectangle 13089"/>
                <p:cNvSpPr>
                  <a:spLocks noChangeArrowheads="1"/>
                </p:cNvSpPr>
                <p:nvPr/>
              </p:nvSpPr>
              <p:spPr bwMode="auto">
                <a:xfrm>
                  <a:off x="-1313" y="81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7" name="Rectangle 13090"/>
                <p:cNvSpPr>
                  <a:spLocks noChangeArrowheads="1"/>
                </p:cNvSpPr>
                <p:nvPr/>
              </p:nvSpPr>
              <p:spPr bwMode="auto">
                <a:xfrm>
                  <a:off x="-1313" y="7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8" name="Rectangle 13091"/>
                <p:cNvSpPr>
                  <a:spLocks noChangeArrowheads="1"/>
                </p:cNvSpPr>
                <p:nvPr/>
              </p:nvSpPr>
              <p:spPr bwMode="auto">
                <a:xfrm>
                  <a:off x="-1311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39" name="Rectangle 13092"/>
                <p:cNvSpPr>
                  <a:spLocks noChangeArrowheads="1"/>
                </p:cNvSpPr>
                <p:nvPr/>
              </p:nvSpPr>
              <p:spPr bwMode="auto">
                <a:xfrm>
                  <a:off x="-1311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0" name="Rectangle 13093"/>
                <p:cNvSpPr>
                  <a:spLocks noChangeArrowheads="1"/>
                </p:cNvSpPr>
                <p:nvPr/>
              </p:nvSpPr>
              <p:spPr bwMode="auto">
                <a:xfrm>
                  <a:off x="-1311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1" name="Rectangle 13094"/>
                <p:cNvSpPr>
                  <a:spLocks noChangeArrowheads="1"/>
                </p:cNvSpPr>
                <p:nvPr/>
              </p:nvSpPr>
              <p:spPr bwMode="auto">
                <a:xfrm>
                  <a:off x="-1309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2" name="Rectangle 13095"/>
                <p:cNvSpPr>
                  <a:spLocks noChangeArrowheads="1"/>
                </p:cNvSpPr>
                <p:nvPr/>
              </p:nvSpPr>
              <p:spPr bwMode="auto">
                <a:xfrm>
                  <a:off x="-1309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3" name="Rectangle 13096"/>
                <p:cNvSpPr>
                  <a:spLocks noChangeArrowheads="1"/>
                </p:cNvSpPr>
                <p:nvPr/>
              </p:nvSpPr>
              <p:spPr bwMode="auto">
                <a:xfrm>
                  <a:off x="-1306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4" name="Rectangle 13097"/>
                <p:cNvSpPr>
                  <a:spLocks noChangeArrowheads="1"/>
                </p:cNvSpPr>
                <p:nvPr/>
              </p:nvSpPr>
              <p:spPr bwMode="auto">
                <a:xfrm>
                  <a:off x="-1306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5" name="Rectangle 13098"/>
                <p:cNvSpPr>
                  <a:spLocks noChangeArrowheads="1"/>
                </p:cNvSpPr>
                <p:nvPr/>
              </p:nvSpPr>
              <p:spPr bwMode="auto">
                <a:xfrm>
                  <a:off x="-1306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6" name="Rectangle 13099"/>
                <p:cNvSpPr>
                  <a:spLocks noChangeArrowheads="1"/>
                </p:cNvSpPr>
                <p:nvPr/>
              </p:nvSpPr>
              <p:spPr bwMode="auto">
                <a:xfrm>
                  <a:off x="-1304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7" name="Rectangle 13100"/>
                <p:cNvSpPr>
                  <a:spLocks noChangeArrowheads="1"/>
                </p:cNvSpPr>
                <p:nvPr/>
              </p:nvSpPr>
              <p:spPr bwMode="auto">
                <a:xfrm>
                  <a:off x="-1304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8" name="Rectangle 13101"/>
                <p:cNvSpPr>
                  <a:spLocks noChangeArrowheads="1"/>
                </p:cNvSpPr>
                <p:nvPr/>
              </p:nvSpPr>
              <p:spPr bwMode="auto">
                <a:xfrm>
                  <a:off x="-1304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49" name="Rectangle 13102"/>
                <p:cNvSpPr>
                  <a:spLocks noChangeArrowheads="1"/>
                </p:cNvSpPr>
                <p:nvPr/>
              </p:nvSpPr>
              <p:spPr bwMode="auto">
                <a:xfrm>
                  <a:off x="-1301" y="8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250" name="Rectangle 13103"/>
                <p:cNvSpPr>
                  <a:spLocks noChangeArrowheads="1"/>
                </p:cNvSpPr>
                <p:nvPr/>
              </p:nvSpPr>
              <p:spPr bwMode="auto">
                <a:xfrm>
                  <a:off x="-1301" y="8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98" name="Group 13305"/>
              <p:cNvGrpSpPr>
                <a:grpSpLocks/>
              </p:cNvGrpSpPr>
              <p:nvPr/>
            </p:nvGrpSpPr>
            <p:grpSpPr bwMode="auto">
              <a:xfrm>
                <a:off x="1160382" y="2696271"/>
                <a:ext cx="247367" cy="131166"/>
                <a:chOff x="-1301" y="708"/>
                <a:chExt cx="178" cy="147"/>
              </a:xfrm>
            </p:grpSpPr>
            <p:sp>
              <p:nvSpPr>
                <p:cNvPr id="1851" name="Rectangle 13105"/>
                <p:cNvSpPr>
                  <a:spLocks noChangeArrowheads="1"/>
                </p:cNvSpPr>
                <p:nvPr/>
              </p:nvSpPr>
              <p:spPr bwMode="auto">
                <a:xfrm>
                  <a:off x="-1301" y="771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2" name="Rectangle 13106"/>
                <p:cNvSpPr>
                  <a:spLocks noChangeArrowheads="1"/>
                </p:cNvSpPr>
                <p:nvPr/>
              </p:nvSpPr>
              <p:spPr bwMode="auto">
                <a:xfrm>
                  <a:off x="-1299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3" name="Rectangle 13107"/>
                <p:cNvSpPr>
                  <a:spLocks noChangeArrowheads="1"/>
                </p:cNvSpPr>
                <p:nvPr/>
              </p:nvSpPr>
              <p:spPr bwMode="auto">
                <a:xfrm>
                  <a:off x="-1299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4" name="Rectangle 13108"/>
                <p:cNvSpPr>
                  <a:spLocks noChangeArrowheads="1"/>
                </p:cNvSpPr>
                <p:nvPr/>
              </p:nvSpPr>
              <p:spPr bwMode="auto">
                <a:xfrm>
                  <a:off x="-1299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5" name="Rectangle 13109"/>
                <p:cNvSpPr>
                  <a:spLocks noChangeArrowheads="1"/>
                </p:cNvSpPr>
                <p:nvPr/>
              </p:nvSpPr>
              <p:spPr bwMode="auto">
                <a:xfrm>
                  <a:off x="-1297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6" name="Rectangle 13110"/>
                <p:cNvSpPr>
                  <a:spLocks noChangeArrowheads="1"/>
                </p:cNvSpPr>
                <p:nvPr/>
              </p:nvSpPr>
              <p:spPr bwMode="auto">
                <a:xfrm>
                  <a:off x="-1297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7" name="Rectangle 13111"/>
                <p:cNvSpPr>
                  <a:spLocks noChangeArrowheads="1"/>
                </p:cNvSpPr>
                <p:nvPr/>
              </p:nvSpPr>
              <p:spPr bwMode="auto">
                <a:xfrm>
                  <a:off x="-1294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8" name="Rectangle 13112"/>
                <p:cNvSpPr>
                  <a:spLocks noChangeArrowheads="1"/>
                </p:cNvSpPr>
                <p:nvPr/>
              </p:nvSpPr>
              <p:spPr bwMode="auto">
                <a:xfrm>
                  <a:off x="-1294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9" name="Rectangle 13113"/>
                <p:cNvSpPr>
                  <a:spLocks noChangeArrowheads="1"/>
                </p:cNvSpPr>
                <p:nvPr/>
              </p:nvSpPr>
              <p:spPr bwMode="auto">
                <a:xfrm>
                  <a:off x="-1294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0" name="Rectangle 13114"/>
                <p:cNvSpPr>
                  <a:spLocks noChangeArrowheads="1"/>
                </p:cNvSpPr>
                <p:nvPr/>
              </p:nvSpPr>
              <p:spPr bwMode="auto">
                <a:xfrm>
                  <a:off x="-1292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1" name="Rectangle 13115"/>
                <p:cNvSpPr>
                  <a:spLocks noChangeArrowheads="1"/>
                </p:cNvSpPr>
                <p:nvPr/>
              </p:nvSpPr>
              <p:spPr bwMode="auto">
                <a:xfrm>
                  <a:off x="-1292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2" name="Rectangle 13116"/>
                <p:cNvSpPr>
                  <a:spLocks noChangeArrowheads="1"/>
                </p:cNvSpPr>
                <p:nvPr/>
              </p:nvSpPr>
              <p:spPr bwMode="auto">
                <a:xfrm>
                  <a:off x="-1292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3" name="Rectangle 13117"/>
                <p:cNvSpPr>
                  <a:spLocks noChangeArrowheads="1"/>
                </p:cNvSpPr>
                <p:nvPr/>
              </p:nvSpPr>
              <p:spPr bwMode="auto">
                <a:xfrm>
                  <a:off x="-1289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4" name="Rectangle 13118"/>
                <p:cNvSpPr>
                  <a:spLocks noChangeArrowheads="1"/>
                </p:cNvSpPr>
                <p:nvPr/>
              </p:nvSpPr>
              <p:spPr bwMode="auto">
                <a:xfrm>
                  <a:off x="-1289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5" name="Rectangle 13119"/>
                <p:cNvSpPr>
                  <a:spLocks noChangeArrowheads="1"/>
                </p:cNvSpPr>
                <p:nvPr/>
              </p:nvSpPr>
              <p:spPr bwMode="auto">
                <a:xfrm>
                  <a:off x="-1289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6" name="Rectangle 13120"/>
                <p:cNvSpPr>
                  <a:spLocks noChangeArrowheads="1"/>
                </p:cNvSpPr>
                <p:nvPr/>
              </p:nvSpPr>
              <p:spPr bwMode="auto">
                <a:xfrm>
                  <a:off x="-1287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7" name="Rectangle 13121"/>
                <p:cNvSpPr>
                  <a:spLocks noChangeArrowheads="1"/>
                </p:cNvSpPr>
                <p:nvPr/>
              </p:nvSpPr>
              <p:spPr bwMode="auto">
                <a:xfrm>
                  <a:off x="-1287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8" name="Rectangle 13122"/>
                <p:cNvSpPr>
                  <a:spLocks noChangeArrowheads="1"/>
                </p:cNvSpPr>
                <p:nvPr/>
              </p:nvSpPr>
              <p:spPr bwMode="auto">
                <a:xfrm>
                  <a:off x="-1284" y="771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69" name="Rectangle 13123"/>
                <p:cNvSpPr>
                  <a:spLocks noChangeArrowheads="1"/>
                </p:cNvSpPr>
                <p:nvPr/>
              </p:nvSpPr>
              <p:spPr bwMode="auto">
                <a:xfrm>
                  <a:off x="-1284" y="78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0" name="Rectangle 13124"/>
                <p:cNvSpPr>
                  <a:spLocks noChangeArrowheads="1"/>
                </p:cNvSpPr>
                <p:nvPr/>
              </p:nvSpPr>
              <p:spPr bwMode="auto">
                <a:xfrm>
                  <a:off x="-1284" y="79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1" name="Rectangle 13125"/>
                <p:cNvSpPr>
                  <a:spLocks noChangeArrowheads="1"/>
                </p:cNvSpPr>
                <p:nvPr/>
              </p:nvSpPr>
              <p:spPr bwMode="auto">
                <a:xfrm>
                  <a:off x="-1282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2" name="Rectangle 13126"/>
                <p:cNvSpPr>
                  <a:spLocks noChangeArrowheads="1"/>
                </p:cNvSpPr>
                <p:nvPr/>
              </p:nvSpPr>
              <p:spPr bwMode="auto">
                <a:xfrm>
                  <a:off x="-1282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3" name="Rectangle 13127"/>
                <p:cNvSpPr>
                  <a:spLocks noChangeArrowheads="1"/>
                </p:cNvSpPr>
                <p:nvPr/>
              </p:nvSpPr>
              <p:spPr bwMode="auto">
                <a:xfrm>
                  <a:off x="-1282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4" name="Rectangle 13128"/>
                <p:cNvSpPr>
                  <a:spLocks noChangeArrowheads="1"/>
                </p:cNvSpPr>
                <p:nvPr/>
              </p:nvSpPr>
              <p:spPr bwMode="auto">
                <a:xfrm>
                  <a:off x="-1280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5" name="Rectangle 13129"/>
                <p:cNvSpPr>
                  <a:spLocks noChangeArrowheads="1"/>
                </p:cNvSpPr>
                <p:nvPr/>
              </p:nvSpPr>
              <p:spPr bwMode="auto">
                <a:xfrm>
                  <a:off x="-1280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6" name="Rectangle 13130"/>
                <p:cNvSpPr>
                  <a:spLocks noChangeArrowheads="1"/>
                </p:cNvSpPr>
                <p:nvPr/>
              </p:nvSpPr>
              <p:spPr bwMode="auto">
                <a:xfrm>
                  <a:off x="-1280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7" name="Rectangle 13131"/>
                <p:cNvSpPr>
                  <a:spLocks noChangeArrowheads="1"/>
                </p:cNvSpPr>
                <p:nvPr/>
              </p:nvSpPr>
              <p:spPr bwMode="auto">
                <a:xfrm>
                  <a:off x="-1277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8" name="Rectangle 13132"/>
                <p:cNvSpPr>
                  <a:spLocks noChangeArrowheads="1"/>
                </p:cNvSpPr>
                <p:nvPr/>
              </p:nvSpPr>
              <p:spPr bwMode="auto">
                <a:xfrm>
                  <a:off x="-1277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79" name="Rectangle 13133"/>
                <p:cNvSpPr>
                  <a:spLocks noChangeArrowheads="1"/>
                </p:cNvSpPr>
                <p:nvPr/>
              </p:nvSpPr>
              <p:spPr bwMode="auto">
                <a:xfrm>
                  <a:off x="-1277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0" name="Rectangle 13134"/>
                <p:cNvSpPr>
                  <a:spLocks noChangeArrowheads="1"/>
                </p:cNvSpPr>
                <p:nvPr/>
              </p:nvSpPr>
              <p:spPr bwMode="auto">
                <a:xfrm>
                  <a:off x="-1275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1" name="Rectangle 13135"/>
                <p:cNvSpPr>
                  <a:spLocks noChangeArrowheads="1"/>
                </p:cNvSpPr>
                <p:nvPr/>
              </p:nvSpPr>
              <p:spPr bwMode="auto">
                <a:xfrm>
                  <a:off x="-1275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2" name="Rectangle 13136"/>
                <p:cNvSpPr>
                  <a:spLocks noChangeArrowheads="1"/>
                </p:cNvSpPr>
                <p:nvPr/>
              </p:nvSpPr>
              <p:spPr bwMode="auto">
                <a:xfrm>
                  <a:off x="-1272" y="8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3" name="Rectangle 13137"/>
                <p:cNvSpPr>
                  <a:spLocks noChangeArrowheads="1"/>
                </p:cNvSpPr>
                <p:nvPr/>
              </p:nvSpPr>
              <p:spPr bwMode="auto">
                <a:xfrm>
                  <a:off x="-1272" y="78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4" name="Rectangle 13138"/>
                <p:cNvSpPr>
                  <a:spLocks noChangeArrowheads="1"/>
                </p:cNvSpPr>
                <p:nvPr/>
              </p:nvSpPr>
              <p:spPr bwMode="auto">
                <a:xfrm>
                  <a:off x="-1272" y="8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5" name="Rectangle 13139"/>
                <p:cNvSpPr>
                  <a:spLocks noChangeArrowheads="1"/>
                </p:cNvSpPr>
                <p:nvPr/>
              </p:nvSpPr>
              <p:spPr bwMode="auto">
                <a:xfrm>
                  <a:off x="-1270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6" name="Rectangle 13140"/>
                <p:cNvSpPr>
                  <a:spLocks noChangeArrowheads="1"/>
                </p:cNvSpPr>
                <p:nvPr/>
              </p:nvSpPr>
              <p:spPr bwMode="auto">
                <a:xfrm>
                  <a:off x="-1270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7" name="Rectangle 13141"/>
                <p:cNvSpPr>
                  <a:spLocks noChangeArrowheads="1"/>
                </p:cNvSpPr>
                <p:nvPr/>
              </p:nvSpPr>
              <p:spPr bwMode="auto">
                <a:xfrm>
                  <a:off x="-1270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8" name="Rectangle 13142"/>
                <p:cNvSpPr>
                  <a:spLocks noChangeArrowheads="1"/>
                </p:cNvSpPr>
                <p:nvPr/>
              </p:nvSpPr>
              <p:spPr bwMode="auto">
                <a:xfrm>
                  <a:off x="-1268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89" name="Rectangle 13143"/>
                <p:cNvSpPr>
                  <a:spLocks noChangeArrowheads="1"/>
                </p:cNvSpPr>
                <p:nvPr/>
              </p:nvSpPr>
              <p:spPr bwMode="auto">
                <a:xfrm>
                  <a:off x="-1268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0" name="Rectangle 13144"/>
                <p:cNvSpPr>
                  <a:spLocks noChangeArrowheads="1"/>
                </p:cNvSpPr>
                <p:nvPr/>
              </p:nvSpPr>
              <p:spPr bwMode="auto">
                <a:xfrm>
                  <a:off x="-1268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1" name="Rectangle 13145"/>
                <p:cNvSpPr>
                  <a:spLocks noChangeArrowheads="1"/>
                </p:cNvSpPr>
                <p:nvPr/>
              </p:nvSpPr>
              <p:spPr bwMode="auto">
                <a:xfrm>
                  <a:off x="-1265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2" name="Rectangle 13146"/>
                <p:cNvSpPr>
                  <a:spLocks noChangeArrowheads="1"/>
                </p:cNvSpPr>
                <p:nvPr/>
              </p:nvSpPr>
              <p:spPr bwMode="auto">
                <a:xfrm>
                  <a:off x="-1265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3" name="Rectangle 13147"/>
                <p:cNvSpPr>
                  <a:spLocks noChangeArrowheads="1"/>
                </p:cNvSpPr>
                <p:nvPr/>
              </p:nvSpPr>
              <p:spPr bwMode="auto">
                <a:xfrm>
                  <a:off x="-1263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4" name="Rectangle 13148"/>
                <p:cNvSpPr>
                  <a:spLocks noChangeArrowheads="1"/>
                </p:cNvSpPr>
                <p:nvPr/>
              </p:nvSpPr>
              <p:spPr bwMode="auto">
                <a:xfrm>
                  <a:off x="-1263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5" name="Rectangle 13149"/>
                <p:cNvSpPr>
                  <a:spLocks noChangeArrowheads="1"/>
                </p:cNvSpPr>
                <p:nvPr/>
              </p:nvSpPr>
              <p:spPr bwMode="auto">
                <a:xfrm>
                  <a:off x="-1263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6" name="Rectangle 13150"/>
                <p:cNvSpPr>
                  <a:spLocks noChangeArrowheads="1"/>
                </p:cNvSpPr>
                <p:nvPr/>
              </p:nvSpPr>
              <p:spPr bwMode="auto">
                <a:xfrm>
                  <a:off x="-1260" y="8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7" name="Rectangle 13151"/>
                <p:cNvSpPr>
                  <a:spLocks noChangeArrowheads="1"/>
                </p:cNvSpPr>
                <p:nvPr/>
              </p:nvSpPr>
              <p:spPr bwMode="auto">
                <a:xfrm>
                  <a:off x="-1260" y="7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8" name="Rectangle 13152"/>
                <p:cNvSpPr>
                  <a:spLocks noChangeArrowheads="1"/>
                </p:cNvSpPr>
                <p:nvPr/>
              </p:nvSpPr>
              <p:spPr bwMode="auto">
                <a:xfrm>
                  <a:off x="-1260" y="8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99" name="Rectangle 13153"/>
                <p:cNvSpPr>
                  <a:spLocks noChangeArrowheads="1"/>
                </p:cNvSpPr>
                <p:nvPr/>
              </p:nvSpPr>
              <p:spPr bwMode="auto">
                <a:xfrm>
                  <a:off x="-1258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0" name="Rectangle 13154"/>
                <p:cNvSpPr>
                  <a:spLocks noChangeArrowheads="1"/>
                </p:cNvSpPr>
                <p:nvPr/>
              </p:nvSpPr>
              <p:spPr bwMode="auto">
                <a:xfrm>
                  <a:off x="-1258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1" name="Rectangle 13155"/>
                <p:cNvSpPr>
                  <a:spLocks noChangeArrowheads="1"/>
                </p:cNvSpPr>
                <p:nvPr/>
              </p:nvSpPr>
              <p:spPr bwMode="auto">
                <a:xfrm>
                  <a:off x="-1258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2" name="Rectangle 13156"/>
                <p:cNvSpPr>
                  <a:spLocks noChangeArrowheads="1"/>
                </p:cNvSpPr>
                <p:nvPr/>
              </p:nvSpPr>
              <p:spPr bwMode="auto">
                <a:xfrm>
                  <a:off x="-1256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3" name="Rectangle 13157"/>
                <p:cNvSpPr>
                  <a:spLocks noChangeArrowheads="1"/>
                </p:cNvSpPr>
                <p:nvPr/>
              </p:nvSpPr>
              <p:spPr bwMode="auto">
                <a:xfrm>
                  <a:off x="-1256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4" name="Rectangle 13158"/>
                <p:cNvSpPr>
                  <a:spLocks noChangeArrowheads="1"/>
                </p:cNvSpPr>
                <p:nvPr/>
              </p:nvSpPr>
              <p:spPr bwMode="auto">
                <a:xfrm>
                  <a:off x="-1253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5" name="Rectangle 13159"/>
                <p:cNvSpPr>
                  <a:spLocks noChangeArrowheads="1"/>
                </p:cNvSpPr>
                <p:nvPr/>
              </p:nvSpPr>
              <p:spPr bwMode="auto">
                <a:xfrm>
                  <a:off x="-1253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6" name="Rectangle 13160"/>
                <p:cNvSpPr>
                  <a:spLocks noChangeArrowheads="1"/>
                </p:cNvSpPr>
                <p:nvPr/>
              </p:nvSpPr>
              <p:spPr bwMode="auto">
                <a:xfrm>
                  <a:off x="-1253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7" name="Rectangle 13161"/>
                <p:cNvSpPr>
                  <a:spLocks noChangeArrowheads="1"/>
                </p:cNvSpPr>
                <p:nvPr/>
              </p:nvSpPr>
              <p:spPr bwMode="auto">
                <a:xfrm>
                  <a:off x="-1251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8" name="Rectangle 13162"/>
                <p:cNvSpPr>
                  <a:spLocks noChangeArrowheads="1"/>
                </p:cNvSpPr>
                <p:nvPr/>
              </p:nvSpPr>
              <p:spPr bwMode="auto">
                <a:xfrm>
                  <a:off x="-1251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09" name="Rectangle 13163"/>
                <p:cNvSpPr>
                  <a:spLocks noChangeArrowheads="1"/>
                </p:cNvSpPr>
                <p:nvPr/>
              </p:nvSpPr>
              <p:spPr bwMode="auto">
                <a:xfrm>
                  <a:off x="-1251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0" name="Rectangle 13164"/>
                <p:cNvSpPr>
                  <a:spLocks noChangeArrowheads="1"/>
                </p:cNvSpPr>
                <p:nvPr/>
              </p:nvSpPr>
              <p:spPr bwMode="auto">
                <a:xfrm>
                  <a:off x="-1248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1" name="Rectangle 13165"/>
                <p:cNvSpPr>
                  <a:spLocks noChangeArrowheads="1"/>
                </p:cNvSpPr>
                <p:nvPr/>
              </p:nvSpPr>
              <p:spPr bwMode="auto">
                <a:xfrm>
                  <a:off x="-1248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2" name="Rectangle 13166"/>
                <p:cNvSpPr>
                  <a:spLocks noChangeArrowheads="1"/>
                </p:cNvSpPr>
                <p:nvPr/>
              </p:nvSpPr>
              <p:spPr bwMode="auto">
                <a:xfrm>
                  <a:off x="-1248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3" name="Rectangle 13167"/>
                <p:cNvSpPr>
                  <a:spLocks noChangeArrowheads="1"/>
                </p:cNvSpPr>
                <p:nvPr/>
              </p:nvSpPr>
              <p:spPr bwMode="auto">
                <a:xfrm>
                  <a:off x="-1246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4" name="Rectangle 13168"/>
                <p:cNvSpPr>
                  <a:spLocks noChangeArrowheads="1"/>
                </p:cNvSpPr>
                <p:nvPr/>
              </p:nvSpPr>
              <p:spPr bwMode="auto">
                <a:xfrm>
                  <a:off x="-1246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5" name="Rectangle 13169"/>
                <p:cNvSpPr>
                  <a:spLocks noChangeArrowheads="1"/>
                </p:cNvSpPr>
                <p:nvPr/>
              </p:nvSpPr>
              <p:spPr bwMode="auto">
                <a:xfrm>
                  <a:off x="-1246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6" name="Rectangle 13170"/>
                <p:cNvSpPr>
                  <a:spLocks noChangeArrowheads="1"/>
                </p:cNvSpPr>
                <p:nvPr/>
              </p:nvSpPr>
              <p:spPr bwMode="auto">
                <a:xfrm>
                  <a:off x="-1243" y="81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7" name="Rectangle 13171"/>
                <p:cNvSpPr>
                  <a:spLocks noChangeArrowheads="1"/>
                </p:cNvSpPr>
                <p:nvPr/>
              </p:nvSpPr>
              <p:spPr bwMode="auto">
                <a:xfrm>
                  <a:off x="-1243" y="8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8" name="Rectangle 13172"/>
                <p:cNvSpPr>
                  <a:spLocks noChangeArrowheads="1"/>
                </p:cNvSpPr>
                <p:nvPr/>
              </p:nvSpPr>
              <p:spPr bwMode="auto">
                <a:xfrm>
                  <a:off x="-1241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19" name="Rectangle 13173"/>
                <p:cNvSpPr>
                  <a:spLocks noChangeArrowheads="1"/>
                </p:cNvSpPr>
                <p:nvPr/>
              </p:nvSpPr>
              <p:spPr bwMode="auto">
                <a:xfrm>
                  <a:off x="-1241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0" name="Rectangle 13174"/>
                <p:cNvSpPr>
                  <a:spLocks noChangeArrowheads="1"/>
                </p:cNvSpPr>
                <p:nvPr/>
              </p:nvSpPr>
              <p:spPr bwMode="auto">
                <a:xfrm>
                  <a:off x="-1241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1" name="Rectangle 13175"/>
                <p:cNvSpPr>
                  <a:spLocks noChangeArrowheads="1"/>
                </p:cNvSpPr>
                <p:nvPr/>
              </p:nvSpPr>
              <p:spPr bwMode="auto">
                <a:xfrm>
                  <a:off x="-1239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2" name="Rectangle 13176"/>
                <p:cNvSpPr>
                  <a:spLocks noChangeArrowheads="1"/>
                </p:cNvSpPr>
                <p:nvPr/>
              </p:nvSpPr>
              <p:spPr bwMode="auto">
                <a:xfrm>
                  <a:off x="-1239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3" name="Rectangle 13177"/>
                <p:cNvSpPr>
                  <a:spLocks noChangeArrowheads="1"/>
                </p:cNvSpPr>
                <p:nvPr/>
              </p:nvSpPr>
              <p:spPr bwMode="auto">
                <a:xfrm>
                  <a:off x="-1239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4" name="Rectangle 13178"/>
                <p:cNvSpPr>
                  <a:spLocks noChangeArrowheads="1"/>
                </p:cNvSpPr>
                <p:nvPr/>
              </p:nvSpPr>
              <p:spPr bwMode="auto">
                <a:xfrm>
                  <a:off x="-1236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5" name="Rectangle 13179"/>
                <p:cNvSpPr>
                  <a:spLocks noChangeArrowheads="1"/>
                </p:cNvSpPr>
                <p:nvPr/>
              </p:nvSpPr>
              <p:spPr bwMode="auto">
                <a:xfrm>
                  <a:off x="-1236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6" name="Rectangle 13180"/>
                <p:cNvSpPr>
                  <a:spLocks noChangeArrowheads="1"/>
                </p:cNvSpPr>
                <p:nvPr/>
              </p:nvSpPr>
              <p:spPr bwMode="auto">
                <a:xfrm>
                  <a:off x="-1236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7" name="Rectangle 13181"/>
                <p:cNvSpPr>
                  <a:spLocks noChangeArrowheads="1"/>
                </p:cNvSpPr>
                <p:nvPr/>
              </p:nvSpPr>
              <p:spPr bwMode="auto">
                <a:xfrm>
                  <a:off x="-1234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8" name="Rectangle 13182"/>
                <p:cNvSpPr>
                  <a:spLocks noChangeArrowheads="1"/>
                </p:cNvSpPr>
                <p:nvPr/>
              </p:nvSpPr>
              <p:spPr bwMode="auto">
                <a:xfrm>
                  <a:off x="-1234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29" name="Rectangle 13183"/>
                <p:cNvSpPr>
                  <a:spLocks noChangeArrowheads="1"/>
                </p:cNvSpPr>
                <p:nvPr/>
              </p:nvSpPr>
              <p:spPr bwMode="auto">
                <a:xfrm>
                  <a:off x="-1231" y="7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0" name="Rectangle 13184"/>
                <p:cNvSpPr>
                  <a:spLocks noChangeArrowheads="1"/>
                </p:cNvSpPr>
                <p:nvPr/>
              </p:nvSpPr>
              <p:spPr bwMode="auto">
                <a:xfrm>
                  <a:off x="-1231" y="7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1" name="Rectangle 13185"/>
                <p:cNvSpPr>
                  <a:spLocks noChangeArrowheads="1"/>
                </p:cNvSpPr>
                <p:nvPr/>
              </p:nvSpPr>
              <p:spPr bwMode="auto">
                <a:xfrm>
                  <a:off x="-1231" y="78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2" name="Rectangle 13186"/>
                <p:cNvSpPr>
                  <a:spLocks noChangeArrowheads="1"/>
                </p:cNvSpPr>
                <p:nvPr/>
              </p:nvSpPr>
              <p:spPr bwMode="auto">
                <a:xfrm>
                  <a:off x="-1229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3" name="Rectangle 13187"/>
                <p:cNvSpPr>
                  <a:spLocks noChangeArrowheads="1"/>
                </p:cNvSpPr>
                <p:nvPr/>
              </p:nvSpPr>
              <p:spPr bwMode="auto">
                <a:xfrm>
                  <a:off x="-1229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4" name="Rectangle 13188"/>
                <p:cNvSpPr>
                  <a:spLocks noChangeArrowheads="1"/>
                </p:cNvSpPr>
                <p:nvPr/>
              </p:nvSpPr>
              <p:spPr bwMode="auto">
                <a:xfrm>
                  <a:off x="-1229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5" name="Rectangle 13189"/>
                <p:cNvSpPr>
                  <a:spLocks noChangeArrowheads="1"/>
                </p:cNvSpPr>
                <p:nvPr/>
              </p:nvSpPr>
              <p:spPr bwMode="auto">
                <a:xfrm>
                  <a:off x="-1227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6" name="Rectangle 13190"/>
                <p:cNvSpPr>
                  <a:spLocks noChangeArrowheads="1"/>
                </p:cNvSpPr>
                <p:nvPr/>
              </p:nvSpPr>
              <p:spPr bwMode="auto">
                <a:xfrm>
                  <a:off x="-1227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7" name="Rectangle 13191"/>
                <p:cNvSpPr>
                  <a:spLocks noChangeArrowheads="1"/>
                </p:cNvSpPr>
                <p:nvPr/>
              </p:nvSpPr>
              <p:spPr bwMode="auto">
                <a:xfrm>
                  <a:off x="-1227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8" name="Rectangle 13192"/>
                <p:cNvSpPr>
                  <a:spLocks noChangeArrowheads="1"/>
                </p:cNvSpPr>
                <p:nvPr/>
              </p:nvSpPr>
              <p:spPr bwMode="auto">
                <a:xfrm>
                  <a:off x="-1224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39" name="Rectangle 13193"/>
                <p:cNvSpPr>
                  <a:spLocks noChangeArrowheads="1"/>
                </p:cNvSpPr>
                <p:nvPr/>
              </p:nvSpPr>
              <p:spPr bwMode="auto">
                <a:xfrm>
                  <a:off x="-1224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0" name="Rectangle 13194"/>
                <p:cNvSpPr>
                  <a:spLocks noChangeArrowheads="1"/>
                </p:cNvSpPr>
                <p:nvPr/>
              </p:nvSpPr>
              <p:spPr bwMode="auto">
                <a:xfrm>
                  <a:off x="-1222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1" name="Rectangle 13195"/>
                <p:cNvSpPr>
                  <a:spLocks noChangeArrowheads="1"/>
                </p:cNvSpPr>
                <p:nvPr/>
              </p:nvSpPr>
              <p:spPr bwMode="auto">
                <a:xfrm>
                  <a:off x="-1222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2" name="Rectangle 13196"/>
                <p:cNvSpPr>
                  <a:spLocks noChangeArrowheads="1"/>
                </p:cNvSpPr>
                <p:nvPr/>
              </p:nvSpPr>
              <p:spPr bwMode="auto">
                <a:xfrm>
                  <a:off x="-1222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3" name="Rectangle 13197"/>
                <p:cNvSpPr>
                  <a:spLocks noChangeArrowheads="1"/>
                </p:cNvSpPr>
                <p:nvPr/>
              </p:nvSpPr>
              <p:spPr bwMode="auto">
                <a:xfrm>
                  <a:off x="-1219" y="7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4" name="Rectangle 13198"/>
                <p:cNvSpPr>
                  <a:spLocks noChangeArrowheads="1"/>
                </p:cNvSpPr>
                <p:nvPr/>
              </p:nvSpPr>
              <p:spPr bwMode="auto">
                <a:xfrm>
                  <a:off x="-1219" y="75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5" name="Rectangle 13199"/>
                <p:cNvSpPr>
                  <a:spLocks noChangeArrowheads="1"/>
                </p:cNvSpPr>
                <p:nvPr/>
              </p:nvSpPr>
              <p:spPr bwMode="auto">
                <a:xfrm>
                  <a:off x="-1219" y="7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6" name="Rectangle 13200"/>
                <p:cNvSpPr>
                  <a:spLocks noChangeArrowheads="1"/>
                </p:cNvSpPr>
                <p:nvPr/>
              </p:nvSpPr>
              <p:spPr bwMode="auto">
                <a:xfrm>
                  <a:off x="-1217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7" name="Rectangle 13201"/>
                <p:cNvSpPr>
                  <a:spLocks noChangeArrowheads="1"/>
                </p:cNvSpPr>
                <p:nvPr/>
              </p:nvSpPr>
              <p:spPr bwMode="auto">
                <a:xfrm>
                  <a:off x="-1217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8" name="Rectangle 13202"/>
                <p:cNvSpPr>
                  <a:spLocks noChangeArrowheads="1"/>
                </p:cNvSpPr>
                <p:nvPr/>
              </p:nvSpPr>
              <p:spPr bwMode="auto">
                <a:xfrm>
                  <a:off x="-1217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49" name="Rectangle 13203"/>
                <p:cNvSpPr>
                  <a:spLocks noChangeArrowheads="1"/>
                </p:cNvSpPr>
                <p:nvPr/>
              </p:nvSpPr>
              <p:spPr bwMode="auto">
                <a:xfrm>
                  <a:off x="-1215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0" name="Rectangle 13204"/>
                <p:cNvSpPr>
                  <a:spLocks noChangeArrowheads="1"/>
                </p:cNvSpPr>
                <p:nvPr/>
              </p:nvSpPr>
              <p:spPr bwMode="auto">
                <a:xfrm>
                  <a:off x="-1215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1" name="Rectangle 13205"/>
                <p:cNvSpPr>
                  <a:spLocks noChangeArrowheads="1"/>
                </p:cNvSpPr>
                <p:nvPr/>
              </p:nvSpPr>
              <p:spPr bwMode="auto">
                <a:xfrm>
                  <a:off x="-1215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2" name="Rectangle 13206"/>
                <p:cNvSpPr>
                  <a:spLocks noChangeArrowheads="1"/>
                </p:cNvSpPr>
                <p:nvPr/>
              </p:nvSpPr>
              <p:spPr bwMode="auto">
                <a:xfrm>
                  <a:off x="-1212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3" name="Rectangle 13207"/>
                <p:cNvSpPr>
                  <a:spLocks noChangeArrowheads="1"/>
                </p:cNvSpPr>
                <p:nvPr/>
              </p:nvSpPr>
              <p:spPr bwMode="auto">
                <a:xfrm>
                  <a:off x="-1212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4" name="Rectangle 13208"/>
                <p:cNvSpPr>
                  <a:spLocks noChangeArrowheads="1"/>
                </p:cNvSpPr>
                <p:nvPr/>
              </p:nvSpPr>
              <p:spPr bwMode="auto">
                <a:xfrm>
                  <a:off x="-1210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5" name="Rectangle 13209"/>
                <p:cNvSpPr>
                  <a:spLocks noChangeArrowheads="1"/>
                </p:cNvSpPr>
                <p:nvPr/>
              </p:nvSpPr>
              <p:spPr bwMode="auto">
                <a:xfrm>
                  <a:off x="-1210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6" name="Rectangle 13210"/>
                <p:cNvSpPr>
                  <a:spLocks noChangeArrowheads="1"/>
                </p:cNvSpPr>
                <p:nvPr/>
              </p:nvSpPr>
              <p:spPr bwMode="auto">
                <a:xfrm>
                  <a:off x="-1210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7" name="Rectangle 13211"/>
                <p:cNvSpPr>
                  <a:spLocks noChangeArrowheads="1"/>
                </p:cNvSpPr>
                <p:nvPr/>
              </p:nvSpPr>
              <p:spPr bwMode="auto">
                <a:xfrm>
                  <a:off x="-1207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8" name="Rectangle 13212"/>
                <p:cNvSpPr>
                  <a:spLocks noChangeArrowheads="1"/>
                </p:cNvSpPr>
                <p:nvPr/>
              </p:nvSpPr>
              <p:spPr bwMode="auto">
                <a:xfrm>
                  <a:off x="-1207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59" name="Rectangle 13213"/>
                <p:cNvSpPr>
                  <a:spLocks noChangeArrowheads="1"/>
                </p:cNvSpPr>
                <p:nvPr/>
              </p:nvSpPr>
              <p:spPr bwMode="auto">
                <a:xfrm>
                  <a:off x="-1207" y="7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0" name="Rectangle 13214"/>
                <p:cNvSpPr>
                  <a:spLocks noChangeArrowheads="1"/>
                </p:cNvSpPr>
                <p:nvPr/>
              </p:nvSpPr>
              <p:spPr bwMode="auto">
                <a:xfrm>
                  <a:off x="-1205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1" name="Rectangle 13215"/>
                <p:cNvSpPr>
                  <a:spLocks noChangeArrowheads="1"/>
                </p:cNvSpPr>
                <p:nvPr/>
              </p:nvSpPr>
              <p:spPr bwMode="auto">
                <a:xfrm>
                  <a:off x="-1205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2" name="Rectangle 13216"/>
                <p:cNvSpPr>
                  <a:spLocks noChangeArrowheads="1"/>
                </p:cNvSpPr>
                <p:nvPr/>
              </p:nvSpPr>
              <p:spPr bwMode="auto">
                <a:xfrm>
                  <a:off x="-1205" y="74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3" name="Rectangle 13217"/>
                <p:cNvSpPr>
                  <a:spLocks noChangeArrowheads="1"/>
                </p:cNvSpPr>
                <p:nvPr/>
              </p:nvSpPr>
              <p:spPr bwMode="auto">
                <a:xfrm>
                  <a:off x="-1202" y="75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4" name="Rectangle 13218"/>
                <p:cNvSpPr>
                  <a:spLocks noChangeArrowheads="1"/>
                </p:cNvSpPr>
                <p:nvPr/>
              </p:nvSpPr>
              <p:spPr bwMode="auto">
                <a:xfrm>
                  <a:off x="-1202" y="771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5" name="Rectangle 13219"/>
                <p:cNvSpPr>
                  <a:spLocks noChangeArrowheads="1"/>
                </p:cNvSpPr>
                <p:nvPr/>
              </p:nvSpPr>
              <p:spPr bwMode="auto">
                <a:xfrm>
                  <a:off x="-1200" y="7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6" name="Rectangle 13220"/>
                <p:cNvSpPr>
                  <a:spLocks noChangeArrowheads="1"/>
                </p:cNvSpPr>
                <p:nvPr/>
              </p:nvSpPr>
              <p:spPr bwMode="auto">
                <a:xfrm>
                  <a:off x="-1200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7" name="Rectangle 13221"/>
                <p:cNvSpPr>
                  <a:spLocks noChangeArrowheads="1"/>
                </p:cNvSpPr>
                <p:nvPr/>
              </p:nvSpPr>
              <p:spPr bwMode="auto">
                <a:xfrm>
                  <a:off x="-1200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8" name="Rectangle 13222"/>
                <p:cNvSpPr>
                  <a:spLocks noChangeArrowheads="1"/>
                </p:cNvSpPr>
                <p:nvPr/>
              </p:nvSpPr>
              <p:spPr bwMode="auto">
                <a:xfrm>
                  <a:off x="-1198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69" name="Rectangle 13223"/>
                <p:cNvSpPr>
                  <a:spLocks noChangeArrowheads="1"/>
                </p:cNvSpPr>
                <p:nvPr/>
              </p:nvSpPr>
              <p:spPr bwMode="auto">
                <a:xfrm>
                  <a:off x="-1198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0" name="Rectangle 13224"/>
                <p:cNvSpPr>
                  <a:spLocks noChangeArrowheads="1"/>
                </p:cNvSpPr>
                <p:nvPr/>
              </p:nvSpPr>
              <p:spPr bwMode="auto">
                <a:xfrm>
                  <a:off x="-1198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1" name="Rectangle 13225"/>
                <p:cNvSpPr>
                  <a:spLocks noChangeArrowheads="1"/>
                </p:cNvSpPr>
                <p:nvPr/>
              </p:nvSpPr>
              <p:spPr bwMode="auto">
                <a:xfrm>
                  <a:off x="-1195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2" name="Rectangle 13226"/>
                <p:cNvSpPr>
                  <a:spLocks noChangeArrowheads="1"/>
                </p:cNvSpPr>
                <p:nvPr/>
              </p:nvSpPr>
              <p:spPr bwMode="auto">
                <a:xfrm>
                  <a:off x="-1195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3" name="Rectangle 13227"/>
                <p:cNvSpPr>
                  <a:spLocks noChangeArrowheads="1"/>
                </p:cNvSpPr>
                <p:nvPr/>
              </p:nvSpPr>
              <p:spPr bwMode="auto">
                <a:xfrm>
                  <a:off x="-1195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4" name="Rectangle 13228"/>
                <p:cNvSpPr>
                  <a:spLocks noChangeArrowheads="1"/>
                </p:cNvSpPr>
                <p:nvPr/>
              </p:nvSpPr>
              <p:spPr bwMode="auto">
                <a:xfrm>
                  <a:off x="-1193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5" name="Rectangle 13229"/>
                <p:cNvSpPr>
                  <a:spLocks noChangeArrowheads="1"/>
                </p:cNvSpPr>
                <p:nvPr/>
              </p:nvSpPr>
              <p:spPr bwMode="auto">
                <a:xfrm>
                  <a:off x="-1193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6" name="Rectangle 13230"/>
                <p:cNvSpPr>
                  <a:spLocks noChangeArrowheads="1"/>
                </p:cNvSpPr>
                <p:nvPr/>
              </p:nvSpPr>
              <p:spPr bwMode="auto">
                <a:xfrm>
                  <a:off x="-1193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7" name="Rectangle 13231"/>
                <p:cNvSpPr>
                  <a:spLocks noChangeArrowheads="1"/>
                </p:cNvSpPr>
                <p:nvPr/>
              </p:nvSpPr>
              <p:spPr bwMode="auto">
                <a:xfrm>
                  <a:off x="-1190" y="7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8" name="Rectangle 13232"/>
                <p:cNvSpPr>
                  <a:spLocks noChangeArrowheads="1"/>
                </p:cNvSpPr>
                <p:nvPr/>
              </p:nvSpPr>
              <p:spPr bwMode="auto">
                <a:xfrm>
                  <a:off x="-1190" y="7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79" name="Rectangle 13233"/>
                <p:cNvSpPr>
                  <a:spLocks noChangeArrowheads="1"/>
                </p:cNvSpPr>
                <p:nvPr/>
              </p:nvSpPr>
              <p:spPr bwMode="auto">
                <a:xfrm>
                  <a:off x="-1188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0" name="Rectangle 13234"/>
                <p:cNvSpPr>
                  <a:spLocks noChangeArrowheads="1"/>
                </p:cNvSpPr>
                <p:nvPr/>
              </p:nvSpPr>
              <p:spPr bwMode="auto">
                <a:xfrm>
                  <a:off x="-1188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1" name="Rectangle 13235"/>
                <p:cNvSpPr>
                  <a:spLocks noChangeArrowheads="1"/>
                </p:cNvSpPr>
                <p:nvPr/>
              </p:nvSpPr>
              <p:spPr bwMode="auto">
                <a:xfrm>
                  <a:off x="-1188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2" name="Rectangle 13236"/>
                <p:cNvSpPr>
                  <a:spLocks noChangeArrowheads="1"/>
                </p:cNvSpPr>
                <p:nvPr/>
              </p:nvSpPr>
              <p:spPr bwMode="auto">
                <a:xfrm>
                  <a:off x="-1186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3" name="Rectangle 13237"/>
                <p:cNvSpPr>
                  <a:spLocks noChangeArrowheads="1"/>
                </p:cNvSpPr>
                <p:nvPr/>
              </p:nvSpPr>
              <p:spPr bwMode="auto">
                <a:xfrm>
                  <a:off x="-1186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4" name="Rectangle 13238"/>
                <p:cNvSpPr>
                  <a:spLocks noChangeArrowheads="1"/>
                </p:cNvSpPr>
                <p:nvPr/>
              </p:nvSpPr>
              <p:spPr bwMode="auto">
                <a:xfrm>
                  <a:off x="-1186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5" name="Rectangle 13239"/>
                <p:cNvSpPr>
                  <a:spLocks noChangeArrowheads="1"/>
                </p:cNvSpPr>
                <p:nvPr/>
              </p:nvSpPr>
              <p:spPr bwMode="auto">
                <a:xfrm>
                  <a:off x="-1183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6" name="Rectangle 13240"/>
                <p:cNvSpPr>
                  <a:spLocks noChangeArrowheads="1"/>
                </p:cNvSpPr>
                <p:nvPr/>
              </p:nvSpPr>
              <p:spPr bwMode="auto">
                <a:xfrm>
                  <a:off x="-1183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7" name="Rectangle 13241"/>
                <p:cNvSpPr>
                  <a:spLocks noChangeArrowheads="1"/>
                </p:cNvSpPr>
                <p:nvPr/>
              </p:nvSpPr>
              <p:spPr bwMode="auto">
                <a:xfrm>
                  <a:off x="-1183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8" name="Rectangle 13242"/>
                <p:cNvSpPr>
                  <a:spLocks noChangeArrowheads="1"/>
                </p:cNvSpPr>
                <p:nvPr/>
              </p:nvSpPr>
              <p:spPr bwMode="auto">
                <a:xfrm>
                  <a:off x="-1181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89" name="Rectangle 13243"/>
                <p:cNvSpPr>
                  <a:spLocks noChangeArrowheads="1"/>
                </p:cNvSpPr>
                <p:nvPr/>
              </p:nvSpPr>
              <p:spPr bwMode="auto">
                <a:xfrm>
                  <a:off x="-1181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0" name="Rectangle 13244"/>
                <p:cNvSpPr>
                  <a:spLocks noChangeArrowheads="1"/>
                </p:cNvSpPr>
                <p:nvPr/>
              </p:nvSpPr>
              <p:spPr bwMode="auto">
                <a:xfrm>
                  <a:off x="-1178" y="7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1" name="Rectangle 13245"/>
                <p:cNvSpPr>
                  <a:spLocks noChangeArrowheads="1"/>
                </p:cNvSpPr>
                <p:nvPr/>
              </p:nvSpPr>
              <p:spPr bwMode="auto">
                <a:xfrm>
                  <a:off x="-1178" y="7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2" name="Rectangle 13246"/>
                <p:cNvSpPr>
                  <a:spLocks noChangeArrowheads="1"/>
                </p:cNvSpPr>
                <p:nvPr/>
              </p:nvSpPr>
              <p:spPr bwMode="auto">
                <a:xfrm>
                  <a:off x="-1178" y="75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3" name="Rectangle 13247"/>
                <p:cNvSpPr>
                  <a:spLocks noChangeArrowheads="1"/>
                </p:cNvSpPr>
                <p:nvPr/>
              </p:nvSpPr>
              <p:spPr bwMode="auto">
                <a:xfrm>
                  <a:off x="-1176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4" name="Rectangle 13248"/>
                <p:cNvSpPr>
                  <a:spLocks noChangeArrowheads="1"/>
                </p:cNvSpPr>
                <p:nvPr/>
              </p:nvSpPr>
              <p:spPr bwMode="auto">
                <a:xfrm>
                  <a:off x="-1176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5" name="Rectangle 13249"/>
                <p:cNvSpPr>
                  <a:spLocks noChangeArrowheads="1"/>
                </p:cNvSpPr>
                <p:nvPr/>
              </p:nvSpPr>
              <p:spPr bwMode="auto">
                <a:xfrm>
                  <a:off x="-1176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6" name="Rectangle 13250"/>
                <p:cNvSpPr>
                  <a:spLocks noChangeArrowheads="1"/>
                </p:cNvSpPr>
                <p:nvPr/>
              </p:nvSpPr>
              <p:spPr bwMode="auto">
                <a:xfrm>
                  <a:off x="-1174" y="73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7" name="Rectangle 13251"/>
                <p:cNvSpPr>
                  <a:spLocks noChangeArrowheads="1"/>
                </p:cNvSpPr>
                <p:nvPr/>
              </p:nvSpPr>
              <p:spPr bwMode="auto">
                <a:xfrm>
                  <a:off x="-1174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8" name="Rectangle 13252"/>
                <p:cNvSpPr>
                  <a:spLocks noChangeArrowheads="1"/>
                </p:cNvSpPr>
                <p:nvPr/>
              </p:nvSpPr>
              <p:spPr bwMode="auto">
                <a:xfrm>
                  <a:off x="-1174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999" name="Rectangle 13253"/>
                <p:cNvSpPr>
                  <a:spLocks noChangeArrowheads="1"/>
                </p:cNvSpPr>
                <p:nvPr/>
              </p:nvSpPr>
              <p:spPr bwMode="auto">
                <a:xfrm>
                  <a:off x="-1171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0" name="Rectangle 13254"/>
                <p:cNvSpPr>
                  <a:spLocks noChangeArrowheads="1"/>
                </p:cNvSpPr>
                <p:nvPr/>
              </p:nvSpPr>
              <p:spPr bwMode="auto">
                <a:xfrm>
                  <a:off x="-1171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1" name="Rectangle 13255"/>
                <p:cNvSpPr>
                  <a:spLocks noChangeArrowheads="1"/>
                </p:cNvSpPr>
                <p:nvPr/>
              </p:nvSpPr>
              <p:spPr bwMode="auto">
                <a:xfrm>
                  <a:off x="-1169" y="7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2" name="Rectangle 13256"/>
                <p:cNvSpPr>
                  <a:spLocks noChangeArrowheads="1"/>
                </p:cNvSpPr>
                <p:nvPr/>
              </p:nvSpPr>
              <p:spPr bwMode="auto">
                <a:xfrm>
                  <a:off x="-1169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3" name="Rectangle 13257"/>
                <p:cNvSpPr>
                  <a:spLocks noChangeArrowheads="1"/>
                </p:cNvSpPr>
                <p:nvPr/>
              </p:nvSpPr>
              <p:spPr bwMode="auto">
                <a:xfrm>
                  <a:off x="-1169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4" name="Rectangle 13258"/>
                <p:cNvSpPr>
                  <a:spLocks noChangeArrowheads="1"/>
                </p:cNvSpPr>
                <p:nvPr/>
              </p:nvSpPr>
              <p:spPr bwMode="auto">
                <a:xfrm>
                  <a:off x="-1166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5" name="Rectangle 13259"/>
                <p:cNvSpPr>
                  <a:spLocks noChangeArrowheads="1"/>
                </p:cNvSpPr>
                <p:nvPr/>
              </p:nvSpPr>
              <p:spPr bwMode="auto">
                <a:xfrm>
                  <a:off x="-1166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6" name="Rectangle 13260"/>
                <p:cNvSpPr>
                  <a:spLocks noChangeArrowheads="1"/>
                </p:cNvSpPr>
                <p:nvPr/>
              </p:nvSpPr>
              <p:spPr bwMode="auto">
                <a:xfrm>
                  <a:off x="-1166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7" name="Rectangle 13261"/>
                <p:cNvSpPr>
                  <a:spLocks noChangeArrowheads="1"/>
                </p:cNvSpPr>
                <p:nvPr/>
              </p:nvSpPr>
              <p:spPr bwMode="auto">
                <a:xfrm>
                  <a:off x="-1164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8" name="Rectangle 13262"/>
                <p:cNvSpPr>
                  <a:spLocks noChangeArrowheads="1"/>
                </p:cNvSpPr>
                <p:nvPr/>
              </p:nvSpPr>
              <p:spPr bwMode="auto">
                <a:xfrm>
                  <a:off x="-1164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09" name="Rectangle 13263"/>
                <p:cNvSpPr>
                  <a:spLocks noChangeArrowheads="1"/>
                </p:cNvSpPr>
                <p:nvPr/>
              </p:nvSpPr>
              <p:spPr bwMode="auto">
                <a:xfrm>
                  <a:off x="-1164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0" name="Rectangle 13264"/>
                <p:cNvSpPr>
                  <a:spLocks noChangeArrowheads="1"/>
                </p:cNvSpPr>
                <p:nvPr/>
              </p:nvSpPr>
              <p:spPr bwMode="auto">
                <a:xfrm>
                  <a:off x="-1161" y="75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1" name="Rectangle 13265"/>
                <p:cNvSpPr>
                  <a:spLocks noChangeArrowheads="1"/>
                </p:cNvSpPr>
                <p:nvPr/>
              </p:nvSpPr>
              <p:spPr bwMode="auto">
                <a:xfrm>
                  <a:off x="-1161" y="7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2" name="Rectangle 13266"/>
                <p:cNvSpPr>
                  <a:spLocks noChangeArrowheads="1"/>
                </p:cNvSpPr>
                <p:nvPr/>
              </p:nvSpPr>
              <p:spPr bwMode="auto">
                <a:xfrm>
                  <a:off x="-1161" y="7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3" name="Rectangle 13267"/>
                <p:cNvSpPr>
                  <a:spLocks noChangeArrowheads="1"/>
                </p:cNvSpPr>
                <p:nvPr/>
              </p:nvSpPr>
              <p:spPr bwMode="auto">
                <a:xfrm>
                  <a:off x="-1159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4" name="Rectangle 13268"/>
                <p:cNvSpPr>
                  <a:spLocks noChangeArrowheads="1"/>
                </p:cNvSpPr>
                <p:nvPr/>
              </p:nvSpPr>
              <p:spPr bwMode="auto">
                <a:xfrm>
                  <a:off x="-1159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5" name="Rectangle 13269"/>
                <p:cNvSpPr>
                  <a:spLocks noChangeArrowheads="1"/>
                </p:cNvSpPr>
                <p:nvPr/>
              </p:nvSpPr>
              <p:spPr bwMode="auto">
                <a:xfrm>
                  <a:off x="-1157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6" name="Rectangle 13270"/>
                <p:cNvSpPr>
                  <a:spLocks noChangeArrowheads="1"/>
                </p:cNvSpPr>
                <p:nvPr/>
              </p:nvSpPr>
              <p:spPr bwMode="auto">
                <a:xfrm>
                  <a:off x="-1157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7" name="Rectangle 13271"/>
                <p:cNvSpPr>
                  <a:spLocks noChangeArrowheads="1"/>
                </p:cNvSpPr>
                <p:nvPr/>
              </p:nvSpPr>
              <p:spPr bwMode="auto">
                <a:xfrm>
                  <a:off x="-1157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8" name="Rectangle 13272"/>
                <p:cNvSpPr>
                  <a:spLocks noChangeArrowheads="1"/>
                </p:cNvSpPr>
                <p:nvPr/>
              </p:nvSpPr>
              <p:spPr bwMode="auto">
                <a:xfrm>
                  <a:off x="-1154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19" name="Rectangle 13273"/>
                <p:cNvSpPr>
                  <a:spLocks noChangeArrowheads="1"/>
                </p:cNvSpPr>
                <p:nvPr/>
              </p:nvSpPr>
              <p:spPr bwMode="auto">
                <a:xfrm>
                  <a:off x="-1154" y="7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0" name="Rectangle 13274"/>
                <p:cNvSpPr>
                  <a:spLocks noChangeArrowheads="1"/>
                </p:cNvSpPr>
                <p:nvPr/>
              </p:nvSpPr>
              <p:spPr bwMode="auto">
                <a:xfrm>
                  <a:off x="-1154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1" name="Rectangle 13275"/>
                <p:cNvSpPr>
                  <a:spLocks noChangeArrowheads="1"/>
                </p:cNvSpPr>
                <p:nvPr/>
              </p:nvSpPr>
              <p:spPr bwMode="auto">
                <a:xfrm>
                  <a:off x="-1152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2" name="Rectangle 13276"/>
                <p:cNvSpPr>
                  <a:spLocks noChangeArrowheads="1"/>
                </p:cNvSpPr>
                <p:nvPr/>
              </p:nvSpPr>
              <p:spPr bwMode="auto">
                <a:xfrm>
                  <a:off x="-1152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3" name="Rectangle 13277"/>
                <p:cNvSpPr>
                  <a:spLocks noChangeArrowheads="1"/>
                </p:cNvSpPr>
                <p:nvPr/>
              </p:nvSpPr>
              <p:spPr bwMode="auto">
                <a:xfrm>
                  <a:off x="-1152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4" name="Rectangle 13278"/>
                <p:cNvSpPr>
                  <a:spLocks noChangeArrowheads="1"/>
                </p:cNvSpPr>
                <p:nvPr/>
              </p:nvSpPr>
              <p:spPr bwMode="auto">
                <a:xfrm>
                  <a:off x="-1149" y="74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5" name="Rectangle 13279"/>
                <p:cNvSpPr>
                  <a:spLocks noChangeArrowheads="1"/>
                </p:cNvSpPr>
                <p:nvPr/>
              </p:nvSpPr>
              <p:spPr bwMode="auto">
                <a:xfrm>
                  <a:off x="-1149" y="71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6" name="Rectangle 13280"/>
                <p:cNvSpPr>
                  <a:spLocks noChangeArrowheads="1"/>
                </p:cNvSpPr>
                <p:nvPr/>
              </p:nvSpPr>
              <p:spPr bwMode="auto">
                <a:xfrm>
                  <a:off x="-1147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7" name="Rectangle 13281"/>
                <p:cNvSpPr>
                  <a:spLocks noChangeArrowheads="1"/>
                </p:cNvSpPr>
                <p:nvPr/>
              </p:nvSpPr>
              <p:spPr bwMode="auto">
                <a:xfrm>
                  <a:off x="-1147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8" name="Rectangle 13282"/>
                <p:cNvSpPr>
                  <a:spLocks noChangeArrowheads="1"/>
                </p:cNvSpPr>
                <p:nvPr/>
              </p:nvSpPr>
              <p:spPr bwMode="auto">
                <a:xfrm>
                  <a:off x="-1147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29" name="Rectangle 13283"/>
                <p:cNvSpPr>
                  <a:spLocks noChangeArrowheads="1"/>
                </p:cNvSpPr>
                <p:nvPr/>
              </p:nvSpPr>
              <p:spPr bwMode="auto">
                <a:xfrm>
                  <a:off x="-1145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0" name="Rectangle 13284"/>
                <p:cNvSpPr>
                  <a:spLocks noChangeArrowheads="1"/>
                </p:cNvSpPr>
                <p:nvPr/>
              </p:nvSpPr>
              <p:spPr bwMode="auto">
                <a:xfrm>
                  <a:off x="-1145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1" name="Rectangle 13285"/>
                <p:cNvSpPr>
                  <a:spLocks noChangeArrowheads="1"/>
                </p:cNvSpPr>
                <p:nvPr/>
              </p:nvSpPr>
              <p:spPr bwMode="auto">
                <a:xfrm>
                  <a:off x="-1145" y="7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2" name="Rectangle 13286"/>
                <p:cNvSpPr>
                  <a:spLocks noChangeArrowheads="1"/>
                </p:cNvSpPr>
                <p:nvPr/>
              </p:nvSpPr>
              <p:spPr bwMode="auto">
                <a:xfrm>
                  <a:off x="-1142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3" name="Rectangle 13287"/>
                <p:cNvSpPr>
                  <a:spLocks noChangeArrowheads="1"/>
                </p:cNvSpPr>
                <p:nvPr/>
              </p:nvSpPr>
              <p:spPr bwMode="auto">
                <a:xfrm>
                  <a:off x="-1142" y="7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4" name="Rectangle 13288"/>
                <p:cNvSpPr>
                  <a:spLocks noChangeArrowheads="1"/>
                </p:cNvSpPr>
                <p:nvPr/>
              </p:nvSpPr>
              <p:spPr bwMode="auto">
                <a:xfrm>
                  <a:off x="-1142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5" name="Rectangle 13289"/>
                <p:cNvSpPr>
                  <a:spLocks noChangeArrowheads="1"/>
                </p:cNvSpPr>
                <p:nvPr/>
              </p:nvSpPr>
              <p:spPr bwMode="auto">
                <a:xfrm>
                  <a:off x="-1140" y="7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6" name="Rectangle 13290"/>
                <p:cNvSpPr>
                  <a:spLocks noChangeArrowheads="1"/>
                </p:cNvSpPr>
                <p:nvPr/>
              </p:nvSpPr>
              <p:spPr bwMode="auto">
                <a:xfrm>
                  <a:off x="-1140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7" name="Rectangle 13291"/>
                <p:cNvSpPr>
                  <a:spLocks noChangeArrowheads="1"/>
                </p:cNvSpPr>
                <p:nvPr/>
              </p:nvSpPr>
              <p:spPr bwMode="auto">
                <a:xfrm>
                  <a:off x="-1140" y="7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8" name="Rectangle 13292"/>
                <p:cNvSpPr>
                  <a:spLocks noChangeArrowheads="1"/>
                </p:cNvSpPr>
                <p:nvPr/>
              </p:nvSpPr>
              <p:spPr bwMode="auto">
                <a:xfrm>
                  <a:off x="-1137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39" name="Rectangle 13293"/>
                <p:cNvSpPr>
                  <a:spLocks noChangeArrowheads="1"/>
                </p:cNvSpPr>
                <p:nvPr/>
              </p:nvSpPr>
              <p:spPr bwMode="auto">
                <a:xfrm>
                  <a:off x="-1137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0" name="Rectangle 13294"/>
                <p:cNvSpPr>
                  <a:spLocks noChangeArrowheads="1"/>
                </p:cNvSpPr>
                <p:nvPr/>
              </p:nvSpPr>
              <p:spPr bwMode="auto">
                <a:xfrm>
                  <a:off x="-1135" y="7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1" name="Rectangle 13295"/>
                <p:cNvSpPr>
                  <a:spLocks noChangeArrowheads="1"/>
                </p:cNvSpPr>
                <p:nvPr/>
              </p:nvSpPr>
              <p:spPr bwMode="auto">
                <a:xfrm>
                  <a:off x="-1135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2" name="Rectangle 13296"/>
                <p:cNvSpPr>
                  <a:spLocks noChangeArrowheads="1"/>
                </p:cNvSpPr>
                <p:nvPr/>
              </p:nvSpPr>
              <p:spPr bwMode="auto">
                <a:xfrm>
                  <a:off x="-1135" y="7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3" name="Rectangle 13297"/>
                <p:cNvSpPr>
                  <a:spLocks noChangeArrowheads="1"/>
                </p:cNvSpPr>
                <p:nvPr/>
              </p:nvSpPr>
              <p:spPr bwMode="auto">
                <a:xfrm>
                  <a:off x="-1132" y="7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4" name="Rectangle 13298"/>
                <p:cNvSpPr>
                  <a:spLocks noChangeArrowheads="1"/>
                </p:cNvSpPr>
                <p:nvPr/>
              </p:nvSpPr>
              <p:spPr bwMode="auto">
                <a:xfrm>
                  <a:off x="-1132" y="72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5" name="Rectangle 13299"/>
                <p:cNvSpPr>
                  <a:spLocks noChangeArrowheads="1"/>
                </p:cNvSpPr>
                <p:nvPr/>
              </p:nvSpPr>
              <p:spPr bwMode="auto">
                <a:xfrm>
                  <a:off x="-1132" y="73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6" name="Rectangle 13300"/>
                <p:cNvSpPr>
                  <a:spLocks noChangeArrowheads="1"/>
                </p:cNvSpPr>
                <p:nvPr/>
              </p:nvSpPr>
              <p:spPr bwMode="auto">
                <a:xfrm>
                  <a:off x="-1130" y="73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7" name="Rectangle 13301"/>
                <p:cNvSpPr>
                  <a:spLocks noChangeArrowheads="1"/>
                </p:cNvSpPr>
                <p:nvPr/>
              </p:nvSpPr>
              <p:spPr bwMode="auto">
                <a:xfrm>
                  <a:off x="-1130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8" name="Rectangle 13302"/>
                <p:cNvSpPr>
                  <a:spLocks noChangeArrowheads="1"/>
                </p:cNvSpPr>
                <p:nvPr/>
              </p:nvSpPr>
              <p:spPr bwMode="auto">
                <a:xfrm>
                  <a:off x="-1130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49" name="Rectangle 13303"/>
                <p:cNvSpPr>
                  <a:spLocks noChangeArrowheads="1"/>
                </p:cNvSpPr>
                <p:nvPr/>
              </p:nvSpPr>
              <p:spPr bwMode="auto">
                <a:xfrm>
                  <a:off x="-1128" y="71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50" name="Rectangle 13304"/>
                <p:cNvSpPr>
                  <a:spLocks noChangeArrowheads="1"/>
                </p:cNvSpPr>
                <p:nvPr/>
              </p:nvSpPr>
              <p:spPr bwMode="auto">
                <a:xfrm>
                  <a:off x="-1128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99" name="Group 13506"/>
              <p:cNvGrpSpPr>
                <a:grpSpLocks/>
              </p:cNvGrpSpPr>
              <p:nvPr/>
            </p:nvGrpSpPr>
            <p:grpSpPr bwMode="auto">
              <a:xfrm>
                <a:off x="1404969" y="2259052"/>
                <a:ext cx="244587" cy="473802"/>
                <a:chOff x="-1125" y="218"/>
                <a:chExt cx="176" cy="531"/>
              </a:xfrm>
            </p:grpSpPr>
            <p:sp>
              <p:nvSpPr>
                <p:cNvPr id="1651" name="Rectangle 13306"/>
                <p:cNvSpPr>
                  <a:spLocks noChangeArrowheads="1"/>
                </p:cNvSpPr>
                <p:nvPr/>
              </p:nvSpPr>
              <p:spPr bwMode="auto">
                <a:xfrm>
                  <a:off x="-1125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2" name="Rectangle 13307"/>
                <p:cNvSpPr>
                  <a:spLocks noChangeArrowheads="1"/>
                </p:cNvSpPr>
                <p:nvPr/>
              </p:nvSpPr>
              <p:spPr bwMode="auto">
                <a:xfrm>
                  <a:off x="-1125" y="7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3" name="Rectangle 13308"/>
                <p:cNvSpPr>
                  <a:spLocks noChangeArrowheads="1"/>
                </p:cNvSpPr>
                <p:nvPr/>
              </p:nvSpPr>
              <p:spPr bwMode="auto">
                <a:xfrm>
                  <a:off x="-1125" y="7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4" name="Rectangle 13309"/>
                <p:cNvSpPr>
                  <a:spLocks noChangeArrowheads="1"/>
                </p:cNvSpPr>
                <p:nvPr/>
              </p:nvSpPr>
              <p:spPr bwMode="auto">
                <a:xfrm>
                  <a:off x="-1123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5" name="Rectangle 13310"/>
                <p:cNvSpPr>
                  <a:spLocks noChangeArrowheads="1"/>
                </p:cNvSpPr>
                <p:nvPr/>
              </p:nvSpPr>
              <p:spPr bwMode="auto">
                <a:xfrm>
                  <a:off x="-1123" y="7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6" name="Rectangle 13311"/>
                <p:cNvSpPr>
                  <a:spLocks noChangeArrowheads="1"/>
                </p:cNvSpPr>
                <p:nvPr/>
              </p:nvSpPr>
              <p:spPr bwMode="auto">
                <a:xfrm>
                  <a:off x="-1123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7" name="Rectangle 13312"/>
                <p:cNvSpPr>
                  <a:spLocks noChangeArrowheads="1"/>
                </p:cNvSpPr>
                <p:nvPr/>
              </p:nvSpPr>
              <p:spPr bwMode="auto">
                <a:xfrm>
                  <a:off x="-1120" y="71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8" name="Rectangle 13313"/>
                <p:cNvSpPr>
                  <a:spLocks noChangeArrowheads="1"/>
                </p:cNvSpPr>
                <p:nvPr/>
              </p:nvSpPr>
              <p:spPr bwMode="auto">
                <a:xfrm>
                  <a:off x="-1120" y="72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9" name="Rectangle 13314"/>
                <p:cNvSpPr>
                  <a:spLocks noChangeArrowheads="1"/>
                </p:cNvSpPr>
                <p:nvPr/>
              </p:nvSpPr>
              <p:spPr bwMode="auto">
                <a:xfrm>
                  <a:off x="-1120" y="71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0" name="Rectangle 13315"/>
                <p:cNvSpPr>
                  <a:spLocks noChangeArrowheads="1"/>
                </p:cNvSpPr>
                <p:nvPr/>
              </p:nvSpPr>
              <p:spPr bwMode="auto">
                <a:xfrm>
                  <a:off x="-1118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1" name="Rectangle 13316"/>
                <p:cNvSpPr>
                  <a:spLocks noChangeArrowheads="1"/>
                </p:cNvSpPr>
                <p:nvPr/>
              </p:nvSpPr>
              <p:spPr bwMode="auto">
                <a:xfrm>
                  <a:off x="-1118" y="7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2" name="Rectangle 13317"/>
                <p:cNvSpPr>
                  <a:spLocks noChangeArrowheads="1"/>
                </p:cNvSpPr>
                <p:nvPr/>
              </p:nvSpPr>
              <p:spPr bwMode="auto">
                <a:xfrm>
                  <a:off x="-1116" y="7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3" name="Rectangle 13318"/>
                <p:cNvSpPr>
                  <a:spLocks noChangeArrowheads="1"/>
                </p:cNvSpPr>
                <p:nvPr/>
              </p:nvSpPr>
              <p:spPr bwMode="auto">
                <a:xfrm>
                  <a:off x="-1116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4" name="Rectangle 13319"/>
                <p:cNvSpPr>
                  <a:spLocks noChangeArrowheads="1"/>
                </p:cNvSpPr>
                <p:nvPr/>
              </p:nvSpPr>
              <p:spPr bwMode="auto">
                <a:xfrm>
                  <a:off x="-1116" y="7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5" name="Rectangle 13320"/>
                <p:cNvSpPr>
                  <a:spLocks noChangeArrowheads="1"/>
                </p:cNvSpPr>
                <p:nvPr/>
              </p:nvSpPr>
              <p:spPr bwMode="auto">
                <a:xfrm>
                  <a:off x="-1113" y="73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6" name="Rectangle 13321"/>
                <p:cNvSpPr>
                  <a:spLocks noChangeArrowheads="1"/>
                </p:cNvSpPr>
                <p:nvPr/>
              </p:nvSpPr>
              <p:spPr bwMode="auto">
                <a:xfrm>
                  <a:off x="-1113" y="6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7" name="Rectangle 13322"/>
                <p:cNvSpPr>
                  <a:spLocks noChangeArrowheads="1"/>
                </p:cNvSpPr>
                <p:nvPr/>
              </p:nvSpPr>
              <p:spPr bwMode="auto">
                <a:xfrm>
                  <a:off x="-1113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8" name="Rectangle 13323"/>
                <p:cNvSpPr>
                  <a:spLocks noChangeArrowheads="1"/>
                </p:cNvSpPr>
                <p:nvPr/>
              </p:nvSpPr>
              <p:spPr bwMode="auto">
                <a:xfrm>
                  <a:off x="-1111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69" name="Rectangle 13324"/>
                <p:cNvSpPr>
                  <a:spLocks noChangeArrowheads="1"/>
                </p:cNvSpPr>
                <p:nvPr/>
              </p:nvSpPr>
              <p:spPr bwMode="auto">
                <a:xfrm>
                  <a:off x="-1111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0" name="Rectangle 13325"/>
                <p:cNvSpPr>
                  <a:spLocks noChangeArrowheads="1"/>
                </p:cNvSpPr>
                <p:nvPr/>
              </p:nvSpPr>
              <p:spPr bwMode="auto">
                <a:xfrm>
                  <a:off x="-1111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1" name="Rectangle 13326"/>
                <p:cNvSpPr>
                  <a:spLocks noChangeArrowheads="1"/>
                </p:cNvSpPr>
                <p:nvPr/>
              </p:nvSpPr>
              <p:spPr bwMode="auto">
                <a:xfrm>
                  <a:off x="-1108" y="6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2" name="Rectangle 13327"/>
                <p:cNvSpPr>
                  <a:spLocks noChangeArrowheads="1"/>
                </p:cNvSpPr>
                <p:nvPr/>
              </p:nvSpPr>
              <p:spPr bwMode="auto">
                <a:xfrm>
                  <a:off x="-1108" y="71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3" name="Rectangle 13328"/>
                <p:cNvSpPr>
                  <a:spLocks noChangeArrowheads="1"/>
                </p:cNvSpPr>
                <p:nvPr/>
              </p:nvSpPr>
              <p:spPr bwMode="auto">
                <a:xfrm>
                  <a:off x="-1108" y="6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4" name="Rectangle 13329"/>
                <p:cNvSpPr>
                  <a:spLocks noChangeArrowheads="1"/>
                </p:cNvSpPr>
                <p:nvPr/>
              </p:nvSpPr>
              <p:spPr bwMode="auto">
                <a:xfrm>
                  <a:off x="-1106" y="6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5" name="Rectangle 13330"/>
                <p:cNvSpPr>
                  <a:spLocks noChangeArrowheads="1"/>
                </p:cNvSpPr>
                <p:nvPr/>
              </p:nvSpPr>
              <p:spPr bwMode="auto">
                <a:xfrm>
                  <a:off x="-1106" y="69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6" name="Rectangle 13331"/>
                <p:cNvSpPr>
                  <a:spLocks noChangeArrowheads="1"/>
                </p:cNvSpPr>
                <p:nvPr/>
              </p:nvSpPr>
              <p:spPr bwMode="auto">
                <a:xfrm>
                  <a:off x="-1104" y="7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7" name="Rectangle 13332"/>
                <p:cNvSpPr>
                  <a:spLocks noChangeArrowheads="1"/>
                </p:cNvSpPr>
                <p:nvPr/>
              </p:nvSpPr>
              <p:spPr bwMode="auto">
                <a:xfrm>
                  <a:off x="-1104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8" name="Rectangle 13333"/>
                <p:cNvSpPr>
                  <a:spLocks noChangeArrowheads="1"/>
                </p:cNvSpPr>
                <p:nvPr/>
              </p:nvSpPr>
              <p:spPr bwMode="auto">
                <a:xfrm>
                  <a:off x="-1104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79" name="Rectangle 13334"/>
                <p:cNvSpPr>
                  <a:spLocks noChangeArrowheads="1"/>
                </p:cNvSpPr>
                <p:nvPr/>
              </p:nvSpPr>
              <p:spPr bwMode="auto">
                <a:xfrm>
                  <a:off x="-1101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0" name="Rectangle 13335"/>
                <p:cNvSpPr>
                  <a:spLocks noChangeArrowheads="1"/>
                </p:cNvSpPr>
                <p:nvPr/>
              </p:nvSpPr>
              <p:spPr bwMode="auto">
                <a:xfrm>
                  <a:off x="-1101" y="6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1" name="Rectangle 13336"/>
                <p:cNvSpPr>
                  <a:spLocks noChangeArrowheads="1"/>
                </p:cNvSpPr>
                <p:nvPr/>
              </p:nvSpPr>
              <p:spPr bwMode="auto">
                <a:xfrm>
                  <a:off x="-1101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2" name="Rectangle 13337"/>
                <p:cNvSpPr>
                  <a:spLocks noChangeArrowheads="1"/>
                </p:cNvSpPr>
                <p:nvPr/>
              </p:nvSpPr>
              <p:spPr bwMode="auto">
                <a:xfrm>
                  <a:off x="-1099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3" name="Rectangle 13338"/>
                <p:cNvSpPr>
                  <a:spLocks noChangeArrowheads="1"/>
                </p:cNvSpPr>
                <p:nvPr/>
              </p:nvSpPr>
              <p:spPr bwMode="auto">
                <a:xfrm>
                  <a:off x="-1099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4" name="Rectangle 13339"/>
                <p:cNvSpPr>
                  <a:spLocks noChangeArrowheads="1"/>
                </p:cNvSpPr>
                <p:nvPr/>
              </p:nvSpPr>
              <p:spPr bwMode="auto">
                <a:xfrm>
                  <a:off x="-1099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5" name="Rectangle 13340"/>
                <p:cNvSpPr>
                  <a:spLocks noChangeArrowheads="1"/>
                </p:cNvSpPr>
                <p:nvPr/>
              </p:nvSpPr>
              <p:spPr bwMode="auto">
                <a:xfrm>
                  <a:off x="-1096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6" name="Rectangle 13341"/>
                <p:cNvSpPr>
                  <a:spLocks noChangeArrowheads="1"/>
                </p:cNvSpPr>
                <p:nvPr/>
              </p:nvSpPr>
              <p:spPr bwMode="auto">
                <a:xfrm>
                  <a:off x="-1096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7" name="Rectangle 13342"/>
                <p:cNvSpPr>
                  <a:spLocks noChangeArrowheads="1"/>
                </p:cNvSpPr>
                <p:nvPr/>
              </p:nvSpPr>
              <p:spPr bwMode="auto">
                <a:xfrm>
                  <a:off x="-1094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8" name="Rectangle 13343"/>
                <p:cNvSpPr>
                  <a:spLocks noChangeArrowheads="1"/>
                </p:cNvSpPr>
                <p:nvPr/>
              </p:nvSpPr>
              <p:spPr bwMode="auto">
                <a:xfrm>
                  <a:off x="-1094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89" name="Rectangle 13344"/>
                <p:cNvSpPr>
                  <a:spLocks noChangeArrowheads="1"/>
                </p:cNvSpPr>
                <p:nvPr/>
              </p:nvSpPr>
              <p:spPr bwMode="auto">
                <a:xfrm>
                  <a:off x="-1094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0" name="Rectangle 13345"/>
                <p:cNvSpPr>
                  <a:spLocks noChangeArrowheads="1"/>
                </p:cNvSpPr>
                <p:nvPr/>
              </p:nvSpPr>
              <p:spPr bwMode="auto">
                <a:xfrm>
                  <a:off x="-1091" y="67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1" name="Rectangle 13346"/>
                <p:cNvSpPr>
                  <a:spLocks noChangeArrowheads="1"/>
                </p:cNvSpPr>
                <p:nvPr/>
              </p:nvSpPr>
              <p:spPr bwMode="auto">
                <a:xfrm>
                  <a:off x="-1091" y="63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2" name="Rectangle 13347"/>
                <p:cNvSpPr>
                  <a:spLocks noChangeArrowheads="1"/>
                </p:cNvSpPr>
                <p:nvPr/>
              </p:nvSpPr>
              <p:spPr bwMode="auto">
                <a:xfrm>
                  <a:off x="-1091" y="65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3" name="Rectangle 13348"/>
                <p:cNvSpPr>
                  <a:spLocks noChangeArrowheads="1"/>
                </p:cNvSpPr>
                <p:nvPr/>
              </p:nvSpPr>
              <p:spPr bwMode="auto">
                <a:xfrm>
                  <a:off x="-1089" y="64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4" name="Rectangle 13349"/>
                <p:cNvSpPr>
                  <a:spLocks noChangeArrowheads="1"/>
                </p:cNvSpPr>
                <p:nvPr/>
              </p:nvSpPr>
              <p:spPr bwMode="auto">
                <a:xfrm>
                  <a:off x="-1089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5" name="Rectangle 13350"/>
                <p:cNvSpPr>
                  <a:spLocks noChangeArrowheads="1"/>
                </p:cNvSpPr>
                <p:nvPr/>
              </p:nvSpPr>
              <p:spPr bwMode="auto">
                <a:xfrm>
                  <a:off x="-1089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6" name="Rectangle 13351"/>
                <p:cNvSpPr>
                  <a:spLocks noChangeArrowheads="1"/>
                </p:cNvSpPr>
                <p:nvPr/>
              </p:nvSpPr>
              <p:spPr bwMode="auto">
                <a:xfrm>
                  <a:off x="-1087" y="6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7" name="Rectangle 13352"/>
                <p:cNvSpPr>
                  <a:spLocks noChangeArrowheads="1"/>
                </p:cNvSpPr>
                <p:nvPr/>
              </p:nvSpPr>
              <p:spPr bwMode="auto">
                <a:xfrm>
                  <a:off x="-1087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8" name="Rectangle 13353"/>
                <p:cNvSpPr>
                  <a:spLocks noChangeArrowheads="1"/>
                </p:cNvSpPr>
                <p:nvPr/>
              </p:nvSpPr>
              <p:spPr bwMode="auto">
                <a:xfrm>
                  <a:off x="-1084" y="6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99" name="Rectangle 13354"/>
                <p:cNvSpPr>
                  <a:spLocks noChangeArrowheads="1"/>
                </p:cNvSpPr>
                <p:nvPr/>
              </p:nvSpPr>
              <p:spPr bwMode="auto">
                <a:xfrm>
                  <a:off x="-1084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0" name="Rectangle 13355"/>
                <p:cNvSpPr>
                  <a:spLocks noChangeArrowheads="1"/>
                </p:cNvSpPr>
                <p:nvPr/>
              </p:nvSpPr>
              <p:spPr bwMode="auto">
                <a:xfrm>
                  <a:off x="-1084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1" name="Rectangle 13356"/>
                <p:cNvSpPr>
                  <a:spLocks noChangeArrowheads="1"/>
                </p:cNvSpPr>
                <p:nvPr/>
              </p:nvSpPr>
              <p:spPr bwMode="auto">
                <a:xfrm>
                  <a:off x="-1082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2" name="Rectangle 13357"/>
                <p:cNvSpPr>
                  <a:spLocks noChangeArrowheads="1"/>
                </p:cNvSpPr>
                <p:nvPr/>
              </p:nvSpPr>
              <p:spPr bwMode="auto">
                <a:xfrm>
                  <a:off x="-1082" y="6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3" name="Rectangle 13358"/>
                <p:cNvSpPr>
                  <a:spLocks noChangeArrowheads="1"/>
                </p:cNvSpPr>
                <p:nvPr/>
              </p:nvSpPr>
              <p:spPr bwMode="auto">
                <a:xfrm>
                  <a:off x="-1082" y="6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4" name="Rectangle 13359"/>
                <p:cNvSpPr>
                  <a:spLocks noChangeArrowheads="1"/>
                </p:cNvSpPr>
                <p:nvPr/>
              </p:nvSpPr>
              <p:spPr bwMode="auto">
                <a:xfrm>
                  <a:off x="-1079" y="62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5" name="Rectangle 13360"/>
                <p:cNvSpPr>
                  <a:spLocks noChangeArrowheads="1"/>
                </p:cNvSpPr>
                <p:nvPr/>
              </p:nvSpPr>
              <p:spPr bwMode="auto">
                <a:xfrm>
                  <a:off x="-1079" y="62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6" name="Rectangle 13361"/>
                <p:cNvSpPr>
                  <a:spLocks noChangeArrowheads="1"/>
                </p:cNvSpPr>
                <p:nvPr/>
              </p:nvSpPr>
              <p:spPr bwMode="auto">
                <a:xfrm>
                  <a:off x="-1079" y="60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7" name="Rectangle 13362"/>
                <p:cNvSpPr>
                  <a:spLocks noChangeArrowheads="1"/>
                </p:cNvSpPr>
                <p:nvPr/>
              </p:nvSpPr>
              <p:spPr bwMode="auto">
                <a:xfrm>
                  <a:off x="-1077" y="6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8" name="Rectangle 13363"/>
                <p:cNvSpPr>
                  <a:spLocks noChangeArrowheads="1"/>
                </p:cNvSpPr>
                <p:nvPr/>
              </p:nvSpPr>
              <p:spPr bwMode="auto">
                <a:xfrm>
                  <a:off x="-1077" y="6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09" name="Rectangle 13364"/>
                <p:cNvSpPr>
                  <a:spLocks noChangeArrowheads="1"/>
                </p:cNvSpPr>
                <p:nvPr/>
              </p:nvSpPr>
              <p:spPr bwMode="auto">
                <a:xfrm>
                  <a:off x="-1077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0" name="Rectangle 13365"/>
                <p:cNvSpPr>
                  <a:spLocks noChangeArrowheads="1"/>
                </p:cNvSpPr>
                <p:nvPr/>
              </p:nvSpPr>
              <p:spPr bwMode="auto">
                <a:xfrm>
                  <a:off x="-1075" y="6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1" name="Rectangle 13366"/>
                <p:cNvSpPr>
                  <a:spLocks noChangeArrowheads="1"/>
                </p:cNvSpPr>
                <p:nvPr/>
              </p:nvSpPr>
              <p:spPr bwMode="auto">
                <a:xfrm>
                  <a:off x="-1075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2" name="Rectangle 13367"/>
                <p:cNvSpPr>
                  <a:spLocks noChangeArrowheads="1"/>
                </p:cNvSpPr>
                <p:nvPr/>
              </p:nvSpPr>
              <p:spPr bwMode="auto">
                <a:xfrm>
                  <a:off x="-1072" y="5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3" name="Rectangle 13368"/>
                <p:cNvSpPr>
                  <a:spLocks noChangeArrowheads="1"/>
                </p:cNvSpPr>
                <p:nvPr/>
              </p:nvSpPr>
              <p:spPr bwMode="auto">
                <a:xfrm>
                  <a:off x="-1072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4" name="Rectangle 13369"/>
                <p:cNvSpPr>
                  <a:spLocks noChangeArrowheads="1"/>
                </p:cNvSpPr>
                <p:nvPr/>
              </p:nvSpPr>
              <p:spPr bwMode="auto">
                <a:xfrm>
                  <a:off x="-1072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5" name="Rectangle 13370"/>
                <p:cNvSpPr>
                  <a:spLocks noChangeArrowheads="1"/>
                </p:cNvSpPr>
                <p:nvPr/>
              </p:nvSpPr>
              <p:spPr bwMode="auto">
                <a:xfrm>
                  <a:off x="-1070" y="5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6" name="Rectangle 13371"/>
                <p:cNvSpPr>
                  <a:spLocks noChangeArrowheads="1"/>
                </p:cNvSpPr>
                <p:nvPr/>
              </p:nvSpPr>
              <p:spPr bwMode="auto">
                <a:xfrm>
                  <a:off x="-1070" y="5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7" name="Rectangle 13372"/>
                <p:cNvSpPr>
                  <a:spLocks noChangeArrowheads="1"/>
                </p:cNvSpPr>
                <p:nvPr/>
              </p:nvSpPr>
              <p:spPr bwMode="auto">
                <a:xfrm>
                  <a:off x="-1070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8" name="Rectangle 13373"/>
                <p:cNvSpPr>
                  <a:spLocks noChangeArrowheads="1"/>
                </p:cNvSpPr>
                <p:nvPr/>
              </p:nvSpPr>
              <p:spPr bwMode="auto">
                <a:xfrm>
                  <a:off x="-1067" y="5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19" name="Rectangle 13374"/>
                <p:cNvSpPr>
                  <a:spLocks noChangeArrowheads="1"/>
                </p:cNvSpPr>
                <p:nvPr/>
              </p:nvSpPr>
              <p:spPr bwMode="auto">
                <a:xfrm>
                  <a:off x="-1067" y="52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0" name="Rectangle 13375"/>
                <p:cNvSpPr>
                  <a:spLocks noChangeArrowheads="1"/>
                </p:cNvSpPr>
                <p:nvPr/>
              </p:nvSpPr>
              <p:spPr bwMode="auto">
                <a:xfrm>
                  <a:off x="-1067" y="5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1" name="Rectangle 13376"/>
                <p:cNvSpPr>
                  <a:spLocks noChangeArrowheads="1"/>
                </p:cNvSpPr>
                <p:nvPr/>
              </p:nvSpPr>
              <p:spPr bwMode="auto">
                <a:xfrm>
                  <a:off x="-1065" y="52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2" name="Rectangle 13377"/>
                <p:cNvSpPr>
                  <a:spLocks noChangeArrowheads="1"/>
                </p:cNvSpPr>
                <p:nvPr/>
              </p:nvSpPr>
              <p:spPr bwMode="auto">
                <a:xfrm>
                  <a:off x="-1065" y="5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3" name="Rectangle 13378"/>
                <p:cNvSpPr>
                  <a:spLocks noChangeArrowheads="1"/>
                </p:cNvSpPr>
                <p:nvPr/>
              </p:nvSpPr>
              <p:spPr bwMode="auto">
                <a:xfrm>
                  <a:off x="-1063" y="5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4" name="Rectangle 13379"/>
                <p:cNvSpPr>
                  <a:spLocks noChangeArrowheads="1"/>
                </p:cNvSpPr>
                <p:nvPr/>
              </p:nvSpPr>
              <p:spPr bwMode="auto">
                <a:xfrm>
                  <a:off x="-1063" y="4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5" name="Rectangle 13380"/>
                <p:cNvSpPr>
                  <a:spLocks noChangeArrowheads="1"/>
                </p:cNvSpPr>
                <p:nvPr/>
              </p:nvSpPr>
              <p:spPr bwMode="auto">
                <a:xfrm>
                  <a:off x="-1063" y="4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6" name="Rectangle 13381"/>
                <p:cNvSpPr>
                  <a:spLocks noChangeArrowheads="1"/>
                </p:cNvSpPr>
                <p:nvPr/>
              </p:nvSpPr>
              <p:spPr bwMode="auto">
                <a:xfrm>
                  <a:off x="-1060" y="4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7" name="Rectangle 13382"/>
                <p:cNvSpPr>
                  <a:spLocks noChangeArrowheads="1"/>
                </p:cNvSpPr>
                <p:nvPr/>
              </p:nvSpPr>
              <p:spPr bwMode="auto">
                <a:xfrm>
                  <a:off x="-1060" y="4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8" name="Rectangle 13383"/>
                <p:cNvSpPr>
                  <a:spLocks noChangeArrowheads="1"/>
                </p:cNvSpPr>
                <p:nvPr/>
              </p:nvSpPr>
              <p:spPr bwMode="auto">
                <a:xfrm>
                  <a:off x="-1060" y="4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29" name="Rectangle 13384"/>
                <p:cNvSpPr>
                  <a:spLocks noChangeArrowheads="1"/>
                </p:cNvSpPr>
                <p:nvPr/>
              </p:nvSpPr>
              <p:spPr bwMode="auto">
                <a:xfrm>
                  <a:off x="-1058" y="4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0" name="Rectangle 13385"/>
                <p:cNvSpPr>
                  <a:spLocks noChangeArrowheads="1"/>
                </p:cNvSpPr>
                <p:nvPr/>
              </p:nvSpPr>
              <p:spPr bwMode="auto">
                <a:xfrm>
                  <a:off x="-1058" y="4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1" name="Rectangle 13386"/>
                <p:cNvSpPr>
                  <a:spLocks noChangeArrowheads="1"/>
                </p:cNvSpPr>
                <p:nvPr/>
              </p:nvSpPr>
              <p:spPr bwMode="auto">
                <a:xfrm>
                  <a:off x="-1058" y="4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2" name="Rectangle 13387"/>
                <p:cNvSpPr>
                  <a:spLocks noChangeArrowheads="1"/>
                </p:cNvSpPr>
                <p:nvPr/>
              </p:nvSpPr>
              <p:spPr bwMode="auto">
                <a:xfrm>
                  <a:off x="-1055" y="4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3" name="Rectangle 13388"/>
                <p:cNvSpPr>
                  <a:spLocks noChangeArrowheads="1"/>
                </p:cNvSpPr>
                <p:nvPr/>
              </p:nvSpPr>
              <p:spPr bwMode="auto">
                <a:xfrm>
                  <a:off x="-1055" y="4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4" name="Rectangle 13389"/>
                <p:cNvSpPr>
                  <a:spLocks noChangeArrowheads="1"/>
                </p:cNvSpPr>
                <p:nvPr/>
              </p:nvSpPr>
              <p:spPr bwMode="auto">
                <a:xfrm>
                  <a:off x="-1055" y="4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5" name="Rectangle 13390"/>
                <p:cNvSpPr>
                  <a:spLocks noChangeArrowheads="1"/>
                </p:cNvSpPr>
                <p:nvPr/>
              </p:nvSpPr>
              <p:spPr bwMode="auto">
                <a:xfrm>
                  <a:off x="-1053" y="41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6" name="Rectangle 13391"/>
                <p:cNvSpPr>
                  <a:spLocks noChangeArrowheads="1"/>
                </p:cNvSpPr>
                <p:nvPr/>
              </p:nvSpPr>
              <p:spPr bwMode="auto">
                <a:xfrm>
                  <a:off x="-1053" y="41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7" name="Rectangle 13392"/>
                <p:cNvSpPr>
                  <a:spLocks noChangeArrowheads="1"/>
                </p:cNvSpPr>
                <p:nvPr/>
              </p:nvSpPr>
              <p:spPr bwMode="auto">
                <a:xfrm>
                  <a:off x="-1050" y="4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8" name="Rectangle 13393"/>
                <p:cNvSpPr>
                  <a:spLocks noChangeArrowheads="1"/>
                </p:cNvSpPr>
                <p:nvPr/>
              </p:nvSpPr>
              <p:spPr bwMode="auto">
                <a:xfrm>
                  <a:off x="-1050" y="40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39" name="Rectangle 13394"/>
                <p:cNvSpPr>
                  <a:spLocks noChangeArrowheads="1"/>
                </p:cNvSpPr>
                <p:nvPr/>
              </p:nvSpPr>
              <p:spPr bwMode="auto">
                <a:xfrm>
                  <a:off x="-1050" y="39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0" name="Rectangle 13395"/>
                <p:cNvSpPr>
                  <a:spLocks noChangeArrowheads="1"/>
                </p:cNvSpPr>
                <p:nvPr/>
              </p:nvSpPr>
              <p:spPr bwMode="auto">
                <a:xfrm>
                  <a:off x="-1048" y="3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1" name="Rectangle 13396"/>
                <p:cNvSpPr>
                  <a:spLocks noChangeArrowheads="1"/>
                </p:cNvSpPr>
                <p:nvPr/>
              </p:nvSpPr>
              <p:spPr bwMode="auto">
                <a:xfrm>
                  <a:off x="-1048" y="3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2" name="Rectangle 13397"/>
                <p:cNvSpPr>
                  <a:spLocks noChangeArrowheads="1"/>
                </p:cNvSpPr>
                <p:nvPr/>
              </p:nvSpPr>
              <p:spPr bwMode="auto">
                <a:xfrm>
                  <a:off x="-1048" y="39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3" name="Rectangle 13398"/>
                <p:cNvSpPr>
                  <a:spLocks noChangeArrowheads="1"/>
                </p:cNvSpPr>
                <p:nvPr/>
              </p:nvSpPr>
              <p:spPr bwMode="auto">
                <a:xfrm>
                  <a:off x="-1046" y="3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4" name="Rectangle 13399"/>
                <p:cNvSpPr>
                  <a:spLocks noChangeArrowheads="1"/>
                </p:cNvSpPr>
                <p:nvPr/>
              </p:nvSpPr>
              <p:spPr bwMode="auto">
                <a:xfrm>
                  <a:off x="-1046" y="3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5" name="Rectangle 13400"/>
                <p:cNvSpPr>
                  <a:spLocks noChangeArrowheads="1"/>
                </p:cNvSpPr>
                <p:nvPr/>
              </p:nvSpPr>
              <p:spPr bwMode="auto">
                <a:xfrm>
                  <a:off x="-1046" y="3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6" name="Rectangle 13401"/>
                <p:cNvSpPr>
                  <a:spLocks noChangeArrowheads="1"/>
                </p:cNvSpPr>
                <p:nvPr/>
              </p:nvSpPr>
              <p:spPr bwMode="auto">
                <a:xfrm>
                  <a:off x="-1043" y="3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7" name="Rectangle 13402"/>
                <p:cNvSpPr>
                  <a:spLocks noChangeArrowheads="1"/>
                </p:cNvSpPr>
                <p:nvPr/>
              </p:nvSpPr>
              <p:spPr bwMode="auto">
                <a:xfrm>
                  <a:off x="-1043" y="3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8" name="Rectangle 13403"/>
                <p:cNvSpPr>
                  <a:spLocks noChangeArrowheads="1"/>
                </p:cNvSpPr>
                <p:nvPr/>
              </p:nvSpPr>
              <p:spPr bwMode="auto">
                <a:xfrm>
                  <a:off x="-1041" y="3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49" name="Rectangle 13404"/>
                <p:cNvSpPr>
                  <a:spLocks noChangeArrowheads="1"/>
                </p:cNvSpPr>
                <p:nvPr/>
              </p:nvSpPr>
              <p:spPr bwMode="auto">
                <a:xfrm>
                  <a:off x="-1041" y="3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0" name="Rectangle 13405"/>
                <p:cNvSpPr>
                  <a:spLocks noChangeArrowheads="1"/>
                </p:cNvSpPr>
                <p:nvPr/>
              </p:nvSpPr>
              <p:spPr bwMode="auto">
                <a:xfrm>
                  <a:off x="-1041" y="3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1" name="Rectangle 13406"/>
                <p:cNvSpPr>
                  <a:spLocks noChangeArrowheads="1"/>
                </p:cNvSpPr>
                <p:nvPr/>
              </p:nvSpPr>
              <p:spPr bwMode="auto">
                <a:xfrm>
                  <a:off x="-1038" y="349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2" name="Rectangle 13407"/>
                <p:cNvSpPr>
                  <a:spLocks noChangeArrowheads="1"/>
                </p:cNvSpPr>
                <p:nvPr/>
              </p:nvSpPr>
              <p:spPr bwMode="auto">
                <a:xfrm>
                  <a:off x="-1038" y="3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3" name="Rectangle 13408"/>
                <p:cNvSpPr>
                  <a:spLocks noChangeArrowheads="1"/>
                </p:cNvSpPr>
                <p:nvPr/>
              </p:nvSpPr>
              <p:spPr bwMode="auto">
                <a:xfrm>
                  <a:off x="-1038" y="3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4" name="Rectangle 13409"/>
                <p:cNvSpPr>
                  <a:spLocks noChangeArrowheads="1"/>
                </p:cNvSpPr>
                <p:nvPr/>
              </p:nvSpPr>
              <p:spPr bwMode="auto">
                <a:xfrm>
                  <a:off x="-1036" y="3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5" name="Rectangle 13410"/>
                <p:cNvSpPr>
                  <a:spLocks noChangeArrowheads="1"/>
                </p:cNvSpPr>
                <p:nvPr/>
              </p:nvSpPr>
              <p:spPr bwMode="auto">
                <a:xfrm>
                  <a:off x="-1036" y="3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6" name="Rectangle 13411"/>
                <p:cNvSpPr>
                  <a:spLocks noChangeArrowheads="1"/>
                </p:cNvSpPr>
                <p:nvPr/>
              </p:nvSpPr>
              <p:spPr bwMode="auto">
                <a:xfrm>
                  <a:off x="-1036" y="3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7" name="Rectangle 13412"/>
                <p:cNvSpPr>
                  <a:spLocks noChangeArrowheads="1"/>
                </p:cNvSpPr>
                <p:nvPr/>
              </p:nvSpPr>
              <p:spPr bwMode="auto">
                <a:xfrm>
                  <a:off x="-1034" y="2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8" name="Rectangle 13413"/>
                <p:cNvSpPr>
                  <a:spLocks noChangeArrowheads="1"/>
                </p:cNvSpPr>
                <p:nvPr/>
              </p:nvSpPr>
              <p:spPr bwMode="auto">
                <a:xfrm>
                  <a:off x="-1034" y="2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59" name="Rectangle 13414"/>
                <p:cNvSpPr>
                  <a:spLocks noChangeArrowheads="1"/>
                </p:cNvSpPr>
                <p:nvPr/>
              </p:nvSpPr>
              <p:spPr bwMode="auto">
                <a:xfrm>
                  <a:off x="-1031" y="2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0" name="Rectangle 13415"/>
                <p:cNvSpPr>
                  <a:spLocks noChangeArrowheads="1"/>
                </p:cNvSpPr>
                <p:nvPr/>
              </p:nvSpPr>
              <p:spPr bwMode="auto">
                <a:xfrm>
                  <a:off x="-1031" y="27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1" name="Rectangle 13416"/>
                <p:cNvSpPr>
                  <a:spLocks noChangeArrowheads="1"/>
                </p:cNvSpPr>
                <p:nvPr/>
              </p:nvSpPr>
              <p:spPr bwMode="auto">
                <a:xfrm>
                  <a:off x="-1031" y="26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2" name="Rectangle 13417"/>
                <p:cNvSpPr>
                  <a:spLocks noChangeArrowheads="1"/>
                </p:cNvSpPr>
                <p:nvPr/>
              </p:nvSpPr>
              <p:spPr bwMode="auto">
                <a:xfrm>
                  <a:off x="-1029" y="2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3" name="Rectangle 13418"/>
                <p:cNvSpPr>
                  <a:spLocks noChangeArrowheads="1"/>
                </p:cNvSpPr>
                <p:nvPr/>
              </p:nvSpPr>
              <p:spPr bwMode="auto">
                <a:xfrm>
                  <a:off x="-1029" y="2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4" name="Rectangle 13419"/>
                <p:cNvSpPr>
                  <a:spLocks noChangeArrowheads="1"/>
                </p:cNvSpPr>
                <p:nvPr/>
              </p:nvSpPr>
              <p:spPr bwMode="auto">
                <a:xfrm>
                  <a:off x="-1029" y="2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5" name="Rectangle 13420"/>
                <p:cNvSpPr>
                  <a:spLocks noChangeArrowheads="1"/>
                </p:cNvSpPr>
                <p:nvPr/>
              </p:nvSpPr>
              <p:spPr bwMode="auto">
                <a:xfrm>
                  <a:off x="-1026" y="2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6" name="Rectangle 13421"/>
                <p:cNvSpPr>
                  <a:spLocks noChangeArrowheads="1"/>
                </p:cNvSpPr>
                <p:nvPr/>
              </p:nvSpPr>
              <p:spPr bwMode="auto">
                <a:xfrm>
                  <a:off x="-1026" y="2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7" name="Rectangle 13422"/>
                <p:cNvSpPr>
                  <a:spLocks noChangeArrowheads="1"/>
                </p:cNvSpPr>
                <p:nvPr/>
              </p:nvSpPr>
              <p:spPr bwMode="auto">
                <a:xfrm>
                  <a:off x="-1026" y="23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8" name="Rectangle 13423"/>
                <p:cNvSpPr>
                  <a:spLocks noChangeArrowheads="1"/>
                </p:cNvSpPr>
                <p:nvPr/>
              </p:nvSpPr>
              <p:spPr bwMode="auto">
                <a:xfrm>
                  <a:off x="-1024" y="22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69" name="Rectangle 13424"/>
                <p:cNvSpPr>
                  <a:spLocks noChangeArrowheads="1"/>
                </p:cNvSpPr>
                <p:nvPr/>
              </p:nvSpPr>
              <p:spPr bwMode="auto">
                <a:xfrm>
                  <a:off x="-1024" y="2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0" name="Rectangle 13425"/>
                <p:cNvSpPr>
                  <a:spLocks noChangeArrowheads="1"/>
                </p:cNvSpPr>
                <p:nvPr/>
              </p:nvSpPr>
              <p:spPr bwMode="auto">
                <a:xfrm>
                  <a:off x="-1024" y="2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1" name="Rectangle 13426"/>
                <p:cNvSpPr>
                  <a:spLocks noChangeArrowheads="1"/>
                </p:cNvSpPr>
                <p:nvPr/>
              </p:nvSpPr>
              <p:spPr bwMode="auto">
                <a:xfrm>
                  <a:off x="-1021" y="21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2" name="Rectangle 13427"/>
                <p:cNvSpPr>
                  <a:spLocks noChangeArrowheads="1"/>
                </p:cNvSpPr>
                <p:nvPr/>
              </p:nvSpPr>
              <p:spPr bwMode="auto">
                <a:xfrm>
                  <a:off x="-1021" y="21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3" name="Rectangle 13428"/>
                <p:cNvSpPr>
                  <a:spLocks noChangeArrowheads="1"/>
                </p:cNvSpPr>
                <p:nvPr/>
              </p:nvSpPr>
              <p:spPr bwMode="auto">
                <a:xfrm>
                  <a:off x="-1019" y="2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4" name="Rectangle 13429"/>
                <p:cNvSpPr>
                  <a:spLocks noChangeArrowheads="1"/>
                </p:cNvSpPr>
                <p:nvPr/>
              </p:nvSpPr>
              <p:spPr bwMode="auto">
                <a:xfrm>
                  <a:off x="-1019" y="2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5" name="Rectangle 13430"/>
                <p:cNvSpPr>
                  <a:spLocks noChangeArrowheads="1"/>
                </p:cNvSpPr>
                <p:nvPr/>
              </p:nvSpPr>
              <p:spPr bwMode="auto">
                <a:xfrm>
                  <a:off x="-1019" y="2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6" name="Rectangle 13431"/>
                <p:cNvSpPr>
                  <a:spLocks noChangeArrowheads="1"/>
                </p:cNvSpPr>
                <p:nvPr/>
              </p:nvSpPr>
              <p:spPr bwMode="auto">
                <a:xfrm>
                  <a:off x="-1017" y="2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7" name="Rectangle 13432"/>
                <p:cNvSpPr>
                  <a:spLocks noChangeArrowheads="1"/>
                </p:cNvSpPr>
                <p:nvPr/>
              </p:nvSpPr>
              <p:spPr bwMode="auto">
                <a:xfrm>
                  <a:off x="-1017" y="22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8" name="Rectangle 13433"/>
                <p:cNvSpPr>
                  <a:spLocks noChangeArrowheads="1"/>
                </p:cNvSpPr>
                <p:nvPr/>
              </p:nvSpPr>
              <p:spPr bwMode="auto">
                <a:xfrm>
                  <a:off x="-1017" y="2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79" name="Rectangle 13434"/>
                <p:cNvSpPr>
                  <a:spLocks noChangeArrowheads="1"/>
                </p:cNvSpPr>
                <p:nvPr/>
              </p:nvSpPr>
              <p:spPr bwMode="auto">
                <a:xfrm>
                  <a:off x="-1014" y="2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0" name="Rectangle 13435"/>
                <p:cNvSpPr>
                  <a:spLocks noChangeArrowheads="1"/>
                </p:cNvSpPr>
                <p:nvPr/>
              </p:nvSpPr>
              <p:spPr bwMode="auto">
                <a:xfrm>
                  <a:off x="-1014" y="2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1" name="Rectangle 13436"/>
                <p:cNvSpPr>
                  <a:spLocks noChangeArrowheads="1"/>
                </p:cNvSpPr>
                <p:nvPr/>
              </p:nvSpPr>
              <p:spPr bwMode="auto">
                <a:xfrm>
                  <a:off x="-1014" y="2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2" name="Rectangle 13437"/>
                <p:cNvSpPr>
                  <a:spLocks noChangeArrowheads="1"/>
                </p:cNvSpPr>
                <p:nvPr/>
              </p:nvSpPr>
              <p:spPr bwMode="auto">
                <a:xfrm>
                  <a:off x="-1012" y="25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3" name="Rectangle 13438"/>
                <p:cNvSpPr>
                  <a:spLocks noChangeArrowheads="1"/>
                </p:cNvSpPr>
                <p:nvPr/>
              </p:nvSpPr>
              <p:spPr bwMode="auto">
                <a:xfrm>
                  <a:off x="-1012" y="2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4" name="Rectangle 13439"/>
                <p:cNvSpPr>
                  <a:spLocks noChangeArrowheads="1"/>
                </p:cNvSpPr>
                <p:nvPr/>
              </p:nvSpPr>
              <p:spPr bwMode="auto">
                <a:xfrm>
                  <a:off x="-1009" y="25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5" name="Rectangle 13440"/>
                <p:cNvSpPr>
                  <a:spLocks noChangeArrowheads="1"/>
                </p:cNvSpPr>
                <p:nvPr/>
              </p:nvSpPr>
              <p:spPr bwMode="auto">
                <a:xfrm>
                  <a:off x="-1009" y="2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6" name="Rectangle 13441"/>
                <p:cNvSpPr>
                  <a:spLocks noChangeArrowheads="1"/>
                </p:cNvSpPr>
                <p:nvPr/>
              </p:nvSpPr>
              <p:spPr bwMode="auto">
                <a:xfrm>
                  <a:off x="-1009" y="27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7" name="Rectangle 13442"/>
                <p:cNvSpPr>
                  <a:spLocks noChangeArrowheads="1"/>
                </p:cNvSpPr>
                <p:nvPr/>
              </p:nvSpPr>
              <p:spPr bwMode="auto">
                <a:xfrm>
                  <a:off x="-1007" y="2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8" name="Rectangle 13443"/>
                <p:cNvSpPr>
                  <a:spLocks noChangeArrowheads="1"/>
                </p:cNvSpPr>
                <p:nvPr/>
              </p:nvSpPr>
              <p:spPr bwMode="auto">
                <a:xfrm>
                  <a:off x="-1007" y="2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89" name="Rectangle 13444"/>
                <p:cNvSpPr>
                  <a:spLocks noChangeArrowheads="1"/>
                </p:cNvSpPr>
                <p:nvPr/>
              </p:nvSpPr>
              <p:spPr bwMode="auto">
                <a:xfrm>
                  <a:off x="-1007" y="3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0" name="Rectangle 13445"/>
                <p:cNvSpPr>
                  <a:spLocks noChangeArrowheads="1"/>
                </p:cNvSpPr>
                <p:nvPr/>
              </p:nvSpPr>
              <p:spPr bwMode="auto">
                <a:xfrm>
                  <a:off x="-1005" y="3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1" name="Rectangle 13446"/>
                <p:cNvSpPr>
                  <a:spLocks noChangeArrowheads="1"/>
                </p:cNvSpPr>
                <p:nvPr/>
              </p:nvSpPr>
              <p:spPr bwMode="auto">
                <a:xfrm>
                  <a:off x="-1005" y="32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2" name="Rectangle 13447"/>
                <p:cNvSpPr>
                  <a:spLocks noChangeArrowheads="1"/>
                </p:cNvSpPr>
                <p:nvPr/>
              </p:nvSpPr>
              <p:spPr bwMode="auto">
                <a:xfrm>
                  <a:off x="-1005" y="33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3" name="Rectangle 13448"/>
                <p:cNvSpPr>
                  <a:spLocks noChangeArrowheads="1"/>
                </p:cNvSpPr>
                <p:nvPr/>
              </p:nvSpPr>
              <p:spPr bwMode="auto">
                <a:xfrm>
                  <a:off x="-1002" y="3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4" name="Rectangle 13449"/>
                <p:cNvSpPr>
                  <a:spLocks noChangeArrowheads="1"/>
                </p:cNvSpPr>
                <p:nvPr/>
              </p:nvSpPr>
              <p:spPr bwMode="auto">
                <a:xfrm>
                  <a:off x="-1002" y="3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5" name="Rectangle 13450"/>
                <p:cNvSpPr>
                  <a:spLocks noChangeArrowheads="1"/>
                </p:cNvSpPr>
                <p:nvPr/>
              </p:nvSpPr>
              <p:spPr bwMode="auto">
                <a:xfrm>
                  <a:off x="-1002" y="3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6" name="Rectangle 13451"/>
                <p:cNvSpPr>
                  <a:spLocks noChangeArrowheads="1"/>
                </p:cNvSpPr>
                <p:nvPr/>
              </p:nvSpPr>
              <p:spPr bwMode="auto">
                <a:xfrm>
                  <a:off x="-1000" y="3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7" name="Rectangle 13452"/>
                <p:cNvSpPr>
                  <a:spLocks noChangeArrowheads="1"/>
                </p:cNvSpPr>
                <p:nvPr/>
              </p:nvSpPr>
              <p:spPr bwMode="auto">
                <a:xfrm>
                  <a:off x="-1000" y="3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8" name="Rectangle 13453"/>
                <p:cNvSpPr>
                  <a:spLocks noChangeArrowheads="1"/>
                </p:cNvSpPr>
                <p:nvPr/>
              </p:nvSpPr>
              <p:spPr bwMode="auto">
                <a:xfrm>
                  <a:off x="-997" y="3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799" name="Rectangle 13454"/>
                <p:cNvSpPr>
                  <a:spLocks noChangeArrowheads="1"/>
                </p:cNvSpPr>
                <p:nvPr/>
              </p:nvSpPr>
              <p:spPr bwMode="auto">
                <a:xfrm>
                  <a:off x="-997" y="38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0" name="Rectangle 13455"/>
                <p:cNvSpPr>
                  <a:spLocks noChangeArrowheads="1"/>
                </p:cNvSpPr>
                <p:nvPr/>
              </p:nvSpPr>
              <p:spPr bwMode="auto">
                <a:xfrm>
                  <a:off x="-997" y="4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1" name="Rectangle 13456"/>
                <p:cNvSpPr>
                  <a:spLocks noChangeArrowheads="1"/>
                </p:cNvSpPr>
                <p:nvPr/>
              </p:nvSpPr>
              <p:spPr bwMode="auto">
                <a:xfrm>
                  <a:off x="-995" y="4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2" name="Rectangle 13457"/>
                <p:cNvSpPr>
                  <a:spLocks noChangeArrowheads="1"/>
                </p:cNvSpPr>
                <p:nvPr/>
              </p:nvSpPr>
              <p:spPr bwMode="auto">
                <a:xfrm>
                  <a:off x="-995" y="4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3" name="Rectangle 13458"/>
                <p:cNvSpPr>
                  <a:spLocks noChangeArrowheads="1"/>
                </p:cNvSpPr>
                <p:nvPr/>
              </p:nvSpPr>
              <p:spPr bwMode="auto">
                <a:xfrm>
                  <a:off x="-995" y="41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4" name="Rectangle 13459"/>
                <p:cNvSpPr>
                  <a:spLocks noChangeArrowheads="1"/>
                </p:cNvSpPr>
                <p:nvPr/>
              </p:nvSpPr>
              <p:spPr bwMode="auto">
                <a:xfrm>
                  <a:off x="-993" y="4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5" name="Rectangle 13460"/>
                <p:cNvSpPr>
                  <a:spLocks noChangeArrowheads="1"/>
                </p:cNvSpPr>
                <p:nvPr/>
              </p:nvSpPr>
              <p:spPr bwMode="auto">
                <a:xfrm>
                  <a:off x="-993" y="4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6" name="Rectangle 13461"/>
                <p:cNvSpPr>
                  <a:spLocks noChangeArrowheads="1"/>
                </p:cNvSpPr>
                <p:nvPr/>
              </p:nvSpPr>
              <p:spPr bwMode="auto">
                <a:xfrm>
                  <a:off x="-993" y="4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7" name="Rectangle 13462"/>
                <p:cNvSpPr>
                  <a:spLocks noChangeArrowheads="1"/>
                </p:cNvSpPr>
                <p:nvPr/>
              </p:nvSpPr>
              <p:spPr bwMode="auto">
                <a:xfrm>
                  <a:off x="-990" y="4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8" name="Rectangle 13463"/>
                <p:cNvSpPr>
                  <a:spLocks noChangeArrowheads="1"/>
                </p:cNvSpPr>
                <p:nvPr/>
              </p:nvSpPr>
              <p:spPr bwMode="auto">
                <a:xfrm>
                  <a:off x="-990" y="4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09" name="Rectangle 13464"/>
                <p:cNvSpPr>
                  <a:spLocks noChangeArrowheads="1"/>
                </p:cNvSpPr>
                <p:nvPr/>
              </p:nvSpPr>
              <p:spPr bwMode="auto">
                <a:xfrm>
                  <a:off x="-988" y="4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0" name="Rectangle 13465"/>
                <p:cNvSpPr>
                  <a:spLocks noChangeArrowheads="1"/>
                </p:cNvSpPr>
                <p:nvPr/>
              </p:nvSpPr>
              <p:spPr bwMode="auto">
                <a:xfrm>
                  <a:off x="-988" y="4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1" name="Rectangle 13466"/>
                <p:cNvSpPr>
                  <a:spLocks noChangeArrowheads="1"/>
                </p:cNvSpPr>
                <p:nvPr/>
              </p:nvSpPr>
              <p:spPr bwMode="auto">
                <a:xfrm>
                  <a:off x="-988" y="4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2" name="Rectangle 13467"/>
                <p:cNvSpPr>
                  <a:spLocks noChangeArrowheads="1"/>
                </p:cNvSpPr>
                <p:nvPr/>
              </p:nvSpPr>
              <p:spPr bwMode="auto">
                <a:xfrm>
                  <a:off x="-985" y="45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3" name="Rectangle 13468"/>
                <p:cNvSpPr>
                  <a:spLocks noChangeArrowheads="1"/>
                </p:cNvSpPr>
                <p:nvPr/>
              </p:nvSpPr>
              <p:spPr bwMode="auto">
                <a:xfrm>
                  <a:off x="-985" y="45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4" name="Rectangle 13469"/>
                <p:cNvSpPr>
                  <a:spLocks noChangeArrowheads="1"/>
                </p:cNvSpPr>
                <p:nvPr/>
              </p:nvSpPr>
              <p:spPr bwMode="auto">
                <a:xfrm>
                  <a:off x="-985" y="4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5" name="Rectangle 13470"/>
                <p:cNvSpPr>
                  <a:spLocks noChangeArrowheads="1"/>
                </p:cNvSpPr>
                <p:nvPr/>
              </p:nvSpPr>
              <p:spPr bwMode="auto">
                <a:xfrm>
                  <a:off x="-983" y="4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6" name="Rectangle 13471"/>
                <p:cNvSpPr>
                  <a:spLocks noChangeArrowheads="1"/>
                </p:cNvSpPr>
                <p:nvPr/>
              </p:nvSpPr>
              <p:spPr bwMode="auto">
                <a:xfrm>
                  <a:off x="-983" y="4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7" name="Rectangle 13472"/>
                <p:cNvSpPr>
                  <a:spLocks noChangeArrowheads="1"/>
                </p:cNvSpPr>
                <p:nvPr/>
              </p:nvSpPr>
              <p:spPr bwMode="auto">
                <a:xfrm>
                  <a:off x="-983" y="45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8" name="Rectangle 13473"/>
                <p:cNvSpPr>
                  <a:spLocks noChangeArrowheads="1"/>
                </p:cNvSpPr>
                <p:nvPr/>
              </p:nvSpPr>
              <p:spPr bwMode="auto">
                <a:xfrm>
                  <a:off x="-980" y="45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19" name="Rectangle 13474"/>
                <p:cNvSpPr>
                  <a:spLocks noChangeArrowheads="1"/>
                </p:cNvSpPr>
                <p:nvPr/>
              </p:nvSpPr>
              <p:spPr bwMode="auto">
                <a:xfrm>
                  <a:off x="-980" y="45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0" name="Rectangle 13475"/>
                <p:cNvSpPr>
                  <a:spLocks noChangeArrowheads="1"/>
                </p:cNvSpPr>
                <p:nvPr/>
              </p:nvSpPr>
              <p:spPr bwMode="auto">
                <a:xfrm>
                  <a:off x="-978" y="4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1" name="Rectangle 13476"/>
                <p:cNvSpPr>
                  <a:spLocks noChangeArrowheads="1"/>
                </p:cNvSpPr>
                <p:nvPr/>
              </p:nvSpPr>
              <p:spPr bwMode="auto">
                <a:xfrm>
                  <a:off x="-978" y="4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2" name="Rectangle 13477"/>
                <p:cNvSpPr>
                  <a:spLocks noChangeArrowheads="1"/>
                </p:cNvSpPr>
                <p:nvPr/>
              </p:nvSpPr>
              <p:spPr bwMode="auto">
                <a:xfrm>
                  <a:off x="-978" y="4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3" name="Rectangle 13478"/>
                <p:cNvSpPr>
                  <a:spLocks noChangeArrowheads="1"/>
                </p:cNvSpPr>
                <p:nvPr/>
              </p:nvSpPr>
              <p:spPr bwMode="auto">
                <a:xfrm>
                  <a:off x="-976" y="4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4" name="Rectangle 13479"/>
                <p:cNvSpPr>
                  <a:spLocks noChangeArrowheads="1"/>
                </p:cNvSpPr>
                <p:nvPr/>
              </p:nvSpPr>
              <p:spPr bwMode="auto">
                <a:xfrm>
                  <a:off x="-976" y="4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5" name="Rectangle 13480"/>
                <p:cNvSpPr>
                  <a:spLocks noChangeArrowheads="1"/>
                </p:cNvSpPr>
                <p:nvPr/>
              </p:nvSpPr>
              <p:spPr bwMode="auto">
                <a:xfrm>
                  <a:off x="-976" y="4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6" name="Rectangle 13481"/>
                <p:cNvSpPr>
                  <a:spLocks noChangeArrowheads="1"/>
                </p:cNvSpPr>
                <p:nvPr/>
              </p:nvSpPr>
              <p:spPr bwMode="auto">
                <a:xfrm>
                  <a:off x="-973" y="4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7" name="Rectangle 13482"/>
                <p:cNvSpPr>
                  <a:spLocks noChangeArrowheads="1"/>
                </p:cNvSpPr>
                <p:nvPr/>
              </p:nvSpPr>
              <p:spPr bwMode="auto">
                <a:xfrm>
                  <a:off x="-973" y="4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8" name="Rectangle 13483"/>
                <p:cNvSpPr>
                  <a:spLocks noChangeArrowheads="1"/>
                </p:cNvSpPr>
                <p:nvPr/>
              </p:nvSpPr>
              <p:spPr bwMode="auto">
                <a:xfrm>
                  <a:off x="-973" y="4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29" name="Rectangle 13484"/>
                <p:cNvSpPr>
                  <a:spLocks noChangeArrowheads="1"/>
                </p:cNvSpPr>
                <p:nvPr/>
              </p:nvSpPr>
              <p:spPr bwMode="auto">
                <a:xfrm>
                  <a:off x="-971" y="4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0" name="Rectangle 13485"/>
                <p:cNvSpPr>
                  <a:spLocks noChangeArrowheads="1"/>
                </p:cNvSpPr>
                <p:nvPr/>
              </p:nvSpPr>
              <p:spPr bwMode="auto">
                <a:xfrm>
                  <a:off x="-971" y="4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1" name="Rectangle 13486"/>
                <p:cNvSpPr>
                  <a:spLocks noChangeArrowheads="1"/>
                </p:cNvSpPr>
                <p:nvPr/>
              </p:nvSpPr>
              <p:spPr bwMode="auto">
                <a:xfrm>
                  <a:off x="-971" y="4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2" name="Rectangle 13487"/>
                <p:cNvSpPr>
                  <a:spLocks noChangeArrowheads="1"/>
                </p:cNvSpPr>
                <p:nvPr/>
              </p:nvSpPr>
              <p:spPr bwMode="auto">
                <a:xfrm>
                  <a:off x="-968" y="4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3" name="Rectangle 13488"/>
                <p:cNvSpPr>
                  <a:spLocks noChangeArrowheads="1"/>
                </p:cNvSpPr>
                <p:nvPr/>
              </p:nvSpPr>
              <p:spPr bwMode="auto">
                <a:xfrm>
                  <a:off x="-968" y="42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4" name="Rectangle 13489"/>
                <p:cNvSpPr>
                  <a:spLocks noChangeArrowheads="1"/>
                </p:cNvSpPr>
                <p:nvPr/>
              </p:nvSpPr>
              <p:spPr bwMode="auto">
                <a:xfrm>
                  <a:off x="-966" y="4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5" name="Rectangle 13490"/>
                <p:cNvSpPr>
                  <a:spLocks noChangeArrowheads="1"/>
                </p:cNvSpPr>
                <p:nvPr/>
              </p:nvSpPr>
              <p:spPr bwMode="auto">
                <a:xfrm>
                  <a:off x="-966" y="4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6" name="Rectangle 13491"/>
                <p:cNvSpPr>
                  <a:spLocks noChangeArrowheads="1"/>
                </p:cNvSpPr>
                <p:nvPr/>
              </p:nvSpPr>
              <p:spPr bwMode="auto">
                <a:xfrm>
                  <a:off x="-966" y="4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7" name="Rectangle 13492"/>
                <p:cNvSpPr>
                  <a:spLocks noChangeArrowheads="1"/>
                </p:cNvSpPr>
                <p:nvPr/>
              </p:nvSpPr>
              <p:spPr bwMode="auto">
                <a:xfrm>
                  <a:off x="-964" y="4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8" name="Rectangle 13493"/>
                <p:cNvSpPr>
                  <a:spLocks noChangeArrowheads="1"/>
                </p:cNvSpPr>
                <p:nvPr/>
              </p:nvSpPr>
              <p:spPr bwMode="auto">
                <a:xfrm>
                  <a:off x="-964" y="4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39" name="Rectangle 13494"/>
                <p:cNvSpPr>
                  <a:spLocks noChangeArrowheads="1"/>
                </p:cNvSpPr>
                <p:nvPr/>
              </p:nvSpPr>
              <p:spPr bwMode="auto">
                <a:xfrm>
                  <a:off x="-964" y="4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0" name="Rectangle 13495"/>
                <p:cNvSpPr>
                  <a:spLocks noChangeArrowheads="1"/>
                </p:cNvSpPr>
                <p:nvPr/>
              </p:nvSpPr>
              <p:spPr bwMode="auto">
                <a:xfrm>
                  <a:off x="-961" y="4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1" name="Rectangle 13496"/>
                <p:cNvSpPr>
                  <a:spLocks noChangeArrowheads="1"/>
                </p:cNvSpPr>
                <p:nvPr/>
              </p:nvSpPr>
              <p:spPr bwMode="auto">
                <a:xfrm>
                  <a:off x="-961" y="4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2" name="Rectangle 13497"/>
                <p:cNvSpPr>
                  <a:spLocks noChangeArrowheads="1"/>
                </p:cNvSpPr>
                <p:nvPr/>
              </p:nvSpPr>
              <p:spPr bwMode="auto">
                <a:xfrm>
                  <a:off x="-961" y="4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3" name="Rectangle 13498"/>
                <p:cNvSpPr>
                  <a:spLocks noChangeArrowheads="1"/>
                </p:cNvSpPr>
                <p:nvPr/>
              </p:nvSpPr>
              <p:spPr bwMode="auto">
                <a:xfrm>
                  <a:off x="-959" y="4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4" name="Rectangle 13499"/>
                <p:cNvSpPr>
                  <a:spLocks noChangeArrowheads="1"/>
                </p:cNvSpPr>
                <p:nvPr/>
              </p:nvSpPr>
              <p:spPr bwMode="auto">
                <a:xfrm>
                  <a:off x="-959" y="4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5" name="Rectangle 13500"/>
                <p:cNvSpPr>
                  <a:spLocks noChangeArrowheads="1"/>
                </p:cNvSpPr>
                <p:nvPr/>
              </p:nvSpPr>
              <p:spPr bwMode="auto">
                <a:xfrm>
                  <a:off x="-956" y="45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6" name="Rectangle 13501"/>
                <p:cNvSpPr>
                  <a:spLocks noChangeArrowheads="1"/>
                </p:cNvSpPr>
                <p:nvPr/>
              </p:nvSpPr>
              <p:spPr bwMode="auto">
                <a:xfrm>
                  <a:off x="-956" y="45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7" name="Rectangle 13502"/>
                <p:cNvSpPr>
                  <a:spLocks noChangeArrowheads="1"/>
                </p:cNvSpPr>
                <p:nvPr/>
              </p:nvSpPr>
              <p:spPr bwMode="auto">
                <a:xfrm>
                  <a:off x="-956" y="46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8" name="Rectangle 13503"/>
                <p:cNvSpPr>
                  <a:spLocks noChangeArrowheads="1"/>
                </p:cNvSpPr>
                <p:nvPr/>
              </p:nvSpPr>
              <p:spPr bwMode="auto">
                <a:xfrm>
                  <a:off x="-954" y="4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49" name="Rectangle 13504"/>
                <p:cNvSpPr>
                  <a:spLocks noChangeArrowheads="1"/>
                </p:cNvSpPr>
                <p:nvPr/>
              </p:nvSpPr>
              <p:spPr bwMode="auto">
                <a:xfrm>
                  <a:off x="-954" y="48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850" name="Rectangle 13505"/>
                <p:cNvSpPr>
                  <a:spLocks noChangeArrowheads="1"/>
                </p:cNvSpPr>
                <p:nvPr/>
              </p:nvSpPr>
              <p:spPr bwMode="auto">
                <a:xfrm>
                  <a:off x="-954" y="4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00" name="Group 13707"/>
              <p:cNvGrpSpPr>
                <a:grpSpLocks/>
              </p:cNvGrpSpPr>
              <p:nvPr/>
            </p:nvGrpSpPr>
            <p:grpSpPr bwMode="auto">
              <a:xfrm>
                <a:off x="1645387" y="2502646"/>
                <a:ext cx="245977" cy="189164"/>
                <a:chOff x="-952" y="491"/>
                <a:chExt cx="177" cy="212"/>
              </a:xfrm>
            </p:grpSpPr>
            <p:sp>
              <p:nvSpPr>
                <p:cNvPr id="1451" name="Rectangle 13507"/>
                <p:cNvSpPr>
                  <a:spLocks noChangeArrowheads="1"/>
                </p:cNvSpPr>
                <p:nvPr/>
              </p:nvSpPr>
              <p:spPr bwMode="auto">
                <a:xfrm>
                  <a:off x="-952" y="4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2" name="Rectangle 13508"/>
                <p:cNvSpPr>
                  <a:spLocks noChangeArrowheads="1"/>
                </p:cNvSpPr>
                <p:nvPr/>
              </p:nvSpPr>
              <p:spPr bwMode="auto">
                <a:xfrm>
                  <a:off x="-952" y="4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3" name="Rectangle 13509"/>
                <p:cNvSpPr>
                  <a:spLocks noChangeArrowheads="1"/>
                </p:cNvSpPr>
                <p:nvPr/>
              </p:nvSpPr>
              <p:spPr bwMode="auto">
                <a:xfrm>
                  <a:off x="-952" y="4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4" name="Rectangle 13510"/>
                <p:cNvSpPr>
                  <a:spLocks noChangeArrowheads="1"/>
                </p:cNvSpPr>
                <p:nvPr/>
              </p:nvSpPr>
              <p:spPr bwMode="auto">
                <a:xfrm>
                  <a:off x="-949" y="5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5" name="Rectangle 13511"/>
                <p:cNvSpPr>
                  <a:spLocks noChangeArrowheads="1"/>
                </p:cNvSpPr>
                <p:nvPr/>
              </p:nvSpPr>
              <p:spPr bwMode="auto">
                <a:xfrm>
                  <a:off x="-949" y="5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6" name="Rectangle 13512"/>
                <p:cNvSpPr>
                  <a:spLocks noChangeArrowheads="1"/>
                </p:cNvSpPr>
                <p:nvPr/>
              </p:nvSpPr>
              <p:spPr bwMode="auto">
                <a:xfrm>
                  <a:off x="-947" y="52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7" name="Rectangle 13513"/>
                <p:cNvSpPr>
                  <a:spLocks noChangeArrowheads="1"/>
                </p:cNvSpPr>
                <p:nvPr/>
              </p:nvSpPr>
              <p:spPr bwMode="auto">
                <a:xfrm>
                  <a:off x="-947" y="52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8" name="Rectangle 13514"/>
                <p:cNvSpPr>
                  <a:spLocks noChangeArrowheads="1"/>
                </p:cNvSpPr>
                <p:nvPr/>
              </p:nvSpPr>
              <p:spPr bwMode="auto">
                <a:xfrm>
                  <a:off x="-947" y="5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9" name="Rectangle 13515"/>
                <p:cNvSpPr>
                  <a:spLocks noChangeArrowheads="1"/>
                </p:cNvSpPr>
                <p:nvPr/>
              </p:nvSpPr>
              <p:spPr bwMode="auto">
                <a:xfrm>
                  <a:off x="-944" y="5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0" name="Rectangle 13516"/>
                <p:cNvSpPr>
                  <a:spLocks noChangeArrowheads="1"/>
                </p:cNvSpPr>
                <p:nvPr/>
              </p:nvSpPr>
              <p:spPr bwMode="auto">
                <a:xfrm>
                  <a:off x="-944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1" name="Rectangle 13517"/>
                <p:cNvSpPr>
                  <a:spLocks noChangeArrowheads="1"/>
                </p:cNvSpPr>
                <p:nvPr/>
              </p:nvSpPr>
              <p:spPr bwMode="auto">
                <a:xfrm>
                  <a:off x="-944" y="5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2" name="Rectangle 13518"/>
                <p:cNvSpPr>
                  <a:spLocks noChangeArrowheads="1"/>
                </p:cNvSpPr>
                <p:nvPr/>
              </p:nvSpPr>
              <p:spPr bwMode="auto">
                <a:xfrm>
                  <a:off x="-942" y="57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3" name="Rectangle 13519"/>
                <p:cNvSpPr>
                  <a:spLocks noChangeArrowheads="1"/>
                </p:cNvSpPr>
                <p:nvPr/>
              </p:nvSpPr>
              <p:spPr bwMode="auto">
                <a:xfrm>
                  <a:off x="-942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4" name="Rectangle 13520"/>
                <p:cNvSpPr>
                  <a:spLocks noChangeArrowheads="1"/>
                </p:cNvSpPr>
                <p:nvPr/>
              </p:nvSpPr>
              <p:spPr bwMode="auto">
                <a:xfrm>
                  <a:off x="-942" y="5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5" name="Rectangle 13521"/>
                <p:cNvSpPr>
                  <a:spLocks noChangeArrowheads="1"/>
                </p:cNvSpPr>
                <p:nvPr/>
              </p:nvSpPr>
              <p:spPr bwMode="auto">
                <a:xfrm>
                  <a:off x="-939" y="5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6" name="Rectangle 13522"/>
                <p:cNvSpPr>
                  <a:spLocks noChangeArrowheads="1"/>
                </p:cNvSpPr>
                <p:nvPr/>
              </p:nvSpPr>
              <p:spPr bwMode="auto">
                <a:xfrm>
                  <a:off x="-939" y="5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7" name="Rectangle 13523"/>
                <p:cNvSpPr>
                  <a:spLocks noChangeArrowheads="1"/>
                </p:cNvSpPr>
                <p:nvPr/>
              </p:nvSpPr>
              <p:spPr bwMode="auto">
                <a:xfrm>
                  <a:off x="-939" y="59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8" name="Rectangle 13524"/>
                <p:cNvSpPr>
                  <a:spLocks noChangeArrowheads="1"/>
                </p:cNvSpPr>
                <p:nvPr/>
              </p:nvSpPr>
              <p:spPr bwMode="auto">
                <a:xfrm>
                  <a:off x="-937" y="5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69" name="Rectangle 13525"/>
                <p:cNvSpPr>
                  <a:spLocks noChangeArrowheads="1"/>
                </p:cNvSpPr>
                <p:nvPr/>
              </p:nvSpPr>
              <p:spPr bwMode="auto">
                <a:xfrm>
                  <a:off x="-937" y="6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0" name="Rectangle 13526"/>
                <p:cNvSpPr>
                  <a:spLocks noChangeArrowheads="1"/>
                </p:cNvSpPr>
                <p:nvPr/>
              </p:nvSpPr>
              <p:spPr bwMode="auto">
                <a:xfrm>
                  <a:off x="-935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1" name="Rectangle 13527"/>
                <p:cNvSpPr>
                  <a:spLocks noChangeArrowheads="1"/>
                </p:cNvSpPr>
                <p:nvPr/>
              </p:nvSpPr>
              <p:spPr bwMode="auto">
                <a:xfrm>
                  <a:off x="-935" y="6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2" name="Rectangle 13528"/>
                <p:cNvSpPr>
                  <a:spLocks noChangeArrowheads="1"/>
                </p:cNvSpPr>
                <p:nvPr/>
              </p:nvSpPr>
              <p:spPr bwMode="auto">
                <a:xfrm>
                  <a:off x="-935" y="6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3" name="Rectangle 13529"/>
                <p:cNvSpPr>
                  <a:spLocks noChangeArrowheads="1"/>
                </p:cNvSpPr>
                <p:nvPr/>
              </p:nvSpPr>
              <p:spPr bwMode="auto">
                <a:xfrm>
                  <a:off x="-932" y="6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4" name="Rectangle 13530"/>
                <p:cNvSpPr>
                  <a:spLocks noChangeArrowheads="1"/>
                </p:cNvSpPr>
                <p:nvPr/>
              </p:nvSpPr>
              <p:spPr bwMode="auto">
                <a:xfrm>
                  <a:off x="-932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5" name="Rectangle 13531"/>
                <p:cNvSpPr>
                  <a:spLocks noChangeArrowheads="1"/>
                </p:cNvSpPr>
                <p:nvPr/>
              </p:nvSpPr>
              <p:spPr bwMode="auto">
                <a:xfrm>
                  <a:off x="-932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6" name="Rectangle 13532"/>
                <p:cNvSpPr>
                  <a:spLocks noChangeArrowheads="1"/>
                </p:cNvSpPr>
                <p:nvPr/>
              </p:nvSpPr>
              <p:spPr bwMode="auto">
                <a:xfrm>
                  <a:off x="-930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7" name="Rectangle 13533"/>
                <p:cNvSpPr>
                  <a:spLocks noChangeArrowheads="1"/>
                </p:cNvSpPr>
                <p:nvPr/>
              </p:nvSpPr>
              <p:spPr bwMode="auto">
                <a:xfrm>
                  <a:off x="-930" y="6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8" name="Rectangle 13534"/>
                <p:cNvSpPr>
                  <a:spLocks noChangeArrowheads="1"/>
                </p:cNvSpPr>
                <p:nvPr/>
              </p:nvSpPr>
              <p:spPr bwMode="auto">
                <a:xfrm>
                  <a:off x="-930" y="6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79" name="Rectangle 13535"/>
                <p:cNvSpPr>
                  <a:spLocks noChangeArrowheads="1"/>
                </p:cNvSpPr>
                <p:nvPr/>
              </p:nvSpPr>
              <p:spPr bwMode="auto">
                <a:xfrm>
                  <a:off x="-927" y="63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0" name="Rectangle 13536"/>
                <p:cNvSpPr>
                  <a:spLocks noChangeArrowheads="1"/>
                </p:cNvSpPr>
                <p:nvPr/>
              </p:nvSpPr>
              <p:spPr bwMode="auto">
                <a:xfrm>
                  <a:off x="-927" y="64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1" name="Rectangle 13537"/>
                <p:cNvSpPr>
                  <a:spLocks noChangeArrowheads="1"/>
                </p:cNvSpPr>
                <p:nvPr/>
              </p:nvSpPr>
              <p:spPr bwMode="auto">
                <a:xfrm>
                  <a:off x="-925" y="6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2" name="Rectangle 13538"/>
                <p:cNvSpPr>
                  <a:spLocks noChangeArrowheads="1"/>
                </p:cNvSpPr>
                <p:nvPr/>
              </p:nvSpPr>
              <p:spPr bwMode="auto">
                <a:xfrm>
                  <a:off x="-925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3" name="Rectangle 13539"/>
                <p:cNvSpPr>
                  <a:spLocks noChangeArrowheads="1"/>
                </p:cNvSpPr>
                <p:nvPr/>
              </p:nvSpPr>
              <p:spPr bwMode="auto">
                <a:xfrm>
                  <a:off x="-925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4" name="Rectangle 13540"/>
                <p:cNvSpPr>
                  <a:spLocks noChangeArrowheads="1"/>
                </p:cNvSpPr>
                <p:nvPr/>
              </p:nvSpPr>
              <p:spPr bwMode="auto">
                <a:xfrm>
                  <a:off x="-923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5" name="Rectangle 13541"/>
                <p:cNvSpPr>
                  <a:spLocks noChangeArrowheads="1"/>
                </p:cNvSpPr>
                <p:nvPr/>
              </p:nvSpPr>
              <p:spPr bwMode="auto">
                <a:xfrm>
                  <a:off x="-923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6" name="Rectangle 13542"/>
                <p:cNvSpPr>
                  <a:spLocks noChangeArrowheads="1"/>
                </p:cNvSpPr>
                <p:nvPr/>
              </p:nvSpPr>
              <p:spPr bwMode="auto">
                <a:xfrm>
                  <a:off x="-923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7" name="Rectangle 13543"/>
                <p:cNvSpPr>
                  <a:spLocks noChangeArrowheads="1"/>
                </p:cNvSpPr>
                <p:nvPr/>
              </p:nvSpPr>
              <p:spPr bwMode="auto">
                <a:xfrm>
                  <a:off x="-920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8" name="Rectangle 13544"/>
                <p:cNvSpPr>
                  <a:spLocks noChangeArrowheads="1"/>
                </p:cNvSpPr>
                <p:nvPr/>
              </p:nvSpPr>
              <p:spPr bwMode="auto">
                <a:xfrm>
                  <a:off x="-920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89" name="Rectangle 13545"/>
                <p:cNvSpPr>
                  <a:spLocks noChangeArrowheads="1"/>
                </p:cNvSpPr>
                <p:nvPr/>
              </p:nvSpPr>
              <p:spPr bwMode="auto">
                <a:xfrm>
                  <a:off x="-920" y="6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0" name="Rectangle 13546"/>
                <p:cNvSpPr>
                  <a:spLocks noChangeArrowheads="1"/>
                </p:cNvSpPr>
                <p:nvPr/>
              </p:nvSpPr>
              <p:spPr bwMode="auto">
                <a:xfrm>
                  <a:off x="-918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1" name="Rectangle 13547"/>
                <p:cNvSpPr>
                  <a:spLocks noChangeArrowheads="1"/>
                </p:cNvSpPr>
                <p:nvPr/>
              </p:nvSpPr>
              <p:spPr bwMode="auto">
                <a:xfrm>
                  <a:off x="-918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2" name="Rectangle 13548"/>
                <p:cNvSpPr>
                  <a:spLocks noChangeArrowheads="1"/>
                </p:cNvSpPr>
                <p:nvPr/>
              </p:nvSpPr>
              <p:spPr bwMode="auto">
                <a:xfrm>
                  <a:off x="-918" y="6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3" name="Rectangle 13549"/>
                <p:cNvSpPr>
                  <a:spLocks noChangeArrowheads="1"/>
                </p:cNvSpPr>
                <p:nvPr/>
              </p:nvSpPr>
              <p:spPr bwMode="auto">
                <a:xfrm>
                  <a:off x="-915" y="67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4" name="Rectangle 13550"/>
                <p:cNvSpPr>
                  <a:spLocks noChangeArrowheads="1"/>
                </p:cNvSpPr>
                <p:nvPr/>
              </p:nvSpPr>
              <p:spPr bwMode="auto">
                <a:xfrm>
                  <a:off x="-915" y="6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5" name="Rectangle 13551"/>
                <p:cNvSpPr>
                  <a:spLocks noChangeArrowheads="1"/>
                </p:cNvSpPr>
                <p:nvPr/>
              </p:nvSpPr>
              <p:spPr bwMode="auto">
                <a:xfrm>
                  <a:off x="-913" y="64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6" name="Rectangle 13552"/>
                <p:cNvSpPr>
                  <a:spLocks noChangeArrowheads="1"/>
                </p:cNvSpPr>
                <p:nvPr/>
              </p:nvSpPr>
              <p:spPr bwMode="auto">
                <a:xfrm>
                  <a:off x="-913" y="6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7" name="Rectangle 13553"/>
                <p:cNvSpPr>
                  <a:spLocks noChangeArrowheads="1"/>
                </p:cNvSpPr>
                <p:nvPr/>
              </p:nvSpPr>
              <p:spPr bwMode="auto">
                <a:xfrm>
                  <a:off x="-913" y="6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8" name="Rectangle 13554"/>
                <p:cNvSpPr>
                  <a:spLocks noChangeArrowheads="1"/>
                </p:cNvSpPr>
                <p:nvPr/>
              </p:nvSpPr>
              <p:spPr bwMode="auto">
                <a:xfrm>
                  <a:off x="-911" y="64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99" name="Rectangle 13555"/>
                <p:cNvSpPr>
                  <a:spLocks noChangeArrowheads="1"/>
                </p:cNvSpPr>
                <p:nvPr/>
              </p:nvSpPr>
              <p:spPr bwMode="auto">
                <a:xfrm>
                  <a:off x="-911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0" name="Rectangle 13556"/>
                <p:cNvSpPr>
                  <a:spLocks noChangeArrowheads="1"/>
                </p:cNvSpPr>
                <p:nvPr/>
              </p:nvSpPr>
              <p:spPr bwMode="auto">
                <a:xfrm>
                  <a:off x="-911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1" name="Rectangle 13557"/>
                <p:cNvSpPr>
                  <a:spLocks noChangeArrowheads="1"/>
                </p:cNvSpPr>
                <p:nvPr/>
              </p:nvSpPr>
              <p:spPr bwMode="auto">
                <a:xfrm>
                  <a:off x="-908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2" name="Rectangle 13558"/>
                <p:cNvSpPr>
                  <a:spLocks noChangeArrowheads="1"/>
                </p:cNvSpPr>
                <p:nvPr/>
              </p:nvSpPr>
              <p:spPr bwMode="auto">
                <a:xfrm>
                  <a:off x="-908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3" name="Rectangle 13559"/>
                <p:cNvSpPr>
                  <a:spLocks noChangeArrowheads="1"/>
                </p:cNvSpPr>
                <p:nvPr/>
              </p:nvSpPr>
              <p:spPr bwMode="auto">
                <a:xfrm>
                  <a:off x="-908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4" name="Rectangle 13560"/>
                <p:cNvSpPr>
                  <a:spLocks noChangeArrowheads="1"/>
                </p:cNvSpPr>
                <p:nvPr/>
              </p:nvSpPr>
              <p:spPr bwMode="auto">
                <a:xfrm>
                  <a:off x="-906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5" name="Rectangle 13561"/>
                <p:cNvSpPr>
                  <a:spLocks noChangeArrowheads="1"/>
                </p:cNvSpPr>
                <p:nvPr/>
              </p:nvSpPr>
              <p:spPr bwMode="auto">
                <a:xfrm>
                  <a:off x="-906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6" name="Rectangle 13562"/>
                <p:cNvSpPr>
                  <a:spLocks noChangeArrowheads="1"/>
                </p:cNvSpPr>
                <p:nvPr/>
              </p:nvSpPr>
              <p:spPr bwMode="auto">
                <a:xfrm>
                  <a:off x="-903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7" name="Rectangle 13563"/>
                <p:cNvSpPr>
                  <a:spLocks noChangeArrowheads="1"/>
                </p:cNvSpPr>
                <p:nvPr/>
              </p:nvSpPr>
              <p:spPr bwMode="auto">
                <a:xfrm>
                  <a:off x="-903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8" name="Rectangle 13564"/>
                <p:cNvSpPr>
                  <a:spLocks noChangeArrowheads="1"/>
                </p:cNvSpPr>
                <p:nvPr/>
              </p:nvSpPr>
              <p:spPr bwMode="auto">
                <a:xfrm>
                  <a:off x="-903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09" name="Rectangle 13565"/>
                <p:cNvSpPr>
                  <a:spLocks noChangeArrowheads="1"/>
                </p:cNvSpPr>
                <p:nvPr/>
              </p:nvSpPr>
              <p:spPr bwMode="auto">
                <a:xfrm>
                  <a:off x="-901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0" name="Rectangle 13566"/>
                <p:cNvSpPr>
                  <a:spLocks noChangeArrowheads="1"/>
                </p:cNvSpPr>
                <p:nvPr/>
              </p:nvSpPr>
              <p:spPr bwMode="auto">
                <a:xfrm>
                  <a:off x="-901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1" name="Rectangle 13567"/>
                <p:cNvSpPr>
                  <a:spLocks noChangeArrowheads="1"/>
                </p:cNvSpPr>
                <p:nvPr/>
              </p:nvSpPr>
              <p:spPr bwMode="auto">
                <a:xfrm>
                  <a:off x="-901" y="6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2" name="Rectangle 13568"/>
                <p:cNvSpPr>
                  <a:spLocks noChangeArrowheads="1"/>
                </p:cNvSpPr>
                <p:nvPr/>
              </p:nvSpPr>
              <p:spPr bwMode="auto">
                <a:xfrm>
                  <a:off x="-898" y="6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3" name="Rectangle 13569"/>
                <p:cNvSpPr>
                  <a:spLocks noChangeArrowheads="1"/>
                </p:cNvSpPr>
                <p:nvPr/>
              </p:nvSpPr>
              <p:spPr bwMode="auto">
                <a:xfrm>
                  <a:off x="-898" y="69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4" name="Rectangle 13570"/>
                <p:cNvSpPr>
                  <a:spLocks noChangeArrowheads="1"/>
                </p:cNvSpPr>
                <p:nvPr/>
              </p:nvSpPr>
              <p:spPr bwMode="auto">
                <a:xfrm>
                  <a:off x="-898" y="67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5" name="Rectangle 13571"/>
                <p:cNvSpPr>
                  <a:spLocks noChangeArrowheads="1"/>
                </p:cNvSpPr>
                <p:nvPr/>
              </p:nvSpPr>
              <p:spPr bwMode="auto">
                <a:xfrm>
                  <a:off x="-896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6" name="Rectangle 13572"/>
                <p:cNvSpPr>
                  <a:spLocks noChangeArrowheads="1"/>
                </p:cNvSpPr>
                <p:nvPr/>
              </p:nvSpPr>
              <p:spPr bwMode="auto">
                <a:xfrm>
                  <a:off x="-896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7" name="Rectangle 13573"/>
                <p:cNvSpPr>
                  <a:spLocks noChangeArrowheads="1"/>
                </p:cNvSpPr>
                <p:nvPr/>
              </p:nvSpPr>
              <p:spPr bwMode="auto">
                <a:xfrm>
                  <a:off x="-894" y="6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8" name="Rectangle 13574"/>
                <p:cNvSpPr>
                  <a:spLocks noChangeArrowheads="1"/>
                </p:cNvSpPr>
                <p:nvPr/>
              </p:nvSpPr>
              <p:spPr bwMode="auto">
                <a:xfrm>
                  <a:off x="-894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19" name="Rectangle 13575"/>
                <p:cNvSpPr>
                  <a:spLocks noChangeArrowheads="1"/>
                </p:cNvSpPr>
                <p:nvPr/>
              </p:nvSpPr>
              <p:spPr bwMode="auto">
                <a:xfrm>
                  <a:off x="-894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0" name="Rectangle 13576"/>
                <p:cNvSpPr>
                  <a:spLocks noChangeArrowheads="1"/>
                </p:cNvSpPr>
                <p:nvPr/>
              </p:nvSpPr>
              <p:spPr bwMode="auto">
                <a:xfrm>
                  <a:off x="-891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1" name="Rectangle 13577"/>
                <p:cNvSpPr>
                  <a:spLocks noChangeArrowheads="1"/>
                </p:cNvSpPr>
                <p:nvPr/>
              </p:nvSpPr>
              <p:spPr bwMode="auto">
                <a:xfrm>
                  <a:off x="-891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2" name="Rectangle 13578"/>
                <p:cNvSpPr>
                  <a:spLocks noChangeArrowheads="1"/>
                </p:cNvSpPr>
                <p:nvPr/>
              </p:nvSpPr>
              <p:spPr bwMode="auto">
                <a:xfrm>
                  <a:off x="-891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3" name="Rectangle 13579"/>
                <p:cNvSpPr>
                  <a:spLocks noChangeArrowheads="1"/>
                </p:cNvSpPr>
                <p:nvPr/>
              </p:nvSpPr>
              <p:spPr bwMode="auto">
                <a:xfrm>
                  <a:off x="-889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4" name="Rectangle 13580"/>
                <p:cNvSpPr>
                  <a:spLocks noChangeArrowheads="1"/>
                </p:cNvSpPr>
                <p:nvPr/>
              </p:nvSpPr>
              <p:spPr bwMode="auto">
                <a:xfrm>
                  <a:off x="-889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5" name="Rectangle 13581"/>
                <p:cNvSpPr>
                  <a:spLocks noChangeArrowheads="1"/>
                </p:cNvSpPr>
                <p:nvPr/>
              </p:nvSpPr>
              <p:spPr bwMode="auto">
                <a:xfrm>
                  <a:off x="-889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6" name="Rectangle 13582"/>
                <p:cNvSpPr>
                  <a:spLocks noChangeArrowheads="1"/>
                </p:cNvSpPr>
                <p:nvPr/>
              </p:nvSpPr>
              <p:spPr bwMode="auto">
                <a:xfrm>
                  <a:off x="-886" y="6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7" name="Rectangle 13583"/>
                <p:cNvSpPr>
                  <a:spLocks noChangeArrowheads="1"/>
                </p:cNvSpPr>
                <p:nvPr/>
              </p:nvSpPr>
              <p:spPr bwMode="auto">
                <a:xfrm>
                  <a:off x="-886" y="67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8" name="Rectangle 13584"/>
                <p:cNvSpPr>
                  <a:spLocks noChangeArrowheads="1"/>
                </p:cNvSpPr>
                <p:nvPr/>
              </p:nvSpPr>
              <p:spPr bwMode="auto">
                <a:xfrm>
                  <a:off x="-886" y="69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29" name="Rectangle 13585"/>
                <p:cNvSpPr>
                  <a:spLocks noChangeArrowheads="1"/>
                </p:cNvSpPr>
                <p:nvPr/>
              </p:nvSpPr>
              <p:spPr bwMode="auto">
                <a:xfrm>
                  <a:off x="-884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0" name="Rectangle 13586"/>
                <p:cNvSpPr>
                  <a:spLocks noChangeArrowheads="1"/>
                </p:cNvSpPr>
                <p:nvPr/>
              </p:nvSpPr>
              <p:spPr bwMode="auto">
                <a:xfrm>
                  <a:off x="-884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1" name="Rectangle 13587"/>
                <p:cNvSpPr>
                  <a:spLocks noChangeArrowheads="1"/>
                </p:cNvSpPr>
                <p:nvPr/>
              </p:nvSpPr>
              <p:spPr bwMode="auto">
                <a:xfrm>
                  <a:off x="-882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2" name="Rectangle 13588"/>
                <p:cNvSpPr>
                  <a:spLocks noChangeArrowheads="1"/>
                </p:cNvSpPr>
                <p:nvPr/>
              </p:nvSpPr>
              <p:spPr bwMode="auto">
                <a:xfrm>
                  <a:off x="-882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3" name="Rectangle 13589"/>
                <p:cNvSpPr>
                  <a:spLocks noChangeArrowheads="1"/>
                </p:cNvSpPr>
                <p:nvPr/>
              </p:nvSpPr>
              <p:spPr bwMode="auto">
                <a:xfrm>
                  <a:off x="-882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4" name="Rectangle 13590"/>
                <p:cNvSpPr>
                  <a:spLocks noChangeArrowheads="1"/>
                </p:cNvSpPr>
                <p:nvPr/>
              </p:nvSpPr>
              <p:spPr bwMode="auto">
                <a:xfrm>
                  <a:off x="-879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5" name="Rectangle 13591"/>
                <p:cNvSpPr>
                  <a:spLocks noChangeArrowheads="1"/>
                </p:cNvSpPr>
                <p:nvPr/>
              </p:nvSpPr>
              <p:spPr bwMode="auto">
                <a:xfrm>
                  <a:off x="-879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6" name="Rectangle 13592"/>
                <p:cNvSpPr>
                  <a:spLocks noChangeArrowheads="1"/>
                </p:cNvSpPr>
                <p:nvPr/>
              </p:nvSpPr>
              <p:spPr bwMode="auto">
                <a:xfrm>
                  <a:off x="-879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7" name="Rectangle 13593"/>
                <p:cNvSpPr>
                  <a:spLocks noChangeArrowheads="1"/>
                </p:cNvSpPr>
                <p:nvPr/>
              </p:nvSpPr>
              <p:spPr bwMode="auto">
                <a:xfrm>
                  <a:off x="-877" y="6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8" name="Rectangle 13594"/>
                <p:cNvSpPr>
                  <a:spLocks noChangeArrowheads="1"/>
                </p:cNvSpPr>
                <p:nvPr/>
              </p:nvSpPr>
              <p:spPr bwMode="auto">
                <a:xfrm>
                  <a:off x="-877" y="6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39" name="Rectangle 13595"/>
                <p:cNvSpPr>
                  <a:spLocks noChangeArrowheads="1"/>
                </p:cNvSpPr>
                <p:nvPr/>
              </p:nvSpPr>
              <p:spPr bwMode="auto">
                <a:xfrm>
                  <a:off x="-877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0" name="Rectangle 13596"/>
                <p:cNvSpPr>
                  <a:spLocks noChangeArrowheads="1"/>
                </p:cNvSpPr>
                <p:nvPr/>
              </p:nvSpPr>
              <p:spPr bwMode="auto">
                <a:xfrm>
                  <a:off x="-874" y="6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1" name="Rectangle 13597"/>
                <p:cNvSpPr>
                  <a:spLocks noChangeArrowheads="1"/>
                </p:cNvSpPr>
                <p:nvPr/>
              </p:nvSpPr>
              <p:spPr bwMode="auto">
                <a:xfrm>
                  <a:off x="-874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2" name="Rectangle 13598"/>
                <p:cNvSpPr>
                  <a:spLocks noChangeArrowheads="1"/>
                </p:cNvSpPr>
                <p:nvPr/>
              </p:nvSpPr>
              <p:spPr bwMode="auto">
                <a:xfrm>
                  <a:off x="-872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3" name="Rectangle 13599"/>
                <p:cNvSpPr>
                  <a:spLocks noChangeArrowheads="1"/>
                </p:cNvSpPr>
                <p:nvPr/>
              </p:nvSpPr>
              <p:spPr bwMode="auto">
                <a:xfrm>
                  <a:off x="-872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4" name="Rectangle 13600"/>
                <p:cNvSpPr>
                  <a:spLocks noChangeArrowheads="1"/>
                </p:cNvSpPr>
                <p:nvPr/>
              </p:nvSpPr>
              <p:spPr bwMode="auto">
                <a:xfrm>
                  <a:off x="-872" y="6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5" name="Rectangle 13601"/>
                <p:cNvSpPr>
                  <a:spLocks noChangeArrowheads="1"/>
                </p:cNvSpPr>
                <p:nvPr/>
              </p:nvSpPr>
              <p:spPr bwMode="auto">
                <a:xfrm>
                  <a:off x="-869" y="6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6" name="Rectangle 13602"/>
                <p:cNvSpPr>
                  <a:spLocks noChangeArrowheads="1"/>
                </p:cNvSpPr>
                <p:nvPr/>
              </p:nvSpPr>
              <p:spPr bwMode="auto">
                <a:xfrm>
                  <a:off x="-869" y="6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7" name="Rectangle 13603"/>
                <p:cNvSpPr>
                  <a:spLocks noChangeArrowheads="1"/>
                </p:cNvSpPr>
                <p:nvPr/>
              </p:nvSpPr>
              <p:spPr bwMode="auto">
                <a:xfrm>
                  <a:off x="-869" y="65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8" name="Rectangle 13604"/>
                <p:cNvSpPr>
                  <a:spLocks noChangeArrowheads="1"/>
                </p:cNvSpPr>
                <p:nvPr/>
              </p:nvSpPr>
              <p:spPr bwMode="auto">
                <a:xfrm>
                  <a:off x="-867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49" name="Rectangle 13605"/>
                <p:cNvSpPr>
                  <a:spLocks noChangeArrowheads="1"/>
                </p:cNvSpPr>
                <p:nvPr/>
              </p:nvSpPr>
              <p:spPr bwMode="auto">
                <a:xfrm>
                  <a:off x="-867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0" name="Rectangle 13606"/>
                <p:cNvSpPr>
                  <a:spLocks noChangeArrowheads="1"/>
                </p:cNvSpPr>
                <p:nvPr/>
              </p:nvSpPr>
              <p:spPr bwMode="auto">
                <a:xfrm>
                  <a:off x="-867" y="6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1" name="Rectangle 13607"/>
                <p:cNvSpPr>
                  <a:spLocks noChangeArrowheads="1"/>
                </p:cNvSpPr>
                <p:nvPr/>
              </p:nvSpPr>
              <p:spPr bwMode="auto">
                <a:xfrm>
                  <a:off x="-865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2" name="Rectangle 13608"/>
                <p:cNvSpPr>
                  <a:spLocks noChangeArrowheads="1"/>
                </p:cNvSpPr>
                <p:nvPr/>
              </p:nvSpPr>
              <p:spPr bwMode="auto">
                <a:xfrm>
                  <a:off x="-865" y="6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3" name="Rectangle 13609"/>
                <p:cNvSpPr>
                  <a:spLocks noChangeArrowheads="1"/>
                </p:cNvSpPr>
                <p:nvPr/>
              </p:nvSpPr>
              <p:spPr bwMode="auto">
                <a:xfrm>
                  <a:off x="-865" y="6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4" name="Rectangle 13610"/>
                <p:cNvSpPr>
                  <a:spLocks noChangeArrowheads="1"/>
                </p:cNvSpPr>
                <p:nvPr/>
              </p:nvSpPr>
              <p:spPr bwMode="auto">
                <a:xfrm>
                  <a:off x="-862" y="6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5" name="Rectangle 13611"/>
                <p:cNvSpPr>
                  <a:spLocks noChangeArrowheads="1"/>
                </p:cNvSpPr>
                <p:nvPr/>
              </p:nvSpPr>
              <p:spPr bwMode="auto">
                <a:xfrm>
                  <a:off x="-862" y="6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6" name="Rectangle 13612"/>
                <p:cNvSpPr>
                  <a:spLocks noChangeArrowheads="1"/>
                </p:cNvSpPr>
                <p:nvPr/>
              </p:nvSpPr>
              <p:spPr bwMode="auto">
                <a:xfrm>
                  <a:off x="-860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7" name="Rectangle 13613"/>
                <p:cNvSpPr>
                  <a:spLocks noChangeArrowheads="1"/>
                </p:cNvSpPr>
                <p:nvPr/>
              </p:nvSpPr>
              <p:spPr bwMode="auto">
                <a:xfrm>
                  <a:off x="-860" y="6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8" name="Rectangle 13614"/>
                <p:cNvSpPr>
                  <a:spLocks noChangeArrowheads="1"/>
                </p:cNvSpPr>
                <p:nvPr/>
              </p:nvSpPr>
              <p:spPr bwMode="auto">
                <a:xfrm>
                  <a:off x="-860" y="6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59" name="Rectangle 13615"/>
                <p:cNvSpPr>
                  <a:spLocks noChangeArrowheads="1"/>
                </p:cNvSpPr>
                <p:nvPr/>
              </p:nvSpPr>
              <p:spPr bwMode="auto">
                <a:xfrm>
                  <a:off x="-857" y="61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0" name="Rectangle 13616"/>
                <p:cNvSpPr>
                  <a:spLocks noChangeArrowheads="1"/>
                </p:cNvSpPr>
                <p:nvPr/>
              </p:nvSpPr>
              <p:spPr bwMode="auto">
                <a:xfrm>
                  <a:off x="-857" y="60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1" name="Rectangle 13617"/>
                <p:cNvSpPr>
                  <a:spLocks noChangeArrowheads="1"/>
                </p:cNvSpPr>
                <p:nvPr/>
              </p:nvSpPr>
              <p:spPr bwMode="auto">
                <a:xfrm>
                  <a:off x="-857" y="59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2" name="Rectangle 13618"/>
                <p:cNvSpPr>
                  <a:spLocks noChangeArrowheads="1"/>
                </p:cNvSpPr>
                <p:nvPr/>
              </p:nvSpPr>
              <p:spPr bwMode="auto">
                <a:xfrm>
                  <a:off x="-855" y="5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3" name="Rectangle 13619"/>
                <p:cNvSpPr>
                  <a:spLocks noChangeArrowheads="1"/>
                </p:cNvSpPr>
                <p:nvPr/>
              </p:nvSpPr>
              <p:spPr bwMode="auto">
                <a:xfrm>
                  <a:off x="-855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4" name="Rectangle 13620"/>
                <p:cNvSpPr>
                  <a:spLocks noChangeArrowheads="1"/>
                </p:cNvSpPr>
                <p:nvPr/>
              </p:nvSpPr>
              <p:spPr bwMode="auto">
                <a:xfrm>
                  <a:off x="-855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5" name="Rectangle 13621"/>
                <p:cNvSpPr>
                  <a:spLocks noChangeArrowheads="1"/>
                </p:cNvSpPr>
                <p:nvPr/>
              </p:nvSpPr>
              <p:spPr bwMode="auto">
                <a:xfrm>
                  <a:off x="-853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6" name="Rectangle 13622"/>
                <p:cNvSpPr>
                  <a:spLocks noChangeArrowheads="1"/>
                </p:cNvSpPr>
                <p:nvPr/>
              </p:nvSpPr>
              <p:spPr bwMode="auto">
                <a:xfrm>
                  <a:off x="-853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7" name="Rectangle 13623"/>
                <p:cNvSpPr>
                  <a:spLocks noChangeArrowheads="1"/>
                </p:cNvSpPr>
                <p:nvPr/>
              </p:nvSpPr>
              <p:spPr bwMode="auto">
                <a:xfrm>
                  <a:off x="-850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8" name="Rectangle 13624"/>
                <p:cNvSpPr>
                  <a:spLocks noChangeArrowheads="1"/>
                </p:cNvSpPr>
                <p:nvPr/>
              </p:nvSpPr>
              <p:spPr bwMode="auto">
                <a:xfrm>
                  <a:off x="-850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69" name="Rectangle 13625"/>
                <p:cNvSpPr>
                  <a:spLocks noChangeArrowheads="1"/>
                </p:cNvSpPr>
                <p:nvPr/>
              </p:nvSpPr>
              <p:spPr bwMode="auto">
                <a:xfrm>
                  <a:off x="-850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0" name="Rectangle 13626"/>
                <p:cNvSpPr>
                  <a:spLocks noChangeArrowheads="1"/>
                </p:cNvSpPr>
                <p:nvPr/>
              </p:nvSpPr>
              <p:spPr bwMode="auto">
                <a:xfrm>
                  <a:off x="-848" y="5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1" name="Rectangle 13627"/>
                <p:cNvSpPr>
                  <a:spLocks noChangeArrowheads="1"/>
                </p:cNvSpPr>
                <p:nvPr/>
              </p:nvSpPr>
              <p:spPr bwMode="auto">
                <a:xfrm>
                  <a:off x="-848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2" name="Rectangle 13628"/>
                <p:cNvSpPr>
                  <a:spLocks noChangeArrowheads="1"/>
                </p:cNvSpPr>
                <p:nvPr/>
              </p:nvSpPr>
              <p:spPr bwMode="auto">
                <a:xfrm>
                  <a:off x="-848" y="5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3" name="Rectangle 13629"/>
                <p:cNvSpPr>
                  <a:spLocks noChangeArrowheads="1"/>
                </p:cNvSpPr>
                <p:nvPr/>
              </p:nvSpPr>
              <p:spPr bwMode="auto">
                <a:xfrm>
                  <a:off x="-845" y="5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4" name="Rectangle 13630"/>
                <p:cNvSpPr>
                  <a:spLocks noChangeArrowheads="1"/>
                </p:cNvSpPr>
                <p:nvPr/>
              </p:nvSpPr>
              <p:spPr bwMode="auto">
                <a:xfrm>
                  <a:off x="-845" y="56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5" name="Rectangle 13631"/>
                <p:cNvSpPr>
                  <a:spLocks noChangeArrowheads="1"/>
                </p:cNvSpPr>
                <p:nvPr/>
              </p:nvSpPr>
              <p:spPr bwMode="auto">
                <a:xfrm>
                  <a:off x="-845" y="55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6" name="Rectangle 13632"/>
                <p:cNvSpPr>
                  <a:spLocks noChangeArrowheads="1"/>
                </p:cNvSpPr>
                <p:nvPr/>
              </p:nvSpPr>
              <p:spPr bwMode="auto">
                <a:xfrm>
                  <a:off x="-843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7" name="Rectangle 13633"/>
                <p:cNvSpPr>
                  <a:spLocks noChangeArrowheads="1"/>
                </p:cNvSpPr>
                <p:nvPr/>
              </p:nvSpPr>
              <p:spPr bwMode="auto">
                <a:xfrm>
                  <a:off x="-843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8" name="Rectangle 13634"/>
                <p:cNvSpPr>
                  <a:spLocks noChangeArrowheads="1"/>
                </p:cNvSpPr>
                <p:nvPr/>
              </p:nvSpPr>
              <p:spPr bwMode="auto">
                <a:xfrm>
                  <a:off x="-841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79" name="Rectangle 13635"/>
                <p:cNvSpPr>
                  <a:spLocks noChangeArrowheads="1"/>
                </p:cNvSpPr>
                <p:nvPr/>
              </p:nvSpPr>
              <p:spPr bwMode="auto">
                <a:xfrm>
                  <a:off x="-841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0" name="Rectangle 13636"/>
                <p:cNvSpPr>
                  <a:spLocks noChangeArrowheads="1"/>
                </p:cNvSpPr>
                <p:nvPr/>
              </p:nvSpPr>
              <p:spPr bwMode="auto">
                <a:xfrm>
                  <a:off x="-841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1" name="Rectangle 13637"/>
                <p:cNvSpPr>
                  <a:spLocks noChangeArrowheads="1"/>
                </p:cNvSpPr>
                <p:nvPr/>
              </p:nvSpPr>
              <p:spPr bwMode="auto">
                <a:xfrm>
                  <a:off x="-838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2" name="Rectangle 13638"/>
                <p:cNvSpPr>
                  <a:spLocks noChangeArrowheads="1"/>
                </p:cNvSpPr>
                <p:nvPr/>
              </p:nvSpPr>
              <p:spPr bwMode="auto">
                <a:xfrm>
                  <a:off x="-838" y="5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3" name="Rectangle 13639"/>
                <p:cNvSpPr>
                  <a:spLocks noChangeArrowheads="1"/>
                </p:cNvSpPr>
                <p:nvPr/>
              </p:nvSpPr>
              <p:spPr bwMode="auto">
                <a:xfrm>
                  <a:off x="-838" y="5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4" name="Rectangle 13640"/>
                <p:cNvSpPr>
                  <a:spLocks noChangeArrowheads="1"/>
                </p:cNvSpPr>
                <p:nvPr/>
              </p:nvSpPr>
              <p:spPr bwMode="auto">
                <a:xfrm>
                  <a:off x="-836" y="6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5" name="Rectangle 13641"/>
                <p:cNvSpPr>
                  <a:spLocks noChangeArrowheads="1"/>
                </p:cNvSpPr>
                <p:nvPr/>
              </p:nvSpPr>
              <p:spPr bwMode="auto">
                <a:xfrm>
                  <a:off x="-836" y="5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6" name="Rectangle 13642"/>
                <p:cNvSpPr>
                  <a:spLocks noChangeArrowheads="1"/>
                </p:cNvSpPr>
                <p:nvPr/>
              </p:nvSpPr>
              <p:spPr bwMode="auto">
                <a:xfrm>
                  <a:off x="-836" y="5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7" name="Rectangle 13643"/>
                <p:cNvSpPr>
                  <a:spLocks noChangeArrowheads="1"/>
                </p:cNvSpPr>
                <p:nvPr/>
              </p:nvSpPr>
              <p:spPr bwMode="auto">
                <a:xfrm>
                  <a:off x="-833" y="6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8" name="Rectangle 13644"/>
                <p:cNvSpPr>
                  <a:spLocks noChangeArrowheads="1"/>
                </p:cNvSpPr>
                <p:nvPr/>
              </p:nvSpPr>
              <p:spPr bwMode="auto">
                <a:xfrm>
                  <a:off x="-833" y="5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89" name="Rectangle 13645"/>
                <p:cNvSpPr>
                  <a:spLocks noChangeArrowheads="1"/>
                </p:cNvSpPr>
                <p:nvPr/>
              </p:nvSpPr>
              <p:spPr bwMode="auto">
                <a:xfrm>
                  <a:off x="-833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0" name="Rectangle 13646"/>
                <p:cNvSpPr>
                  <a:spLocks noChangeArrowheads="1"/>
                </p:cNvSpPr>
                <p:nvPr/>
              </p:nvSpPr>
              <p:spPr bwMode="auto">
                <a:xfrm>
                  <a:off x="-831" y="6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1" name="Rectangle 13647"/>
                <p:cNvSpPr>
                  <a:spLocks noChangeArrowheads="1"/>
                </p:cNvSpPr>
                <p:nvPr/>
              </p:nvSpPr>
              <p:spPr bwMode="auto">
                <a:xfrm>
                  <a:off x="-831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2" name="Rectangle 13648"/>
                <p:cNvSpPr>
                  <a:spLocks noChangeArrowheads="1"/>
                </p:cNvSpPr>
                <p:nvPr/>
              </p:nvSpPr>
              <p:spPr bwMode="auto">
                <a:xfrm>
                  <a:off x="-828" y="6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3" name="Rectangle 13649"/>
                <p:cNvSpPr>
                  <a:spLocks noChangeArrowheads="1"/>
                </p:cNvSpPr>
                <p:nvPr/>
              </p:nvSpPr>
              <p:spPr bwMode="auto">
                <a:xfrm>
                  <a:off x="-828" y="62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4" name="Rectangle 13650"/>
                <p:cNvSpPr>
                  <a:spLocks noChangeArrowheads="1"/>
                </p:cNvSpPr>
                <p:nvPr/>
              </p:nvSpPr>
              <p:spPr bwMode="auto">
                <a:xfrm>
                  <a:off x="-828" y="6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5" name="Rectangle 13651"/>
                <p:cNvSpPr>
                  <a:spLocks noChangeArrowheads="1"/>
                </p:cNvSpPr>
                <p:nvPr/>
              </p:nvSpPr>
              <p:spPr bwMode="auto">
                <a:xfrm>
                  <a:off x="-826" y="6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6" name="Rectangle 13652"/>
                <p:cNvSpPr>
                  <a:spLocks noChangeArrowheads="1"/>
                </p:cNvSpPr>
                <p:nvPr/>
              </p:nvSpPr>
              <p:spPr bwMode="auto">
                <a:xfrm>
                  <a:off x="-826" y="64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7" name="Rectangle 13653"/>
                <p:cNvSpPr>
                  <a:spLocks noChangeArrowheads="1"/>
                </p:cNvSpPr>
                <p:nvPr/>
              </p:nvSpPr>
              <p:spPr bwMode="auto">
                <a:xfrm>
                  <a:off x="-826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8" name="Rectangle 13654"/>
                <p:cNvSpPr>
                  <a:spLocks noChangeArrowheads="1"/>
                </p:cNvSpPr>
                <p:nvPr/>
              </p:nvSpPr>
              <p:spPr bwMode="auto">
                <a:xfrm>
                  <a:off x="-824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599" name="Rectangle 13655"/>
                <p:cNvSpPr>
                  <a:spLocks noChangeArrowheads="1"/>
                </p:cNvSpPr>
                <p:nvPr/>
              </p:nvSpPr>
              <p:spPr bwMode="auto">
                <a:xfrm>
                  <a:off x="-824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0" name="Rectangle 13656"/>
                <p:cNvSpPr>
                  <a:spLocks noChangeArrowheads="1"/>
                </p:cNvSpPr>
                <p:nvPr/>
              </p:nvSpPr>
              <p:spPr bwMode="auto">
                <a:xfrm>
                  <a:off x="-824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1" name="Rectangle 13657"/>
                <p:cNvSpPr>
                  <a:spLocks noChangeArrowheads="1"/>
                </p:cNvSpPr>
                <p:nvPr/>
              </p:nvSpPr>
              <p:spPr bwMode="auto">
                <a:xfrm>
                  <a:off x="-821" y="6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2" name="Rectangle 13658"/>
                <p:cNvSpPr>
                  <a:spLocks noChangeArrowheads="1"/>
                </p:cNvSpPr>
                <p:nvPr/>
              </p:nvSpPr>
              <p:spPr bwMode="auto">
                <a:xfrm>
                  <a:off x="-821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3" name="Rectangle 13659"/>
                <p:cNvSpPr>
                  <a:spLocks noChangeArrowheads="1"/>
                </p:cNvSpPr>
                <p:nvPr/>
              </p:nvSpPr>
              <p:spPr bwMode="auto">
                <a:xfrm>
                  <a:off x="-819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4" name="Rectangle 13660"/>
                <p:cNvSpPr>
                  <a:spLocks noChangeArrowheads="1"/>
                </p:cNvSpPr>
                <p:nvPr/>
              </p:nvSpPr>
              <p:spPr bwMode="auto">
                <a:xfrm>
                  <a:off x="-819" y="6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5" name="Rectangle 13661"/>
                <p:cNvSpPr>
                  <a:spLocks noChangeArrowheads="1"/>
                </p:cNvSpPr>
                <p:nvPr/>
              </p:nvSpPr>
              <p:spPr bwMode="auto">
                <a:xfrm>
                  <a:off x="-819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6" name="Rectangle 13662"/>
                <p:cNvSpPr>
                  <a:spLocks noChangeArrowheads="1"/>
                </p:cNvSpPr>
                <p:nvPr/>
              </p:nvSpPr>
              <p:spPr bwMode="auto">
                <a:xfrm>
                  <a:off x="-816" y="6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7" name="Rectangle 13663"/>
                <p:cNvSpPr>
                  <a:spLocks noChangeArrowheads="1"/>
                </p:cNvSpPr>
                <p:nvPr/>
              </p:nvSpPr>
              <p:spPr bwMode="auto">
                <a:xfrm>
                  <a:off x="-816" y="67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8" name="Rectangle 13664"/>
                <p:cNvSpPr>
                  <a:spLocks noChangeArrowheads="1"/>
                </p:cNvSpPr>
                <p:nvPr/>
              </p:nvSpPr>
              <p:spPr bwMode="auto">
                <a:xfrm>
                  <a:off x="-816" y="6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09" name="Rectangle 13665"/>
                <p:cNvSpPr>
                  <a:spLocks noChangeArrowheads="1"/>
                </p:cNvSpPr>
                <p:nvPr/>
              </p:nvSpPr>
              <p:spPr bwMode="auto">
                <a:xfrm>
                  <a:off x="-814" y="63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0" name="Rectangle 13666"/>
                <p:cNvSpPr>
                  <a:spLocks noChangeArrowheads="1"/>
                </p:cNvSpPr>
                <p:nvPr/>
              </p:nvSpPr>
              <p:spPr bwMode="auto">
                <a:xfrm>
                  <a:off x="-814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1" name="Rectangle 13667"/>
                <p:cNvSpPr>
                  <a:spLocks noChangeArrowheads="1"/>
                </p:cNvSpPr>
                <p:nvPr/>
              </p:nvSpPr>
              <p:spPr bwMode="auto">
                <a:xfrm>
                  <a:off x="-814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2" name="Rectangle 13668"/>
                <p:cNvSpPr>
                  <a:spLocks noChangeArrowheads="1"/>
                </p:cNvSpPr>
                <p:nvPr/>
              </p:nvSpPr>
              <p:spPr bwMode="auto">
                <a:xfrm>
                  <a:off x="-812" y="6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3" name="Rectangle 13669"/>
                <p:cNvSpPr>
                  <a:spLocks noChangeArrowheads="1"/>
                </p:cNvSpPr>
                <p:nvPr/>
              </p:nvSpPr>
              <p:spPr bwMode="auto">
                <a:xfrm>
                  <a:off x="-812" y="63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4" name="Rectangle 13670"/>
                <p:cNvSpPr>
                  <a:spLocks noChangeArrowheads="1"/>
                </p:cNvSpPr>
                <p:nvPr/>
              </p:nvSpPr>
              <p:spPr bwMode="auto">
                <a:xfrm>
                  <a:off x="-809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5" name="Rectangle 13671"/>
                <p:cNvSpPr>
                  <a:spLocks noChangeArrowheads="1"/>
                </p:cNvSpPr>
                <p:nvPr/>
              </p:nvSpPr>
              <p:spPr bwMode="auto">
                <a:xfrm>
                  <a:off x="-809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6" name="Rectangle 13672"/>
                <p:cNvSpPr>
                  <a:spLocks noChangeArrowheads="1"/>
                </p:cNvSpPr>
                <p:nvPr/>
              </p:nvSpPr>
              <p:spPr bwMode="auto">
                <a:xfrm>
                  <a:off x="-809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7" name="Rectangle 13673"/>
                <p:cNvSpPr>
                  <a:spLocks noChangeArrowheads="1"/>
                </p:cNvSpPr>
                <p:nvPr/>
              </p:nvSpPr>
              <p:spPr bwMode="auto">
                <a:xfrm>
                  <a:off x="-807" y="63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8" name="Rectangle 13674"/>
                <p:cNvSpPr>
                  <a:spLocks noChangeArrowheads="1"/>
                </p:cNvSpPr>
                <p:nvPr/>
              </p:nvSpPr>
              <p:spPr bwMode="auto">
                <a:xfrm>
                  <a:off x="-807" y="6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19" name="Rectangle 13675"/>
                <p:cNvSpPr>
                  <a:spLocks noChangeArrowheads="1"/>
                </p:cNvSpPr>
                <p:nvPr/>
              </p:nvSpPr>
              <p:spPr bwMode="auto">
                <a:xfrm>
                  <a:off x="-807" y="6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0" name="Rectangle 13676"/>
                <p:cNvSpPr>
                  <a:spLocks noChangeArrowheads="1"/>
                </p:cNvSpPr>
                <p:nvPr/>
              </p:nvSpPr>
              <p:spPr bwMode="auto">
                <a:xfrm>
                  <a:off x="-804" y="6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1" name="Rectangle 13677"/>
                <p:cNvSpPr>
                  <a:spLocks noChangeArrowheads="1"/>
                </p:cNvSpPr>
                <p:nvPr/>
              </p:nvSpPr>
              <p:spPr bwMode="auto">
                <a:xfrm>
                  <a:off x="-804" y="62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2" name="Rectangle 13678"/>
                <p:cNvSpPr>
                  <a:spLocks noChangeArrowheads="1"/>
                </p:cNvSpPr>
                <p:nvPr/>
              </p:nvSpPr>
              <p:spPr bwMode="auto">
                <a:xfrm>
                  <a:off x="-804" y="61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3" name="Rectangle 13679"/>
                <p:cNvSpPr>
                  <a:spLocks noChangeArrowheads="1"/>
                </p:cNvSpPr>
                <p:nvPr/>
              </p:nvSpPr>
              <p:spPr bwMode="auto">
                <a:xfrm>
                  <a:off x="-802" y="63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4" name="Rectangle 13680"/>
                <p:cNvSpPr>
                  <a:spLocks noChangeArrowheads="1"/>
                </p:cNvSpPr>
                <p:nvPr/>
              </p:nvSpPr>
              <p:spPr bwMode="auto">
                <a:xfrm>
                  <a:off x="-802" y="6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5" name="Rectangle 13681"/>
                <p:cNvSpPr>
                  <a:spLocks noChangeArrowheads="1"/>
                </p:cNvSpPr>
                <p:nvPr/>
              </p:nvSpPr>
              <p:spPr bwMode="auto">
                <a:xfrm>
                  <a:off x="-802" y="6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6" name="Rectangle 13682"/>
                <p:cNvSpPr>
                  <a:spLocks noChangeArrowheads="1"/>
                </p:cNvSpPr>
                <p:nvPr/>
              </p:nvSpPr>
              <p:spPr bwMode="auto">
                <a:xfrm>
                  <a:off x="-800" y="6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7" name="Rectangle 13683"/>
                <p:cNvSpPr>
                  <a:spLocks noChangeArrowheads="1"/>
                </p:cNvSpPr>
                <p:nvPr/>
              </p:nvSpPr>
              <p:spPr bwMode="auto">
                <a:xfrm>
                  <a:off x="-800" y="6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8" name="Rectangle 13684"/>
                <p:cNvSpPr>
                  <a:spLocks noChangeArrowheads="1"/>
                </p:cNvSpPr>
                <p:nvPr/>
              </p:nvSpPr>
              <p:spPr bwMode="auto">
                <a:xfrm>
                  <a:off x="-797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29" name="Rectangle 13685"/>
                <p:cNvSpPr>
                  <a:spLocks noChangeArrowheads="1"/>
                </p:cNvSpPr>
                <p:nvPr/>
              </p:nvSpPr>
              <p:spPr bwMode="auto">
                <a:xfrm>
                  <a:off x="-797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0" name="Rectangle 13686"/>
                <p:cNvSpPr>
                  <a:spLocks noChangeArrowheads="1"/>
                </p:cNvSpPr>
                <p:nvPr/>
              </p:nvSpPr>
              <p:spPr bwMode="auto">
                <a:xfrm>
                  <a:off x="-797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1" name="Rectangle 13687"/>
                <p:cNvSpPr>
                  <a:spLocks noChangeArrowheads="1"/>
                </p:cNvSpPr>
                <p:nvPr/>
              </p:nvSpPr>
              <p:spPr bwMode="auto">
                <a:xfrm>
                  <a:off x="-795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2" name="Rectangle 13688"/>
                <p:cNvSpPr>
                  <a:spLocks noChangeArrowheads="1"/>
                </p:cNvSpPr>
                <p:nvPr/>
              </p:nvSpPr>
              <p:spPr bwMode="auto">
                <a:xfrm>
                  <a:off x="-795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3" name="Rectangle 13689"/>
                <p:cNvSpPr>
                  <a:spLocks noChangeArrowheads="1"/>
                </p:cNvSpPr>
                <p:nvPr/>
              </p:nvSpPr>
              <p:spPr bwMode="auto">
                <a:xfrm>
                  <a:off x="-795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4" name="Rectangle 13690"/>
                <p:cNvSpPr>
                  <a:spLocks noChangeArrowheads="1"/>
                </p:cNvSpPr>
                <p:nvPr/>
              </p:nvSpPr>
              <p:spPr bwMode="auto">
                <a:xfrm>
                  <a:off x="-792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5" name="Rectangle 13691"/>
                <p:cNvSpPr>
                  <a:spLocks noChangeArrowheads="1"/>
                </p:cNvSpPr>
                <p:nvPr/>
              </p:nvSpPr>
              <p:spPr bwMode="auto">
                <a:xfrm>
                  <a:off x="-792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6" name="Rectangle 13692"/>
                <p:cNvSpPr>
                  <a:spLocks noChangeArrowheads="1"/>
                </p:cNvSpPr>
                <p:nvPr/>
              </p:nvSpPr>
              <p:spPr bwMode="auto">
                <a:xfrm>
                  <a:off x="-792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7" name="Rectangle 13693"/>
                <p:cNvSpPr>
                  <a:spLocks noChangeArrowheads="1"/>
                </p:cNvSpPr>
                <p:nvPr/>
              </p:nvSpPr>
              <p:spPr bwMode="auto">
                <a:xfrm>
                  <a:off x="-790" y="6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8" name="Rectangle 13694"/>
                <p:cNvSpPr>
                  <a:spLocks noChangeArrowheads="1"/>
                </p:cNvSpPr>
                <p:nvPr/>
              </p:nvSpPr>
              <p:spPr bwMode="auto">
                <a:xfrm>
                  <a:off x="-790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39" name="Rectangle 13695"/>
                <p:cNvSpPr>
                  <a:spLocks noChangeArrowheads="1"/>
                </p:cNvSpPr>
                <p:nvPr/>
              </p:nvSpPr>
              <p:spPr bwMode="auto">
                <a:xfrm>
                  <a:off x="-787" y="6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0" name="Rectangle 13696"/>
                <p:cNvSpPr>
                  <a:spLocks noChangeArrowheads="1"/>
                </p:cNvSpPr>
                <p:nvPr/>
              </p:nvSpPr>
              <p:spPr bwMode="auto">
                <a:xfrm>
                  <a:off x="-787" y="6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1" name="Rectangle 13697"/>
                <p:cNvSpPr>
                  <a:spLocks noChangeArrowheads="1"/>
                </p:cNvSpPr>
                <p:nvPr/>
              </p:nvSpPr>
              <p:spPr bwMode="auto">
                <a:xfrm>
                  <a:off x="-787" y="66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2" name="Rectangle 13698"/>
                <p:cNvSpPr>
                  <a:spLocks noChangeArrowheads="1"/>
                </p:cNvSpPr>
                <p:nvPr/>
              </p:nvSpPr>
              <p:spPr bwMode="auto">
                <a:xfrm>
                  <a:off x="-785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3" name="Rectangle 13699"/>
                <p:cNvSpPr>
                  <a:spLocks noChangeArrowheads="1"/>
                </p:cNvSpPr>
                <p:nvPr/>
              </p:nvSpPr>
              <p:spPr bwMode="auto">
                <a:xfrm>
                  <a:off x="-785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4" name="Rectangle 13700"/>
                <p:cNvSpPr>
                  <a:spLocks noChangeArrowheads="1"/>
                </p:cNvSpPr>
                <p:nvPr/>
              </p:nvSpPr>
              <p:spPr bwMode="auto">
                <a:xfrm>
                  <a:off x="-785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5" name="Rectangle 13701"/>
                <p:cNvSpPr>
                  <a:spLocks noChangeArrowheads="1"/>
                </p:cNvSpPr>
                <p:nvPr/>
              </p:nvSpPr>
              <p:spPr bwMode="auto">
                <a:xfrm>
                  <a:off x="-783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6" name="Rectangle 13702"/>
                <p:cNvSpPr>
                  <a:spLocks noChangeArrowheads="1"/>
                </p:cNvSpPr>
                <p:nvPr/>
              </p:nvSpPr>
              <p:spPr bwMode="auto">
                <a:xfrm>
                  <a:off x="-783" y="6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7" name="Rectangle 13703"/>
                <p:cNvSpPr>
                  <a:spLocks noChangeArrowheads="1"/>
                </p:cNvSpPr>
                <p:nvPr/>
              </p:nvSpPr>
              <p:spPr bwMode="auto">
                <a:xfrm>
                  <a:off x="-783" y="6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8" name="Rectangle 13704"/>
                <p:cNvSpPr>
                  <a:spLocks noChangeArrowheads="1"/>
                </p:cNvSpPr>
                <p:nvPr/>
              </p:nvSpPr>
              <p:spPr bwMode="auto">
                <a:xfrm>
                  <a:off x="-780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49" name="Rectangle 13705"/>
                <p:cNvSpPr>
                  <a:spLocks noChangeArrowheads="1"/>
                </p:cNvSpPr>
                <p:nvPr/>
              </p:nvSpPr>
              <p:spPr bwMode="auto">
                <a:xfrm>
                  <a:off x="-780" y="6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650" name="Rectangle 13706"/>
                <p:cNvSpPr>
                  <a:spLocks noChangeArrowheads="1"/>
                </p:cNvSpPr>
                <p:nvPr/>
              </p:nvSpPr>
              <p:spPr bwMode="auto">
                <a:xfrm>
                  <a:off x="-780" y="6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01" name="Group 13908"/>
              <p:cNvGrpSpPr>
                <a:grpSpLocks/>
              </p:cNvGrpSpPr>
              <p:nvPr/>
            </p:nvGrpSpPr>
            <p:grpSpPr bwMode="auto">
              <a:xfrm>
                <a:off x="1887195" y="2392895"/>
                <a:ext cx="248756" cy="329252"/>
                <a:chOff x="-778" y="368"/>
                <a:chExt cx="179" cy="369"/>
              </a:xfrm>
            </p:grpSpPr>
            <p:sp>
              <p:nvSpPr>
                <p:cNvPr id="1251" name="Rectangle 13708"/>
                <p:cNvSpPr>
                  <a:spLocks noChangeArrowheads="1"/>
                </p:cNvSpPr>
                <p:nvPr/>
              </p:nvSpPr>
              <p:spPr bwMode="auto">
                <a:xfrm>
                  <a:off x="-778" y="6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2" name="Rectangle 13709"/>
                <p:cNvSpPr>
                  <a:spLocks noChangeArrowheads="1"/>
                </p:cNvSpPr>
                <p:nvPr/>
              </p:nvSpPr>
              <p:spPr bwMode="auto">
                <a:xfrm>
                  <a:off x="-778" y="6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3" name="Rectangle 13710"/>
                <p:cNvSpPr>
                  <a:spLocks noChangeArrowheads="1"/>
                </p:cNvSpPr>
                <p:nvPr/>
              </p:nvSpPr>
              <p:spPr bwMode="auto">
                <a:xfrm>
                  <a:off x="-775" y="62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4" name="Rectangle 13711"/>
                <p:cNvSpPr>
                  <a:spLocks noChangeArrowheads="1"/>
                </p:cNvSpPr>
                <p:nvPr/>
              </p:nvSpPr>
              <p:spPr bwMode="auto">
                <a:xfrm>
                  <a:off x="-775" y="62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5" name="Rectangle 13712"/>
                <p:cNvSpPr>
                  <a:spLocks noChangeArrowheads="1"/>
                </p:cNvSpPr>
                <p:nvPr/>
              </p:nvSpPr>
              <p:spPr bwMode="auto">
                <a:xfrm>
                  <a:off x="-775" y="6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6" name="Rectangle 13713"/>
                <p:cNvSpPr>
                  <a:spLocks noChangeArrowheads="1"/>
                </p:cNvSpPr>
                <p:nvPr/>
              </p:nvSpPr>
              <p:spPr bwMode="auto">
                <a:xfrm>
                  <a:off x="-773" y="6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7" name="Rectangle 13714"/>
                <p:cNvSpPr>
                  <a:spLocks noChangeArrowheads="1"/>
                </p:cNvSpPr>
                <p:nvPr/>
              </p:nvSpPr>
              <p:spPr bwMode="auto">
                <a:xfrm>
                  <a:off x="-773" y="6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8" name="Rectangle 13715"/>
                <p:cNvSpPr>
                  <a:spLocks noChangeArrowheads="1"/>
                </p:cNvSpPr>
                <p:nvPr/>
              </p:nvSpPr>
              <p:spPr bwMode="auto">
                <a:xfrm>
                  <a:off x="-773" y="5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9" name="Rectangle 13716"/>
                <p:cNvSpPr>
                  <a:spLocks noChangeArrowheads="1"/>
                </p:cNvSpPr>
                <p:nvPr/>
              </p:nvSpPr>
              <p:spPr bwMode="auto">
                <a:xfrm>
                  <a:off x="-771" y="6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0" name="Rectangle 13717"/>
                <p:cNvSpPr>
                  <a:spLocks noChangeArrowheads="1"/>
                </p:cNvSpPr>
                <p:nvPr/>
              </p:nvSpPr>
              <p:spPr bwMode="auto">
                <a:xfrm>
                  <a:off x="-771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1" name="Rectangle 13718"/>
                <p:cNvSpPr>
                  <a:spLocks noChangeArrowheads="1"/>
                </p:cNvSpPr>
                <p:nvPr/>
              </p:nvSpPr>
              <p:spPr bwMode="auto">
                <a:xfrm>
                  <a:off x="-771" y="5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2" name="Rectangle 13719"/>
                <p:cNvSpPr>
                  <a:spLocks noChangeArrowheads="1"/>
                </p:cNvSpPr>
                <p:nvPr/>
              </p:nvSpPr>
              <p:spPr bwMode="auto">
                <a:xfrm>
                  <a:off x="-768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3" name="Rectangle 13720"/>
                <p:cNvSpPr>
                  <a:spLocks noChangeArrowheads="1"/>
                </p:cNvSpPr>
                <p:nvPr/>
              </p:nvSpPr>
              <p:spPr bwMode="auto">
                <a:xfrm>
                  <a:off x="-768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4" name="Rectangle 13721"/>
                <p:cNvSpPr>
                  <a:spLocks noChangeArrowheads="1"/>
                </p:cNvSpPr>
                <p:nvPr/>
              </p:nvSpPr>
              <p:spPr bwMode="auto">
                <a:xfrm>
                  <a:off x="-766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5" name="Rectangle 13722"/>
                <p:cNvSpPr>
                  <a:spLocks noChangeArrowheads="1"/>
                </p:cNvSpPr>
                <p:nvPr/>
              </p:nvSpPr>
              <p:spPr bwMode="auto">
                <a:xfrm>
                  <a:off x="-766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6" name="Rectangle 13723"/>
                <p:cNvSpPr>
                  <a:spLocks noChangeArrowheads="1"/>
                </p:cNvSpPr>
                <p:nvPr/>
              </p:nvSpPr>
              <p:spPr bwMode="auto">
                <a:xfrm>
                  <a:off x="-766" y="5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7" name="Rectangle 13724"/>
                <p:cNvSpPr>
                  <a:spLocks noChangeArrowheads="1"/>
                </p:cNvSpPr>
                <p:nvPr/>
              </p:nvSpPr>
              <p:spPr bwMode="auto">
                <a:xfrm>
                  <a:off x="-763" y="5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8" name="Rectangle 13725"/>
                <p:cNvSpPr>
                  <a:spLocks noChangeArrowheads="1"/>
                </p:cNvSpPr>
                <p:nvPr/>
              </p:nvSpPr>
              <p:spPr bwMode="auto">
                <a:xfrm>
                  <a:off x="-763" y="57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69" name="Rectangle 13726"/>
                <p:cNvSpPr>
                  <a:spLocks noChangeArrowheads="1"/>
                </p:cNvSpPr>
                <p:nvPr/>
              </p:nvSpPr>
              <p:spPr bwMode="auto">
                <a:xfrm>
                  <a:off x="-763" y="57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0" name="Rectangle 13727"/>
                <p:cNvSpPr>
                  <a:spLocks noChangeArrowheads="1"/>
                </p:cNvSpPr>
                <p:nvPr/>
              </p:nvSpPr>
              <p:spPr bwMode="auto">
                <a:xfrm>
                  <a:off x="-761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1" name="Rectangle 13728"/>
                <p:cNvSpPr>
                  <a:spLocks noChangeArrowheads="1"/>
                </p:cNvSpPr>
                <p:nvPr/>
              </p:nvSpPr>
              <p:spPr bwMode="auto">
                <a:xfrm>
                  <a:off x="-761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2" name="Rectangle 13729"/>
                <p:cNvSpPr>
                  <a:spLocks noChangeArrowheads="1"/>
                </p:cNvSpPr>
                <p:nvPr/>
              </p:nvSpPr>
              <p:spPr bwMode="auto">
                <a:xfrm>
                  <a:off x="-761" y="5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3" name="Rectangle 13730"/>
                <p:cNvSpPr>
                  <a:spLocks noChangeArrowheads="1"/>
                </p:cNvSpPr>
                <p:nvPr/>
              </p:nvSpPr>
              <p:spPr bwMode="auto">
                <a:xfrm>
                  <a:off x="-759" y="5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4" name="Rectangle 13731"/>
                <p:cNvSpPr>
                  <a:spLocks noChangeArrowheads="1"/>
                </p:cNvSpPr>
                <p:nvPr/>
              </p:nvSpPr>
              <p:spPr bwMode="auto">
                <a:xfrm>
                  <a:off x="-759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5" name="Rectangle 13732"/>
                <p:cNvSpPr>
                  <a:spLocks noChangeArrowheads="1"/>
                </p:cNvSpPr>
                <p:nvPr/>
              </p:nvSpPr>
              <p:spPr bwMode="auto">
                <a:xfrm>
                  <a:off x="-756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6" name="Rectangle 13733"/>
                <p:cNvSpPr>
                  <a:spLocks noChangeArrowheads="1"/>
                </p:cNvSpPr>
                <p:nvPr/>
              </p:nvSpPr>
              <p:spPr bwMode="auto">
                <a:xfrm>
                  <a:off x="-756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7" name="Rectangle 13734"/>
                <p:cNvSpPr>
                  <a:spLocks noChangeArrowheads="1"/>
                </p:cNvSpPr>
                <p:nvPr/>
              </p:nvSpPr>
              <p:spPr bwMode="auto">
                <a:xfrm>
                  <a:off x="-756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8" name="Rectangle 13735"/>
                <p:cNvSpPr>
                  <a:spLocks noChangeArrowheads="1"/>
                </p:cNvSpPr>
                <p:nvPr/>
              </p:nvSpPr>
              <p:spPr bwMode="auto">
                <a:xfrm>
                  <a:off x="-754" y="57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79" name="Rectangle 13736"/>
                <p:cNvSpPr>
                  <a:spLocks noChangeArrowheads="1"/>
                </p:cNvSpPr>
                <p:nvPr/>
              </p:nvSpPr>
              <p:spPr bwMode="auto">
                <a:xfrm>
                  <a:off x="-754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0" name="Rectangle 13737"/>
                <p:cNvSpPr>
                  <a:spLocks noChangeArrowheads="1"/>
                </p:cNvSpPr>
                <p:nvPr/>
              </p:nvSpPr>
              <p:spPr bwMode="auto">
                <a:xfrm>
                  <a:off x="-754" y="5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1" name="Rectangle 13738"/>
                <p:cNvSpPr>
                  <a:spLocks noChangeArrowheads="1"/>
                </p:cNvSpPr>
                <p:nvPr/>
              </p:nvSpPr>
              <p:spPr bwMode="auto">
                <a:xfrm>
                  <a:off x="-751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2" name="Rectangle 13739"/>
                <p:cNvSpPr>
                  <a:spLocks noChangeArrowheads="1"/>
                </p:cNvSpPr>
                <p:nvPr/>
              </p:nvSpPr>
              <p:spPr bwMode="auto">
                <a:xfrm>
                  <a:off x="-751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3" name="Rectangle 13740"/>
                <p:cNvSpPr>
                  <a:spLocks noChangeArrowheads="1"/>
                </p:cNvSpPr>
                <p:nvPr/>
              </p:nvSpPr>
              <p:spPr bwMode="auto">
                <a:xfrm>
                  <a:off x="-751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4" name="Rectangle 13741"/>
                <p:cNvSpPr>
                  <a:spLocks noChangeArrowheads="1"/>
                </p:cNvSpPr>
                <p:nvPr/>
              </p:nvSpPr>
              <p:spPr bwMode="auto">
                <a:xfrm>
                  <a:off x="-749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5" name="Rectangle 13742"/>
                <p:cNvSpPr>
                  <a:spLocks noChangeArrowheads="1"/>
                </p:cNvSpPr>
                <p:nvPr/>
              </p:nvSpPr>
              <p:spPr bwMode="auto">
                <a:xfrm>
                  <a:off x="-749" y="6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6" name="Rectangle 13743"/>
                <p:cNvSpPr>
                  <a:spLocks noChangeArrowheads="1"/>
                </p:cNvSpPr>
                <p:nvPr/>
              </p:nvSpPr>
              <p:spPr bwMode="auto">
                <a:xfrm>
                  <a:off x="-749" y="6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7" name="Rectangle 13744"/>
                <p:cNvSpPr>
                  <a:spLocks noChangeArrowheads="1"/>
                </p:cNvSpPr>
                <p:nvPr/>
              </p:nvSpPr>
              <p:spPr bwMode="auto">
                <a:xfrm>
                  <a:off x="-746" y="59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8" name="Rectangle 13745"/>
                <p:cNvSpPr>
                  <a:spLocks noChangeArrowheads="1"/>
                </p:cNvSpPr>
                <p:nvPr/>
              </p:nvSpPr>
              <p:spPr bwMode="auto">
                <a:xfrm>
                  <a:off x="-746" y="59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89" name="Rectangle 13746"/>
                <p:cNvSpPr>
                  <a:spLocks noChangeArrowheads="1"/>
                </p:cNvSpPr>
                <p:nvPr/>
              </p:nvSpPr>
              <p:spPr bwMode="auto">
                <a:xfrm>
                  <a:off x="-744" y="5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0" name="Rectangle 13747"/>
                <p:cNvSpPr>
                  <a:spLocks noChangeArrowheads="1"/>
                </p:cNvSpPr>
                <p:nvPr/>
              </p:nvSpPr>
              <p:spPr bwMode="auto">
                <a:xfrm>
                  <a:off x="-744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1" name="Rectangle 13748"/>
                <p:cNvSpPr>
                  <a:spLocks noChangeArrowheads="1"/>
                </p:cNvSpPr>
                <p:nvPr/>
              </p:nvSpPr>
              <p:spPr bwMode="auto">
                <a:xfrm>
                  <a:off x="-744" y="6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2" name="Rectangle 13749"/>
                <p:cNvSpPr>
                  <a:spLocks noChangeArrowheads="1"/>
                </p:cNvSpPr>
                <p:nvPr/>
              </p:nvSpPr>
              <p:spPr bwMode="auto">
                <a:xfrm>
                  <a:off x="-742" y="6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3" name="Rectangle 13750"/>
                <p:cNvSpPr>
                  <a:spLocks noChangeArrowheads="1"/>
                </p:cNvSpPr>
                <p:nvPr/>
              </p:nvSpPr>
              <p:spPr bwMode="auto">
                <a:xfrm>
                  <a:off x="-742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4" name="Rectangle 13751"/>
                <p:cNvSpPr>
                  <a:spLocks noChangeArrowheads="1"/>
                </p:cNvSpPr>
                <p:nvPr/>
              </p:nvSpPr>
              <p:spPr bwMode="auto">
                <a:xfrm>
                  <a:off x="-742" y="64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5" name="Rectangle 13752"/>
                <p:cNvSpPr>
                  <a:spLocks noChangeArrowheads="1"/>
                </p:cNvSpPr>
                <p:nvPr/>
              </p:nvSpPr>
              <p:spPr bwMode="auto">
                <a:xfrm>
                  <a:off x="-739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6" name="Rectangle 13753"/>
                <p:cNvSpPr>
                  <a:spLocks noChangeArrowheads="1"/>
                </p:cNvSpPr>
                <p:nvPr/>
              </p:nvSpPr>
              <p:spPr bwMode="auto">
                <a:xfrm>
                  <a:off x="-739" y="64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7" name="Rectangle 13754"/>
                <p:cNvSpPr>
                  <a:spLocks noChangeArrowheads="1"/>
                </p:cNvSpPr>
                <p:nvPr/>
              </p:nvSpPr>
              <p:spPr bwMode="auto">
                <a:xfrm>
                  <a:off x="-739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8" name="Rectangle 13755"/>
                <p:cNvSpPr>
                  <a:spLocks noChangeArrowheads="1"/>
                </p:cNvSpPr>
                <p:nvPr/>
              </p:nvSpPr>
              <p:spPr bwMode="auto">
                <a:xfrm>
                  <a:off x="-737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99" name="Rectangle 13756"/>
                <p:cNvSpPr>
                  <a:spLocks noChangeArrowheads="1"/>
                </p:cNvSpPr>
                <p:nvPr/>
              </p:nvSpPr>
              <p:spPr bwMode="auto">
                <a:xfrm>
                  <a:off x="-737" y="6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0" name="Rectangle 13757"/>
                <p:cNvSpPr>
                  <a:spLocks noChangeArrowheads="1"/>
                </p:cNvSpPr>
                <p:nvPr/>
              </p:nvSpPr>
              <p:spPr bwMode="auto">
                <a:xfrm>
                  <a:off x="-734" y="66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1" name="Rectangle 13758"/>
                <p:cNvSpPr>
                  <a:spLocks noChangeArrowheads="1"/>
                </p:cNvSpPr>
                <p:nvPr/>
              </p:nvSpPr>
              <p:spPr bwMode="auto">
                <a:xfrm>
                  <a:off x="-734" y="6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2" name="Rectangle 13759"/>
                <p:cNvSpPr>
                  <a:spLocks noChangeArrowheads="1"/>
                </p:cNvSpPr>
                <p:nvPr/>
              </p:nvSpPr>
              <p:spPr bwMode="auto">
                <a:xfrm>
                  <a:off x="-734" y="66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3" name="Rectangle 13760"/>
                <p:cNvSpPr>
                  <a:spLocks noChangeArrowheads="1"/>
                </p:cNvSpPr>
                <p:nvPr/>
              </p:nvSpPr>
              <p:spPr bwMode="auto">
                <a:xfrm>
                  <a:off x="-732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4" name="Rectangle 13761"/>
                <p:cNvSpPr>
                  <a:spLocks noChangeArrowheads="1"/>
                </p:cNvSpPr>
                <p:nvPr/>
              </p:nvSpPr>
              <p:spPr bwMode="auto">
                <a:xfrm>
                  <a:off x="-732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5" name="Rectangle 13762"/>
                <p:cNvSpPr>
                  <a:spLocks noChangeArrowheads="1"/>
                </p:cNvSpPr>
                <p:nvPr/>
              </p:nvSpPr>
              <p:spPr bwMode="auto">
                <a:xfrm>
                  <a:off x="-732" y="6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6" name="Rectangle 13763"/>
                <p:cNvSpPr>
                  <a:spLocks noChangeArrowheads="1"/>
                </p:cNvSpPr>
                <p:nvPr/>
              </p:nvSpPr>
              <p:spPr bwMode="auto">
                <a:xfrm>
                  <a:off x="-730" y="6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7" name="Rectangle 13764"/>
                <p:cNvSpPr>
                  <a:spLocks noChangeArrowheads="1"/>
                </p:cNvSpPr>
                <p:nvPr/>
              </p:nvSpPr>
              <p:spPr bwMode="auto">
                <a:xfrm>
                  <a:off x="-730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8" name="Rectangle 13765"/>
                <p:cNvSpPr>
                  <a:spLocks noChangeArrowheads="1"/>
                </p:cNvSpPr>
                <p:nvPr/>
              </p:nvSpPr>
              <p:spPr bwMode="auto">
                <a:xfrm>
                  <a:off x="-730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09" name="Rectangle 13766"/>
                <p:cNvSpPr>
                  <a:spLocks noChangeArrowheads="1"/>
                </p:cNvSpPr>
                <p:nvPr/>
              </p:nvSpPr>
              <p:spPr bwMode="auto">
                <a:xfrm>
                  <a:off x="-727" y="69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0" name="Rectangle 13767"/>
                <p:cNvSpPr>
                  <a:spLocks noChangeArrowheads="1"/>
                </p:cNvSpPr>
                <p:nvPr/>
              </p:nvSpPr>
              <p:spPr bwMode="auto">
                <a:xfrm>
                  <a:off x="-727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1" name="Rectangle 13768"/>
                <p:cNvSpPr>
                  <a:spLocks noChangeArrowheads="1"/>
                </p:cNvSpPr>
                <p:nvPr/>
              </p:nvSpPr>
              <p:spPr bwMode="auto">
                <a:xfrm>
                  <a:off x="-727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2" name="Rectangle 13769"/>
                <p:cNvSpPr>
                  <a:spLocks noChangeArrowheads="1"/>
                </p:cNvSpPr>
                <p:nvPr/>
              </p:nvSpPr>
              <p:spPr bwMode="auto">
                <a:xfrm>
                  <a:off x="-725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3" name="Rectangle 13770"/>
                <p:cNvSpPr>
                  <a:spLocks noChangeArrowheads="1"/>
                </p:cNvSpPr>
                <p:nvPr/>
              </p:nvSpPr>
              <p:spPr bwMode="auto">
                <a:xfrm>
                  <a:off x="-725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4" name="Rectangle 13771"/>
                <p:cNvSpPr>
                  <a:spLocks noChangeArrowheads="1"/>
                </p:cNvSpPr>
                <p:nvPr/>
              </p:nvSpPr>
              <p:spPr bwMode="auto">
                <a:xfrm>
                  <a:off x="-722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5" name="Rectangle 13772"/>
                <p:cNvSpPr>
                  <a:spLocks noChangeArrowheads="1"/>
                </p:cNvSpPr>
                <p:nvPr/>
              </p:nvSpPr>
              <p:spPr bwMode="auto">
                <a:xfrm>
                  <a:off x="-722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6" name="Rectangle 13773"/>
                <p:cNvSpPr>
                  <a:spLocks noChangeArrowheads="1"/>
                </p:cNvSpPr>
                <p:nvPr/>
              </p:nvSpPr>
              <p:spPr bwMode="auto">
                <a:xfrm>
                  <a:off x="-722" y="7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7" name="Rectangle 13774"/>
                <p:cNvSpPr>
                  <a:spLocks noChangeArrowheads="1"/>
                </p:cNvSpPr>
                <p:nvPr/>
              </p:nvSpPr>
              <p:spPr bwMode="auto">
                <a:xfrm>
                  <a:off x="-720" y="6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8" name="Rectangle 13775"/>
                <p:cNvSpPr>
                  <a:spLocks noChangeArrowheads="1"/>
                </p:cNvSpPr>
                <p:nvPr/>
              </p:nvSpPr>
              <p:spPr bwMode="auto">
                <a:xfrm>
                  <a:off x="-720" y="7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19" name="Rectangle 13776"/>
                <p:cNvSpPr>
                  <a:spLocks noChangeArrowheads="1"/>
                </p:cNvSpPr>
                <p:nvPr/>
              </p:nvSpPr>
              <p:spPr bwMode="auto">
                <a:xfrm>
                  <a:off x="-720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0" name="Rectangle 13777"/>
                <p:cNvSpPr>
                  <a:spLocks noChangeArrowheads="1"/>
                </p:cNvSpPr>
                <p:nvPr/>
              </p:nvSpPr>
              <p:spPr bwMode="auto">
                <a:xfrm>
                  <a:off x="-717" y="70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1" name="Rectangle 13778"/>
                <p:cNvSpPr>
                  <a:spLocks noChangeArrowheads="1"/>
                </p:cNvSpPr>
                <p:nvPr/>
              </p:nvSpPr>
              <p:spPr bwMode="auto">
                <a:xfrm>
                  <a:off x="-717" y="70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2" name="Rectangle 13779"/>
                <p:cNvSpPr>
                  <a:spLocks noChangeArrowheads="1"/>
                </p:cNvSpPr>
                <p:nvPr/>
              </p:nvSpPr>
              <p:spPr bwMode="auto">
                <a:xfrm>
                  <a:off x="-717" y="69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3" name="Rectangle 13780"/>
                <p:cNvSpPr>
                  <a:spLocks noChangeArrowheads="1"/>
                </p:cNvSpPr>
                <p:nvPr/>
              </p:nvSpPr>
              <p:spPr bwMode="auto">
                <a:xfrm>
                  <a:off x="-715" y="7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4" name="Rectangle 13781"/>
                <p:cNvSpPr>
                  <a:spLocks noChangeArrowheads="1"/>
                </p:cNvSpPr>
                <p:nvPr/>
              </p:nvSpPr>
              <p:spPr bwMode="auto">
                <a:xfrm>
                  <a:off x="-715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5" name="Rectangle 13782"/>
                <p:cNvSpPr>
                  <a:spLocks noChangeArrowheads="1"/>
                </p:cNvSpPr>
                <p:nvPr/>
              </p:nvSpPr>
              <p:spPr bwMode="auto">
                <a:xfrm>
                  <a:off x="-713" y="7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6" name="Rectangle 13783"/>
                <p:cNvSpPr>
                  <a:spLocks noChangeArrowheads="1"/>
                </p:cNvSpPr>
                <p:nvPr/>
              </p:nvSpPr>
              <p:spPr bwMode="auto">
                <a:xfrm>
                  <a:off x="-713" y="7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7" name="Rectangle 13784"/>
                <p:cNvSpPr>
                  <a:spLocks noChangeArrowheads="1"/>
                </p:cNvSpPr>
                <p:nvPr/>
              </p:nvSpPr>
              <p:spPr bwMode="auto">
                <a:xfrm>
                  <a:off x="-713" y="7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8" name="Rectangle 13785"/>
                <p:cNvSpPr>
                  <a:spLocks noChangeArrowheads="1"/>
                </p:cNvSpPr>
                <p:nvPr/>
              </p:nvSpPr>
              <p:spPr bwMode="auto">
                <a:xfrm>
                  <a:off x="-710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29" name="Rectangle 13786"/>
                <p:cNvSpPr>
                  <a:spLocks noChangeArrowheads="1"/>
                </p:cNvSpPr>
                <p:nvPr/>
              </p:nvSpPr>
              <p:spPr bwMode="auto">
                <a:xfrm>
                  <a:off x="-710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0" name="Rectangle 13787"/>
                <p:cNvSpPr>
                  <a:spLocks noChangeArrowheads="1"/>
                </p:cNvSpPr>
                <p:nvPr/>
              </p:nvSpPr>
              <p:spPr bwMode="auto">
                <a:xfrm>
                  <a:off x="-710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1" name="Rectangle 13788"/>
                <p:cNvSpPr>
                  <a:spLocks noChangeArrowheads="1"/>
                </p:cNvSpPr>
                <p:nvPr/>
              </p:nvSpPr>
              <p:spPr bwMode="auto">
                <a:xfrm>
                  <a:off x="-708" y="7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2" name="Rectangle 13789"/>
                <p:cNvSpPr>
                  <a:spLocks noChangeArrowheads="1"/>
                </p:cNvSpPr>
                <p:nvPr/>
              </p:nvSpPr>
              <p:spPr bwMode="auto">
                <a:xfrm>
                  <a:off x="-708" y="73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3" name="Rectangle 13790"/>
                <p:cNvSpPr>
                  <a:spLocks noChangeArrowheads="1"/>
                </p:cNvSpPr>
                <p:nvPr/>
              </p:nvSpPr>
              <p:spPr bwMode="auto">
                <a:xfrm>
                  <a:off x="-708" y="7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4" name="Rectangle 13791"/>
                <p:cNvSpPr>
                  <a:spLocks noChangeArrowheads="1"/>
                </p:cNvSpPr>
                <p:nvPr/>
              </p:nvSpPr>
              <p:spPr bwMode="auto">
                <a:xfrm>
                  <a:off x="-705" y="70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5" name="Rectangle 13792"/>
                <p:cNvSpPr>
                  <a:spLocks noChangeArrowheads="1"/>
                </p:cNvSpPr>
                <p:nvPr/>
              </p:nvSpPr>
              <p:spPr bwMode="auto">
                <a:xfrm>
                  <a:off x="-705" y="6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6" name="Rectangle 13793"/>
                <p:cNvSpPr>
                  <a:spLocks noChangeArrowheads="1"/>
                </p:cNvSpPr>
                <p:nvPr/>
              </p:nvSpPr>
              <p:spPr bwMode="auto">
                <a:xfrm>
                  <a:off x="-703" y="6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7" name="Rectangle 13794"/>
                <p:cNvSpPr>
                  <a:spLocks noChangeArrowheads="1"/>
                </p:cNvSpPr>
                <p:nvPr/>
              </p:nvSpPr>
              <p:spPr bwMode="auto">
                <a:xfrm>
                  <a:off x="-703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8" name="Rectangle 13795"/>
                <p:cNvSpPr>
                  <a:spLocks noChangeArrowheads="1"/>
                </p:cNvSpPr>
                <p:nvPr/>
              </p:nvSpPr>
              <p:spPr bwMode="auto">
                <a:xfrm>
                  <a:off x="-703" y="7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39" name="Rectangle 13796"/>
                <p:cNvSpPr>
                  <a:spLocks noChangeArrowheads="1"/>
                </p:cNvSpPr>
                <p:nvPr/>
              </p:nvSpPr>
              <p:spPr bwMode="auto">
                <a:xfrm>
                  <a:off x="-701" y="7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0" name="Rectangle 13797"/>
                <p:cNvSpPr>
                  <a:spLocks noChangeArrowheads="1"/>
                </p:cNvSpPr>
                <p:nvPr/>
              </p:nvSpPr>
              <p:spPr bwMode="auto">
                <a:xfrm>
                  <a:off x="-701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1" name="Rectangle 13798"/>
                <p:cNvSpPr>
                  <a:spLocks noChangeArrowheads="1"/>
                </p:cNvSpPr>
                <p:nvPr/>
              </p:nvSpPr>
              <p:spPr bwMode="auto">
                <a:xfrm>
                  <a:off x="-701" y="7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2" name="Rectangle 13799"/>
                <p:cNvSpPr>
                  <a:spLocks noChangeArrowheads="1"/>
                </p:cNvSpPr>
                <p:nvPr/>
              </p:nvSpPr>
              <p:spPr bwMode="auto">
                <a:xfrm>
                  <a:off x="-698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3" name="Rectangle 13800"/>
                <p:cNvSpPr>
                  <a:spLocks noChangeArrowheads="1"/>
                </p:cNvSpPr>
                <p:nvPr/>
              </p:nvSpPr>
              <p:spPr bwMode="auto">
                <a:xfrm>
                  <a:off x="-698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4" name="Rectangle 13801"/>
                <p:cNvSpPr>
                  <a:spLocks noChangeArrowheads="1"/>
                </p:cNvSpPr>
                <p:nvPr/>
              </p:nvSpPr>
              <p:spPr bwMode="auto">
                <a:xfrm>
                  <a:off x="-698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5" name="Rectangle 13802"/>
                <p:cNvSpPr>
                  <a:spLocks noChangeArrowheads="1"/>
                </p:cNvSpPr>
                <p:nvPr/>
              </p:nvSpPr>
              <p:spPr bwMode="auto">
                <a:xfrm>
                  <a:off x="-696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6" name="Rectangle 13803"/>
                <p:cNvSpPr>
                  <a:spLocks noChangeArrowheads="1"/>
                </p:cNvSpPr>
                <p:nvPr/>
              </p:nvSpPr>
              <p:spPr bwMode="auto">
                <a:xfrm>
                  <a:off x="-696" y="7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7" name="Rectangle 13804"/>
                <p:cNvSpPr>
                  <a:spLocks noChangeArrowheads="1"/>
                </p:cNvSpPr>
                <p:nvPr/>
              </p:nvSpPr>
              <p:spPr bwMode="auto">
                <a:xfrm>
                  <a:off x="-696" y="6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8" name="Rectangle 13805"/>
                <p:cNvSpPr>
                  <a:spLocks noChangeArrowheads="1"/>
                </p:cNvSpPr>
                <p:nvPr/>
              </p:nvSpPr>
              <p:spPr bwMode="auto">
                <a:xfrm>
                  <a:off x="-693" y="7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49" name="Rectangle 13806"/>
                <p:cNvSpPr>
                  <a:spLocks noChangeArrowheads="1"/>
                </p:cNvSpPr>
                <p:nvPr/>
              </p:nvSpPr>
              <p:spPr bwMode="auto">
                <a:xfrm>
                  <a:off x="-693" y="70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0" name="Rectangle 13807"/>
                <p:cNvSpPr>
                  <a:spLocks noChangeArrowheads="1"/>
                </p:cNvSpPr>
                <p:nvPr/>
              </p:nvSpPr>
              <p:spPr bwMode="auto">
                <a:xfrm>
                  <a:off x="-691" y="7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1" name="Rectangle 13808"/>
                <p:cNvSpPr>
                  <a:spLocks noChangeArrowheads="1"/>
                </p:cNvSpPr>
                <p:nvPr/>
              </p:nvSpPr>
              <p:spPr bwMode="auto">
                <a:xfrm>
                  <a:off x="-691" y="7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2" name="Rectangle 13809"/>
                <p:cNvSpPr>
                  <a:spLocks noChangeArrowheads="1"/>
                </p:cNvSpPr>
                <p:nvPr/>
              </p:nvSpPr>
              <p:spPr bwMode="auto">
                <a:xfrm>
                  <a:off x="-691" y="7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3" name="Rectangle 13810"/>
                <p:cNvSpPr>
                  <a:spLocks noChangeArrowheads="1"/>
                </p:cNvSpPr>
                <p:nvPr/>
              </p:nvSpPr>
              <p:spPr bwMode="auto">
                <a:xfrm>
                  <a:off x="-689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4" name="Rectangle 13811"/>
                <p:cNvSpPr>
                  <a:spLocks noChangeArrowheads="1"/>
                </p:cNvSpPr>
                <p:nvPr/>
              </p:nvSpPr>
              <p:spPr bwMode="auto">
                <a:xfrm>
                  <a:off x="-689" y="6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5" name="Rectangle 13812"/>
                <p:cNvSpPr>
                  <a:spLocks noChangeArrowheads="1"/>
                </p:cNvSpPr>
                <p:nvPr/>
              </p:nvSpPr>
              <p:spPr bwMode="auto">
                <a:xfrm>
                  <a:off x="-689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6" name="Rectangle 13813"/>
                <p:cNvSpPr>
                  <a:spLocks noChangeArrowheads="1"/>
                </p:cNvSpPr>
                <p:nvPr/>
              </p:nvSpPr>
              <p:spPr bwMode="auto">
                <a:xfrm>
                  <a:off x="-686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7" name="Rectangle 13814"/>
                <p:cNvSpPr>
                  <a:spLocks noChangeArrowheads="1"/>
                </p:cNvSpPr>
                <p:nvPr/>
              </p:nvSpPr>
              <p:spPr bwMode="auto">
                <a:xfrm>
                  <a:off x="-686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8" name="Rectangle 13815"/>
                <p:cNvSpPr>
                  <a:spLocks noChangeArrowheads="1"/>
                </p:cNvSpPr>
                <p:nvPr/>
              </p:nvSpPr>
              <p:spPr bwMode="auto">
                <a:xfrm>
                  <a:off x="-686" y="69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59" name="Rectangle 13816"/>
                <p:cNvSpPr>
                  <a:spLocks noChangeArrowheads="1"/>
                </p:cNvSpPr>
                <p:nvPr/>
              </p:nvSpPr>
              <p:spPr bwMode="auto">
                <a:xfrm>
                  <a:off x="-684" y="7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0" name="Rectangle 13817"/>
                <p:cNvSpPr>
                  <a:spLocks noChangeArrowheads="1"/>
                </p:cNvSpPr>
                <p:nvPr/>
              </p:nvSpPr>
              <p:spPr bwMode="auto">
                <a:xfrm>
                  <a:off x="-684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1" name="Rectangle 13818"/>
                <p:cNvSpPr>
                  <a:spLocks noChangeArrowheads="1"/>
                </p:cNvSpPr>
                <p:nvPr/>
              </p:nvSpPr>
              <p:spPr bwMode="auto">
                <a:xfrm>
                  <a:off x="-681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2" name="Rectangle 13819"/>
                <p:cNvSpPr>
                  <a:spLocks noChangeArrowheads="1"/>
                </p:cNvSpPr>
                <p:nvPr/>
              </p:nvSpPr>
              <p:spPr bwMode="auto">
                <a:xfrm>
                  <a:off x="-681" y="7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3" name="Rectangle 13820"/>
                <p:cNvSpPr>
                  <a:spLocks noChangeArrowheads="1"/>
                </p:cNvSpPr>
                <p:nvPr/>
              </p:nvSpPr>
              <p:spPr bwMode="auto">
                <a:xfrm>
                  <a:off x="-681" y="7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4" name="Rectangle 13821"/>
                <p:cNvSpPr>
                  <a:spLocks noChangeArrowheads="1"/>
                </p:cNvSpPr>
                <p:nvPr/>
              </p:nvSpPr>
              <p:spPr bwMode="auto">
                <a:xfrm>
                  <a:off x="-679" y="6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5" name="Rectangle 13822"/>
                <p:cNvSpPr>
                  <a:spLocks noChangeArrowheads="1"/>
                </p:cNvSpPr>
                <p:nvPr/>
              </p:nvSpPr>
              <p:spPr bwMode="auto">
                <a:xfrm>
                  <a:off x="-679" y="7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6" name="Rectangle 13823"/>
                <p:cNvSpPr>
                  <a:spLocks noChangeArrowheads="1"/>
                </p:cNvSpPr>
                <p:nvPr/>
              </p:nvSpPr>
              <p:spPr bwMode="auto">
                <a:xfrm>
                  <a:off x="-679" y="6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7" name="Rectangle 13824"/>
                <p:cNvSpPr>
                  <a:spLocks noChangeArrowheads="1"/>
                </p:cNvSpPr>
                <p:nvPr/>
              </p:nvSpPr>
              <p:spPr bwMode="auto">
                <a:xfrm>
                  <a:off x="-676" y="689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8" name="Rectangle 13825"/>
                <p:cNvSpPr>
                  <a:spLocks noChangeArrowheads="1"/>
                </p:cNvSpPr>
                <p:nvPr/>
              </p:nvSpPr>
              <p:spPr bwMode="auto">
                <a:xfrm>
                  <a:off x="-676" y="6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69" name="Rectangle 13826"/>
                <p:cNvSpPr>
                  <a:spLocks noChangeArrowheads="1"/>
                </p:cNvSpPr>
                <p:nvPr/>
              </p:nvSpPr>
              <p:spPr bwMode="auto">
                <a:xfrm>
                  <a:off x="-676" y="69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0" name="Rectangle 13827"/>
                <p:cNvSpPr>
                  <a:spLocks noChangeArrowheads="1"/>
                </p:cNvSpPr>
                <p:nvPr/>
              </p:nvSpPr>
              <p:spPr bwMode="auto">
                <a:xfrm>
                  <a:off x="-674" y="6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1" name="Rectangle 13828"/>
                <p:cNvSpPr>
                  <a:spLocks noChangeArrowheads="1"/>
                </p:cNvSpPr>
                <p:nvPr/>
              </p:nvSpPr>
              <p:spPr bwMode="auto">
                <a:xfrm>
                  <a:off x="-674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2" name="Rectangle 13829"/>
                <p:cNvSpPr>
                  <a:spLocks noChangeArrowheads="1"/>
                </p:cNvSpPr>
                <p:nvPr/>
              </p:nvSpPr>
              <p:spPr bwMode="auto">
                <a:xfrm>
                  <a:off x="-672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3" name="Rectangle 13830"/>
                <p:cNvSpPr>
                  <a:spLocks noChangeArrowheads="1"/>
                </p:cNvSpPr>
                <p:nvPr/>
              </p:nvSpPr>
              <p:spPr bwMode="auto">
                <a:xfrm>
                  <a:off x="-672" y="6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4" name="Rectangle 13831"/>
                <p:cNvSpPr>
                  <a:spLocks noChangeArrowheads="1"/>
                </p:cNvSpPr>
                <p:nvPr/>
              </p:nvSpPr>
              <p:spPr bwMode="auto">
                <a:xfrm>
                  <a:off x="-672" y="7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5" name="Rectangle 13832"/>
                <p:cNvSpPr>
                  <a:spLocks noChangeArrowheads="1"/>
                </p:cNvSpPr>
                <p:nvPr/>
              </p:nvSpPr>
              <p:spPr bwMode="auto">
                <a:xfrm>
                  <a:off x="-669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6" name="Rectangle 13833"/>
                <p:cNvSpPr>
                  <a:spLocks noChangeArrowheads="1"/>
                </p:cNvSpPr>
                <p:nvPr/>
              </p:nvSpPr>
              <p:spPr bwMode="auto">
                <a:xfrm>
                  <a:off x="-669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7" name="Rectangle 13834"/>
                <p:cNvSpPr>
                  <a:spLocks noChangeArrowheads="1"/>
                </p:cNvSpPr>
                <p:nvPr/>
              </p:nvSpPr>
              <p:spPr bwMode="auto">
                <a:xfrm>
                  <a:off x="-669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8" name="Rectangle 13835"/>
                <p:cNvSpPr>
                  <a:spLocks noChangeArrowheads="1"/>
                </p:cNvSpPr>
                <p:nvPr/>
              </p:nvSpPr>
              <p:spPr bwMode="auto">
                <a:xfrm>
                  <a:off x="-667" y="6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79" name="Rectangle 13836"/>
                <p:cNvSpPr>
                  <a:spLocks noChangeArrowheads="1"/>
                </p:cNvSpPr>
                <p:nvPr/>
              </p:nvSpPr>
              <p:spPr bwMode="auto">
                <a:xfrm>
                  <a:off x="-667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0" name="Rectangle 13837"/>
                <p:cNvSpPr>
                  <a:spLocks noChangeArrowheads="1"/>
                </p:cNvSpPr>
                <p:nvPr/>
              </p:nvSpPr>
              <p:spPr bwMode="auto">
                <a:xfrm>
                  <a:off x="-667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1" name="Rectangle 13838"/>
                <p:cNvSpPr>
                  <a:spLocks noChangeArrowheads="1"/>
                </p:cNvSpPr>
                <p:nvPr/>
              </p:nvSpPr>
              <p:spPr bwMode="auto">
                <a:xfrm>
                  <a:off x="-664" y="6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2" name="Rectangle 13839"/>
                <p:cNvSpPr>
                  <a:spLocks noChangeArrowheads="1"/>
                </p:cNvSpPr>
                <p:nvPr/>
              </p:nvSpPr>
              <p:spPr bwMode="auto">
                <a:xfrm>
                  <a:off x="-664" y="66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3" name="Rectangle 13840"/>
                <p:cNvSpPr>
                  <a:spLocks noChangeArrowheads="1"/>
                </p:cNvSpPr>
                <p:nvPr/>
              </p:nvSpPr>
              <p:spPr bwMode="auto">
                <a:xfrm>
                  <a:off x="-664" y="67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4" name="Rectangle 13841"/>
                <p:cNvSpPr>
                  <a:spLocks noChangeArrowheads="1"/>
                </p:cNvSpPr>
                <p:nvPr/>
              </p:nvSpPr>
              <p:spPr bwMode="auto">
                <a:xfrm>
                  <a:off x="-662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5" name="Rectangle 13842"/>
                <p:cNvSpPr>
                  <a:spLocks noChangeArrowheads="1"/>
                </p:cNvSpPr>
                <p:nvPr/>
              </p:nvSpPr>
              <p:spPr bwMode="auto">
                <a:xfrm>
                  <a:off x="-662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6" name="Rectangle 13843"/>
                <p:cNvSpPr>
                  <a:spLocks noChangeArrowheads="1"/>
                </p:cNvSpPr>
                <p:nvPr/>
              </p:nvSpPr>
              <p:spPr bwMode="auto">
                <a:xfrm>
                  <a:off x="-660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7" name="Rectangle 13844"/>
                <p:cNvSpPr>
                  <a:spLocks noChangeArrowheads="1"/>
                </p:cNvSpPr>
                <p:nvPr/>
              </p:nvSpPr>
              <p:spPr bwMode="auto">
                <a:xfrm>
                  <a:off x="-660" y="69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8" name="Rectangle 13845"/>
                <p:cNvSpPr>
                  <a:spLocks noChangeArrowheads="1"/>
                </p:cNvSpPr>
                <p:nvPr/>
              </p:nvSpPr>
              <p:spPr bwMode="auto">
                <a:xfrm>
                  <a:off x="-660" y="6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89" name="Rectangle 13846"/>
                <p:cNvSpPr>
                  <a:spLocks noChangeArrowheads="1"/>
                </p:cNvSpPr>
                <p:nvPr/>
              </p:nvSpPr>
              <p:spPr bwMode="auto">
                <a:xfrm>
                  <a:off x="-657" y="66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0" name="Rectangle 13847"/>
                <p:cNvSpPr>
                  <a:spLocks noChangeArrowheads="1"/>
                </p:cNvSpPr>
                <p:nvPr/>
              </p:nvSpPr>
              <p:spPr bwMode="auto">
                <a:xfrm>
                  <a:off x="-657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1" name="Rectangle 13848"/>
                <p:cNvSpPr>
                  <a:spLocks noChangeArrowheads="1"/>
                </p:cNvSpPr>
                <p:nvPr/>
              </p:nvSpPr>
              <p:spPr bwMode="auto">
                <a:xfrm>
                  <a:off x="-657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2" name="Rectangle 13849"/>
                <p:cNvSpPr>
                  <a:spLocks noChangeArrowheads="1"/>
                </p:cNvSpPr>
                <p:nvPr/>
              </p:nvSpPr>
              <p:spPr bwMode="auto">
                <a:xfrm>
                  <a:off x="-655" y="6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3" name="Rectangle 13850"/>
                <p:cNvSpPr>
                  <a:spLocks noChangeArrowheads="1"/>
                </p:cNvSpPr>
                <p:nvPr/>
              </p:nvSpPr>
              <p:spPr bwMode="auto">
                <a:xfrm>
                  <a:off x="-655" y="6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4" name="Rectangle 13851"/>
                <p:cNvSpPr>
                  <a:spLocks noChangeArrowheads="1"/>
                </p:cNvSpPr>
                <p:nvPr/>
              </p:nvSpPr>
              <p:spPr bwMode="auto">
                <a:xfrm>
                  <a:off x="-655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5" name="Rectangle 13852"/>
                <p:cNvSpPr>
                  <a:spLocks noChangeArrowheads="1"/>
                </p:cNvSpPr>
                <p:nvPr/>
              </p:nvSpPr>
              <p:spPr bwMode="auto">
                <a:xfrm>
                  <a:off x="-652" y="62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6" name="Rectangle 13853"/>
                <p:cNvSpPr>
                  <a:spLocks noChangeArrowheads="1"/>
                </p:cNvSpPr>
                <p:nvPr/>
              </p:nvSpPr>
              <p:spPr bwMode="auto">
                <a:xfrm>
                  <a:off x="-652" y="64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7" name="Rectangle 13854"/>
                <p:cNvSpPr>
                  <a:spLocks noChangeArrowheads="1"/>
                </p:cNvSpPr>
                <p:nvPr/>
              </p:nvSpPr>
              <p:spPr bwMode="auto">
                <a:xfrm>
                  <a:off x="-650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8" name="Rectangle 13855"/>
                <p:cNvSpPr>
                  <a:spLocks noChangeArrowheads="1"/>
                </p:cNvSpPr>
                <p:nvPr/>
              </p:nvSpPr>
              <p:spPr bwMode="auto">
                <a:xfrm>
                  <a:off x="-650" y="6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99" name="Rectangle 13856"/>
                <p:cNvSpPr>
                  <a:spLocks noChangeArrowheads="1"/>
                </p:cNvSpPr>
                <p:nvPr/>
              </p:nvSpPr>
              <p:spPr bwMode="auto">
                <a:xfrm>
                  <a:off x="-650" y="6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0" name="Rectangle 13857"/>
                <p:cNvSpPr>
                  <a:spLocks noChangeArrowheads="1"/>
                </p:cNvSpPr>
                <p:nvPr/>
              </p:nvSpPr>
              <p:spPr bwMode="auto">
                <a:xfrm>
                  <a:off x="-648" y="6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1" name="Rectangle 13858"/>
                <p:cNvSpPr>
                  <a:spLocks noChangeArrowheads="1"/>
                </p:cNvSpPr>
                <p:nvPr/>
              </p:nvSpPr>
              <p:spPr bwMode="auto">
                <a:xfrm>
                  <a:off x="-648" y="6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2" name="Rectangle 13859"/>
                <p:cNvSpPr>
                  <a:spLocks noChangeArrowheads="1"/>
                </p:cNvSpPr>
                <p:nvPr/>
              </p:nvSpPr>
              <p:spPr bwMode="auto">
                <a:xfrm>
                  <a:off x="-648" y="6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3" name="Rectangle 13860"/>
                <p:cNvSpPr>
                  <a:spLocks noChangeArrowheads="1"/>
                </p:cNvSpPr>
                <p:nvPr/>
              </p:nvSpPr>
              <p:spPr bwMode="auto">
                <a:xfrm>
                  <a:off x="-645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4" name="Rectangle 13861"/>
                <p:cNvSpPr>
                  <a:spLocks noChangeArrowheads="1"/>
                </p:cNvSpPr>
                <p:nvPr/>
              </p:nvSpPr>
              <p:spPr bwMode="auto">
                <a:xfrm>
                  <a:off x="-645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5" name="Rectangle 13862"/>
                <p:cNvSpPr>
                  <a:spLocks noChangeArrowheads="1"/>
                </p:cNvSpPr>
                <p:nvPr/>
              </p:nvSpPr>
              <p:spPr bwMode="auto">
                <a:xfrm>
                  <a:off x="-645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6" name="Rectangle 13863"/>
                <p:cNvSpPr>
                  <a:spLocks noChangeArrowheads="1"/>
                </p:cNvSpPr>
                <p:nvPr/>
              </p:nvSpPr>
              <p:spPr bwMode="auto">
                <a:xfrm>
                  <a:off x="-643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7" name="Rectangle 13864"/>
                <p:cNvSpPr>
                  <a:spLocks noChangeArrowheads="1"/>
                </p:cNvSpPr>
                <p:nvPr/>
              </p:nvSpPr>
              <p:spPr bwMode="auto">
                <a:xfrm>
                  <a:off x="-643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8" name="Rectangle 13865"/>
                <p:cNvSpPr>
                  <a:spLocks noChangeArrowheads="1"/>
                </p:cNvSpPr>
                <p:nvPr/>
              </p:nvSpPr>
              <p:spPr bwMode="auto">
                <a:xfrm>
                  <a:off x="-643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09" name="Rectangle 13866"/>
                <p:cNvSpPr>
                  <a:spLocks noChangeArrowheads="1"/>
                </p:cNvSpPr>
                <p:nvPr/>
              </p:nvSpPr>
              <p:spPr bwMode="auto">
                <a:xfrm>
                  <a:off x="-640" y="5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0" name="Rectangle 13867"/>
                <p:cNvSpPr>
                  <a:spLocks noChangeArrowheads="1"/>
                </p:cNvSpPr>
                <p:nvPr/>
              </p:nvSpPr>
              <p:spPr bwMode="auto">
                <a:xfrm>
                  <a:off x="-640" y="5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1" name="Rectangle 13868"/>
                <p:cNvSpPr>
                  <a:spLocks noChangeArrowheads="1"/>
                </p:cNvSpPr>
                <p:nvPr/>
              </p:nvSpPr>
              <p:spPr bwMode="auto">
                <a:xfrm>
                  <a:off x="-638" y="5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2" name="Rectangle 13869"/>
                <p:cNvSpPr>
                  <a:spLocks noChangeArrowheads="1"/>
                </p:cNvSpPr>
                <p:nvPr/>
              </p:nvSpPr>
              <p:spPr bwMode="auto">
                <a:xfrm>
                  <a:off x="-638" y="5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3" name="Rectangle 13870"/>
                <p:cNvSpPr>
                  <a:spLocks noChangeArrowheads="1"/>
                </p:cNvSpPr>
                <p:nvPr/>
              </p:nvSpPr>
              <p:spPr bwMode="auto">
                <a:xfrm>
                  <a:off x="-638" y="5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4" name="Rectangle 13871"/>
                <p:cNvSpPr>
                  <a:spLocks noChangeArrowheads="1"/>
                </p:cNvSpPr>
                <p:nvPr/>
              </p:nvSpPr>
              <p:spPr bwMode="auto">
                <a:xfrm>
                  <a:off x="-635" y="5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5" name="Rectangle 13872"/>
                <p:cNvSpPr>
                  <a:spLocks noChangeArrowheads="1"/>
                </p:cNvSpPr>
                <p:nvPr/>
              </p:nvSpPr>
              <p:spPr bwMode="auto">
                <a:xfrm>
                  <a:off x="-635" y="5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6" name="Rectangle 13873"/>
                <p:cNvSpPr>
                  <a:spLocks noChangeArrowheads="1"/>
                </p:cNvSpPr>
                <p:nvPr/>
              </p:nvSpPr>
              <p:spPr bwMode="auto">
                <a:xfrm>
                  <a:off x="-635" y="49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7" name="Rectangle 13874"/>
                <p:cNvSpPr>
                  <a:spLocks noChangeArrowheads="1"/>
                </p:cNvSpPr>
                <p:nvPr/>
              </p:nvSpPr>
              <p:spPr bwMode="auto">
                <a:xfrm>
                  <a:off x="-633" y="4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8" name="Rectangle 13875"/>
                <p:cNvSpPr>
                  <a:spLocks noChangeArrowheads="1"/>
                </p:cNvSpPr>
                <p:nvPr/>
              </p:nvSpPr>
              <p:spPr bwMode="auto">
                <a:xfrm>
                  <a:off x="-633" y="4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19" name="Rectangle 13876"/>
                <p:cNvSpPr>
                  <a:spLocks noChangeArrowheads="1"/>
                </p:cNvSpPr>
                <p:nvPr/>
              </p:nvSpPr>
              <p:spPr bwMode="auto">
                <a:xfrm>
                  <a:off x="-633" y="4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0" name="Rectangle 13877"/>
                <p:cNvSpPr>
                  <a:spLocks noChangeArrowheads="1"/>
                </p:cNvSpPr>
                <p:nvPr/>
              </p:nvSpPr>
              <p:spPr bwMode="auto">
                <a:xfrm>
                  <a:off x="-631" y="4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1" name="Rectangle 13878"/>
                <p:cNvSpPr>
                  <a:spLocks noChangeArrowheads="1"/>
                </p:cNvSpPr>
                <p:nvPr/>
              </p:nvSpPr>
              <p:spPr bwMode="auto">
                <a:xfrm>
                  <a:off x="-631" y="4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2" name="Rectangle 13879"/>
                <p:cNvSpPr>
                  <a:spLocks noChangeArrowheads="1"/>
                </p:cNvSpPr>
                <p:nvPr/>
              </p:nvSpPr>
              <p:spPr bwMode="auto">
                <a:xfrm>
                  <a:off x="-628" y="4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3" name="Rectangle 13880"/>
                <p:cNvSpPr>
                  <a:spLocks noChangeArrowheads="1"/>
                </p:cNvSpPr>
                <p:nvPr/>
              </p:nvSpPr>
              <p:spPr bwMode="auto">
                <a:xfrm>
                  <a:off x="-628" y="4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4" name="Rectangle 13881"/>
                <p:cNvSpPr>
                  <a:spLocks noChangeArrowheads="1"/>
                </p:cNvSpPr>
                <p:nvPr/>
              </p:nvSpPr>
              <p:spPr bwMode="auto">
                <a:xfrm>
                  <a:off x="-628" y="4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5" name="Rectangle 13882"/>
                <p:cNvSpPr>
                  <a:spLocks noChangeArrowheads="1"/>
                </p:cNvSpPr>
                <p:nvPr/>
              </p:nvSpPr>
              <p:spPr bwMode="auto">
                <a:xfrm>
                  <a:off x="-626" y="4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6" name="Rectangle 13883"/>
                <p:cNvSpPr>
                  <a:spLocks noChangeArrowheads="1"/>
                </p:cNvSpPr>
                <p:nvPr/>
              </p:nvSpPr>
              <p:spPr bwMode="auto">
                <a:xfrm>
                  <a:off x="-626" y="41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7" name="Rectangle 13884"/>
                <p:cNvSpPr>
                  <a:spLocks noChangeArrowheads="1"/>
                </p:cNvSpPr>
                <p:nvPr/>
              </p:nvSpPr>
              <p:spPr bwMode="auto">
                <a:xfrm>
                  <a:off x="-626" y="40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8" name="Rectangle 13885"/>
                <p:cNvSpPr>
                  <a:spLocks noChangeArrowheads="1"/>
                </p:cNvSpPr>
                <p:nvPr/>
              </p:nvSpPr>
              <p:spPr bwMode="auto">
                <a:xfrm>
                  <a:off x="-623" y="39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29" name="Rectangle 13886"/>
                <p:cNvSpPr>
                  <a:spLocks noChangeArrowheads="1"/>
                </p:cNvSpPr>
                <p:nvPr/>
              </p:nvSpPr>
              <p:spPr bwMode="auto">
                <a:xfrm>
                  <a:off x="-623" y="39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0" name="Rectangle 13887"/>
                <p:cNvSpPr>
                  <a:spLocks noChangeArrowheads="1"/>
                </p:cNvSpPr>
                <p:nvPr/>
              </p:nvSpPr>
              <p:spPr bwMode="auto">
                <a:xfrm>
                  <a:off x="-623" y="3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1" name="Rectangle 13888"/>
                <p:cNvSpPr>
                  <a:spLocks noChangeArrowheads="1"/>
                </p:cNvSpPr>
                <p:nvPr/>
              </p:nvSpPr>
              <p:spPr bwMode="auto">
                <a:xfrm>
                  <a:off x="-621" y="3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2" name="Rectangle 13889"/>
                <p:cNvSpPr>
                  <a:spLocks noChangeArrowheads="1"/>
                </p:cNvSpPr>
                <p:nvPr/>
              </p:nvSpPr>
              <p:spPr bwMode="auto">
                <a:xfrm>
                  <a:off x="-621" y="3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3" name="Rectangle 13890"/>
                <p:cNvSpPr>
                  <a:spLocks noChangeArrowheads="1"/>
                </p:cNvSpPr>
                <p:nvPr/>
              </p:nvSpPr>
              <p:spPr bwMode="auto">
                <a:xfrm>
                  <a:off x="-619" y="3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4" name="Rectangle 13891"/>
                <p:cNvSpPr>
                  <a:spLocks noChangeArrowheads="1"/>
                </p:cNvSpPr>
                <p:nvPr/>
              </p:nvSpPr>
              <p:spPr bwMode="auto">
                <a:xfrm>
                  <a:off x="-619" y="3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5" name="Rectangle 13892"/>
                <p:cNvSpPr>
                  <a:spLocks noChangeArrowheads="1"/>
                </p:cNvSpPr>
                <p:nvPr/>
              </p:nvSpPr>
              <p:spPr bwMode="auto">
                <a:xfrm>
                  <a:off x="-619" y="3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6" name="Rectangle 13893"/>
                <p:cNvSpPr>
                  <a:spLocks noChangeArrowheads="1"/>
                </p:cNvSpPr>
                <p:nvPr/>
              </p:nvSpPr>
              <p:spPr bwMode="auto">
                <a:xfrm>
                  <a:off x="-616" y="3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7" name="Rectangle 13894"/>
                <p:cNvSpPr>
                  <a:spLocks noChangeArrowheads="1"/>
                </p:cNvSpPr>
                <p:nvPr/>
              </p:nvSpPr>
              <p:spPr bwMode="auto">
                <a:xfrm>
                  <a:off x="-616" y="3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8" name="Rectangle 13895"/>
                <p:cNvSpPr>
                  <a:spLocks noChangeArrowheads="1"/>
                </p:cNvSpPr>
                <p:nvPr/>
              </p:nvSpPr>
              <p:spPr bwMode="auto">
                <a:xfrm>
                  <a:off x="-616" y="3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39" name="Rectangle 13896"/>
                <p:cNvSpPr>
                  <a:spLocks noChangeArrowheads="1"/>
                </p:cNvSpPr>
                <p:nvPr/>
              </p:nvSpPr>
              <p:spPr bwMode="auto">
                <a:xfrm>
                  <a:off x="-614" y="3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0" name="Rectangle 13897"/>
                <p:cNvSpPr>
                  <a:spLocks noChangeArrowheads="1"/>
                </p:cNvSpPr>
                <p:nvPr/>
              </p:nvSpPr>
              <p:spPr bwMode="auto">
                <a:xfrm>
                  <a:off x="-614" y="3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1" name="Rectangle 13898"/>
                <p:cNvSpPr>
                  <a:spLocks noChangeArrowheads="1"/>
                </p:cNvSpPr>
                <p:nvPr/>
              </p:nvSpPr>
              <p:spPr bwMode="auto">
                <a:xfrm>
                  <a:off x="-614" y="3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2" name="Rectangle 13899"/>
                <p:cNvSpPr>
                  <a:spLocks noChangeArrowheads="1"/>
                </p:cNvSpPr>
                <p:nvPr/>
              </p:nvSpPr>
              <p:spPr bwMode="auto">
                <a:xfrm>
                  <a:off x="-611" y="38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3" name="Rectangle 13900"/>
                <p:cNvSpPr>
                  <a:spLocks noChangeArrowheads="1"/>
                </p:cNvSpPr>
                <p:nvPr/>
              </p:nvSpPr>
              <p:spPr bwMode="auto">
                <a:xfrm>
                  <a:off x="-611" y="39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4" name="Rectangle 13901"/>
                <p:cNvSpPr>
                  <a:spLocks noChangeArrowheads="1"/>
                </p:cNvSpPr>
                <p:nvPr/>
              </p:nvSpPr>
              <p:spPr bwMode="auto">
                <a:xfrm>
                  <a:off x="-611" y="40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5" name="Rectangle 13902"/>
                <p:cNvSpPr>
                  <a:spLocks noChangeArrowheads="1"/>
                </p:cNvSpPr>
                <p:nvPr/>
              </p:nvSpPr>
              <p:spPr bwMode="auto">
                <a:xfrm>
                  <a:off x="-609" y="4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6" name="Rectangle 13903"/>
                <p:cNvSpPr>
                  <a:spLocks noChangeArrowheads="1"/>
                </p:cNvSpPr>
                <p:nvPr/>
              </p:nvSpPr>
              <p:spPr bwMode="auto">
                <a:xfrm>
                  <a:off x="-609" y="3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7" name="Rectangle 13904"/>
                <p:cNvSpPr>
                  <a:spLocks noChangeArrowheads="1"/>
                </p:cNvSpPr>
                <p:nvPr/>
              </p:nvSpPr>
              <p:spPr bwMode="auto">
                <a:xfrm>
                  <a:off x="-607" y="4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8" name="Rectangle 13905"/>
                <p:cNvSpPr>
                  <a:spLocks noChangeArrowheads="1"/>
                </p:cNvSpPr>
                <p:nvPr/>
              </p:nvSpPr>
              <p:spPr bwMode="auto">
                <a:xfrm>
                  <a:off x="-607" y="4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49" name="Rectangle 13906"/>
                <p:cNvSpPr>
                  <a:spLocks noChangeArrowheads="1"/>
                </p:cNvSpPr>
                <p:nvPr/>
              </p:nvSpPr>
              <p:spPr bwMode="auto">
                <a:xfrm>
                  <a:off x="-607" y="4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450" name="Rectangle 13907"/>
                <p:cNvSpPr>
                  <a:spLocks noChangeArrowheads="1"/>
                </p:cNvSpPr>
                <p:nvPr/>
              </p:nvSpPr>
              <p:spPr bwMode="auto">
                <a:xfrm>
                  <a:off x="-604" y="4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02" name="Group 14109"/>
              <p:cNvGrpSpPr>
                <a:grpSpLocks/>
              </p:cNvGrpSpPr>
              <p:nvPr/>
            </p:nvGrpSpPr>
            <p:grpSpPr bwMode="auto">
              <a:xfrm>
                <a:off x="2129002" y="2175178"/>
                <a:ext cx="247367" cy="423834"/>
                <a:chOff x="-604" y="124"/>
                <a:chExt cx="178" cy="475"/>
              </a:xfrm>
            </p:grpSpPr>
            <p:sp>
              <p:nvSpPr>
                <p:cNvPr id="1051" name="Rectangle 13909"/>
                <p:cNvSpPr>
                  <a:spLocks noChangeArrowheads="1"/>
                </p:cNvSpPr>
                <p:nvPr/>
              </p:nvSpPr>
              <p:spPr bwMode="auto">
                <a:xfrm>
                  <a:off x="-604" y="4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2" name="Rectangle 13910"/>
                <p:cNvSpPr>
                  <a:spLocks noChangeArrowheads="1"/>
                </p:cNvSpPr>
                <p:nvPr/>
              </p:nvSpPr>
              <p:spPr bwMode="auto">
                <a:xfrm>
                  <a:off x="-604" y="4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3" name="Rectangle 13911"/>
                <p:cNvSpPr>
                  <a:spLocks noChangeArrowheads="1"/>
                </p:cNvSpPr>
                <p:nvPr/>
              </p:nvSpPr>
              <p:spPr bwMode="auto">
                <a:xfrm>
                  <a:off x="-602" y="4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4" name="Rectangle 13912"/>
                <p:cNvSpPr>
                  <a:spLocks noChangeArrowheads="1"/>
                </p:cNvSpPr>
                <p:nvPr/>
              </p:nvSpPr>
              <p:spPr bwMode="auto">
                <a:xfrm>
                  <a:off x="-602" y="4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5" name="Rectangle 13913"/>
                <p:cNvSpPr>
                  <a:spLocks noChangeArrowheads="1"/>
                </p:cNvSpPr>
                <p:nvPr/>
              </p:nvSpPr>
              <p:spPr bwMode="auto">
                <a:xfrm>
                  <a:off x="-602" y="4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6" name="Rectangle 13914"/>
                <p:cNvSpPr>
                  <a:spLocks noChangeArrowheads="1"/>
                </p:cNvSpPr>
                <p:nvPr/>
              </p:nvSpPr>
              <p:spPr bwMode="auto">
                <a:xfrm>
                  <a:off x="-599" y="4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7" name="Rectangle 13915"/>
                <p:cNvSpPr>
                  <a:spLocks noChangeArrowheads="1"/>
                </p:cNvSpPr>
                <p:nvPr/>
              </p:nvSpPr>
              <p:spPr bwMode="auto">
                <a:xfrm>
                  <a:off x="-599" y="4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8" name="Rectangle 13916"/>
                <p:cNvSpPr>
                  <a:spLocks noChangeArrowheads="1"/>
                </p:cNvSpPr>
                <p:nvPr/>
              </p:nvSpPr>
              <p:spPr bwMode="auto">
                <a:xfrm>
                  <a:off x="-597" y="48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9" name="Rectangle 13917"/>
                <p:cNvSpPr>
                  <a:spLocks noChangeArrowheads="1"/>
                </p:cNvSpPr>
                <p:nvPr/>
              </p:nvSpPr>
              <p:spPr bwMode="auto">
                <a:xfrm>
                  <a:off x="-597" y="4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0" name="Rectangle 13918"/>
                <p:cNvSpPr>
                  <a:spLocks noChangeArrowheads="1"/>
                </p:cNvSpPr>
                <p:nvPr/>
              </p:nvSpPr>
              <p:spPr bwMode="auto">
                <a:xfrm>
                  <a:off x="-597" y="4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1" name="Rectangle 13919"/>
                <p:cNvSpPr>
                  <a:spLocks noChangeArrowheads="1"/>
                </p:cNvSpPr>
                <p:nvPr/>
              </p:nvSpPr>
              <p:spPr bwMode="auto">
                <a:xfrm>
                  <a:off x="-594" y="49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2" name="Rectangle 13920"/>
                <p:cNvSpPr>
                  <a:spLocks noChangeArrowheads="1"/>
                </p:cNvSpPr>
                <p:nvPr/>
              </p:nvSpPr>
              <p:spPr bwMode="auto">
                <a:xfrm>
                  <a:off x="-594" y="51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3" name="Rectangle 13921"/>
                <p:cNvSpPr>
                  <a:spLocks noChangeArrowheads="1"/>
                </p:cNvSpPr>
                <p:nvPr/>
              </p:nvSpPr>
              <p:spPr bwMode="auto">
                <a:xfrm>
                  <a:off x="-594" y="5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4" name="Rectangle 13922"/>
                <p:cNvSpPr>
                  <a:spLocks noChangeArrowheads="1"/>
                </p:cNvSpPr>
                <p:nvPr/>
              </p:nvSpPr>
              <p:spPr bwMode="auto">
                <a:xfrm>
                  <a:off x="-592" y="5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5" name="Rectangle 13923"/>
                <p:cNvSpPr>
                  <a:spLocks noChangeArrowheads="1"/>
                </p:cNvSpPr>
                <p:nvPr/>
              </p:nvSpPr>
              <p:spPr bwMode="auto">
                <a:xfrm>
                  <a:off x="-592" y="5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6" name="Rectangle 13924"/>
                <p:cNvSpPr>
                  <a:spLocks noChangeArrowheads="1"/>
                </p:cNvSpPr>
                <p:nvPr/>
              </p:nvSpPr>
              <p:spPr bwMode="auto">
                <a:xfrm>
                  <a:off x="-592" y="5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7" name="Rectangle 13925"/>
                <p:cNvSpPr>
                  <a:spLocks noChangeArrowheads="1"/>
                </p:cNvSpPr>
                <p:nvPr/>
              </p:nvSpPr>
              <p:spPr bwMode="auto">
                <a:xfrm>
                  <a:off x="-590" y="5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8" name="Rectangle 13926"/>
                <p:cNvSpPr>
                  <a:spLocks noChangeArrowheads="1"/>
                </p:cNvSpPr>
                <p:nvPr/>
              </p:nvSpPr>
              <p:spPr bwMode="auto">
                <a:xfrm>
                  <a:off x="-590" y="5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69" name="Rectangle 13927"/>
                <p:cNvSpPr>
                  <a:spLocks noChangeArrowheads="1"/>
                </p:cNvSpPr>
                <p:nvPr/>
              </p:nvSpPr>
              <p:spPr bwMode="auto">
                <a:xfrm>
                  <a:off x="-590" y="5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0" name="Rectangle 13928"/>
                <p:cNvSpPr>
                  <a:spLocks noChangeArrowheads="1"/>
                </p:cNvSpPr>
                <p:nvPr/>
              </p:nvSpPr>
              <p:spPr bwMode="auto">
                <a:xfrm>
                  <a:off x="-587" y="52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1" name="Rectangle 13929"/>
                <p:cNvSpPr>
                  <a:spLocks noChangeArrowheads="1"/>
                </p:cNvSpPr>
                <p:nvPr/>
              </p:nvSpPr>
              <p:spPr bwMode="auto">
                <a:xfrm>
                  <a:off x="-587" y="52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2" name="Rectangle 13930"/>
                <p:cNvSpPr>
                  <a:spLocks noChangeArrowheads="1"/>
                </p:cNvSpPr>
                <p:nvPr/>
              </p:nvSpPr>
              <p:spPr bwMode="auto">
                <a:xfrm>
                  <a:off x="-585" y="53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3" name="Rectangle 13931"/>
                <p:cNvSpPr>
                  <a:spLocks noChangeArrowheads="1"/>
                </p:cNvSpPr>
                <p:nvPr/>
              </p:nvSpPr>
              <p:spPr bwMode="auto">
                <a:xfrm>
                  <a:off x="-585" y="5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4" name="Rectangle 13932"/>
                <p:cNvSpPr>
                  <a:spLocks noChangeArrowheads="1"/>
                </p:cNvSpPr>
                <p:nvPr/>
              </p:nvSpPr>
              <p:spPr bwMode="auto">
                <a:xfrm>
                  <a:off x="-585" y="5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5" name="Rectangle 13933"/>
                <p:cNvSpPr>
                  <a:spLocks noChangeArrowheads="1"/>
                </p:cNvSpPr>
                <p:nvPr/>
              </p:nvSpPr>
              <p:spPr bwMode="auto">
                <a:xfrm>
                  <a:off x="-582" y="54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6" name="Rectangle 13934"/>
                <p:cNvSpPr>
                  <a:spLocks noChangeArrowheads="1"/>
                </p:cNvSpPr>
                <p:nvPr/>
              </p:nvSpPr>
              <p:spPr bwMode="auto">
                <a:xfrm>
                  <a:off x="-582" y="5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7" name="Rectangle 13935"/>
                <p:cNvSpPr>
                  <a:spLocks noChangeArrowheads="1"/>
                </p:cNvSpPr>
                <p:nvPr/>
              </p:nvSpPr>
              <p:spPr bwMode="auto">
                <a:xfrm>
                  <a:off x="-582" y="5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8" name="Rectangle 13936"/>
                <p:cNvSpPr>
                  <a:spLocks noChangeArrowheads="1"/>
                </p:cNvSpPr>
                <p:nvPr/>
              </p:nvSpPr>
              <p:spPr bwMode="auto">
                <a:xfrm>
                  <a:off x="-580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79" name="Rectangle 13937"/>
                <p:cNvSpPr>
                  <a:spLocks noChangeArrowheads="1"/>
                </p:cNvSpPr>
                <p:nvPr/>
              </p:nvSpPr>
              <p:spPr bwMode="auto">
                <a:xfrm>
                  <a:off x="-580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0" name="Rectangle 13938"/>
                <p:cNvSpPr>
                  <a:spLocks noChangeArrowheads="1"/>
                </p:cNvSpPr>
                <p:nvPr/>
              </p:nvSpPr>
              <p:spPr bwMode="auto">
                <a:xfrm>
                  <a:off x="-580" y="5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1" name="Rectangle 13939"/>
                <p:cNvSpPr>
                  <a:spLocks noChangeArrowheads="1"/>
                </p:cNvSpPr>
                <p:nvPr/>
              </p:nvSpPr>
              <p:spPr bwMode="auto">
                <a:xfrm>
                  <a:off x="-578" y="5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2" name="Rectangle 13940"/>
                <p:cNvSpPr>
                  <a:spLocks noChangeArrowheads="1"/>
                </p:cNvSpPr>
                <p:nvPr/>
              </p:nvSpPr>
              <p:spPr bwMode="auto">
                <a:xfrm>
                  <a:off x="-578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3" name="Rectangle 13941"/>
                <p:cNvSpPr>
                  <a:spLocks noChangeArrowheads="1"/>
                </p:cNvSpPr>
                <p:nvPr/>
              </p:nvSpPr>
              <p:spPr bwMode="auto">
                <a:xfrm>
                  <a:off x="-575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4" name="Rectangle 13942"/>
                <p:cNvSpPr>
                  <a:spLocks noChangeArrowheads="1"/>
                </p:cNvSpPr>
                <p:nvPr/>
              </p:nvSpPr>
              <p:spPr bwMode="auto">
                <a:xfrm>
                  <a:off x="-575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5" name="Rectangle 13943"/>
                <p:cNvSpPr>
                  <a:spLocks noChangeArrowheads="1"/>
                </p:cNvSpPr>
                <p:nvPr/>
              </p:nvSpPr>
              <p:spPr bwMode="auto">
                <a:xfrm>
                  <a:off x="-575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6" name="Rectangle 13944"/>
                <p:cNvSpPr>
                  <a:spLocks noChangeArrowheads="1"/>
                </p:cNvSpPr>
                <p:nvPr/>
              </p:nvSpPr>
              <p:spPr bwMode="auto">
                <a:xfrm>
                  <a:off x="-573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7" name="Rectangle 13945"/>
                <p:cNvSpPr>
                  <a:spLocks noChangeArrowheads="1"/>
                </p:cNvSpPr>
                <p:nvPr/>
              </p:nvSpPr>
              <p:spPr bwMode="auto">
                <a:xfrm>
                  <a:off x="-573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8" name="Rectangle 13946"/>
                <p:cNvSpPr>
                  <a:spLocks noChangeArrowheads="1"/>
                </p:cNvSpPr>
                <p:nvPr/>
              </p:nvSpPr>
              <p:spPr bwMode="auto">
                <a:xfrm>
                  <a:off x="-573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89" name="Rectangle 13947"/>
                <p:cNvSpPr>
                  <a:spLocks noChangeArrowheads="1"/>
                </p:cNvSpPr>
                <p:nvPr/>
              </p:nvSpPr>
              <p:spPr bwMode="auto">
                <a:xfrm>
                  <a:off x="-570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0" name="Rectangle 13948"/>
                <p:cNvSpPr>
                  <a:spLocks noChangeArrowheads="1"/>
                </p:cNvSpPr>
                <p:nvPr/>
              </p:nvSpPr>
              <p:spPr bwMode="auto">
                <a:xfrm>
                  <a:off x="-570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1" name="Rectangle 13949"/>
                <p:cNvSpPr>
                  <a:spLocks noChangeArrowheads="1"/>
                </p:cNvSpPr>
                <p:nvPr/>
              </p:nvSpPr>
              <p:spPr bwMode="auto">
                <a:xfrm>
                  <a:off x="-570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2" name="Rectangle 13950"/>
                <p:cNvSpPr>
                  <a:spLocks noChangeArrowheads="1"/>
                </p:cNvSpPr>
                <p:nvPr/>
              </p:nvSpPr>
              <p:spPr bwMode="auto">
                <a:xfrm>
                  <a:off x="-568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3" name="Rectangle 13951"/>
                <p:cNvSpPr>
                  <a:spLocks noChangeArrowheads="1"/>
                </p:cNvSpPr>
                <p:nvPr/>
              </p:nvSpPr>
              <p:spPr bwMode="auto">
                <a:xfrm>
                  <a:off x="-568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4" name="Rectangle 13952"/>
                <p:cNvSpPr>
                  <a:spLocks noChangeArrowheads="1"/>
                </p:cNvSpPr>
                <p:nvPr/>
              </p:nvSpPr>
              <p:spPr bwMode="auto">
                <a:xfrm>
                  <a:off x="-565" y="5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5" name="Rectangle 13953"/>
                <p:cNvSpPr>
                  <a:spLocks noChangeArrowheads="1"/>
                </p:cNvSpPr>
                <p:nvPr/>
              </p:nvSpPr>
              <p:spPr bwMode="auto">
                <a:xfrm>
                  <a:off x="-565" y="5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6" name="Rectangle 13954"/>
                <p:cNvSpPr>
                  <a:spLocks noChangeArrowheads="1"/>
                </p:cNvSpPr>
                <p:nvPr/>
              </p:nvSpPr>
              <p:spPr bwMode="auto">
                <a:xfrm>
                  <a:off x="-565" y="5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7" name="Rectangle 13955"/>
                <p:cNvSpPr>
                  <a:spLocks noChangeArrowheads="1"/>
                </p:cNvSpPr>
                <p:nvPr/>
              </p:nvSpPr>
              <p:spPr bwMode="auto">
                <a:xfrm>
                  <a:off x="-563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8" name="Rectangle 13956"/>
                <p:cNvSpPr>
                  <a:spLocks noChangeArrowheads="1"/>
                </p:cNvSpPr>
                <p:nvPr/>
              </p:nvSpPr>
              <p:spPr bwMode="auto">
                <a:xfrm>
                  <a:off x="-563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99" name="Rectangle 13957"/>
                <p:cNvSpPr>
                  <a:spLocks noChangeArrowheads="1"/>
                </p:cNvSpPr>
                <p:nvPr/>
              </p:nvSpPr>
              <p:spPr bwMode="auto">
                <a:xfrm>
                  <a:off x="-563" y="5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0" name="Rectangle 13958"/>
                <p:cNvSpPr>
                  <a:spLocks noChangeArrowheads="1"/>
                </p:cNvSpPr>
                <p:nvPr/>
              </p:nvSpPr>
              <p:spPr bwMode="auto">
                <a:xfrm>
                  <a:off x="-561" y="57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1" name="Rectangle 13959"/>
                <p:cNvSpPr>
                  <a:spLocks noChangeArrowheads="1"/>
                </p:cNvSpPr>
                <p:nvPr/>
              </p:nvSpPr>
              <p:spPr bwMode="auto">
                <a:xfrm>
                  <a:off x="-561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2" name="Rectangle 13960"/>
                <p:cNvSpPr>
                  <a:spLocks noChangeArrowheads="1"/>
                </p:cNvSpPr>
                <p:nvPr/>
              </p:nvSpPr>
              <p:spPr bwMode="auto">
                <a:xfrm>
                  <a:off x="-561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3" name="Rectangle 13961"/>
                <p:cNvSpPr>
                  <a:spLocks noChangeArrowheads="1"/>
                </p:cNvSpPr>
                <p:nvPr/>
              </p:nvSpPr>
              <p:spPr bwMode="auto">
                <a:xfrm>
                  <a:off x="-558" y="5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4" name="Rectangle 13962"/>
                <p:cNvSpPr>
                  <a:spLocks noChangeArrowheads="1"/>
                </p:cNvSpPr>
                <p:nvPr/>
              </p:nvSpPr>
              <p:spPr bwMode="auto">
                <a:xfrm>
                  <a:off x="-558" y="5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5" name="Rectangle 13963"/>
                <p:cNvSpPr>
                  <a:spLocks noChangeArrowheads="1"/>
                </p:cNvSpPr>
                <p:nvPr/>
              </p:nvSpPr>
              <p:spPr bwMode="auto">
                <a:xfrm>
                  <a:off x="-558" y="5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6" name="Rectangle 13964"/>
                <p:cNvSpPr>
                  <a:spLocks noChangeArrowheads="1"/>
                </p:cNvSpPr>
                <p:nvPr/>
              </p:nvSpPr>
              <p:spPr bwMode="auto">
                <a:xfrm>
                  <a:off x="-556" y="5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7" name="Rectangle 13965"/>
                <p:cNvSpPr>
                  <a:spLocks noChangeArrowheads="1"/>
                </p:cNvSpPr>
                <p:nvPr/>
              </p:nvSpPr>
              <p:spPr bwMode="auto">
                <a:xfrm>
                  <a:off x="-556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8" name="Rectangle 13966"/>
                <p:cNvSpPr>
                  <a:spLocks noChangeArrowheads="1"/>
                </p:cNvSpPr>
                <p:nvPr/>
              </p:nvSpPr>
              <p:spPr bwMode="auto">
                <a:xfrm>
                  <a:off x="-553" y="54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09" name="Rectangle 13967"/>
                <p:cNvSpPr>
                  <a:spLocks noChangeArrowheads="1"/>
                </p:cNvSpPr>
                <p:nvPr/>
              </p:nvSpPr>
              <p:spPr bwMode="auto">
                <a:xfrm>
                  <a:off x="-553" y="54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0" name="Rectangle 13968"/>
                <p:cNvSpPr>
                  <a:spLocks noChangeArrowheads="1"/>
                </p:cNvSpPr>
                <p:nvPr/>
              </p:nvSpPr>
              <p:spPr bwMode="auto">
                <a:xfrm>
                  <a:off x="-553" y="5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1" name="Rectangle 13969"/>
                <p:cNvSpPr>
                  <a:spLocks noChangeArrowheads="1"/>
                </p:cNvSpPr>
                <p:nvPr/>
              </p:nvSpPr>
              <p:spPr bwMode="auto">
                <a:xfrm>
                  <a:off x="-551" y="5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2" name="Rectangle 13970"/>
                <p:cNvSpPr>
                  <a:spLocks noChangeArrowheads="1"/>
                </p:cNvSpPr>
                <p:nvPr/>
              </p:nvSpPr>
              <p:spPr bwMode="auto">
                <a:xfrm>
                  <a:off x="-551" y="5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3" name="Rectangle 13971"/>
                <p:cNvSpPr>
                  <a:spLocks noChangeArrowheads="1"/>
                </p:cNvSpPr>
                <p:nvPr/>
              </p:nvSpPr>
              <p:spPr bwMode="auto">
                <a:xfrm>
                  <a:off x="-551" y="5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4" name="Rectangle 13972"/>
                <p:cNvSpPr>
                  <a:spLocks noChangeArrowheads="1"/>
                </p:cNvSpPr>
                <p:nvPr/>
              </p:nvSpPr>
              <p:spPr bwMode="auto">
                <a:xfrm>
                  <a:off x="-549" y="5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5" name="Rectangle 13973"/>
                <p:cNvSpPr>
                  <a:spLocks noChangeArrowheads="1"/>
                </p:cNvSpPr>
                <p:nvPr/>
              </p:nvSpPr>
              <p:spPr bwMode="auto">
                <a:xfrm>
                  <a:off x="-549" y="5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6" name="Rectangle 13974"/>
                <p:cNvSpPr>
                  <a:spLocks noChangeArrowheads="1"/>
                </p:cNvSpPr>
                <p:nvPr/>
              </p:nvSpPr>
              <p:spPr bwMode="auto">
                <a:xfrm>
                  <a:off x="-549" y="5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7" name="Rectangle 13975"/>
                <p:cNvSpPr>
                  <a:spLocks noChangeArrowheads="1"/>
                </p:cNvSpPr>
                <p:nvPr/>
              </p:nvSpPr>
              <p:spPr bwMode="auto">
                <a:xfrm>
                  <a:off x="-546" y="5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8" name="Rectangle 13976"/>
                <p:cNvSpPr>
                  <a:spLocks noChangeArrowheads="1"/>
                </p:cNvSpPr>
                <p:nvPr/>
              </p:nvSpPr>
              <p:spPr bwMode="auto">
                <a:xfrm>
                  <a:off x="-546" y="5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19" name="Rectangle 13977"/>
                <p:cNvSpPr>
                  <a:spLocks noChangeArrowheads="1"/>
                </p:cNvSpPr>
                <p:nvPr/>
              </p:nvSpPr>
              <p:spPr bwMode="auto">
                <a:xfrm>
                  <a:off x="-544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0" name="Rectangle 13978"/>
                <p:cNvSpPr>
                  <a:spLocks noChangeArrowheads="1"/>
                </p:cNvSpPr>
                <p:nvPr/>
              </p:nvSpPr>
              <p:spPr bwMode="auto">
                <a:xfrm>
                  <a:off x="-544" y="5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1" name="Rectangle 13979"/>
                <p:cNvSpPr>
                  <a:spLocks noChangeArrowheads="1"/>
                </p:cNvSpPr>
                <p:nvPr/>
              </p:nvSpPr>
              <p:spPr bwMode="auto">
                <a:xfrm>
                  <a:off x="-544" y="5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2" name="Rectangle 13980"/>
                <p:cNvSpPr>
                  <a:spLocks noChangeArrowheads="1"/>
                </p:cNvSpPr>
                <p:nvPr/>
              </p:nvSpPr>
              <p:spPr bwMode="auto">
                <a:xfrm>
                  <a:off x="-541" y="5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3" name="Rectangle 13981"/>
                <p:cNvSpPr>
                  <a:spLocks noChangeArrowheads="1"/>
                </p:cNvSpPr>
                <p:nvPr/>
              </p:nvSpPr>
              <p:spPr bwMode="auto">
                <a:xfrm>
                  <a:off x="-541" y="55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4" name="Rectangle 13982"/>
                <p:cNvSpPr>
                  <a:spLocks noChangeArrowheads="1"/>
                </p:cNvSpPr>
                <p:nvPr/>
              </p:nvSpPr>
              <p:spPr bwMode="auto">
                <a:xfrm>
                  <a:off x="-541" y="5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5" name="Rectangle 13983"/>
                <p:cNvSpPr>
                  <a:spLocks noChangeArrowheads="1"/>
                </p:cNvSpPr>
                <p:nvPr/>
              </p:nvSpPr>
              <p:spPr bwMode="auto">
                <a:xfrm>
                  <a:off x="-539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6" name="Rectangle 13984"/>
                <p:cNvSpPr>
                  <a:spLocks noChangeArrowheads="1"/>
                </p:cNvSpPr>
                <p:nvPr/>
              </p:nvSpPr>
              <p:spPr bwMode="auto">
                <a:xfrm>
                  <a:off x="-539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7" name="Rectangle 13985"/>
                <p:cNvSpPr>
                  <a:spLocks noChangeArrowheads="1"/>
                </p:cNvSpPr>
                <p:nvPr/>
              </p:nvSpPr>
              <p:spPr bwMode="auto">
                <a:xfrm>
                  <a:off x="-539" y="5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8" name="Rectangle 13986"/>
                <p:cNvSpPr>
                  <a:spLocks noChangeArrowheads="1"/>
                </p:cNvSpPr>
                <p:nvPr/>
              </p:nvSpPr>
              <p:spPr bwMode="auto">
                <a:xfrm>
                  <a:off x="-537" y="5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29" name="Rectangle 13987"/>
                <p:cNvSpPr>
                  <a:spLocks noChangeArrowheads="1"/>
                </p:cNvSpPr>
                <p:nvPr/>
              </p:nvSpPr>
              <p:spPr bwMode="auto">
                <a:xfrm>
                  <a:off x="-537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0" name="Rectangle 13988"/>
                <p:cNvSpPr>
                  <a:spLocks noChangeArrowheads="1"/>
                </p:cNvSpPr>
                <p:nvPr/>
              </p:nvSpPr>
              <p:spPr bwMode="auto">
                <a:xfrm>
                  <a:off x="-534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1" name="Rectangle 13989"/>
                <p:cNvSpPr>
                  <a:spLocks noChangeArrowheads="1"/>
                </p:cNvSpPr>
                <p:nvPr/>
              </p:nvSpPr>
              <p:spPr bwMode="auto">
                <a:xfrm>
                  <a:off x="-534" y="57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2" name="Rectangle 13990"/>
                <p:cNvSpPr>
                  <a:spLocks noChangeArrowheads="1"/>
                </p:cNvSpPr>
                <p:nvPr/>
              </p:nvSpPr>
              <p:spPr bwMode="auto">
                <a:xfrm>
                  <a:off x="-534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3" name="Rectangle 13991"/>
                <p:cNvSpPr>
                  <a:spLocks noChangeArrowheads="1"/>
                </p:cNvSpPr>
                <p:nvPr/>
              </p:nvSpPr>
              <p:spPr bwMode="auto">
                <a:xfrm>
                  <a:off x="-532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4" name="Rectangle 13992"/>
                <p:cNvSpPr>
                  <a:spLocks noChangeArrowheads="1"/>
                </p:cNvSpPr>
                <p:nvPr/>
              </p:nvSpPr>
              <p:spPr bwMode="auto">
                <a:xfrm>
                  <a:off x="-532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5" name="Rectangle 13993"/>
                <p:cNvSpPr>
                  <a:spLocks noChangeArrowheads="1"/>
                </p:cNvSpPr>
                <p:nvPr/>
              </p:nvSpPr>
              <p:spPr bwMode="auto">
                <a:xfrm>
                  <a:off x="-532" y="5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6" name="Rectangle 13994"/>
                <p:cNvSpPr>
                  <a:spLocks noChangeArrowheads="1"/>
                </p:cNvSpPr>
                <p:nvPr/>
              </p:nvSpPr>
              <p:spPr bwMode="auto">
                <a:xfrm>
                  <a:off x="-529" y="5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7" name="Rectangle 13995"/>
                <p:cNvSpPr>
                  <a:spLocks noChangeArrowheads="1"/>
                </p:cNvSpPr>
                <p:nvPr/>
              </p:nvSpPr>
              <p:spPr bwMode="auto">
                <a:xfrm>
                  <a:off x="-529" y="5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8" name="Rectangle 13996"/>
                <p:cNvSpPr>
                  <a:spLocks noChangeArrowheads="1"/>
                </p:cNvSpPr>
                <p:nvPr/>
              </p:nvSpPr>
              <p:spPr bwMode="auto">
                <a:xfrm>
                  <a:off x="-529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39" name="Rectangle 13997"/>
                <p:cNvSpPr>
                  <a:spLocks noChangeArrowheads="1"/>
                </p:cNvSpPr>
                <p:nvPr/>
              </p:nvSpPr>
              <p:spPr bwMode="auto">
                <a:xfrm>
                  <a:off x="-527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0" name="Rectangle 13998"/>
                <p:cNvSpPr>
                  <a:spLocks noChangeArrowheads="1"/>
                </p:cNvSpPr>
                <p:nvPr/>
              </p:nvSpPr>
              <p:spPr bwMode="auto">
                <a:xfrm>
                  <a:off x="-527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1" name="Rectangle 13999"/>
                <p:cNvSpPr>
                  <a:spLocks noChangeArrowheads="1"/>
                </p:cNvSpPr>
                <p:nvPr/>
              </p:nvSpPr>
              <p:spPr bwMode="auto">
                <a:xfrm>
                  <a:off x="-527" y="57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2" name="Rectangle 14000"/>
                <p:cNvSpPr>
                  <a:spLocks noChangeArrowheads="1"/>
                </p:cNvSpPr>
                <p:nvPr/>
              </p:nvSpPr>
              <p:spPr bwMode="auto">
                <a:xfrm>
                  <a:off x="-524" y="58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3" name="Rectangle 14001"/>
                <p:cNvSpPr>
                  <a:spLocks noChangeArrowheads="1"/>
                </p:cNvSpPr>
                <p:nvPr/>
              </p:nvSpPr>
              <p:spPr bwMode="auto">
                <a:xfrm>
                  <a:off x="-524" y="57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4" name="Rectangle 14002"/>
                <p:cNvSpPr>
                  <a:spLocks noChangeArrowheads="1"/>
                </p:cNvSpPr>
                <p:nvPr/>
              </p:nvSpPr>
              <p:spPr bwMode="auto">
                <a:xfrm>
                  <a:off x="-522" y="5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5" name="Rectangle 14003"/>
                <p:cNvSpPr>
                  <a:spLocks noChangeArrowheads="1"/>
                </p:cNvSpPr>
                <p:nvPr/>
              </p:nvSpPr>
              <p:spPr bwMode="auto">
                <a:xfrm>
                  <a:off x="-522" y="5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6" name="Rectangle 14004"/>
                <p:cNvSpPr>
                  <a:spLocks noChangeArrowheads="1"/>
                </p:cNvSpPr>
                <p:nvPr/>
              </p:nvSpPr>
              <p:spPr bwMode="auto">
                <a:xfrm>
                  <a:off x="-522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7" name="Rectangle 14005"/>
                <p:cNvSpPr>
                  <a:spLocks noChangeArrowheads="1"/>
                </p:cNvSpPr>
                <p:nvPr/>
              </p:nvSpPr>
              <p:spPr bwMode="auto">
                <a:xfrm>
                  <a:off x="-520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8" name="Rectangle 14006"/>
                <p:cNvSpPr>
                  <a:spLocks noChangeArrowheads="1"/>
                </p:cNvSpPr>
                <p:nvPr/>
              </p:nvSpPr>
              <p:spPr bwMode="auto">
                <a:xfrm>
                  <a:off x="-520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49" name="Rectangle 14007"/>
                <p:cNvSpPr>
                  <a:spLocks noChangeArrowheads="1"/>
                </p:cNvSpPr>
                <p:nvPr/>
              </p:nvSpPr>
              <p:spPr bwMode="auto">
                <a:xfrm>
                  <a:off x="-520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0" name="Rectangle 14008"/>
                <p:cNvSpPr>
                  <a:spLocks noChangeArrowheads="1"/>
                </p:cNvSpPr>
                <p:nvPr/>
              </p:nvSpPr>
              <p:spPr bwMode="auto">
                <a:xfrm>
                  <a:off x="-517" y="57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1" name="Rectangle 14009"/>
                <p:cNvSpPr>
                  <a:spLocks noChangeArrowheads="1"/>
                </p:cNvSpPr>
                <p:nvPr/>
              </p:nvSpPr>
              <p:spPr bwMode="auto">
                <a:xfrm>
                  <a:off x="-517" y="5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2" name="Rectangle 14010"/>
                <p:cNvSpPr>
                  <a:spLocks noChangeArrowheads="1"/>
                </p:cNvSpPr>
                <p:nvPr/>
              </p:nvSpPr>
              <p:spPr bwMode="auto">
                <a:xfrm>
                  <a:off x="-517" y="5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3" name="Rectangle 14011"/>
                <p:cNvSpPr>
                  <a:spLocks noChangeArrowheads="1"/>
                </p:cNvSpPr>
                <p:nvPr/>
              </p:nvSpPr>
              <p:spPr bwMode="auto">
                <a:xfrm>
                  <a:off x="-515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4" name="Rectangle 14012"/>
                <p:cNvSpPr>
                  <a:spLocks noChangeArrowheads="1"/>
                </p:cNvSpPr>
                <p:nvPr/>
              </p:nvSpPr>
              <p:spPr bwMode="auto">
                <a:xfrm>
                  <a:off x="-515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5" name="Rectangle 14013"/>
                <p:cNvSpPr>
                  <a:spLocks noChangeArrowheads="1"/>
                </p:cNvSpPr>
                <p:nvPr/>
              </p:nvSpPr>
              <p:spPr bwMode="auto">
                <a:xfrm>
                  <a:off x="-512" y="5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6" name="Rectangle 14014"/>
                <p:cNvSpPr>
                  <a:spLocks noChangeArrowheads="1"/>
                </p:cNvSpPr>
                <p:nvPr/>
              </p:nvSpPr>
              <p:spPr bwMode="auto">
                <a:xfrm>
                  <a:off x="-512" y="5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7" name="Rectangle 14015"/>
                <p:cNvSpPr>
                  <a:spLocks noChangeArrowheads="1"/>
                </p:cNvSpPr>
                <p:nvPr/>
              </p:nvSpPr>
              <p:spPr bwMode="auto">
                <a:xfrm>
                  <a:off x="-512" y="5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8" name="Rectangle 14016"/>
                <p:cNvSpPr>
                  <a:spLocks noChangeArrowheads="1"/>
                </p:cNvSpPr>
                <p:nvPr/>
              </p:nvSpPr>
              <p:spPr bwMode="auto">
                <a:xfrm>
                  <a:off x="-510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59" name="Rectangle 14017"/>
                <p:cNvSpPr>
                  <a:spLocks noChangeArrowheads="1"/>
                </p:cNvSpPr>
                <p:nvPr/>
              </p:nvSpPr>
              <p:spPr bwMode="auto">
                <a:xfrm>
                  <a:off x="-510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0" name="Rectangle 14018"/>
                <p:cNvSpPr>
                  <a:spLocks noChangeArrowheads="1"/>
                </p:cNvSpPr>
                <p:nvPr/>
              </p:nvSpPr>
              <p:spPr bwMode="auto">
                <a:xfrm>
                  <a:off x="-510" y="5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1" name="Rectangle 14019"/>
                <p:cNvSpPr>
                  <a:spLocks noChangeArrowheads="1"/>
                </p:cNvSpPr>
                <p:nvPr/>
              </p:nvSpPr>
              <p:spPr bwMode="auto">
                <a:xfrm>
                  <a:off x="-508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2" name="Rectangle 14020"/>
                <p:cNvSpPr>
                  <a:spLocks noChangeArrowheads="1"/>
                </p:cNvSpPr>
                <p:nvPr/>
              </p:nvSpPr>
              <p:spPr bwMode="auto">
                <a:xfrm>
                  <a:off x="-508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3" name="Rectangle 14021"/>
                <p:cNvSpPr>
                  <a:spLocks noChangeArrowheads="1"/>
                </p:cNvSpPr>
                <p:nvPr/>
              </p:nvSpPr>
              <p:spPr bwMode="auto">
                <a:xfrm>
                  <a:off x="-508" y="57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4" name="Rectangle 14022"/>
                <p:cNvSpPr>
                  <a:spLocks noChangeArrowheads="1"/>
                </p:cNvSpPr>
                <p:nvPr/>
              </p:nvSpPr>
              <p:spPr bwMode="auto">
                <a:xfrm>
                  <a:off x="-505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5" name="Rectangle 14023"/>
                <p:cNvSpPr>
                  <a:spLocks noChangeArrowheads="1"/>
                </p:cNvSpPr>
                <p:nvPr/>
              </p:nvSpPr>
              <p:spPr bwMode="auto">
                <a:xfrm>
                  <a:off x="-505" y="53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6" name="Rectangle 14024"/>
                <p:cNvSpPr>
                  <a:spLocks noChangeArrowheads="1"/>
                </p:cNvSpPr>
                <p:nvPr/>
              </p:nvSpPr>
              <p:spPr bwMode="auto">
                <a:xfrm>
                  <a:off x="-505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7" name="Rectangle 14025"/>
                <p:cNvSpPr>
                  <a:spLocks noChangeArrowheads="1"/>
                </p:cNvSpPr>
                <p:nvPr/>
              </p:nvSpPr>
              <p:spPr bwMode="auto">
                <a:xfrm>
                  <a:off x="-503" y="5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8" name="Rectangle 14026"/>
                <p:cNvSpPr>
                  <a:spLocks noChangeArrowheads="1"/>
                </p:cNvSpPr>
                <p:nvPr/>
              </p:nvSpPr>
              <p:spPr bwMode="auto">
                <a:xfrm>
                  <a:off x="-503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69" name="Rectangle 14027"/>
                <p:cNvSpPr>
                  <a:spLocks noChangeArrowheads="1"/>
                </p:cNvSpPr>
                <p:nvPr/>
              </p:nvSpPr>
              <p:spPr bwMode="auto">
                <a:xfrm>
                  <a:off x="-500" y="5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0" name="Rectangle 14028"/>
                <p:cNvSpPr>
                  <a:spLocks noChangeArrowheads="1"/>
                </p:cNvSpPr>
                <p:nvPr/>
              </p:nvSpPr>
              <p:spPr bwMode="auto">
                <a:xfrm>
                  <a:off x="-500" y="5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1" name="Rectangle 14029"/>
                <p:cNvSpPr>
                  <a:spLocks noChangeArrowheads="1"/>
                </p:cNvSpPr>
                <p:nvPr/>
              </p:nvSpPr>
              <p:spPr bwMode="auto">
                <a:xfrm>
                  <a:off x="-500" y="5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2" name="Rectangle 14030"/>
                <p:cNvSpPr>
                  <a:spLocks noChangeArrowheads="1"/>
                </p:cNvSpPr>
                <p:nvPr/>
              </p:nvSpPr>
              <p:spPr bwMode="auto">
                <a:xfrm>
                  <a:off x="-498" y="5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3" name="Rectangle 14031"/>
                <p:cNvSpPr>
                  <a:spLocks noChangeArrowheads="1"/>
                </p:cNvSpPr>
                <p:nvPr/>
              </p:nvSpPr>
              <p:spPr bwMode="auto">
                <a:xfrm>
                  <a:off x="-498" y="5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4" name="Rectangle 14032"/>
                <p:cNvSpPr>
                  <a:spLocks noChangeArrowheads="1"/>
                </p:cNvSpPr>
                <p:nvPr/>
              </p:nvSpPr>
              <p:spPr bwMode="auto">
                <a:xfrm>
                  <a:off x="-498" y="5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5" name="Rectangle 14033"/>
                <p:cNvSpPr>
                  <a:spLocks noChangeArrowheads="1"/>
                </p:cNvSpPr>
                <p:nvPr/>
              </p:nvSpPr>
              <p:spPr bwMode="auto">
                <a:xfrm>
                  <a:off x="-496" y="5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6" name="Rectangle 14034"/>
                <p:cNvSpPr>
                  <a:spLocks noChangeArrowheads="1"/>
                </p:cNvSpPr>
                <p:nvPr/>
              </p:nvSpPr>
              <p:spPr bwMode="auto">
                <a:xfrm>
                  <a:off x="-496" y="53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7" name="Rectangle 14035"/>
                <p:cNvSpPr>
                  <a:spLocks noChangeArrowheads="1"/>
                </p:cNvSpPr>
                <p:nvPr/>
              </p:nvSpPr>
              <p:spPr bwMode="auto">
                <a:xfrm>
                  <a:off x="-496" y="5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8" name="Rectangle 14036"/>
                <p:cNvSpPr>
                  <a:spLocks noChangeArrowheads="1"/>
                </p:cNvSpPr>
                <p:nvPr/>
              </p:nvSpPr>
              <p:spPr bwMode="auto">
                <a:xfrm>
                  <a:off x="-493" y="5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79" name="Rectangle 14037"/>
                <p:cNvSpPr>
                  <a:spLocks noChangeArrowheads="1"/>
                </p:cNvSpPr>
                <p:nvPr/>
              </p:nvSpPr>
              <p:spPr bwMode="auto">
                <a:xfrm>
                  <a:off x="-493" y="52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0" name="Rectangle 14038"/>
                <p:cNvSpPr>
                  <a:spLocks noChangeArrowheads="1"/>
                </p:cNvSpPr>
                <p:nvPr/>
              </p:nvSpPr>
              <p:spPr bwMode="auto">
                <a:xfrm>
                  <a:off x="-491" y="5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1" name="Rectangle 14039"/>
                <p:cNvSpPr>
                  <a:spLocks noChangeArrowheads="1"/>
                </p:cNvSpPr>
                <p:nvPr/>
              </p:nvSpPr>
              <p:spPr bwMode="auto">
                <a:xfrm>
                  <a:off x="-491" y="5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2" name="Rectangle 14040"/>
                <p:cNvSpPr>
                  <a:spLocks noChangeArrowheads="1"/>
                </p:cNvSpPr>
                <p:nvPr/>
              </p:nvSpPr>
              <p:spPr bwMode="auto">
                <a:xfrm>
                  <a:off x="-491" y="5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3" name="Rectangle 14041"/>
                <p:cNvSpPr>
                  <a:spLocks noChangeArrowheads="1"/>
                </p:cNvSpPr>
                <p:nvPr/>
              </p:nvSpPr>
              <p:spPr bwMode="auto">
                <a:xfrm>
                  <a:off x="-488" y="5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4" name="Rectangle 14042"/>
                <p:cNvSpPr>
                  <a:spLocks noChangeArrowheads="1"/>
                </p:cNvSpPr>
                <p:nvPr/>
              </p:nvSpPr>
              <p:spPr bwMode="auto">
                <a:xfrm>
                  <a:off x="-488" y="5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5" name="Rectangle 14043"/>
                <p:cNvSpPr>
                  <a:spLocks noChangeArrowheads="1"/>
                </p:cNvSpPr>
                <p:nvPr/>
              </p:nvSpPr>
              <p:spPr bwMode="auto">
                <a:xfrm>
                  <a:off x="-488" y="5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6" name="Rectangle 14044"/>
                <p:cNvSpPr>
                  <a:spLocks noChangeArrowheads="1"/>
                </p:cNvSpPr>
                <p:nvPr/>
              </p:nvSpPr>
              <p:spPr bwMode="auto">
                <a:xfrm>
                  <a:off x="-486" y="5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7" name="Rectangle 14045"/>
                <p:cNvSpPr>
                  <a:spLocks noChangeArrowheads="1"/>
                </p:cNvSpPr>
                <p:nvPr/>
              </p:nvSpPr>
              <p:spPr bwMode="auto">
                <a:xfrm>
                  <a:off x="-486" y="5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8" name="Rectangle 14046"/>
                <p:cNvSpPr>
                  <a:spLocks noChangeArrowheads="1"/>
                </p:cNvSpPr>
                <p:nvPr/>
              </p:nvSpPr>
              <p:spPr bwMode="auto">
                <a:xfrm>
                  <a:off x="-486" y="5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89" name="Rectangle 14047"/>
                <p:cNvSpPr>
                  <a:spLocks noChangeArrowheads="1"/>
                </p:cNvSpPr>
                <p:nvPr/>
              </p:nvSpPr>
              <p:spPr bwMode="auto">
                <a:xfrm>
                  <a:off x="-483" y="5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0" name="Rectangle 14048"/>
                <p:cNvSpPr>
                  <a:spLocks noChangeArrowheads="1"/>
                </p:cNvSpPr>
                <p:nvPr/>
              </p:nvSpPr>
              <p:spPr bwMode="auto">
                <a:xfrm>
                  <a:off x="-483" y="51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1" name="Rectangle 14049"/>
                <p:cNvSpPr>
                  <a:spLocks noChangeArrowheads="1"/>
                </p:cNvSpPr>
                <p:nvPr/>
              </p:nvSpPr>
              <p:spPr bwMode="auto">
                <a:xfrm>
                  <a:off x="-481" y="5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2" name="Rectangle 14050"/>
                <p:cNvSpPr>
                  <a:spLocks noChangeArrowheads="1"/>
                </p:cNvSpPr>
                <p:nvPr/>
              </p:nvSpPr>
              <p:spPr bwMode="auto">
                <a:xfrm>
                  <a:off x="-481" y="5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3" name="Rectangle 14051"/>
                <p:cNvSpPr>
                  <a:spLocks noChangeArrowheads="1"/>
                </p:cNvSpPr>
                <p:nvPr/>
              </p:nvSpPr>
              <p:spPr bwMode="auto">
                <a:xfrm>
                  <a:off x="-481" y="4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4" name="Rectangle 14052"/>
                <p:cNvSpPr>
                  <a:spLocks noChangeArrowheads="1"/>
                </p:cNvSpPr>
                <p:nvPr/>
              </p:nvSpPr>
              <p:spPr bwMode="auto">
                <a:xfrm>
                  <a:off x="-479" y="4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5" name="Rectangle 14053"/>
                <p:cNvSpPr>
                  <a:spLocks noChangeArrowheads="1"/>
                </p:cNvSpPr>
                <p:nvPr/>
              </p:nvSpPr>
              <p:spPr bwMode="auto">
                <a:xfrm>
                  <a:off x="-479" y="4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6" name="Rectangle 14054"/>
                <p:cNvSpPr>
                  <a:spLocks noChangeArrowheads="1"/>
                </p:cNvSpPr>
                <p:nvPr/>
              </p:nvSpPr>
              <p:spPr bwMode="auto">
                <a:xfrm>
                  <a:off x="-479" y="4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7" name="Rectangle 14055"/>
                <p:cNvSpPr>
                  <a:spLocks noChangeArrowheads="1"/>
                </p:cNvSpPr>
                <p:nvPr/>
              </p:nvSpPr>
              <p:spPr bwMode="auto">
                <a:xfrm>
                  <a:off x="-476" y="4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8" name="Rectangle 14056"/>
                <p:cNvSpPr>
                  <a:spLocks noChangeArrowheads="1"/>
                </p:cNvSpPr>
                <p:nvPr/>
              </p:nvSpPr>
              <p:spPr bwMode="auto">
                <a:xfrm>
                  <a:off x="-476" y="4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99" name="Rectangle 14057"/>
                <p:cNvSpPr>
                  <a:spLocks noChangeArrowheads="1"/>
                </p:cNvSpPr>
                <p:nvPr/>
              </p:nvSpPr>
              <p:spPr bwMode="auto">
                <a:xfrm>
                  <a:off x="-476" y="4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0" name="Rectangle 14058"/>
                <p:cNvSpPr>
                  <a:spLocks noChangeArrowheads="1"/>
                </p:cNvSpPr>
                <p:nvPr/>
              </p:nvSpPr>
              <p:spPr bwMode="auto">
                <a:xfrm>
                  <a:off x="-474" y="4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1" name="Rectangle 14059"/>
                <p:cNvSpPr>
                  <a:spLocks noChangeArrowheads="1"/>
                </p:cNvSpPr>
                <p:nvPr/>
              </p:nvSpPr>
              <p:spPr bwMode="auto">
                <a:xfrm>
                  <a:off x="-474" y="4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2" name="Rectangle 14060"/>
                <p:cNvSpPr>
                  <a:spLocks noChangeArrowheads="1"/>
                </p:cNvSpPr>
                <p:nvPr/>
              </p:nvSpPr>
              <p:spPr bwMode="auto">
                <a:xfrm>
                  <a:off x="-474" y="4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3" name="Rectangle 14061"/>
                <p:cNvSpPr>
                  <a:spLocks noChangeArrowheads="1"/>
                </p:cNvSpPr>
                <p:nvPr/>
              </p:nvSpPr>
              <p:spPr bwMode="auto">
                <a:xfrm>
                  <a:off x="-471" y="47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4" name="Rectangle 14062"/>
                <p:cNvSpPr>
                  <a:spLocks noChangeArrowheads="1"/>
                </p:cNvSpPr>
                <p:nvPr/>
              </p:nvSpPr>
              <p:spPr bwMode="auto">
                <a:xfrm>
                  <a:off x="-471" y="4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5" name="Rectangle 14063"/>
                <p:cNvSpPr>
                  <a:spLocks noChangeArrowheads="1"/>
                </p:cNvSpPr>
                <p:nvPr/>
              </p:nvSpPr>
              <p:spPr bwMode="auto">
                <a:xfrm>
                  <a:off x="-469" y="4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6" name="Rectangle 14064"/>
                <p:cNvSpPr>
                  <a:spLocks noChangeArrowheads="1"/>
                </p:cNvSpPr>
                <p:nvPr/>
              </p:nvSpPr>
              <p:spPr bwMode="auto">
                <a:xfrm>
                  <a:off x="-469" y="4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7" name="Rectangle 14065"/>
                <p:cNvSpPr>
                  <a:spLocks noChangeArrowheads="1"/>
                </p:cNvSpPr>
                <p:nvPr/>
              </p:nvSpPr>
              <p:spPr bwMode="auto">
                <a:xfrm>
                  <a:off x="-469" y="4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8" name="Rectangle 14066"/>
                <p:cNvSpPr>
                  <a:spLocks noChangeArrowheads="1"/>
                </p:cNvSpPr>
                <p:nvPr/>
              </p:nvSpPr>
              <p:spPr bwMode="auto">
                <a:xfrm>
                  <a:off x="-467" y="4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09" name="Rectangle 14067"/>
                <p:cNvSpPr>
                  <a:spLocks noChangeArrowheads="1"/>
                </p:cNvSpPr>
                <p:nvPr/>
              </p:nvSpPr>
              <p:spPr bwMode="auto">
                <a:xfrm>
                  <a:off x="-467" y="4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0" name="Rectangle 14068"/>
                <p:cNvSpPr>
                  <a:spLocks noChangeArrowheads="1"/>
                </p:cNvSpPr>
                <p:nvPr/>
              </p:nvSpPr>
              <p:spPr bwMode="auto">
                <a:xfrm>
                  <a:off x="-467" y="4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1" name="Rectangle 14069"/>
                <p:cNvSpPr>
                  <a:spLocks noChangeArrowheads="1"/>
                </p:cNvSpPr>
                <p:nvPr/>
              </p:nvSpPr>
              <p:spPr bwMode="auto">
                <a:xfrm>
                  <a:off x="-464" y="4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2" name="Rectangle 14070"/>
                <p:cNvSpPr>
                  <a:spLocks noChangeArrowheads="1"/>
                </p:cNvSpPr>
                <p:nvPr/>
              </p:nvSpPr>
              <p:spPr bwMode="auto">
                <a:xfrm>
                  <a:off x="-464" y="4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3" name="Rectangle 14071"/>
                <p:cNvSpPr>
                  <a:spLocks noChangeArrowheads="1"/>
                </p:cNvSpPr>
                <p:nvPr/>
              </p:nvSpPr>
              <p:spPr bwMode="auto">
                <a:xfrm>
                  <a:off x="-464" y="4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4" name="Rectangle 14072"/>
                <p:cNvSpPr>
                  <a:spLocks noChangeArrowheads="1"/>
                </p:cNvSpPr>
                <p:nvPr/>
              </p:nvSpPr>
              <p:spPr bwMode="auto">
                <a:xfrm>
                  <a:off x="-462" y="4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5" name="Rectangle 14073"/>
                <p:cNvSpPr>
                  <a:spLocks noChangeArrowheads="1"/>
                </p:cNvSpPr>
                <p:nvPr/>
              </p:nvSpPr>
              <p:spPr bwMode="auto">
                <a:xfrm>
                  <a:off x="-462" y="4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6" name="Rectangle 14074"/>
                <p:cNvSpPr>
                  <a:spLocks noChangeArrowheads="1"/>
                </p:cNvSpPr>
                <p:nvPr/>
              </p:nvSpPr>
              <p:spPr bwMode="auto">
                <a:xfrm>
                  <a:off x="-459" y="4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7" name="Rectangle 14075"/>
                <p:cNvSpPr>
                  <a:spLocks noChangeArrowheads="1"/>
                </p:cNvSpPr>
                <p:nvPr/>
              </p:nvSpPr>
              <p:spPr bwMode="auto">
                <a:xfrm>
                  <a:off x="-459" y="4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8" name="Rectangle 14076"/>
                <p:cNvSpPr>
                  <a:spLocks noChangeArrowheads="1"/>
                </p:cNvSpPr>
                <p:nvPr/>
              </p:nvSpPr>
              <p:spPr bwMode="auto">
                <a:xfrm>
                  <a:off x="-459" y="4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19" name="Rectangle 14077"/>
                <p:cNvSpPr>
                  <a:spLocks noChangeArrowheads="1"/>
                </p:cNvSpPr>
                <p:nvPr/>
              </p:nvSpPr>
              <p:spPr bwMode="auto">
                <a:xfrm>
                  <a:off x="-457" y="40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0" name="Rectangle 14078"/>
                <p:cNvSpPr>
                  <a:spLocks noChangeArrowheads="1"/>
                </p:cNvSpPr>
                <p:nvPr/>
              </p:nvSpPr>
              <p:spPr bwMode="auto">
                <a:xfrm>
                  <a:off x="-457" y="39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1" name="Rectangle 14079"/>
                <p:cNvSpPr>
                  <a:spLocks noChangeArrowheads="1"/>
                </p:cNvSpPr>
                <p:nvPr/>
              </p:nvSpPr>
              <p:spPr bwMode="auto">
                <a:xfrm>
                  <a:off x="-457" y="3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2" name="Rectangle 14080"/>
                <p:cNvSpPr>
                  <a:spLocks noChangeArrowheads="1"/>
                </p:cNvSpPr>
                <p:nvPr/>
              </p:nvSpPr>
              <p:spPr bwMode="auto">
                <a:xfrm>
                  <a:off x="-454" y="38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3" name="Rectangle 14081"/>
                <p:cNvSpPr>
                  <a:spLocks noChangeArrowheads="1"/>
                </p:cNvSpPr>
                <p:nvPr/>
              </p:nvSpPr>
              <p:spPr bwMode="auto">
                <a:xfrm>
                  <a:off x="-454" y="37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4" name="Rectangle 14082"/>
                <p:cNvSpPr>
                  <a:spLocks noChangeArrowheads="1"/>
                </p:cNvSpPr>
                <p:nvPr/>
              </p:nvSpPr>
              <p:spPr bwMode="auto">
                <a:xfrm>
                  <a:off x="-454" y="3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5" name="Rectangle 14083"/>
                <p:cNvSpPr>
                  <a:spLocks noChangeArrowheads="1"/>
                </p:cNvSpPr>
                <p:nvPr/>
              </p:nvSpPr>
              <p:spPr bwMode="auto">
                <a:xfrm>
                  <a:off x="-452" y="3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6" name="Rectangle 14084"/>
                <p:cNvSpPr>
                  <a:spLocks noChangeArrowheads="1"/>
                </p:cNvSpPr>
                <p:nvPr/>
              </p:nvSpPr>
              <p:spPr bwMode="auto">
                <a:xfrm>
                  <a:off x="-452" y="3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7" name="Rectangle 14085"/>
                <p:cNvSpPr>
                  <a:spLocks noChangeArrowheads="1"/>
                </p:cNvSpPr>
                <p:nvPr/>
              </p:nvSpPr>
              <p:spPr bwMode="auto">
                <a:xfrm>
                  <a:off x="-452" y="3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8" name="Rectangle 14086"/>
                <p:cNvSpPr>
                  <a:spLocks noChangeArrowheads="1"/>
                </p:cNvSpPr>
                <p:nvPr/>
              </p:nvSpPr>
              <p:spPr bwMode="auto">
                <a:xfrm>
                  <a:off x="-450" y="3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29" name="Rectangle 14087"/>
                <p:cNvSpPr>
                  <a:spLocks noChangeArrowheads="1"/>
                </p:cNvSpPr>
                <p:nvPr/>
              </p:nvSpPr>
              <p:spPr bwMode="auto">
                <a:xfrm>
                  <a:off x="-450" y="3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0" name="Rectangle 14088"/>
                <p:cNvSpPr>
                  <a:spLocks noChangeArrowheads="1"/>
                </p:cNvSpPr>
                <p:nvPr/>
              </p:nvSpPr>
              <p:spPr bwMode="auto">
                <a:xfrm>
                  <a:off x="-447" y="3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1" name="Rectangle 14089"/>
                <p:cNvSpPr>
                  <a:spLocks noChangeArrowheads="1"/>
                </p:cNvSpPr>
                <p:nvPr/>
              </p:nvSpPr>
              <p:spPr bwMode="auto">
                <a:xfrm>
                  <a:off x="-447" y="3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2" name="Rectangle 14090"/>
                <p:cNvSpPr>
                  <a:spLocks noChangeArrowheads="1"/>
                </p:cNvSpPr>
                <p:nvPr/>
              </p:nvSpPr>
              <p:spPr bwMode="auto">
                <a:xfrm>
                  <a:off x="-447" y="3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3" name="Rectangle 14091"/>
                <p:cNvSpPr>
                  <a:spLocks noChangeArrowheads="1"/>
                </p:cNvSpPr>
                <p:nvPr/>
              </p:nvSpPr>
              <p:spPr bwMode="auto">
                <a:xfrm>
                  <a:off x="-445" y="3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4" name="Rectangle 14092"/>
                <p:cNvSpPr>
                  <a:spLocks noChangeArrowheads="1"/>
                </p:cNvSpPr>
                <p:nvPr/>
              </p:nvSpPr>
              <p:spPr bwMode="auto">
                <a:xfrm>
                  <a:off x="-445" y="2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5" name="Rectangle 14093"/>
                <p:cNvSpPr>
                  <a:spLocks noChangeArrowheads="1"/>
                </p:cNvSpPr>
                <p:nvPr/>
              </p:nvSpPr>
              <p:spPr bwMode="auto">
                <a:xfrm>
                  <a:off x="-445" y="2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6" name="Rectangle 14094"/>
                <p:cNvSpPr>
                  <a:spLocks noChangeArrowheads="1"/>
                </p:cNvSpPr>
                <p:nvPr/>
              </p:nvSpPr>
              <p:spPr bwMode="auto">
                <a:xfrm>
                  <a:off x="-442" y="279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7" name="Rectangle 14095"/>
                <p:cNvSpPr>
                  <a:spLocks noChangeArrowheads="1"/>
                </p:cNvSpPr>
                <p:nvPr/>
              </p:nvSpPr>
              <p:spPr bwMode="auto">
                <a:xfrm>
                  <a:off x="-442" y="26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8" name="Rectangle 14096"/>
                <p:cNvSpPr>
                  <a:spLocks noChangeArrowheads="1"/>
                </p:cNvSpPr>
                <p:nvPr/>
              </p:nvSpPr>
              <p:spPr bwMode="auto">
                <a:xfrm>
                  <a:off x="-442" y="25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39" name="Rectangle 14097"/>
                <p:cNvSpPr>
                  <a:spLocks noChangeArrowheads="1"/>
                </p:cNvSpPr>
                <p:nvPr/>
              </p:nvSpPr>
              <p:spPr bwMode="auto">
                <a:xfrm>
                  <a:off x="-440" y="2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0" name="Rectangle 14098"/>
                <p:cNvSpPr>
                  <a:spLocks noChangeArrowheads="1"/>
                </p:cNvSpPr>
                <p:nvPr/>
              </p:nvSpPr>
              <p:spPr bwMode="auto">
                <a:xfrm>
                  <a:off x="-440" y="23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1" name="Rectangle 14099"/>
                <p:cNvSpPr>
                  <a:spLocks noChangeArrowheads="1"/>
                </p:cNvSpPr>
                <p:nvPr/>
              </p:nvSpPr>
              <p:spPr bwMode="auto">
                <a:xfrm>
                  <a:off x="-438" y="2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2" name="Rectangle 14100"/>
                <p:cNvSpPr>
                  <a:spLocks noChangeArrowheads="1"/>
                </p:cNvSpPr>
                <p:nvPr/>
              </p:nvSpPr>
              <p:spPr bwMode="auto">
                <a:xfrm>
                  <a:off x="-438" y="2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3" name="Rectangle 14101"/>
                <p:cNvSpPr>
                  <a:spLocks noChangeArrowheads="1"/>
                </p:cNvSpPr>
                <p:nvPr/>
              </p:nvSpPr>
              <p:spPr bwMode="auto">
                <a:xfrm>
                  <a:off x="-438" y="2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4" name="Rectangle 14102"/>
                <p:cNvSpPr>
                  <a:spLocks noChangeArrowheads="1"/>
                </p:cNvSpPr>
                <p:nvPr/>
              </p:nvSpPr>
              <p:spPr bwMode="auto">
                <a:xfrm>
                  <a:off x="-435" y="1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5" name="Rectangle 14103"/>
                <p:cNvSpPr>
                  <a:spLocks noChangeArrowheads="1"/>
                </p:cNvSpPr>
                <p:nvPr/>
              </p:nvSpPr>
              <p:spPr bwMode="auto">
                <a:xfrm>
                  <a:off x="-435" y="1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6" name="Rectangle 14104"/>
                <p:cNvSpPr>
                  <a:spLocks noChangeArrowheads="1"/>
                </p:cNvSpPr>
                <p:nvPr/>
              </p:nvSpPr>
              <p:spPr bwMode="auto">
                <a:xfrm>
                  <a:off x="-435" y="16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7" name="Rectangle 14105"/>
                <p:cNvSpPr>
                  <a:spLocks noChangeArrowheads="1"/>
                </p:cNvSpPr>
                <p:nvPr/>
              </p:nvSpPr>
              <p:spPr bwMode="auto">
                <a:xfrm>
                  <a:off x="-433" y="15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8" name="Rectangle 14106"/>
                <p:cNvSpPr>
                  <a:spLocks noChangeArrowheads="1"/>
                </p:cNvSpPr>
                <p:nvPr/>
              </p:nvSpPr>
              <p:spPr bwMode="auto">
                <a:xfrm>
                  <a:off x="-433" y="1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49" name="Rectangle 14107"/>
                <p:cNvSpPr>
                  <a:spLocks noChangeArrowheads="1"/>
                </p:cNvSpPr>
                <p:nvPr/>
              </p:nvSpPr>
              <p:spPr bwMode="auto">
                <a:xfrm>
                  <a:off x="-433" y="1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50" name="Rectangle 14108"/>
                <p:cNvSpPr>
                  <a:spLocks noChangeArrowheads="1"/>
                </p:cNvSpPr>
                <p:nvPr/>
              </p:nvSpPr>
              <p:spPr bwMode="auto">
                <a:xfrm>
                  <a:off x="-430" y="12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03" name="Group 14310"/>
              <p:cNvGrpSpPr>
                <a:grpSpLocks/>
              </p:cNvGrpSpPr>
              <p:nvPr/>
            </p:nvGrpSpPr>
            <p:grpSpPr bwMode="auto">
              <a:xfrm>
                <a:off x="2370810" y="2108257"/>
                <a:ext cx="247367" cy="525555"/>
                <a:chOff x="-430" y="49"/>
                <a:chExt cx="178" cy="589"/>
              </a:xfrm>
            </p:grpSpPr>
            <p:sp>
              <p:nvSpPr>
                <p:cNvPr id="851" name="Rectangle 14110"/>
                <p:cNvSpPr>
                  <a:spLocks noChangeArrowheads="1"/>
                </p:cNvSpPr>
                <p:nvPr/>
              </p:nvSpPr>
              <p:spPr bwMode="auto">
                <a:xfrm>
                  <a:off x="-430" y="1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2" name="Rectangle 14111"/>
                <p:cNvSpPr>
                  <a:spLocks noChangeArrowheads="1"/>
                </p:cNvSpPr>
                <p:nvPr/>
              </p:nvSpPr>
              <p:spPr bwMode="auto">
                <a:xfrm>
                  <a:off x="-428" y="1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3" name="Rectangle 14112"/>
                <p:cNvSpPr>
                  <a:spLocks noChangeArrowheads="1"/>
                </p:cNvSpPr>
                <p:nvPr/>
              </p:nvSpPr>
              <p:spPr bwMode="auto">
                <a:xfrm>
                  <a:off x="-428" y="9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4" name="Rectangle 14113"/>
                <p:cNvSpPr>
                  <a:spLocks noChangeArrowheads="1"/>
                </p:cNvSpPr>
                <p:nvPr/>
              </p:nvSpPr>
              <p:spPr bwMode="auto">
                <a:xfrm>
                  <a:off x="-428" y="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5" name="Rectangle 14114"/>
                <p:cNvSpPr>
                  <a:spLocks noChangeArrowheads="1"/>
                </p:cNvSpPr>
                <p:nvPr/>
              </p:nvSpPr>
              <p:spPr bwMode="auto">
                <a:xfrm>
                  <a:off x="-426" y="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6" name="Rectangle 14115"/>
                <p:cNvSpPr>
                  <a:spLocks noChangeArrowheads="1"/>
                </p:cNvSpPr>
                <p:nvPr/>
              </p:nvSpPr>
              <p:spPr bwMode="auto">
                <a:xfrm>
                  <a:off x="-426" y="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7" name="Rectangle 14116"/>
                <p:cNvSpPr>
                  <a:spLocks noChangeArrowheads="1"/>
                </p:cNvSpPr>
                <p:nvPr/>
              </p:nvSpPr>
              <p:spPr bwMode="auto">
                <a:xfrm>
                  <a:off x="-426" y="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8" name="Rectangle 14117"/>
                <p:cNvSpPr>
                  <a:spLocks noChangeArrowheads="1"/>
                </p:cNvSpPr>
                <p:nvPr/>
              </p:nvSpPr>
              <p:spPr bwMode="auto">
                <a:xfrm>
                  <a:off x="-423" y="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9" name="Rectangle 14118"/>
                <p:cNvSpPr>
                  <a:spLocks noChangeArrowheads="1"/>
                </p:cNvSpPr>
                <p:nvPr/>
              </p:nvSpPr>
              <p:spPr bwMode="auto">
                <a:xfrm>
                  <a:off x="-423" y="5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0" name="Rectangle 14119"/>
                <p:cNvSpPr>
                  <a:spLocks noChangeArrowheads="1"/>
                </p:cNvSpPr>
                <p:nvPr/>
              </p:nvSpPr>
              <p:spPr bwMode="auto">
                <a:xfrm>
                  <a:off x="-423" y="5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1" name="Rectangle 14120"/>
                <p:cNvSpPr>
                  <a:spLocks noChangeArrowheads="1"/>
                </p:cNvSpPr>
                <p:nvPr/>
              </p:nvSpPr>
              <p:spPr bwMode="auto">
                <a:xfrm>
                  <a:off x="-421" y="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2" name="Rectangle 14121"/>
                <p:cNvSpPr>
                  <a:spLocks noChangeArrowheads="1"/>
                </p:cNvSpPr>
                <p:nvPr/>
              </p:nvSpPr>
              <p:spPr bwMode="auto">
                <a:xfrm>
                  <a:off x="-421" y="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3" name="Rectangle 14122"/>
                <p:cNvSpPr>
                  <a:spLocks noChangeArrowheads="1"/>
                </p:cNvSpPr>
                <p:nvPr/>
              </p:nvSpPr>
              <p:spPr bwMode="auto">
                <a:xfrm>
                  <a:off x="-421" y="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4" name="Rectangle 14123"/>
                <p:cNvSpPr>
                  <a:spLocks noChangeArrowheads="1"/>
                </p:cNvSpPr>
                <p:nvPr/>
              </p:nvSpPr>
              <p:spPr bwMode="auto">
                <a:xfrm>
                  <a:off x="-418" y="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5" name="Rectangle 14124"/>
                <p:cNvSpPr>
                  <a:spLocks noChangeArrowheads="1"/>
                </p:cNvSpPr>
                <p:nvPr/>
              </p:nvSpPr>
              <p:spPr bwMode="auto">
                <a:xfrm>
                  <a:off x="-418" y="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6" name="Rectangle 14125"/>
                <p:cNvSpPr>
                  <a:spLocks noChangeArrowheads="1"/>
                </p:cNvSpPr>
                <p:nvPr/>
              </p:nvSpPr>
              <p:spPr bwMode="auto">
                <a:xfrm>
                  <a:off x="-416" y="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7" name="Rectangle 14126"/>
                <p:cNvSpPr>
                  <a:spLocks noChangeArrowheads="1"/>
                </p:cNvSpPr>
                <p:nvPr/>
              </p:nvSpPr>
              <p:spPr bwMode="auto">
                <a:xfrm>
                  <a:off x="-416" y="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8" name="Rectangle 14127"/>
                <p:cNvSpPr>
                  <a:spLocks noChangeArrowheads="1"/>
                </p:cNvSpPr>
                <p:nvPr/>
              </p:nvSpPr>
              <p:spPr bwMode="auto">
                <a:xfrm>
                  <a:off x="-416" y="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69" name="Rectangle 14128"/>
                <p:cNvSpPr>
                  <a:spLocks noChangeArrowheads="1"/>
                </p:cNvSpPr>
                <p:nvPr/>
              </p:nvSpPr>
              <p:spPr bwMode="auto">
                <a:xfrm>
                  <a:off x="-413" y="5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0" name="Rectangle 14129"/>
                <p:cNvSpPr>
                  <a:spLocks noChangeArrowheads="1"/>
                </p:cNvSpPr>
                <p:nvPr/>
              </p:nvSpPr>
              <p:spPr bwMode="auto">
                <a:xfrm>
                  <a:off x="-413" y="5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1" name="Rectangle 14130"/>
                <p:cNvSpPr>
                  <a:spLocks noChangeArrowheads="1"/>
                </p:cNvSpPr>
                <p:nvPr/>
              </p:nvSpPr>
              <p:spPr bwMode="auto">
                <a:xfrm>
                  <a:off x="-413" y="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2" name="Rectangle 14131"/>
                <p:cNvSpPr>
                  <a:spLocks noChangeArrowheads="1"/>
                </p:cNvSpPr>
                <p:nvPr/>
              </p:nvSpPr>
              <p:spPr bwMode="auto">
                <a:xfrm>
                  <a:off x="-411" y="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3" name="Rectangle 14132"/>
                <p:cNvSpPr>
                  <a:spLocks noChangeArrowheads="1"/>
                </p:cNvSpPr>
                <p:nvPr/>
              </p:nvSpPr>
              <p:spPr bwMode="auto">
                <a:xfrm>
                  <a:off x="-411" y="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4" name="Rectangle 14133"/>
                <p:cNvSpPr>
                  <a:spLocks noChangeArrowheads="1"/>
                </p:cNvSpPr>
                <p:nvPr/>
              </p:nvSpPr>
              <p:spPr bwMode="auto">
                <a:xfrm>
                  <a:off x="-411" y="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5" name="Rectangle 14134"/>
                <p:cNvSpPr>
                  <a:spLocks noChangeArrowheads="1"/>
                </p:cNvSpPr>
                <p:nvPr/>
              </p:nvSpPr>
              <p:spPr bwMode="auto">
                <a:xfrm>
                  <a:off x="-409" y="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6" name="Rectangle 14135"/>
                <p:cNvSpPr>
                  <a:spLocks noChangeArrowheads="1"/>
                </p:cNvSpPr>
                <p:nvPr/>
              </p:nvSpPr>
              <p:spPr bwMode="auto">
                <a:xfrm>
                  <a:off x="-409" y="9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7" name="Rectangle 14136"/>
                <p:cNvSpPr>
                  <a:spLocks noChangeArrowheads="1"/>
                </p:cNvSpPr>
                <p:nvPr/>
              </p:nvSpPr>
              <p:spPr bwMode="auto">
                <a:xfrm>
                  <a:off x="-406" y="1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8" name="Rectangle 14137"/>
                <p:cNvSpPr>
                  <a:spLocks noChangeArrowheads="1"/>
                </p:cNvSpPr>
                <p:nvPr/>
              </p:nvSpPr>
              <p:spPr bwMode="auto">
                <a:xfrm>
                  <a:off x="-406" y="11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79" name="Rectangle 14138"/>
                <p:cNvSpPr>
                  <a:spLocks noChangeArrowheads="1"/>
                </p:cNvSpPr>
                <p:nvPr/>
              </p:nvSpPr>
              <p:spPr bwMode="auto">
                <a:xfrm>
                  <a:off x="-406" y="12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0" name="Rectangle 14139"/>
                <p:cNvSpPr>
                  <a:spLocks noChangeArrowheads="1"/>
                </p:cNvSpPr>
                <p:nvPr/>
              </p:nvSpPr>
              <p:spPr bwMode="auto">
                <a:xfrm>
                  <a:off x="-404" y="1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1" name="Rectangle 14140"/>
                <p:cNvSpPr>
                  <a:spLocks noChangeArrowheads="1"/>
                </p:cNvSpPr>
                <p:nvPr/>
              </p:nvSpPr>
              <p:spPr bwMode="auto">
                <a:xfrm>
                  <a:off x="-404" y="1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2" name="Rectangle 14141"/>
                <p:cNvSpPr>
                  <a:spLocks noChangeArrowheads="1"/>
                </p:cNvSpPr>
                <p:nvPr/>
              </p:nvSpPr>
              <p:spPr bwMode="auto">
                <a:xfrm>
                  <a:off x="-404" y="1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3" name="Rectangle 14142"/>
                <p:cNvSpPr>
                  <a:spLocks noChangeArrowheads="1"/>
                </p:cNvSpPr>
                <p:nvPr/>
              </p:nvSpPr>
              <p:spPr bwMode="auto">
                <a:xfrm>
                  <a:off x="-401" y="16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4" name="Rectangle 14143"/>
                <p:cNvSpPr>
                  <a:spLocks noChangeArrowheads="1"/>
                </p:cNvSpPr>
                <p:nvPr/>
              </p:nvSpPr>
              <p:spPr bwMode="auto">
                <a:xfrm>
                  <a:off x="-401" y="17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5" name="Rectangle 14144"/>
                <p:cNvSpPr>
                  <a:spLocks noChangeArrowheads="1"/>
                </p:cNvSpPr>
                <p:nvPr/>
              </p:nvSpPr>
              <p:spPr bwMode="auto">
                <a:xfrm>
                  <a:off x="-401" y="18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6" name="Rectangle 14145"/>
                <p:cNvSpPr>
                  <a:spLocks noChangeArrowheads="1"/>
                </p:cNvSpPr>
                <p:nvPr/>
              </p:nvSpPr>
              <p:spPr bwMode="auto">
                <a:xfrm>
                  <a:off x="-399" y="1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7" name="Rectangle 14146"/>
                <p:cNvSpPr>
                  <a:spLocks noChangeArrowheads="1"/>
                </p:cNvSpPr>
                <p:nvPr/>
              </p:nvSpPr>
              <p:spPr bwMode="auto">
                <a:xfrm>
                  <a:off x="-399" y="2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8" name="Rectangle 14147"/>
                <p:cNvSpPr>
                  <a:spLocks noChangeArrowheads="1"/>
                </p:cNvSpPr>
                <p:nvPr/>
              </p:nvSpPr>
              <p:spPr bwMode="auto">
                <a:xfrm>
                  <a:off x="-397" y="22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9" name="Rectangle 14148"/>
                <p:cNvSpPr>
                  <a:spLocks noChangeArrowheads="1"/>
                </p:cNvSpPr>
                <p:nvPr/>
              </p:nvSpPr>
              <p:spPr bwMode="auto">
                <a:xfrm>
                  <a:off x="-397" y="2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0" name="Rectangle 14149"/>
                <p:cNvSpPr>
                  <a:spLocks noChangeArrowheads="1"/>
                </p:cNvSpPr>
                <p:nvPr/>
              </p:nvSpPr>
              <p:spPr bwMode="auto">
                <a:xfrm>
                  <a:off x="-397" y="2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1" name="Rectangle 14150"/>
                <p:cNvSpPr>
                  <a:spLocks noChangeArrowheads="1"/>
                </p:cNvSpPr>
                <p:nvPr/>
              </p:nvSpPr>
              <p:spPr bwMode="auto">
                <a:xfrm>
                  <a:off x="-394" y="25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2" name="Rectangle 14151"/>
                <p:cNvSpPr>
                  <a:spLocks noChangeArrowheads="1"/>
                </p:cNvSpPr>
                <p:nvPr/>
              </p:nvSpPr>
              <p:spPr bwMode="auto">
                <a:xfrm>
                  <a:off x="-394" y="2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3" name="Rectangle 14152"/>
                <p:cNvSpPr>
                  <a:spLocks noChangeArrowheads="1"/>
                </p:cNvSpPr>
                <p:nvPr/>
              </p:nvSpPr>
              <p:spPr bwMode="auto">
                <a:xfrm>
                  <a:off x="-394" y="27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4" name="Rectangle 14153"/>
                <p:cNvSpPr>
                  <a:spLocks noChangeArrowheads="1"/>
                </p:cNvSpPr>
                <p:nvPr/>
              </p:nvSpPr>
              <p:spPr bwMode="auto">
                <a:xfrm>
                  <a:off x="-392" y="2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5" name="Rectangle 14154"/>
                <p:cNvSpPr>
                  <a:spLocks noChangeArrowheads="1"/>
                </p:cNvSpPr>
                <p:nvPr/>
              </p:nvSpPr>
              <p:spPr bwMode="auto">
                <a:xfrm>
                  <a:off x="-392" y="3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6" name="Rectangle 14155"/>
                <p:cNvSpPr>
                  <a:spLocks noChangeArrowheads="1"/>
                </p:cNvSpPr>
                <p:nvPr/>
              </p:nvSpPr>
              <p:spPr bwMode="auto">
                <a:xfrm>
                  <a:off x="-392" y="31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7" name="Rectangle 14156"/>
                <p:cNvSpPr>
                  <a:spLocks noChangeArrowheads="1"/>
                </p:cNvSpPr>
                <p:nvPr/>
              </p:nvSpPr>
              <p:spPr bwMode="auto">
                <a:xfrm>
                  <a:off x="-389" y="3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8" name="Rectangle 14157"/>
                <p:cNvSpPr>
                  <a:spLocks noChangeArrowheads="1"/>
                </p:cNvSpPr>
                <p:nvPr/>
              </p:nvSpPr>
              <p:spPr bwMode="auto">
                <a:xfrm>
                  <a:off x="-389" y="32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9" name="Rectangle 14158"/>
                <p:cNvSpPr>
                  <a:spLocks noChangeArrowheads="1"/>
                </p:cNvSpPr>
                <p:nvPr/>
              </p:nvSpPr>
              <p:spPr bwMode="auto">
                <a:xfrm>
                  <a:off x="-389" y="33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0" name="Rectangle 14159"/>
                <p:cNvSpPr>
                  <a:spLocks noChangeArrowheads="1"/>
                </p:cNvSpPr>
                <p:nvPr/>
              </p:nvSpPr>
              <p:spPr bwMode="auto">
                <a:xfrm>
                  <a:off x="-387" y="3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1" name="Rectangle 14160"/>
                <p:cNvSpPr>
                  <a:spLocks noChangeArrowheads="1"/>
                </p:cNvSpPr>
                <p:nvPr/>
              </p:nvSpPr>
              <p:spPr bwMode="auto">
                <a:xfrm>
                  <a:off x="-387" y="3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2" name="Rectangle 14161"/>
                <p:cNvSpPr>
                  <a:spLocks noChangeArrowheads="1"/>
                </p:cNvSpPr>
                <p:nvPr/>
              </p:nvSpPr>
              <p:spPr bwMode="auto">
                <a:xfrm>
                  <a:off x="-385" y="3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3" name="Rectangle 14162"/>
                <p:cNvSpPr>
                  <a:spLocks noChangeArrowheads="1"/>
                </p:cNvSpPr>
                <p:nvPr/>
              </p:nvSpPr>
              <p:spPr bwMode="auto">
                <a:xfrm>
                  <a:off x="-385" y="3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4" name="Rectangle 14163"/>
                <p:cNvSpPr>
                  <a:spLocks noChangeArrowheads="1"/>
                </p:cNvSpPr>
                <p:nvPr/>
              </p:nvSpPr>
              <p:spPr bwMode="auto">
                <a:xfrm>
                  <a:off x="-385" y="37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5" name="Rectangle 14164"/>
                <p:cNvSpPr>
                  <a:spLocks noChangeArrowheads="1"/>
                </p:cNvSpPr>
                <p:nvPr/>
              </p:nvSpPr>
              <p:spPr bwMode="auto">
                <a:xfrm>
                  <a:off x="-382" y="37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6" name="Rectangle 14165"/>
                <p:cNvSpPr>
                  <a:spLocks noChangeArrowheads="1"/>
                </p:cNvSpPr>
                <p:nvPr/>
              </p:nvSpPr>
              <p:spPr bwMode="auto">
                <a:xfrm>
                  <a:off x="-382" y="3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7" name="Rectangle 14166"/>
                <p:cNvSpPr>
                  <a:spLocks noChangeArrowheads="1"/>
                </p:cNvSpPr>
                <p:nvPr/>
              </p:nvSpPr>
              <p:spPr bwMode="auto">
                <a:xfrm>
                  <a:off x="-382" y="3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8" name="Rectangle 14167"/>
                <p:cNvSpPr>
                  <a:spLocks noChangeArrowheads="1"/>
                </p:cNvSpPr>
                <p:nvPr/>
              </p:nvSpPr>
              <p:spPr bwMode="auto">
                <a:xfrm>
                  <a:off x="-380" y="4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09" name="Rectangle 14168"/>
                <p:cNvSpPr>
                  <a:spLocks noChangeArrowheads="1"/>
                </p:cNvSpPr>
                <p:nvPr/>
              </p:nvSpPr>
              <p:spPr bwMode="auto">
                <a:xfrm>
                  <a:off x="-380" y="40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0" name="Rectangle 14169"/>
                <p:cNvSpPr>
                  <a:spLocks noChangeArrowheads="1"/>
                </p:cNvSpPr>
                <p:nvPr/>
              </p:nvSpPr>
              <p:spPr bwMode="auto">
                <a:xfrm>
                  <a:off x="-380" y="4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1" name="Rectangle 14170"/>
                <p:cNvSpPr>
                  <a:spLocks noChangeArrowheads="1"/>
                </p:cNvSpPr>
                <p:nvPr/>
              </p:nvSpPr>
              <p:spPr bwMode="auto">
                <a:xfrm>
                  <a:off x="-377" y="41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2" name="Rectangle 14171"/>
                <p:cNvSpPr>
                  <a:spLocks noChangeArrowheads="1"/>
                </p:cNvSpPr>
                <p:nvPr/>
              </p:nvSpPr>
              <p:spPr bwMode="auto">
                <a:xfrm>
                  <a:off x="-377" y="41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3" name="Rectangle 14172"/>
                <p:cNvSpPr>
                  <a:spLocks noChangeArrowheads="1"/>
                </p:cNvSpPr>
                <p:nvPr/>
              </p:nvSpPr>
              <p:spPr bwMode="auto">
                <a:xfrm>
                  <a:off x="-375" y="4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4" name="Rectangle 14173"/>
                <p:cNvSpPr>
                  <a:spLocks noChangeArrowheads="1"/>
                </p:cNvSpPr>
                <p:nvPr/>
              </p:nvSpPr>
              <p:spPr bwMode="auto">
                <a:xfrm>
                  <a:off x="-375" y="4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5" name="Rectangle 14174"/>
                <p:cNvSpPr>
                  <a:spLocks noChangeArrowheads="1"/>
                </p:cNvSpPr>
                <p:nvPr/>
              </p:nvSpPr>
              <p:spPr bwMode="auto">
                <a:xfrm>
                  <a:off x="-375" y="4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6" name="Rectangle 14175"/>
                <p:cNvSpPr>
                  <a:spLocks noChangeArrowheads="1"/>
                </p:cNvSpPr>
                <p:nvPr/>
              </p:nvSpPr>
              <p:spPr bwMode="auto">
                <a:xfrm>
                  <a:off x="-372" y="43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7" name="Rectangle 14176"/>
                <p:cNvSpPr>
                  <a:spLocks noChangeArrowheads="1"/>
                </p:cNvSpPr>
                <p:nvPr/>
              </p:nvSpPr>
              <p:spPr bwMode="auto">
                <a:xfrm>
                  <a:off x="-372" y="44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8" name="Rectangle 14177"/>
                <p:cNvSpPr>
                  <a:spLocks noChangeArrowheads="1"/>
                </p:cNvSpPr>
                <p:nvPr/>
              </p:nvSpPr>
              <p:spPr bwMode="auto">
                <a:xfrm>
                  <a:off x="-372" y="44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9" name="Rectangle 14178"/>
                <p:cNvSpPr>
                  <a:spLocks noChangeArrowheads="1"/>
                </p:cNvSpPr>
                <p:nvPr/>
              </p:nvSpPr>
              <p:spPr bwMode="auto">
                <a:xfrm>
                  <a:off x="-370" y="4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0" name="Rectangle 14179"/>
                <p:cNvSpPr>
                  <a:spLocks noChangeArrowheads="1"/>
                </p:cNvSpPr>
                <p:nvPr/>
              </p:nvSpPr>
              <p:spPr bwMode="auto">
                <a:xfrm>
                  <a:off x="-370" y="4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1" name="Rectangle 14180"/>
                <p:cNvSpPr>
                  <a:spLocks noChangeArrowheads="1"/>
                </p:cNvSpPr>
                <p:nvPr/>
              </p:nvSpPr>
              <p:spPr bwMode="auto">
                <a:xfrm>
                  <a:off x="-370" y="4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2" name="Rectangle 14181"/>
                <p:cNvSpPr>
                  <a:spLocks noChangeArrowheads="1"/>
                </p:cNvSpPr>
                <p:nvPr/>
              </p:nvSpPr>
              <p:spPr bwMode="auto">
                <a:xfrm>
                  <a:off x="-368" y="4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3" name="Rectangle 14182"/>
                <p:cNvSpPr>
                  <a:spLocks noChangeArrowheads="1"/>
                </p:cNvSpPr>
                <p:nvPr/>
              </p:nvSpPr>
              <p:spPr bwMode="auto">
                <a:xfrm>
                  <a:off x="-368" y="4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4" name="Rectangle 14183"/>
                <p:cNvSpPr>
                  <a:spLocks noChangeArrowheads="1"/>
                </p:cNvSpPr>
                <p:nvPr/>
              </p:nvSpPr>
              <p:spPr bwMode="auto">
                <a:xfrm>
                  <a:off x="-368" y="4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5" name="Rectangle 14184"/>
                <p:cNvSpPr>
                  <a:spLocks noChangeArrowheads="1"/>
                </p:cNvSpPr>
                <p:nvPr/>
              </p:nvSpPr>
              <p:spPr bwMode="auto">
                <a:xfrm>
                  <a:off x="-365" y="4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6" name="Rectangle 14185"/>
                <p:cNvSpPr>
                  <a:spLocks noChangeArrowheads="1"/>
                </p:cNvSpPr>
                <p:nvPr/>
              </p:nvSpPr>
              <p:spPr bwMode="auto">
                <a:xfrm>
                  <a:off x="-365" y="4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7" name="Rectangle 14186"/>
                <p:cNvSpPr>
                  <a:spLocks noChangeArrowheads="1"/>
                </p:cNvSpPr>
                <p:nvPr/>
              </p:nvSpPr>
              <p:spPr bwMode="auto">
                <a:xfrm>
                  <a:off x="-363" y="4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8" name="Rectangle 14187"/>
                <p:cNvSpPr>
                  <a:spLocks noChangeArrowheads="1"/>
                </p:cNvSpPr>
                <p:nvPr/>
              </p:nvSpPr>
              <p:spPr bwMode="auto">
                <a:xfrm>
                  <a:off x="-363" y="4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29" name="Rectangle 14188"/>
                <p:cNvSpPr>
                  <a:spLocks noChangeArrowheads="1"/>
                </p:cNvSpPr>
                <p:nvPr/>
              </p:nvSpPr>
              <p:spPr bwMode="auto">
                <a:xfrm>
                  <a:off x="-363" y="4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0" name="Rectangle 14189"/>
                <p:cNvSpPr>
                  <a:spLocks noChangeArrowheads="1"/>
                </p:cNvSpPr>
                <p:nvPr/>
              </p:nvSpPr>
              <p:spPr bwMode="auto">
                <a:xfrm>
                  <a:off x="-360" y="48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1" name="Rectangle 14190"/>
                <p:cNvSpPr>
                  <a:spLocks noChangeArrowheads="1"/>
                </p:cNvSpPr>
                <p:nvPr/>
              </p:nvSpPr>
              <p:spPr bwMode="auto">
                <a:xfrm>
                  <a:off x="-360" y="48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2" name="Rectangle 14191"/>
                <p:cNvSpPr>
                  <a:spLocks noChangeArrowheads="1"/>
                </p:cNvSpPr>
                <p:nvPr/>
              </p:nvSpPr>
              <p:spPr bwMode="auto">
                <a:xfrm>
                  <a:off x="-360" y="4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3" name="Rectangle 14192"/>
                <p:cNvSpPr>
                  <a:spLocks noChangeArrowheads="1"/>
                </p:cNvSpPr>
                <p:nvPr/>
              </p:nvSpPr>
              <p:spPr bwMode="auto">
                <a:xfrm>
                  <a:off x="-358" y="5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4" name="Rectangle 14193"/>
                <p:cNvSpPr>
                  <a:spLocks noChangeArrowheads="1"/>
                </p:cNvSpPr>
                <p:nvPr/>
              </p:nvSpPr>
              <p:spPr bwMode="auto">
                <a:xfrm>
                  <a:off x="-358" y="5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5" name="Rectangle 14194"/>
                <p:cNvSpPr>
                  <a:spLocks noChangeArrowheads="1"/>
                </p:cNvSpPr>
                <p:nvPr/>
              </p:nvSpPr>
              <p:spPr bwMode="auto">
                <a:xfrm>
                  <a:off x="-358" y="4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6" name="Rectangle 14195"/>
                <p:cNvSpPr>
                  <a:spLocks noChangeArrowheads="1"/>
                </p:cNvSpPr>
                <p:nvPr/>
              </p:nvSpPr>
              <p:spPr bwMode="auto">
                <a:xfrm>
                  <a:off x="-356" y="5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7" name="Rectangle 14196"/>
                <p:cNvSpPr>
                  <a:spLocks noChangeArrowheads="1"/>
                </p:cNvSpPr>
                <p:nvPr/>
              </p:nvSpPr>
              <p:spPr bwMode="auto">
                <a:xfrm>
                  <a:off x="-356" y="5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8" name="Rectangle 14197"/>
                <p:cNvSpPr>
                  <a:spLocks noChangeArrowheads="1"/>
                </p:cNvSpPr>
                <p:nvPr/>
              </p:nvSpPr>
              <p:spPr bwMode="auto">
                <a:xfrm>
                  <a:off x="-353" y="5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39" name="Rectangle 14198"/>
                <p:cNvSpPr>
                  <a:spLocks noChangeArrowheads="1"/>
                </p:cNvSpPr>
                <p:nvPr/>
              </p:nvSpPr>
              <p:spPr bwMode="auto">
                <a:xfrm>
                  <a:off x="-353" y="5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0" name="Rectangle 14199"/>
                <p:cNvSpPr>
                  <a:spLocks noChangeArrowheads="1"/>
                </p:cNvSpPr>
                <p:nvPr/>
              </p:nvSpPr>
              <p:spPr bwMode="auto">
                <a:xfrm>
                  <a:off x="-353" y="5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1" name="Rectangle 14200"/>
                <p:cNvSpPr>
                  <a:spLocks noChangeArrowheads="1"/>
                </p:cNvSpPr>
                <p:nvPr/>
              </p:nvSpPr>
              <p:spPr bwMode="auto">
                <a:xfrm>
                  <a:off x="-351" y="5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2" name="Rectangle 14201"/>
                <p:cNvSpPr>
                  <a:spLocks noChangeArrowheads="1"/>
                </p:cNvSpPr>
                <p:nvPr/>
              </p:nvSpPr>
              <p:spPr bwMode="auto">
                <a:xfrm>
                  <a:off x="-351" y="5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3" name="Rectangle 14202"/>
                <p:cNvSpPr>
                  <a:spLocks noChangeArrowheads="1"/>
                </p:cNvSpPr>
                <p:nvPr/>
              </p:nvSpPr>
              <p:spPr bwMode="auto">
                <a:xfrm>
                  <a:off x="-351" y="5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4" name="Rectangle 14203"/>
                <p:cNvSpPr>
                  <a:spLocks noChangeArrowheads="1"/>
                </p:cNvSpPr>
                <p:nvPr/>
              </p:nvSpPr>
              <p:spPr bwMode="auto">
                <a:xfrm>
                  <a:off x="-348" y="53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5" name="Rectangle 14204"/>
                <p:cNvSpPr>
                  <a:spLocks noChangeArrowheads="1"/>
                </p:cNvSpPr>
                <p:nvPr/>
              </p:nvSpPr>
              <p:spPr bwMode="auto">
                <a:xfrm>
                  <a:off x="-348" y="53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6" name="Rectangle 14205"/>
                <p:cNvSpPr>
                  <a:spLocks noChangeArrowheads="1"/>
                </p:cNvSpPr>
                <p:nvPr/>
              </p:nvSpPr>
              <p:spPr bwMode="auto">
                <a:xfrm>
                  <a:off x="-348" y="52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7" name="Rectangle 14206"/>
                <p:cNvSpPr>
                  <a:spLocks noChangeArrowheads="1"/>
                </p:cNvSpPr>
                <p:nvPr/>
              </p:nvSpPr>
              <p:spPr bwMode="auto">
                <a:xfrm>
                  <a:off x="-346" y="53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8" name="Rectangle 14207"/>
                <p:cNvSpPr>
                  <a:spLocks noChangeArrowheads="1"/>
                </p:cNvSpPr>
                <p:nvPr/>
              </p:nvSpPr>
              <p:spPr bwMode="auto">
                <a:xfrm>
                  <a:off x="-346" y="5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49" name="Rectangle 14208"/>
                <p:cNvSpPr>
                  <a:spLocks noChangeArrowheads="1"/>
                </p:cNvSpPr>
                <p:nvPr/>
              </p:nvSpPr>
              <p:spPr bwMode="auto">
                <a:xfrm>
                  <a:off x="-344" y="5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0" name="Rectangle 14209"/>
                <p:cNvSpPr>
                  <a:spLocks noChangeArrowheads="1"/>
                </p:cNvSpPr>
                <p:nvPr/>
              </p:nvSpPr>
              <p:spPr bwMode="auto">
                <a:xfrm>
                  <a:off x="-344" y="5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1" name="Rectangle 14210"/>
                <p:cNvSpPr>
                  <a:spLocks noChangeArrowheads="1"/>
                </p:cNvSpPr>
                <p:nvPr/>
              </p:nvSpPr>
              <p:spPr bwMode="auto">
                <a:xfrm>
                  <a:off x="-344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2" name="Rectangle 14211"/>
                <p:cNvSpPr>
                  <a:spLocks noChangeArrowheads="1"/>
                </p:cNvSpPr>
                <p:nvPr/>
              </p:nvSpPr>
              <p:spPr bwMode="auto">
                <a:xfrm>
                  <a:off x="-341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3" name="Rectangle 14212"/>
                <p:cNvSpPr>
                  <a:spLocks noChangeArrowheads="1"/>
                </p:cNvSpPr>
                <p:nvPr/>
              </p:nvSpPr>
              <p:spPr bwMode="auto">
                <a:xfrm>
                  <a:off x="-341" y="5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4" name="Rectangle 14213"/>
                <p:cNvSpPr>
                  <a:spLocks noChangeArrowheads="1"/>
                </p:cNvSpPr>
                <p:nvPr/>
              </p:nvSpPr>
              <p:spPr bwMode="auto">
                <a:xfrm>
                  <a:off x="-341" y="5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5" name="Rectangle 14214"/>
                <p:cNvSpPr>
                  <a:spLocks noChangeArrowheads="1"/>
                </p:cNvSpPr>
                <p:nvPr/>
              </p:nvSpPr>
              <p:spPr bwMode="auto">
                <a:xfrm>
                  <a:off x="-339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6" name="Rectangle 14215"/>
                <p:cNvSpPr>
                  <a:spLocks noChangeArrowheads="1"/>
                </p:cNvSpPr>
                <p:nvPr/>
              </p:nvSpPr>
              <p:spPr bwMode="auto">
                <a:xfrm>
                  <a:off x="-339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7" name="Rectangle 14216"/>
                <p:cNvSpPr>
                  <a:spLocks noChangeArrowheads="1"/>
                </p:cNvSpPr>
                <p:nvPr/>
              </p:nvSpPr>
              <p:spPr bwMode="auto">
                <a:xfrm>
                  <a:off x="-339" y="5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8" name="Rectangle 14217"/>
                <p:cNvSpPr>
                  <a:spLocks noChangeArrowheads="1"/>
                </p:cNvSpPr>
                <p:nvPr/>
              </p:nvSpPr>
              <p:spPr bwMode="auto">
                <a:xfrm>
                  <a:off x="-336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59" name="Rectangle 14218"/>
                <p:cNvSpPr>
                  <a:spLocks noChangeArrowheads="1"/>
                </p:cNvSpPr>
                <p:nvPr/>
              </p:nvSpPr>
              <p:spPr bwMode="auto">
                <a:xfrm>
                  <a:off x="-336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0" name="Rectangle 14219"/>
                <p:cNvSpPr>
                  <a:spLocks noChangeArrowheads="1"/>
                </p:cNvSpPr>
                <p:nvPr/>
              </p:nvSpPr>
              <p:spPr bwMode="auto">
                <a:xfrm>
                  <a:off x="-336" y="5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1" name="Rectangle 14220"/>
                <p:cNvSpPr>
                  <a:spLocks noChangeArrowheads="1"/>
                </p:cNvSpPr>
                <p:nvPr/>
              </p:nvSpPr>
              <p:spPr bwMode="auto">
                <a:xfrm>
                  <a:off x="-334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2" name="Rectangle 14221"/>
                <p:cNvSpPr>
                  <a:spLocks noChangeArrowheads="1"/>
                </p:cNvSpPr>
                <p:nvPr/>
              </p:nvSpPr>
              <p:spPr bwMode="auto">
                <a:xfrm>
                  <a:off x="-334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3" name="Rectangle 14222"/>
                <p:cNvSpPr>
                  <a:spLocks noChangeArrowheads="1"/>
                </p:cNvSpPr>
                <p:nvPr/>
              </p:nvSpPr>
              <p:spPr bwMode="auto">
                <a:xfrm>
                  <a:off x="-331" y="5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4" name="Rectangle 14223"/>
                <p:cNvSpPr>
                  <a:spLocks noChangeArrowheads="1"/>
                </p:cNvSpPr>
                <p:nvPr/>
              </p:nvSpPr>
              <p:spPr bwMode="auto">
                <a:xfrm>
                  <a:off x="-331" y="57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5" name="Rectangle 14224"/>
                <p:cNvSpPr>
                  <a:spLocks noChangeArrowheads="1"/>
                </p:cNvSpPr>
                <p:nvPr/>
              </p:nvSpPr>
              <p:spPr bwMode="auto">
                <a:xfrm>
                  <a:off x="-331" y="5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6" name="Rectangle 14225"/>
                <p:cNvSpPr>
                  <a:spLocks noChangeArrowheads="1"/>
                </p:cNvSpPr>
                <p:nvPr/>
              </p:nvSpPr>
              <p:spPr bwMode="auto">
                <a:xfrm>
                  <a:off x="-329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7" name="Rectangle 14226"/>
                <p:cNvSpPr>
                  <a:spLocks noChangeArrowheads="1"/>
                </p:cNvSpPr>
                <p:nvPr/>
              </p:nvSpPr>
              <p:spPr bwMode="auto">
                <a:xfrm>
                  <a:off x="-329" y="5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8" name="Rectangle 14227"/>
                <p:cNvSpPr>
                  <a:spLocks noChangeArrowheads="1"/>
                </p:cNvSpPr>
                <p:nvPr/>
              </p:nvSpPr>
              <p:spPr bwMode="auto">
                <a:xfrm>
                  <a:off x="-329" y="5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69" name="Rectangle 14228"/>
                <p:cNvSpPr>
                  <a:spLocks noChangeArrowheads="1"/>
                </p:cNvSpPr>
                <p:nvPr/>
              </p:nvSpPr>
              <p:spPr bwMode="auto">
                <a:xfrm>
                  <a:off x="-327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0" name="Rectangle 14229"/>
                <p:cNvSpPr>
                  <a:spLocks noChangeArrowheads="1"/>
                </p:cNvSpPr>
                <p:nvPr/>
              </p:nvSpPr>
              <p:spPr bwMode="auto">
                <a:xfrm>
                  <a:off x="-327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1" name="Rectangle 14230"/>
                <p:cNvSpPr>
                  <a:spLocks noChangeArrowheads="1"/>
                </p:cNvSpPr>
                <p:nvPr/>
              </p:nvSpPr>
              <p:spPr bwMode="auto">
                <a:xfrm>
                  <a:off x="-327" y="5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2" name="Rectangle 14231"/>
                <p:cNvSpPr>
                  <a:spLocks noChangeArrowheads="1"/>
                </p:cNvSpPr>
                <p:nvPr/>
              </p:nvSpPr>
              <p:spPr bwMode="auto">
                <a:xfrm>
                  <a:off x="-324" y="5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3" name="Rectangle 14232"/>
                <p:cNvSpPr>
                  <a:spLocks noChangeArrowheads="1"/>
                </p:cNvSpPr>
                <p:nvPr/>
              </p:nvSpPr>
              <p:spPr bwMode="auto">
                <a:xfrm>
                  <a:off x="-324" y="5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4" name="Rectangle 14233"/>
                <p:cNvSpPr>
                  <a:spLocks noChangeArrowheads="1"/>
                </p:cNvSpPr>
                <p:nvPr/>
              </p:nvSpPr>
              <p:spPr bwMode="auto">
                <a:xfrm>
                  <a:off x="-322" y="5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5" name="Rectangle 14234"/>
                <p:cNvSpPr>
                  <a:spLocks noChangeArrowheads="1"/>
                </p:cNvSpPr>
                <p:nvPr/>
              </p:nvSpPr>
              <p:spPr bwMode="auto">
                <a:xfrm>
                  <a:off x="-322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6" name="Rectangle 14235"/>
                <p:cNvSpPr>
                  <a:spLocks noChangeArrowheads="1"/>
                </p:cNvSpPr>
                <p:nvPr/>
              </p:nvSpPr>
              <p:spPr bwMode="auto">
                <a:xfrm>
                  <a:off x="-322" y="5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7" name="Rectangle 14236"/>
                <p:cNvSpPr>
                  <a:spLocks noChangeArrowheads="1"/>
                </p:cNvSpPr>
                <p:nvPr/>
              </p:nvSpPr>
              <p:spPr bwMode="auto">
                <a:xfrm>
                  <a:off x="-319" y="60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8" name="Rectangle 14237"/>
                <p:cNvSpPr>
                  <a:spLocks noChangeArrowheads="1"/>
                </p:cNvSpPr>
                <p:nvPr/>
              </p:nvSpPr>
              <p:spPr bwMode="auto">
                <a:xfrm>
                  <a:off x="-319" y="60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79" name="Rectangle 14238"/>
                <p:cNvSpPr>
                  <a:spLocks noChangeArrowheads="1"/>
                </p:cNvSpPr>
                <p:nvPr/>
              </p:nvSpPr>
              <p:spPr bwMode="auto">
                <a:xfrm>
                  <a:off x="-319" y="5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0" name="Rectangle 14239"/>
                <p:cNvSpPr>
                  <a:spLocks noChangeArrowheads="1"/>
                </p:cNvSpPr>
                <p:nvPr/>
              </p:nvSpPr>
              <p:spPr bwMode="auto">
                <a:xfrm>
                  <a:off x="-317" y="5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1" name="Rectangle 14240"/>
                <p:cNvSpPr>
                  <a:spLocks noChangeArrowheads="1"/>
                </p:cNvSpPr>
                <p:nvPr/>
              </p:nvSpPr>
              <p:spPr bwMode="auto">
                <a:xfrm>
                  <a:off x="-317" y="5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2" name="Rectangle 14241"/>
                <p:cNvSpPr>
                  <a:spLocks noChangeArrowheads="1"/>
                </p:cNvSpPr>
                <p:nvPr/>
              </p:nvSpPr>
              <p:spPr bwMode="auto">
                <a:xfrm>
                  <a:off x="-317" y="6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3" name="Rectangle 14242"/>
                <p:cNvSpPr>
                  <a:spLocks noChangeArrowheads="1"/>
                </p:cNvSpPr>
                <p:nvPr/>
              </p:nvSpPr>
              <p:spPr bwMode="auto">
                <a:xfrm>
                  <a:off x="-315" y="5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4" name="Rectangle 14243"/>
                <p:cNvSpPr>
                  <a:spLocks noChangeArrowheads="1"/>
                </p:cNvSpPr>
                <p:nvPr/>
              </p:nvSpPr>
              <p:spPr bwMode="auto">
                <a:xfrm>
                  <a:off x="-315" y="6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5" name="Rectangle 14244"/>
                <p:cNvSpPr>
                  <a:spLocks noChangeArrowheads="1"/>
                </p:cNvSpPr>
                <p:nvPr/>
              </p:nvSpPr>
              <p:spPr bwMode="auto">
                <a:xfrm>
                  <a:off x="-315" y="6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6" name="Rectangle 14245"/>
                <p:cNvSpPr>
                  <a:spLocks noChangeArrowheads="1"/>
                </p:cNvSpPr>
                <p:nvPr/>
              </p:nvSpPr>
              <p:spPr bwMode="auto">
                <a:xfrm>
                  <a:off x="-312" y="6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7" name="Rectangle 14246"/>
                <p:cNvSpPr>
                  <a:spLocks noChangeArrowheads="1"/>
                </p:cNvSpPr>
                <p:nvPr/>
              </p:nvSpPr>
              <p:spPr bwMode="auto">
                <a:xfrm>
                  <a:off x="-312" y="5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8" name="Rectangle 14247"/>
                <p:cNvSpPr>
                  <a:spLocks noChangeArrowheads="1"/>
                </p:cNvSpPr>
                <p:nvPr/>
              </p:nvSpPr>
              <p:spPr bwMode="auto">
                <a:xfrm>
                  <a:off x="-310" y="6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89" name="Rectangle 14248"/>
                <p:cNvSpPr>
                  <a:spLocks noChangeArrowheads="1"/>
                </p:cNvSpPr>
                <p:nvPr/>
              </p:nvSpPr>
              <p:spPr bwMode="auto">
                <a:xfrm>
                  <a:off x="-310" y="6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0" name="Rectangle 14249"/>
                <p:cNvSpPr>
                  <a:spLocks noChangeArrowheads="1"/>
                </p:cNvSpPr>
                <p:nvPr/>
              </p:nvSpPr>
              <p:spPr bwMode="auto">
                <a:xfrm>
                  <a:off x="-310" y="6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1" name="Rectangle 14250"/>
                <p:cNvSpPr>
                  <a:spLocks noChangeArrowheads="1"/>
                </p:cNvSpPr>
                <p:nvPr/>
              </p:nvSpPr>
              <p:spPr bwMode="auto">
                <a:xfrm>
                  <a:off x="-307" y="6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2" name="Rectangle 14251"/>
                <p:cNvSpPr>
                  <a:spLocks noChangeArrowheads="1"/>
                </p:cNvSpPr>
                <p:nvPr/>
              </p:nvSpPr>
              <p:spPr bwMode="auto">
                <a:xfrm>
                  <a:off x="-307" y="6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3" name="Rectangle 14252"/>
                <p:cNvSpPr>
                  <a:spLocks noChangeArrowheads="1"/>
                </p:cNvSpPr>
                <p:nvPr/>
              </p:nvSpPr>
              <p:spPr bwMode="auto">
                <a:xfrm>
                  <a:off x="-307" y="6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4" name="Rectangle 14253"/>
                <p:cNvSpPr>
                  <a:spLocks noChangeArrowheads="1"/>
                </p:cNvSpPr>
                <p:nvPr/>
              </p:nvSpPr>
              <p:spPr bwMode="auto">
                <a:xfrm>
                  <a:off x="-305" y="6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5" name="Rectangle 14254"/>
                <p:cNvSpPr>
                  <a:spLocks noChangeArrowheads="1"/>
                </p:cNvSpPr>
                <p:nvPr/>
              </p:nvSpPr>
              <p:spPr bwMode="auto">
                <a:xfrm>
                  <a:off x="-305" y="5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6" name="Rectangle 14255"/>
                <p:cNvSpPr>
                  <a:spLocks noChangeArrowheads="1"/>
                </p:cNvSpPr>
                <p:nvPr/>
              </p:nvSpPr>
              <p:spPr bwMode="auto">
                <a:xfrm>
                  <a:off x="-305" y="6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7" name="Rectangle 14256"/>
                <p:cNvSpPr>
                  <a:spLocks noChangeArrowheads="1"/>
                </p:cNvSpPr>
                <p:nvPr/>
              </p:nvSpPr>
              <p:spPr bwMode="auto">
                <a:xfrm>
                  <a:off x="-302" y="62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8" name="Rectangle 14257"/>
                <p:cNvSpPr>
                  <a:spLocks noChangeArrowheads="1"/>
                </p:cNvSpPr>
                <p:nvPr/>
              </p:nvSpPr>
              <p:spPr bwMode="auto">
                <a:xfrm>
                  <a:off x="-302" y="60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99" name="Rectangle 14258"/>
                <p:cNvSpPr>
                  <a:spLocks noChangeArrowheads="1"/>
                </p:cNvSpPr>
                <p:nvPr/>
              </p:nvSpPr>
              <p:spPr bwMode="auto">
                <a:xfrm>
                  <a:off x="-300" y="6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0" name="Rectangle 14259"/>
                <p:cNvSpPr>
                  <a:spLocks noChangeArrowheads="1"/>
                </p:cNvSpPr>
                <p:nvPr/>
              </p:nvSpPr>
              <p:spPr bwMode="auto">
                <a:xfrm>
                  <a:off x="-300" y="6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1" name="Rectangle 14260"/>
                <p:cNvSpPr>
                  <a:spLocks noChangeArrowheads="1"/>
                </p:cNvSpPr>
                <p:nvPr/>
              </p:nvSpPr>
              <p:spPr bwMode="auto">
                <a:xfrm>
                  <a:off x="-300" y="6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2" name="Rectangle 14261"/>
                <p:cNvSpPr>
                  <a:spLocks noChangeArrowheads="1"/>
                </p:cNvSpPr>
                <p:nvPr/>
              </p:nvSpPr>
              <p:spPr bwMode="auto">
                <a:xfrm>
                  <a:off x="-298" y="6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3" name="Rectangle 14262"/>
                <p:cNvSpPr>
                  <a:spLocks noChangeArrowheads="1"/>
                </p:cNvSpPr>
                <p:nvPr/>
              </p:nvSpPr>
              <p:spPr bwMode="auto">
                <a:xfrm>
                  <a:off x="-298" y="6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4" name="Rectangle 14263"/>
                <p:cNvSpPr>
                  <a:spLocks noChangeArrowheads="1"/>
                </p:cNvSpPr>
                <p:nvPr/>
              </p:nvSpPr>
              <p:spPr bwMode="auto">
                <a:xfrm>
                  <a:off x="-298" y="6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5" name="Rectangle 14264"/>
                <p:cNvSpPr>
                  <a:spLocks noChangeArrowheads="1"/>
                </p:cNvSpPr>
                <p:nvPr/>
              </p:nvSpPr>
              <p:spPr bwMode="auto">
                <a:xfrm>
                  <a:off x="-295" y="6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6" name="Rectangle 14265"/>
                <p:cNvSpPr>
                  <a:spLocks noChangeArrowheads="1"/>
                </p:cNvSpPr>
                <p:nvPr/>
              </p:nvSpPr>
              <p:spPr bwMode="auto">
                <a:xfrm>
                  <a:off x="-295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7" name="Rectangle 14266"/>
                <p:cNvSpPr>
                  <a:spLocks noChangeArrowheads="1"/>
                </p:cNvSpPr>
                <p:nvPr/>
              </p:nvSpPr>
              <p:spPr bwMode="auto">
                <a:xfrm>
                  <a:off x="-295" y="5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8" name="Rectangle 14267"/>
                <p:cNvSpPr>
                  <a:spLocks noChangeArrowheads="1"/>
                </p:cNvSpPr>
                <p:nvPr/>
              </p:nvSpPr>
              <p:spPr bwMode="auto">
                <a:xfrm>
                  <a:off x="-293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09" name="Rectangle 14268"/>
                <p:cNvSpPr>
                  <a:spLocks noChangeArrowheads="1"/>
                </p:cNvSpPr>
                <p:nvPr/>
              </p:nvSpPr>
              <p:spPr bwMode="auto">
                <a:xfrm>
                  <a:off x="-293" y="6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0" name="Rectangle 14269"/>
                <p:cNvSpPr>
                  <a:spLocks noChangeArrowheads="1"/>
                </p:cNvSpPr>
                <p:nvPr/>
              </p:nvSpPr>
              <p:spPr bwMode="auto">
                <a:xfrm>
                  <a:off x="-290" y="58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1" name="Rectangle 14270"/>
                <p:cNvSpPr>
                  <a:spLocks noChangeArrowheads="1"/>
                </p:cNvSpPr>
                <p:nvPr/>
              </p:nvSpPr>
              <p:spPr bwMode="auto">
                <a:xfrm>
                  <a:off x="-290" y="59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2" name="Rectangle 14271"/>
                <p:cNvSpPr>
                  <a:spLocks noChangeArrowheads="1"/>
                </p:cNvSpPr>
                <p:nvPr/>
              </p:nvSpPr>
              <p:spPr bwMode="auto">
                <a:xfrm>
                  <a:off x="-290" y="60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3" name="Rectangle 14272"/>
                <p:cNvSpPr>
                  <a:spLocks noChangeArrowheads="1"/>
                </p:cNvSpPr>
                <p:nvPr/>
              </p:nvSpPr>
              <p:spPr bwMode="auto">
                <a:xfrm>
                  <a:off x="-288" y="5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4" name="Rectangle 14273"/>
                <p:cNvSpPr>
                  <a:spLocks noChangeArrowheads="1"/>
                </p:cNvSpPr>
                <p:nvPr/>
              </p:nvSpPr>
              <p:spPr bwMode="auto">
                <a:xfrm>
                  <a:off x="-288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5" name="Rectangle 14274"/>
                <p:cNvSpPr>
                  <a:spLocks noChangeArrowheads="1"/>
                </p:cNvSpPr>
                <p:nvPr/>
              </p:nvSpPr>
              <p:spPr bwMode="auto">
                <a:xfrm>
                  <a:off x="-288" y="5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6" name="Rectangle 14275"/>
                <p:cNvSpPr>
                  <a:spLocks noChangeArrowheads="1"/>
                </p:cNvSpPr>
                <p:nvPr/>
              </p:nvSpPr>
              <p:spPr bwMode="auto">
                <a:xfrm>
                  <a:off x="-286" y="5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7" name="Rectangle 14276"/>
                <p:cNvSpPr>
                  <a:spLocks noChangeArrowheads="1"/>
                </p:cNvSpPr>
                <p:nvPr/>
              </p:nvSpPr>
              <p:spPr bwMode="auto">
                <a:xfrm>
                  <a:off x="-286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8" name="Rectangle 14277"/>
                <p:cNvSpPr>
                  <a:spLocks noChangeArrowheads="1"/>
                </p:cNvSpPr>
                <p:nvPr/>
              </p:nvSpPr>
              <p:spPr bwMode="auto">
                <a:xfrm>
                  <a:off x="-286" y="5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19" name="Rectangle 14278"/>
                <p:cNvSpPr>
                  <a:spLocks noChangeArrowheads="1"/>
                </p:cNvSpPr>
                <p:nvPr/>
              </p:nvSpPr>
              <p:spPr bwMode="auto">
                <a:xfrm>
                  <a:off x="-283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0" name="Rectangle 14279"/>
                <p:cNvSpPr>
                  <a:spLocks noChangeArrowheads="1"/>
                </p:cNvSpPr>
                <p:nvPr/>
              </p:nvSpPr>
              <p:spPr bwMode="auto">
                <a:xfrm>
                  <a:off x="-283" y="57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1" name="Rectangle 14280"/>
                <p:cNvSpPr>
                  <a:spLocks noChangeArrowheads="1"/>
                </p:cNvSpPr>
                <p:nvPr/>
              </p:nvSpPr>
              <p:spPr bwMode="auto">
                <a:xfrm>
                  <a:off x="-283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2" name="Rectangle 14281"/>
                <p:cNvSpPr>
                  <a:spLocks noChangeArrowheads="1"/>
                </p:cNvSpPr>
                <p:nvPr/>
              </p:nvSpPr>
              <p:spPr bwMode="auto">
                <a:xfrm>
                  <a:off x="-281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3" name="Rectangle 14282"/>
                <p:cNvSpPr>
                  <a:spLocks noChangeArrowheads="1"/>
                </p:cNvSpPr>
                <p:nvPr/>
              </p:nvSpPr>
              <p:spPr bwMode="auto">
                <a:xfrm>
                  <a:off x="-281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4" name="Rectangle 14283"/>
                <p:cNvSpPr>
                  <a:spLocks noChangeArrowheads="1"/>
                </p:cNvSpPr>
                <p:nvPr/>
              </p:nvSpPr>
              <p:spPr bwMode="auto">
                <a:xfrm>
                  <a:off x="-278" y="5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5" name="Rectangle 14284"/>
                <p:cNvSpPr>
                  <a:spLocks noChangeArrowheads="1"/>
                </p:cNvSpPr>
                <p:nvPr/>
              </p:nvSpPr>
              <p:spPr bwMode="auto">
                <a:xfrm>
                  <a:off x="-278" y="5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6" name="Rectangle 14285"/>
                <p:cNvSpPr>
                  <a:spLocks noChangeArrowheads="1"/>
                </p:cNvSpPr>
                <p:nvPr/>
              </p:nvSpPr>
              <p:spPr bwMode="auto">
                <a:xfrm>
                  <a:off x="-278" y="56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7" name="Rectangle 14286"/>
                <p:cNvSpPr>
                  <a:spLocks noChangeArrowheads="1"/>
                </p:cNvSpPr>
                <p:nvPr/>
              </p:nvSpPr>
              <p:spPr bwMode="auto">
                <a:xfrm>
                  <a:off x="-276" y="5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8" name="Rectangle 14287"/>
                <p:cNvSpPr>
                  <a:spLocks noChangeArrowheads="1"/>
                </p:cNvSpPr>
                <p:nvPr/>
              </p:nvSpPr>
              <p:spPr bwMode="auto">
                <a:xfrm>
                  <a:off x="-276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29" name="Rectangle 14288"/>
                <p:cNvSpPr>
                  <a:spLocks noChangeArrowheads="1"/>
                </p:cNvSpPr>
                <p:nvPr/>
              </p:nvSpPr>
              <p:spPr bwMode="auto">
                <a:xfrm>
                  <a:off x="-276" y="57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0" name="Rectangle 14289"/>
                <p:cNvSpPr>
                  <a:spLocks noChangeArrowheads="1"/>
                </p:cNvSpPr>
                <p:nvPr/>
              </p:nvSpPr>
              <p:spPr bwMode="auto">
                <a:xfrm>
                  <a:off x="-274" y="5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1" name="Rectangle 14290"/>
                <p:cNvSpPr>
                  <a:spLocks noChangeArrowheads="1"/>
                </p:cNvSpPr>
                <p:nvPr/>
              </p:nvSpPr>
              <p:spPr bwMode="auto">
                <a:xfrm>
                  <a:off x="-274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2" name="Rectangle 14291"/>
                <p:cNvSpPr>
                  <a:spLocks noChangeArrowheads="1"/>
                </p:cNvSpPr>
                <p:nvPr/>
              </p:nvSpPr>
              <p:spPr bwMode="auto">
                <a:xfrm>
                  <a:off x="-274" y="5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3" name="Rectangle 14292"/>
                <p:cNvSpPr>
                  <a:spLocks noChangeArrowheads="1"/>
                </p:cNvSpPr>
                <p:nvPr/>
              </p:nvSpPr>
              <p:spPr bwMode="auto">
                <a:xfrm>
                  <a:off x="-271" y="56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4" name="Rectangle 14293"/>
                <p:cNvSpPr>
                  <a:spLocks noChangeArrowheads="1"/>
                </p:cNvSpPr>
                <p:nvPr/>
              </p:nvSpPr>
              <p:spPr bwMode="auto">
                <a:xfrm>
                  <a:off x="-271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5" name="Rectangle 14294"/>
                <p:cNvSpPr>
                  <a:spLocks noChangeArrowheads="1"/>
                </p:cNvSpPr>
                <p:nvPr/>
              </p:nvSpPr>
              <p:spPr bwMode="auto">
                <a:xfrm>
                  <a:off x="-269" y="5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6" name="Rectangle 14295"/>
                <p:cNvSpPr>
                  <a:spLocks noChangeArrowheads="1"/>
                </p:cNvSpPr>
                <p:nvPr/>
              </p:nvSpPr>
              <p:spPr bwMode="auto">
                <a:xfrm>
                  <a:off x="-269" y="5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7" name="Rectangle 14296"/>
                <p:cNvSpPr>
                  <a:spLocks noChangeArrowheads="1"/>
                </p:cNvSpPr>
                <p:nvPr/>
              </p:nvSpPr>
              <p:spPr bwMode="auto">
                <a:xfrm>
                  <a:off x="-269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8" name="Rectangle 14297"/>
                <p:cNvSpPr>
                  <a:spLocks noChangeArrowheads="1"/>
                </p:cNvSpPr>
                <p:nvPr/>
              </p:nvSpPr>
              <p:spPr bwMode="auto">
                <a:xfrm>
                  <a:off x="-266" y="5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39" name="Rectangle 14298"/>
                <p:cNvSpPr>
                  <a:spLocks noChangeArrowheads="1"/>
                </p:cNvSpPr>
                <p:nvPr/>
              </p:nvSpPr>
              <p:spPr bwMode="auto">
                <a:xfrm>
                  <a:off x="-266" y="5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0" name="Rectangle 14299"/>
                <p:cNvSpPr>
                  <a:spLocks noChangeArrowheads="1"/>
                </p:cNvSpPr>
                <p:nvPr/>
              </p:nvSpPr>
              <p:spPr bwMode="auto">
                <a:xfrm>
                  <a:off x="-266" y="5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1" name="Rectangle 14300"/>
                <p:cNvSpPr>
                  <a:spLocks noChangeArrowheads="1"/>
                </p:cNvSpPr>
                <p:nvPr/>
              </p:nvSpPr>
              <p:spPr bwMode="auto">
                <a:xfrm>
                  <a:off x="-264" y="5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2" name="Rectangle 14301"/>
                <p:cNvSpPr>
                  <a:spLocks noChangeArrowheads="1"/>
                </p:cNvSpPr>
                <p:nvPr/>
              </p:nvSpPr>
              <p:spPr bwMode="auto">
                <a:xfrm>
                  <a:off x="-264" y="5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3" name="Rectangle 14302"/>
                <p:cNvSpPr>
                  <a:spLocks noChangeArrowheads="1"/>
                </p:cNvSpPr>
                <p:nvPr/>
              </p:nvSpPr>
              <p:spPr bwMode="auto">
                <a:xfrm>
                  <a:off x="-264" y="5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4" name="Rectangle 14303"/>
                <p:cNvSpPr>
                  <a:spLocks noChangeArrowheads="1"/>
                </p:cNvSpPr>
                <p:nvPr/>
              </p:nvSpPr>
              <p:spPr bwMode="auto">
                <a:xfrm>
                  <a:off x="-261" y="60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5" name="Rectangle 14304"/>
                <p:cNvSpPr>
                  <a:spLocks noChangeArrowheads="1"/>
                </p:cNvSpPr>
                <p:nvPr/>
              </p:nvSpPr>
              <p:spPr bwMode="auto">
                <a:xfrm>
                  <a:off x="-261" y="607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6" name="Rectangle 14305"/>
                <p:cNvSpPr>
                  <a:spLocks noChangeArrowheads="1"/>
                </p:cNvSpPr>
                <p:nvPr/>
              </p:nvSpPr>
              <p:spPr bwMode="auto">
                <a:xfrm>
                  <a:off x="-259" y="6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7" name="Rectangle 14306"/>
                <p:cNvSpPr>
                  <a:spLocks noChangeArrowheads="1"/>
                </p:cNvSpPr>
                <p:nvPr/>
              </p:nvSpPr>
              <p:spPr bwMode="auto">
                <a:xfrm>
                  <a:off x="-259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8" name="Rectangle 14307"/>
                <p:cNvSpPr>
                  <a:spLocks noChangeArrowheads="1"/>
                </p:cNvSpPr>
                <p:nvPr/>
              </p:nvSpPr>
              <p:spPr bwMode="auto">
                <a:xfrm>
                  <a:off x="-259" y="6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49" name="Rectangle 14308"/>
                <p:cNvSpPr>
                  <a:spLocks noChangeArrowheads="1"/>
                </p:cNvSpPr>
                <p:nvPr/>
              </p:nvSpPr>
              <p:spPr bwMode="auto">
                <a:xfrm>
                  <a:off x="-257" y="6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050" name="Rectangle 14309"/>
                <p:cNvSpPr>
                  <a:spLocks noChangeArrowheads="1"/>
                </p:cNvSpPr>
                <p:nvPr/>
              </p:nvSpPr>
              <p:spPr bwMode="auto">
                <a:xfrm>
                  <a:off x="-257" y="6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04" name="Group 14511"/>
              <p:cNvGrpSpPr>
                <a:grpSpLocks/>
              </p:cNvGrpSpPr>
              <p:nvPr/>
            </p:nvGrpSpPr>
            <p:grpSpPr bwMode="auto">
              <a:xfrm>
                <a:off x="2611228" y="2623104"/>
                <a:ext cx="248756" cy="240916"/>
                <a:chOff x="-257" y="626"/>
                <a:chExt cx="179" cy="270"/>
              </a:xfrm>
            </p:grpSpPr>
            <p:sp>
              <p:nvSpPr>
                <p:cNvPr id="651" name="Rectangle 14311"/>
                <p:cNvSpPr>
                  <a:spLocks noChangeArrowheads="1"/>
                </p:cNvSpPr>
                <p:nvPr/>
              </p:nvSpPr>
              <p:spPr bwMode="auto">
                <a:xfrm>
                  <a:off x="-257" y="6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" name="Rectangle 14312"/>
                <p:cNvSpPr>
                  <a:spLocks noChangeArrowheads="1"/>
                </p:cNvSpPr>
                <p:nvPr/>
              </p:nvSpPr>
              <p:spPr bwMode="auto">
                <a:xfrm>
                  <a:off x="-254" y="6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" name="Rectangle 14313"/>
                <p:cNvSpPr>
                  <a:spLocks noChangeArrowheads="1"/>
                </p:cNvSpPr>
                <p:nvPr/>
              </p:nvSpPr>
              <p:spPr bwMode="auto">
                <a:xfrm>
                  <a:off x="-254" y="6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" name="Rectangle 14314"/>
                <p:cNvSpPr>
                  <a:spLocks noChangeArrowheads="1"/>
                </p:cNvSpPr>
                <p:nvPr/>
              </p:nvSpPr>
              <p:spPr bwMode="auto">
                <a:xfrm>
                  <a:off x="-254" y="64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" name="Rectangle 14315"/>
                <p:cNvSpPr>
                  <a:spLocks noChangeArrowheads="1"/>
                </p:cNvSpPr>
                <p:nvPr/>
              </p:nvSpPr>
              <p:spPr bwMode="auto">
                <a:xfrm>
                  <a:off x="-252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" name="Rectangle 14316"/>
                <p:cNvSpPr>
                  <a:spLocks noChangeArrowheads="1"/>
                </p:cNvSpPr>
                <p:nvPr/>
              </p:nvSpPr>
              <p:spPr bwMode="auto">
                <a:xfrm>
                  <a:off x="-252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" name="Rectangle 14317"/>
                <p:cNvSpPr>
                  <a:spLocks noChangeArrowheads="1"/>
                </p:cNvSpPr>
                <p:nvPr/>
              </p:nvSpPr>
              <p:spPr bwMode="auto">
                <a:xfrm>
                  <a:off x="-252" y="6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" name="Rectangle 14318"/>
                <p:cNvSpPr>
                  <a:spLocks noChangeArrowheads="1"/>
                </p:cNvSpPr>
                <p:nvPr/>
              </p:nvSpPr>
              <p:spPr bwMode="auto">
                <a:xfrm>
                  <a:off x="-249" y="65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" name="Rectangle 14319"/>
                <p:cNvSpPr>
                  <a:spLocks noChangeArrowheads="1"/>
                </p:cNvSpPr>
                <p:nvPr/>
              </p:nvSpPr>
              <p:spPr bwMode="auto">
                <a:xfrm>
                  <a:off x="-249" y="67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" name="Rectangle 14320"/>
                <p:cNvSpPr>
                  <a:spLocks noChangeArrowheads="1"/>
                </p:cNvSpPr>
                <p:nvPr/>
              </p:nvSpPr>
              <p:spPr bwMode="auto">
                <a:xfrm>
                  <a:off x="-247" y="6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" name="Rectangle 14321"/>
                <p:cNvSpPr>
                  <a:spLocks noChangeArrowheads="1"/>
                </p:cNvSpPr>
                <p:nvPr/>
              </p:nvSpPr>
              <p:spPr bwMode="auto">
                <a:xfrm>
                  <a:off x="-247" y="6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" name="Rectangle 14322"/>
                <p:cNvSpPr>
                  <a:spLocks noChangeArrowheads="1"/>
                </p:cNvSpPr>
                <p:nvPr/>
              </p:nvSpPr>
              <p:spPr bwMode="auto">
                <a:xfrm>
                  <a:off x="-247" y="6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" name="Rectangle 14323"/>
                <p:cNvSpPr>
                  <a:spLocks noChangeArrowheads="1"/>
                </p:cNvSpPr>
                <p:nvPr/>
              </p:nvSpPr>
              <p:spPr bwMode="auto">
                <a:xfrm>
                  <a:off x="-245" y="7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" name="Rectangle 14324"/>
                <p:cNvSpPr>
                  <a:spLocks noChangeArrowheads="1"/>
                </p:cNvSpPr>
                <p:nvPr/>
              </p:nvSpPr>
              <p:spPr bwMode="auto">
                <a:xfrm>
                  <a:off x="-245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" name="Rectangle 14325"/>
                <p:cNvSpPr>
                  <a:spLocks noChangeArrowheads="1"/>
                </p:cNvSpPr>
                <p:nvPr/>
              </p:nvSpPr>
              <p:spPr bwMode="auto">
                <a:xfrm>
                  <a:off x="-245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" name="Rectangle 14326"/>
                <p:cNvSpPr>
                  <a:spLocks noChangeArrowheads="1"/>
                </p:cNvSpPr>
                <p:nvPr/>
              </p:nvSpPr>
              <p:spPr bwMode="auto">
                <a:xfrm>
                  <a:off x="-242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" name="Rectangle 14327"/>
                <p:cNvSpPr>
                  <a:spLocks noChangeArrowheads="1"/>
                </p:cNvSpPr>
                <p:nvPr/>
              </p:nvSpPr>
              <p:spPr bwMode="auto">
                <a:xfrm>
                  <a:off x="-242" y="6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" name="Rectangle 14328"/>
                <p:cNvSpPr>
                  <a:spLocks noChangeArrowheads="1"/>
                </p:cNvSpPr>
                <p:nvPr/>
              </p:nvSpPr>
              <p:spPr bwMode="auto">
                <a:xfrm>
                  <a:off x="-242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" name="Rectangle 14329"/>
                <p:cNvSpPr>
                  <a:spLocks noChangeArrowheads="1"/>
                </p:cNvSpPr>
                <p:nvPr/>
              </p:nvSpPr>
              <p:spPr bwMode="auto">
                <a:xfrm>
                  <a:off x="-240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" name="Rectangle 14330"/>
                <p:cNvSpPr>
                  <a:spLocks noChangeArrowheads="1"/>
                </p:cNvSpPr>
                <p:nvPr/>
              </p:nvSpPr>
              <p:spPr bwMode="auto">
                <a:xfrm>
                  <a:off x="-240" y="6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" name="Rectangle 14331"/>
                <p:cNvSpPr>
                  <a:spLocks noChangeArrowheads="1"/>
                </p:cNvSpPr>
                <p:nvPr/>
              </p:nvSpPr>
              <p:spPr bwMode="auto">
                <a:xfrm>
                  <a:off x="-237" y="67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" name="Rectangle 14332"/>
                <p:cNvSpPr>
                  <a:spLocks noChangeArrowheads="1"/>
                </p:cNvSpPr>
                <p:nvPr/>
              </p:nvSpPr>
              <p:spPr bwMode="auto">
                <a:xfrm>
                  <a:off x="-237" y="6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" name="Rectangle 14333"/>
                <p:cNvSpPr>
                  <a:spLocks noChangeArrowheads="1"/>
                </p:cNvSpPr>
                <p:nvPr/>
              </p:nvSpPr>
              <p:spPr bwMode="auto">
                <a:xfrm>
                  <a:off x="-237" y="70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" name="Rectangle 14334"/>
                <p:cNvSpPr>
                  <a:spLocks noChangeArrowheads="1"/>
                </p:cNvSpPr>
                <p:nvPr/>
              </p:nvSpPr>
              <p:spPr bwMode="auto">
                <a:xfrm>
                  <a:off x="-235" y="7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" name="Rectangle 14335"/>
                <p:cNvSpPr>
                  <a:spLocks noChangeArrowheads="1"/>
                </p:cNvSpPr>
                <p:nvPr/>
              </p:nvSpPr>
              <p:spPr bwMode="auto">
                <a:xfrm>
                  <a:off x="-235" y="6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" name="Rectangle 14336"/>
                <p:cNvSpPr>
                  <a:spLocks noChangeArrowheads="1"/>
                </p:cNvSpPr>
                <p:nvPr/>
              </p:nvSpPr>
              <p:spPr bwMode="auto">
                <a:xfrm>
                  <a:off x="-235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" name="Rectangle 14337"/>
                <p:cNvSpPr>
                  <a:spLocks noChangeArrowheads="1"/>
                </p:cNvSpPr>
                <p:nvPr/>
              </p:nvSpPr>
              <p:spPr bwMode="auto">
                <a:xfrm>
                  <a:off x="-233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" name="Rectangle 14338"/>
                <p:cNvSpPr>
                  <a:spLocks noChangeArrowheads="1"/>
                </p:cNvSpPr>
                <p:nvPr/>
              </p:nvSpPr>
              <p:spPr bwMode="auto">
                <a:xfrm>
                  <a:off x="-233" y="6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" name="Rectangle 14339"/>
                <p:cNvSpPr>
                  <a:spLocks noChangeArrowheads="1"/>
                </p:cNvSpPr>
                <p:nvPr/>
              </p:nvSpPr>
              <p:spPr bwMode="auto">
                <a:xfrm>
                  <a:off x="-233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" name="Rectangle 14340"/>
                <p:cNvSpPr>
                  <a:spLocks noChangeArrowheads="1"/>
                </p:cNvSpPr>
                <p:nvPr/>
              </p:nvSpPr>
              <p:spPr bwMode="auto">
                <a:xfrm>
                  <a:off x="-230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" name="Rectangle 14341"/>
                <p:cNvSpPr>
                  <a:spLocks noChangeArrowheads="1"/>
                </p:cNvSpPr>
                <p:nvPr/>
              </p:nvSpPr>
              <p:spPr bwMode="auto">
                <a:xfrm>
                  <a:off x="-230" y="7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" name="Rectangle 14342"/>
                <p:cNvSpPr>
                  <a:spLocks noChangeArrowheads="1"/>
                </p:cNvSpPr>
                <p:nvPr/>
              </p:nvSpPr>
              <p:spPr bwMode="auto">
                <a:xfrm>
                  <a:off x="-230" y="7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" name="Rectangle 14343"/>
                <p:cNvSpPr>
                  <a:spLocks noChangeArrowheads="1"/>
                </p:cNvSpPr>
                <p:nvPr/>
              </p:nvSpPr>
              <p:spPr bwMode="auto">
                <a:xfrm>
                  <a:off x="-228" y="7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" name="Rectangle 14344"/>
                <p:cNvSpPr>
                  <a:spLocks noChangeArrowheads="1"/>
                </p:cNvSpPr>
                <p:nvPr/>
              </p:nvSpPr>
              <p:spPr bwMode="auto">
                <a:xfrm>
                  <a:off x="-228" y="6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" name="Rectangle 14345"/>
                <p:cNvSpPr>
                  <a:spLocks noChangeArrowheads="1"/>
                </p:cNvSpPr>
                <p:nvPr/>
              </p:nvSpPr>
              <p:spPr bwMode="auto">
                <a:xfrm>
                  <a:off x="-225" y="7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" name="Rectangle 14346"/>
                <p:cNvSpPr>
                  <a:spLocks noChangeArrowheads="1"/>
                </p:cNvSpPr>
                <p:nvPr/>
              </p:nvSpPr>
              <p:spPr bwMode="auto">
                <a:xfrm>
                  <a:off x="-225" y="7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" name="Rectangle 14347"/>
                <p:cNvSpPr>
                  <a:spLocks noChangeArrowheads="1"/>
                </p:cNvSpPr>
                <p:nvPr/>
              </p:nvSpPr>
              <p:spPr bwMode="auto">
                <a:xfrm>
                  <a:off x="-225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" name="Rectangle 14348"/>
                <p:cNvSpPr>
                  <a:spLocks noChangeArrowheads="1"/>
                </p:cNvSpPr>
                <p:nvPr/>
              </p:nvSpPr>
              <p:spPr bwMode="auto">
                <a:xfrm>
                  <a:off x="-223" y="7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" name="Rectangle 14349"/>
                <p:cNvSpPr>
                  <a:spLocks noChangeArrowheads="1"/>
                </p:cNvSpPr>
                <p:nvPr/>
              </p:nvSpPr>
              <p:spPr bwMode="auto">
                <a:xfrm>
                  <a:off x="-223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" name="Rectangle 14350"/>
                <p:cNvSpPr>
                  <a:spLocks noChangeArrowheads="1"/>
                </p:cNvSpPr>
                <p:nvPr/>
              </p:nvSpPr>
              <p:spPr bwMode="auto">
                <a:xfrm>
                  <a:off x="-223" y="7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" name="Rectangle 14351"/>
                <p:cNvSpPr>
                  <a:spLocks noChangeArrowheads="1"/>
                </p:cNvSpPr>
                <p:nvPr/>
              </p:nvSpPr>
              <p:spPr bwMode="auto">
                <a:xfrm>
                  <a:off x="-220" y="72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" name="Rectangle 14352"/>
                <p:cNvSpPr>
                  <a:spLocks noChangeArrowheads="1"/>
                </p:cNvSpPr>
                <p:nvPr/>
              </p:nvSpPr>
              <p:spPr bwMode="auto">
                <a:xfrm>
                  <a:off x="-220" y="72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" name="Rectangle 14353"/>
                <p:cNvSpPr>
                  <a:spLocks noChangeArrowheads="1"/>
                </p:cNvSpPr>
                <p:nvPr/>
              </p:nvSpPr>
              <p:spPr bwMode="auto">
                <a:xfrm>
                  <a:off x="-220" y="70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" name="Rectangle 14354"/>
                <p:cNvSpPr>
                  <a:spLocks noChangeArrowheads="1"/>
                </p:cNvSpPr>
                <p:nvPr/>
              </p:nvSpPr>
              <p:spPr bwMode="auto">
                <a:xfrm>
                  <a:off x="-218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" name="Rectangle 14355"/>
                <p:cNvSpPr>
                  <a:spLocks noChangeArrowheads="1"/>
                </p:cNvSpPr>
                <p:nvPr/>
              </p:nvSpPr>
              <p:spPr bwMode="auto">
                <a:xfrm>
                  <a:off x="-218" y="7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" name="Rectangle 14356"/>
                <p:cNvSpPr>
                  <a:spLocks noChangeArrowheads="1"/>
                </p:cNvSpPr>
                <p:nvPr/>
              </p:nvSpPr>
              <p:spPr bwMode="auto">
                <a:xfrm>
                  <a:off x="-216" y="7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" name="Rectangle 14357"/>
                <p:cNvSpPr>
                  <a:spLocks noChangeArrowheads="1"/>
                </p:cNvSpPr>
                <p:nvPr/>
              </p:nvSpPr>
              <p:spPr bwMode="auto">
                <a:xfrm>
                  <a:off x="-216" y="7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" name="Rectangle 14358"/>
                <p:cNvSpPr>
                  <a:spLocks noChangeArrowheads="1"/>
                </p:cNvSpPr>
                <p:nvPr/>
              </p:nvSpPr>
              <p:spPr bwMode="auto">
                <a:xfrm>
                  <a:off x="-216" y="7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" name="Rectangle 14359"/>
                <p:cNvSpPr>
                  <a:spLocks noChangeArrowheads="1"/>
                </p:cNvSpPr>
                <p:nvPr/>
              </p:nvSpPr>
              <p:spPr bwMode="auto">
                <a:xfrm>
                  <a:off x="-213" y="73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" name="Rectangle 14360"/>
                <p:cNvSpPr>
                  <a:spLocks noChangeArrowheads="1"/>
                </p:cNvSpPr>
                <p:nvPr/>
              </p:nvSpPr>
              <p:spPr bwMode="auto">
                <a:xfrm>
                  <a:off x="-213" y="7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" name="Rectangle 14361"/>
                <p:cNvSpPr>
                  <a:spLocks noChangeArrowheads="1"/>
                </p:cNvSpPr>
                <p:nvPr/>
              </p:nvSpPr>
              <p:spPr bwMode="auto">
                <a:xfrm>
                  <a:off x="-213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" name="Rectangle 14362"/>
                <p:cNvSpPr>
                  <a:spLocks noChangeArrowheads="1"/>
                </p:cNvSpPr>
                <p:nvPr/>
              </p:nvSpPr>
              <p:spPr bwMode="auto">
                <a:xfrm>
                  <a:off x="-211" y="7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" name="Rectangle 14363"/>
                <p:cNvSpPr>
                  <a:spLocks noChangeArrowheads="1"/>
                </p:cNvSpPr>
                <p:nvPr/>
              </p:nvSpPr>
              <p:spPr bwMode="auto">
                <a:xfrm>
                  <a:off x="-211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" name="Rectangle 14364"/>
                <p:cNvSpPr>
                  <a:spLocks noChangeArrowheads="1"/>
                </p:cNvSpPr>
                <p:nvPr/>
              </p:nvSpPr>
              <p:spPr bwMode="auto">
                <a:xfrm>
                  <a:off x="-211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" name="Rectangle 14365"/>
                <p:cNvSpPr>
                  <a:spLocks noChangeArrowheads="1"/>
                </p:cNvSpPr>
                <p:nvPr/>
              </p:nvSpPr>
              <p:spPr bwMode="auto">
                <a:xfrm>
                  <a:off x="-208" y="73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" name="Rectangle 14366"/>
                <p:cNvSpPr>
                  <a:spLocks noChangeArrowheads="1"/>
                </p:cNvSpPr>
                <p:nvPr/>
              </p:nvSpPr>
              <p:spPr bwMode="auto">
                <a:xfrm>
                  <a:off x="-208" y="76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" name="Rectangle 14367"/>
                <p:cNvSpPr>
                  <a:spLocks noChangeArrowheads="1"/>
                </p:cNvSpPr>
                <p:nvPr/>
              </p:nvSpPr>
              <p:spPr bwMode="auto">
                <a:xfrm>
                  <a:off x="-206" y="73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" name="Rectangle 14368"/>
                <p:cNvSpPr>
                  <a:spLocks noChangeArrowheads="1"/>
                </p:cNvSpPr>
                <p:nvPr/>
              </p:nvSpPr>
              <p:spPr bwMode="auto">
                <a:xfrm>
                  <a:off x="-206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" name="Rectangle 14369"/>
                <p:cNvSpPr>
                  <a:spLocks noChangeArrowheads="1"/>
                </p:cNvSpPr>
                <p:nvPr/>
              </p:nvSpPr>
              <p:spPr bwMode="auto">
                <a:xfrm>
                  <a:off x="-206" y="73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" name="Rectangle 14370"/>
                <p:cNvSpPr>
                  <a:spLocks noChangeArrowheads="1"/>
                </p:cNvSpPr>
                <p:nvPr/>
              </p:nvSpPr>
              <p:spPr bwMode="auto">
                <a:xfrm>
                  <a:off x="-204" y="74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" name="Rectangle 14371"/>
                <p:cNvSpPr>
                  <a:spLocks noChangeArrowheads="1"/>
                </p:cNvSpPr>
                <p:nvPr/>
              </p:nvSpPr>
              <p:spPr bwMode="auto">
                <a:xfrm>
                  <a:off x="-204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" name="Rectangle 14372"/>
                <p:cNvSpPr>
                  <a:spLocks noChangeArrowheads="1"/>
                </p:cNvSpPr>
                <p:nvPr/>
              </p:nvSpPr>
              <p:spPr bwMode="auto">
                <a:xfrm>
                  <a:off x="-204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" name="Rectangle 14373"/>
                <p:cNvSpPr>
                  <a:spLocks noChangeArrowheads="1"/>
                </p:cNvSpPr>
                <p:nvPr/>
              </p:nvSpPr>
              <p:spPr bwMode="auto">
                <a:xfrm>
                  <a:off x="-201" y="73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" name="Rectangle 14374"/>
                <p:cNvSpPr>
                  <a:spLocks noChangeArrowheads="1"/>
                </p:cNvSpPr>
                <p:nvPr/>
              </p:nvSpPr>
              <p:spPr bwMode="auto">
                <a:xfrm>
                  <a:off x="-201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" name="Rectangle 14375"/>
                <p:cNvSpPr>
                  <a:spLocks noChangeArrowheads="1"/>
                </p:cNvSpPr>
                <p:nvPr/>
              </p:nvSpPr>
              <p:spPr bwMode="auto">
                <a:xfrm>
                  <a:off x="-201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" name="Rectangle 14376"/>
                <p:cNvSpPr>
                  <a:spLocks noChangeArrowheads="1"/>
                </p:cNvSpPr>
                <p:nvPr/>
              </p:nvSpPr>
              <p:spPr bwMode="auto">
                <a:xfrm>
                  <a:off x="-199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" name="Rectangle 14377"/>
                <p:cNvSpPr>
                  <a:spLocks noChangeArrowheads="1"/>
                </p:cNvSpPr>
                <p:nvPr/>
              </p:nvSpPr>
              <p:spPr bwMode="auto">
                <a:xfrm>
                  <a:off x="-199" y="7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" name="Rectangle 14378"/>
                <p:cNvSpPr>
                  <a:spLocks noChangeArrowheads="1"/>
                </p:cNvSpPr>
                <p:nvPr/>
              </p:nvSpPr>
              <p:spPr bwMode="auto">
                <a:xfrm>
                  <a:off x="-199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" name="Rectangle 14379"/>
                <p:cNvSpPr>
                  <a:spLocks noChangeArrowheads="1"/>
                </p:cNvSpPr>
                <p:nvPr/>
              </p:nvSpPr>
              <p:spPr bwMode="auto">
                <a:xfrm>
                  <a:off x="-196" y="75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" name="Rectangle 14380"/>
                <p:cNvSpPr>
                  <a:spLocks noChangeArrowheads="1"/>
                </p:cNvSpPr>
                <p:nvPr/>
              </p:nvSpPr>
              <p:spPr bwMode="auto">
                <a:xfrm>
                  <a:off x="-196" y="75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" name="Rectangle 14381"/>
                <p:cNvSpPr>
                  <a:spLocks noChangeArrowheads="1"/>
                </p:cNvSpPr>
                <p:nvPr/>
              </p:nvSpPr>
              <p:spPr bwMode="auto">
                <a:xfrm>
                  <a:off x="-194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" name="Rectangle 14382"/>
                <p:cNvSpPr>
                  <a:spLocks noChangeArrowheads="1"/>
                </p:cNvSpPr>
                <p:nvPr/>
              </p:nvSpPr>
              <p:spPr bwMode="auto">
                <a:xfrm>
                  <a:off x="-194" y="73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" name="Rectangle 14383"/>
                <p:cNvSpPr>
                  <a:spLocks noChangeArrowheads="1"/>
                </p:cNvSpPr>
                <p:nvPr/>
              </p:nvSpPr>
              <p:spPr bwMode="auto">
                <a:xfrm>
                  <a:off x="-194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" name="Rectangle 14384"/>
                <p:cNvSpPr>
                  <a:spLocks noChangeArrowheads="1"/>
                </p:cNvSpPr>
                <p:nvPr/>
              </p:nvSpPr>
              <p:spPr bwMode="auto">
                <a:xfrm>
                  <a:off x="-192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" name="Rectangle 14385"/>
                <p:cNvSpPr>
                  <a:spLocks noChangeArrowheads="1"/>
                </p:cNvSpPr>
                <p:nvPr/>
              </p:nvSpPr>
              <p:spPr bwMode="auto">
                <a:xfrm>
                  <a:off x="-192" y="7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" name="Rectangle 14386"/>
                <p:cNvSpPr>
                  <a:spLocks noChangeArrowheads="1"/>
                </p:cNvSpPr>
                <p:nvPr/>
              </p:nvSpPr>
              <p:spPr bwMode="auto">
                <a:xfrm>
                  <a:off x="-192" y="7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7" name="Rectangle 14387"/>
                <p:cNvSpPr>
                  <a:spLocks noChangeArrowheads="1"/>
                </p:cNvSpPr>
                <p:nvPr/>
              </p:nvSpPr>
              <p:spPr bwMode="auto">
                <a:xfrm>
                  <a:off x="-189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8" name="Rectangle 14388"/>
                <p:cNvSpPr>
                  <a:spLocks noChangeArrowheads="1"/>
                </p:cNvSpPr>
                <p:nvPr/>
              </p:nvSpPr>
              <p:spPr bwMode="auto">
                <a:xfrm>
                  <a:off x="-189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9" name="Rectangle 14389"/>
                <p:cNvSpPr>
                  <a:spLocks noChangeArrowheads="1"/>
                </p:cNvSpPr>
                <p:nvPr/>
              </p:nvSpPr>
              <p:spPr bwMode="auto">
                <a:xfrm>
                  <a:off x="-189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0" name="Rectangle 14390"/>
                <p:cNvSpPr>
                  <a:spLocks noChangeArrowheads="1"/>
                </p:cNvSpPr>
                <p:nvPr/>
              </p:nvSpPr>
              <p:spPr bwMode="auto">
                <a:xfrm>
                  <a:off x="-187" y="7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1" name="Rectangle 14391"/>
                <p:cNvSpPr>
                  <a:spLocks noChangeArrowheads="1"/>
                </p:cNvSpPr>
                <p:nvPr/>
              </p:nvSpPr>
              <p:spPr bwMode="auto">
                <a:xfrm>
                  <a:off x="-187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2" name="Rectangle 14392"/>
                <p:cNvSpPr>
                  <a:spLocks noChangeArrowheads="1"/>
                </p:cNvSpPr>
                <p:nvPr/>
              </p:nvSpPr>
              <p:spPr bwMode="auto">
                <a:xfrm>
                  <a:off x="-184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3" name="Rectangle 14393"/>
                <p:cNvSpPr>
                  <a:spLocks noChangeArrowheads="1"/>
                </p:cNvSpPr>
                <p:nvPr/>
              </p:nvSpPr>
              <p:spPr bwMode="auto">
                <a:xfrm>
                  <a:off x="-184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4" name="Rectangle 14394"/>
                <p:cNvSpPr>
                  <a:spLocks noChangeArrowheads="1"/>
                </p:cNvSpPr>
                <p:nvPr/>
              </p:nvSpPr>
              <p:spPr bwMode="auto">
                <a:xfrm>
                  <a:off x="-184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5" name="Rectangle 14395"/>
                <p:cNvSpPr>
                  <a:spLocks noChangeArrowheads="1"/>
                </p:cNvSpPr>
                <p:nvPr/>
              </p:nvSpPr>
              <p:spPr bwMode="auto">
                <a:xfrm>
                  <a:off x="-182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6" name="Rectangle 14396"/>
                <p:cNvSpPr>
                  <a:spLocks noChangeArrowheads="1"/>
                </p:cNvSpPr>
                <p:nvPr/>
              </p:nvSpPr>
              <p:spPr bwMode="auto">
                <a:xfrm>
                  <a:off x="-182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7" name="Rectangle 14397"/>
                <p:cNvSpPr>
                  <a:spLocks noChangeArrowheads="1"/>
                </p:cNvSpPr>
                <p:nvPr/>
              </p:nvSpPr>
              <p:spPr bwMode="auto">
                <a:xfrm>
                  <a:off x="-182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8" name="Rectangle 14398"/>
                <p:cNvSpPr>
                  <a:spLocks noChangeArrowheads="1"/>
                </p:cNvSpPr>
                <p:nvPr/>
              </p:nvSpPr>
              <p:spPr bwMode="auto">
                <a:xfrm>
                  <a:off x="-179" y="7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39" name="Rectangle 14399"/>
                <p:cNvSpPr>
                  <a:spLocks noChangeArrowheads="1"/>
                </p:cNvSpPr>
                <p:nvPr/>
              </p:nvSpPr>
              <p:spPr bwMode="auto">
                <a:xfrm>
                  <a:off x="-179" y="79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0" name="Rectangle 14400"/>
                <p:cNvSpPr>
                  <a:spLocks noChangeArrowheads="1"/>
                </p:cNvSpPr>
                <p:nvPr/>
              </p:nvSpPr>
              <p:spPr bwMode="auto">
                <a:xfrm>
                  <a:off x="-179" y="76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1" name="Rectangle 14401"/>
                <p:cNvSpPr>
                  <a:spLocks noChangeArrowheads="1"/>
                </p:cNvSpPr>
                <p:nvPr/>
              </p:nvSpPr>
              <p:spPr bwMode="auto">
                <a:xfrm>
                  <a:off x="-177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2" name="Rectangle 14402"/>
                <p:cNvSpPr>
                  <a:spLocks noChangeArrowheads="1"/>
                </p:cNvSpPr>
                <p:nvPr/>
              </p:nvSpPr>
              <p:spPr bwMode="auto">
                <a:xfrm>
                  <a:off x="-177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3" name="Rectangle 14403"/>
                <p:cNvSpPr>
                  <a:spLocks noChangeArrowheads="1"/>
                </p:cNvSpPr>
                <p:nvPr/>
              </p:nvSpPr>
              <p:spPr bwMode="auto">
                <a:xfrm>
                  <a:off x="-177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4" name="Rectangle 14404"/>
                <p:cNvSpPr>
                  <a:spLocks noChangeArrowheads="1"/>
                </p:cNvSpPr>
                <p:nvPr/>
              </p:nvSpPr>
              <p:spPr bwMode="auto">
                <a:xfrm>
                  <a:off x="-175" y="7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5" name="Rectangle 14405"/>
                <p:cNvSpPr>
                  <a:spLocks noChangeArrowheads="1"/>
                </p:cNvSpPr>
                <p:nvPr/>
              </p:nvSpPr>
              <p:spPr bwMode="auto">
                <a:xfrm>
                  <a:off x="-175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6" name="Rectangle 14406"/>
                <p:cNvSpPr>
                  <a:spLocks noChangeArrowheads="1"/>
                </p:cNvSpPr>
                <p:nvPr/>
              </p:nvSpPr>
              <p:spPr bwMode="auto">
                <a:xfrm>
                  <a:off x="-172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7" name="Rectangle 14407"/>
                <p:cNvSpPr>
                  <a:spLocks noChangeArrowheads="1"/>
                </p:cNvSpPr>
                <p:nvPr/>
              </p:nvSpPr>
              <p:spPr bwMode="auto">
                <a:xfrm>
                  <a:off x="-172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8" name="Rectangle 14408"/>
                <p:cNvSpPr>
                  <a:spLocks noChangeArrowheads="1"/>
                </p:cNvSpPr>
                <p:nvPr/>
              </p:nvSpPr>
              <p:spPr bwMode="auto">
                <a:xfrm>
                  <a:off x="-172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49" name="Rectangle 14409"/>
                <p:cNvSpPr>
                  <a:spLocks noChangeArrowheads="1"/>
                </p:cNvSpPr>
                <p:nvPr/>
              </p:nvSpPr>
              <p:spPr bwMode="auto">
                <a:xfrm>
                  <a:off x="-170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0" name="Rectangle 14410"/>
                <p:cNvSpPr>
                  <a:spLocks noChangeArrowheads="1"/>
                </p:cNvSpPr>
                <p:nvPr/>
              </p:nvSpPr>
              <p:spPr bwMode="auto">
                <a:xfrm>
                  <a:off x="-170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1" name="Rectangle 14411"/>
                <p:cNvSpPr>
                  <a:spLocks noChangeArrowheads="1"/>
                </p:cNvSpPr>
                <p:nvPr/>
              </p:nvSpPr>
              <p:spPr bwMode="auto">
                <a:xfrm>
                  <a:off x="-170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2" name="Rectangle 14412"/>
                <p:cNvSpPr>
                  <a:spLocks noChangeArrowheads="1"/>
                </p:cNvSpPr>
                <p:nvPr/>
              </p:nvSpPr>
              <p:spPr bwMode="auto">
                <a:xfrm>
                  <a:off x="-167" y="7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3" name="Rectangle 14413"/>
                <p:cNvSpPr>
                  <a:spLocks noChangeArrowheads="1"/>
                </p:cNvSpPr>
                <p:nvPr/>
              </p:nvSpPr>
              <p:spPr bwMode="auto">
                <a:xfrm>
                  <a:off x="-167" y="79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4" name="Rectangle 14414"/>
                <p:cNvSpPr>
                  <a:spLocks noChangeArrowheads="1"/>
                </p:cNvSpPr>
                <p:nvPr/>
              </p:nvSpPr>
              <p:spPr bwMode="auto">
                <a:xfrm>
                  <a:off x="-167" y="7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5" name="Rectangle 14415"/>
                <p:cNvSpPr>
                  <a:spLocks noChangeArrowheads="1"/>
                </p:cNvSpPr>
                <p:nvPr/>
              </p:nvSpPr>
              <p:spPr bwMode="auto">
                <a:xfrm>
                  <a:off x="-165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6" name="Rectangle 14416"/>
                <p:cNvSpPr>
                  <a:spLocks noChangeArrowheads="1"/>
                </p:cNvSpPr>
                <p:nvPr/>
              </p:nvSpPr>
              <p:spPr bwMode="auto">
                <a:xfrm>
                  <a:off x="-165" y="77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7" name="Rectangle 14417"/>
                <p:cNvSpPr>
                  <a:spLocks noChangeArrowheads="1"/>
                </p:cNvSpPr>
                <p:nvPr/>
              </p:nvSpPr>
              <p:spPr bwMode="auto">
                <a:xfrm>
                  <a:off x="-163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8" name="Rectangle 14418"/>
                <p:cNvSpPr>
                  <a:spLocks noChangeArrowheads="1"/>
                </p:cNvSpPr>
                <p:nvPr/>
              </p:nvSpPr>
              <p:spPr bwMode="auto">
                <a:xfrm>
                  <a:off x="-163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59" name="Rectangle 14419"/>
                <p:cNvSpPr>
                  <a:spLocks noChangeArrowheads="1"/>
                </p:cNvSpPr>
                <p:nvPr/>
              </p:nvSpPr>
              <p:spPr bwMode="auto">
                <a:xfrm>
                  <a:off x="-163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0" name="Rectangle 14420"/>
                <p:cNvSpPr>
                  <a:spLocks noChangeArrowheads="1"/>
                </p:cNvSpPr>
                <p:nvPr/>
              </p:nvSpPr>
              <p:spPr bwMode="auto">
                <a:xfrm>
                  <a:off x="-160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1" name="Rectangle 14421"/>
                <p:cNvSpPr>
                  <a:spLocks noChangeArrowheads="1"/>
                </p:cNvSpPr>
                <p:nvPr/>
              </p:nvSpPr>
              <p:spPr bwMode="auto">
                <a:xfrm>
                  <a:off x="-160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2" name="Rectangle 14422"/>
                <p:cNvSpPr>
                  <a:spLocks noChangeArrowheads="1"/>
                </p:cNvSpPr>
                <p:nvPr/>
              </p:nvSpPr>
              <p:spPr bwMode="auto">
                <a:xfrm>
                  <a:off x="-160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3" name="Rectangle 14423"/>
                <p:cNvSpPr>
                  <a:spLocks noChangeArrowheads="1"/>
                </p:cNvSpPr>
                <p:nvPr/>
              </p:nvSpPr>
              <p:spPr bwMode="auto">
                <a:xfrm>
                  <a:off x="-158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4" name="Rectangle 14424"/>
                <p:cNvSpPr>
                  <a:spLocks noChangeArrowheads="1"/>
                </p:cNvSpPr>
                <p:nvPr/>
              </p:nvSpPr>
              <p:spPr bwMode="auto">
                <a:xfrm>
                  <a:off x="-158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5" name="Rectangle 14425"/>
                <p:cNvSpPr>
                  <a:spLocks noChangeArrowheads="1"/>
                </p:cNvSpPr>
                <p:nvPr/>
              </p:nvSpPr>
              <p:spPr bwMode="auto">
                <a:xfrm>
                  <a:off x="-158" y="7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6" name="Rectangle 14426"/>
                <p:cNvSpPr>
                  <a:spLocks noChangeArrowheads="1"/>
                </p:cNvSpPr>
                <p:nvPr/>
              </p:nvSpPr>
              <p:spPr bwMode="auto">
                <a:xfrm>
                  <a:off x="-155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7" name="Rectangle 14427"/>
                <p:cNvSpPr>
                  <a:spLocks noChangeArrowheads="1"/>
                </p:cNvSpPr>
                <p:nvPr/>
              </p:nvSpPr>
              <p:spPr bwMode="auto">
                <a:xfrm>
                  <a:off x="-155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8" name="Rectangle 14428"/>
                <p:cNvSpPr>
                  <a:spLocks noChangeArrowheads="1"/>
                </p:cNvSpPr>
                <p:nvPr/>
              </p:nvSpPr>
              <p:spPr bwMode="auto">
                <a:xfrm>
                  <a:off x="-153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69" name="Rectangle 14429"/>
                <p:cNvSpPr>
                  <a:spLocks noChangeArrowheads="1"/>
                </p:cNvSpPr>
                <p:nvPr/>
              </p:nvSpPr>
              <p:spPr bwMode="auto">
                <a:xfrm>
                  <a:off x="-153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0" name="Rectangle 14430"/>
                <p:cNvSpPr>
                  <a:spLocks noChangeArrowheads="1"/>
                </p:cNvSpPr>
                <p:nvPr/>
              </p:nvSpPr>
              <p:spPr bwMode="auto">
                <a:xfrm>
                  <a:off x="-153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1" name="Rectangle 14431"/>
                <p:cNvSpPr>
                  <a:spLocks noChangeArrowheads="1"/>
                </p:cNvSpPr>
                <p:nvPr/>
              </p:nvSpPr>
              <p:spPr bwMode="auto">
                <a:xfrm>
                  <a:off x="-150" y="8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2" name="Rectangle 14432"/>
                <p:cNvSpPr>
                  <a:spLocks noChangeArrowheads="1"/>
                </p:cNvSpPr>
                <p:nvPr/>
              </p:nvSpPr>
              <p:spPr bwMode="auto">
                <a:xfrm>
                  <a:off x="-150" y="78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3" name="Rectangle 14433"/>
                <p:cNvSpPr>
                  <a:spLocks noChangeArrowheads="1"/>
                </p:cNvSpPr>
                <p:nvPr/>
              </p:nvSpPr>
              <p:spPr bwMode="auto">
                <a:xfrm>
                  <a:off x="-150" y="79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4" name="Rectangle 14434"/>
                <p:cNvSpPr>
                  <a:spLocks noChangeArrowheads="1"/>
                </p:cNvSpPr>
                <p:nvPr/>
              </p:nvSpPr>
              <p:spPr bwMode="auto">
                <a:xfrm>
                  <a:off x="-148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5" name="Rectangle 14435"/>
                <p:cNvSpPr>
                  <a:spLocks noChangeArrowheads="1"/>
                </p:cNvSpPr>
                <p:nvPr/>
              </p:nvSpPr>
              <p:spPr bwMode="auto">
                <a:xfrm>
                  <a:off x="-148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6" name="Rectangle 14436"/>
                <p:cNvSpPr>
                  <a:spLocks noChangeArrowheads="1"/>
                </p:cNvSpPr>
                <p:nvPr/>
              </p:nvSpPr>
              <p:spPr bwMode="auto">
                <a:xfrm>
                  <a:off x="-148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7" name="Rectangle 14437"/>
                <p:cNvSpPr>
                  <a:spLocks noChangeArrowheads="1"/>
                </p:cNvSpPr>
                <p:nvPr/>
              </p:nvSpPr>
              <p:spPr bwMode="auto">
                <a:xfrm>
                  <a:off x="-146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8" name="Rectangle 14438"/>
                <p:cNvSpPr>
                  <a:spLocks noChangeArrowheads="1"/>
                </p:cNvSpPr>
                <p:nvPr/>
              </p:nvSpPr>
              <p:spPr bwMode="auto">
                <a:xfrm>
                  <a:off x="-146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79" name="Rectangle 14439"/>
                <p:cNvSpPr>
                  <a:spLocks noChangeArrowheads="1"/>
                </p:cNvSpPr>
                <p:nvPr/>
              </p:nvSpPr>
              <p:spPr bwMode="auto">
                <a:xfrm>
                  <a:off x="-146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0" name="Rectangle 14440"/>
                <p:cNvSpPr>
                  <a:spLocks noChangeArrowheads="1"/>
                </p:cNvSpPr>
                <p:nvPr/>
              </p:nvSpPr>
              <p:spPr bwMode="auto">
                <a:xfrm>
                  <a:off x="-143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1" name="Rectangle 14441"/>
                <p:cNvSpPr>
                  <a:spLocks noChangeArrowheads="1"/>
                </p:cNvSpPr>
                <p:nvPr/>
              </p:nvSpPr>
              <p:spPr bwMode="auto">
                <a:xfrm>
                  <a:off x="-143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2" name="Rectangle 14442"/>
                <p:cNvSpPr>
                  <a:spLocks noChangeArrowheads="1"/>
                </p:cNvSpPr>
                <p:nvPr/>
              </p:nvSpPr>
              <p:spPr bwMode="auto">
                <a:xfrm>
                  <a:off x="-141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3" name="Rectangle 14443"/>
                <p:cNvSpPr>
                  <a:spLocks noChangeArrowheads="1"/>
                </p:cNvSpPr>
                <p:nvPr/>
              </p:nvSpPr>
              <p:spPr bwMode="auto">
                <a:xfrm>
                  <a:off x="-141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4" name="Rectangle 14444"/>
                <p:cNvSpPr>
                  <a:spLocks noChangeArrowheads="1"/>
                </p:cNvSpPr>
                <p:nvPr/>
              </p:nvSpPr>
              <p:spPr bwMode="auto">
                <a:xfrm>
                  <a:off x="-141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5" name="Rectangle 14445"/>
                <p:cNvSpPr>
                  <a:spLocks noChangeArrowheads="1"/>
                </p:cNvSpPr>
                <p:nvPr/>
              </p:nvSpPr>
              <p:spPr bwMode="auto">
                <a:xfrm>
                  <a:off x="-138" y="79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6" name="Rectangle 14446"/>
                <p:cNvSpPr>
                  <a:spLocks noChangeArrowheads="1"/>
                </p:cNvSpPr>
                <p:nvPr/>
              </p:nvSpPr>
              <p:spPr bwMode="auto">
                <a:xfrm>
                  <a:off x="-138" y="7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7" name="Rectangle 14447"/>
                <p:cNvSpPr>
                  <a:spLocks noChangeArrowheads="1"/>
                </p:cNvSpPr>
                <p:nvPr/>
              </p:nvSpPr>
              <p:spPr bwMode="auto">
                <a:xfrm>
                  <a:off x="-138" y="79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8" name="Rectangle 14448"/>
                <p:cNvSpPr>
                  <a:spLocks noChangeArrowheads="1"/>
                </p:cNvSpPr>
                <p:nvPr/>
              </p:nvSpPr>
              <p:spPr bwMode="auto">
                <a:xfrm>
                  <a:off x="-136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89" name="Rectangle 14449"/>
                <p:cNvSpPr>
                  <a:spLocks noChangeArrowheads="1"/>
                </p:cNvSpPr>
                <p:nvPr/>
              </p:nvSpPr>
              <p:spPr bwMode="auto">
                <a:xfrm>
                  <a:off x="-136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0" name="Rectangle 14450"/>
                <p:cNvSpPr>
                  <a:spLocks noChangeArrowheads="1"/>
                </p:cNvSpPr>
                <p:nvPr/>
              </p:nvSpPr>
              <p:spPr bwMode="auto">
                <a:xfrm>
                  <a:off x="-136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1" name="Rectangle 14451"/>
                <p:cNvSpPr>
                  <a:spLocks noChangeArrowheads="1"/>
                </p:cNvSpPr>
                <p:nvPr/>
              </p:nvSpPr>
              <p:spPr bwMode="auto">
                <a:xfrm>
                  <a:off x="-134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2" name="Rectangle 14452"/>
                <p:cNvSpPr>
                  <a:spLocks noChangeArrowheads="1"/>
                </p:cNvSpPr>
                <p:nvPr/>
              </p:nvSpPr>
              <p:spPr bwMode="auto">
                <a:xfrm>
                  <a:off x="-134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3" name="Rectangle 14453"/>
                <p:cNvSpPr>
                  <a:spLocks noChangeArrowheads="1"/>
                </p:cNvSpPr>
                <p:nvPr/>
              </p:nvSpPr>
              <p:spPr bwMode="auto">
                <a:xfrm>
                  <a:off x="-131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4" name="Rectangle 14454"/>
                <p:cNvSpPr>
                  <a:spLocks noChangeArrowheads="1"/>
                </p:cNvSpPr>
                <p:nvPr/>
              </p:nvSpPr>
              <p:spPr bwMode="auto">
                <a:xfrm>
                  <a:off x="-131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5" name="Rectangle 14455"/>
                <p:cNvSpPr>
                  <a:spLocks noChangeArrowheads="1"/>
                </p:cNvSpPr>
                <p:nvPr/>
              </p:nvSpPr>
              <p:spPr bwMode="auto">
                <a:xfrm>
                  <a:off x="-131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6" name="Rectangle 14456"/>
                <p:cNvSpPr>
                  <a:spLocks noChangeArrowheads="1"/>
                </p:cNvSpPr>
                <p:nvPr/>
              </p:nvSpPr>
              <p:spPr bwMode="auto">
                <a:xfrm>
                  <a:off x="-129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7" name="Rectangle 14457"/>
                <p:cNvSpPr>
                  <a:spLocks noChangeArrowheads="1"/>
                </p:cNvSpPr>
                <p:nvPr/>
              </p:nvSpPr>
              <p:spPr bwMode="auto">
                <a:xfrm>
                  <a:off x="-129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8" name="Rectangle 14458"/>
                <p:cNvSpPr>
                  <a:spLocks noChangeArrowheads="1"/>
                </p:cNvSpPr>
                <p:nvPr/>
              </p:nvSpPr>
              <p:spPr bwMode="auto">
                <a:xfrm>
                  <a:off x="-129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99" name="Rectangle 14459"/>
                <p:cNvSpPr>
                  <a:spLocks noChangeArrowheads="1"/>
                </p:cNvSpPr>
                <p:nvPr/>
              </p:nvSpPr>
              <p:spPr bwMode="auto">
                <a:xfrm>
                  <a:off x="-126" y="8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0" name="Rectangle 14460"/>
                <p:cNvSpPr>
                  <a:spLocks noChangeArrowheads="1"/>
                </p:cNvSpPr>
                <p:nvPr/>
              </p:nvSpPr>
              <p:spPr bwMode="auto">
                <a:xfrm>
                  <a:off x="-126" y="8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1" name="Rectangle 14461"/>
                <p:cNvSpPr>
                  <a:spLocks noChangeArrowheads="1"/>
                </p:cNvSpPr>
                <p:nvPr/>
              </p:nvSpPr>
              <p:spPr bwMode="auto">
                <a:xfrm>
                  <a:off x="-126" y="8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2" name="Rectangle 14462"/>
                <p:cNvSpPr>
                  <a:spLocks noChangeArrowheads="1"/>
                </p:cNvSpPr>
                <p:nvPr/>
              </p:nvSpPr>
              <p:spPr bwMode="auto">
                <a:xfrm>
                  <a:off x="-124" y="7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3" name="Rectangle 14463"/>
                <p:cNvSpPr>
                  <a:spLocks noChangeArrowheads="1"/>
                </p:cNvSpPr>
                <p:nvPr/>
              </p:nvSpPr>
              <p:spPr bwMode="auto">
                <a:xfrm>
                  <a:off x="-124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4" name="Rectangle 14464"/>
                <p:cNvSpPr>
                  <a:spLocks noChangeArrowheads="1"/>
                </p:cNvSpPr>
                <p:nvPr/>
              </p:nvSpPr>
              <p:spPr bwMode="auto">
                <a:xfrm>
                  <a:off x="-122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5" name="Rectangle 14465"/>
                <p:cNvSpPr>
                  <a:spLocks noChangeArrowheads="1"/>
                </p:cNvSpPr>
                <p:nvPr/>
              </p:nvSpPr>
              <p:spPr bwMode="auto">
                <a:xfrm>
                  <a:off x="-122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6" name="Rectangle 14466"/>
                <p:cNvSpPr>
                  <a:spLocks noChangeArrowheads="1"/>
                </p:cNvSpPr>
                <p:nvPr/>
              </p:nvSpPr>
              <p:spPr bwMode="auto">
                <a:xfrm>
                  <a:off x="-122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7" name="Rectangle 14467"/>
                <p:cNvSpPr>
                  <a:spLocks noChangeArrowheads="1"/>
                </p:cNvSpPr>
                <p:nvPr/>
              </p:nvSpPr>
              <p:spPr bwMode="auto">
                <a:xfrm>
                  <a:off x="-119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8" name="Rectangle 14468"/>
                <p:cNvSpPr>
                  <a:spLocks noChangeArrowheads="1"/>
                </p:cNvSpPr>
                <p:nvPr/>
              </p:nvSpPr>
              <p:spPr bwMode="auto">
                <a:xfrm>
                  <a:off x="-119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09" name="Rectangle 14469"/>
                <p:cNvSpPr>
                  <a:spLocks noChangeArrowheads="1"/>
                </p:cNvSpPr>
                <p:nvPr/>
              </p:nvSpPr>
              <p:spPr bwMode="auto">
                <a:xfrm>
                  <a:off x="-119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0" name="Rectangle 14470"/>
                <p:cNvSpPr>
                  <a:spLocks noChangeArrowheads="1"/>
                </p:cNvSpPr>
                <p:nvPr/>
              </p:nvSpPr>
              <p:spPr bwMode="auto">
                <a:xfrm>
                  <a:off x="-117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1" name="Rectangle 14471"/>
                <p:cNvSpPr>
                  <a:spLocks noChangeArrowheads="1"/>
                </p:cNvSpPr>
                <p:nvPr/>
              </p:nvSpPr>
              <p:spPr bwMode="auto">
                <a:xfrm>
                  <a:off x="-117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2" name="Rectangle 14472"/>
                <p:cNvSpPr>
                  <a:spLocks noChangeArrowheads="1"/>
                </p:cNvSpPr>
                <p:nvPr/>
              </p:nvSpPr>
              <p:spPr bwMode="auto">
                <a:xfrm>
                  <a:off x="-117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3" name="Rectangle 14473"/>
                <p:cNvSpPr>
                  <a:spLocks noChangeArrowheads="1"/>
                </p:cNvSpPr>
                <p:nvPr/>
              </p:nvSpPr>
              <p:spPr bwMode="auto">
                <a:xfrm>
                  <a:off x="-114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4" name="Rectangle 14474"/>
                <p:cNvSpPr>
                  <a:spLocks noChangeArrowheads="1"/>
                </p:cNvSpPr>
                <p:nvPr/>
              </p:nvSpPr>
              <p:spPr bwMode="auto">
                <a:xfrm>
                  <a:off x="-114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5" name="Rectangle 14475"/>
                <p:cNvSpPr>
                  <a:spLocks noChangeArrowheads="1"/>
                </p:cNvSpPr>
                <p:nvPr/>
              </p:nvSpPr>
              <p:spPr bwMode="auto">
                <a:xfrm>
                  <a:off x="-114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6" name="Rectangle 14476"/>
                <p:cNvSpPr>
                  <a:spLocks noChangeArrowheads="1"/>
                </p:cNvSpPr>
                <p:nvPr/>
              </p:nvSpPr>
              <p:spPr bwMode="auto">
                <a:xfrm>
                  <a:off x="-112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7" name="Rectangle 14477"/>
                <p:cNvSpPr>
                  <a:spLocks noChangeArrowheads="1"/>
                </p:cNvSpPr>
                <p:nvPr/>
              </p:nvSpPr>
              <p:spPr bwMode="auto">
                <a:xfrm>
                  <a:off x="-112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8" name="Rectangle 14478"/>
                <p:cNvSpPr>
                  <a:spLocks noChangeArrowheads="1"/>
                </p:cNvSpPr>
                <p:nvPr/>
              </p:nvSpPr>
              <p:spPr bwMode="auto">
                <a:xfrm>
                  <a:off x="-109" y="78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19" name="Rectangle 14479"/>
                <p:cNvSpPr>
                  <a:spLocks noChangeArrowheads="1"/>
                </p:cNvSpPr>
                <p:nvPr/>
              </p:nvSpPr>
              <p:spPr bwMode="auto">
                <a:xfrm>
                  <a:off x="-109" y="8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0" name="Rectangle 14480"/>
                <p:cNvSpPr>
                  <a:spLocks noChangeArrowheads="1"/>
                </p:cNvSpPr>
                <p:nvPr/>
              </p:nvSpPr>
              <p:spPr bwMode="auto">
                <a:xfrm>
                  <a:off x="-109" y="8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1" name="Rectangle 14481"/>
                <p:cNvSpPr>
                  <a:spLocks noChangeArrowheads="1"/>
                </p:cNvSpPr>
                <p:nvPr/>
              </p:nvSpPr>
              <p:spPr bwMode="auto">
                <a:xfrm>
                  <a:off x="-107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2" name="Rectangle 14482"/>
                <p:cNvSpPr>
                  <a:spLocks noChangeArrowheads="1"/>
                </p:cNvSpPr>
                <p:nvPr/>
              </p:nvSpPr>
              <p:spPr bwMode="auto">
                <a:xfrm>
                  <a:off x="-107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3" name="Rectangle 14483"/>
                <p:cNvSpPr>
                  <a:spLocks noChangeArrowheads="1"/>
                </p:cNvSpPr>
                <p:nvPr/>
              </p:nvSpPr>
              <p:spPr bwMode="auto">
                <a:xfrm>
                  <a:off x="-107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4" name="Rectangle 14484"/>
                <p:cNvSpPr>
                  <a:spLocks noChangeArrowheads="1"/>
                </p:cNvSpPr>
                <p:nvPr/>
              </p:nvSpPr>
              <p:spPr bwMode="auto">
                <a:xfrm>
                  <a:off x="-105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5" name="Rectangle 14485"/>
                <p:cNvSpPr>
                  <a:spLocks noChangeArrowheads="1"/>
                </p:cNvSpPr>
                <p:nvPr/>
              </p:nvSpPr>
              <p:spPr bwMode="auto">
                <a:xfrm>
                  <a:off x="-105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6" name="Rectangle 14486"/>
                <p:cNvSpPr>
                  <a:spLocks noChangeArrowheads="1"/>
                </p:cNvSpPr>
                <p:nvPr/>
              </p:nvSpPr>
              <p:spPr bwMode="auto">
                <a:xfrm>
                  <a:off x="-105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7" name="Rectangle 14487"/>
                <p:cNvSpPr>
                  <a:spLocks noChangeArrowheads="1"/>
                </p:cNvSpPr>
                <p:nvPr/>
              </p:nvSpPr>
              <p:spPr bwMode="auto">
                <a:xfrm>
                  <a:off x="-102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8" name="Rectangle 14488"/>
                <p:cNvSpPr>
                  <a:spLocks noChangeArrowheads="1"/>
                </p:cNvSpPr>
                <p:nvPr/>
              </p:nvSpPr>
              <p:spPr bwMode="auto">
                <a:xfrm>
                  <a:off x="-102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9" name="Rectangle 14489"/>
                <p:cNvSpPr>
                  <a:spLocks noChangeArrowheads="1"/>
                </p:cNvSpPr>
                <p:nvPr/>
              </p:nvSpPr>
              <p:spPr bwMode="auto">
                <a:xfrm>
                  <a:off x="-100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0" name="Rectangle 14490"/>
                <p:cNvSpPr>
                  <a:spLocks noChangeArrowheads="1"/>
                </p:cNvSpPr>
                <p:nvPr/>
              </p:nvSpPr>
              <p:spPr bwMode="auto">
                <a:xfrm>
                  <a:off x="-100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1" name="Rectangle 14491"/>
                <p:cNvSpPr>
                  <a:spLocks noChangeArrowheads="1"/>
                </p:cNvSpPr>
                <p:nvPr/>
              </p:nvSpPr>
              <p:spPr bwMode="auto">
                <a:xfrm>
                  <a:off x="-100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2" name="Rectangle 14492"/>
                <p:cNvSpPr>
                  <a:spLocks noChangeArrowheads="1"/>
                </p:cNvSpPr>
                <p:nvPr/>
              </p:nvSpPr>
              <p:spPr bwMode="auto">
                <a:xfrm>
                  <a:off x="-97" y="8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3" name="Rectangle 14493"/>
                <p:cNvSpPr>
                  <a:spLocks noChangeArrowheads="1"/>
                </p:cNvSpPr>
                <p:nvPr/>
              </p:nvSpPr>
              <p:spPr bwMode="auto">
                <a:xfrm>
                  <a:off x="-97" y="8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4" name="Rectangle 14494"/>
                <p:cNvSpPr>
                  <a:spLocks noChangeArrowheads="1"/>
                </p:cNvSpPr>
                <p:nvPr/>
              </p:nvSpPr>
              <p:spPr bwMode="auto">
                <a:xfrm>
                  <a:off x="-97" y="79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5" name="Rectangle 14495"/>
                <p:cNvSpPr>
                  <a:spLocks noChangeArrowheads="1"/>
                </p:cNvSpPr>
                <p:nvPr/>
              </p:nvSpPr>
              <p:spPr bwMode="auto">
                <a:xfrm>
                  <a:off x="-95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6" name="Rectangle 14496"/>
                <p:cNvSpPr>
                  <a:spLocks noChangeArrowheads="1"/>
                </p:cNvSpPr>
                <p:nvPr/>
              </p:nvSpPr>
              <p:spPr bwMode="auto">
                <a:xfrm>
                  <a:off x="-95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7" name="Rectangle 14497"/>
                <p:cNvSpPr>
                  <a:spLocks noChangeArrowheads="1"/>
                </p:cNvSpPr>
                <p:nvPr/>
              </p:nvSpPr>
              <p:spPr bwMode="auto">
                <a:xfrm>
                  <a:off x="-95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8" name="Rectangle 14498"/>
                <p:cNvSpPr>
                  <a:spLocks noChangeArrowheads="1"/>
                </p:cNvSpPr>
                <p:nvPr/>
              </p:nvSpPr>
              <p:spPr bwMode="auto">
                <a:xfrm>
                  <a:off x="-93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39" name="Rectangle 14499"/>
                <p:cNvSpPr>
                  <a:spLocks noChangeArrowheads="1"/>
                </p:cNvSpPr>
                <p:nvPr/>
              </p:nvSpPr>
              <p:spPr bwMode="auto">
                <a:xfrm>
                  <a:off x="-93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0" name="Rectangle 14500"/>
                <p:cNvSpPr>
                  <a:spLocks noChangeArrowheads="1"/>
                </p:cNvSpPr>
                <p:nvPr/>
              </p:nvSpPr>
              <p:spPr bwMode="auto">
                <a:xfrm>
                  <a:off x="-93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1" name="Rectangle 14501"/>
                <p:cNvSpPr>
                  <a:spLocks noChangeArrowheads="1"/>
                </p:cNvSpPr>
                <p:nvPr/>
              </p:nvSpPr>
              <p:spPr bwMode="auto">
                <a:xfrm>
                  <a:off x="-90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2" name="Rectangle 14502"/>
                <p:cNvSpPr>
                  <a:spLocks noChangeArrowheads="1"/>
                </p:cNvSpPr>
                <p:nvPr/>
              </p:nvSpPr>
              <p:spPr bwMode="auto">
                <a:xfrm>
                  <a:off x="-90" y="78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3" name="Rectangle 14503"/>
                <p:cNvSpPr>
                  <a:spLocks noChangeArrowheads="1"/>
                </p:cNvSpPr>
                <p:nvPr/>
              </p:nvSpPr>
              <p:spPr bwMode="auto">
                <a:xfrm>
                  <a:off x="-88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4" name="Rectangle 14504"/>
                <p:cNvSpPr>
                  <a:spLocks noChangeArrowheads="1"/>
                </p:cNvSpPr>
                <p:nvPr/>
              </p:nvSpPr>
              <p:spPr bwMode="auto">
                <a:xfrm>
                  <a:off x="-88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5" name="Rectangle 14505"/>
                <p:cNvSpPr>
                  <a:spLocks noChangeArrowheads="1"/>
                </p:cNvSpPr>
                <p:nvPr/>
              </p:nvSpPr>
              <p:spPr bwMode="auto">
                <a:xfrm>
                  <a:off x="-88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6" name="Rectangle 14506"/>
                <p:cNvSpPr>
                  <a:spLocks noChangeArrowheads="1"/>
                </p:cNvSpPr>
                <p:nvPr/>
              </p:nvSpPr>
              <p:spPr bwMode="auto">
                <a:xfrm>
                  <a:off x="-85" y="8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7" name="Rectangle 14507"/>
                <p:cNvSpPr>
                  <a:spLocks noChangeArrowheads="1"/>
                </p:cNvSpPr>
                <p:nvPr/>
              </p:nvSpPr>
              <p:spPr bwMode="auto">
                <a:xfrm>
                  <a:off x="-85" y="81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8" name="Rectangle 14508"/>
                <p:cNvSpPr>
                  <a:spLocks noChangeArrowheads="1"/>
                </p:cNvSpPr>
                <p:nvPr/>
              </p:nvSpPr>
              <p:spPr bwMode="auto">
                <a:xfrm>
                  <a:off x="-85" y="8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49" name="Rectangle 14509"/>
                <p:cNvSpPr>
                  <a:spLocks noChangeArrowheads="1"/>
                </p:cNvSpPr>
                <p:nvPr/>
              </p:nvSpPr>
              <p:spPr bwMode="auto">
                <a:xfrm>
                  <a:off x="-83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50" name="Rectangle 14510"/>
                <p:cNvSpPr>
                  <a:spLocks noChangeArrowheads="1"/>
                </p:cNvSpPr>
                <p:nvPr/>
              </p:nvSpPr>
              <p:spPr bwMode="auto">
                <a:xfrm>
                  <a:off x="-83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05" name="Group 14712"/>
              <p:cNvGrpSpPr>
                <a:grpSpLocks/>
              </p:cNvGrpSpPr>
              <p:nvPr/>
            </p:nvGrpSpPr>
            <p:grpSpPr bwMode="auto">
              <a:xfrm>
                <a:off x="2853036" y="2760515"/>
                <a:ext cx="248756" cy="191841"/>
                <a:chOff x="-83" y="780"/>
                <a:chExt cx="179" cy="215"/>
              </a:xfrm>
            </p:grpSpPr>
            <p:sp>
              <p:nvSpPr>
                <p:cNvPr id="451" name="Rectangle 14512"/>
                <p:cNvSpPr>
                  <a:spLocks noChangeArrowheads="1"/>
                </p:cNvSpPr>
                <p:nvPr/>
              </p:nvSpPr>
              <p:spPr bwMode="auto">
                <a:xfrm>
                  <a:off x="-83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2" name="Rectangle 14513"/>
                <p:cNvSpPr>
                  <a:spLocks noChangeArrowheads="1"/>
                </p:cNvSpPr>
                <p:nvPr/>
              </p:nvSpPr>
              <p:spPr bwMode="auto">
                <a:xfrm>
                  <a:off x="-81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3" name="Rectangle 14514"/>
                <p:cNvSpPr>
                  <a:spLocks noChangeArrowheads="1"/>
                </p:cNvSpPr>
                <p:nvPr/>
              </p:nvSpPr>
              <p:spPr bwMode="auto">
                <a:xfrm>
                  <a:off x="-81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4" name="Rectangle 14515"/>
                <p:cNvSpPr>
                  <a:spLocks noChangeArrowheads="1"/>
                </p:cNvSpPr>
                <p:nvPr/>
              </p:nvSpPr>
              <p:spPr bwMode="auto">
                <a:xfrm>
                  <a:off x="-78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5" name="Rectangle 14516"/>
                <p:cNvSpPr>
                  <a:spLocks noChangeArrowheads="1"/>
                </p:cNvSpPr>
                <p:nvPr/>
              </p:nvSpPr>
              <p:spPr bwMode="auto">
                <a:xfrm>
                  <a:off x="-78" y="9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6" name="Rectangle 14517"/>
                <p:cNvSpPr>
                  <a:spLocks noChangeArrowheads="1"/>
                </p:cNvSpPr>
                <p:nvPr/>
              </p:nvSpPr>
              <p:spPr bwMode="auto">
                <a:xfrm>
                  <a:off x="-78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7" name="Rectangle 14518"/>
                <p:cNvSpPr>
                  <a:spLocks noChangeArrowheads="1"/>
                </p:cNvSpPr>
                <p:nvPr/>
              </p:nvSpPr>
              <p:spPr bwMode="auto">
                <a:xfrm>
                  <a:off x="-76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8" name="Rectangle 14519"/>
                <p:cNvSpPr>
                  <a:spLocks noChangeArrowheads="1"/>
                </p:cNvSpPr>
                <p:nvPr/>
              </p:nvSpPr>
              <p:spPr bwMode="auto">
                <a:xfrm>
                  <a:off x="-76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9" name="Rectangle 14520"/>
                <p:cNvSpPr>
                  <a:spLocks noChangeArrowheads="1"/>
                </p:cNvSpPr>
                <p:nvPr/>
              </p:nvSpPr>
              <p:spPr bwMode="auto">
                <a:xfrm>
                  <a:off x="-76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0" name="Rectangle 14521"/>
                <p:cNvSpPr>
                  <a:spLocks noChangeArrowheads="1"/>
                </p:cNvSpPr>
                <p:nvPr/>
              </p:nvSpPr>
              <p:spPr bwMode="auto">
                <a:xfrm>
                  <a:off x="-73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1" name="Rectangle 14522"/>
                <p:cNvSpPr>
                  <a:spLocks noChangeArrowheads="1"/>
                </p:cNvSpPr>
                <p:nvPr/>
              </p:nvSpPr>
              <p:spPr bwMode="auto">
                <a:xfrm>
                  <a:off x="-73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2" name="Rectangle 14523"/>
                <p:cNvSpPr>
                  <a:spLocks noChangeArrowheads="1"/>
                </p:cNvSpPr>
                <p:nvPr/>
              </p:nvSpPr>
              <p:spPr bwMode="auto">
                <a:xfrm>
                  <a:off x="-73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3" name="Rectangle 14524"/>
                <p:cNvSpPr>
                  <a:spLocks noChangeArrowheads="1"/>
                </p:cNvSpPr>
                <p:nvPr/>
              </p:nvSpPr>
              <p:spPr bwMode="auto">
                <a:xfrm>
                  <a:off x="-71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4" name="Rectangle 14525"/>
                <p:cNvSpPr>
                  <a:spLocks noChangeArrowheads="1"/>
                </p:cNvSpPr>
                <p:nvPr/>
              </p:nvSpPr>
              <p:spPr bwMode="auto">
                <a:xfrm>
                  <a:off x="-71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5" name="Rectangle 14526"/>
                <p:cNvSpPr>
                  <a:spLocks noChangeArrowheads="1"/>
                </p:cNvSpPr>
                <p:nvPr/>
              </p:nvSpPr>
              <p:spPr bwMode="auto">
                <a:xfrm>
                  <a:off x="-68" y="829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6" name="Rectangle 14527"/>
                <p:cNvSpPr>
                  <a:spLocks noChangeArrowheads="1"/>
                </p:cNvSpPr>
                <p:nvPr/>
              </p:nvSpPr>
              <p:spPr bwMode="auto">
                <a:xfrm>
                  <a:off x="-68" y="79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7" name="Rectangle 14528"/>
                <p:cNvSpPr>
                  <a:spLocks noChangeArrowheads="1"/>
                </p:cNvSpPr>
                <p:nvPr/>
              </p:nvSpPr>
              <p:spPr bwMode="auto">
                <a:xfrm>
                  <a:off x="-68" y="8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" name="Rectangle 14529"/>
                <p:cNvSpPr>
                  <a:spLocks noChangeArrowheads="1"/>
                </p:cNvSpPr>
                <p:nvPr/>
              </p:nvSpPr>
              <p:spPr bwMode="auto">
                <a:xfrm>
                  <a:off x="-66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" name="Rectangle 14530"/>
                <p:cNvSpPr>
                  <a:spLocks noChangeArrowheads="1"/>
                </p:cNvSpPr>
                <p:nvPr/>
              </p:nvSpPr>
              <p:spPr bwMode="auto">
                <a:xfrm>
                  <a:off x="-66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" name="Rectangle 14531"/>
                <p:cNvSpPr>
                  <a:spLocks noChangeArrowheads="1"/>
                </p:cNvSpPr>
                <p:nvPr/>
              </p:nvSpPr>
              <p:spPr bwMode="auto">
                <a:xfrm>
                  <a:off x="-66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" name="Rectangle 14532"/>
                <p:cNvSpPr>
                  <a:spLocks noChangeArrowheads="1"/>
                </p:cNvSpPr>
                <p:nvPr/>
              </p:nvSpPr>
              <p:spPr bwMode="auto">
                <a:xfrm>
                  <a:off x="-64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" name="Rectangle 14533"/>
                <p:cNvSpPr>
                  <a:spLocks noChangeArrowheads="1"/>
                </p:cNvSpPr>
                <p:nvPr/>
              </p:nvSpPr>
              <p:spPr bwMode="auto">
                <a:xfrm>
                  <a:off x="-64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" name="Rectangle 14534"/>
                <p:cNvSpPr>
                  <a:spLocks noChangeArrowheads="1"/>
                </p:cNvSpPr>
                <p:nvPr/>
              </p:nvSpPr>
              <p:spPr bwMode="auto">
                <a:xfrm>
                  <a:off x="-64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" name="Rectangle 14535"/>
                <p:cNvSpPr>
                  <a:spLocks noChangeArrowheads="1"/>
                </p:cNvSpPr>
                <p:nvPr/>
              </p:nvSpPr>
              <p:spPr bwMode="auto">
                <a:xfrm>
                  <a:off x="-61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" name="Rectangle 14536"/>
                <p:cNvSpPr>
                  <a:spLocks noChangeArrowheads="1"/>
                </p:cNvSpPr>
                <p:nvPr/>
              </p:nvSpPr>
              <p:spPr bwMode="auto">
                <a:xfrm>
                  <a:off x="-61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" name="Rectangle 14537"/>
                <p:cNvSpPr>
                  <a:spLocks noChangeArrowheads="1"/>
                </p:cNvSpPr>
                <p:nvPr/>
              </p:nvSpPr>
              <p:spPr bwMode="auto">
                <a:xfrm>
                  <a:off x="-61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" name="Rectangle 14538"/>
                <p:cNvSpPr>
                  <a:spLocks noChangeArrowheads="1"/>
                </p:cNvSpPr>
                <p:nvPr/>
              </p:nvSpPr>
              <p:spPr bwMode="auto">
                <a:xfrm>
                  <a:off x="-59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" name="Rectangle 14539"/>
                <p:cNvSpPr>
                  <a:spLocks noChangeArrowheads="1"/>
                </p:cNvSpPr>
                <p:nvPr/>
              </p:nvSpPr>
              <p:spPr bwMode="auto">
                <a:xfrm>
                  <a:off x="-59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" name="Rectangle 14540"/>
                <p:cNvSpPr>
                  <a:spLocks noChangeArrowheads="1"/>
                </p:cNvSpPr>
                <p:nvPr/>
              </p:nvSpPr>
              <p:spPr bwMode="auto">
                <a:xfrm>
                  <a:off x="-56" y="87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" name="Rectangle 14541"/>
                <p:cNvSpPr>
                  <a:spLocks noChangeArrowheads="1"/>
                </p:cNvSpPr>
                <p:nvPr/>
              </p:nvSpPr>
              <p:spPr bwMode="auto">
                <a:xfrm>
                  <a:off x="-56" y="8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" name="Rectangle 14542"/>
                <p:cNvSpPr>
                  <a:spLocks noChangeArrowheads="1"/>
                </p:cNvSpPr>
                <p:nvPr/>
              </p:nvSpPr>
              <p:spPr bwMode="auto">
                <a:xfrm>
                  <a:off x="-56" y="87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" name="Rectangle 14543"/>
                <p:cNvSpPr>
                  <a:spLocks noChangeArrowheads="1"/>
                </p:cNvSpPr>
                <p:nvPr/>
              </p:nvSpPr>
              <p:spPr bwMode="auto">
                <a:xfrm>
                  <a:off x="-54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" name="Rectangle 14544"/>
                <p:cNvSpPr>
                  <a:spLocks noChangeArrowheads="1"/>
                </p:cNvSpPr>
                <p:nvPr/>
              </p:nvSpPr>
              <p:spPr bwMode="auto">
                <a:xfrm>
                  <a:off x="-54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" name="Rectangle 14545"/>
                <p:cNvSpPr>
                  <a:spLocks noChangeArrowheads="1"/>
                </p:cNvSpPr>
                <p:nvPr/>
              </p:nvSpPr>
              <p:spPr bwMode="auto">
                <a:xfrm>
                  <a:off x="-54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" name="Rectangle 14546"/>
                <p:cNvSpPr>
                  <a:spLocks noChangeArrowheads="1"/>
                </p:cNvSpPr>
                <p:nvPr/>
              </p:nvSpPr>
              <p:spPr bwMode="auto">
                <a:xfrm>
                  <a:off x="-52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" name="Rectangle 14547"/>
                <p:cNvSpPr>
                  <a:spLocks noChangeArrowheads="1"/>
                </p:cNvSpPr>
                <p:nvPr/>
              </p:nvSpPr>
              <p:spPr bwMode="auto">
                <a:xfrm>
                  <a:off x="-52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" name="Rectangle 14548"/>
                <p:cNvSpPr>
                  <a:spLocks noChangeArrowheads="1"/>
                </p:cNvSpPr>
                <p:nvPr/>
              </p:nvSpPr>
              <p:spPr bwMode="auto">
                <a:xfrm>
                  <a:off x="-52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" name="Rectangle 14549"/>
                <p:cNvSpPr>
                  <a:spLocks noChangeArrowheads="1"/>
                </p:cNvSpPr>
                <p:nvPr/>
              </p:nvSpPr>
              <p:spPr bwMode="auto">
                <a:xfrm>
                  <a:off x="-49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" name="Rectangle 14550"/>
                <p:cNvSpPr>
                  <a:spLocks noChangeArrowheads="1"/>
                </p:cNvSpPr>
                <p:nvPr/>
              </p:nvSpPr>
              <p:spPr bwMode="auto">
                <a:xfrm>
                  <a:off x="-49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" name="Rectangle 14551"/>
                <p:cNvSpPr>
                  <a:spLocks noChangeArrowheads="1"/>
                </p:cNvSpPr>
                <p:nvPr/>
              </p:nvSpPr>
              <p:spPr bwMode="auto">
                <a:xfrm>
                  <a:off x="-47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" name="Rectangle 14552"/>
                <p:cNvSpPr>
                  <a:spLocks noChangeArrowheads="1"/>
                </p:cNvSpPr>
                <p:nvPr/>
              </p:nvSpPr>
              <p:spPr bwMode="auto">
                <a:xfrm>
                  <a:off x="-47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" name="Rectangle 14553"/>
                <p:cNvSpPr>
                  <a:spLocks noChangeArrowheads="1"/>
                </p:cNvSpPr>
                <p:nvPr/>
              </p:nvSpPr>
              <p:spPr bwMode="auto">
                <a:xfrm>
                  <a:off x="-47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" name="Rectangle 14554"/>
                <p:cNvSpPr>
                  <a:spLocks noChangeArrowheads="1"/>
                </p:cNvSpPr>
                <p:nvPr/>
              </p:nvSpPr>
              <p:spPr bwMode="auto">
                <a:xfrm>
                  <a:off x="-44" y="86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" name="Rectangle 14555"/>
                <p:cNvSpPr>
                  <a:spLocks noChangeArrowheads="1"/>
                </p:cNvSpPr>
                <p:nvPr/>
              </p:nvSpPr>
              <p:spPr bwMode="auto">
                <a:xfrm>
                  <a:off x="-44" y="84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" name="Rectangle 14556"/>
                <p:cNvSpPr>
                  <a:spLocks noChangeArrowheads="1"/>
                </p:cNvSpPr>
                <p:nvPr/>
              </p:nvSpPr>
              <p:spPr bwMode="auto">
                <a:xfrm>
                  <a:off x="-44" y="86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" name="Rectangle 14557"/>
                <p:cNvSpPr>
                  <a:spLocks noChangeArrowheads="1"/>
                </p:cNvSpPr>
                <p:nvPr/>
              </p:nvSpPr>
              <p:spPr bwMode="auto">
                <a:xfrm>
                  <a:off x="-42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" name="Rectangle 14558"/>
                <p:cNvSpPr>
                  <a:spLocks noChangeArrowheads="1"/>
                </p:cNvSpPr>
                <p:nvPr/>
              </p:nvSpPr>
              <p:spPr bwMode="auto">
                <a:xfrm>
                  <a:off x="-42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" name="Rectangle 14559"/>
                <p:cNvSpPr>
                  <a:spLocks noChangeArrowheads="1"/>
                </p:cNvSpPr>
                <p:nvPr/>
              </p:nvSpPr>
              <p:spPr bwMode="auto">
                <a:xfrm>
                  <a:off x="-42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" name="Rectangle 14560"/>
                <p:cNvSpPr>
                  <a:spLocks noChangeArrowheads="1"/>
                </p:cNvSpPr>
                <p:nvPr/>
              </p:nvSpPr>
              <p:spPr bwMode="auto">
                <a:xfrm>
                  <a:off x="-40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" name="Rectangle 14561"/>
                <p:cNvSpPr>
                  <a:spLocks noChangeArrowheads="1"/>
                </p:cNvSpPr>
                <p:nvPr/>
              </p:nvSpPr>
              <p:spPr bwMode="auto">
                <a:xfrm>
                  <a:off x="-40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" name="Rectangle 14562"/>
                <p:cNvSpPr>
                  <a:spLocks noChangeArrowheads="1"/>
                </p:cNvSpPr>
                <p:nvPr/>
              </p:nvSpPr>
              <p:spPr bwMode="auto">
                <a:xfrm>
                  <a:off x="-40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" name="Rectangle 14563"/>
                <p:cNvSpPr>
                  <a:spLocks noChangeArrowheads="1"/>
                </p:cNvSpPr>
                <p:nvPr/>
              </p:nvSpPr>
              <p:spPr bwMode="auto">
                <a:xfrm>
                  <a:off x="-37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" name="Rectangle 14564"/>
                <p:cNvSpPr>
                  <a:spLocks noChangeArrowheads="1"/>
                </p:cNvSpPr>
                <p:nvPr/>
              </p:nvSpPr>
              <p:spPr bwMode="auto">
                <a:xfrm>
                  <a:off x="-37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" name="Rectangle 14565"/>
                <p:cNvSpPr>
                  <a:spLocks noChangeArrowheads="1"/>
                </p:cNvSpPr>
                <p:nvPr/>
              </p:nvSpPr>
              <p:spPr bwMode="auto">
                <a:xfrm>
                  <a:off x="-35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" name="Rectangle 14566"/>
                <p:cNvSpPr>
                  <a:spLocks noChangeArrowheads="1"/>
                </p:cNvSpPr>
                <p:nvPr/>
              </p:nvSpPr>
              <p:spPr bwMode="auto">
                <a:xfrm>
                  <a:off x="-35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" name="Rectangle 14567"/>
                <p:cNvSpPr>
                  <a:spLocks noChangeArrowheads="1"/>
                </p:cNvSpPr>
                <p:nvPr/>
              </p:nvSpPr>
              <p:spPr bwMode="auto">
                <a:xfrm>
                  <a:off x="-35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" name="Rectangle 14568"/>
                <p:cNvSpPr>
                  <a:spLocks noChangeArrowheads="1"/>
                </p:cNvSpPr>
                <p:nvPr/>
              </p:nvSpPr>
              <p:spPr bwMode="auto">
                <a:xfrm>
                  <a:off x="-32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" name="Rectangle 14569"/>
                <p:cNvSpPr>
                  <a:spLocks noChangeArrowheads="1"/>
                </p:cNvSpPr>
                <p:nvPr/>
              </p:nvSpPr>
              <p:spPr bwMode="auto">
                <a:xfrm>
                  <a:off x="-32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" name="Rectangle 14570"/>
                <p:cNvSpPr>
                  <a:spLocks noChangeArrowheads="1"/>
                </p:cNvSpPr>
                <p:nvPr/>
              </p:nvSpPr>
              <p:spPr bwMode="auto">
                <a:xfrm>
                  <a:off x="-32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" name="Rectangle 14571"/>
                <p:cNvSpPr>
                  <a:spLocks noChangeArrowheads="1"/>
                </p:cNvSpPr>
                <p:nvPr/>
              </p:nvSpPr>
              <p:spPr bwMode="auto">
                <a:xfrm>
                  <a:off x="-30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" name="Rectangle 14572"/>
                <p:cNvSpPr>
                  <a:spLocks noChangeArrowheads="1"/>
                </p:cNvSpPr>
                <p:nvPr/>
              </p:nvSpPr>
              <p:spPr bwMode="auto">
                <a:xfrm>
                  <a:off x="-30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" name="Rectangle 14573"/>
                <p:cNvSpPr>
                  <a:spLocks noChangeArrowheads="1"/>
                </p:cNvSpPr>
                <p:nvPr/>
              </p:nvSpPr>
              <p:spPr bwMode="auto">
                <a:xfrm>
                  <a:off x="-30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" name="Rectangle 14574"/>
                <p:cNvSpPr>
                  <a:spLocks noChangeArrowheads="1"/>
                </p:cNvSpPr>
                <p:nvPr/>
              </p:nvSpPr>
              <p:spPr bwMode="auto">
                <a:xfrm>
                  <a:off x="-27" y="86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" name="Rectangle 14575"/>
                <p:cNvSpPr>
                  <a:spLocks noChangeArrowheads="1"/>
                </p:cNvSpPr>
                <p:nvPr/>
              </p:nvSpPr>
              <p:spPr bwMode="auto">
                <a:xfrm>
                  <a:off x="-27" y="7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" name="Rectangle 14576"/>
                <p:cNvSpPr>
                  <a:spLocks noChangeArrowheads="1"/>
                </p:cNvSpPr>
                <p:nvPr/>
              </p:nvSpPr>
              <p:spPr bwMode="auto">
                <a:xfrm>
                  <a:off x="-25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" name="Rectangle 14577"/>
                <p:cNvSpPr>
                  <a:spLocks noChangeArrowheads="1"/>
                </p:cNvSpPr>
                <p:nvPr/>
              </p:nvSpPr>
              <p:spPr bwMode="auto">
                <a:xfrm>
                  <a:off x="-25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" name="Rectangle 14578"/>
                <p:cNvSpPr>
                  <a:spLocks noChangeArrowheads="1"/>
                </p:cNvSpPr>
                <p:nvPr/>
              </p:nvSpPr>
              <p:spPr bwMode="auto">
                <a:xfrm>
                  <a:off x="-25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" name="Rectangle 14579"/>
                <p:cNvSpPr>
                  <a:spLocks noChangeArrowheads="1"/>
                </p:cNvSpPr>
                <p:nvPr/>
              </p:nvSpPr>
              <p:spPr bwMode="auto">
                <a:xfrm>
                  <a:off x="-23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" name="Rectangle 14580"/>
                <p:cNvSpPr>
                  <a:spLocks noChangeArrowheads="1"/>
                </p:cNvSpPr>
                <p:nvPr/>
              </p:nvSpPr>
              <p:spPr bwMode="auto">
                <a:xfrm>
                  <a:off x="-23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" name="Rectangle 14581"/>
                <p:cNvSpPr>
                  <a:spLocks noChangeArrowheads="1"/>
                </p:cNvSpPr>
                <p:nvPr/>
              </p:nvSpPr>
              <p:spPr bwMode="auto">
                <a:xfrm>
                  <a:off x="-23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" name="Rectangle 14582"/>
                <p:cNvSpPr>
                  <a:spLocks noChangeArrowheads="1"/>
                </p:cNvSpPr>
                <p:nvPr/>
              </p:nvSpPr>
              <p:spPr bwMode="auto">
                <a:xfrm>
                  <a:off x="-20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" name="Rectangle 14583"/>
                <p:cNvSpPr>
                  <a:spLocks noChangeArrowheads="1"/>
                </p:cNvSpPr>
                <p:nvPr/>
              </p:nvSpPr>
              <p:spPr bwMode="auto">
                <a:xfrm>
                  <a:off x="-20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" name="Rectangle 14584"/>
                <p:cNvSpPr>
                  <a:spLocks noChangeArrowheads="1"/>
                </p:cNvSpPr>
                <p:nvPr/>
              </p:nvSpPr>
              <p:spPr bwMode="auto">
                <a:xfrm>
                  <a:off x="-20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" name="Rectangle 14585"/>
                <p:cNvSpPr>
                  <a:spLocks noChangeArrowheads="1"/>
                </p:cNvSpPr>
                <p:nvPr/>
              </p:nvSpPr>
              <p:spPr bwMode="auto">
                <a:xfrm>
                  <a:off x="-18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" name="Rectangle 14586"/>
                <p:cNvSpPr>
                  <a:spLocks noChangeArrowheads="1"/>
                </p:cNvSpPr>
                <p:nvPr/>
              </p:nvSpPr>
              <p:spPr bwMode="auto">
                <a:xfrm>
                  <a:off x="-18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" name="Rectangle 14587"/>
                <p:cNvSpPr>
                  <a:spLocks noChangeArrowheads="1"/>
                </p:cNvSpPr>
                <p:nvPr/>
              </p:nvSpPr>
              <p:spPr bwMode="auto">
                <a:xfrm>
                  <a:off x="-15" y="8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" name="Rectangle 14588"/>
                <p:cNvSpPr>
                  <a:spLocks noChangeArrowheads="1"/>
                </p:cNvSpPr>
                <p:nvPr/>
              </p:nvSpPr>
              <p:spPr bwMode="auto">
                <a:xfrm>
                  <a:off x="-15" y="8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" name="Rectangle 14589"/>
                <p:cNvSpPr>
                  <a:spLocks noChangeArrowheads="1"/>
                </p:cNvSpPr>
                <p:nvPr/>
              </p:nvSpPr>
              <p:spPr bwMode="auto">
                <a:xfrm>
                  <a:off x="-15" y="8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" name="Rectangle 14590"/>
                <p:cNvSpPr>
                  <a:spLocks noChangeArrowheads="1"/>
                </p:cNvSpPr>
                <p:nvPr/>
              </p:nvSpPr>
              <p:spPr bwMode="auto">
                <a:xfrm>
                  <a:off x="-13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" name="Rectangle 14591"/>
                <p:cNvSpPr>
                  <a:spLocks noChangeArrowheads="1"/>
                </p:cNvSpPr>
                <p:nvPr/>
              </p:nvSpPr>
              <p:spPr bwMode="auto">
                <a:xfrm>
                  <a:off x="-13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" name="Rectangle 14592"/>
                <p:cNvSpPr>
                  <a:spLocks noChangeArrowheads="1"/>
                </p:cNvSpPr>
                <p:nvPr/>
              </p:nvSpPr>
              <p:spPr bwMode="auto">
                <a:xfrm>
                  <a:off x="-13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" name="Rectangle 14593"/>
                <p:cNvSpPr>
                  <a:spLocks noChangeArrowheads="1"/>
                </p:cNvSpPr>
                <p:nvPr/>
              </p:nvSpPr>
              <p:spPr bwMode="auto">
                <a:xfrm>
                  <a:off x="-11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" name="Rectangle 14594"/>
                <p:cNvSpPr>
                  <a:spLocks noChangeArrowheads="1"/>
                </p:cNvSpPr>
                <p:nvPr/>
              </p:nvSpPr>
              <p:spPr bwMode="auto">
                <a:xfrm>
                  <a:off x="-11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" name="Rectangle 14595"/>
                <p:cNvSpPr>
                  <a:spLocks noChangeArrowheads="1"/>
                </p:cNvSpPr>
                <p:nvPr/>
              </p:nvSpPr>
              <p:spPr bwMode="auto">
                <a:xfrm>
                  <a:off x="-11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" name="Rectangle 14596"/>
                <p:cNvSpPr>
                  <a:spLocks noChangeArrowheads="1"/>
                </p:cNvSpPr>
                <p:nvPr/>
              </p:nvSpPr>
              <p:spPr bwMode="auto">
                <a:xfrm>
                  <a:off x="-8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" name="Rectangle 14597"/>
                <p:cNvSpPr>
                  <a:spLocks noChangeArrowheads="1"/>
                </p:cNvSpPr>
                <p:nvPr/>
              </p:nvSpPr>
              <p:spPr bwMode="auto">
                <a:xfrm>
                  <a:off x="-8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" name="Rectangle 14598"/>
                <p:cNvSpPr>
                  <a:spLocks noChangeArrowheads="1"/>
                </p:cNvSpPr>
                <p:nvPr/>
              </p:nvSpPr>
              <p:spPr bwMode="auto">
                <a:xfrm>
                  <a:off x="-8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" name="Rectangle 14599"/>
                <p:cNvSpPr>
                  <a:spLocks noChangeArrowheads="1"/>
                </p:cNvSpPr>
                <p:nvPr/>
              </p:nvSpPr>
              <p:spPr bwMode="auto">
                <a:xfrm>
                  <a:off x="-6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" name="Rectangle 14600"/>
                <p:cNvSpPr>
                  <a:spLocks noChangeArrowheads="1"/>
                </p:cNvSpPr>
                <p:nvPr/>
              </p:nvSpPr>
              <p:spPr bwMode="auto">
                <a:xfrm>
                  <a:off x="-6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" name="Rectangle 14601"/>
                <p:cNvSpPr>
                  <a:spLocks noChangeArrowheads="1"/>
                </p:cNvSpPr>
                <p:nvPr/>
              </p:nvSpPr>
              <p:spPr bwMode="auto">
                <a:xfrm>
                  <a:off x="-3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" name="Rectangle 14602"/>
                <p:cNvSpPr>
                  <a:spLocks noChangeArrowheads="1"/>
                </p:cNvSpPr>
                <p:nvPr/>
              </p:nvSpPr>
              <p:spPr bwMode="auto">
                <a:xfrm>
                  <a:off x="-3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" name="Rectangle 14603"/>
                <p:cNvSpPr>
                  <a:spLocks noChangeArrowheads="1"/>
                </p:cNvSpPr>
                <p:nvPr/>
              </p:nvSpPr>
              <p:spPr bwMode="auto">
                <a:xfrm>
                  <a:off x="-3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" name="Rectangle 14604"/>
                <p:cNvSpPr>
                  <a:spLocks noChangeArrowheads="1"/>
                </p:cNvSpPr>
                <p:nvPr/>
              </p:nvSpPr>
              <p:spPr bwMode="auto">
                <a:xfrm>
                  <a:off x="-1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" name="Rectangle 14605"/>
                <p:cNvSpPr>
                  <a:spLocks noChangeArrowheads="1"/>
                </p:cNvSpPr>
                <p:nvPr/>
              </p:nvSpPr>
              <p:spPr bwMode="auto">
                <a:xfrm>
                  <a:off x="-1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" name="Rectangle 14606"/>
                <p:cNvSpPr>
                  <a:spLocks noChangeArrowheads="1"/>
                </p:cNvSpPr>
                <p:nvPr/>
              </p:nvSpPr>
              <p:spPr bwMode="auto">
                <a:xfrm>
                  <a:off x="-1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" name="Rectangle 14607"/>
                <p:cNvSpPr>
                  <a:spLocks noChangeArrowheads="1"/>
                </p:cNvSpPr>
                <p:nvPr/>
              </p:nvSpPr>
              <p:spPr bwMode="auto">
                <a:xfrm>
                  <a:off x="2" y="81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" name="Rectangle 14608"/>
                <p:cNvSpPr>
                  <a:spLocks noChangeArrowheads="1"/>
                </p:cNvSpPr>
                <p:nvPr/>
              </p:nvSpPr>
              <p:spPr bwMode="auto">
                <a:xfrm>
                  <a:off x="2" y="8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" name="Rectangle 14609"/>
                <p:cNvSpPr>
                  <a:spLocks noChangeArrowheads="1"/>
                </p:cNvSpPr>
                <p:nvPr/>
              </p:nvSpPr>
              <p:spPr bwMode="auto">
                <a:xfrm>
                  <a:off x="2" y="8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" name="Rectangle 14610"/>
                <p:cNvSpPr>
                  <a:spLocks noChangeArrowheads="1"/>
                </p:cNvSpPr>
                <p:nvPr/>
              </p:nvSpPr>
              <p:spPr bwMode="auto">
                <a:xfrm>
                  <a:off x="4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" name="Rectangle 14611"/>
                <p:cNvSpPr>
                  <a:spLocks noChangeArrowheads="1"/>
                </p:cNvSpPr>
                <p:nvPr/>
              </p:nvSpPr>
              <p:spPr bwMode="auto">
                <a:xfrm>
                  <a:off x="4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" name="Rectangle 14612"/>
                <p:cNvSpPr>
                  <a:spLocks noChangeArrowheads="1"/>
                </p:cNvSpPr>
                <p:nvPr/>
              </p:nvSpPr>
              <p:spPr bwMode="auto">
                <a:xfrm>
                  <a:off x="6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" name="Rectangle 14613"/>
                <p:cNvSpPr>
                  <a:spLocks noChangeArrowheads="1"/>
                </p:cNvSpPr>
                <p:nvPr/>
              </p:nvSpPr>
              <p:spPr bwMode="auto">
                <a:xfrm>
                  <a:off x="6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" name="Rectangle 14614"/>
                <p:cNvSpPr>
                  <a:spLocks noChangeArrowheads="1"/>
                </p:cNvSpPr>
                <p:nvPr/>
              </p:nvSpPr>
              <p:spPr bwMode="auto">
                <a:xfrm>
                  <a:off x="6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" name="Rectangle 14615"/>
                <p:cNvSpPr>
                  <a:spLocks noChangeArrowheads="1"/>
                </p:cNvSpPr>
                <p:nvPr/>
              </p:nvSpPr>
              <p:spPr bwMode="auto">
                <a:xfrm>
                  <a:off x="9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" name="Rectangle 14616"/>
                <p:cNvSpPr>
                  <a:spLocks noChangeArrowheads="1"/>
                </p:cNvSpPr>
                <p:nvPr/>
              </p:nvSpPr>
              <p:spPr bwMode="auto">
                <a:xfrm>
                  <a:off x="9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" name="Rectangle 14617"/>
                <p:cNvSpPr>
                  <a:spLocks noChangeArrowheads="1"/>
                </p:cNvSpPr>
                <p:nvPr/>
              </p:nvSpPr>
              <p:spPr bwMode="auto">
                <a:xfrm>
                  <a:off x="9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" name="Rectangle 14618"/>
                <p:cNvSpPr>
                  <a:spLocks noChangeArrowheads="1"/>
                </p:cNvSpPr>
                <p:nvPr/>
              </p:nvSpPr>
              <p:spPr bwMode="auto">
                <a:xfrm>
                  <a:off x="11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" name="Rectangle 14619"/>
                <p:cNvSpPr>
                  <a:spLocks noChangeArrowheads="1"/>
                </p:cNvSpPr>
                <p:nvPr/>
              </p:nvSpPr>
              <p:spPr bwMode="auto">
                <a:xfrm>
                  <a:off x="11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" name="Rectangle 14620"/>
                <p:cNvSpPr>
                  <a:spLocks noChangeArrowheads="1"/>
                </p:cNvSpPr>
                <p:nvPr/>
              </p:nvSpPr>
              <p:spPr bwMode="auto">
                <a:xfrm>
                  <a:off x="11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" name="Rectangle 14621"/>
                <p:cNvSpPr>
                  <a:spLocks noChangeArrowheads="1"/>
                </p:cNvSpPr>
                <p:nvPr/>
              </p:nvSpPr>
              <p:spPr bwMode="auto">
                <a:xfrm>
                  <a:off x="14" y="90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" name="Rectangle 14622"/>
                <p:cNvSpPr>
                  <a:spLocks noChangeArrowheads="1"/>
                </p:cNvSpPr>
                <p:nvPr/>
              </p:nvSpPr>
              <p:spPr bwMode="auto">
                <a:xfrm>
                  <a:off x="14" y="8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" name="Rectangle 14623"/>
                <p:cNvSpPr>
                  <a:spLocks noChangeArrowheads="1"/>
                </p:cNvSpPr>
                <p:nvPr/>
              </p:nvSpPr>
              <p:spPr bwMode="auto">
                <a:xfrm>
                  <a:off x="16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" name="Rectangle 14624"/>
                <p:cNvSpPr>
                  <a:spLocks noChangeArrowheads="1"/>
                </p:cNvSpPr>
                <p:nvPr/>
              </p:nvSpPr>
              <p:spPr bwMode="auto">
                <a:xfrm>
                  <a:off x="16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" name="Rectangle 14625"/>
                <p:cNvSpPr>
                  <a:spLocks noChangeArrowheads="1"/>
                </p:cNvSpPr>
                <p:nvPr/>
              </p:nvSpPr>
              <p:spPr bwMode="auto">
                <a:xfrm>
                  <a:off x="16" y="9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" name="Rectangle 14626"/>
                <p:cNvSpPr>
                  <a:spLocks noChangeArrowheads="1"/>
                </p:cNvSpPr>
                <p:nvPr/>
              </p:nvSpPr>
              <p:spPr bwMode="auto">
                <a:xfrm>
                  <a:off x="18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" name="Rectangle 14627"/>
                <p:cNvSpPr>
                  <a:spLocks noChangeArrowheads="1"/>
                </p:cNvSpPr>
                <p:nvPr/>
              </p:nvSpPr>
              <p:spPr bwMode="auto">
                <a:xfrm>
                  <a:off x="18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" name="Rectangle 14628"/>
                <p:cNvSpPr>
                  <a:spLocks noChangeArrowheads="1"/>
                </p:cNvSpPr>
                <p:nvPr/>
              </p:nvSpPr>
              <p:spPr bwMode="auto">
                <a:xfrm>
                  <a:off x="18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" name="Rectangle 14629"/>
                <p:cNvSpPr>
                  <a:spLocks noChangeArrowheads="1"/>
                </p:cNvSpPr>
                <p:nvPr/>
              </p:nvSpPr>
              <p:spPr bwMode="auto">
                <a:xfrm>
                  <a:off x="21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" name="Rectangle 14630"/>
                <p:cNvSpPr>
                  <a:spLocks noChangeArrowheads="1"/>
                </p:cNvSpPr>
                <p:nvPr/>
              </p:nvSpPr>
              <p:spPr bwMode="auto">
                <a:xfrm>
                  <a:off x="21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" name="Rectangle 14631"/>
                <p:cNvSpPr>
                  <a:spLocks noChangeArrowheads="1"/>
                </p:cNvSpPr>
                <p:nvPr/>
              </p:nvSpPr>
              <p:spPr bwMode="auto">
                <a:xfrm>
                  <a:off x="21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" name="Rectangle 14632"/>
                <p:cNvSpPr>
                  <a:spLocks noChangeArrowheads="1"/>
                </p:cNvSpPr>
                <p:nvPr/>
              </p:nvSpPr>
              <p:spPr bwMode="auto">
                <a:xfrm>
                  <a:off x="23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" name="Rectangle 14633"/>
                <p:cNvSpPr>
                  <a:spLocks noChangeArrowheads="1"/>
                </p:cNvSpPr>
                <p:nvPr/>
              </p:nvSpPr>
              <p:spPr bwMode="auto">
                <a:xfrm>
                  <a:off x="23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" name="Rectangle 14634"/>
                <p:cNvSpPr>
                  <a:spLocks noChangeArrowheads="1"/>
                </p:cNvSpPr>
                <p:nvPr/>
              </p:nvSpPr>
              <p:spPr bwMode="auto">
                <a:xfrm>
                  <a:off x="23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" name="Rectangle 14635"/>
                <p:cNvSpPr>
                  <a:spLocks noChangeArrowheads="1"/>
                </p:cNvSpPr>
                <p:nvPr/>
              </p:nvSpPr>
              <p:spPr bwMode="auto">
                <a:xfrm>
                  <a:off x="26" y="86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" name="Rectangle 14636"/>
                <p:cNvSpPr>
                  <a:spLocks noChangeArrowheads="1"/>
                </p:cNvSpPr>
                <p:nvPr/>
              </p:nvSpPr>
              <p:spPr bwMode="auto">
                <a:xfrm>
                  <a:off x="26" y="8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" name="Rectangle 14637"/>
                <p:cNvSpPr>
                  <a:spLocks noChangeArrowheads="1"/>
                </p:cNvSpPr>
                <p:nvPr/>
              </p:nvSpPr>
              <p:spPr bwMode="auto">
                <a:xfrm>
                  <a:off x="28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" name="Rectangle 14638"/>
                <p:cNvSpPr>
                  <a:spLocks noChangeArrowheads="1"/>
                </p:cNvSpPr>
                <p:nvPr/>
              </p:nvSpPr>
              <p:spPr bwMode="auto">
                <a:xfrm>
                  <a:off x="28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" name="Rectangle 14639"/>
                <p:cNvSpPr>
                  <a:spLocks noChangeArrowheads="1"/>
                </p:cNvSpPr>
                <p:nvPr/>
              </p:nvSpPr>
              <p:spPr bwMode="auto">
                <a:xfrm>
                  <a:off x="28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" name="Rectangle 14640"/>
                <p:cNvSpPr>
                  <a:spLocks noChangeArrowheads="1"/>
                </p:cNvSpPr>
                <p:nvPr/>
              </p:nvSpPr>
              <p:spPr bwMode="auto">
                <a:xfrm>
                  <a:off x="30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" name="Rectangle 14641"/>
                <p:cNvSpPr>
                  <a:spLocks noChangeArrowheads="1"/>
                </p:cNvSpPr>
                <p:nvPr/>
              </p:nvSpPr>
              <p:spPr bwMode="auto">
                <a:xfrm>
                  <a:off x="30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" name="Rectangle 14642"/>
                <p:cNvSpPr>
                  <a:spLocks noChangeArrowheads="1"/>
                </p:cNvSpPr>
                <p:nvPr/>
              </p:nvSpPr>
              <p:spPr bwMode="auto">
                <a:xfrm>
                  <a:off x="30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" name="Rectangle 14643"/>
                <p:cNvSpPr>
                  <a:spLocks noChangeArrowheads="1"/>
                </p:cNvSpPr>
                <p:nvPr/>
              </p:nvSpPr>
              <p:spPr bwMode="auto">
                <a:xfrm>
                  <a:off x="33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" name="Rectangle 14644"/>
                <p:cNvSpPr>
                  <a:spLocks noChangeArrowheads="1"/>
                </p:cNvSpPr>
                <p:nvPr/>
              </p:nvSpPr>
              <p:spPr bwMode="auto">
                <a:xfrm>
                  <a:off x="33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" name="Rectangle 14645"/>
                <p:cNvSpPr>
                  <a:spLocks noChangeArrowheads="1"/>
                </p:cNvSpPr>
                <p:nvPr/>
              </p:nvSpPr>
              <p:spPr bwMode="auto">
                <a:xfrm>
                  <a:off x="33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" name="Rectangle 14646"/>
                <p:cNvSpPr>
                  <a:spLocks noChangeArrowheads="1"/>
                </p:cNvSpPr>
                <p:nvPr/>
              </p:nvSpPr>
              <p:spPr bwMode="auto">
                <a:xfrm>
                  <a:off x="35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" name="Rectangle 14647"/>
                <p:cNvSpPr>
                  <a:spLocks noChangeArrowheads="1"/>
                </p:cNvSpPr>
                <p:nvPr/>
              </p:nvSpPr>
              <p:spPr bwMode="auto">
                <a:xfrm>
                  <a:off x="35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" name="Rectangle 14648"/>
                <p:cNvSpPr>
                  <a:spLocks noChangeArrowheads="1"/>
                </p:cNvSpPr>
                <p:nvPr/>
              </p:nvSpPr>
              <p:spPr bwMode="auto">
                <a:xfrm>
                  <a:off x="38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" name="Rectangle 14649"/>
                <p:cNvSpPr>
                  <a:spLocks noChangeArrowheads="1"/>
                </p:cNvSpPr>
                <p:nvPr/>
              </p:nvSpPr>
              <p:spPr bwMode="auto">
                <a:xfrm>
                  <a:off x="38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" name="Rectangle 14650"/>
                <p:cNvSpPr>
                  <a:spLocks noChangeArrowheads="1"/>
                </p:cNvSpPr>
                <p:nvPr/>
              </p:nvSpPr>
              <p:spPr bwMode="auto">
                <a:xfrm>
                  <a:off x="38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" name="Rectangle 14651"/>
                <p:cNvSpPr>
                  <a:spLocks noChangeArrowheads="1"/>
                </p:cNvSpPr>
                <p:nvPr/>
              </p:nvSpPr>
              <p:spPr bwMode="auto">
                <a:xfrm>
                  <a:off x="40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" name="Rectangle 14652"/>
                <p:cNvSpPr>
                  <a:spLocks noChangeArrowheads="1"/>
                </p:cNvSpPr>
                <p:nvPr/>
              </p:nvSpPr>
              <p:spPr bwMode="auto">
                <a:xfrm>
                  <a:off x="40" y="9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" name="Rectangle 14653"/>
                <p:cNvSpPr>
                  <a:spLocks noChangeArrowheads="1"/>
                </p:cNvSpPr>
                <p:nvPr/>
              </p:nvSpPr>
              <p:spPr bwMode="auto">
                <a:xfrm>
                  <a:off x="40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" name="Rectangle 14654"/>
                <p:cNvSpPr>
                  <a:spLocks noChangeArrowheads="1"/>
                </p:cNvSpPr>
                <p:nvPr/>
              </p:nvSpPr>
              <p:spPr bwMode="auto">
                <a:xfrm>
                  <a:off x="43" y="8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" name="Rectangle 14655"/>
                <p:cNvSpPr>
                  <a:spLocks noChangeArrowheads="1"/>
                </p:cNvSpPr>
                <p:nvPr/>
              </p:nvSpPr>
              <p:spPr bwMode="auto">
                <a:xfrm>
                  <a:off x="43" y="81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" name="Rectangle 14656"/>
                <p:cNvSpPr>
                  <a:spLocks noChangeArrowheads="1"/>
                </p:cNvSpPr>
                <p:nvPr/>
              </p:nvSpPr>
              <p:spPr bwMode="auto">
                <a:xfrm>
                  <a:off x="43" y="86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" name="Rectangle 14657"/>
                <p:cNvSpPr>
                  <a:spLocks noChangeArrowheads="1"/>
                </p:cNvSpPr>
                <p:nvPr/>
              </p:nvSpPr>
              <p:spPr bwMode="auto">
                <a:xfrm>
                  <a:off x="45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" name="Rectangle 14658"/>
                <p:cNvSpPr>
                  <a:spLocks noChangeArrowheads="1"/>
                </p:cNvSpPr>
                <p:nvPr/>
              </p:nvSpPr>
              <p:spPr bwMode="auto">
                <a:xfrm>
                  <a:off x="45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" name="Rectangle 14659"/>
                <p:cNvSpPr>
                  <a:spLocks noChangeArrowheads="1"/>
                </p:cNvSpPr>
                <p:nvPr/>
              </p:nvSpPr>
              <p:spPr bwMode="auto">
                <a:xfrm>
                  <a:off x="45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" name="Rectangle 14660"/>
                <p:cNvSpPr>
                  <a:spLocks noChangeArrowheads="1"/>
                </p:cNvSpPr>
                <p:nvPr/>
              </p:nvSpPr>
              <p:spPr bwMode="auto">
                <a:xfrm>
                  <a:off x="47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" name="Rectangle 14661"/>
                <p:cNvSpPr>
                  <a:spLocks noChangeArrowheads="1"/>
                </p:cNvSpPr>
                <p:nvPr/>
              </p:nvSpPr>
              <p:spPr bwMode="auto">
                <a:xfrm>
                  <a:off x="47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" name="Rectangle 14662"/>
                <p:cNvSpPr>
                  <a:spLocks noChangeArrowheads="1"/>
                </p:cNvSpPr>
                <p:nvPr/>
              </p:nvSpPr>
              <p:spPr bwMode="auto">
                <a:xfrm>
                  <a:off x="50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" name="Rectangle 14663"/>
                <p:cNvSpPr>
                  <a:spLocks noChangeArrowheads="1"/>
                </p:cNvSpPr>
                <p:nvPr/>
              </p:nvSpPr>
              <p:spPr bwMode="auto">
                <a:xfrm>
                  <a:off x="50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" name="Rectangle 14664"/>
                <p:cNvSpPr>
                  <a:spLocks noChangeArrowheads="1"/>
                </p:cNvSpPr>
                <p:nvPr/>
              </p:nvSpPr>
              <p:spPr bwMode="auto">
                <a:xfrm>
                  <a:off x="50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" name="Rectangle 14665"/>
                <p:cNvSpPr>
                  <a:spLocks noChangeArrowheads="1"/>
                </p:cNvSpPr>
                <p:nvPr/>
              </p:nvSpPr>
              <p:spPr bwMode="auto">
                <a:xfrm>
                  <a:off x="52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" name="Rectangle 14666"/>
                <p:cNvSpPr>
                  <a:spLocks noChangeArrowheads="1"/>
                </p:cNvSpPr>
                <p:nvPr/>
              </p:nvSpPr>
              <p:spPr bwMode="auto">
                <a:xfrm>
                  <a:off x="52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" name="Rectangle 14667"/>
                <p:cNvSpPr>
                  <a:spLocks noChangeArrowheads="1"/>
                </p:cNvSpPr>
                <p:nvPr/>
              </p:nvSpPr>
              <p:spPr bwMode="auto">
                <a:xfrm>
                  <a:off x="52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" name="Rectangle 14668"/>
                <p:cNvSpPr>
                  <a:spLocks noChangeArrowheads="1"/>
                </p:cNvSpPr>
                <p:nvPr/>
              </p:nvSpPr>
              <p:spPr bwMode="auto">
                <a:xfrm>
                  <a:off x="55" y="84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" name="Rectangle 14669"/>
                <p:cNvSpPr>
                  <a:spLocks noChangeArrowheads="1"/>
                </p:cNvSpPr>
                <p:nvPr/>
              </p:nvSpPr>
              <p:spPr bwMode="auto">
                <a:xfrm>
                  <a:off x="55" y="84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" name="Rectangle 14670"/>
                <p:cNvSpPr>
                  <a:spLocks noChangeArrowheads="1"/>
                </p:cNvSpPr>
                <p:nvPr/>
              </p:nvSpPr>
              <p:spPr bwMode="auto">
                <a:xfrm>
                  <a:off x="55" y="87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" name="Rectangle 14671"/>
                <p:cNvSpPr>
                  <a:spLocks noChangeArrowheads="1"/>
                </p:cNvSpPr>
                <p:nvPr/>
              </p:nvSpPr>
              <p:spPr bwMode="auto">
                <a:xfrm>
                  <a:off x="57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" name="Rectangle 14672"/>
                <p:cNvSpPr>
                  <a:spLocks noChangeArrowheads="1"/>
                </p:cNvSpPr>
                <p:nvPr/>
              </p:nvSpPr>
              <p:spPr bwMode="auto">
                <a:xfrm>
                  <a:off x="57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" name="Rectangle 14673"/>
                <p:cNvSpPr>
                  <a:spLocks noChangeArrowheads="1"/>
                </p:cNvSpPr>
                <p:nvPr/>
              </p:nvSpPr>
              <p:spPr bwMode="auto">
                <a:xfrm>
                  <a:off x="59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" name="Rectangle 14674"/>
                <p:cNvSpPr>
                  <a:spLocks noChangeArrowheads="1"/>
                </p:cNvSpPr>
                <p:nvPr/>
              </p:nvSpPr>
              <p:spPr bwMode="auto">
                <a:xfrm>
                  <a:off x="59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" name="Rectangle 14675"/>
                <p:cNvSpPr>
                  <a:spLocks noChangeArrowheads="1"/>
                </p:cNvSpPr>
                <p:nvPr/>
              </p:nvSpPr>
              <p:spPr bwMode="auto">
                <a:xfrm>
                  <a:off x="59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" name="Rectangle 14676"/>
                <p:cNvSpPr>
                  <a:spLocks noChangeArrowheads="1"/>
                </p:cNvSpPr>
                <p:nvPr/>
              </p:nvSpPr>
              <p:spPr bwMode="auto">
                <a:xfrm>
                  <a:off x="62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" name="Rectangle 14677"/>
                <p:cNvSpPr>
                  <a:spLocks noChangeArrowheads="1"/>
                </p:cNvSpPr>
                <p:nvPr/>
              </p:nvSpPr>
              <p:spPr bwMode="auto">
                <a:xfrm>
                  <a:off x="62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" name="Rectangle 14678"/>
                <p:cNvSpPr>
                  <a:spLocks noChangeArrowheads="1"/>
                </p:cNvSpPr>
                <p:nvPr/>
              </p:nvSpPr>
              <p:spPr bwMode="auto">
                <a:xfrm>
                  <a:off x="62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" name="Rectangle 14679"/>
                <p:cNvSpPr>
                  <a:spLocks noChangeArrowheads="1"/>
                </p:cNvSpPr>
                <p:nvPr/>
              </p:nvSpPr>
              <p:spPr bwMode="auto">
                <a:xfrm>
                  <a:off x="64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" name="Rectangle 14680"/>
                <p:cNvSpPr>
                  <a:spLocks noChangeArrowheads="1"/>
                </p:cNvSpPr>
                <p:nvPr/>
              </p:nvSpPr>
              <p:spPr bwMode="auto">
                <a:xfrm>
                  <a:off x="64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" name="Rectangle 14681"/>
                <p:cNvSpPr>
                  <a:spLocks noChangeArrowheads="1"/>
                </p:cNvSpPr>
                <p:nvPr/>
              </p:nvSpPr>
              <p:spPr bwMode="auto">
                <a:xfrm>
                  <a:off x="64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" name="Rectangle 14682"/>
                <p:cNvSpPr>
                  <a:spLocks noChangeArrowheads="1"/>
                </p:cNvSpPr>
                <p:nvPr/>
              </p:nvSpPr>
              <p:spPr bwMode="auto">
                <a:xfrm>
                  <a:off x="67" y="829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" name="Rectangle 14683"/>
                <p:cNvSpPr>
                  <a:spLocks noChangeArrowheads="1"/>
                </p:cNvSpPr>
                <p:nvPr/>
              </p:nvSpPr>
              <p:spPr bwMode="auto">
                <a:xfrm>
                  <a:off x="67" y="78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" name="Rectangle 14684"/>
                <p:cNvSpPr>
                  <a:spLocks noChangeArrowheads="1"/>
                </p:cNvSpPr>
                <p:nvPr/>
              </p:nvSpPr>
              <p:spPr bwMode="auto">
                <a:xfrm>
                  <a:off x="69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" name="Rectangle 14685"/>
                <p:cNvSpPr>
                  <a:spLocks noChangeArrowheads="1"/>
                </p:cNvSpPr>
                <p:nvPr/>
              </p:nvSpPr>
              <p:spPr bwMode="auto">
                <a:xfrm>
                  <a:off x="69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" name="Rectangle 14686"/>
                <p:cNvSpPr>
                  <a:spLocks noChangeArrowheads="1"/>
                </p:cNvSpPr>
                <p:nvPr/>
              </p:nvSpPr>
              <p:spPr bwMode="auto">
                <a:xfrm>
                  <a:off x="69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" name="Rectangle 14687"/>
                <p:cNvSpPr>
                  <a:spLocks noChangeArrowheads="1"/>
                </p:cNvSpPr>
                <p:nvPr/>
              </p:nvSpPr>
              <p:spPr bwMode="auto">
                <a:xfrm>
                  <a:off x="71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" name="Rectangle 14688"/>
                <p:cNvSpPr>
                  <a:spLocks noChangeArrowheads="1"/>
                </p:cNvSpPr>
                <p:nvPr/>
              </p:nvSpPr>
              <p:spPr bwMode="auto">
                <a:xfrm>
                  <a:off x="71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" name="Rectangle 14689"/>
                <p:cNvSpPr>
                  <a:spLocks noChangeArrowheads="1"/>
                </p:cNvSpPr>
                <p:nvPr/>
              </p:nvSpPr>
              <p:spPr bwMode="auto">
                <a:xfrm>
                  <a:off x="71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" name="Rectangle 14690"/>
                <p:cNvSpPr>
                  <a:spLocks noChangeArrowheads="1"/>
                </p:cNvSpPr>
                <p:nvPr/>
              </p:nvSpPr>
              <p:spPr bwMode="auto">
                <a:xfrm>
                  <a:off x="74" y="8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" name="Rectangle 14691"/>
                <p:cNvSpPr>
                  <a:spLocks noChangeArrowheads="1"/>
                </p:cNvSpPr>
                <p:nvPr/>
              </p:nvSpPr>
              <p:spPr bwMode="auto">
                <a:xfrm>
                  <a:off x="74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" name="Rectangle 14692"/>
                <p:cNvSpPr>
                  <a:spLocks noChangeArrowheads="1"/>
                </p:cNvSpPr>
                <p:nvPr/>
              </p:nvSpPr>
              <p:spPr bwMode="auto">
                <a:xfrm>
                  <a:off x="74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" name="Rectangle 14693"/>
                <p:cNvSpPr>
                  <a:spLocks noChangeArrowheads="1"/>
                </p:cNvSpPr>
                <p:nvPr/>
              </p:nvSpPr>
              <p:spPr bwMode="auto">
                <a:xfrm>
                  <a:off x="76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" name="Rectangle 14694"/>
                <p:cNvSpPr>
                  <a:spLocks noChangeArrowheads="1"/>
                </p:cNvSpPr>
                <p:nvPr/>
              </p:nvSpPr>
              <p:spPr bwMode="auto">
                <a:xfrm>
                  <a:off x="76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" name="Rectangle 14695"/>
                <p:cNvSpPr>
                  <a:spLocks noChangeArrowheads="1"/>
                </p:cNvSpPr>
                <p:nvPr/>
              </p:nvSpPr>
              <p:spPr bwMode="auto">
                <a:xfrm>
                  <a:off x="76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" name="Rectangle 14696"/>
                <p:cNvSpPr>
                  <a:spLocks noChangeArrowheads="1"/>
                </p:cNvSpPr>
                <p:nvPr/>
              </p:nvSpPr>
              <p:spPr bwMode="auto">
                <a:xfrm>
                  <a:off x="79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" name="Rectangle 14697"/>
                <p:cNvSpPr>
                  <a:spLocks noChangeArrowheads="1"/>
                </p:cNvSpPr>
                <p:nvPr/>
              </p:nvSpPr>
              <p:spPr bwMode="auto">
                <a:xfrm>
                  <a:off x="79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" name="Rectangle 14698"/>
                <p:cNvSpPr>
                  <a:spLocks noChangeArrowheads="1"/>
                </p:cNvSpPr>
                <p:nvPr/>
              </p:nvSpPr>
              <p:spPr bwMode="auto">
                <a:xfrm>
                  <a:off x="81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" name="Rectangle 14699"/>
                <p:cNvSpPr>
                  <a:spLocks noChangeArrowheads="1"/>
                </p:cNvSpPr>
                <p:nvPr/>
              </p:nvSpPr>
              <p:spPr bwMode="auto">
                <a:xfrm>
                  <a:off x="81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" name="Rectangle 14700"/>
                <p:cNvSpPr>
                  <a:spLocks noChangeArrowheads="1"/>
                </p:cNvSpPr>
                <p:nvPr/>
              </p:nvSpPr>
              <p:spPr bwMode="auto">
                <a:xfrm>
                  <a:off x="81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" name="Rectangle 14701"/>
                <p:cNvSpPr>
                  <a:spLocks noChangeArrowheads="1"/>
                </p:cNvSpPr>
                <p:nvPr/>
              </p:nvSpPr>
              <p:spPr bwMode="auto">
                <a:xfrm>
                  <a:off x="84" y="8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" name="Rectangle 14702"/>
                <p:cNvSpPr>
                  <a:spLocks noChangeArrowheads="1"/>
                </p:cNvSpPr>
                <p:nvPr/>
              </p:nvSpPr>
              <p:spPr bwMode="auto">
                <a:xfrm>
                  <a:off x="84" y="8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" name="Rectangle 14703"/>
                <p:cNvSpPr>
                  <a:spLocks noChangeArrowheads="1"/>
                </p:cNvSpPr>
                <p:nvPr/>
              </p:nvSpPr>
              <p:spPr bwMode="auto">
                <a:xfrm>
                  <a:off x="84" y="87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" name="Rectangle 14704"/>
                <p:cNvSpPr>
                  <a:spLocks noChangeArrowheads="1"/>
                </p:cNvSpPr>
                <p:nvPr/>
              </p:nvSpPr>
              <p:spPr bwMode="auto">
                <a:xfrm>
                  <a:off x="86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" name="Rectangle 14705"/>
                <p:cNvSpPr>
                  <a:spLocks noChangeArrowheads="1"/>
                </p:cNvSpPr>
                <p:nvPr/>
              </p:nvSpPr>
              <p:spPr bwMode="auto">
                <a:xfrm>
                  <a:off x="86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" name="Rectangle 14706"/>
                <p:cNvSpPr>
                  <a:spLocks noChangeArrowheads="1"/>
                </p:cNvSpPr>
                <p:nvPr/>
              </p:nvSpPr>
              <p:spPr bwMode="auto">
                <a:xfrm>
                  <a:off x="86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" name="Rectangle 14707"/>
                <p:cNvSpPr>
                  <a:spLocks noChangeArrowheads="1"/>
                </p:cNvSpPr>
                <p:nvPr/>
              </p:nvSpPr>
              <p:spPr bwMode="auto">
                <a:xfrm>
                  <a:off x="88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" name="Rectangle 14708"/>
                <p:cNvSpPr>
                  <a:spLocks noChangeArrowheads="1"/>
                </p:cNvSpPr>
                <p:nvPr/>
              </p:nvSpPr>
              <p:spPr bwMode="auto">
                <a:xfrm>
                  <a:off x="88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" name="Rectangle 14709"/>
                <p:cNvSpPr>
                  <a:spLocks noChangeArrowheads="1"/>
                </p:cNvSpPr>
                <p:nvPr/>
              </p:nvSpPr>
              <p:spPr bwMode="auto">
                <a:xfrm>
                  <a:off x="91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" name="Rectangle 14710"/>
                <p:cNvSpPr>
                  <a:spLocks noChangeArrowheads="1"/>
                </p:cNvSpPr>
                <p:nvPr/>
              </p:nvSpPr>
              <p:spPr bwMode="auto">
                <a:xfrm>
                  <a:off x="91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" name="Rectangle 14711"/>
                <p:cNvSpPr>
                  <a:spLocks noChangeArrowheads="1"/>
                </p:cNvSpPr>
                <p:nvPr/>
              </p:nvSpPr>
              <p:spPr bwMode="auto">
                <a:xfrm>
                  <a:off x="91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06" name="Group 14913"/>
              <p:cNvGrpSpPr>
                <a:grpSpLocks/>
              </p:cNvGrpSpPr>
              <p:nvPr/>
            </p:nvGrpSpPr>
            <p:grpSpPr bwMode="auto">
              <a:xfrm>
                <a:off x="3097623" y="2728393"/>
                <a:ext cx="244587" cy="324791"/>
                <a:chOff x="93" y="744"/>
                <a:chExt cx="176" cy="364"/>
              </a:xfrm>
            </p:grpSpPr>
            <p:sp>
              <p:nvSpPr>
                <p:cNvPr id="251" name="Rectangle 14713"/>
                <p:cNvSpPr>
                  <a:spLocks noChangeArrowheads="1"/>
                </p:cNvSpPr>
                <p:nvPr/>
              </p:nvSpPr>
              <p:spPr bwMode="auto">
                <a:xfrm>
                  <a:off x="93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2" name="Rectangle 14714"/>
                <p:cNvSpPr>
                  <a:spLocks noChangeArrowheads="1"/>
                </p:cNvSpPr>
                <p:nvPr/>
              </p:nvSpPr>
              <p:spPr bwMode="auto">
                <a:xfrm>
                  <a:off x="93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3" name="Rectangle 14715"/>
                <p:cNvSpPr>
                  <a:spLocks noChangeArrowheads="1"/>
                </p:cNvSpPr>
                <p:nvPr/>
              </p:nvSpPr>
              <p:spPr bwMode="auto">
                <a:xfrm>
                  <a:off x="93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4" name="Rectangle 14716"/>
                <p:cNvSpPr>
                  <a:spLocks noChangeArrowheads="1"/>
                </p:cNvSpPr>
                <p:nvPr/>
              </p:nvSpPr>
              <p:spPr bwMode="auto">
                <a:xfrm>
                  <a:off x="96" y="87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5" name="Rectangle 14717"/>
                <p:cNvSpPr>
                  <a:spLocks noChangeArrowheads="1"/>
                </p:cNvSpPr>
                <p:nvPr/>
              </p:nvSpPr>
              <p:spPr bwMode="auto">
                <a:xfrm>
                  <a:off x="96" y="8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6" name="Rectangle 14718"/>
                <p:cNvSpPr>
                  <a:spLocks noChangeArrowheads="1"/>
                </p:cNvSpPr>
                <p:nvPr/>
              </p:nvSpPr>
              <p:spPr bwMode="auto">
                <a:xfrm>
                  <a:off x="96" y="86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7" name="Rectangle 14719"/>
                <p:cNvSpPr>
                  <a:spLocks noChangeArrowheads="1"/>
                </p:cNvSpPr>
                <p:nvPr/>
              </p:nvSpPr>
              <p:spPr bwMode="auto">
                <a:xfrm>
                  <a:off x="98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" name="Rectangle 14720"/>
                <p:cNvSpPr>
                  <a:spLocks noChangeArrowheads="1"/>
                </p:cNvSpPr>
                <p:nvPr/>
              </p:nvSpPr>
              <p:spPr bwMode="auto">
                <a:xfrm>
                  <a:off x="98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" name="Rectangle 14721"/>
                <p:cNvSpPr>
                  <a:spLocks noChangeArrowheads="1"/>
                </p:cNvSpPr>
                <p:nvPr/>
              </p:nvSpPr>
              <p:spPr bwMode="auto">
                <a:xfrm>
                  <a:off x="98" y="9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" name="Rectangle 14722"/>
                <p:cNvSpPr>
                  <a:spLocks noChangeArrowheads="1"/>
                </p:cNvSpPr>
                <p:nvPr/>
              </p:nvSpPr>
              <p:spPr bwMode="auto">
                <a:xfrm>
                  <a:off x="100" y="9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" name="Rectangle 14723"/>
                <p:cNvSpPr>
                  <a:spLocks noChangeArrowheads="1"/>
                </p:cNvSpPr>
                <p:nvPr/>
              </p:nvSpPr>
              <p:spPr bwMode="auto">
                <a:xfrm>
                  <a:off x="100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" name="Rectangle 14724"/>
                <p:cNvSpPr>
                  <a:spLocks noChangeArrowheads="1"/>
                </p:cNvSpPr>
                <p:nvPr/>
              </p:nvSpPr>
              <p:spPr bwMode="auto">
                <a:xfrm>
                  <a:off x="103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" name="Rectangle 14725"/>
                <p:cNvSpPr>
                  <a:spLocks noChangeArrowheads="1"/>
                </p:cNvSpPr>
                <p:nvPr/>
              </p:nvSpPr>
              <p:spPr bwMode="auto">
                <a:xfrm>
                  <a:off x="103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" name="Rectangle 14726"/>
                <p:cNvSpPr>
                  <a:spLocks noChangeArrowheads="1"/>
                </p:cNvSpPr>
                <p:nvPr/>
              </p:nvSpPr>
              <p:spPr bwMode="auto">
                <a:xfrm>
                  <a:off x="103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" name="Rectangle 14727"/>
                <p:cNvSpPr>
                  <a:spLocks noChangeArrowheads="1"/>
                </p:cNvSpPr>
                <p:nvPr/>
              </p:nvSpPr>
              <p:spPr bwMode="auto">
                <a:xfrm>
                  <a:off x="105" y="9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" name="Rectangle 14728"/>
                <p:cNvSpPr>
                  <a:spLocks noChangeArrowheads="1"/>
                </p:cNvSpPr>
                <p:nvPr/>
              </p:nvSpPr>
              <p:spPr bwMode="auto">
                <a:xfrm>
                  <a:off x="105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" name="Rectangle 14729"/>
                <p:cNvSpPr>
                  <a:spLocks noChangeArrowheads="1"/>
                </p:cNvSpPr>
                <p:nvPr/>
              </p:nvSpPr>
              <p:spPr bwMode="auto">
                <a:xfrm>
                  <a:off x="105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" name="Rectangle 14730"/>
                <p:cNvSpPr>
                  <a:spLocks noChangeArrowheads="1"/>
                </p:cNvSpPr>
                <p:nvPr/>
              </p:nvSpPr>
              <p:spPr bwMode="auto">
                <a:xfrm>
                  <a:off x="108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" name="Rectangle 14731"/>
                <p:cNvSpPr>
                  <a:spLocks noChangeArrowheads="1"/>
                </p:cNvSpPr>
                <p:nvPr/>
              </p:nvSpPr>
              <p:spPr bwMode="auto">
                <a:xfrm>
                  <a:off x="108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" name="Rectangle 14732"/>
                <p:cNvSpPr>
                  <a:spLocks noChangeArrowheads="1"/>
                </p:cNvSpPr>
                <p:nvPr/>
              </p:nvSpPr>
              <p:spPr bwMode="auto">
                <a:xfrm>
                  <a:off x="108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" name="Rectangle 14733"/>
                <p:cNvSpPr>
                  <a:spLocks noChangeArrowheads="1"/>
                </p:cNvSpPr>
                <p:nvPr/>
              </p:nvSpPr>
              <p:spPr bwMode="auto">
                <a:xfrm>
                  <a:off x="110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" name="Rectangle 14734"/>
                <p:cNvSpPr>
                  <a:spLocks noChangeArrowheads="1"/>
                </p:cNvSpPr>
                <p:nvPr/>
              </p:nvSpPr>
              <p:spPr bwMode="auto">
                <a:xfrm>
                  <a:off x="110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" name="Rectangle 14735"/>
                <p:cNvSpPr>
                  <a:spLocks noChangeArrowheads="1"/>
                </p:cNvSpPr>
                <p:nvPr/>
              </p:nvSpPr>
              <p:spPr bwMode="auto">
                <a:xfrm>
                  <a:off x="113" y="9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" name="Rectangle 14736"/>
                <p:cNvSpPr>
                  <a:spLocks noChangeArrowheads="1"/>
                </p:cNvSpPr>
                <p:nvPr/>
              </p:nvSpPr>
              <p:spPr bwMode="auto">
                <a:xfrm>
                  <a:off x="113" y="90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" name="Rectangle 14737"/>
                <p:cNvSpPr>
                  <a:spLocks noChangeArrowheads="1"/>
                </p:cNvSpPr>
                <p:nvPr/>
              </p:nvSpPr>
              <p:spPr bwMode="auto">
                <a:xfrm>
                  <a:off x="113" y="8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" name="Rectangle 14738"/>
                <p:cNvSpPr>
                  <a:spLocks noChangeArrowheads="1"/>
                </p:cNvSpPr>
                <p:nvPr/>
              </p:nvSpPr>
              <p:spPr bwMode="auto">
                <a:xfrm>
                  <a:off x="115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" name="Rectangle 14739"/>
                <p:cNvSpPr>
                  <a:spLocks noChangeArrowheads="1"/>
                </p:cNvSpPr>
                <p:nvPr/>
              </p:nvSpPr>
              <p:spPr bwMode="auto">
                <a:xfrm>
                  <a:off x="115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" name="Rectangle 14740"/>
                <p:cNvSpPr>
                  <a:spLocks noChangeArrowheads="1"/>
                </p:cNvSpPr>
                <p:nvPr/>
              </p:nvSpPr>
              <p:spPr bwMode="auto">
                <a:xfrm>
                  <a:off x="115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" name="Rectangle 14741"/>
                <p:cNvSpPr>
                  <a:spLocks noChangeArrowheads="1"/>
                </p:cNvSpPr>
                <p:nvPr/>
              </p:nvSpPr>
              <p:spPr bwMode="auto">
                <a:xfrm>
                  <a:off x="117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" name="Rectangle 14742"/>
                <p:cNvSpPr>
                  <a:spLocks noChangeArrowheads="1"/>
                </p:cNvSpPr>
                <p:nvPr/>
              </p:nvSpPr>
              <p:spPr bwMode="auto">
                <a:xfrm>
                  <a:off x="117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" name="Rectangle 14743"/>
                <p:cNvSpPr>
                  <a:spLocks noChangeArrowheads="1"/>
                </p:cNvSpPr>
                <p:nvPr/>
              </p:nvSpPr>
              <p:spPr bwMode="auto">
                <a:xfrm>
                  <a:off x="117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" name="Rectangle 14744"/>
                <p:cNvSpPr>
                  <a:spLocks noChangeArrowheads="1"/>
                </p:cNvSpPr>
                <p:nvPr/>
              </p:nvSpPr>
              <p:spPr bwMode="auto">
                <a:xfrm>
                  <a:off x="120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" name="Rectangle 14745"/>
                <p:cNvSpPr>
                  <a:spLocks noChangeArrowheads="1"/>
                </p:cNvSpPr>
                <p:nvPr/>
              </p:nvSpPr>
              <p:spPr bwMode="auto">
                <a:xfrm>
                  <a:off x="120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" name="Rectangle 14746"/>
                <p:cNvSpPr>
                  <a:spLocks noChangeArrowheads="1"/>
                </p:cNvSpPr>
                <p:nvPr/>
              </p:nvSpPr>
              <p:spPr bwMode="auto">
                <a:xfrm>
                  <a:off x="122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" name="Rectangle 14747"/>
                <p:cNvSpPr>
                  <a:spLocks noChangeArrowheads="1"/>
                </p:cNvSpPr>
                <p:nvPr/>
              </p:nvSpPr>
              <p:spPr bwMode="auto">
                <a:xfrm>
                  <a:off x="122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" name="Rectangle 14748"/>
                <p:cNvSpPr>
                  <a:spLocks noChangeArrowheads="1"/>
                </p:cNvSpPr>
                <p:nvPr/>
              </p:nvSpPr>
              <p:spPr bwMode="auto">
                <a:xfrm>
                  <a:off x="122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" name="Rectangle 14749"/>
                <p:cNvSpPr>
                  <a:spLocks noChangeArrowheads="1"/>
                </p:cNvSpPr>
                <p:nvPr/>
              </p:nvSpPr>
              <p:spPr bwMode="auto">
                <a:xfrm>
                  <a:off x="125" y="8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" name="Rectangle 14750"/>
                <p:cNvSpPr>
                  <a:spLocks noChangeArrowheads="1"/>
                </p:cNvSpPr>
                <p:nvPr/>
              </p:nvSpPr>
              <p:spPr bwMode="auto">
                <a:xfrm>
                  <a:off x="125" y="110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" name="Rectangle 14751"/>
                <p:cNvSpPr>
                  <a:spLocks noChangeArrowheads="1"/>
                </p:cNvSpPr>
                <p:nvPr/>
              </p:nvSpPr>
              <p:spPr bwMode="auto">
                <a:xfrm>
                  <a:off x="125" y="90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" name="Rectangle 14752"/>
                <p:cNvSpPr>
                  <a:spLocks noChangeArrowheads="1"/>
                </p:cNvSpPr>
                <p:nvPr/>
              </p:nvSpPr>
              <p:spPr bwMode="auto">
                <a:xfrm>
                  <a:off x="127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" name="Rectangle 14753"/>
                <p:cNvSpPr>
                  <a:spLocks noChangeArrowheads="1"/>
                </p:cNvSpPr>
                <p:nvPr/>
              </p:nvSpPr>
              <p:spPr bwMode="auto">
                <a:xfrm>
                  <a:off x="127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" name="Rectangle 14754"/>
                <p:cNvSpPr>
                  <a:spLocks noChangeArrowheads="1"/>
                </p:cNvSpPr>
                <p:nvPr/>
              </p:nvSpPr>
              <p:spPr bwMode="auto">
                <a:xfrm>
                  <a:off x="127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" name="Rectangle 14755"/>
                <p:cNvSpPr>
                  <a:spLocks noChangeArrowheads="1"/>
                </p:cNvSpPr>
                <p:nvPr/>
              </p:nvSpPr>
              <p:spPr bwMode="auto">
                <a:xfrm>
                  <a:off x="129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" name="Rectangle 14756"/>
                <p:cNvSpPr>
                  <a:spLocks noChangeArrowheads="1"/>
                </p:cNvSpPr>
                <p:nvPr/>
              </p:nvSpPr>
              <p:spPr bwMode="auto">
                <a:xfrm>
                  <a:off x="129" y="9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" name="Rectangle 14757"/>
                <p:cNvSpPr>
                  <a:spLocks noChangeArrowheads="1"/>
                </p:cNvSpPr>
                <p:nvPr/>
              </p:nvSpPr>
              <p:spPr bwMode="auto">
                <a:xfrm>
                  <a:off x="129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" name="Rectangle 14758"/>
                <p:cNvSpPr>
                  <a:spLocks noChangeArrowheads="1"/>
                </p:cNvSpPr>
                <p:nvPr/>
              </p:nvSpPr>
              <p:spPr bwMode="auto">
                <a:xfrm>
                  <a:off x="132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" name="Rectangle 14759"/>
                <p:cNvSpPr>
                  <a:spLocks noChangeArrowheads="1"/>
                </p:cNvSpPr>
                <p:nvPr/>
              </p:nvSpPr>
              <p:spPr bwMode="auto">
                <a:xfrm>
                  <a:off x="132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" name="Rectangle 14760"/>
                <p:cNvSpPr>
                  <a:spLocks noChangeArrowheads="1"/>
                </p:cNvSpPr>
                <p:nvPr/>
              </p:nvSpPr>
              <p:spPr bwMode="auto">
                <a:xfrm>
                  <a:off x="134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" name="Rectangle 14761"/>
                <p:cNvSpPr>
                  <a:spLocks noChangeArrowheads="1"/>
                </p:cNvSpPr>
                <p:nvPr/>
              </p:nvSpPr>
              <p:spPr bwMode="auto">
                <a:xfrm>
                  <a:off x="134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" name="Rectangle 14762"/>
                <p:cNvSpPr>
                  <a:spLocks noChangeArrowheads="1"/>
                </p:cNvSpPr>
                <p:nvPr/>
              </p:nvSpPr>
              <p:spPr bwMode="auto">
                <a:xfrm>
                  <a:off x="134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" name="Rectangle 14763"/>
                <p:cNvSpPr>
                  <a:spLocks noChangeArrowheads="1"/>
                </p:cNvSpPr>
                <p:nvPr/>
              </p:nvSpPr>
              <p:spPr bwMode="auto">
                <a:xfrm>
                  <a:off x="137" y="8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" name="Rectangle 14764"/>
                <p:cNvSpPr>
                  <a:spLocks noChangeArrowheads="1"/>
                </p:cNvSpPr>
                <p:nvPr/>
              </p:nvSpPr>
              <p:spPr bwMode="auto">
                <a:xfrm>
                  <a:off x="137" y="90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" name="Rectangle 14765"/>
                <p:cNvSpPr>
                  <a:spLocks noChangeArrowheads="1"/>
                </p:cNvSpPr>
                <p:nvPr/>
              </p:nvSpPr>
              <p:spPr bwMode="auto">
                <a:xfrm>
                  <a:off x="137" y="87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" name="Rectangle 14766"/>
                <p:cNvSpPr>
                  <a:spLocks noChangeArrowheads="1"/>
                </p:cNvSpPr>
                <p:nvPr/>
              </p:nvSpPr>
              <p:spPr bwMode="auto">
                <a:xfrm>
                  <a:off x="139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" name="Rectangle 14767"/>
                <p:cNvSpPr>
                  <a:spLocks noChangeArrowheads="1"/>
                </p:cNvSpPr>
                <p:nvPr/>
              </p:nvSpPr>
              <p:spPr bwMode="auto">
                <a:xfrm>
                  <a:off x="139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" name="Rectangle 14768"/>
                <p:cNvSpPr>
                  <a:spLocks noChangeArrowheads="1"/>
                </p:cNvSpPr>
                <p:nvPr/>
              </p:nvSpPr>
              <p:spPr bwMode="auto">
                <a:xfrm>
                  <a:off x="139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" name="Rectangle 14769"/>
                <p:cNvSpPr>
                  <a:spLocks noChangeArrowheads="1"/>
                </p:cNvSpPr>
                <p:nvPr/>
              </p:nvSpPr>
              <p:spPr bwMode="auto">
                <a:xfrm>
                  <a:off x="141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" name="Rectangle 14770"/>
                <p:cNvSpPr>
                  <a:spLocks noChangeArrowheads="1"/>
                </p:cNvSpPr>
                <p:nvPr/>
              </p:nvSpPr>
              <p:spPr bwMode="auto">
                <a:xfrm>
                  <a:off x="141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" name="Rectangle 14771"/>
                <p:cNvSpPr>
                  <a:spLocks noChangeArrowheads="1"/>
                </p:cNvSpPr>
                <p:nvPr/>
              </p:nvSpPr>
              <p:spPr bwMode="auto">
                <a:xfrm>
                  <a:off x="144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" name="Rectangle 14772"/>
                <p:cNvSpPr>
                  <a:spLocks noChangeArrowheads="1"/>
                </p:cNvSpPr>
                <p:nvPr/>
              </p:nvSpPr>
              <p:spPr bwMode="auto">
                <a:xfrm>
                  <a:off x="144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" name="Rectangle 14773"/>
                <p:cNvSpPr>
                  <a:spLocks noChangeArrowheads="1"/>
                </p:cNvSpPr>
                <p:nvPr/>
              </p:nvSpPr>
              <p:spPr bwMode="auto">
                <a:xfrm>
                  <a:off x="144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" name="Rectangle 14774"/>
                <p:cNvSpPr>
                  <a:spLocks noChangeArrowheads="1"/>
                </p:cNvSpPr>
                <p:nvPr/>
              </p:nvSpPr>
              <p:spPr bwMode="auto">
                <a:xfrm>
                  <a:off x="146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" name="Rectangle 14775"/>
                <p:cNvSpPr>
                  <a:spLocks noChangeArrowheads="1"/>
                </p:cNvSpPr>
                <p:nvPr/>
              </p:nvSpPr>
              <p:spPr bwMode="auto">
                <a:xfrm>
                  <a:off x="146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" name="Rectangle 14776"/>
                <p:cNvSpPr>
                  <a:spLocks noChangeArrowheads="1"/>
                </p:cNvSpPr>
                <p:nvPr/>
              </p:nvSpPr>
              <p:spPr bwMode="auto">
                <a:xfrm>
                  <a:off x="146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" name="Rectangle 14777"/>
                <p:cNvSpPr>
                  <a:spLocks noChangeArrowheads="1"/>
                </p:cNvSpPr>
                <p:nvPr/>
              </p:nvSpPr>
              <p:spPr bwMode="auto">
                <a:xfrm>
                  <a:off x="149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" name="Rectangle 14778"/>
                <p:cNvSpPr>
                  <a:spLocks noChangeArrowheads="1"/>
                </p:cNvSpPr>
                <p:nvPr/>
              </p:nvSpPr>
              <p:spPr bwMode="auto">
                <a:xfrm>
                  <a:off x="149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" name="Rectangle 14779"/>
                <p:cNvSpPr>
                  <a:spLocks noChangeArrowheads="1"/>
                </p:cNvSpPr>
                <p:nvPr/>
              </p:nvSpPr>
              <p:spPr bwMode="auto">
                <a:xfrm>
                  <a:off x="149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" name="Rectangle 14780"/>
                <p:cNvSpPr>
                  <a:spLocks noChangeArrowheads="1"/>
                </p:cNvSpPr>
                <p:nvPr/>
              </p:nvSpPr>
              <p:spPr bwMode="auto">
                <a:xfrm>
                  <a:off x="151" y="9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" name="Rectangle 14781"/>
                <p:cNvSpPr>
                  <a:spLocks noChangeArrowheads="1"/>
                </p:cNvSpPr>
                <p:nvPr/>
              </p:nvSpPr>
              <p:spPr bwMode="auto">
                <a:xfrm>
                  <a:off x="151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" name="Rectangle 14782"/>
                <p:cNvSpPr>
                  <a:spLocks noChangeArrowheads="1"/>
                </p:cNvSpPr>
                <p:nvPr/>
              </p:nvSpPr>
              <p:spPr bwMode="auto">
                <a:xfrm>
                  <a:off x="154" y="92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" name="Rectangle 14783"/>
                <p:cNvSpPr>
                  <a:spLocks noChangeArrowheads="1"/>
                </p:cNvSpPr>
                <p:nvPr/>
              </p:nvSpPr>
              <p:spPr bwMode="auto">
                <a:xfrm>
                  <a:off x="154" y="89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" name="Rectangle 14784"/>
                <p:cNvSpPr>
                  <a:spLocks noChangeArrowheads="1"/>
                </p:cNvSpPr>
                <p:nvPr/>
              </p:nvSpPr>
              <p:spPr bwMode="auto">
                <a:xfrm>
                  <a:off x="154" y="87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" name="Rectangle 14785"/>
                <p:cNvSpPr>
                  <a:spLocks noChangeArrowheads="1"/>
                </p:cNvSpPr>
                <p:nvPr/>
              </p:nvSpPr>
              <p:spPr bwMode="auto">
                <a:xfrm>
                  <a:off x="156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" name="Rectangle 14786"/>
                <p:cNvSpPr>
                  <a:spLocks noChangeArrowheads="1"/>
                </p:cNvSpPr>
                <p:nvPr/>
              </p:nvSpPr>
              <p:spPr bwMode="auto">
                <a:xfrm>
                  <a:off x="156" y="9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" name="Rectangle 14787"/>
                <p:cNvSpPr>
                  <a:spLocks noChangeArrowheads="1"/>
                </p:cNvSpPr>
                <p:nvPr/>
              </p:nvSpPr>
              <p:spPr bwMode="auto">
                <a:xfrm>
                  <a:off x="156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" name="Rectangle 14788"/>
                <p:cNvSpPr>
                  <a:spLocks noChangeArrowheads="1"/>
                </p:cNvSpPr>
                <p:nvPr/>
              </p:nvSpPr>
              <p:spPr bwMode="auto">
                <a:xfrm>
                  <a:off x="158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" name="Rectangle 14789"/>
                <p:cNvSpPr>
                  <a:spLocks noChangeArrowheads="1"/>
                </p:cNvSpPr>
                <p:nvPr/>
              </p:nvSpPr>
              <p:spPr bwMode="auto">
                <a:xfrm>
                  <a:off x="158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" name="Rectangle 14790"/>
                <p:cNvSpPr>
                  <a:spLocks noChangeArrowheads="1"/>
                </p:cNvSpPr>
                <p:nvPr/>
              </p:nvSpPr>
              <p:spPr bwMode="auto">
                <a:xfrm>
                  <a:off x="158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" name="Rectangle 14791"/>
                <p:cNvSpPr>
                  <a:spLocks noChangeArrowheads="1"/>
                </p:cNvSpPr>
                <p:nvPr/>
              </p:nvSpPr>
              <p:spPr bwMode="auto">
                <a:xfrm>
                  <a:off x="161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" name="Rectangle 14792"/>
                <p:cNvSpPr>
                  <a:spLocks noChangeArrowheads="1"/>
                </p:cNvSpPr>
                <p:nvPr/>
              </p:nvSpPr>
              <p:spPr bwMode="auto">
                <a:xfrm>
                  <a:off x="161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" name="Rectangle 14793"/>
                <p:cNvSpPr>
                  <a:spLocks noChangeArrowheads="1"/>
                </p:cNvSpPr>
                <p:nvPr/>
              </p:nvSpPr>
              <p:spPr bwMode="auto">
                <a:xfrm>
                  <a:off x="161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" name="Rectangle 14794"/>
                <p:cNvSpPr>
                  <a:spLocks noChangeArrowheads="1"/>
                </p:cNvSpPr>
                <p:nvPr/>
              </p:nvSpPr>
              <p:spPr bwMode="auto">
                <a:xfrm>
                  <a:off x="163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" name="Rectangle 14795"/>
                <p:cNvSpPr>
                  <a:spLocks noChangeArrowheads="1"/>
                </p:cNvSpPr>
                <p:nvPr/>
              </p:nvSpPr>
              <p:spPr bwMode="auto">
                <a:xfrm>
                  <a:off x="163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" name="Rectangle 14796"/>
                <p:cNvSpPr>
                  <a:spLocks noChangeArrowheads="1"/>
                </p:cNvSpPr>
                <p:nvPr/>
              </p:nvSpPr>
              <p:spPr bwMode="auto">
                <a:xfrm>
                  <a:off x="166" y="80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" name="Rectangle 14797"/>
                <p:cNvSpPr>
                  <a:spLocks noChangeArrowheads="1"/>
                </p:cNvSpPr>
                <p:nvPr/>
              </p:nvSpPr>
              <p:spPr bwMode="auto">
                <a:xfrm>
                  <a:off x="166" y="829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" name="Rectangle 14798"/>
                <p:cNvSpPr>
                  <a:spLocks noChangeArrowheads="1"/>
                </p:cNvSpPr>
                <p:nvPr/>
              </p:nvSpPr>
              <p:spPr bwMode="auto">
                <a:xfrm>
                  <a:off x="166" y="84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" name="Rectangle 14799"/>
                <p:cNvSpPr>
                  <a:spLocks noChangeArrowheads="1"/>
                </p:cNvSpPr>
                <p:nvPr/>
              </p:nvSpPr>
              <p:spPr bwMode="auto">
                <a:xfrm>
                  <a:off x="168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" name="Rectangle 14800"/>
                <p:cNvSpPr>
                  <a:spLocks noChangeArrowheads="1"/>
                </p:cNvSpPr>
                <p:nvPr/>
              </p:nvSpPr>
              <p:spPr bwMode="auto">
                <a:xfrm>
                  <a:off x="168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" name="Rectangle 14801"/>
                <p:cNvSpPr>
                  <a:spLocks noChangeArrowheads="1"/>
                </p:cNvSpPr>
                <p:nvPr/>
              </p:nvSpPr>
              <p:spPr bwMode="auto">
                <a:xfrm>
                  <a:off x="168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" name="Rectangle 14802"/>
                <p:cNvSpPr>
                  <a:spLocks noChangeArrowheads="1"/>
                </p:cNvSpPr>
                <p:nvPr/>
              </p:nvSpPr>
              <p:spPr bwMode="auto">
                <a:xfrm>
                  <a:off x="170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" name="Rectangle 14803"/>
                <p:cNvSpPr>
                  <a:spLocks noChangeArrowheads="1"/>
                </p:cNvSpPr>
                <p:nvPr/>
              </p:nvSpPr>
              <p:spPr bwMode="auto">
                <a:xfrm>
                  <a:off x="170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" name="Rectangle 14804"/>
                <p:cNvSpPr>
                  <a:spLocks noChangeArrowheads="1"/>
                </p:cNvSpPr>
                <p:nvPr/>
              </p:nvSpPr>
              <p:spPr bwMode="auto">
                <a:xfrm>
                  <a:off x="170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" name="Rectangle 14805"/>
                <p:cNvSpPr>
                  <a:spLocks noChangeArrowheads="1"/>
                </p:cNvSpPr>
                <p:nvPr/>
              </p:nvSpPr>
              <p:spPr bwMode="auto">
                <a:xfrm>
                  <a:off x="173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" name="Rectangle 14806"/>
                <p:cNvSpPr>
                  <a:spLocks noChangeArrowheads="1"/>
                </p:cNvSpPr>
                <p:nvPr/>
              </p:nvSpPr>
              <p:spPr bwMode="auto">
                <a:xfrm>
                  <a:off x="173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" name="Rectangle 14807"/>
                <p:cNvSpPr>
                  <a:spLocks noChangeArrowheads="1"/>
                </p:cNvSpPr>
                <p:nvPr/>
              </p:nvSpPr>
              <p:spPr bwMode="auto">
                <a:xfrm>
                  <a:off x="175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" name="Rectangle 14808"/>
                <p:cNvSpPr>
                  <a:spLocks noChangeArrowheads="1"/>
                </p:cNvSpPr>
                <p:nvPr/>
              </p:nvSpPr>
              <p:spPr bwMode="auto">
                <a:xfrm>
                  <a:off x="175" y="7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" name="Rectangle 14809"/>
                <p:cNvSpPr>
                  <a:spLocks noChangeArrowheads="1"/>
                </p:cNvSpPr>
                <p:nvPr/>
              </p:nvSpPr>
              <p:spPr bwMode="auto">
                <a:xfrm>
                  <a:off x="175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" name="Rectangle 14810"/>
                <p:cNvSpPr>
                  <a:spLocks noChangeArrowheads="1"/>
                </p:cNvSpPr>
                <p:nvPr/>
              </p:nvSpPr>
              <p:spPr bwMode="auto">
                <a:xfrm>
                  <a:off x="178" y="8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" name="Rectangle 14811"/>
                <p:cNvSpPr>
                  <a:spLocks noChangeArrowheads="1"/>
                </p:cNvSpPr>
                <p:nvPr/>
              </p:nvSpPr>
              <p:spPr bwMode="auto">
                <a:xfrm>
                  <a:off x="178" y="78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" name="Rectangle 14812"/>
                <p:cNvSpPr>
                  <a:spLocks noChangeArrowheads="1"/>
                </p:cNvSpPr>
                <p:nvPr/>
              </p:nvSpPr>
              <p:spPr bwMode="auto">
                <a:xfrm>
                  <a:off x="178" y="8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" name="Rectangle 14813"/>
                <p:cNvSpPr>
                  <a:spLocks noChangeArrowheads="1"/>
                </p:cNvSpPr>
                <p:nvPr/>
              </p:nvSpPr>
              <p:spPr bwMode="auto">
                <a:xfrm>
                  <a:off x="180" y="7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" name="Rectangle 14814"/>
                <p:cNvSpPr>
                  <a:spLocks noChangeArrowheads="1"/>
                </p:cNvSpPr>
                <p:nvPr/>
              </p:nvSpPr>
              <p:spPr bwMode="auto">
                <a:xfrm>
                  <a:off x="180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" name="Rectangle 14815"/>
                <p:cNvSpPr>
                  <a:spLocks noChangeArrowheads="1"/>
                </p:cNvSpPr>
                <p:nvPr/>
              </p:nvSpPr>
              <p:spPr bwMode="auto">
                <a:xfrm>
                  <a:off x="180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" name="Rectangle 14816"/>
                <p:cNvSpPr>
                  <a:spLocks noChangeArrowheads="1"/>
                </p:cNvSpPr>
                <p:nvPr/>
              </p:nvSpPr>
              <p:spPr bwMode="auto">
                <a:xfrm>
                  <a:off x="182" y="7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" name="Rectangle 14817"/>
                <p:cNvSpPr>
                  <a:spLocks noChangeArrowheads="1"/>
                </p:cNvSpPr>
                <p:nvPr/>
              </p:nvSpPr>
              <p:spPr bwMode="auto">
                <a:xfrm>
                  <a:off x="182" y="7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" name="Rectangle 14818"/>
                <p:cNvSpPr>
                  <a:spLocks noChangeArrowheads="1"/>
                </p:cNvSpPr>
                <p:nvPr/>
              </p:nvSpPr>
              <p:spPr bwMode="auto">
                <a:xfrm>
                  <a:off x="182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" name="Rectangle 14819"/>
                <p:cNvSpPr>
                  <a:spLocks noChangeArrowheads="1"/>
                </p:cNvSpPr>
                <p:nvPr/>
              </p:nvSpPr>
              <p:spPr bwMode="auto">
                <a:xfrm>
                  <a:off x="185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8" name="Rectangle 14820"/>
                <p:cNvSpPr>
                  <a:spLocks noChangeArrowheads="1"/>
                </p:cNvSpPr>
                <p:nvPr/>
              </p:nvSpPr>
              <p:spPr bwMode="auto">
                <a:xfrm>
                  <a:off x="185" y="7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9" name="Rectangle 14821"/>
                <p:cNvSpPr>
                  <a:spLocks noChangeArrowheads="1"/>
                </p:cNvSpPr>
                <p:nvPr/>
              </p:nvSpPr>
              <p:spPr bwMode="auto">
                <a:xfrm>
                  <a:off x="187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0" name="Rectangle 14822"/>
                <p:cNvSpPr>
                  <a:spLocks noChangeArrowheads="1"/>
                </p:cNvSpPr>
                <p:nvPr/>
              </p:nvSpPr>
              <p:spPr bwMode="auto">
                <a:xfrm>
                  <a:off x="187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1" name="Rectangle 14823"/>
                <p:cNvSpPr>
                  <a:spLocks noChangeArrowheads="1"/>
                </p:cNvSpPr>
                <p:nvPr/>
              </p:nvSpPr>
              <p:spPr bwMode="auto">
                <a:xfrm>
                  <a:off x="187" y="7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2" name="Rectangle 14824"/>
                <p:cNvSpPr>
                  <a:spLocks noChangeArrowheads="1"/>
                </p:cNvSpPr>
                <p:nvPr/>
              </p:nvSpPr>
              <p:spPr bwMode="auto">
                <a:xfrm>
                  <a:off x="190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3" name="Rectangle 14825"/>
                <p:cNvSpPr>
                  <a:spLocks noChangeArrowheads="1"/>
                </p:cNvSpPr>
                <p:nvPr/>
              </p:nvSpPr>
              <p:spPr bwMode="auto">
                <a:xfrm>
                  <a:off x="190" y="7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4" name="Rectangle 14826"/>
                <p:cNvSpPr>
                  <a:spLocks noChangeArrowheads="1"/>
                </p:cNvSpPr>
                <p:nvPr/>
              </p:nvSpPr>
              <p:spPr bwMode="auto">
                <a:xfrm>
                  <a:off x="190" y="8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5" name="Rectangle 14827"/>
                <p:cNvSpPr>
                  <a:spLocks noChangeArrowheads="1"/>
                </p:cNvSpPr>
                <p:nvPr/>
              </p:nvSpPr>
              <p:spPr bwMode="auto">
                <a:xfrm>
                  <a:off x="192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6" name="Rectangle 14828"/>
                <p:cNvSpPr>
                  <a:spLocks noChangeArrowheads="1"/>
                </p:cNvSpPr>
                <p:nvPr/>
              </p:nvSpPr>
              <p:spPr bwMode="auto">
                <a:xfrm>
                  <a:off x="192" y="7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7" name="Rectangle 14829"/>
                <p:cNvSpPr>
                  <a:spLocks noChangeArrowheads="1"/>
                </p:cNvSpPr>
                <p:nvPr/>
              </p:nvSpPr>
              <p:spPr bwMode="auto">
                <a:xfrm>
                  <a:off x="192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8" name="Rectangle 14830"/>
                <p:cNvSpPr>
                  <a:spLocks noChangeArrowheads="1"/>
                </p:cNvSpPr>
                <p:nvPr/>
              </p:nvSpPr>
              <p:spPr bwMode="auto">
                <a:xfrm>
                  <a:off x="195" y="78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69" name="Rectangle 14831"/>
                <p:cNvSpPr>
                  <a:spLocks noChangeArrowheads="1"/>
                </p:cNvSpPr>
                <p:nvPr/>
              </p:nvSpPr>
              <p:spPr bwMode="auto">
                <a:xfrm>
                  <a:off x="195" y="8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0" name="Rectangle 14832"/>
                <p:cNvSpPr>
                  <a:spLocks noChangeArrowheads="1"/>
                </p:cNvSpPr>
                <p:nvPr/>
              </p:nvSpPr>
              <p:spPr bwMode="auto">
                <a:xfrm>
                  <a:off x="197" y="8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1" name="Rectangle 14833"/>
                <p:cNvSpPr>
                  <a:spLocks noChangeArrowheads="1"/>
                </p:cNvSpPr>
                <p:nvPr/>
              </p:nvSpPr>
              <p:spPr bwMode="auto">
                <a:xfrm>
                  <a:off x="197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2" name="Rectangle 14834"/>
                <p:cNvSpPr>
                  <a:spLocks noChangeArrowheads="1"/>
                </p:cNvSpPr>
                <p:nvPr/>
              </p:nvSpPr>
              <p:spPr bwMode="auto">
                <a:xfrm>
                  <a:off x="197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3" name="Rectangle 14835"/>
                <p:cNvSpPr>
                  <a:spLocks noChangeArrowheads="1"/>
                </p:cNvSpPr>
                <p:nvPr/>
              </p:nvSpPr>
              <p:spPr bwMode="auto">
                <a:xfrm>
                  <a:off x="199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4" name="Rectangle 14836"/>
                <p:cNvSpPr>
                  <a:spLocks noChangeArrowheads="1"/>
                </p:cNvSpPr>
                <p:nvPr/>
              </p:nvSpPr>
              <p:spPr bwMode="auto">
                <a:xfrm>
                  <a:off x="199" y="8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5" name="Rectangle 14837"/>
                <p:cNvSpPr>
                  <a:spLocks noChangeArrowheads="1"/>
                </p:cNvSpPr>
                <p:nvPr/>
              </p:nvSpPr>
              <p:spPr bwMode="auto">
                <a:xfrm>
                  <a:off x="199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6" name="Rectangle 14838"/>
                <p:cNvSpPr>
                  <a:spLocks noChangeArrowheads="1"/>
                </p:cNvSpPr>
                <p:nvPr/>
              </p:nvSpPr>
              <p:spPr bwMode="auto">
                <a:xfrm>
                  <a:off x="202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7" name="Rectangle 14839"/>
                <p:cNvSpPr>
                  <a:spLocks noChangeArrowheads="1"/>
                </p:cNvSpPr>
                <p:nvPr/>
              </p:nvSpPr>
              <p:spPr bwMode="auto">
                <a:xfrm>
                  <a:off x="202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8" name="Rectangle 14840"/>
                <p:cNvSpPr>
                  <a:spLocks noChangeArrowheads="1"/>
                </p:cNvSpPr>
                <p:nvPr/>
              </p:nvSpPr>
              <p:spPr bwMode="auto">
                <a:xfrm>
                  <a:off x="202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79" name="Rectangle 14841"/>
                <p:cNvSpPr>
                  <a:spLocks noChangeArrowheads="1"/>
                </p:cNvSpPr>
                <p:nvPr/>
              </p:nvSpPr>
              <p:spPr bwMode="auto">
                <a:xfrm>
                  <a:off x="204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0" name="Rectangle 14842"/>
                <p:cNvSpPr>
                  <a:spLocks noChangeArrowheads="1"/>
                </p:cNvSpPr>
                <p:nvPr/>
              </p:nvSpPr>
              <p:spPr bwMode="auto">
                <a:xfrm>
                  <a:off x="204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1" name="Rectangle 14843"/>
                <p:cNvSpPr>
                  <a:spLocks noChangeArrowheads="1"/>
                </p:cNvSpPr>
                <p:nvPr/>
              </p:nvSpPr>
              <p:spPr bwMode="auto">
                <a:xfrm>
                  <a:off x="207" y="829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2" name="Rectangle 14844"/>
                <p:cNvSpPr>
                  <a:spLocks noChangeArrowheads="1"/>
                </p:cNvSpPr>
                <p:nvPr/>
              </p:nvSpPr>
              <p:spPr bwMode="auto">
                <a:xfrm>
                  <a:off x="207" y="92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3" name="Rectangle 14845"/>
                <p:cNvSpPr>
                  <a:spLocks noChangeArrowheads="1"/>
                </p:cNvSpPr>
                <p:nvPr/>
              </p:nvSpPr>
              <p:spPr bwMode="auto">
                <a:xfrm>
                  <a:off x="207" y="9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4" name="Rectangle 14846"/>
                <p:cNvSpPr>
                  <a:spLocks noChangeArrowheads="1"/>
                </p:cNvSpPr>
                <p:nvPr/>
              </p:nvSpPr>
              <p:spPr bwMode="auto">
                <a:xfrm>
                  <a:off x="209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5" name="Rectangle 14847"/>
                <p:cNvSpPr>
                  <a:spLocks noChangeArrowheads="1"/>
                </p:cNvSpPr>
                <p:nvPr/>
              </p:nvSpPr>
              <p:spPr bwMode="auto">
                <a:xfrm>
                  <a:off x="209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6" name="Rectangle 14848"/>
                <p:cNvSpPr>
                  <a:spLocks noChangeArrowheads="1"/>
                </p:cNvSpPr>
                <p:nvPr/>
              </p:nvSpPr>
              <p:spPr bwMode="auto">
                <a:xfrm>
                  <a:off x="209" y="8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7" name="Rectangle 14849"/>
                <p:cNvSpPr>
                  <a:spLocks noChangeArrowheads="1"/>
                </p:cNvSpPr>
                <p:nvPr/>
              </p:nvSpPr>
              <p:spPr bwMode="auto">
                <a:xfrm>
                  <a:off x="211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8" name="Rectangle 14850"/>
                <p:cNvSpPr>
                  <a:spLocks noChangeArrowheads="1"/>
                </p:cNvSpPr>
                <p:nvPr/>
              </p:nvSpPr>
              <p:spPr bwMode="auto">
                <a:xfrm>
                  <a:off x="211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9" name="Rectangle 14851"/>
                <p:cNvSpPr>
                  <a:spLocks noChangeArrowheads="1"/>
                </p:cNvSpPr>
                <p:nvPr/>
              </p:nvSpPr>
              <p:spPr bwMode="auto">
                <a:xfrm>
                  <a:off x="211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0" name="Rectangle 14852"/>
                <p:cNvSpPr>
                  <a:spLocks noChangeArrowheads="1"/>
                </p:cNvSpPr>
                <p:nvPr/>
              </p:nvSpPr>
              <p:spPr bwMode="auto">
                <a:xfrm>
                  <a:off x="214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1" name="Rectangle 14853"/>
                <p:cNvSpPr>
                  <a:spLocks noChangeArrowheads="1"/>
                </p:cNvSpPr>
                <p:nvPr/>
              </p:nvSpPr>
              <p:spPr bwMode="auto">
                <a:xfrm>
                  <a:off x="214" y="10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2" name="Rectangle 14854"/>
                <p:cNvSpPr>
                  <a:spLocks noChangeArrowheads="1"/>
                </p:cNvSpPr>
                <p:nvPr/>
              </p:nvSpPr>
              <p:spPr bwMode="auto">
                <a:xfrm>
                  <a:off x="214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3" name="Rectangle 14855"/>
                <p:cNvSpPr>
                  <a:spLocks noChangeArrowheads="1"/>
                </p:cNvSpPr>
                <p:nvPr/>
              </p:nvSpPr>
              <p:spPr bwMode="auto">
                <a:xfrm>
                  <a:off x="216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4" name="Rectangle 14856"/>
                <p:cNvSpPr>
                  <a:spLocks noChangeArrowheads="1"/>
                </p:cNvSpPr>
                <p:nvPr/>
              </p:nvSpPr>
              <p:spPr bwMode="auto">
                <a:xfrm>
                  <a:off x="216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5" name="Rectangle 14857"/>
                <p:cNvSpPr>
                  <a:spLocks noChangeArrowheads="1"/>
                </p:cNvSpPr>
                <p:nvPr/>
              </p:nvSpPr>
              <p:spPr bwMode="auto">
                <a:xfrm>
                  <a:off x="219" y="9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6" name="Rectangle 14858"/>
                <p:cNvSpPr>
                  <a:spLocks noChangeArrowheads="1"/>
                </p:cNvSpPr>
                <p:nvPr/>
              </p:nvSpPr>
              <p:spPr bwMode="auto">
                <a:xfrm>
                  <a:off x="219" y="99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7" name="Rectangle 14859"/>
                <p:cNvSpPr>
                  <a:spLocks noChangeArrowheads="1"/>
                </p:cNvSpPr>
                <p:nvPr/>
              </p:nvSpPr>
              <p:spPr bwMode="auto">
                <a:xfrm>
                  <a:off x="219" y="9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8" name="Rectangle 14860"/>
                <p:cNvSpPr>
                  <a:spLocks noChangeArrowheads="1"/>
                </p:cNvSpPr>
                <p:nvPr/>
              </p:nvSpPr>
              <p:spPr bwMode="auto">
                <a:xfrm>
                  <a:off x="221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99" name="Rectangle 14861"/>
                <p:cNvSpPr>
                  <a:spLocks noChangeArrowheads="1"/>
                </p:cNvSpPr>
                <p:nvPr/>
              </p:nvSpPr>
              <p:spPr bwMode="auto">
                <a:xfrm>
                  <a:off x="221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0" name="Rectangle 14862"/>
                <p:cNvSpPr>
                  <a:spLocks noChangeArrowheads="1"/>
                </p:cNvSpPr>
                <p:nvPr/>
              </p:nvSpPr>
              <p:spPr bwMode="auto">
                <a:xfrm>
                  <a:off x="221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1" name="Rectangle 14863"/>
                <p:cNvSpPr>
                  <a:spLocks noChangeArrowheads="1"/>
                </p:cNvSpPr>
                <p:nvPr/>
              </p:nvSpPr>
              <p:spPr bwMode="auto">
                <a:xfrm>
                  <a:off x="223" y="9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2" name="Rectangle 14864"/>
                <p:cNvSpPr>
                  <a:spLocks noChangeArrowheads="1"/>
                </p:cNvSpPr>
                <p:nvPr/>
              </p:nvSpPr>
              <p:spPr bwMode="auto">
                <a:xfrm>
                  <a:off x="223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3" name="Rectangle 14865"/>
                <p:cNvSpPr>
                  <a:spLocks noChangeArrowheads="1"/>
                </p:cNvSpPr>
                <p:nvPr/>
              </p:nvSpPr>
              <p:spPr bwMode="auto">
                <a:xfrm>
                  <a:off x="223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4" name="Rectangle 14866"/>
                <p:cNvSpPr>
                  <a:spLocks noChangeArrowheads="1"/>
                </p:cNvSpPr>
                <p:nvPr/>
              </p:nvSpPr>
              <p:spPr bwMode="auto">
                <a:xfrm>
                  <a:off x="226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5" name="Rectangle 14867"/>
                <p:cNvSpPr>
                  <a:spLocks noChangeArrowheads="1"/>
                </p:cNvSpPr>
                <p:nvPr/>
              </p:nvSpPr>
              <p:spPr bwMode="auto">
                <a:xfrm>
                  <a:off x="226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6" name="Rectangle 14868"/>
                <p:cNvSpPr>
                  <a:spLocks noChangeArrowheads="1"/>
                </p:cNvSpPr>
                <p:nvPr/>
              </p:nvSpPr>
              <p:spPr bwMode="auto">
                <a:xfrm>
                  <a:off x="228" y="9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7" name="Rectangle 14869"/>
                <p:cNvSpPr>
                  <a:spLocks noChangeArrowheads="1"/>
                </p:cNvSpPr>
                <p:nvPr/>
              </p:nvSpPr>
              <p:spPr bwMode="auto">
                <a:xfrm>
                  <a:off x="228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8" name="Rectangle 14870"/>
                <p:cNvSpPr>
                  <a:spLocks noChangeArrowheads="1"/>
                </p:cNvSpPr>
                <p:nvPr/>
              </p:nvSpPr>
              <p:spPr bwMode="auto">
                <a:xfrm>
                  <a:off x="228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9" name="Rectangle 14871"/>
                <p:cNvSpPr>
                  <a:spLocks noChangeArrowheads="1"/>
                </p:cNvSpPr>
                <p:nvPr/>
              </p:nvSpPr>
              <p:spPr bwMode="auto">
                <a:xfrm>
                  <a:off x="231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0" name="Rectangle 14872"/>
                <p:cNvSpPr>
                  <a:spLocks noChangeArrowheads="1"/>
                </p:cNvSpPr>
                <p:nvPr/>
              </p:nvSpPr>
              <p:spPr bwMode="auto">
                <a:xfrm>
                  <a:off x="231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1" name="Rectangle 14873"/>
                <p:cNvSpPr>
                  <a:spLocks noChangeArrowheads="1"/>
                </p:cNvSpPr>
                <p:nvPr/>
              </p:nvSpPr>
              <p:spPr bwMode="auto">
                <a:xfrm>
                  <a:off x="231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2" name="Rectangle 14874"/>
                <p:cNvSpPr>
                  <a:spLocks noChangeArrowheads="1"/>
                </p:cNvSpPr>
                <p:nvPr/>
              </p:nvSpPr>
              <p:spPr bwMode="auto">
                <a:xfrm>
                  <a:off x="233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3" name="Rectangle 14875"/>
                <p:cNvSpPr>
                  <a:spLocks noChangeArrowheads="1"/>
                </p:cNvSpPr>
                <p:nvPr/>
              </p:nvSpPr>
              <p:spPr bwMode="auto">
                <a:xfrm>
                  <a:off x="233" y="9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4" name="Rectangle 14876"/>
                <p:cNvSpPr>
                  <a:spLocks noChangeArrowheads="1"/>
                </p:cNvSpPr>
                <p:nvPr/>
              </p:nvSpPr>
              <p:spPr bwMode="auto">
                <a:xfrm>
                  <a:off x="233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5" name="Rectangle 14877"/>
                <p:cNvSpPr>
                  <a:spLocks noChangeArrowheads="1"/>
                </p:cNvSpPr>
                <p:nvPr/>
              </p:nvSpPr>
              <p:spPr bwMode="auto">
                <a:xfrm>
                  <a:off x="236" y="87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6" name="Rectangle 14878"/>
                <p:cNvSpPr>
                  <a:spLocks noChangeArrowheads="1"/>
                </p:cNvSpPr>
                <p:nvPr/>
              </p:nvSpPr>
              <p:spPr bwMode="auto">
                <a:xfrm>
                  <a:off x="236" y="84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7" name="Rectangle 14879"/>
                <p:cNvSpPr>
                  <a:spLocks noChangeArrowheads="1"/>
                </p:cNvSpPr>
                <p:nvPr/>
              </p:nvSpPr>
              <p:spPr bwMode="auto">
                <a:xfrm>
                  <a:off x="236" y="86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8" name="Rectangle 14880"/>
                <p:cNvSpPr>
                  <a:spLocks noChangeArrowheads="1"/>
                </p:cNvSpPr>
                <p:nvPr/>
              </p:nvSpPr>
              <p:spPr bwMode="auto">
                <a:xfrm>
                  <a:off x="238" y="8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19" name="Rectangle 14881"/>
                <p:cNvSpPr>
                  <a:spLocks noChangeArrowheads="1"/>
                </p:cNvSpPr>
                <p:nvPr/>
              </p:nvSpPr>
              <p:spPr bwMode="auto">
                <a:xfrm>
                  <a:off x="238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0" name="Rectangle 14882"/>
                <p:cNvSpPr>
                  <a:spLocks noChangeArrowheads="1"/>
                </p:cNvSpPr>
                <p:nvPr/>
              </p:nvSpPr>
              <p:spPr bwMode="auto">
                <a:xfrm>
                  <a:off x="240" y="9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1" name="Rectangle 14883"/>
                <p:cNvSpPr>
                  <a:spLocks noChangeArrowheads="1"/>
                </p:cNvSpPr>
                <p:nvPr/>
              </p:nvSpPr>
              <p:spPr bwMode="auto">
                <a:xfrm>
                  <a:off x="240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2" name="Rectangle 14884"/>
                <p:cNvSpPr>
                  <a:spLocks noChangeArrowheads="1"/>
                </p:cNvSpPr>
                <p:nvPr/>
              </p:nvSpPr>
              <p:spPr bwMode="auto">
                <a:xfrm>
                  <a:off x="240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3" name="Rectangle 14885"/>
                <p:cNvSpPr>
                  <a:spLocks noChangeArrowheads="1"/>
                </p:cNvSpPr>
                <p:nvPr/>
              </p:nvSpPr>
              <p:spPr bwMode="auto">
                <a:xfrm>
                  <a:off x="243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4" name="Rectangle 14886"/>
                <p:cNvSpPr>
                  <a:spLocks noChangeArrowheads="1"/>
                </p:cNvSpPr>
                <p:nvPr/>
              </p:nvSpPr>
              <p:spPr bwMode="auto">
                <a:xfrm>
                  <a:off x="243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5" name="Rectangle 14887"/>
                <p:cNvSpPr>
                  <a:spLocks noChangeArrowheads="1"/>
                </p:cNvSpPr>
                <p:nvPr/>
              </p:nvSpPr>
              <p:spPr bwMode="auto">
                <a:xfrm>
                  <a:off x="243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6" name="Rectangle 14888"/>
                <p:cNvSpPr>
                  <a:spLocks noChangeArrowheads="1"/>
                </p:cNvSpPr>
                <p:nvPr/>
              </p:nvSpPr>
              <p:spPr bwMode="auto">
                <a:xfrm>
                  <a:off x="245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7" name="Rectangle 14889"/>
                <p:cNvSpPr>
                  <a:spLocks noChangeArrowheads="1"/>
                </p:cNvSpPr>
                <p:nvPr/>
              </p:nvSpPr>
              <p:spPr bwMode="auto">
                <a:xfrm>
                  <a:off x="245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8" name="Rectangle 14890"/>
                <p:cNvSpPr>
                  <a:spLocks noChangeArrowheads="1"/>
                </p:cNvSpPr>
                <p:nvPr/>
              </p:nvSpPr>
              <p:spPr bwMode="auto">
                <a:xfrm>
                  <a:off x="245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9" name="Rectangle 14891"/>
                <p:cNvSpPr>
                  <a:spLocks noChangeArrowheads="1"/>
                </p:cNvSpPr>
                <p:nvPr/>
              </p:nvSpPr>
              <p:spPr bwMode="auto">
                <a:xfrm>
                  <a:off x="248" y="92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0" name="Rectangle 14892"/>
                <p:cNvSpPr>
                  <a:spLocks noChangeArrowheads="1"/>
                </p:cNvSpPr>
                <p:nvPr/>
              </p:nvSpPr>
              <p:spPr bwMode="auto">
                <a:xfrm>
                  <a:off x="248" y="9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1" name="Rectangle 14893"/>
                <p:cNvSpPr>
                  <a:spLocks noChangeArrowheads="1"/>
                </p:cNvSpPr>
                <p:nvPr/>
              </p:nvSpPr>
              <p:spPr bwMode="auto">
                <a:xfrm>
                  <a:off x="250" y="8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2" name="Rectangle 14894"/>
                <p:cNvSpPr>
                  <a:spLocks noChangeArrowheads="1"/>
                </p:cNvSpPr>
                <p:nvPr/>
              </p:nvSpPr>
              <p:spPr bwMode="auto">
                <a:xfrm>
                  <a:off x="250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3" name="Rectangle 14895"/>
                <p:cNvSpPr>
                  <a:spLocks noChangeArrowheads="1"/>
                </p:cNvSpPr>
                <p:nvPr/>
              </p:nvSpPr>
              <p:spPr bwMode="auto">
                <a:xfrm>
                  <a:off x="250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4" name="Rectangle 14896"/>
                <p:cNvSpPr>
                  <a:spLocks noChangeArrowheads="1"/>
                </p:cNvSpPr>
                <p:nvPr/>
              </p:nvSpPr>
              <p:spPr bwMode="auto">
                <a:xfrm>
                  <a:off x="252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5" name="Rectangle 14897"/>
                <p:cNvSpPr>
                  <a:spLocks noChangeArrowheads="1"/>
                </p:cNvSpPr>
                <p:nvPr/>
              </p:nvSpPr>
              <p:spPr bwMode="auto">
                <a:xfrm>
                  <a:off x="252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6" name="Rectangle 14898"/>
                <p:cNvSpPr>
                  <a:spLocks noChangeArrowheads="1"/>
                </p:cNvSpPr>
                <p:nvPr/>
              </p:nvSpPr>
              <p:spPr bwMode="auto">
                <a:xfrm>
                  <a:off x="252" y="87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7" name="Rectangle 14899"/>
                <p:cNvSpPr>
                  <a:spLocks noChangeArrowheads="1"/>
                </p:cNvSpPr>
                <p:nvPr/>
              </p:nvSpPr>
              <p:spPr bwMode="auto">
                <a:xfrm>
                  <a:off x="255" y="8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8" name="Rectangle 14900"/>
                <p:cNvSpPr>
                  <a:spLocks noChangeArrowheads="1"/>
                </p:cNvSpPr>
                <p:nvPr/>
              </p:nvSpPr>
              <p:spPr bwMode="auto">
                <a:xfrm>
                  <a:off x="255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39" name="Rectangle 14901"/>
                <p:cNvSpPr>
                  <a:spLocks noChangeArrowheads="1"/>
                </p:cNvSpPr>
                <p:nvPr/>
              </p:nvSpPr>
              <p:spPr bwMode="auto">
                <a:xfrm>
                  <a:off x="255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0" name="Rectangle 14902"/>
                <p:cNvSpPr>
                  <a:spLocks noChangeArrowheads="1"/>
                </p:cNvSpPr>
                <p:nvPr/>
              </p:nvSpPr>
              <p:spPr bwMode="auto">
                <a:xfrm>
                  <a:off x="257" y="8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1" name="Rectangle 14903"/>
                <p:cNvSpPr>
                  <a:spLocks noChangeArrowheads="1"/>
                </p:cNvSpPr>
                <p:nvPr/>
              </p:nvSpPr>
              <p:spPr bwMode="auto">
                <a:xfrm>
                  <a:off x="257" y="9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2" name="Rectangle 14904"/>
                <p:cNvSpPr>
                  <a:spLocks noChangeArrowheads="1"/>
                </p:cNvSpPr>
                <p:nvPr/>
              </p:nvSpPr>
              <p:spPr bwMode="auto">
                <a:xfrm>
                  <a:off x="260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3" name="Rectangle 14905"/>
                <p:cNvSpPr>
                  <a:spLocks noChangeArrowheads="1"/>
                </p:cNvSpPr>
                <p:nvPr/>
              </p:nvSpPr>
              <p:spPr bwMode="auto">
                <a:xfrm>
                  <a:off x="260" y="9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4" name="Rectangle 14906"/>
                <p:cNvSpPr>
                  <a:spLocks noChangeArrowheads="1"/>
                </p:cNvSpPr>
                <p:nvPr/>
              </p:nvSpPr>
              <p:spPr bwMode="auto">
                <a:xfrm>
                  <a:off x="260" y="9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5" name="Rectangle 14907"/>
                <p:cNvSpPr>
                  <a:spLocks noChangeArrowheads="1"/>
                </p:cNvSpPr>
                <p:nvPr/>
              </p:nvSpPr>
              <p:spPr bwMode="auto">
                <a:xfrm>
                  <a:off x="262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6" name="Rectangle 14908"/>
                <p:cNvSpPr>
                  <a:spLocks noChangeArrowheads="1"/>
                </p:cNvSpPr>
                <p:nvPr/>
              </p:nvSpPr>
              <p:spPr bwMode="auto">
                <a:xfrm>
                  <a:off x="262" y="8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7" name="Rectangle 14909"/>
                <p:cNvSpPr>
                  <a:spLocks noChangeArrowheads="1"/>
                </p:cNvSpPr>
                <p:nvPr/>
              </p:nvSpPr>
              <p:spPr bwMode="auto">
                <a:xfrm>
                  <a:off x="262" y="8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8" name="Rectangle 14910"/>
                <p:cNvSpPr>
                  <a:spLocks noChangeArrowheads="1"/>
                </p:cNvSpPr>
                <p:nvPr/>
              </p:nvSpPr>
              <p:spPr bwMode="auto">
                <a:xfrm>
                  <a:off x="265" y="90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49" name="Rectangle 14911"/>
                <p:cNvSpPr>
                  <a:spLocks noChangeArrowheads="1"/>
                </p:cNvSpPr>
                <p:nvPr/>
              </p:nvSpPr>
              <p:spPr bwMode="auto">
                <a:xfrm>
                  <a:off x="265" y="9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50" name="Rectangle 14912"/>
                <p:cNvSpPr>
                  <a:spLocks noChangeArrowheads="1"/>
                </p:cNvSpPr>
                <p:nvPr/>
              </p:nvSpPr>
              <p:spPr bwMode="auto">
                <a:xfrm>
                  <a:off x="265" y="92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07" name="Rectangle 14914"/>
              <p:cNvSpPr>
                <a:spLocks noChangeArrowheads="1"/>
              </p:cNvSpPr>
              <p:nvPr/>
            </p:nvSpPr>
            <p:spPr bwMode="auto">
              <a:xfrm>
                <a:off x="3339431" y="287294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" name="Rectangle 14915"/>
              <p:cNvSpPr>
                <a:spLocks noChangeArrowheads="1"/>
              </p:cNvSpPr>
              <p:nvPr/>
            </p:nvSpPr>
            <p:spPr bwMode="auto">
              <a:xfrm>
                <a:off x="3339431" y="2872943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" name="Rectangle 14916"/>
              <p:cNvSpPr>
                <a:spLocks noChangeArrowheads="1"/>
              </p:cNvSpPr>
              <p:nvPr/>
            </p:nvSpPr>
            <p:spPr bwMode="auto">
              <a:xfrm>
                <a:off x="3339431" y="288543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" name="Rectangle 14917"/>
              <p:cNvSpPr>
                <a:spLocks noChangeArrowheads="1"/>
              </p:cNvSpPr>
              <p:nvPr/>
            </p:nvSpPr>
            <p:spPr bwMode="auto">
              <a:xfrm>
                <a:off x="3342211" y="292201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" name="Rectangle 14918"/>
              <p:cNvSpPr>
                <a:spLocks noChangeArrowheads="1"/>
              </p:cNvSpPr>
              <p:nvPr/>
            </p:nvSpPr>
            <p:spPr bwMode="auto">
              <a:xfrm>
                <a:off x="3342211" y="2848851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" name="Rectangle 14919"/>
              <p:cNvSpPr>
                <a:spLocks noChangeArrowheads="1"/>
              </p:cNvSpPr>
              <p:nvPr/>
            </p:nvSpPr>
            <p:spPr bwMode="auto">
              <a:xfrm>
                <a:off x="3346380" y="2848851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" name="Rectangle 14920"/>
              <p:cNvSpPr>
                <a:spLocks noChangeArrowheads="1"/>
              </p:cNvSpPr>
              <p:nvPr/>
            </p:nvSpPr>
            <p:spPr bwMode="auto">
              <a:xfrm>
                <a:off x="3346380" y="288543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" name="Rectangle 14921"/>
              <p:cNvSpPr>
                <a:spLocks noChangeArrowheads="1"/>
              </p:cNvSpPr>
              <p:nvPr/>
            </p:nvSpPr>
            <p:spPr bwMode="auto">
              <a:xfrm>
                <a:off x="3346380" y="2822975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" name="Rectangle 14922"/>
              <p:cNvSpPr>
                <a:spLocks noChangeArrowheads="1"/>
              </p:cNvSpPr>
              <p:nvPr/>
            </p:nvSpPr>
            <p:spPr bwMode="auto">
              <a:xfrm>
                <a:off x="3349159" y="292201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Rectangle 14923"/>
              <p:cNvSpPr>
                <a:spLocks noChangeArrowheads="1"/>
              </p:cNvSpPr>
              <p:nvPr/>
            </p:nvSpPr>
            <p:spPr bwMode="auto">
              <a:xfrm>
                <a:off x="3349159" y="2848851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" name="Rectangle 14924"/>
              <p:cNvSpPr>
                <a:spLocks noChangeArrowheads="1"/>
              </p:cNvSpPr>
              <p:nvPr/>
            </p:nvSpPr>
            <p:spPr bwMode="auto">
              <a:xfrm>
                <a:off x="3349159" y="2859559"/>
                <a:ext cx="694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" name="Rectangle 14926"/>
              <p:cNvSpPr>
                <a:spLocks noChangeArrowheads="1"/>
              </p:cNvSpPr>
              <p:nvPr/>
            </p:nvSpPr>
            <p:spPr bwMode="auto">
              <a:xfrm>
                <a:off x="3353328" y="2885435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" name="Rectangle 14927"/>
              <p:cNvSpPr>
                <a:spLocks noChangeArrowheads="1"/>
              </p:cNvSpPr>
              <p:nvPr/>
            </p:nvSpPr>
            <p:spPr bwMode="auto">
              <a:xfrm>
                <a:off x="3353328" y="2902388"/>
                <a:ext cx="5559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" name="Freeform 14945"/>
              <p:cNvSpPr>
                <a:spLocks/>
              </p:cNvSpPr>
              <p:nvPr/>
            </p:nvSpPr>
            <p:spPr bwMode="auto">
              <a:xfrm>
                <a:off x="553083" y="2449109"/>
                <a:ext cx="2803025" cy="625490"/>
              </a:xfrm>
              <a:custGeom>
                <a:avLst/>
                <a:gdLst>
                  <a:gd name="T0" fmla="*/ 29 w 2017"/>
                  <a:gd name="T1" fmla="*/ 547 h 701"/>
                  <a:gd name="T2" fmla="*/ 63 w 2017"/>
                  <a:gd name="T3" fmla="*/ 496 h 701"/>
                  <a:gd name="T4" fmla="*/ 96 w 2017"/>
                  <a:gd name="T5" fmla="*/ 429 h 701"/>
                  <a:gd name="T6" fmla="*/ 130 w 2017"/>
                  <a:gd name="T7" fmla="*/ 328 h 701"/>
                  <a:gd name="T8" fmla="*/ 164 w 2017"/>
                  <a:gd name="T9" fmla="*/ 113 h 701"/>
                  <a:gd name="T10" fmla="*/ 198 w 2017"/>
                  <a:gd name="T11" fmla="*/ 62 h 701"/>
                  <a:gd name="T12" fmla="*/ 232 w 2017"/>
                  <a:gd name="T13" fmla="*/ 303 h 701"/>
                  <a:gd name="T14" fmla="*/ 265 w 2017"/>
                  <a:gd name="T15" fmla="*/ 417 h 701"/>
                  <a:gd name="T16" fmla="*/ 299 w 2017"/>
                  <a:gd name="T17" fmla="*/ 487 h 701"/>
                  <a:gd name="T18" fmla="*/ 333 w 2017"/>
                  <a:gd name="T19" fmla="*/ 540 h 701"/>
                  <a:gd name="T20" fmla="*/ 367 w 2017"/>
                  <a:gd name="T21" fmla="*/ 581 h 701"/>
                  <a:gd name="T22" fmla="*/ 400 w 2017"/>
                  <a:gd name="T23" fmla="*/ 615 h 701"/>
                  <a:gd name="T24" fmla="*/ 434 w 2017"/>
                  <a:gd name="T25" fmla="*/ 646 h 701"/>
                  <a:gd name="T26" fmla="*/ 468 w 2017"/>
                  <a:gd name="T27" fmla="*/ 670 h 701"/>
                  <a:gd name="T28" fmla="*/ 502 w 2017"/>
                  <a:gd name="T29" fmla="*/ 694 h 701"/>
                  <a:gd name="T30" fmla="*/ 536 w 2017"/>
                  <a:gd name="T31" fmla="*/ 701 h 701"/>
                  <a:gd name="T32" fmla="*/ 569 w 2017"/>
                  <a:gd name="T33" fmla="*/ 701 h 701"/>
                  <a:gd name="T34" fmla="*/ 603 w 2017"/>
                  <a:gd name="T35" fmla="*/ 701 h 701"/>
                  <a:gd name="T36" fmla="*/ 637 w 2017"/>
                  <a:gd name="T37" fmla="*/ 701 h 701"/>
                  <a:gd name="T38" fmla="*/ 671 w 2017"/>
                  <a:gd name="T39" fmla="*/ 701 h 701"/>
                  <a:gd name="T40" fmla="*/ 704 w 2017"/>
                  <a:gd name="T41" fmla="*/ 701 h 701"/>
                  <a:gd name="T42" fmla="*/ 738 w 2017"/>
                  <a:gd name="T43" fmla="*/ 701 h 701"/>
                  <a:gd name="T44" fmla="*/ 772 w 2017"/>
                  <a:gd name="T45" fmla="*/ 701 h 701"/>
                  <a:gd name="T46" fmla="*/ 806 w 2017"/>
                  <a:gd name="T47" fmla="*/ 701 h 701"/>
                  <a:gd name="T48" fmla="*/ 840 w 2017"/>
                  <a:gd name="T49" fmla="*/ 701 h 701"/>
                  <a:gd name="T50" fmla="*/ 873 w 2017"/>
                  <a:gd name="T51" fmla="*/ 701 h 701"/>
                  <a:gd name="T52" fmla="*/ 907 w 2017"/>
                  <a:gd name="T53" fmla="*/ 701 h 701"/>
                  <a:gd name="T54" fmla="*/ 941 w 2017"/>
                  <a:gd name="T55" fmla="*/ 701 h 701"/>
                  <a:gd name="T56" fmla="*/ 975 w 2017"/>
                  <a:gd name="T57" fmla="*/ 701 h 701"/>
                  <a:gd name="T58" fmla="*/ 1008 w 2017"/>
                  <a:gd name="T59" fmla="*/ 701 h 701"/>
                  <a:gd name="T60" fmla="*/ 1042 w 2017"/>
                  <a:gd name="T61" fmla="*/ 701 h 701"/>
                  <a:gd name="T62" fmla="*/ 1076 w 2017"/>
                  <a:gd name="T63" fmla="*/ 701 h 701"/>
                  <a:gd name="T64" fmla="*/ 1110 w 2017"/>
                  <a:gd name="T65" fmla="*/ 701 h 701"/>
                  <a:gd name="T66" fmla="*/ 1144 w 2017"/>
                  <a:gd name="T67" fmla="*/ 701 h 701"/>
                  <a:gd name="T68" fmla="*/ 1177 w 2017"/>
                  <a:gd name="T69" fmla="*/ 701 h 701"/>
                  <a:gd name="T70" fmla="*/ 1211 w 2017"/>
                  <a:gd name="T71" fmla="*/ 701 h 701"/>
                  <a:gd name="T72" fmla="*/ 1245 w 2017"/>
                  <a:gd name="T73" fmla="*/ 701 h 701"/>
                  <a:gd name="T74" fmla="*/ 1279 w 2017"/>
                  <a:gd name="T75" fmla="*/ 701 h 701"/>
                  <a:gd name="T76" fmla="*/ 1312 w 2017"/>
                  <a:gd name="T77" fmla="*/ 701 h 701"/>
                  <a:gd name="T78" fmla="*/ 1346 w 2017"/>
                  <a:gd name="T79" fmla="*/ 701 h 701"/>
                  <a:gd name="T80" fmla="*/ 1380 w 2017"/>
                  <a:gd name="T81" fmla="*/ 701 h 701"/>
                  <a:gd name="T82" fmla="*/ 1414 w 2017"/>
                  <a:gd name="T83" fmla="*/ 701 h 701"/>
                  <a:gd name="T84" fmla="*/ 1448 w 2017"/>
                  <a:gd name="T85" fmla="*/ 701 h 701"/>
                  <a:gd name="T86" fmla="*/ 1481 w 2017"/>
                  <a:gd name="T87" fmla="*/ 701 h 701"/>
                  <a:gd name="T88" fmla="*/ 1515 w 2017"/>
                  <a:gd name="T89" fmla="*/ 701 h 701"/>
                  <a:gd name="T90" fmla="*/ 1549 w 2017"/>
                  <a:gd name="T91" fmla="*/ 701 h 701"/>
                  <a:gd name="T92" fmla="*/ 1583 w 2017"/>
                  <a:gd name="T93" fmla="*/ 701 h 701"/>
                  <a:gd name="T94" fmla="*/ 1616 w 2017"/>
                  <a:gd name="T95" fmla="*/ 701 h 701"/>
                  <a:gd name="T96" fmla="*/ 1650 w 2017"/>
                  <a:gd name="T97" fmla="*/ 701 h 701"/>
                  <a:gd name="T98" fmla="*/ 1684 w 2017"/>
                  <a:gd name="T99" fmla="*/ 701 h 701"/>
                  <a:gd name="T100" fmla="*/ 1718 w 2017"/>
                  <a:gd name="T101" fmla="*/ 701 h 701"/>
                  <a:gd name="T102" fmla="*/ 1752 w 2017"/>
                  <a:gd name="T103" fmla="*/ 701 h 701"/>
                  <a:gd name="T104" fmla="*/ 1785 w 2017"/>
                  <a:gd name="T105" fmla="*/ 701 h 701"/>
                  <a:gd name="T106" fmla="*/ 1819 w 2017"/>
                  <a:gd name="T107" fmla="*/ 701 h 701"/>
                  <a:gd name="T108" fmla="*/ 1853 w 2017"/>
                  <a:gd name="T109" fmla="*/ 701 h 701"/>
                  <a:gd name="T110" fmla="*/ 1887 w 2017"/>
                  <a:gd name="T111" fmla="*/ 701 h 701"/>
                  <a:gd name="T112" fmla="*/ 1920 w 2017"/>
                  <a:gd name="T113" fmla="*/ 701 h 701"/>
                  <a:gd name="T114" fmla="*/ 1954 w 2017"/>
                  <a:gd name="T115" fmla="*/ 701 h 701"/>
                  <a:gd name="T116" fmla="*/ 1988 w 2017"/>
                  <a:gd name="T117" fmla="*/ 70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701">
                    <a:moveTo>
                      <a:pt x="0" y="586"/>
                    </a:moveTo>
                    <a:lnTo>
                      <a:pt x="0" y="583"/>
                    </a:lnTo>
                    <a:lnTo>
                      <a:pt x="2" y="578"/>
                    </a:lnTo>
                    <a:lnTo>
                      <a:pt x="5" y="576"/>
                    </a:lnTo>
                    <a:lnTo>
                      <a:pt x="7" y="574"/>
                    </a:lnTo>
                    <a:lnTo>
                      <a:pt x="10" y="571"/>
                    </a:lnTo>
                    <a:lnTo>
                      <a:pt x="12" y="569"/>
                    </a:lnTo>
                    <a:lnTo>
                      <a:pt x="14" y="566"/>
                    </a:lnTo>
                    <a:lnTo>
                      <a:pt x="17" y="562"/>
                    </a:lnTo>
                    <a:lnTo>
                      <a:pt x="19" y="559"/>
                    </a:lnTo>
                    <a:lnTo>
                      <a:pt x="22" y="557"/>
                    </a:lnTo>
                    <a:lnTo>
                      <a:pt x="24" y="554"/>
                    </a:lnTo>
                    <a:lnTo>
                      <a:pt x="26" y="549"/>
                    </a:lnTo>
                    <a:lnTo>
                      <a:pt x="29" y="547"/>
                    </a:lnTo>
                    <a:lnTo>
                      <a:pt x="31" y="545"/>
                    </a:lnTo>
                    <a:lnTo>
                      <a:pt x="34" y="540"/>
                    </a:lnTo>
                    <a:lnTo>
                      <a:pt x="36" y="537"/>
                    </a:lnTo>
                    <a:lnTo>
                      <a:pt x="39" y="535"/>
                    </a:lnTo>
                    <a:lnTo>
                      <a:pt x="41" y="530"/>
                    </a:lnTo>
                    <a:lnTo>
                      <a:pt x="43" y="528"/>
                    </a:lnTo>
                    <a:lnTo>
                      <a:pt x="46" y="523"/>
                    </a:lnTo>
                    <a:lnTo>
                      <a:pt x="48" y="521"/>
                    </a:lnTo>
                    <a:lnTo>
                      <a:pt x="51" y="516"/>
                    </a:lnTo>
                    <a:lnTo>
                      <a:pt x="53" y="513"/>
                    </a:lnTo>
                    <a:lnTo>
                      <a:pt x="55" y="508"/>
                    </a:lnTo>
                    <a:lnTo>
                      <a:pt x="58" y="506"/>
                    </a:lnTo>
                    <a:lnTo>
                      <a:pt x="60" y="501"/>
                    </a:lnTo>
                    <a:lnTo>
                      <a:pt x="63" y="496"/>
                    </a:lnTo>
                    <a:lnTo>
                      <a:pt x="65" y="494"/>
                    </a:lnTo>
                    <a:lnTo>
                      <a:pt x="67" y="489"/>
                    </a:lnTo>
                    <a:lnTo>
                      <a:pt x="70" y="484"/>
                    </a:lnTo>
                    <a:lnTo>
                      <a:pt x="72" y="480"/>
                    </a:lnTo>
                    <a:lnTo>
                      <a:pt x="75" y="475"/>
                    </a:lnTo>
                    <a:lnTo>
                      <a:pt x="77" y="470"/>
                    </a:lnTo>
                    <a:lnTo>
                      <a:pt x="80" y="467"/>
                    </a:lnTo>
                    <a:lnTo>
                      <a:pt x="82" y="463"/>
                    </a:lnTo>
                    <a:lnTo>
                      <a:pt x="84" y="455"/>
                    </a:lnTo>
                    <a:lnTo>
                      <a:pt x="87" y="451"/>
                    </a:lnTo>
                    <a:lnTo>
                      <a:pt x="89" y="446"/>
                    </a:lnTo>
                    <a:lnTo>
                      <a:pt x="92" y="441"/>
                    </a:lnTo>
                    <a:lnTo>
                      <a:pt x="94" y="436"/>
                    </a:lnTo>
                    <a:lnTo>
                      <a:pt x="96" y="429"/>
                    </a:lnTo>
                    <a:lnTo>
                      <a:pt x="99" y="424"/>
                    </a:lnTo>
                    <a:lnTo>
                      <a:pt x="101" y="419"/>
                    </a:lnTo>
                    <a:lnTo>
                      <a:pt x="104" y="412"/>
                    </a:lnTo>
                    <a:lnTo>
                      <a:pt x="106" y="405"/>
                    </a:lnTo>
                    <a:lnTo>
                      <a:pt x="108" y="400"/>
                    </a:lnTo>
                    <a:lnTo>
                      <a:pt x="111" y="393"/>
                    </a:lnTo>
                    <a:lnTo>
                      <a:pt x="113" y="385"/>
                    </a:lnTo>
                    <a:lnTo>
                      <a:pt x="116" y="378"/>
                    </a:lnTo>
                    <a:lnTo>
                      <a:pt x="118" y="371"/>
                    </a:lnTo>
                    <a:lnTo>
                      <a:pt x="121" y="364"/>
                    </a:lnTo>
                    <a:lnTo>
                      <a:pt x="123" y="354"/>
                    </a:lnTo>
                    <a:lnTo>
                      <a:pt x="125" y="347"/>
                    </a:lnTo>
                    <a:lnTo>
                      <a:pt x="128" y="337"/>
                    </a:lnTo>
                    <a:lnTo>
                      <a:pt x="130" y="328"/>
                    </a:lnTo>
                    <a:lnTo>
                      <a:pt x="133" y="318"/>
                    </a:lnTo>
                    <a:lnTo>
                      <a:pt x="135" y="308"/>
                    </a:lnTo>
                    <a:lnTo>
                      <a:pt x="137" y="296"/>
                    </a:lnTo>
                    <a:lnTo>
                      <a:pt x="140" y="287"/>
                    </a:lnTo>
                    <a:lnTo>
                      <a:pt x="142" y="275"/>
                    </a:lnTo>
                    <a:lnTo>
                      <a:pt x="145" y="260"/>
                    </a:lnTo>
                    <a:lnTo>
                      <a:pt x="147" y="246"/>
                    </a:lnTo>
                    <a:lnTo>
                      <a:pt x="150" y="231"/>
                    </a:lnTo>
                    <a:lnTo>
                      <a:pt x="152" y="214"/>
                    </a:lnTo>
                    <a:lnTo>
                      <a:pt x="154" y="195"/>
                    </a:lnTo>
                    <a:lnTo>
                      <a:pt x="157" y="178"/>
                    </a:lnTo>
                    <a:lnTo>
                      <a:pt x="159" y="156"/>
                    </a:lnTo>
                    <a:lnTo>
                      <a:pt x="162" y="135"/>
                    </a:lnTo>
                    <a:lnTo>
                      <a:pt x="164" y="113"/>
                    </a:lnTo>
                    <a:lnTo>
                      <a:pt x="166" y="91"/>
                    </a:lnTo>
                    <a:lnTo>
                      <a:pt x="169" y="72"/>
                    </a:lnTo>
                    <a:lnTo>
                      <a:pt x="171" y="53"/>
                    </a:lnTo>
                    <a:lnTo>
                      <a:pt x="174" y="36"/>
                    </a:lnTo>
                    <a:lnTo>
                      <a:pt x="176" y="21"/>
                    </a:lnTo>
                    <a:lnTo>
                      <a:pt x="178" y="9"/>
                    </a:lnTo>
                    <a:lnTo>
                      <a:pt x="181" y="4"/>
                    </a:lnTo>
                    <a:lnTo>
                      <a:pt x="183" y="0"/>
                    </a:lnTo>
                    <a:lnTo>
                      <a:pt x="186" y="2"/>
                    </a:lnTo>
                    <a:lnTo>
                      <a:pt x="188" y="7"/>
                    </a:lnTo>
                    <a:lnTo>
                      <a:pt x="191" y="16"/>
                    </a:lnTo>
                    <a:lnTo>
                      <a:pt x="193" y="28"/>
                    </a:lnTo>
                    <a:lnTo>
                      <a:pt x="195" y="45"/>
                    </a:lnTo>
                    <a:lnTo>
                      <a:pt x="198" y="62"/>
                    </a:lnTo>
                    <a:lnTo>
                      <a:pt x="200" y="84"/>
                    </a:lnTo>
                    <a:lnTo>
                      <a:pt x="203" y="106"/>
                    </a:lnTo>
                    <a:lnTo>
                      <a:pt x="205" y="127"/>
                    </a:lnTo>
                    <a:lnTo>
                      <a:pt x="207" y="149"/>
                    </a:lnTo>
                    <a:lnTo>
                      <a:pt x="210" y="168"/>
                    </a:lnTo>
                    <a:lnTo>
                      <a:pt x="212" y="188"/>
                    </a:lnTo>
                    <a:lnTo>
                      <a:pt x="215" y="207"/>
                    </a:lnTo>
                    <a:lnTo>
                      <a:pt x="217" y="224"/>
                    </a:lnTo>
                    <a:lnTo>
                      <a:pt x="219" y="241"/>
                    </a:lnTo>
                    <a:lnTo>
                      <a:pt x="222" y="255"/>
                    </a:lnTo>
                    <a:lnTo>
                      <a:pt x="224" y="267"/>
                    </a:lnTo>
                    <a:lnTo>
                      <a:pt x="227" y="282"/>
                    </a:lnTo>
                    <a:lnTo>
                      <a:pt x="229" y="294"/>
                    </a:lnTo>
                    <a:lnTo>
                      <a:pt x="232" y="303"/>
                    </a:lnTo>
                    <a:lnTo>
                      <a:pt x="234" y="316"/>
                    </a:lnTo>
                    <a:lnTo>
                      <a:pt x="236" y="325"/>
                    </a:lnTo>
                    <a:lnTo>
                      <a:pt x="239" y="335"/>
                    </a:lnTo>
                    <a:lnTo>
                      <a:pt x="241" y="342"/>
                    </a:lnTo>
                    <a:lnTo>
                      <a:pt x="244" y="352"/>
                    </a:lnTo>
                    <a:lnTo>
                      <a:pt x="246" y="359"/>
                    </a:lnTo>
                    <a:lnTo>
                      <a:pt x="248" y="369"/>
                    </a:lnTo>
                    <a:lnTo>
                      <a:pt x="251" y="376"/>
                    </a:lnTo>
                    <a:lnTo>
                      <a:pt x="253" y="383"/>
                    </a:lnTo>
                    <a:lnTo>
                      <a:pt x="256" y="390"/>
                    </a:lnTo>
                    <a:lnTo>
                      <a:pt x="258" y="398"/>
                    </a:lnTo>
                    <a:lnTo>
                      <a:pt x="260" y="402"/>
                    </a:lnTo>
                    <a:lnTo>
                      <a:pt x="263" y="410"/>
                    </a:lnTo>
                    <a:lnTo>
                      <a:pt x="265" y="417"/>
                    </a:lnTo>
                    <a:lnTo>
                      <a:pt x="268" y="422"/>
                    </a:lnTo>
                    <a:lnTo>
                      <a:pt x="270" y="429"/>
                    </a:lnTo>
                    <a:lnTo>
                      <a:pt x="273" y="434"/>
                    </a:lnTo>
                    <a:lnTo>
                      <a:pt x="275" y="439"/>
                    </a:lnTo>
                    <a:lnTo>
                      <a:pt x="277" y="443"/>
                    </a:lnTo>
                    <a:lnTo>
                      <a:pt x="280" y="451"/>
                    </a:lnTo>
                    <a:lnTo>
                      <a:pt x="282" y="455"/>
                    </a:lnTo>
                    <a:lnTo>
                      <a:pt x="285" y="460"/>
                    </a:lnTo>
                    <a:lnTo>
                      <a:pt x="287" y="465"/>
                    </a:lnTo>
                    <a:lnTo>
                      <a:pt x="289" y="470"/>
                    </a:lnTo>
                    <a:lnTo>
                      <a:pt x="292" y="475"/>
                    </a:lnTo>
                    <a:lnTo>
                      <a:pt x="294" y="477"/>
                    </a:lnTo>
                    <a:lnTo>
                      <a:pt x="297" y="482"/>
                    </a:lnTo>
                    <a:lnTo>
                      <a:pt x="299" y="487"/>
                    </a:lnTo>
                    <a:lnTo>
                      <a:pt x="302" y="492"/>
                    </a:lnTo>
                    <a:lnTo>
                      <a:pt x="304" y="496"/>
                    </a:lnTo>
                    <a:lnTo>
                      <a:pt x="306" y="499"/>
                    </a:lnTo>
                    <a:lnTo>
                      <a:pt x="309" y="504"/>
                    </a:lnTo>
                    <a:lnTo>
                      <a:pt x="311" y="508"/>
                    </a:lnTo>
                    <a:lnTo>
                      <a:pt x="314" y="511"/>
                    </a:lnTo>
                    <a:lnTo>
                      <a:pt x="316" y="516"/>
                    </a:lnTo>
                    <a:lnTo>
                      <a:pt x="318" y="518"/>
                    </a:lnTo>
                    <a:lnTo>
                      <a:pt x="321" y="523"/>
                    </a:lnTo>
                    <a:lnTo>
                      <a:pt x="323" y="525"/>
                    </a:lnTo>
                    <a:lnTo>
                      <a:pt x="326" y="530"/>
                    </a:lnTo>
                    <a:lnTo>
                      <a:pt x="328" y="533"/>
                    </a:lnTo>
                    <a:lnTo>
                      <a:pt x="330" y="537"/>
                    </a:lnTo>
                    <a:lnTo>
                      <a:pt x="333" y="540"/>
                    </a:lnTo>
                    <a:lnTo>
                      <a:pt x="335" y="542"/>
                    </a:lnTo>
                    <a:lnTo>
                      <a:pt x="338" y="547"/>
                    </a:lnTo>
                    <a:lnTo>
                      <a:pt x="340" y="549"/>
                    </a:lnTo>
                    <a:lnTo>
                      <a:pt x="343" y="552"/>
                    </a:lnTo>
                    <a:lnTo>
                      <a:pt x="345" y="554"/>
                    </a:lnTo>
                    <a:lnTo>
                      <a:pt x="347" y="559"/>
                    </a:lnTo>
                    <a:lnTo>
                      <a:pt x="350" y="562"/>
                    </a:lnTo>
                    <a:lnTo>
                      <a:pt x="352" y="564"/>
                    </a:lnTo>
                    <a:lnTo>
                      <a:pt x="355" y="566"/>
                    </a:lnTo>
                    <a:lnTo>
                      <a:pt x="357" y="571"/>
                    </a:lnTo>
                    <a:lnTo>
                      <a:pt x="359" y="574"/>
                    </a:lnTo>
                    <a:lnTo>
                      <a:pt x="362" y="576"/>
                    </a:lnTo>
                    <a:lnTo>
                      <a:pt x="364" y="578"/>
                    </a:lnTo>
                    <a:lnTo>
                      <a:pt x="367" y="581"/>
                    </a:lnTo>
                    <a:lnTo>
                      <a:pt x="369" y="583"/>
                    </a:lnTo>
                    <a:lnTo>
                      <a:pt x="371" y="586"/>
                    </a:lnTo>
                    <a:lnTo>
                      <a:pt x="374" y="588"/>
                    </a:lnTo>
                    <a:lnTo>
                      <a:pt x="376" y="590"/>
                    </a:lnTo>
                    <a:lnTo>
                      <a:pt x="379" y="595"/>
                    </a:lnTo>
                    <a:lnTo>
                      <a:pt x="381" y="598"/>
                    </a:lnTo>
                    <a:lnTo>
                      <a:pt x="384" y="600"/>
                    </a:lnTo>
                    <a:lnTo>
                      <a:pt x="386" y="603"/>
                    </a:lnTo>
                    <a:lnTo>
                      <a:pt x="388" y="605"/>
                    </a:lnTo>
                    <a:lnTo>
                      <a:pt x="391" y="607"/>
                    </a:lnTo>
                    <a:lnTo>
                      <a:pt x="393" y="610"/>
                    </a:lnTo>
                    <a:lnTo>
                      <a:pt x="396" y="612"/>
                    </a:lnTo>
                    <a:lnTo>
                      <a:pt x="398" y="615"/>
                    </a:lnTo>
                    <a:lnTo>
                      <a:pt x="400" y="615"/>
                    </a:lnTo>
                    <a:lnTo>
                      <a:pt x="403" y="617"/>
                    </a:lnTo>
                    <a:lnTo>
                      <a:pt x="405" y="619"/>
                    </a:lnTo>
                    <a:lnTo>
                      <a:pt x="408" y="622"/>
                    </a:lnTo>
                    <a:lnTo>
                      <a:pt x="410" y="624"/>
                    </a:lnTo>
                    <a:lnTo>
                      <a:pt x="412" y="627"/>
                    </a:lnTo>
                    <a:lnTo>
                      <a:pt x="415" y="629"/>
                    </a:lnTo>
                    <a:lnTo>
                      <a:pt x="417" y="631"/>
                    </a:lnTo>
                    <a:lnTo>
                      <a:pt x="420" y="634"/>
                    </a:lnTo>
                    <a:lnTo>
                      <a:pt x="422" y="636"/>
                    </a:lnTo>
                    <a:lnTo>
                      <a:pt x="425" y="636"/>
                    </a:lnTo>
                    <a:lnTo>
                      <a:pt x="427" y="639"/>
                    </a:lnTo>
                    <a:lnTo>
                      <a:pt x="429" y="641"/>
                    </a:lnTo>
                    <a:lnTo>
                      <a:pt x="432" y="644"/>
                    </a:lnTo>
                    <a:lnTo>
                      <a:pt x="434" y="646"/>
                    </a:lnTo>
                    <a:lnTo>
                      <a:pt x="437" y="646"/>
                    </a:lnTo>
                    <a:lnTo>
                      <a:pt x="439" y="648"/>
                    </a:lnTo>
                    <a:lnTo>
                      <a:pt x="441" y="651"/>
                    </a:lnTo>
                    <a:lnTo>
                      <a:pt x="444" y="653"/>
                    </a:lnTo>
                    <a:lnTo>
                      <a:pt x="446" y="656"/>
                    </a:lnTo>
                    <a:lnTo>
                      <a:pt x="449" y="656"/>
                    </a:lnTo>
                    <a:lnTo>
                      <a:pt x="451" y="658"/>
                    </a:lnTo>
                    <a:lnTo>
                      <a:pt x="454" y="660"/>
                    </a:lnTo>
                    <a:lnTo>
                      <a:pt x="456" y="663"/>
                    </a:lnTo>
                    <a:lnTo>
                      <a:pt x="458" y="663"/>
                    </a:lnTo>
                    <a:lnTo>
                      <a:pt x="461" y="665"/>
                    </a:lnTo>
                    <a:lnTo>
                      <a:pt x="463" y="668"/>
                    </a:lnTo>
                    <a:lnTo>
                      <a:pt x="466" y="670"/>
                    </a:lnTo>
                    <a:lnTo>
                      <a:pt x="468" y="670"/>
                    </a:lnTo>
                    <a:lnTo>
                      <a:pt x="470" y="673"/>
                    </a:lnTo>
                    <a:lnTo>
                      <a:pt x="473" y="675"/>
                    </a:lnTo>
                    <a:lnTo>
                      <a:pt x="475" y="675"/>
                    </a:lnTo>
                    <a:lnTo>
                      <a:pt x="478" y="677"/>
                    </a:lnTo>
                    <a:lnTo>
                      <a:pt x="480" y="680"/>
                    </a:lnTo>
                    <a:lnTo>
                      <a:pt x="482" y="682"/>
                    </a:lnTo>
                    <a:lnTo>
                      <a:pt x="485" y="682"/>
                    </a:lnTo>
                    <a:lnTo>
                      <a:pt x="487" y="685"/>
                    </a:lnTo>
                    <a:lnTo>
                      <a:pt x="490" y="687"/>
                    </a:lnTo>
                    <a:lnTo>
                      <a:pt x="492" y="687"/>
                    </a:lnTo>
                    <a:lnTo>
                      <a:pt x="495" y="689"/>
                    </a:lnTo>
                    <a:lnTo>
                      <a:pt x="497" y="692"/>
                    </a:lnTo>
                    <a:lnTo>
                      <a:pt x="499" y="692"/>
                    </a:lnTo>
                    <a:lnTo>
                      <a:pt x="502" y="694"/>
                    </a:lnTo>
                    <a:lnTo>
                      <a:pt x="504" y="694"/>
                    </a:lnTo>
                    <a:lnTo>
                      <a:pt x="507" y="697"/>
                    </a:lnTo>
                    <a:lnTo>
                      <a:pt x="509" y="699"/>
                    </a:lnTo>
                    <a:lnTo>
                      <a:pt x="511" y="699"/>
                    </a:lnTo>
                    <a:lnTo>
                      <a:pt x="514" y="701"/>
                    </a:lnTo>
                    <a:lnTo>
                      <a:pt x="516" y="701"/>
                    </a:lnTo>
                    <a:lnTo>
                      <a:pt x="519" y="701"/>
                    </a:lnTo>
                    <a:lnTo>
                      <a:pt x="521" y="701"/>
                    </a:lnTo>
                    <a:lnTo>
                      <a:pt x="523" y="701"/>
                    </a:lnTo>
                    <a:lnTo>
                      <a:pt x="526" y="701"/>
                    </a:lnTo>
                    <a:lnTo>
                      <a:pt x="528" y="701"/>
                    </a:lnTo>
                    <a:lnTo>
                      <a:pt x="531" y="701"/>
                    </a:lnTo>
                    <a:lnTo>
                      <a:pt x="533" y="701"/>
                    </a:lnTo>
                    <a:lnTo>
                      <a:pt x="536" y="701"/>
                    </a:lnTo>
                    <a:lnTo>
                      <a:pt x="538" y="701"/>
                    </a:lnTo>
                    <a:lnTo>
                      <a:pt x="540" y="701"/>
                    </a:lnTo>
                    <a:lnTo>
                      <a:pt x="543" y="701"/>
                    </a:lnTo>
                    <a:lnTo>
                      <a:pt x="545" y="701"/>
                    </a:lnTo>
                    <a:lnTo>
                      <a:pt x="548" y="701"/>
                    </a:lnTo>
                    <a:lnTo>
                      <a:pt x="550" y="701"/>
                    </a:lnTo>
                    <a:lnTo>
                      <a:pt x="552" y="701"/>
                    </a:lnTo>
                    <a:lnTo>
                      <a:pt x="555" y="701"/>
                    </a:lnTo>
                    <a:lnTo>
                      <a:pt x="557" y="701"/>
                    </a:lnTo>
                    <a:lnTo>
                      <a:pt x="560" y="701"/>
                    </a:lnTo>
                    <a:lnTo>
                      <a:pt x="562" y="701"/>
                    </a:lnTo>
                    <a:lnTo>
                      <a:pt x="564" y="701"/>
                    </a:lnTo>
                    <a:lnTo>
                      <a:pt x="567" y="701"/>
                    </a:lnTo>
                    <a:lnTo>
                      <a:pt x="569" y="701"/>
                    </a:lnTo>
                    <a:lnTo>
                      <a:pt x="572" y="701"/>
                    </a:lnTo>
                    <a:lnTo>
                      <a:pt x="574" y="701"/>
                    </a:lnTo>
                    <a:lnTo>
                      <a:pt x="577" y="701"/>
                    </a:lnTo>
                    <a:lnTo>
                      <a:pt x="579" y="701"/>
                    </a:lnTo>
                    <a:lnTo>
                      <a:pt x="581" y="701"/>
                    </a:lnTo>
                    <a:lnTo>
                      <a:pt x="584" y="701"/>
                    </a:lnTo>
                    <a:lnTo>
                      <a:pt x="586" y="701"/>
                    </a:lnTo>
                    <a:lnTo>
                      <a:pt x="589" y="701"/>
                    </a:lnTo>
                    <a:lnTo>
                      <a:pt x="591" y="701"/>
                    </a:lnTo>
                    <a:lnTo>
                      <a:pt x="593" y="701"/>
                    </a:lnTo>
                    <a:lnTo>
                      <a:pt x="596" y="701"/>
                    </a:lnTo>
                    <a:lnTo>
                      <a:pt x="598" y="701"/>
                    </a:lnTo>
                    <a:lnTo>
                      <a:pt x="601" y="701"/>
                    </a:lnTo>
                    <a:lnTo>
                      <a:pt x="603" y="701"/>
                    </a:lnTo>
                    <a:lnTo>
                      <a:pt x="606" y="701"/>
                    </a:lnTo>
                    <a:lnTo>
                      <a:pt x="608" y="701"/>
                    </a:lnTo>
                    <a:lnTo>
                      <a:pt x="610" y="701"/>
                    </a:lnTo>
                    <a:lnTo>
                      <a:pt x="613" y="701"/>
                    </a:lnTo>
                    <a:lnTo>
                      <a:pt x="615" y="701"/>
                    </a:lnTo>
                    <a:lnTo>
                      <a:pt x="618" y="701"/>
                    </a:lnTo>
                    <a:lnTo>
                      <a:pt x="620" y="701"/>
                    </a:lnTo>
                    <a:lnTo>
                      <a:pt x="622" y="701"/>
                    </a:lnTo>
                    <a:lnTo>
                      <a:pt x="625" y="701"/>
                    </a:lnTo>
                    <a:lnTo>
                      <a:pt x="627" y="701"/>
                    </a:lnTo>
                    <a:lnTo>
                      <a:pt x="630" y="701"/>
                    </a:lnTo>
                    <a:lnTo>
                      <a:pt x="632" y="701"/>
                    </a:lnTo>
                    <a:lnTo>
                      <a:pt x="634" y="701"/>
                    </a:lnTo>
                    <a:lnTo>
                      <a:pt x="637" y="701"/>
                    </a:lnTo>
                    <a:lnTo>
                      <a:pt x="639" y="701"/>
                    </a:lnTo>
                    <a:lnTo>
                      <a:pt x="642" y="701"/>
                    </a:lnTo>
                    <a:lnTo>
                      <a:pt x="644" y="701"/>
                    </a:lnTo>
                    <a:lnTo>
                      <a:pt x="647" y="701"/>
                    </a:lnTo>
                    <a:lnTo>
                      <a:pt x="649" y="701"/>
                    </a:lnTo>
                    <a:lnTo>
                      <a:pt x="651" y="701"/>
                    </a:lnTo>
                    <a:lnTo>
                      <a:pt x="654" y="701"/>
                    </a:lnTo>
                    <a:lnTo>
                      <a:pt x="656" y="701"/>
                    </a:lnTo>
                    <a:lnTo>
                      <a:pt x="659" y="701"/>
                    </a:lnTo>
                    <a:lnTo>
                      <a:pt x="661" y="701"/>
                    </a:lnTo>
                    <a:lnTo>
                      <a:pt x="663" y="701"/>
                    </a:lnTo>
                    <a:lnTo>
                      <a:pt x="666" y="701"/>
                    </a:lnTo>
                    <a:lnTo>
                      <a:pt x="668" y="701"/>
                    </a:lnTo>
                    <a:lnTo>
                      <a:pt x="671" y="701"/>
                    </a:lnTo>
                    <a:lnTo>
                      <a:pt x="673" y="701"/>
                    </a:lnTo>
                    <a:lnTo>
                      <a:pt x="675" y="701"/>
                    </a:lnTo>
                    <a:lnTo>
                      <a:pt x="678" y="701"/>
                    </a:lnTo>
                    <a:lnTo>
                      <a:pt x="680" y="701"/>
                    </a:lnTo>
                    <a:lnTo>
                      <a:pt x="683" y="701"/>
                    </a:lnTo>
                    <a:lnTo>
                      <a:pt x="685" y="701"/>
                    </a:lnTo>
                    <a:lnTo>
                      <a:pt x="688" y="701"/>
                    </a:lnTo>
                    <a:lnTo>
                      <a:pt x="690" y="701"/>
                    </a:lnTo>
                    <a:lnTo>
                      <a:pt x="692" y="701"/>
                    </a:lnTo>
                    <a:lnTo>
                      <a:pt x="695" y="701"/>
                    </a:lnTo>
                    <a:lnTo>
                      <a:pt x="697" y="701"/>
                    </a:lnTo>
                    <a:lnTo>
                      <a:pt x="700" y="701"/>
                    </a:lnTo>
                    <a:lnTo>
                      <a:pt x="702" y="701"/>
                    </a:lnTo>
                    <a:lnTo>
                      <a:pt x="704" y="701"/>
                    </a:lnTo>
                    <a:lnTo>
                      <a:pt x="707" y="701"/>
                    </a:lnTo>
                    <a:lnTo>
                      <a:pt x="709" y="701"/>
                    </a:lnTo>
                    <a:lnTo>
                      <a:pt x="712" y="701"/>
                    </a:lnTo>
                    <a:lnTo>
                      <a:pt x="714" y="701"/>
                    </a:lnTo>
                    <a:lnTo>
                      <a:pt x="717" y="701"/>
                    </a:lnTo>
                    <a:lnTo>
                      <a:pt x="719" y="701"/>
                    </a:lnTo>
                    <a:lnTo>
                      <a:pt x="721" y="701"/>
                    </a:lnTo>
                    <a:lnTo>
                      <a:pt x="724" y="701"/>
                    </a:lnTo>
                    <a:lnTo>
                      <a:pt x="726" y="701"/>
                    </a:lnTo>
                    <a:lnTo>
                      <a:pt x="729" y="701"/>
                    </a:lnTo>
                    <a:lnTo>
                      <a:pt x="731" y="701"/>
                    </a:lnTo>
                    <a:lnTo>
                      <a:pt x="733" y="701"/>
                    </a:lnTo>
                    <a:lnTo>
                      <a:pt x="736" y="701"/>
                    </a:lnTo>
                    <a:lnTo>
                      <a:pt x="738" y="701"/>
                    </a:lnTo>
                    <a:lnTo>
                      <a:pt x="741" y="701"/>
                    </a:lnTo>
                    <a:lnTo>
                      <a:pt x="743" y="701"/>
                    </a:lnTo>
                    <a:lnTo>
                      <a:pt x="745" y="701"/>
                    </a:lnTo>
                    <a:lnTo>
                      <a:pt x="748" y="701"/>
                    </a:lnTo>
                    <a:lnTo>
                      <a:pt x="750" y="701"/>
                    </a:lnTo>
                    <a:lnTo>
                      <a:pt x="753" y="701"/>
                    </a:lnTo>
                    <a:lnTo>
                      <a:pt x="755" y="701"/>
                    </a:lnTo>
                    <a:lnTo>
                      <a:pt x="758" y="701"/>
                    </a:lnTo>
                    <a:lnTo>
                      <a:pt x="760" y="701"/>
                    </a:lnTo>
                    <a:lnTo>
                      <a:pt x="762" y="701"/>
                    </a:lnTo>
                    <a:lnTo>
                      <a:pt x="765" y="701"/>
                    </a:lnTo>
                    <a:lnTo>
                      <a:pt x="767" y="701"/>
                    </a:lnTo>
                    <a:lnTo>
                      <a:pt x="770" y="701"/>
                    </a:lnTo>
                    <a:lnTo>
                      <a:pt x="772" y="701"/>
                    </a:lnTo>
                    <a:lnTo>
                      <a:pt x="774" y="701"/>
                    </a:lnTo>
                    <a:lnTo>
                      <a:pt x="777" y="701"/>
                    </a:lnTo>
                    <a:lnTo>
                      <a:pt x="779" y="701"/>
                    </a:lnTo>
                    <a:lnTo>
                      <a:pt x="782" y="701"/>
                    </a:lnTo>
                    <a:lnTo>
                      <a:pt x="784" y="701"/>
                    </a:lnTo>
                    <a:lnTo>
                      <a:pt x="786" y="701"/>
                    </a:lnTo>
                    <a:lnTo>
                      <a:pt x="789" y="701"/>
                    </a:lnTo>
                    <a:lnTo>
                      <a:pt x="791" y="701"/>
                    </a:lnTo>
                    <a:lnTo>
                      <a:pt x="794" y="701"/>
                    </a:lnTo>
                    <a:lnTo>
                      <a:pt x="796" y="701"/>
                    </a:lnTo>
                    <a:lnTo>
                      <a:pt x="799" y="701"/>
                    </a:lnTo>
                    <a:lnTo>
                      <a:pt x="801" y="701"/>
                    </a:lnTo>
                    <a:lnTo>
                      <a:pt x="803" y="701"/>
                    </a:lnTo>
                    <a:lnTo>
                      <a:pt x="806" y="701"/>
                    </a:lnTo>
                    <a:lnTo>
                      <a:pt x="808" y="701"/>
                    </a:lnTo>
                    <a:lnTo>
                      <a:pt x="811" y="701"/>
                    </a:lnTo>
                    <a:lnTo>
                      <a:pt x="813" y="701"/>
                    </a:lnTo>
                    <a:lnTo>
                      <a:pt x="815" y="701"/>
                    </a:lnTo>
                    <a:lnTo>
                      <a:pt x="818" y="701"/>
                    </a:lnTo>
                    <a:lnTo>
                      <a:pt x="820" y="701"/>
                    </a:lnTo>
                    <a:lnTo>
                      <a:pt x="823" y="701"/>
                    </a:lnTo>
                    <a:lnTo>
                      <a:pt x="825" y="701"/>
                    </a:lnTo>
                    <a:lnTo>
                      <a:pt x="827" y="701"/>
                    </a:lnTo>
                    <a:lnTo>
                      <a:pt x="830" y="701"/>
                    </a:lnTo>
                    <a:lnTo>
                      <a:pt x="832" y="701"/>
                    </a:lnTo>
                    <a:lnTo>
                      <a:pt x="835" y="701"/>
                    </a:lnTo>
                    <a:lnTo>
                      <a:pt x="837" y="701"/>
                    </a:lnTo>
                    <a:lnTo>
                      <a:pt x="840" y="701"/>
                    </a:lnTo>
                    <a:lnTo>
                      <a:pt x="842" y="701"/>
                    </a:lnTo>
                    <a:lnTo>
                      <a:pt x="844" y="701"/>
                    </a:lnTo>
                    <a:lnTo>
                      <a:pt x="847" y="701"/>
                    </a:lnTo>
                    <a:lnTo>
                      <a:pt x="849" y="701"/>
                    </a:lnTo>
                    <a:lnTo>
                      <a:pt x="852" y="701"/>
                    </a:lnTo>
                    <a:lnTo>
                      <a:pt x="854" y="701"/>
                    </a:lnTo>
                    <a:lnTo>
                      <a:pt x="856" y="701"/>
                    </a:lnTo>
                    <a:lnTo>
                      <a:pt x="859" y="701"/>
                    </a:lnTo>
                    <a:lnTo>
                      <a:pt x="861" y="701"/>
                    </a:lnTo>
                    <a:lnTo>
                      <a:pt x="864" y="701"/>
                    </a:lnTo>
                    <a:lnTo>
                      <a:pt x="866" y="701"/>
                    </a:lnTo>
                    <a:lnTo>
                      <a:pt x="869" y="701"/>
                    </a:lnTo>
                    <a:lnTo>
                      <a:pt x="871" y="701"/>
                    </a:lnTo>
                    <a:lnTo>
                      <a:pt x="873" y="701"/>
                    </a:lnTo>
                    <a:lnTo>
                      <a:pt x="876" y="701"/>
                    </a:lnTo>
                    <a:lnTo>
                      <a:pt x="878" y="701"/>
                    </a:lnTo>
                    <a:lnTo>
                      <a:pt x="881" y="701"/>
                    </a:lnTo>
                    <a:lnTo>
                      <a:pt x="883" y="701"/>
                    </a:lnTo>
                    <a:lnTo>
                      <a:pt x="885" y="701"/>
                    </a:lnTo>
                    <a:lnTo>
                      <a:pt x="888" y="701"/>
                    </a:lnTo>
                    <a:lnTo>
                      <a:pt x="890" y="701"/>
                    </a:lnTo>
                    <a:lnTo>
                      <a:pt x="893" y="701"/>
                    </a:lnTo>
                    <a:lnTo>
                      <a:pt x="895" y="701"/>
                    </a:lnTo>
                    <a:lnTo>
                      <a:pt x="897" y="701"/>
                    </a:lnTo>
                    <a:lnTo>
                      <a:pt x="900" y="701"/>
                    </a:lnTo>
                    <a:lnTo>
                      <a:pt x="902" y="701"/>
                    </a:lnTo>
                    <a:lnTo>
                      <a:pt x="905" y="701"/>
                    </a:lnTo>
                    <a:lnTo>
                      <a:pt x="907" y="701"/>
                    </a:lnTo>
                    <a:lnTo>
                      <a:pt x="910" y="701"/>
                    </a:lnTo>
                    <a:lnTo>
                      <a:pt x="912" y="701"/>
                    </a:lnTo>
                    <a:lnTo>
                      <a:pt x="914" y="701"/>
                    </a:lnTo>
                    <a:lnTo>
                      <a:pt x="917" y="701"/>
                    </a:lnTo>
                    <a:lnTo>
                      <a:pt x="919" y="701"/>
                    </a:lnTo>
                    <a:lnTo>
                      <a:pt x="922" y="701"/>
                    </a:lnTo>
                    <a:lnTo>
                      <a:pt x="924" y="701"/>
                    </a:lnTo>
                    <a:lnTo>
                      <a:pt x="926" y="701"/>
                    </a:lnTo>
                    <a:lnTo>
                      <a:pt x="929" y="701"/>
                    </a:lnTo>
                    <a:lnTo>
                      <a:pt x="931" y="701"/>
                    </a:lnTo>
                    <a:lnTo>
                      <a:pt x="934" y="701"/>
                    </a:lnTo>
                    <a:lnTo>
                      <a:pt x="936" y="701"/>
                    </a:lnTo>
                    <a:lnTo>
                      <a:pt x="938" y="701"/>
                    </a:lnTo>
                    <a:lnTo>
                      <a:pt x="941" y="701"/>
                    </a:lnTo>
                    <a:lnTo>
                      <a:pt x="943" y="701"/>
                    </a:lnTo>
                    <a:lnTo>
                      <a:pt x="946" y="701"/>
                    </a:lnTo>
                    <a:lnTo>
                      <a:pt x="948" y="701"/>
                    </a:lnTo>
                    <a:lnTo>
                      <a:pt x="951" y="701"/>
                    </a:lnTo>
                    <a:lnTo>
                      <a:pt x="953" y="701"/>
                    </a:lnTo>
                    <a:lnTo>
                      <a:pt x="955" y="701"/>
                    </a:lnTo>
                    <a:lnTo>
                      <a:pt x="958" y="701"/>
                    </a:lnTo>
                    <a:lnTo>
                      <a:pt x="960" y="701"/>
                    </a:lnTo>
                    <a:lnTo>
                      <a:pt x="963" y="701"/>
                    </a:lnTo>
                    <a:lnTo>
                      <a:pt x="965" y="701"/>
                    </a:lnTo>
                    <a:lnTo>
                      <a:pt x="967" y="701"/>
                    </a:lnTo>
                    <a:lnTo>
                      <a:pt x="970" y="701"/>
                    </a:lnTo>
                    <a:lnTo>
                      <a:pt x="972" y="701"/>
                    </a:lnTo>
                    <a:lnTo>
                      <a:pt x="975" y="701"/>
                    </a:lnTo>
                    <a:lnTo>
                      <a:pt x="977" y="701"/>
                    </a:lnTo>
                    <a:lnTo>
                      <a:pt x="979" y="701"/>
                    </a:lnTo>
                    <a:lnTo>
                      <a:pt x="982" y="701"/>
                    </a:lnTo>
                    <a:lnTo>
                      <a:pt x="984" y="701"/>
                    </a:lnTo>
                    <a:lnTo>
                      <a:pt x="987" y="701"/>
                    </a:lnTo>
                    <a:lnTo>
                      <a:pt x="989" y="701"/>
                    </a:lnTo>
                    <a:lnTo>
                      <a:pt x="992" y="701"/>
                    </a:lnTo>
                    <a:lnTo>
                      <a:pt x="994" y="701"/>
                    </a:lnTo>
                    <a:lnTo>
                      <a:pt x="996" y="701"/>
                    </a:lnTo>
                    <a:lnTo>
                      <a:pt x="999" y="701"/>
                    </a:lnTo>
                    <a:lnTo>
                      <a:pt x="1001" y="701"/>
                    </a:lnTo>
                    <a:lnTo>
                      <a:pt x="1004" y="701"/>
                    </a:lnTo>
                    <a:lnTo>
                      <a:pt x="1006" y="701"/>
                    </a:lnTo>
                    <a:lnTo>
                      <a:pt x="1008" y="701"/>
                    </a:lnTo>
                    <a:lnTo>
                      <a:pt x="1011" y="701"/>
                    </a:lnTo>
                    <a:lnTo>
                      <a:pt x="1013" y="701"/>
                    </a:lnTo>
                    <a:lnTo>
                      <a:pt x="1016" y="701"/>
                    </a:lnTo>
                    <a:lnTo>
                      <a:pt x="1018" y="701"/>
                    </a:lnTo>
                    <a:lnTo>
                      <a:pt x="1021" y="701"/>
                    </a:lnTo>
                    <a:lnTo>
                      <a:pt x="1023" y="701"/>
                    </a:lnTo>
                    <a:lnTo>
                      <a:pt x="1025" y="701"/>
                    </a:lnTo>
                    <a:lnTo>
                      <a:pt x="1028" y="701"/>
                    </a:lnTo>
                    <a:lnTo>
                      <a:pt x="1030" y="701"/>
                    </a:lnTo>
                    <a:lnTo>
                      <a:pt x="1033" y="701"/>
                    </a:lnTo>
                    <a:lnTo>
                      <a:pt x="1035" y="701"/>
                    </a:lnTo>
                    <a:lnTo>
                      <a:pt x="1037" y="701"/>
                    </a:lnTo>
                    <a:lnTo>
                      <a:pt x="1040" y="701"/>
                    </a:lnTo>
                    <a:lnTo>
                      <a:pt x="1042" y="701"/>
                    </a:lnTo>
                    <a:lnTo>
                      <a:pt x="1045" y="701"/>
                    </a:lnTo>
                    <a:lnTo>
                      <a:pt x="1047" y="701"/>
                    </a:lnTo>
                    <a:lnTo>
                      <a:pt x="1049" y="701"/>
                    </a:lnTo>
                    <a:lnTo>
                      <a:pt x="1052" y="701"/>
                    </a:lnTo>
                    <a:lnTo>
                      <a:pt x="1054" y="701"/>
                    </a:lnTo>
                    <a:lnTo>
                      <a:pt x="1057" y="701"/>
                    </a:lnTo>
                    <a:lnTo>
                      <a:pt x="1059" y="701"/>
                    </a:lnTo>
                    <a:lnTo>
                      <a:pt x="1062" y="701"/>
                    </a:lnTo>
                    <a:lnTo>
                      <a:pt x="1064" y="701"/>
                    </a:lnTo>
                    <a:lnTo>
                      <a:pt x="1066" y="701"/>
                    </a:lnTo>
                    <a:lnTo>
                      <a:pt x="1069" y="701"/>
                    </a:lnTo>
                    <a:lnTo>
                      <a:pt x="1071" y="701"/>
                    </a:lnTo>
                    <a:lnTo>
                      <a:pt x="1074" y="701"/>
                    </a:lnTo>
                    <a:lnTo>
                      <a:pt x="1076" y="701"/>
                    </a:lnTo>
                    <a:lnTo>
                      <a:pt x="1078" y="701"/>
                    </a:lnTo>
                    <a:lnTo>
                      <a:pt x="1081" y="701"/>
                    </a:lnTo>
                    <a:lnTo>
                      <a:pt x="1083" y="701"/>
                    </a:lnTo>
                    <a:lnTo>
                      <a:pt x="1086" y="701"/>
                    </a:lnTo>
                    <a:lnTo>
                      <a:pt x="1088" y="701"/>
                    </a:lnTo>
                    <a:lnTo>
                      <a:pt x="1090" y="701"/>
                    </a:lnTo>
                    <a:lnTo>
                      <a:pt x="1093" y="701"/>
                    </a:lnTo>
                    <a:lnTo>
                      <a:pt x="1095" y="701"/>
                    </a:lnTo>
                    <a:lnTo>
                      <a:pt x="1098" y="701"/>
                    </a:lnTo>
                    <a:lnTo>
                      <a:pt x="1100" y="701"/>
                    </a:lnTo>
                    <a:lnTo>
                      <a:pt x="1103" y="701"/>
                    </a:lnTo>
                    <a:lnTo>
                      <a:pt x="1105" y="701"/>
                    </a:lnTo>
                    <a:lnTo>
                      <a:pt x="1107" y="701"/>
                    </a:lnTo>
                    <a:lnTo>
                      <a:pt x="1110" y="701"/>
                    </a:lnTo>
                    <a:lnTo>
                      <a:pt x="1112" y="701"/>
                    </a:lnTo>
                    <a:lnTo>
                      <a:pt x="1115" y="701"/>
                    </a:lnTo>
                    <a:lnTo>
                      <a:pt x="1117" y="701"/>
                    </a:lnTo>
                    <a:lnTo>
                      <a:pt x="1119" y="701"/>
                    </a:lnTo>
                    <a:lnTo>
                      <a:pt x="1122" y="701"/>
                    </a:lnTo>
                    <a:lnTo>
                      <a:pt x="1124" y="701"/>
                    </a:lnTo>
                    <a:lnTo>
                      <a:pt x="1127" y="701"/>
                    </a:lnTo>
                    <a:lnTo>
                      <a:pt x="1129" y="701"/>
                    </a:lnTo>
                    <a:lnTo>
                      <a:pt x="1131" y="701"/>
                    </a:lnTo>
                    <a:lnTo>
                      <a:pt x="1134" y="701"/>
                    </a:lnTo>
                    <a:lnTo>
                      <a:pt x="1136" y="701"/>
                    </a:lnTo>
                    <a:lnTo>
                      <a:pt x="1139" y="701"/>
                    </a:lnTo>
                    <a:lnTo>
                      <a:pt x="1141" y="701"/>
                    </a:lnTo>
                    <a:lnTo>
                      <a:pt x="1144" y="701"/>
                    </a:lnTo>
                    <a:lnTo>
                      <a:pt x="1146" y="701"/>
                    </a:lnTo>
                    <a:lnTo>
                      <a:pt x="1148" y="701"/>
                    </a:lnTo>
                    <a:lnTo>
                      <a:pt x="1151" y="701"/>
                    </a:lnTo>
                    <a:lnTo>
                      <a:pt x="1153" y="701"/>
                    </a:lnTo>
                    <a:lnTo>
                      <a:pt x="1156" y="701"/>
                    </a:lnTo>
                    <a:lnTo>
                      <a:pt x="1158" y="701"/>
                    </a:lnTo>
                    <a:lnTo>
                      <a:pt x="1160" y="701"/>
                    </a:lnTo>
                    <a:lnTo>
                      <a:pt x="1163" y="701"/>
                    </a:lnTo>
                    <a:lnTo>
                      <a:pt x="1165" y="701"/>
                    </a:lnTo>
                    <a:lnTo>
                      <a:pt x="1168" y="701"/>
                    </a:lnTo>
                    <a:lnTo>
                      <a:pt x="1170" y="701"/>
                    </a:lnTo>
                    <a:lnTo>
                      <a:pt x="1173" y="701"/>
                    </a:lnTo>
                    <a:lnTo>
                      <a:pt x="1175" y="701"/>
                    </a:lnTo>
                    <a:lnTo>
                      <a:pt x="1177" y="701"/>
                    </a:lnTo>
                    <a:lnTo>
                      <a:pt x="1180" y="701"/>
                    </a:lnTo>
                    <a:lnTo>
                      <a:pt x="1182" y="701"/>
                    </a:lnTo>
                    <a:lnTo>
                      <a:pt x="1185" y="701"/>
                    </a:lnTo>
                    <a:lnTo>
                      <a:pt x="1187" y="701"/>
                    </a:lnTo>
                    <a:lnTo>
                      <a:pt x="1189" y="701"/>
                    </a:lnTo>
                    <a:lnTo>
                      <a:pt x="1192" y="701"/>
                    </a:lnTo>
                    <a:lnTo>
                      <a:pt x="1194" y="701"/>
                    </a:lnTo>
                    <a:lnTo>
                      <a:pt x="1197" y="701"/>
                    </a:lnTo>
                    <a:lnTo>
                      <a:pt x="1199" y="701"/>
                    </a:lnTo>
                    <a:lnTo>
                      <a:pt x="1201" y="701"/>
                    </a:lnTo>
                    <a:lnTo>
                      <a:pt x="1204" y="701"/>
                    </a:lnTo>
                    <a:lnTo>
                      <a:pt x="1206" y="701"/>
                    </a:lnTo>
                    <a:lnTo>
                      <a:pt x="1209" y="701"/>
                    </a:lnTo>
                    <a:lnTo>
                      <a:pt x="1211" y="701"/>
                    </a:lnTo>
                    <a:lnTo>
                      <a:pt x="1214" y="701"/>
                    </a:lnTo>
                    <a:lnTo>
                      <a:pt x="1216" y="701"/>
                    </a:lnTo>
                    <a:lnTo>
                      <a:pt x="1218" y="701"/>
                    </a:lnTo>
                    <a:lnTo>
                      <a:pt x="1221" y="701"/>
                    </a:lnTo>
                    <a:lnTo>
                      <a:pt x="1223" y="701"/>
                    </a:lnTo>
                    <a:lnTo>
                      <a:pt x="1226" y="701"/>
                    </a:lnTo>
                    <a:lnTo>
                      <a:pt x="1228" y="701"/>
                    </a:lnTo>
                    <a:lnTo>
                      <a:pt x="1230" y="701"/>
                    </a:lnTo>
                    <a:lnTo>
                      <a:pt x="1233" y="701"/>
                    </a:lnTo>
                    <a:lnTo>
                      <a:pt x="1235" y="701"/>
                    </a:lnTo>
                    <a:lnTo>
                      <a:pt x="1238" y="701"/>
                    </a:lnTo>
                    <a:lnTo>
                      <a:pt x="1240" y="701"/>
                    </a:lnTo>
                    <a:lnTo>
                      <a:pt x="1242" y="701"/>
                    </a:lnTo>
                    <a:lnTo>
                      <a:pt x="1245" y="701"/>
                    </a:lnTo>
                    <a:lnTo>
                      <a:pt x="1247" y="701"/>
                    </a:lnTo>
                    <a:lnTo>
                      <a:pt x="1250" y="701"/>
                    </a:lnTo>
                    <a:lnTo>
                      <a:pt x="1252" y="701"/>
                    </a:lnTo>
                    <a:lnTo>
                      <a:pt x="1255" y="701"/>
                    </a:lnTo>
                    <a:lnTo>
                      <a:pt x="1257" y="701"/>
                    </a:lnTo>
                    <a:lnTo>
                      <a:pt x="1259" y="701"/>
                    </a:lnTo>
                    <a:lnTo>
                      <a:pt x="1262" y="701"/>
                    </a:lnTo>
                    <a:lnTo>
                      <a:pt x="1264" y="701"/>
                    </a:lnTo>
                    <a:lnTo>
                      <a:pt x="1267" y="701"/>
                    </a:lnTo>
                    <a:lnTo>
                      <a:pt x="1269" y="701"/>
                    </a:lnTo>
                    <a:lnTo>
                      <a:pt x="1271" y="701"/>
                    </a:lnTo>
                    <a:lnTo>
                      <a:pt x="1274" y="701"/>
                    </a:lnTo>
                    <a:lnTo>
                      <a:pt x="1276" y="701"/>
                    </a:lnTo>
                    <a:lnTo>
                      <a:pt x="1279" y="701"/>
                    </a:lnTo>
                    <a:lnTo>
                      <a:pt x="1281" y="701"/>
                    </a:lnTo>
                    <a:lnTo>
                      <a:pt x="1284" y="701"/>
                    </a:lnTo>
                    <a:lnTo>
                      <a:pt x="1286" y="701"/>
                    </a:lnTo>
                    <a:lnTo>
                      <a:pt x="1288" y="701"/>
                    </a:lnTo>
                    <a:lnTo>
                      <a:pt x="1291" y="701"/>
                    </a:lnTo>
                    <a:lnTo>
                      <a:pt x="1293" y="701"/>
                    </a:lnTo>
                    <a:lnTo>
                      <a:pt x="1296" y="701"/>
                    </a:lnTo>
                    <a:lnTo>
                      <a:pt x="1298" y="701"/>
                    </a:lnTo>
                    <a:lnTo>
                      <a:pt x="1300" y="701"/>
                    </a:lnTo>
                    <a:lnTo>
                      <a:pt x="1303" y="701"/>
                    </a:lnTo>
                    <a:lnTo>
                      <a:pt x="1305" y="701"/>
                    </a:lnTo>
                    <a:lnTo>
                      <a:pt x="1308" y="701"/>
                    </a:lnTo>
                    <a:lnTo>
                      <a:pt x="1310" y="701"/>
                    </a:lnTo>
                    <a:lnTo>
                      <a:pt x="1312" y="701"/>
                    </a:lnTo>
                    <a:lnTo>
                      <a:pt x="1315" y="701"/>
                    </a:lnTo>
                    <a:lnTo>
                      <a:pt x="1317" y="701"/>
                    </a:lnTo>
                    <a:lnTo>
                      <a:pt x="1320" y="701"/>
                    </a:lnTo>
                    <a:lnTo>
                      <a:pt x="1322" y="701"/>
                    </a:lnTo>
                    <a:lnTo>
                      <a:pt x="1325" y="701"/>
                    </a:lnTo>
                    <a:lnTo>
                      <a:pt x="1327" y="701"/>
                    </a:lnTo>
                    <a:lnTo>
                      <a:pt x="1329" y="701"/>
                    </a:lnTo>
                    <a:lnTo>
                      <a:pt x="1332" y="701"/>
                    </a:lnTo>
                    <a:lnTo>
                      <a:pt x="1334" y="701"/>
                    </a:lnTo>
                    <a:lnTo>
                      <a:pt x="1337" y="701"/>
                    </a:lnTo>
                    <a:lnTo>
                      <a:pt x="1339" y="701"/>
                    </a:lnTo>
                    <a:lnTo>
                      <a:pt x="1341" y="701"/>
                    </a:lnTo>
                    <a:lnTo>
                      <a:pt x="1344" y="701"/>
                    </a:lnTo>
                    <a:lnTo>
                      <a:pt x="1346" y="701"/>
                    </a:lnTo>
                    <a:lnTo>
                      <a:pt x="1349" y="701"/>
                    </a:lnTo>
                    <a:lnTo>
                      <a:pt x="1351" y="701"/>
                    </a:lnTo>
                    <a:lnTo>
                      <a:pt x="1353" y="701"/>
                    </a:lnTo>
                    <a:lnTo>
                      <a:pt x="1356" y="701"/>
                    </a:lnTo>
                    <a:lnTo>
                      <a:pt x="1358" y="701"/>
                    </a:lnTo>
                    <a:lnTo>
                      <a:pt x="1361" y="701"/>
                    </a:lnTo>
                    <a:lnTo>
                      <a:pt x="1363" y="701"/>
                    </a:lnTo>
                    <a:lnTo>
                      <a:pt x="1366" y="701"/>
                    </a:lnTo>
                    <a:lnTo>
                      <a:pt x="1368" y="701"/>
                    </a:lnTo>
                    <a:lnTo>
                      <a:pt x="1370" y="701"/>
                    </a:lnTo>
                    <a:lnTo>
                      <a:pt x="1373" y="701"/>
                    </a:lnTo>
                    <a:lnTo>
                      <a:pt x="1375" y="701"/>
                    </a:lnTo>
                    <a:lnTo>
                      <a:pt x="1378" y="701"/>
                    </a:lnTo>
                    <a:lnTo>
                      <a:pt x="1380" y="701"/>
                    </a:lnTo>
                    <a:lnTo>
                      <a:pt x="1382" y="701"/>
                    </a:lnTo>
                    <a:lnTo>
                      <a:pt x="1385" y="701"/>
                    </a:lnTo>
                    <a:lnTo>
                      <a:pt x="1387" y="701"/>
                    </a:lnTo>
                    <a:lnTo>
                      <a:pt x="1390" y="701"/>
                    </a:lnTo>
                    <a:lnTo>
                      <a:pt x="1392" y="701"/>
                    </a:lnTo>
                    <a:lnTo>
                      <a:pt x="1394" y="701"/>
                    </a:lnTo>
                    <a:lnTo>
                      <a:pt x="1397" y="701"/>
                    </a:lnTo>
                    <a:lnTo>
                      <a:pt x="1399" y="701"/>
                    </a:lnTo>
                    <a:lnTo>
                      <a:pt x="1402" y="701"/>
                    </a:lnTo>
                    <a:lnTo>
                      <a:pt x="1404" y="701"/>
                    </a:lnTo>
                    <a:lnTo>
                      <a:pt x="1407" y="701"/>
                    </a:lnTo>
                    <a:lnTo>
                      <a:pt x="1409" y="701"/>
                    </a:lnTo>
                    <a:lnTo>
                      <a:pt x="1411" y="701"/>
                    </a:lnTo>
                    <a:lnTo>
                      <a:pt x="1414" y="701"/>
                    </a:lnTo>
                    <a:lnTo>
                      <a:pt x="1416" y="701"/>
                    </a:lnTo>
                    <a:lnTo>
                      <a:pt x="1419" y="701"/>
                    </a:lnTo>
                    <a:lnTo>
                      <a:pt x="1421" y="701"/>
                    </a:lnTo>
                    <a:lnTo>
                      <a:pt x="1423" y="701"/>
                    </a:lnTo>
                    <a:lnTo>
                      <a:pt x="1426" y="701"/>
                    </a:lnTo>
                    <a:lnTo>
                      <a:pt x="1428" y="701"/>
                    </a:lnTo>
                    <a:lnTo>
                      <a:pt x="1431" y="701"/>
                    </a:lnTo>
                    <a:lnTo>
                      <a:pt x="1433" y="701"/>
                    </a:lnTo>
                    <a:lnTo>
                      <a:pt x="1436" y="701"/>
                    </a:lnTo>
                    <a:lnTo>
                      <a:pt x="1438" y="701"/>
                    </a:lnTo>
                    <a:lnTo>
                      <a:pt x="1440" y="701"/>
                    </a:lnTo>
                    <a:lnTo>
                      <a:pt x="1443" y="701"/>
                    </a:lnTo>
                    <a:lnTo>
                      <a:pt x="1445" y="701"/>
                    </a:lnTo>
                    <a:lnTo>
                      <a:pt x="1448" y="701"/>
                    </a:lnTo>
                    <a:lnTo>
                      <a:pt x="1450" y="701"/>
                    </a:lnTo>
                    <a:lnTo>
                      <a:pt x="1452" y="701"/>
                    </a:lnTo>
                    <a:lnTo>
                      <a:pt x="1455" y="701"/>
                    </a:lnTo>
                    <a:lnTo>
                      <a:pt x="1457" y="701"/>
                    </a:lnTo>
                    <a:lnTo>
                      <a:pt x="1460" y="701"/>
                    </a:lnTo>
                    <a:lnTo>
                      <a:pt x="1462" y="701"/>
                    </a:lnTo>
                    <a:lnTo>
                      <a:pt x="1464" y="701"/>
                    </a:lnTo>
                    <a:lnTo>
                      <a:pt x="1467" y="701"/>
                    </a:lnTo>
                    <a:lnTo>
                      <a:pt x="1469" y="701"/>
                    </a:lnTo>
                    <a:lnTo>
                      <a:pt x="1472" y="701"/>
                    </a:lnTo>
                    <a:lnTo>
                      <a:pt x="1474" y="701"/>
                    </a:lnTo>
                    <a:lnTo>
                      <a:pt x="1477" y="701"/>
                    </a:lnTo>
                    <a:lnTo>
                      <a:pt x="1479" y="701"/>
                    </a:lnTo>
                    <a:lnTo>
                      <a:pt x="1481" y="701"/>
                    </a:lnTo>
                    <a:lnTo>
                      <a:pt x="1484" y="701"/>
                    </a:lnTo>
                    <a:lnTo>
                      <a:pt x="1486" y="701"/>
                    </a:lnTo>
                    <a:lnTo>
                      <a:pt x="1489" y="701"/>
                    </a:lnTo>
                    <a:lnTo>
                      <a:pt x="1491" y="701"/>
                    </a:lnTo>
                    <a:lnTo>
                      <a:pt x="1493" y="701"/>
                    </a:lnTo>
                    <a:lnTo>
                      <a:pt x="1496" y="701"/>
                    </a:lnTo>
                    <a:lnTo>
                      <a:pt x="1498" y="701"/>
                    </a:lnTo>
                    <a:lnTo>
                      <a:pt x="1501" y="701"/>
                    </a:lnTo>
                    <a:lnTo>
                      <a:pt x="1503" y="701"/>
                    </a:lnTo>
                    <a:lnTo>
                      <a:pt x="1505" y="701"/>
                    </a:lnTo>
                    <a:lnTo>
                      <a:pt x="1508" y="701"/>
                    </a:lnTo>
                    <a:lnTo>
                      <a:pt x="1510" y="701"/>
                    </a:lnTo>
                    <a:lnTo>
                      <a:pt x="1513" y="701"/>
                    </a:lnTo>
                    <a:lnTo>
                      <a:pt x="1515" y="701"/>
                    </a:lnTo>
                    <a:lnTo>
                      <a:pt x="1518" y="701"/>
                    </a:lnTo>
                    <a:lnTo>
                      <a:pt x="1520" y="701"/>
                    </a:lnTo>
                    <a:lnTo>
                      <a:pt x="1522" y="701"/>
                    </a:lnTo>
                    <a:lnTo>
                      <a:pt x="1525" y="701"/>
                    </a:lnTo>
                    <a:lnTo>
                      <a:pt x="1527" y="701"/>
                    </a:lnTo>
                    <a:lnTo>
                      <a:pt x="1530" y="701"/>
                    </a:lnTo>
                    <a:lnTo>
                      <a:pt x="1532" y="701"/>
                    </a:lnTo>
                    <a:lnTo>
                      <a:pt x="1534" y="701"/>
                    </a:lnTo>
                    <a:lnTo>
                      <a:pt x="1537" y="701"/>
                    </a:lnTo>
                    <a:lnTo>
                      <a:pt x="1539" y="701"/>
                    </a:lnTo>
                    <a:lnTo>
                      <a:pt x="1542" y="701"/>
                    </a:lnTo>
                    <a:lnTo>
                      <a:pt x="1544" y="701"/>
                    </a:lnTo>
                    <a:lnTo>
                      <a:pt x="1546" y="701"/>
                    </a:lnTo>
                    <a:lnTo>
                      <a:pt x="1549" y="701"/>
                    </a:lnTo>
                    <a:lnTo>
                      <a:pt x="1551" y="701"/>
                    </a:lnTo>
                    <a:lnTo>
                      <a:pt x="1554" y="701"/>
                    </a:lnTo>
                    <a:lnTo>
                      <a:pt x="1556" y="701"/>
                    </a:lnTo>
                    <a:lnTo>
                      <a:pt x="1559" y="701"/>
                    </a:lnTo>
                    <a:lnTo>
                      <a:pt x="1561" y="701"/>
                    </a:lnTo>
                    <a:lnTo>
                      <a:pt x="1563" y="701"/>
                    </a:lnTo>
                    <a:lnTo>
                      <a:pt x="1566" y="701"/>
                    </a:lnTo>
                    <a:lnTo>
                      <a:pt x="1568" y="701"/>
                    </a:lnTo>
                    <a:lnTo>
                      <a:pt x="1571" y="701"/>
                    </a:lnTo>
                    <a:lnTo>
                      <a:pt x="1573" y="701"/>
                    </a:lnTo>
                    <a:lnTo>
                      <a:pt x="1575" y="701"/>
                    </a:lnTo>
                    <a:lnTo>
                      <a:pt x="1578" y="701"/>
                    </a:lnTo>
                    <a:lnTo>
                      <a:pt x="1580" y="701"/>
                    </a:lnTo>
                    <a:lnTo>
                      <a:pt x="1583" y="701"/>
                    </a:lnTo>
                    <a:lnTo>
                      <a:pt x="1585" y="701"/>
                    </a:lnTo>
                    <a:lnTo>
                      <a:pt x="1588" y="701"/>
                    </a:lnTo>
                    <a:lnTo>
                      <a:pt x="1590" y="701"/>
                    </a:lnTo>
                    <a:lnTo>
                      <a:pt x="1592" y="701"/>
                    </a:lnTo>
                    <a:lnTo>
                      <a:pt x="1595" y="701"/>
                    </a:lnTo>
                    <a:lnTo>
                      <a:pt x="1597" y="701"/>
                    </a:lnTo>
                    <a:lnTo>
                      <a:pt x="1600" y="701"/>
                    </a:lnTo>
                    <a:lnTo>
                      <a:pt x="1602" y="701"/>
                    </a:lnTo>
                    <a:lnTo>
                      <a:pt x="1604" y="701"/>
                    </a:lnTo>
                    <a:lnTo>
                      <a:pt x="1607" y="701"/>
                    </a:lnTo>
                    <a:lnTo>
                      <a:pt x="1609" y="701"/>
                    </a:lnTo>
                    <a:lnTo>
                      <a:pt x="1612" y="701"/>
                    </a:lnTo>
                    <a:lnTo>
                      <a:pt x="1614" y="701"/>
                    </a:lnTo>
                    <a:lnTo>
                      <a:pt x="1616" y="701"/>
                    </a:lnTo>
                    <a:lnTo>
                      <a:pt x="1619" y="701"/>
                    </a:lnTo>
                    <a:lnTo>
                      <a:pt x="1621" y="701"/>
                    </a:lnTo>
                    <a:lnTo>
                      <a:pt x="1624" y="701"/>
                    </a:lnTo>
                    <a:lnTo>
                      <a:pt x="1626" y="701"/>
                    </a:lnTo>
                    <a:lnTo>
                      <a:pt x="1629" y="701"/>
                    </a:lnTo>
                    <a:lnTo>
                      <a:pt x="1631" y="701"/>
                    </a:lnTo>
                    <a:lnTo>
                      <a:pt x="1633" y="701"/>
                    </a:lnTo>
                    <a:lnTo>
                      <a:pt x="1636" y="701"/>
                    </a:lnTo>
                    <a:lnTo>
                      <a:pt x="1638" y="701"/>
                    </a:lnTo>
                    <a:lnTo>
                      <a:pt x="1641" y="701"/>
                    </a:lnTo>
                    <a:lnTo>
                      <a:pt x="1643" y="701"/>
                    </a:lnTo>
                    <a:lnTo>
                      <a:pt x="1645" y="701"/>
                    </a:lnTo>
                    <a:lnTo>
                      <a:pt x="1648" y="701"/>
                    </a:lnTo>
                    <a:lnTo>
                      <a:pt x="1650" y="701"/>
                    </a:lnTo>
                    <a:lnTo>
                      <a:pt x="1653" y="701"/>
                    </a:lnTo>
                    <a:lnTo>
                      <a:pt x="1655" y="701"/>
                    </a:lnTo>
                    <a:lnTo>
                      <a:pt x="1657" y="701"/>
                    </a:lnTo>
                    <a:lnTo>
                      <a:pt x="1660" y="701"/>
                    </a:lnTo>
                    <a:lnTo>
                      <a:pt x="1662" y="701"/>
                    </a:lnTo>
                    <a:lnTo>
                      <a:pt x="1665" y="701"/>
                    </a:lnTo>
                    <a:lnTo>
                      <a:pt x="1667" y="701"/>
                    </a:lnTo>
                    <a:lnTo>
                      <a:pt x="1670" y="701"/>
                    </a:lnTo>
                    <a:lnTo>
                      <a:pt x="1672" y="701"/>
                    </a:lnTo>
                    <a:lnTo>
                      <a:pt x="1674" y="701"/>
                    </a:lnTo>
                    <a:lnTo>
                      <a:pt x="1677" y="701"/>
                    </a:lnTo>
                    <a:lnTo>
                      <a:pt x="1679" y="701"/>
                    </a:lnTo>
                    <a:lnTo>
                      <a:pt x="1682" y="701"/>
                    </a:lnTo>
                    <a:lnTo>
                      <a:pt x="1684" y="701"/>
                    </a:lnTo>
                    <a:lnTo>
                      <a:pt x="1686" y="701"/>
                    </a:lnTo>
                    <a:lnTo>
                      <a:pt x="1689" y="701"/>
                    </a:lnTo>
                    <a:lnTo>
                      <a:pt x="1691" y="701"/>
                    </a:lnTo>
                    <a:lnTo>
                      <a:pt x="1694" y="701"/>
                    </a:lnTo>
                    <a:lnTo>
                      <a:pt x="1696" y="701"/>
                    </a:lnTo>
                    <a:lnTo>
                      <a:pt x="1698" y="701"/>
                    </a:lnTo>
                    <a:lnTo>
                      <a:pt x="1701" y="701"/>
                    </a:lnTo>
                    <a:lnTo>
                      <a:pt x="1703" y="701"/>
                    </a:lnTo>
                    <a:lnTo>
                      <a:pt x="1706" y="701"/>
                    </a:lnTo>
                    <a:lnTo>
                      <a:pt x="1708" y="701"/>
                    </a:lnTo>
                    <a:lnTo>
                      <a:pt x="1711" y="701"/>
                    </a:lnTo>
                    <a:lnTo>
                      <a:pt x="1713" y="701"/>
                    </a:lnTo>
                    <a:lnTo>
                      <a:pt x="1715" y="701"/>
                    </a:lnTo>
                    <a:lnTo>
                      <a:pt x="1718" y="701"/>
                    </a:lnTo>
                    <a:lnTo>
                      <a:pt x="1720" y="701"/>
                    </a:lnTo>
                    <a:lnTo>
                      <a:pt x="1723" y="701"/>
                    </a:lnTo>
                    <a:lnTo>
                      <a:pt x="1725" y="701"/>
                    </a:lnTo>
                    <a:lnTo>
                      <a:pt x="1727" y="701"/>
                    </a:lnTo>
                    <a:lnTo>
                      <a:pt x="1730" y="701"/>
                    </a:lnTo>
                    <a:lnTo>
                      <a:pt x="1732" y="701"/>
                    </a:lnTo>
                    <a:lnTo>
                      <a:pt x="1735" y="701"/>
                    </a:lnTo>
                    <a:lnTo>
                      <a:pt x="1737" y="701"/>
                    </a:lnTo>
                    <a:lnTo>
                      <a:pt x="1740" y="701"/>
                    </a:lnTo>
                    <a:lnTo>
                      <a:pt x="1742" y="701"/>
                    </a:lnTo>
                    <a:lnTo>
                      <a:pt x="1744" y="701"/>
                    </a:lnTo>
                    <a:lnTo>
                      <a:pt x="1747" y="701"/>
                    </a:lnTo>
                    <a:lnTo>
                      <a:pt x="1749" y="701"/>
                    </a:lnTo>
                    <a:lnTo>
                      <a:pt x="1752" y="701"/>
                    </a:lnTo>
                    <a:lnTo>
                      <a:pt x="1754" y="701"/>
                    </a:lnTo>
                    <a:lnTo>
                      <a:pt x="1756" y="701"/>
                    </a:lnTo>
                    <a:lnTo>
                      <a:pt x="1759" y="701"/>
                    </a:lnTo>
                    <a:lnTo>
                      <a:pt x="1761" y="701"/>
                    </a:lnTo>
                    <a:lnTo>
                      <a:pt x="1764" y="701"/>
                    </a:lnTo>
                    <a:lnTo>
                      <a:pt x="1766" y="701"/>
                    </a:lnTo>
                    <a:lnTo>
                      <a:pt x="1768" y="701"/>
                    </a:lnTo>
                    <a:lnTo>
                      <a:pt x="1771" y="701"/>
                    </a:lnTo>
                    <a:lnTo>
                      <a:pt x="1773" y="701"/>
                    </a:lnTo>
                    <a:lnTo>
                      <a:pt x="1776" y="701"/>
                    </a:lnTo>
                    <a:lnTo>
                      <a:pt x="1778" y="701"/>
                    </a:lnTo>
                    <a:lnTo>
                      <a:pt x="1781" y="701"/>
                    </a:lnTo>
                    <a:lnTo>
                      <a:pt x="1783" y="701"/>
                    </a:lnTo>
                    <a:lnTo>
                      <a:pt x="1785" y="701"/>
                    </a:lnTo>
                    <a:lnTo>
                      <a:pt x="1788" y="701"/>
                    </a:lnTo>
                    <a:lnTo>
                      <a:pt x="1790" y="701"/>
                    </a:lnTo>
                    <a:lnTo>
                      <a:pt x="1793" y="701"/>
                    </a:lnTo>
                    <a:lnTo>
                      <a:pt x="1795" y="701"/>
                    </a:lnTo>
                    <a:lnTo>
                      <a:pt x="1797" y="701"/>
                    </a:lnTo>
                    <a:lnTo>
                      <a:pt x="1800" y="701"/>
                    </a:lnTo>
                    <a:lnTo>
                      <a:pt x="1802" y="701"/>
                    </a:lnTo>
                    <a:lnTo>
                      <a:pt x="1805" y="701"/>
                    </a:lnTo>
                    <a:lnTo>
                      <a:pt x="1807" y="701"/>
                    </a:lnTo>
                    <a:lnTo>
                      <a:pt x="1809" y="701"/>
                    </a:lnTo>
                    <a:lnTo>
                      <a:pt x="1812" y="701"/>
                    </a:lnTo>
                    <a:lnTo>
                      <a:pt x="1814" y="701"/>
                    </a:lnTo>
                    <a:lnTo>
                      <a:pt x="1817" y="701"/>
                    </a:lnTo>
                    <a:lnTo>
                      <a:pt x="1819" y="701"/>
                    </a:lnTo>
                    <a:lnTo>
                      <a:pt x="1822" y="701"/>
                    </a:lnTo>
                    <a:lnTo>
                      <a:pt x="1824" y="701"/>
                    </a:lnTo>
                    <a:lnTo>
                      <a:pt x="1826" y="701"/>
                    </a:lnTo>
                    <a:lnTo>
                      <a:pt x="1829" y="701"/>
                    </a:lnTo>
                    <a:lnTo>
                      <a:pt x="1831" y="701"/>
                    </a:lnTo>
                    <a:lnTo>
                      <a:pt x="1834" y="701"/>
                    </a:lnTo>
                    <a:lnTo>
                      <a:pt x="1836" y="701"/>
                    </a:lnTo>
                    <a:lnTo>
                      <a:pt x="1838" y="701"/>
                    </a:lnTo>
                    <a:lnTo>
                      <a:pt x="1841" y="701"/>
                    </a:lnTo>
                    <a:lnTo>
                      <a:pt x="1843" y="701"/>
                    </a:lnTo>
                    <a:lnTo>
                      <a:pt x="1846" y="701"/>
                    </a:lnTo>
                    <a:lnTo>
                      <a:pt x="1848" y="701"/>
                    </a:lnTo>
                    <a:lnTo>
                      <a:pt x="1851" y="701"/>
                    </a:lnTo>
                    <a:lnTo>
                      <a:pt x="1853" y="701"/>
                    </a:lnTo>
                    <a:lnTo>
                      <a:pt x="1855" y="701"/>
                    </a:lnTo>
                    <a:lnTo>
                      <a:pt x="1858" y="701"/>
                    </a:lnTo>
                    <a:lnTo>
                      <a:pt x="1860" y="701"/>
                    </a:lnTo>
                    <a:lnTo>
                      <a:pt x="1863" y="701"/>
                    </a:lnTo>
                    <a:lnTo>
                      <a:pt x="1865" y="701"/>
                    </a:lnTo>
                    <a:lnTo>
                      <a:pt x="1867" y="701"/>
                    </a:lnTo>
                    <a:lnTo>
                      <a:pt x="1870" y="701"/>
                    </a:lnTo>
                    <a:lnTo>
                      <a:pt x="1872" y="701"/>
                    </a:lnTo>
                    <a:lnTo>
                      <a:pt x="1875" y="701"/>
                    </a:lnTo>
                    <a:lnTo>
                      <a:pt x="1877" y="701"/>
                    </a:lnTo>
                    <a:lnTo>
                      <a:pt x="1879" y="701"/>
                    </a:lnTo>
                    <a:lnTo>
                      <a:pt x="1882" y="701"/>
                    </a:lnTo>
                    <a:lnTo>
                      <a:pt x="1884" y="701"/>
                    </a:lnTo>
                    <a:lnTo>
                      <a:pt x="1887" y="701"/>
                    </a:lnTo>
                    <a:lnTo>
                      <a:pt x="1889" y="701"/>
                    </a:lnTo>
                    <a:lnTo>
                      <a:pt x="1892" y="701"/>
                    </a:lnTo>
                    <a:lnTo>
                      <a:pt x="1894" y="701"/>
                    </a:lnTo>
                    <a:lnTo>
                      <a:pt x="1896" y="701"/>
                    </a:lnTo>
                    <a:lnTo>
                      <a:pt x="1899" y="701"/>
                    </a:lnTo>
                    <a:lnTo>
                      <a:pt x="1901" y="701"/>
                    </a:lnTo>
                    <a:lnTo>
                      <a:pt x="1904" y="701"/>
                    </a:lnTo>
                    <a:lnTo>
                      <a:pt x="1906" y="701"/>
                    </a:lnTo>
                    <a:lnTo>
                      <a:pt x="1908" y="701"/>
                    </a:lnTo>
                    <a:lnTo>
                      <a:pt x="1911" y="701"/>
                    </a:lnTo>
                    <a:lnTo>
                      <a:pt x="1913" y="701"/>
                    </a:lnTo>
                    <a:lnTo>
                      <a:pt x="1916" y="701"/>
                    </a:lnTo>
                    <a:lnTo>
                      <a:pt x="1918" y="701"/>
                    </a:lnTo>
                    <a:lnTo>
                      <a:pt x="1920" y="701"/>
                    </a:lnTo>
                    <a:lnTo>
                      <a:pt x="1923" y="701"/>
                    </a:lnTo>
                    <a:lnTo>
                      <a:pt x="1925" y="701"/>
                    </a:lnTo>
                    <a:lnTo>
                      <a:pt x="1928" y="701"/>
                    </a:lnTo>
                    <a:lnTo>
                      <a:pt x="1930" y="701"/>
                    </a:lnTo>
                    <a:lnTo>
                      <a:pt x="1933" y="701"/>
                    </a:lnTo>
                    <a:lnTo>
                      <a:pt x="1935" y="701"/>
                    </a:lnTo>
                    <a:lnTo>
                      <a:pt x="1937" y="701"/>
                    </a:lnTo>
                    <a:lnTo>
                      <a:pt x="1940" y="701"/>
                    </a:lnTo>
                    <a:lnTo>
                      <a:pt x="1942" y="701"/>
                    </a:lnTo>
                    <a:lnTo>
                      <a:pt x="1945" y="701"/>
                    </a:lnTo>
                    <a:lnTo>
                      <a:pt x="1947" y="701"/>
                    </a:lnTo>
                    <a:lnTo>
                      <a:pt x="1949" y="701"/>
                    </a:lnTo>
                    <a:lnTo>
                      <a:pt x="1952" y="701"/>
                    </a:lnTo>
                    <a:lnTo>
                      <a:pt x="1954" y="701"/>
                    </a:lnTo>
                    <a:lnTo>
                      <a:pt x="1957" y="701"/>
                    </a:lnTo>
                    <a:lnTo>
                      <a:pt x="1959" y="701"/>
                    </a:lnTo>
                    <a:lnTo>
                      <a:pt x="1961" y="701"/>
                    </a:lnTo>
                    <a:lnTo>
                      <a:pt x="1964" y="701"/>
                    </a:lnTo>
                    <a:lnTo>
                      <a:pt x="1966" y="701"/>
                    </a:lnTo>
                    <a:lnTo>
                      <a:pt x="1969" y="701"/>
                    </a:lnTo>
                    <a:lnTo>
                      <a:pt x="1971" y="701"/>
                    </a:lnTo>
                    <a:lnTo>
                      <a:pt x="1974" y="701"/>
                    </a:lnTo>
                    <a:lnTo>
                      <a:pt x="1976" y="701"/>
                    </a:lnTo>
                    <a:lnTo>
                      <a:pt x="1978" y="701"/>
                    </a:lnTo>
                    <a:lnTo>
                      <a:pt x="1981" y="701"/>
                    </a:lnTo>
                    <a:lnTo>
                      <a:pt x="1983" y="701"/>
                    </a:lnTo>
                    <a:lnTo>
                      <a:pt x="1986" y="701"/>
                    </a:lnTo>
                    <a:lnTo>
                      <a:pt x="1988" y="701"/>
                    </a:lnTo>
                    <a:lnTo>
                      <a:pt x="1990" y="701"/>
                    </a:lnTo>
                    <a:lnTo>
                      <a:pt x="1993" y="701"/>
                    </a:lnTo>
                    <a:lnTo>
                      <a:pt x="1995" y="701"/>
                    </a:lnTo>
                    <a:lnTo>
                      <a:pt x="1998" y="701"/>
                    </a:lnTo>
                    <a:lnTo>
                      <a:pt x="2000" y="701"/>
                    </a:lnTo>
                    <a:lnTo>
                      <a:pt x="2003" y="701"/>
                    </a:lnTo>
                    <a:lnTo>
                      <a:pt x="2005" y="701"/>
                    </a:lnTo>
                    <a:lnTo>
                      <a:pt x="2007" y="701"/>
                    </a:lnTo>
                    <a:lnTo>
                      <a:pt x="2010" y="701"/>
                    </a:lnTo>
                    <a:lnTo>
                      <a:pt x="2012" y="701"/>
                    </a:lnTo>
                    <a:lnTo>
                      <a:pt x="2015" y="701"/>
                    </a:lnTo>
                    <a:lnTo>
                      <a:pt x="2017" y="701"/>
                    </a:lnTo>
                  </a:path>
                </a:pathLst>
              </a:custGeom>
              <a:noFill/>
              <a:ln w="1270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" name="Freeform 14946"/>
              <p:cNvSpPr>
                <a:spLocks/>
              </p:cNvSpPr>
              <p:nvPr/>
            </p:nvSpPr>
            <p:spPr bwMode="auto">
              <a:xfrm>
                <a:off x="553083" y="2496400"/>
                <a:ext cx="2803025" cy="578199"/>
              </a:xfrm>
              <a:custGeom>
                <a:avLst/>
                <a:gdLst>
                  <a:gd name="T0" fmla="*/ 29 w 2017"/>
                  <a:gd name="T1" fmla="*/ 648 h 648"/>
                  <a:gd name="T2" fmla="*/ 63 w 2017"/>
                  <a:gd name="T3" fmla="*/ 648 h 648"/>
                  <a:gd name="T4" fmla="*/ 96 w 2017"/>
                  <a:gd name="T5" fmla="*/ 644 h 648"/>
                  <a:gd name="T6" fmla="*/ 130 w 2017"/>
                  <a:gd name="T7" fmla="*/ 600 h 648"/>
                  <a:gd name="T8" fmla="*/ 164 w 2017"/>
                  <a:gd name="T9" fmla="*/ 550 h 648"/>
                  <a:gd name="T10" fmla="*/ 198 w 2017"/>
                  <a:gd name="T11" fmla="*/ 477 h 648"/>
                  <a:gd name="T12" fmla="*/ 232 w 2017"/>
                  <a:gd name="T13" fmla="*/ 364 h 648"/>
                  <a:gd name="T14" fmla="*/ 265 w 2017"/>
                  <a:gd name="T15" fmla="*/ 82 h 648"/>
                  <a:gd name="T16" fmla="*/ 299 w 2017"/>
                  <a:gd name="T17" fmla="*/ 149 h 648"/>
                  <a:gd name="T18" fmla="*/ 333 w 2017"/>
                  <a:gd name="T19" fmla="*/ 390 h 648"/>
                  <a:gd name="T20" fmla="*/ 367 w 2017"/>
                  <a:gd name="T21" fmla="*/ 492 h 648"/>
                  <a:gd name="T22" fmla="*/ 400 w 2017"/>
                  <a:gd name="T23" fmla="*/ 559 h 648"/>
                  <a:gd name="T24" fmla="*/ 434 w 2017"/>
                  <a:gd name="T25" fmla="*/ 610 h 648"/>
                  <a:gd name="T26" fmla="*/ 468 w 2017"/>
                  <a:gd name="T27" fmla="*/ 648 h 648"/>
                  <a:gd name="T28" fmla="*/ 502 w 2017"/>
                  <a:gd name="T29" fmla="*/ 648 h 648"/>
                  <a:gd name="T30" fmla="*/ 536 w 2017"/>
                  <a:gd name="T31" fmla="*/ 648 h 648"/>
                  <a:gd name="T32" fmla="*/ 569 w 2017"/>
                  <a:gd name="T33" fmla="*/ 648 h 648"/>
                  <a:gd name="T34" fmla="*/ 603 w 2017"/>
                  <a:gd name="T35" fmla="*/ 648 h 648"/>
                  <a:gd name="T36" fmla="*/ 637 w 2017"/>
                  <a:gd name="T37" fmla="*/ 648 h 648"/>
                  <a:gd name="T38" fmla="*/ 671 w 2017"/>
                  <a:gd name="T39" fmla="*/ 648 h 648"/>
                  <a:gd name="T40" fmla="*/ 704 w 2017"/>
                  <a:gd name="T41" fmla="*/ 648 h 648"/>
                  <a:gd name="T42" fmla="*/ 738 w 2017"/>
                  <a:gd name="T43" fmla="*/ 648 h 648"/>
                  <a:gd name="T44" fmla="*/ 772 w 2017"/>
                  <a:gd name="T45" fmla="*/ 648 h 648"/>
                  <a:gd name="T46" fmla="*/ 806 w 2017"/>
                  <a:gd name="T47" fmla="*/ 648 h 648"/>
                  <a:gd name="T48" fmla="*/ 840 w 2017"/>
                  <a:gd name="T49" fmla="*/ 648 h 648"/>
                  <a:gd name="T50" fmla="*/ 873 w 2017"/>
                  <a:gd name="T51" fmla="*/ 648 h 648"/>
                  <a:gd name="T52" fmla="*/ 907 w 2017"/>
                  <a:gd name="T53" fmla="*/ 648 h 648"/>
                  <a:gd name="T54" fmla="*/ 941 w 2017"/>
                  <a:gd name="T55" fmla="*/ 648 h 648"/>
                  <a:gd name="T56" fmla="*/ 975 w 2017"/>
                  <a:gd name="T57" fmla="*/ 648 h 648"/>
                  <a:gd name="T58" fmla="*/ 1008 w 2017"/>
                  <a:gd name="T59" fmla="*/ 648 h 648"/>
                  <a:gd name="T60" fmla="*/ 1042 w 2017"/>
                  <a:gd name="T61" fmla="*/ 648 h 648"/>
                  <a:gd name="T62" fmla="*/ 1076 w 2017"/>
                  <a:gd name="T63" fmla="*/ 648 h 648"/>
                  <a:gd name="T64" fmla="*/ 1110 w 2017"/>
                  <a:gd name="T65" fmla="*/ 648 h 648"/>
                  <a:gd name="T66" fmla="*/ 1144 w 2017"/>
                  <a:gd name="T67" fmla="*/ 648 h 648"/>
                  <a:gd name="T68" fmla="*/ 1177 w 2017"/>
                  <a:gd name="T69" fmla="*/ 648 h 648"/>
                  <a:gd name="T70" fmla="*/ 1211 w 2017"/>
                  <a:gd name="T71" fmla="*/ 648 h 648"/>
                  <a:gd name="T72" fmla="*/ 1245 w 2017"/>
                  <a:gd name="T73" fmla="*/ 648 h 648"/>
                  <a:gd name="T74" fmla="*/ 1279 w 2017"/>
                  <a:gd name="T75" fmla="*/ 648 h 648"/>
                  <a:gd name="T76" fmla="*/ 1312 w 2017"/>
                  <a:gd name="T77" fmla="*/ 648 h 648"/>
                  <a:gd name="T78" fmla="*/ 1346 w 2017"/>
                  <a:gd name="T79" fmla="*/ 648 h 648"/>
                  <a:gd name="T80" fmla="*/ 1380 w 2017"/>
                  <a:gd name="T81" fmla="*/ 648 h 648"/>
                  <a:gd name="T82" fmla="*/ 1414 w 2017"/>
                  <a:gd name="T83" fmla="*/ 648 h 648"/>
                  <a:gd name="T84" fmla="*/ 1448 w 2017"/>
                  <a:gd name="T85" fmla="*/ 648 h 648"/>
                  <a:gd name="T86" fmla="*/ 1481 w 2017"/>
                  <a:gd name="T87" fmla="*/ 648 h 648"/>
                  <a:gd name="T88" fmla="*/ 1515 w 2017"/>
                  <a:gd name="T89" fmla="*/ 648 h 648"/>
                  <a:gd name="T90" fmla="*/ 1549 w 2017"/>
                  <a:gd name="T91" fmla="*/ 648 h 648"/>
                  <a:gd name="T92" fmla="*/ 1583 w 2017"/>
                  <a:gd name="T93" fmla="*/ 648 h 648"/>
                  <a:gd name="T94" fmla="*/ 1616 w 2017"/>
                  <a:gd name="T95" fmla="*/ 648 h 648"/>
                  <a:gd name="T96" fmla="*/ 1650 w 2017"/>
                  <a:gd name="T97" fmla="*/ 648 h 648"/>
                  <a:gd name="T98" fmla="*/ 1684 w 2017"/>
                  <a:gd name="T99" fmla="*/ 648 h 648"/>
                  <a:gd name="T100" fmla="*/ 1718 w 2017"/>
                  <a:gd name="T101" fmla="*/ 648 h 648"/>
                  <a:gd name="T102" fmla="*/ 1752 w 2017"/>
                  <a:gd name="T103" fmla="*/ 648 h 648"/>
                  <a:gd name="T104" fmla="*/ 1785 w 2017"/>
                  <a:gd name="T105" fmla="*/ 648 h 648"/>
                  <a:gd name="T106" fmla="*/ 1819 w 2017"/>
                  <a:gd name="T107" fmla="*/ 648 h 648"/>
                  <a:gd name="T108" fmla="*/ 1853 w 2017"/>
                  <a:gd name="T109" fmla="*/ 648 h 648"/>
                  <a:gd name="T110" fmla="*/ 1887 w 2017"/>
                  <a:gd name="T111" fmla="*/ 648 h 648"/>
                  <a:gd name="T112" fmla="*/ 1920 w 2017"/>
                  <a:gd name="T113" fmla="*/ 648 h 648"/>
                  <a:gd name="T114" fmla="*/ 1954 w 2017"/>
                  <a:gd name="T115" fmla="*/ 648 h 648"/>
                  <a:gd name="T116" fmla="*/ 1988 w 2017"/>
                  <a:gd name="T117" fmla="*/ 648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648">
                    <a:moveTo>
                      <a:pt x="0" y="648"/>
                    </a:moveTo>
                    <a:lnTo>
                      <a:pt x="0" y="648"/>
                    </a:lnTo>
                    <a:lnTo>
                      <a:pt x="2" y="648"/>
                    </a:lnTo>
                    <a:lnTo>
                      <a:pt x="5" y="648"/>
                    </a:lnTo>
                    <a:lnTo>
                      <a:pt x="7" y="648"/>
                    </a:lnTo>
                    <a:lnTo>
                      <a:pt x="10" y="648"/>
                    </a:lnTo>
                    <a:lnTo>
                      <a:pt x="12" y="648"/>
                    </a:lnTo>
                    <a:lnTo>
                      <a:pt x="14" y="648"/>
                    </a:lnTo>
                    <a:lnTo>
                      <a:pt x="17" y="648"/>
                    </a:lnTo>
                    <a:lnTo>
                      <a:pt x="19" y="648"/>
                    </a:lnTo>
                    <a:lnTo>
                      <a:pt x="22" y="648"/>
                    </a:lnTo>
                    <a:lnTo>
                      <a:pt x="24" y="648"/>
                    </a:lnTo>
                    <a:lnTo>
                      <a:pt x="26" y="648"/>
                    </a:lnTo>
                    <a:lnTo>
                      <a:pt x="29" y="648"/>
                    </a:lnTo>
                    <a:lnTo>
                      <a:pt x="31" y="648"/>
                    </a:lnTo>
                    <a:lnTo>
                      <a:pt x="34" y="648"/>
                    </a:lnTo>
                    <a:lnTo>
                      <a:pt x="36" y="648"/>
                    </a:lnTo>
                    <a:lnTo>
                      <a:pt x="39" y="648"/>
                    </a:lnTo>
                    <a:lnTo>
                      <a:pt x="41" y="648"/>
                    </a:lnTo>
                    <a:lnTo>
                      <a:pt x="43" y="648"/>
                    </a:lnTo>
                    <a:lnTo>
                      <a:pt x="46" y="648"/>
                    </a:lnTo>
                    <a:lnTo>
                      <a:pt x="48" y="648"/>
                    </a:lnTo>
                    <a:lnTo>
                      <a:pt x="51" y="648"/>
                    </a:lnTo>
                    <a:lnTo>
                      <a:pt x="53" y="648"/>
                    </a:lnTo>
                    <a:lnTo>
                      <a:pt x="55" y="648"/>
                    </a:lnTo>
                    <a:lnTo>
                      <a:pt x="58" y="648"/>
                    </a:lnTo>
                    <a:lnTo>
                      <a:pt x="60" y="648"/>
                    </a:lnTo>
                    <a:lnTo>
                      <a:pt x="63" y="648"/>
                    </a:lnTo>
                    <a:lnTo>
                      <a:pt x="65" y="648"/>
                    </a:lnTo>
                    <a:lnTo>
                      <a:pt x="67" y="648"/>
                    </a:lnTo>
                    <a:lnTo>
                      <a:pt x="70" y="648"/>
                    </a:lnTo>
                    <a:lnTo>
                      <a:pt x="72" y="648"/>
                    </a:lnTo>
                    <a:lnTo>
                      <a:pt x="75" y="648"/>
                    </a:lnTo>
                    <a:lnTo>
                      <a:pt x="77" y="648"/>
                    </a:lnTo>
                    <a:lnTo>
                      <a:pt x="80" y="648"/>
                    </a:lnTo>
                    <a:lnTo>
                      <a:pt x="82" y="648"/>
                    </a:lnTo>
                    <a:lnTo>
                      <a:pt x="84" y="648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92" y="648"/>
                    </a:lnTo>
                    <a:lnTo>
                      <a:pt x="94" y="646"/>
                    </a:lnTo>
                    <a:lnTo>
                      <a:pt x="96" y="644"/>
                    </a:lnTo>
                    <a:lnTo>
                      <a:pt x="99" y="641"/>
                    </a:lnTo>
                    <a:lnTo>
                      <a:pt x="101" y="636"/>
                    </a:lnTo>
                    <a:lnTo>
                      <a:pt x="104" y="634"/>
                    </a:lnTo>
                    <a:lnTo>
                      <a:pt x="106" y="632"/>
                    </a:lnTo>
                    <a:lnTo>
                      <a:pt x="108" y="629"/>
                    </a:lnTo>
                    <a:lnTo>
                      <a:pt x="111" y="627"/>
                    </a:lnTo>
                    <a:lnTo>
                      <a:pt x="113" y="624"/>
                    </a:lnTo>
                    <a:lnTo>
                      <a:pt x="116" y="620"/>
                    </a:lnTo>
                    <a:lnTo>
                      <a:pt x="118" y="617"/>
                    </a:lnTo>
                    <a:lnTo>
                      <a:pt x="121" y="615"/>
                    </a:lnTo>
                    <a:lnTo>
                      <a:pt x="123" y="610"/>
                    </a:lnTo>
                    <a:lnTo>
                      <a:pt x="125" y="607"/>
                    </a:lnTo>
                    <a:lnTo>
                      <a:pt x="128" y="605"/>
                    </a:lnTo>
                    <a:lnTo>
                      <a:pt x="130" y="600"/>
                    </a:lnTo>
                    <a:lnTo>
                      <a:pt x="133" y="598"/>
                    </a:lnTo>
                    <a:lnTo>
                      <a:pt x="135" y="595"/>
                    </a:lnTo>
                    <a:lnTo>
                      <a:pt x="137" y="591"/>
                    </a:lnTo>
                    <a:lnTo>
                      <a:pt x="140" y="588"/>
                    </a:lnTo>
                    <a:lnTo>
                      <a:pt x="142" y="583"/>
                    </a:lnTo>
                    <a:lnTo>
                      <a:pt x="145" y="581"/>
                    </a:lnTo>
                    <a:lnTo>
                      <a:pt x="147" y="576"/>
                    </a:lnTo>
                    <a:lnTo>
                      <a:pt x="150" y="574"/>
                    </a:lnTo>
                    <a:lnTo>
                      <a:pt x="152" y="569"/>
                    </a:lnTo>
                    <a:lnTo>
                      <a:pt x="154" y="564"/>
                    </a:lnTo>
                    <a:lnTo>
                      <a:pt x="157" y="562"/>
                    </a:lnTo>
                    <a:lnTo>
                      <a:pt x="159" y="557"/>
                    </a:lnTo>
                    <a:lnTo>
                      <a:pt x="162" y="552"/>
                    </a:lnTo>
                    <a:lnTo>
                      <a:pt x="164" y="550"/>
                    </a:lnTo>
                    <a:lnTo>
                      <a:pt x="166" y="545"/>
                    </a:lnTo>
                    <a:lnTo>
                      <a:pt x="169" y="540"/>
                    </a:lnTo>
                    <a:lnTo>
                      <a:pt x="171" y="535"/>
                    </a:lnTo>
                    <a:lnTo>
                      <a:pt x="174" y="530"/>
                    </a:lnTo>
                    <a:lnTo>
                      <a:pt x="176" y="525"/>
                    </a:lnTo>
                    <a:lnTo>
                      <a:pt x="178" y="521"/>
                    </a:lnTo>
                    <a:lnTo>
                      <a:pt x="181" y="516"/>
                    </a:lnTo>
                    <a:lnTo>
                      <a:pt x="183" y="511"/>
                    </a:lnTo>
                    <a:lnTo>
                      <a:pt x="186" y="506"/>
                    </a:lnTo>
                    <a:lnTo>
                      <a:pt x="188" y="501"/>
                    </a:lnTo>
                    <a:lnTo>
                      <a:pt x="191" y="494"/>
                    </a:lnTo>
                    <a:lnTo>
                      <a:pt x="193" y="489"/>
                    </a:lnTo>
                    <a:lnTo>
                      <a:pt x="195" y="482"/>
                    </a:lnTo>
                    <a:lnTo>
                      <a:pt x="198" y="477"/>
                    </a:lnTo>
                    <a:lnTo>
                      <a:pt x="200" y="470"/>
                    </a:lnTo>
                    <a:lnTo>
                      <a:pt x="203" y="465"/>
                    </a:lnTo>
                    <a:lnTo>
                      <a:pt x="205" y="458"/>
                    </a:lnTo>
                    <a:lnTo>
                      <a:pt x="207" y="451"/>
                    </a:lnTo>
                    <a:lnTo>
                      <a:pt x="210" y="443"/>
                    </a:lnTo>
                    <a:lnTo>
                      <a:pt x="212" y="436"/>
                    </a:lnTo>
                    <a:lnTo>
                      <a:pt x="215" y="429"/>
                    </a:lnTo>
                    <a:lnTo>
                      <a:pt x="217" y="422"/>
                    </a:lnTo>
                    <a:lnTo>
                      <a:pt x="219" y="412"/>
                    </a:lnTo>
                    <a:lnTo>
                      <a:pt x="222" y="402"/>
                    </a:lnTo>
                    <a:lnTo>
                      <a:pt x="224" y="395"/>
                    </a:lnTo>
                    <a:lnTo>
                      <a:pt x="227" y="386"/>
                    </a:lnTo>
                    <a:lnTo>
                      <a:pt x="229" y="373"/>
                    </a:lnTo>
                    <a:lnTo>
                      <a:pt x="232" y="364"/>
                    </a:lnTo>
                    <a:lnTo>
                      <a:pt x="234" y="352"/>
                    </a:lnTo>
                    <a:lnTo>
                      <a:pt x="236" y="340"/>
                    </a:lnTo>
                    <a:lnTo>
                      <a:pt x="239" y="325"/>
                    </a:lnTo>
                    <a:lnTo>
                      <a:pt x="241" y="311"/>
                    </a:lnTo>
                    <a:lnTo>
                      <a:pt x="244" y="296"/>
                    </a:lnTo>
                    <a:lnTo>
                      <a:pt x="246" y="279"/>
                    </a:lnTo>
                    <a:lnTo>
                      <a:pt x="248" y="260"/>
                    </a:lnTo>
                    <a:lnTo>
                      <a:pt x="251" y="238"/>
                    </a:lnTo>
                    <a:lnTo>
                      <a:pt x="253" y="214"/>
                    </a:lnTo>
                    <a:lnTo>
                      <a:pt x="256" y="190"/>
                    </a:lnTo>
                    <a:lnTo>
                      <a:pt x="258" y="161"/>
                    </a:lnTo>
                    <a:lnTo>
                      <a:pt x="260" y="135"/>
                    </a:lnTo>
                    <a:lnTo>
                      <a:pt x="263" y="106"/>
                    </a:lnTo>
                    <a:lnTo>
                      <a:pt x="265" y="82"/>
                    </a:lnTo>
                    <a:lnTo>
                      <a:pt x="268" y="57"/>
                    </a:lnTo>
                    <a:lnTo>
                      <a:pt x="270" y="36"/>
                    </a:lnTo>
                    <a:lnTo>
                      <a:pt x="273" y="19"/>
                    </a:lnTo>
                    <a:lnTo>
                      <a:pt x="275" y="9"/>
                    </a:lnTo>
                    <a:lnTo>
                      <a:pt x="277" y="2"/>
                    </a:lnTo>
                    <a:lnTo>
                      <a:pt x="280" y="0"/>
                    </a:lnTo>
                    <a:lnTo>
                      <a:pt x="282" y="4"/>
                    </a:lnTo>
                    <a:lnTo>
                      <a:pt x="285" y="14"/>
                    </a:lnTo>
                    <a:lnTo>
                      <a:pt x="287" y="29"/>
                    </a:lnTo>
                    <a:lnTo>
                      <a:pt x="289" y="48"/>
                    </a:lnTo>
                    <a:lnTo>
                      <a:pt x="292" y="70"/>
                    </a:lnTo>
                    <a:lnTo>
                      <a:pt x="294" y="94"/>
                    </a:lnTo>
                    <a:lnTo>
                      <a:pt x="297" y="123"/>
                    </a:lnTo>
                    <a:lnTo>
                      <a:pt x="299" y="149"/>
                    </a:lnTo>
                    <a:lnTo>
                      <a:pt x="302" y="176"/>
                    </a:lnTo>
                    <a:lnTo>
                      <a:pt x="304" y="202"/>
                    </a:lnTo>
                    <a:lnTo>
                      <a:pt x="306" y="226"/>
                    </a:lnTo>
                    <a:lnTo>
                      <a:pt x="309" y="250"/>
                    </a:lnTo>
                    <a:lnTo>
                      <a:pt x="311" y="270"/>
                    </a:lnTo>
                    <a:lnTo>
                      <a:pt x="314" y="289"/>
                    </a:lnTo>
                    <a:lnTo>
                      <a:pt x="316" y="304"/>
                    </a:lnTo>
                    <a:lnTo>
                      <a:pt x="318" y="320"/>
                    </a:lnTo>
                    <a:lnTo>
                      <a:pt x="321" y="332"/>
                    </a:lnTo>
                    <a:lnTo>
                      <a:pt x="323" y="347"/>
                    </a:lnTo>
                    <a:lnTo>
                      <a:pt x="326" y="359"/>
                    </a:lnTo>
                    <a:lnTo>
                      <a:pt x="328" y="369"/>
                    </a:lnTo>
                    <a:lnTo>
                      <a:pt x="330" y="381"/>
                    </a:lnTo>
                    <a:lnTo>
                      <a:pt x="333" y="390"/>
                    </a:lnTo>
                    <a:lnTo>
                      <a:pt x="335" y="400"/>
                    </a:lnTo>
                    <a:lnTo>
                      <a:pt x="338" y="407"/>
                    </a:lnTo>
                    <a:lnTo>
                      <a:pt x="340" y="417"/>
                    </a:lnTo>
                    <a:lnTo>
                      <a:pt x="343" y="424"/>
                    </a:lnTo>
                    <a:lnTo>
                      <a:pt x="345" y="434"/>
                    </a:lnTo>
                    <a:lnTo>
                      <a:pt x="347" y="441"/>
                    </a:lnTo>
                    <a:lnTo>
                      <a:pt x="350" y="448"/>
                    </a:lnTo>
                    <a:lnTo>
                      <a:pt x="352" y="455"/>
                    </a:lnTo>
                    <a:lnTo>
                      <a:pt x="355" y="460"/>
                    </a:lnTo>
                    <a:lnTo>
                      <a:pt x="357" y="468"/>
                    </a:lnTo>
                    <a:lnTo>
                      <a:pt x="359" y="475"/>
                    </a:lnTo>
                    <a:lnTo>
                      <a:pt x="362" y="480"/>
                    </a:lnTo>
                    <a:lnTo>
                      <a:pt x="364" y="487"/>
                    </a:lnTo>
                    <a:lnTo>
                      <a:pt x="367" y="492"/>
                    </a:lnTo>
                    <a:lnTo>
                      <a:pt x="369" y="496"/>
                    </a:lnTo>
                    <a:lnTo>
                      <a:pt x="371" y="504"/>
                    </a:lnTo>
                    <a:lnTo>
                      <a:pt x="374" y="509"/>
                    </a:lnTo>
                    <a:lnTo>
                      <a:pt x="376" y="513"/>
                    </a:lnTo>
                    <a:lnTo>
                      <a:pt x="379" y="518"/>
                    </a:lnTo>
                    <a:lnTo>
                      <a:pt x="381" y="523"/>
                    </a:lnTo>
                    <a:lnTo>
                      <a:pt x="384" y="528"/>
                    </a:lnTo>
                    <a:lnTo>
                      <a:pt x="386" y="533"/>
                    </a:lnTo>
                    <a:lnTo>
                      <a:pt x="388" y="537"/>
                    </a:lnTo>
                    <a:lnTo>
                      <a:pt x="391" y="542"/>
                    </a:lnTo>
                    <a:lnTo>
                      <a:pt x="393" y="547"/>
                    </a:lnTo>
                    <a:lnTo>
                      <a:pt x="396" y="552"/>
                    </a:lnTo>
                    <a:lnTo>
                      <a:pt x="398" y="554"/>
                    </a:lnTo>
                    <a:lnTo>
                      <a:pt x="400" y="559"/>
                    </a:lnTo>
                    <a:lnTo>
                      <a:pt x="403" y="564"/>
                    </a:lnTo>
                    <a:lnTo>
                      <a:pt x="405" y="566"/>
                    </a:lnTo>
                    <a:lnTo>
                      <a:pt x="408" y="571"/>
                    </a:lnTo>
                    <a:lnTo>
                      <a:pt x="410" y="574"/>
                    </a:lnTo>
                    <a:lnTo>
                      <a:pt x="412" y="578"/>
                    </a:lnTo>
                    <a:lnTo>
                      <a:pt x="415" y="583"/>
                    </a:lnTo>
                    <a:lnTo>
                      <a:pt x="417" y="586"/>
                    </a:lnTo>
                    <a:lnTo>
                      <a:pt x="420" y="591"/>
                    </a:lnTo>
                    <a:lnTo>
                      <a:pt x="422" y="593"/>
                    </a:lnTo>
                    <a:lnTo>
                      <a:pt x="425" y="595"/>
                    </a:lnTo>
                    <a:lnTo>
                      <a:pt x="427" y="600"/>
                    </a:lnTo>
                    <a:lnTo>
                      <a:pt x="429" y="603"/>
                    </a:lnTo>
                    <a:lnTo>
                      <a:pt x="432" y="605"/>
                    </a:lnTo>
                    <a:lnTo>
                      <a:pt x="434" y="610"/>
                    </a:lnTo>
                    <a:lnTo>
                      <a:pt x="437" y="612"/>
                    </a:lnTo>
                    <a:lnTo>
                      <a:pt x="439" y="615"/>
                    </a:lnTo>
                    <a:lnTo>
                      <a:pt x="441" y="620"/>
                    </a:lnTo>
                    <a:lnTo>
                      <a:pt x="444" y="622"/>
                    </a:lnTo>
                    <a:lnTo>
                      <a:pt x="446" y="624"/>
                    </a:lnTo>
                    <a:lnTo>
                      <a:pt x="449" y="627"/>
                    </a:lnTo>
                    <a:lnTo>
                      <a:pt x="451" y="632"/>
                    </a:lnTo>
                    <a:lnTo>
                      <a:pt x="454" y="634"/>
                    </a:lnTo>
                    <a:lnTo>
                      <a:pt x="456" y="636"/>
                    </a:lnTo>
                    <a:lnTo>
                      <a:pt x="458" y="639"/>
                    </a:lnTo>
                    <a:lnTo>
                      <a:pt x="461" y="641"/>
                    </a:lnTo>
                    <a:lnTo>
                      <a:pt x="463" y="644"/>
                    </a:lnTo>
                    <a:lnTo>
                      <a:pt x="466" y="646"/>
                    </a:lnTo>
                    <a:lnTo>
                      <a:pt x="468" y="648"/>
                    </a:lnTo>
                    <a:lnTo>
                      <a:pt x="470" y="648"/>
                    </a:lnTo>
                    <a:lnTo>
                      <a:pt x="473" y="648"/>
                    </a:lnTo>
                    <a:lnTo>
                      <a:pt x="475" y="648"/>
                    </a:lnTo>
                    <a:lnTo>
                      <a:pt x="478" y="648"/>
                    </a:lnTo>
                    <a:lnTo>
                      <a:pt x="480" y="648"/>
                    </a:lnTo>
                    <a:lnTo>
                      <a:pt x="482" y="648"/>
                    </a:lnTo>
                    <a:lnTo>
                      <a:pt x="485" y="648"/>
                    </a:lnTo>
                    <a:lnTo>
                      <a:pt x="487" y="648"/>
                    </a:lnTo>
                    <a:lnTo>
                      <a:pt x="490" y="648"/>
                    </a:lnTo>
                    <a:lnTo>
                      <a:pt x="492" y="648"/>
                    </a:lnTo>
                    <a:lnTo>
                      <a:pt x="495" y="648"/>
                    </a:lnTo>
                    <a:lnTo>
                      <a:pt x="497" y="648"/>
                    </a:lnTo>
                    <a:lnTo>
                      <a:pt x="499" y="648"/>
                    </a:lnTo>
                    <a:lnTo>
                      <a:pt x="502" y="648"/>
                    </a:lnTo>
                    <a:lnTo>
                      <a:pt x="504" y="648"/>
                    </a:lnTo>
                    <a:lnTo>
                      <a:pt x="507" y="648"/>
                    </a:lnTo>
                    <a:lnTo>
                      <a:pt x="509" y="648"/>
                    </a:lnTo>
                    <a:lnTo>
                      <a:pt x="511" y="648"/>
                    </a:lnTo>
                    <a:lnTo>
                      <a:pt x="514" y="648"/>
                    </a:lnTo>
                    <a:lnTo>
                      <a:pt x="516" y="648"/>
                    </a:lnTo>
                    <a:lnTo>
                      <a:pt x="519" y="648"/>
                    </a:lnTo>
                    <a:lnTo>
                      <a:pt x="521" y="648"/>
                    </a:lnTo>
                    <a:lnTo>
                      <a:pt x="523" y="648"/>
                    </a:lnTo>
                    <a:lnTo>
                      <a:pt x="526" y="648"/>
                    </a:lnTo>
                    <a:lnTo>
                      <a:pt x="528" y="648"/>
                    </a:lnTo>
                    <a:lnTo>
                      <a:pt x="531" y="648"/>
                    </a:lnTo>
                    <a:lnTo>
                      <a:pt x="533" y="648"/>
                    </a:lnTo>
                    <a:lnTo>
                      <a:pt x="536" y="648"/>
                    </a:lnTo>
                    <a:lnTo>
                      <a:pt x="538" y="648"/>
                    </a:lnTo>
                    <a:lnTo>
                      <a:pt x="540" y="648"/>
                    </a:lnTo>
                    <a:lnTo>
                      <a:pt x="543" y="648"/>
                    </a:lnTo>
                    <a:lnTo>
                      <a:pt x="545" y="648"/>
                    </a:lnTo>
                    <a:lnTo>
                      <a:pt x="548" y="648"/>
                    </a:lnTo>
                    <a:lnTo>
                      <a:pt x="550" y="648"/>
                    </a:lnTo>
                    <a:lnTo>
                      <a:pt x="552" y="648"/>
                    </a:lnTo>
                    <a:lnTo>
                      <a:pt x="555" y="648"/>
                    </a:lnTo>
                    <a:lnTo>
                      <a:pt x="557" y="648"/>
                    </a:lnTo>
                    <a:lnTo>
                      <a:pt x="560" y="648"/>
                    </a:lnTo>
                    <a:lnTo>
                      <a:pt x="562" y="648"/>
                    </a:lnTo>
                    <a:lnTo>
                      <a:pt x="564" y="648"/>
                    </a:lnTo>
                    <a:lnTo>
                      <a:pt x="567" y="648"/>
                    </a:lnTo>
                    <a:lnTo>
                      <a:pt x="569" y="648"/>
                    </a:lnTo>
                    <a:lnTo>
                      <a:pt x="572" y="648"/>
                    </a:lnTo>
                    <a:lnTo>
                      <a:pt x="574" y="648"/>
                    </a:lnTo>
                    <a:lnTo>
                      <a:pt x="577" y="648"/>
                    </a:lnTo>
                    <a:lnTo>
                      <a:pt x="579" y="648"/>
                    </a:lnTo>
                    <a:lnTo>
                      <a:pt x="581" y="648"/>
                    </a:lnTo>
                    <a:lnTo>
                      <a:pt x="584" y="648"/>
                    </a:lnTo>
                    <a:lnTo>
                      <a:pt x="586" y="648"/>
                    </a:lnTo>
                    <a:lnTo>
                      <a:pt x="589" y="648"/>
                    </a:lnTo>
                    <a:lnTo>
                      <a:pt x="591" y="648"/>
                    </a:lnTo>
                    <a:lnTo>
                      <a:pt x="593" y="648"/>
                    </a:lnTo>
                    <a:lnTo>
                      <a:pt x="596" y="648"/>
                    </a:lnTo>
                    <a:lnTo>
                      <a:pt x="598" y="648"/>
                    </a:lnTo>
                    <a:lnTo>
                      <a:pt x="601" y="648"/>
                    </a:lnTo>
                    <a:lnTo>
                      <a:pt x="603" y="648"/>
                    </a:lnTo>
                    <a:lnTo>
                      <a:pt x="606" y="648"/>
                    </a:lnTo>
                    <a:lnTo>
                      <a:pt x="608" y="648"/>
                    </a:lnTo>
                    <a:lnTo>
                      <a:pt x="610" y="648"/>
                    </a:lnTo>
                    <a:lnTo>
                      <a:pt x="613" y="648"/>
                    </a:lnTo>
                    <a:lnTo>
                      <a:pt x="615" y="648"/>
                    </a:lnTo>
                    <a:lnTo>
                      <a:pt x="618" y="648"/>
                    </a:lnTo>
                    <a:lnTo>
                      <a:pt x="620" y="648"/>
                    </a:lnTo>
                    <a:lnTo>
                      <a:pt x="622" y="648"/>
                    </a:lnTo>
                    <a:lnTo>
                      <a:pt x="625" y="648"/>
                    </a:lnTo>
                    <a:lnTo>
                      <a:pt x="627" y="648"/>
                    </a:lnTo>
                    <a:lnTo>
                      <a:pt x="630" y="648"/>
                    </a:lnTo>
                    <a:lnTo>
                      <a:pt x="632" y="648"/>
                    </a:lnTo>
                    <a:lnTo>
                      <a:pt x="634" y="648"/>
                    </a:lnTo>
                    <a:lnTo>
                      <a:pt x="637" y="648"/>
                    </a:lnTo>
                    <a:lnTo>
                      <a:pt x="639" y="648"/>
                    </a:lnTo>
                    <a:lnTo>
                      <a:pt x="642" y="648"/>
                    </a:lnTo>
                    <a:lnTo>
                      <a:pt x="644" y="648"/>
                    </a:lnTo>
                    <a:lnTo>
                      <a:pt x="647" y="648"/>
                    </a:lnTo>
                    <a:lnTo>
                      <a:pt x="649" y="648"/>
                    </a:lnTo>
                    <a:lnTo>
                      <a:pt x="651" y="648"/>
                    </a:lnTo>
                    <a:lnTo>
                      <a:pt x="654" y="648"/>
                    </a:lnTo>
                    <a:lnTo>
                      <a:pt x="656" y="648"/>
                    </a:lnTo>
                    <a:lnTo>
                      <a:pt x="659" y="648"/>
                    </a:lnTo>
                    <a:lnTo>
                      <a:pt x="661" y="648"/>
                    </a:lnTo>
                    <a:lnTo>
                      <a:pt x="663" y="648"/>
                    </a:lnTo>
                    <a:lnTo>
                      <a:pt x="666" y="648"/>
                    </a:lnTo>
                    <a:lnTo>
                      <a:pt x="668" y="648"/>
                    </a:lnTo>
                    <a:lnTo>
                      <a:pt x="671" y="648"/>
                    </a:lnTo>
                    <a:lnTo>
                      <a:pt x="673" y="648"/>
                    </a:lnTo>
                    <a:lnTo>
                      <a:pt x="675" y="648"/>
                    </a:lnTo>
                    <a:lnTo>
                      <a:pt x="678" y="648"/>
                    </a:lnTo>
                    <a:lnTo>
                      <a:pt x="680" y="648"/>
                    </a:lnTo>
                    <a:lnTo>
                      <a:pt x="683" y="648"/>
                    </a:lnTo>
                    <a:lnTo>
                      <a:pt x="685" y="648"/>
                    </a:lnTo>
                    <a:lnTo>
                      <a:pt x="688" y="648"/>
                    </a:lnTo>
                    <a:lnTo>
                      <a:pt x="690" y="648"/>
                    </a:lnTo>
                    <a:lnTo>
                      <a:pt x="692" y="648"/>
                    </a:lnTo>
                    <a:lnTo>
                      <a:pt x="695" y="648"/>
                    </a:lnTo>
                    <a:lnTo>
                      <a:pt x="697" y="648"/>
                    </a:lnTo>
                    <a:lnTo>
                      <a:pt x="700" y="648"/>
                    </a:lnTo>
                    <a:lnTo>
                      <a:pt x="702" y="648"/>
                    </a:lnTo>
                    <a:lnTo>
                      <a:pt x="704" y="648"/>
                    </a:lnTo>
                    <a:lnTo>
                      <a:pt x="707" y="648"/>
                    </a:lnTo>
                    <a:lnTo>
                      <a:pt x="709" y="648"/>
                    </a:lnTo>
                    <a:lnTo>
                      <a:pt x="712" y="648"/>
                    </a:lnTo>
                    <a:lnTo>
                      <a:pt x="714" y="648"/>
                    </a:lnTo>
                    <a:lnTo>
                      <a:pt x="717" y="648"/>
                    </a:lnTo>
                    <a:lnTo>
                      <a:pt x="719" y="648"/>
                    </a:lnTo>
                    <a:lnTo>
                      <a:pt x="721" y="648"/>
                    </a:lnTo>
                    <a:lnTo>
                      <a:pt x="724" y="648"/>
                    </a:lnTo>
                    <a:lnTo>
                      <a:pt x="726" y="648"/>
                    </a:lnTo>
                    <a:lnTo>
                      <a:pt x="729" y="648"/>
                    </a:lnTo>
                    <a:lnTo>
                      <a:pt x="731" y="648"/>
                    </a:lnTo>
                    <a:lnTo>
                      <a:pt x="733" y="648"/>
                    </a:lnTo>
                    <a:lnTo>
                      <a:pt x="736" y="648"/>
                    </a:lnTo>
                    <a:lnTo>
                      <a:pt x="738" y="648"/>
                    </a:lnTo>
                    <a:lnTo>
                      <a:pt x="741" y="648"/>
                    </a:lnTo>
                    <a:lnTo>
                      <a:pt x="743" y="648"/>
                    </a:lnTo>
                    <a:lnTo>
                      <a:pt x="745" y="648"/>
                    </a:lnTo>
                    <a:lnTo>
                      <a:pt x="748" y="648"/>
                    </a:lnTo>
                    <a:lnTo>
                      <a:pt x="750" y="648"/>
                    </a:lnTo>
                    <a:lnTo>
                      <a:pt x="753" y="648"/>
                    </a:lnTo>
                    <a:lnTo>
                      <a:pt x="755" y="648"/>
                    </a:lnTo>
                    <a:lnTo>
                      <a:pt x="758" y="648"/>
                    </a:lnTo>
                    <a:lnTo>
                      <a:pt x="760" y="648"/>
                    </a:lnTo>
                    <a:lnTo>
                      <a:pt x="762" y="648"/>
                    </a:lnTo>
                    <a:lnTo>
                      <a:pt x="765" y="648"/>
                    </a:lnTo>
                    <a:lnTo>
                      <a:pt x="767" y="648"/>
                    </a:lnTo>
                    <a:lnTo>
                      <a:pt x="770" y="648"/>
                    </a:lnTo>
                    <a:lnTo>
                      <a:pt x="772" y="648"/>
                    </a:lnTo>
                    <a:lnTo>
                      <a:pt x="774" y="648"/>
                    </a:lnTo>
                    <a:lnTo>
                      <a:pt x="777" y="648"/>
                    </a:lnTo>
                    <a:lnTo>
                      <a:pt x="779" y="648"/>
                    </a:lnTo>
                    <a:lnTo>
                      <a:pt x="782" y="648"/>
                    </a:lnTo>
                    <a:lnTo>
                      <a:pt x="784" y="648"/>
                    </a:lnTo>
                    <a:lnTo>
                      <a:pt x="786" y="648"/>
                    </a:lnTo>
                    <a:lnTo>
                      <a:pt x="789" y="648"/>
                    </a:lnTo>
                    <a:lnTo>
                      <a:pt x="791" y="648"/>
                    </a:lnTo>
                    <a:lnTo>
                      <a:pt x="794" y="648"/>
                    </a:lnTo>
                    <a:lnTo>
                      <a:pt x="796" y="648"/>
                    </a:lnTo>
                    <a:lnTo>
                      <a:pt x="799" y="648"/>
                    </a:lnTo>
                    <a:lnTo>
                      <a:pt x="801" y="648"/>
                    </a:lnTo>
                    <a:lnTo>
                      <a:pt x="803" y="648"/>
                    </a:lnTo>
                    <a:lnTo>
                      <a:pt x="806" y="648"/>
                    </a:lnTo>
                    <a:lnTo>
                      <a:pt x="808" y="648"/>
                    </a:lnTo>
                    <a:lnTo>
                      <a:pt x="811" y="648"/>
                    </a:lnTo>
                    <a:lnTo>
                      <a:pt x="813" y="648"/>
                    </a:lnTo>
                    <a:lnTo>
                      <a:pt x="815" y="648"/>
                    </a:lnTo>
                    <a:lnTo>
                      <a:pt x="818" y="648"/>
                    </a:lnTo>
                    <a:lnTo>
                      <a:pt x="820" y="648"/>
                    </a:lnTo>
                    <a:lnTo>
                      <a:pt x="823" y="648"/>
                    </a:lnTo>
                    <a:lnTo>
                      <a:pt x="825" y="648"/>
                    </a:lnTo>
                    <a:lnTo>
                      <a:pt x="827" y="648"/>
                    </a:lnTo>
                    <a:lnTo>
                      <a:pt x="830" y="648"/>
                    </a:lnTo>
                    <a:lnTo>
                      <a:pt x="832" y="648"/>
                    </a:lnTo>
                    <a:lnTo>
                      <a:pt x="835" y="648"/>
                    </a:lnTo>
                    <a:lnTo>
                      <a:pt x="837" y="648"/>
                    </a:lnTo>
                    <a:lnTo>
                      <a:pt x="840" y="648"/>
                    </a:lnTo>
                    <a:lnTo>
                      <a:pt x="842" y="648"/>
                    </a:lnTo>
                    <a:lnTo>
                      <a:pt x="844" y="648"/>
                    </a:lnTo>
                    <a:lnTo>
                      <a:pt x="847" y="648"/>
                    </a:lnTo>
                    <a:lnTo>
                      <a:pt x="849" y="648"/>
                    </a:lnTo>
                    <a:lnTo>
                      <a:pt x="852" y="648"/>
                    </a:lnTo>
                    <a:lnTo>
                      <a:pt x="854" y="648"/>
                    </a:lnTo>
                    <a:lnTo>
                      <a:pt x="856" y="648"/>
                    </a:lnTo>
                    <a:lnTo>
                      <a:pt x="859" y="648"/>
                    </a:lnTo>
                    <a:lnTo>
                      <a:pt x="861" y="648"/>
                    </a:lnTo>
                    <a:lnTo>
                      <a:pt x="864" y="648"/>
                    </a:lnTo>
                    <a:lnTo>
                      <a:pt x="866" y="648"/>
                    </a:lnTo>
                    <a:lnTo>
                      <a:pt x="869" y="648"/>
                    </a:lnTo>
                    <a:lnTo>
                      <a:pt x="871" y="648"/>
                    </a:lnTo>
                    <a:lnTo>
                      <a:pt x="873" y="648"/>
                    </a:lnTo>
                    <a:lnTo>
                      <a:pt x="876" y="648"/>
                    </a:lnTo>
                    <a:lnTo>
                      <a:pt x="878" y="648"/>
                    </a:lnTo>
                    <a:lnTo>
                      <a:pt x="881" y="648"/>
                    </a:lnTo>
                    <a:lnTo>
                      <a:pt x="883" y="648"/>
                    </a:lnTo>
                    <a:lnTo>
                      <a:pt x="885" y="648"/>
                    </a:lnTo>
                    <a:lnTo>
                      <a:pt x="888" y="648"/>
                    </a:lnTo>
                    <a:lnTo>
                      <a:pt x="890" y="648"/>
                    </a:lnTo>
                    <a:lnTo>
                      <a:pt x="893" y="648"/>
                    </a:lnTo>
                    <a:lnTo>
                      <a:pt x="895" y="648"/>
                    </a:lnTo>
                    <a:lnTo>
                      <a:pt x="897" y="648"/>
                    </a:lnTo>
                    <a:lnTo>
                      <a:pt x="900" y="648"/>
                    </a:lnTo>
                    <a:lnTo>
                      <a:pt x="902" y="648"/>
                    </a:lnTo>
                    <a:lnTo>
                      <a:pt x="905" y="648"/>
                    </a:lnTo>
                    <a:lnTo>
                      <a:pt x="907" y="648"/>
                    </a:lnTo>
                    <a:lnTo>
                      <a:pt x="910" y="648"/>
                    </a:lnTo>
                    <a:lnTo>
                      <a:pt x="912" y="648"/>
                    </a:lnTo>
                    <a:lnTo>
                      <a:pt x="914" y="648"/>
                    </a:lnTo>
                    <a:lnTo>
                      <a:pt x="917" y="648"/>
                    </a:lnTo>
                    <a:lnTo>
                      <a:pt x="919" y="648"/>
                    </a:lnTo>
                    <a:lnTo>
                      <a:pt x="922" y="648"/>
                    </a:lnTo>
                    <a:lnTo>
                      <a:pt x="924" y="648"/>
                    </a:lnTo>
                    <a:lnTo>
                      <a:pt x="926" y="648"/>
                    </a:lnTo>
                    <a:lnTo>
                      <a:pt x="929" y="648"/>
                    </a:lnTo>
                    <a:lnTo>
                      <a:pt x="931" y="648"/>
                    </a:lnTo>
                    <a:lnTo>
                      <a:pt x="934" y="648"/>
                    </a:lnTo>
                    <a:lnTo>
                      <a:pt x="936" y="648"/>
                    </a:lnTo>
                    <a:lnTo>
                      <a:pt x="938" y="648"/>
                    </a:lnTo>
                    <a:lnTo>
                      <a:pt x="941" y="648"/>
                    </a:lnTo>
                    <a:lnTo>
                      <a:pt x="943" y="648"/>
                    </a:lnTo>
                    <a:lnTo>
                      <a:pt x="946" y="648"/>
                    </a:lnTo>
                    <a:lnTo>
                      <a:pt x="948" y="648"/>
                    </a:lnTo>
                    <a:lnTo>
                      <a:pt x="951" y="648"/>
                    </a:lnTo>
                    <a:lnTo>
                      <a:pt x="953" y="648"/>
                    </a:lnTo>
                    <a:lnTo>
                      <a:pt x="955" y="648"/>
                    </a:lnTo>
                    <a:lnTo>
                      <a:pt x="958" y="648"/>
                    </a:lnTo>
                    <a:lnTo>
                      <a:pt x="960" y="648"/>
                    </a:lnTo>
                    <a:lnTo>
                      <a:pt x="963" y="648"/>
                    </a:lnTo>
                    <a:lnTo>
                      <a:pt x="965" y="648"/>
                    </a:lnTo>
                    <a:lnTo>
                      <a:pt x="967" y="648"/>
                    </a:lnTo>
                    <a:lnTo>
                      <a:pt x="970" y="648"/>
                    </a:lnTo>
                    <a:lnTo>
                      <a:pt x="972" y="648"/>
                    </a:lnTo>
                    <a:lnTo>
                      <a:pt x="975" y="648"/>
                    </a:lnTo>
                    <a:lnTo>
                      <a:pt x="977" y="648"/>
                    </a:lnTo>
                    <a:lnTo>
                      <a:pt x="979" y="648"/>
                    </a:lnTo>
                    <a:lnTo>
                      <a:pt x="982" y="648"/>
                    </a:lnTo>
                    <a:lnTo>
                      <a:pt x="984" y="648"/>
                    </a:lnTo>
                    <a:lnTo>
                      <a:pt x="987" y="648"/>
                    </a:lnTo>
                    <a:lnTo>
                      <a:pt x="989" y="648"/>
                    </a:lnTo>
                    <a:lnTo>
                      <a:pt x="992" y="648"/>
                    </a:lnTo>
                    <a:lnTo>
                      <a:pt x="994" y="648"/>
                    </a:lnTo>
                    <a:lnTo>
                      <a:pt x="996" y="648"/>
                    </a:lnTo>
                    <a:lnTo>
                      <a:pt x="999" y="648"/>
                    </a:lnTo>
                    <a:lnTo>
                      <a:pt x="1001" y="648"/>
                    </a:lnTo>
                    <a:lnTo>
                      <a:pt x="1004" y="648"/>
                    </a:lnTo>
                    <a:lnTo>
                      <a:pt x="1006" y="648"/>
                    </a:lnTo>
                    <a:lnTo>
                      <a:pt x="1008" y="648"/>
                    </a:lnTo>
                    <a:lnTo>
                      <a:pt x="1011" y="648"/>
                    </a:lnTo>
                    <a:lnTo>
                      <a:pt x="1013" y="648"/>
                    </a:lnTo>
                    <a:lnTo>
                      <a:pt x="1016" y="648"/>
                    </a:lnTo>
                    <a:lnTo>
                      <a:pt x="1018" y="648"/>
                    </a:lnTo>
                    <a:lnTo>
                      <a:pt x="1021" y="648"/>
                    </a:lnTo>
                    <a:lnTo>
                      <a:pt x="1023" y="648"/>
                    </a:lnTo>
                    <a:lnTo>
                      <a:pt x="1025" y="648"/>
                    </a:lnTo>
                    <a:lnTo>
                      <a:pt x="1028" y="648"/>
                    </a:lnTo>
                    <a:lnTo>
                      <a:pt x="1030" y="648"/>
                    </a:lnTo>
                    <a:lnTo>
                      <a:pt x="1033" y="648"/>
                    </a:lnTo>
                    <a:lnTo>
                      <a:pt x="1035" y="648"/>
                    </a:lnTo>
                    <a:lnTo>
                      <a:pt x="1037" y="648"/>
                    </a:lnTo>
                    <a:lnTo>
                      <a:pt x="1040" y="648"/>
                    </a:lnTo>
                    <a:lnTo>
                      <a:pt x="1042" y="648"/>
                    </a:lnTo>
                    <a:lnTo>
                      <a:pt x="1045" y="648"/>
                    </a:lnTo>
                    <a:lnTo>
                      <a:pt x="1047" y="648"/>
                    </a:lnTo>
                    <a:lnTo>
                      <a:pt x="1049" y="648"/>
                    </a:lnTo>
                    <a:lnTo>
                      <a:pt x="1052" y="648"/>
                    </a:lnTo>
                    <a:lnTo>
                      <a:pt x="1054" y="648"/>
                    </a:lnTo>
                    <a:lnTo>
                      <a:pt x="1057" y="648"/>
                    </a:lnTo>
                    <a:lnTo>
                      <a:pt x="1059" y="648"/>
                    </a:lnTo>
                    <a:lnTo>
                      <a:pt x="1062" y="648"/>
                    </a:lnTo>
                    <a:lnTo>
                      <a:pt x="1064" y="648"/>
                    </a:lnTo>
                    <a:lnTo>
                      <a:pt x="1066" y="648"/>
                    </a:lnTo>
                    <a:lnTo>
                      <a:pt x="1069" y="648"/>
                    </a:lnTo>
                    <a:lnTo>
                      <a:pt x="1071" y="648"/>
                    </a:lnTo>
                    <a:lnTo>
                      <a:pt x="1074" y="648"/>
                    </a:lnTo>
                    <a:lnTo>
                      <a:pt x="1076" y="648"/>
                    </a:lnTo>
                    <a:lnTo>
                      <a:pt x="1078" y="648"/>
                    </a:lnTo>
                    <a:lnTo>
                      <a:pt x="1081" y="648"/>
                    </a:lnTo>
                    <a:lnTo>
                      <a:pt x="1083" y="648"/>
                    </a:lnTo>
                    <a:lnTo>
                      <a:pt x="1086" y="648"/>
                    </a:lnTo>
                    <a:lnTo>
                      <a:pt x="1088" y="648"/>
                    </a:lnTo>
                    <a:lnTo>
                      <a:pt x="1090" y="648"/>
                    </a:lnTo>
                    <a:lnTo>
                      <a:pt x="1093" y="648"/>
                    </a:lnTo>
                    <a:lnTo>
                      <a:pt x="1095" y="648"/>
                    </a:lnTo>
                    <a:lnTo>
                      <a:pt x="1098" y="648"/>
                    </a:lnTo>
                    <a:lnTo>
                      <a:pt x="1100" y="648"/>
                    </a:lnTo>
                    <a:lnTo>
                      <a:pt x="1103" y="648"/>
                    </a:lnTo>
                    <a:lnTo>
                      <a:pt x="1105" y="648"/>
                    </a:lnTo>
                    <a:lnTo>
                      <a:pt x="1107" y="648"/>
                    </a:lnTo>
                    <a:lnTo>
                      <a:pt x="1110" y="648"/>
                    </a:lnTo>
                    <a:lnTo>
                      <a:pt x="1112" y="648"/>
                    </a:lnTo>
                    <a:lnTo>
                      <a:pt x="1115" y="648"/>
                    </a:lnTo>
                    <a:lnTo>
                      <a:pt x="1117" y="648"/>
                    </a:lnTo>
                    <a:lnTo>
                      <a:pt x="1119" y="648"/>
                    </a:lnTo>
                    <a:lnTo>
                      <a:pt x="1122" y="648"/>
                    </a:lnTo>
                    <a:lnTo>
                      <a:pt x="1124" y="648"/>
                    </a:lnTo>
                    <a:lnTo>
                      <a:pt x="1127" y="648"/>
                    </a:lnTo>
                    <a:lnTo>
                      <a:pt x="1129" y="648"/>
                    </a:lnTo>
                    <a:lnTo>
                      <a:pt x="1131" y="648"/>
                    </a:lnTo>
                    <a:lnTo>
                      <a:pt x="1134" y="648"/>
                    </a:lnTo>
                    <a:lnTo>
                      <a:pt x="1136" y="648"/>
                    </a:lnTo>
                    <a:lnTo>
                      <a:pt x="1139" y="648"/>
                    </a:lnTo>
                    <a:lnTo>
                      <a:pt x="1141" y="648"/>
                    </a:lnTo>
                    <a:lnTo>
                      <a:pt x="1144" y="648"/>
                    </a:lnTo>
                    <a:lnTo>
                      <a:pt x="1146" y="648"/>
                    </a:lnTo>
                    <a:lnTo>
                      <a:pt x="1148" y="648"/>
                    </a:lnTo>
                    <a:lnTo>
                      <a:pt x="1151" y="648"/>
                    </a:lnTo>
                    <a:lnTo>
                      <a:pt x="1153" y="648"/>
                    </a:lnTo>
                    <a:lnTo>
                      <a:pt x="1156" y="648"/>
                    </a:lnTo>
                    <a:lnTo>
                      <a:pt x="1158" y="648"/>
                    </a:lnTo>
                    <a:lnTo>
                      <a:pt x="1160" y="648"/>
                    </a:lnTo>
                    <a:lnTo>
                      <a:pt x="1163" y="648"/>
                    </a:lnTo>
                    <a:lnTo>
                      <a:pt x="1165" y="648"/>
                    </a:lnTo>
                    <a:lnTo>
                      <a:pt x="1168" y="648"/>
                    </a:lnTo>
                    <a:lnTo>
                      <a:pt x="1170" y="648"/>
                    </a:lnTo>
                    <a:lnTo>
                      <a:pt x="1173" y="648"/>
                    </a:lnTo>
                    <a:lnTo>
                      <a:pt x="1175" y="648"/>
                    </a:lnTo>
                    <a:lnTo>
                      <a:pt x="1177" y="648"/>
                    </a:lnTo>
                    <a:lnTo>
                      <a:pt x="1180" y="648"/>
                    </a:lnTo>
                    <a:lnTo>
                      <a:pt x="1182" y="648"/>
                    </a:lnTo>
                    <a:lnTo>
                      <a:pt x="1185" y="648"/>
                    </a:lnTo>
                    <a:lnTo>
                      <a:pt x="1187" y="648"/>
                    </a:lnTo>
                    <a:lnTo>
                      <a:pt x="1189" y="648"/>
                    </a:lnTo>
                    <a:lnTo>
                      <a:pt x="1192" y="648"/>
                    </a:lnTo>
                    <a:lnTo>
                      <a:pt x="1194" y="648"/>
                    </a:lnTo>
                    <a:lnTo>
                      <a:pt x="1197" y="648"/>
                    </a:lnTo>
                    <a:lnTo>
                      <a:pt x="1199" y="648"/>
                    </a:lnTo>
                    <a:lnTo>
                      <a:pt x="1201" y="648"/>
                    </a:lnTo>
                    <a:lnTo>
                      <a:pt x="1204" y="648"/>
                    </a:lnTo>
                    <a:lnTo>
                      <a:pt x="1206" y="648"/>
                    </a:lnTo>
                    <a:lnTo>
                      <a:pt x="1209" y="648"/>
                    </a:lnTo>
                    <a:lnTo>
                      <a:pt x="1211" y="648"/>
                    </a:lnTo>
                    <a:lnTo>
                      <a:pt x="1214" y="648"/>
                    </a:lnTo>
                    <a:lnTo>
                      <a:pt x="1216" y="648"/>
                    </a:lnTo>
                    <a:lnTo>
                      <a:pt x="1218" y="648"/>
                    </a:lnTo>
                    <a:lnTo>
                      <a:pt x="1221" y="648"/>
                    </a:lnTo>
                    <a:lnTo>
                      <a:pt x="1223" y="648"/>
                    </a:lnTo>
                    <a:lnTo>
                      <a:pt x="1226" y="648"/>
                    </a:lnTo>
                    <a:lnTo>
                      <a:pt x="1228" y="648"/>
                    </a:lnTo>
                    <a:lnTo>
                      <a:pt x="1230" y="648"/>
                    </a:lnTo>
                    <a:lnTo>
                      <a:pt x="1233" y="648"/>
                    </a:lnTo>
                    <a:lnTo>
                      <a:pt x="1235" y="648"/>
                    </a:lnTo>
                    <a:lnTo>
                      <a:pt x="1238" y="648"/>
                    </a:lnTo>
                    <a:lnTo>
                      <a:pt x="1240" y="648"/>
                    </a:lnTo>
                    <a:lnTo>
                      <a:pt x="1242" y="648"/>
                    </a:lnTo>
                    <a:lnTo>
                      <a:pt x="1245" y="648"/>
                    </a:lnTo>
                    <a:lnTo>
                      <a:pt x="1247" y="648"/>
                    </a:lnTo>
                    <a:lnTo>
                      <a:pt x="1250" y="648"/>
                    </a:lnTo>
                    <a:lnTo>
                      <a:pt x="1252" y="648"/>
                    </a:lnTo>
                    <a:lnTo>
                      <a:pt x="1255" y="648"/>
                    </a:lnTo>
                    <a:lnTo>
                      <a:pt x="1257" y="648"/>
                    </a:lnTo>
                    <a:lnTo>
                      <a:pt x="1259" y="648"/>
                    </a:lnTo>
                    <a:lnTo>
                      <a:pt x="1262" y="648"/>
                    </a:lnTo>
                    <a:lnTo>
                      <a:pt x="1264" y="648"/>
                    </a:lnTo>
                    <a:lnTo>
                      <a:pt x="1267" y="648"/>
                    </a:lnTo>
                    <a:lnTo>
                      <a:pt x="1269" y="648"/>
                    </a:lnTo>
                    <a:lnTo>
                      <a:pt x="1271" y="648"/>
                    </a:lnTo>
                    <a:lnTo>
                      <a:pt x="1274" y="648"/>
                    </a:lnTo>
                    <a:lnTo>
                      <a:pt x="1276" y="648"/>
                    </a:lnTo>
                    <a:lnTo>
                      <a:pt x="1279" y="648"/>
                    </a:lnTo>
                    <a:lnTo>
                      <a:pt x="1281" y="648"/>
                    </a:lnTo>
                    <a:lnTo>
                      <a:pt x="1284" y="648"/>
                    </a:lnTo>
                    <a:lnTo>
                      <a:pt x="1286" y="648"/>
                    </a:lnTo>
                    <a:lnTo>
                      <a:pt x="1288" y="648"/>
                    </a:lnTo>
                    <a:lnTo>
                      <a:pt x="1291" y="648"/>
                    </a:lnTo>
                    <a:lnTo>
                      <a:pt x="1293" y="648"/>
                    </a:lnTo>
                    <a:lnTo>
                      <a:pt x="1296" y="648"/>
                    </a:lnTo>
                    <a:lnTo>
                      <a:pt x="1298" y="648"/>
                    </a:lnTo>
                    <a:lnTo>
                      <a:pt x="1300" y="648"/>
                    </a:lnTo>
                    <a:lnTo>
                      <a:pt x="1303" y="648"/>
                    </a:lnTo>
                    <a:lnTo>
                      <a:pt x="1305" y="648"/>
                    </a:lnTo>
                    <a:lnTo>
                      <a:pt x="1308" y="648"/>
                    </a:lnTo>
                    <a:lnTo>
                      <a:pt x="1310" y="648"/>
                    </a:lnTo>
                    <a:lnTo>
                      <a:pt x="1312" y="648"/>
                    </a:lnTo>
                    <a:lnTo>
                      <a:pt x="1315" y="648"/>
                    </a:lnTo>
                    <a:lnTo>
                      <a:pt x="1317" y="648"/>
                    </a:lnTo>
                    <a:lnTo>
                      <a:pt x="1320" y="648"/>
                    </a:lnTo>
                    <a:lnTo>
                      <a:pt x="1322" y="648"/>
                    </a:lnTo>
                    <a:lnTo>
                      <a:pt x="1325" y="648"/>
                    </a:lnTo>
                    <a:lnTo>
                      <a:pt x="1327" y="648"/>
                    </a:lnTo>
                    <a:lnTo>
                      <a:pt x="1329" y="648"/>
                    </a:lnTo>
                    <a:lnTo>
                      <a:pt x="1332" y="648"/>
                    </a:lnTo>
                    <a:lnTo>
                      <a:pt x="1334" y="648"/>
                    </a:lnTo>
                    <a:lnTo>
                      <a:pt x="1337" y="648"/>
                    </a:lnTo>
                    <a:lnTo>
                      <a:pt x="1339" y="648"/>
                    </a:lnTo>
                    <a:lnTo>
                      <a:pt x="1341" y="648"/>
                    </a:lnTo>
                    <a:lnTo>
                      <a:pt x="1344" y="648"/>
                    </a:lnTo>
                    <a:lnTo>
                      <a:pt x="1346" y="648"/>
                    </a:lnTo>
                    <a:lnTo>
                      <a:pt x="1349" y="648"/>
                    </a:lnTo>
                    <a:lnTo>
                      <a:pt x="1351" y="648"/>
                    </a:lnTo>
                    <a:lnTo>
                      <a:pt x="1353" y="648"/>
                    </a:lnTo>
                    <a:lnTo>
                      <a:pt x="1356" y="648"/>
                    </a:lnTo>
                    <a:lnTo>
                      <a:pt x="1358" y="648"/>
                    </a:lnTo>
                    <a:lnTo>
                      <a:pt x="1361" y="648"/>
                    </a:lnTo>
                    <a:lnTo>
                      <a:pt x="1363" y="648"/>
                    </a:lnTo>
                    <a:lnTo>
                      <a:pt x="1366" y="648"/>
                    </a:lnTo>
                    <a:lnTo>
                      <a:pt x="1368" y="648"/>
                    </a:lnTo>
                    <a:lnTo>
                      <a:pt x="1370" y="648"/>
                    </a:lnTo>
                    <a:lnTo>
                      <a:pt x="1373" y="648"/>
                    </a:lnTo>
                    <a:lnTo>
                      <a:pt x="1375" y="648"/>
                    </a:lnTo>
                    <a:lnTo>
                      <a:pt x="1378" y="648"/>
                    </a:lnTo>
                    <a:lnTo>
                      <a:pt x="1380" y="648"/>
                    </a:lnTo>
                    <a:lnTo>
                      <a:pt x="1382" y="648"/>
                    </a:lnTo>
                    <a:lnTo>
                      <a:pt x="1385" y="648"/>
                    </a:lnTo>
                    <a:lnTo>
                      <a:pt x="1387" y="648"/>
                    </a:lnTo>
                    <a:lnTo>
                      <a:pt x="1390" y="648"/>
                    </a:lnTo>
                    <a:lnTo>
                      <a:pt x="1392" y="648"/>
                    </a:lnTo>
                    <a:lnTo>
                      <a:pt x="1394" y="648"/>
                    </a:lnTo>
                    <a:lnTo>
                      <a:pt x="1397" y="648"/>
                    </a:lnTo>
                    <a:lnTo>
                      <a:pt x="1399" y="648"/>
                    </a:lnTo>
                    <a:lnTo>
                      <a:pt x="1402" y="648"/>
                    </a:lnTo>
                    <a:lnTo>
                      <a:pt x="1404" y="648"/>
                    </a:lnTo>
                    <a:lnTo>
                      <a:pt x="1407" y="648"/>
                    </a:lnTo>
                    <a:lnTo>
                      <a:pt x="1409" y="648"/>
                    </a:lnTo>
                    <a:lnTo>
                      <a:pt x="1411" y="648"/>
                    </a:lnTo>
                    <a:lnTo>
                      <a:pt x="1414" y="648"/>
                    </a:lnTo>
                    <a:lnTo>
                      <a:pt x="1416" y="648"/>
                    </a:lnTo>
                    <a:lnTo>
                      <a:pt x="1419" y="648"/>
                    </a:lnTo>
                    <a:lnTo>
                      <a:pt x="1421" y="648"/>
                    </a:lnTo>
                    <a:lnTo>
                      <a:pt x="1423" y="648"/>
                    </a:lnTo>
                    <a:lnTo>
                      <a:pt x="1426" y="648"/>
                    </a:lnTo>
                    <a:lnTo>
                      <a:pt x="1428" y="648"/>
                    </a:lnTo>
                    <a:lnTo>
                      <a:pt x="1431" y="648"/>
                    </a:lnTo>
                    <a:lnTo>
                      <a:pt x="1433" y="648"/>
                    </a:lnTo>
                    <a:lnTo>
                      <a:pt x="1436" y="648"/>
                    </a:lnTo>
                    <a:lnTo>
                      <a:pt x="1438" y="648"/>
                    </a:lnTo>
                    <a:lnTo>
                      <a:pt x="1440" y="648"/>
                    </a:lnTo>
                    <a:lnTo>
                      <a:pt x="1443" y="648"/>
                    </a:lnTo>
                    <a:lnTo>
                      <a:pt x="1445" y="648"/>
                    </a:lnTo>
                    <a:lnTo>
                      <a:pt x="1448" y="648"/>
                    </a:lnTo>
                    <a:lnTo>
                      <a:pt x="1450" y="648"/>
                    </a:lnTo>
                    <a:lnTo>
                      <a:pt x="1452" y="648"/>
                    </a:lnTo>
                    <a:lnTo>
                      <a:pt x="1455" y="648"/>
                    </a:lnTo>
                    <a:lnTo>
                      <a:pt x="1457" y="648"/>
                    </a:lnTo>
                    <a:lnTo>
                      <a:pt x="1460" y="648"/>
                    </a:lnTo>
                    <a:lnTo>
                      <a:pt x="1462" y="648"/>
                    </a:lnTo>
                    <a:lnTo>
                      <a:pt x="1464" y="648"/>
                    </a:lnTo>
                    <a:lnTo>
                      <a:pt x="1467" y="648"/>
                    </a:lnTo>
                    <a:lnTo>
                      <a:pt x="1469" y="648"/>
                    </a:lnTo>
                    <a:lnTo>
                      <a:pt x="1472" y="648"/>
                    </a:lnTo>
                    <a:lnTo>
                      <a:pt x="1474" y="648"/>
                    </a:lnTo>
                    <a:lnTo>
                      <a:pt x="1477" y="648"/>
                    </a:lnTo>
                    <a:lnTo>
                      <a:pt x="1479" y="648"/>
                    </a:lnTo>
                    <a:lnTo>
                      <a:pt x="1481" y="648"/>
                    </a:lnTo>
                    <a:lnTo>
                      <a:pt x="1484" y="648"/>
                    </a:lnTo>
                    <a:lnTo>
                      <a:pt x="1486" y="648"/>
                    </a:lnTo>
                    <a:lnTo>
                      <a:pt x="1489" y="648"/>
                    </a:lnTo>
                    <a:lnTo>
                      <a:pt x="1491" y="648"/>
                    </a:lnTo>
                    <a:lnTo>
                      <a:pt x="1493" y="648"/>
                    </a:lnTo>
                    <a:lnTo>
                      <a:pt x="1496" y="648"/>
                    </a:lnTo>
                    <a:lnTo>
                      <a:pt x="1498" y="648"/>
                    </a:lnTo>
                    <a:lnTo>
                      <a:pt x="1501" y="648"/>
                    </a:lnTo>
                    <a:lnTo>
                      <a:pt x="1503" y="648"/>
                    </a:lnTo>
                    <a:lnTo>
                      <a:pt x="1505" y="648"/>
                    </a:lnTo>
                    <a:lnTo>
                      <a:pt x="1508" y="648"/>
                    </a:lnTo>
                    <a:lnTo>
                      <a:pt x="1510" y="648"/>
                    </a:lnTo>
                    <a:lnTo>
                      <a:pt x="1513" y="648"/>
                    </a:lnTo>
                    <a:lnTo>
                      <a:pt x="1515" y="648"/>
                    </a:lnTo>
                    <a:lnTo>
                      <a:pt x="1518" y="648"/>
                    </a:lnTo>
                    <a:lnTo>
                      <a:pt x="1520" y="648"/>
                    </a:lnTo>
                    <a:lnTo>
                      <a:pt x="1522" y="648"/>
                    </a:lnTo>
                    <a:lnTo>
                      <a:pt x="1525" y="648"/>
                    </a:lnTo>
                    <a:lnTo>
                      <a:pt x="1527" y="648"/>
                    </a:lnTo>
                    <a:lnTo>
                      <a:pt x="1530" y="648"/>
                    </a:lnTo>
                    <a:lnTo>
                      <a:pt x="1532" y="648"/>
                    </a:lnTo>
                    <a:lnTo>
                      <a:pt x="1534" y="648"/>
                    </a:lnTo>
                    <a:lnTo>
                      <a:pt x="1537" y="648"/>
                    </a:lnTo>
                    <a:lnTo>
                      <a:pt x="1539" y="648"/>
                    </a:lnTo>
                    <a:lnTo>
                      <a:pt x="1542" y="648"/>
                    </a:lnTo>
                    <a:lnTo>
                      <a:pt x="1544" y="648"/>
                    </a:lnTo>
                    <a:lnTo>
                      <a:pt x="1546" y="648"/>
                    </a:lnTo>
                    <a:lnTo>
                      <a:pt x="1549" y="648"/>
                    </a:lnTo>
                    <a:lnTo>
                      <a:pt x="1551" y="648"/>
                    </a:lnTo>
                    <a:lnTo>
                      <a:pt x="1554" y="648"/>
                    </a:lnTo>
                    <a:lnTo>
                      <a:pt x="1556" y="648"/>
                    </a:lnTo>
                    <a:lnTo>
                      <a:pt x="1559" y="648"/>
                    </a:lnTo>
                    <a:lnTo>
                      <a:pt x="1561" y="648"/>
                    </a:lnTo>
                    <a:lnTo>
                      <a:pt x="1563" y="648"/>
                    </a:lnTo>
                    <a:lnTo>
                      <a:pt x="1566" y="648"/>
                    </a:lnTo>
                    <a:lnTo>
                      <a:pt x="1568" y="648"/>
                    </a:lnTo>
                    <a:lnTo>
                      <a:pt x="1571" y="648"/>
                    </a:lnTo>
                    <a:lnTo>
                      <a:pt x="1573" y="648"/>
                    </a:lnTo>
                    <a:lnTo>
                      <a:pt x="1575" y="648"/>
                    </a:lnTo>
                    <a:lnTo>
                      <a:pt x="1578" y="648"/>
                    </a:lnTo>
                    <a:lnTo>
                      <a:pt x="1580" y="648"/>
                    </a:lnTo>
                    <a:lnTo>
                      <a:pt x="1583" y="648"/>
                    </a:lnTo>
                    <a:lnTo>
                      <a:pt x="1585" y="648"/>
                    </a:lnTo>
                    <a:lnTo>
                      <a:pt x="1588" y="648"/>
                    </a:lnTo>
                    <a:lnTo>
                      <a:pt x="1590" y="648"/>
                    </a:lnTo>
                    <a:lnTo>
                      <a:pt x="1592" y="648"/>
                    </a:lnTo>
                    <a:lnTo>
                      <a:pt x="1595" y="648"/>
                    </a:lnTo>
                    <a:lnTo>
                      <a:pt x="1597" y="648"/>
                    </a:lnTo>
                    <a:lnTo>
                      <a:pt x="1600" y="648"/>
                    </a:lnTo>
                    <a:lnTo>
                      <a:pt x="1602" y="648"/>
                    </a:lnTo>
                    <a:lnTo>
                      <a:pt x="1604" y="648"/>
                    </a:lnTo>
                    <a:lnTo>
                      <a:pt x="1607" y="648"/>
                    </a:lnTo>
                    <a:lnTo>
                      <a:pt x="1609" y="648"/>
                    </a:lnTo>
                    <a:lnTo>
                      <a:pt x="1612" y="648"/>
                    </a:lnTo>
                    <a:lnTo>
                      <a:pt x="1614" y="648"/>
                    </a:lnTo>
                    <a:lnTo>
                      <a:pt x="1616" y="648"/>
                    </a:lnTo>
                    <a:lnTo>
                      <a:pt x="1619" y="648"/>
                    </a:lnTo>
                    <a:lnTo>
                      <a:pt x="1621" y="648"/>
                    </a:lnTo>
                    <a:lnTo>
                      <a:pt x="1624" y="648"/>
                    </a:lnTo>
                    <a:lnTo>
                      <a:pt x="1626" y="648"/>
                    </a:lnTo>
                    <a:lnTo>
                      <a:pt x="1629" y="648"/>
                    </a:lnTo>
                    <a:lnTo>
                      <a:pt x="1631" y="648"/>
                    </a:lnTo>
                    <a:lnTo>
                      <a:pt x="1633" y="648"/>
                    </a:lnTo>
                    <a:lnTo>
                      <a:pt x="1636" y="648"/>
                    </a:lnTo>
                    <a:lnTo>
                      <a:pt x="1638" y="648"/>
                    </a:lnTo>
                    <a:lnTo>
                      <a:pt x="1641" y="648"/>
                    </a:lnTo>
                    <a:lnTo>
                      <a:pt x="1643" y="648"/>
                    </a:lnTo>
                    <a:lnTo>
                      <a:pt x="1645" y="648"/>
                    </a:lnTo>
                    <a:lnTo>
                      <a:pt x="1648" y="648"/>
                    </a:lnTo>
                    <a:lnTo>
                      <a:pt x="1650" y="648"/>
                    </a:lnTo>
                    <a:lnTo>
                      <a:pt x="1653" y="648"/>
                    </a:lnTo>
                    <a:lnTo>
                      <a:pt x="1655" y="648"/>
                    </a:lnTo>
                    <a:lnTo>
                      <a:pt x="1657" y="648"/>
                    </a:lnTo>
                    <a:lnTo>
                      <a:pt x="1660" y="648"/>
                    </a:lnTo>
                    <a:lnTo>
                      <a:pt x="1662" y="648"/>
                    </a:lnTo>
                    <a:lnTo>
                      <a:pt x="1665" y="648"/>
                    </a:lnTo>
                    <a:lnTo>
                      <a:pt x="1667" y="648"/>
                    </a:lnTo>
                    <a:lnTo>
                      <a:pt x="1670" y="648"/>
                    </a:lnTo>
                    <a:lnTo>
                      <a:pt x="1672" y="648"/>
                    </a:lnTo>
                    <a:lnTo>
                      <a:pt x="1674" y="648"/>
                    </a:lnTo>
                    <a:lnTo>
                      <a:pt x="1677" y="648"/>
                    </a:lnTo>
                    <a:lnTo>
                      <a:pt x="1679" y="648"/>
                    </a:lnTo>
                    <a:lnTo>
                      <a:pt x="1682" y="648"/>
                    </a:lnTo>
                    <a:lnTo>
                      <a:pt x="1684" y="648"/>
                    </a:lnTo>
                    <a:lnTo>
                      <a:pt x="1686" y="648"/>
                    </a:lnTo>
                    <a:lnTo>
                      <a:pt x="1689" y="648"/>
                    </a:lnTo>
                    <a:lnTo>
                      <a:pt x="1691" y="648"/>
                    </a:lnTo>
                    <a:lnTo>
                      <a:pt x="1694" y="648"/>
                    </a:lnTo>
                    <a:lnTo>
                      <a:pt x="1696" y="648"/>
                    </a:lnTo>
                    <a:lnTo>
                      <a:pt x="1698" y="648"/>
                    </a:lnTo>
                    <a:lnTo>
                      <a:pt x="1701" y="648"/>
                    </a:lnTo>
                    <a:lnTo>
                      <a:pt x="1703" y="648"/>
                    </a:lnTo>
                    <a:lnTo>
                      <a:pt x="1706" y="648"/>
                    </a:lnTo>
                    <a:lnTo>
                      <a:pt x="1708" y="648"/>
                    </a:lnTo>
                    <a:lnTo>
                      <a:pt x="1711" y="648"/>
                    </a:lnTo>
                    <a:lnTo>
                      <a:pt x="1713" y="648"/>
                    </a:lnTo>
                    <a:lnTo>
                      <a:pt x="1715" y="648"/>
                    </a:lnTo>
                    <a:lnTo>
                      <a:pt x="1718" y="648"/>
                    </a:lnTo>
                    <a:lnTo>
                      <a:pt x="1720" y="648"/>
                    </a:lnTo>
                    <a:lnTo>
                      <a:pt x="1723" y="648"/>
                    </a:lnTo>
                    <a:lnTo>
                      <a:pt x="1725" y="648"/>
                    </a:lnTo>
                    <a:lnTo>
                      <a:pt x="1727" y="648"/>
                    </a:lnTo>
                    <a:lnTo>
                      <a:pt x="1730" y="648"/>
                    </a:lnTo>
                    <a:lnTo>
                      <a:pt x="1732" y="648"/>
                    </a:lnTo>
                    <a:lnTo>
                      <a:pt x="1735" y="648"/>
                    </a:lnTo>
                    <a:lnTo>
                      <a:pt x="1737" y="648"/>
                    </a:lnTo>
                    <a:lnTo>
                      <a:pt x="1740" y="648"/>
                    </a:lnTo>
                    <a:lnTo>
                      <a:pt x="1742" y="648"/>
                    </a:lnTo>
                    <a:lnTo>
                      <a:pt x="1744" y="648"/>
                    </a:lnTo>
                    <a:lnTo>
                      <a:pt x="1747" y="648"/>
                    </a:lnTo>
                    <a:lnTo>
                      <a:pt x="1749" y="648"/>
                    </a:lnTo>
                    <a:lnTo>
                      <a:pt x="1752" y="648"/>
                    </a:lnTo>
                    <a:lnTo>
                      <a:pt x="1754" y="648"/>
                    </a:lnTo>
                    <a:lnTo>
                      <a:pt x="1756" y="648"/>
                    </a:lnTo>
                    <a:lnTo>
                      <a:pt x="1759" y="648"/>
                    </a:lnTo>
                    <a:lnTo>
                      <a:pt x="1761" y="648"/>
                    </a:lnTo>
                    <a:lnTo>
                      <a:pt x="1764" y="648"/>
                    </a:lnTo>
                    <a:lnTo>
                      <a:pt x="1766" y="648"/>
                    </a:lnTo>
                    <a:lnTo>
                      <a:pt x="1768" y="648"/>
                    </a:lnTo>
                    <a:lnTo>
                      <a:pt x="1771" y="648"/>
                    </a:lnTo>
                    <a:lnTo>
                      <a:pt x="1773" y="648"/>
                    </a:lnTo>
                    <a:lnTo>
                      <a:pt x="1776" y="648"/>
                    </a:lnTo>
                    <a:lnTo>
                      <a:pt x="1778" y="648"/>
                    </a:lnTo>
                    <a:lnTo>
                      <a:pt x="1781" y="648"/>
                    </a:lnTo>
                    <a:lnTo>
                      <a:pt x="1783" y="648"/>
                    </a:lnTo>
                    <a:lnTo>
                      <a:pt x="1785" y="648"/>
                    </a:lnTo>
                    <a:lnTo>
                      <a:pt x="1788" y="648"/>
                    </a:lnTo>
                    <a:lnTo>
                      <a:pt x="1790" y="648"/>
                    </a:lnTo>
                    <a:lnTo>
                      <a:pt x="1793" y="648"/>
                    </a:lnTo>
                    <a:lnTo>
                      <a:pt x="1795" y="648"/>
                    </a:lnTo>
                    <a:lnTo>
                      <a:pt x="1797" y="648"/>
                    </a:lnTo>
                    <a:lnTo>
                      <a:pt x="1800" y="648"/>
                    </a:lnTo>
                    <a:lnTo>
                      <a:pt x="1802" y="648"/>
                    </a:lnTo>
                    <a:lnTo>
                      <a:pt x="1805" y="648"/>
                    </a:lnTo>
                    <a:lnTo>
                      <a:pt x="1807" y="648"/>
                    </a:lnTo>
                    <a:lnTo>
                      <a:pt x="1809" y="648"/>
                    </a:lnTo>
                    <a:lnTo>
                      <a:pt x="1812" y="648"/>
                    </a:lnTo>
                    <a:lnTo>
                      <a:pt x="1814" y="648"/>
                    </a:lnTo>
                    <a:lnTo>
                      <a:pt x="1817" y="648"/>
                    </a:lnTo>
                    <a:lnTo>
                      <a:pt x="1819" y="648"/>
                    </a:lnTo>
                    <a:lnTo>
                      <a:pt x="1822" y="648"/>
                    </a:lnTo>
                    <a:lnTo>
                      <a:pt x="1824" y="648"/>
                    </a:lnTo>
                    <a:lnTo>
                      <a:pt x="1826" y="648"/>
                    </a:lnTo>
                    <a:lnTo>
                      <a:pt x="1829" y="648"/>
                    </a:lnTo>
                    <a:lnTo>
                      <a:pt x="1831" y="648"/>
                    </a:lnTo>
                    <a:lnTo>
                      <a:pt x="1834" y="648"/>
                    </a:lnTo>
                    <a:lnTo>
                      <a:pt x="1836" y="648"/>
                    </a:lnTo>
                    <a:lnTo>
                      <a:pt x="1838" y="648"/>
                    </a:lnTo>
                    <a:lnTo>
                      <a:pt x="1841" y="648"/>
                    </a:lnTo>
                    <a:lnTo>
                      <a:pt x="1843" y="648"/>
                    </a:lnTo>
                    <a:lnTo>
                      <a:pt x="1846" y="648"/>
                    </a:lnTo>
                    <a:lnTo>
                      <a:pt x="1848" y="648"/>
                    </a:lnTo>
                    <a:lnTo>
                      <a:pt x="1851" y="648"/>
                    </a:lnTo>
                    <a:lnTo>
                      <a:pt x="1853" y="648"/>
                    </a:lnTo>
                    <a:lnTo>
                      <a:pt x="1855" y="648"/>
                    </a:lnTo>
                    <a:lnTo>
                      <a:pt x="1858" y="648"/>
                    </a:lnTo>
                    <a:lnTo>
                      <a:pt x="1860" y="648"/>
                    </a:lnTo>
                    <a:lnTo>
                      <a:pt x="1863" y="648"/>
                    </a:lnTo>
                    <a:lnTo>
                      <a:pt x="1865" y="648"/>
                    </a:lnTo>
                    <a:lnTo>
                      <a:pt x="1867" y="648"/>
                    </a:lnTo>
                    <a:lnTo>
                      <a:pt x="1870" y="648"/>
                    </a:lnTo>
                    <a:lnTo>
                      <a:pt x="1872" y="648"/>
                    </a:lnTo>
                    <a:lnTo>
                      <a:pt x="1875" y="648"/>
                    </a:lnTo>
                    <a:lnTo>
                      <a:pt x="1877" y="648"/>
                    </a:lnTo>
                    <a:lnTo>
                      <a:pt x="1879" y="648"/>
                    </a:lnTo>
                    <a:lnTo>
                      <a:pt x="1882" y="648"/>
                    </a:lnTo>
                    <a:lnTo>
                      <a:pt x="1884" y="648"/>
                    </a:lnTo>
                    <a:lnTo>
                      <a:pt x="1887" y="648"/>
                    </a:lnTo>
                    <a:lnTo>
                      <a:pt x="1889" y="648"/>
                    </a:lnTo>
                    <a:lnTo>
                      <a:pt x="1892" y="648"/>
                    </a:lnTo>
                    <a:lnTo>
                      <a:pt x="1894" y="648"/>
                    </a:lnTo>
                    <a:lnTo>
                      <a:pt x="1896" y="648"/>
                    </a:lnTo>
                    <a:lnTo>
                      <a:pt x="1899" y="648"/>
                    </a:lnTo>
                    <a:lnTo>
                      <a:pt x="1901" y="648"/>
                    </a:lnTo>
                    <a:lnTo>
                      <a:pt x="1904" y="648"/>
                    </a:lnTo>
                    <a:lnTo>
                      <a:pt x="1906" y="648"/>
                    </a:lnTo>
                    <a:lnTo>
                      <a:pt x="1908" y="648"/>
                    </a:lnTo>
                    <a:lnTo>
                      <a:pt x="1911" y="648"/>
                    </a:lnTo>
                    <a:lnTo>
                      <a:pt x="1913" y="648"/>
                    </a:lnTo>
                    <a:lnTo>
                      <a:pt x="1916" y="648"/>
                    </a:lnTo>
                    <a:lnTo>
                      <a:pt x="1918" y="648"/>
                    </a:lnTo>
                    <a:lnTo>
                      <a:pt x="1920" y="648"/>
                    </a:lnTo>
                    <a:lnTo>
                      <a:pt x="1923" y="648"/>
                    </a:lnTo>
                    <a:lnTo>
                      <a:pt x="1925" y="648"/>
                    </a:lnTo>
                    <a:lnTo>
                      <a:pt x="1928" y="648"/>
                    </a:lnTo>
                    <a:lnTo>
                      <a:pt x="1930" y="648"/>
                    </a:lnTo>
                    <a:lnTo>
                      <a:pt x="1933" y="648"/>
                    </a:lnTo>
                    <a:lnTo>
                      <a:pt x="1935" y="648"/>
                    </a:lnTo>
                    <a:lnTo>
                      <a:pt x="1937" y="648"/>
                    </a:lnTo>
                    <a:lnTo>
                      <a:pt x="1940" y="648"/>
                    </a:lnTo>
                    <a:lnTo>
                      <a:pt x="1942" y="648"/>
                    </a:lnTo>
                    <a:lnTo>
                      <a:pt x="1945" y="648"/>
                    </a:lnTo>
                    <a:lnTo>
                      <a:pt x="1947" y="648"/>
                    </a:lnTo>
                    <a:lnTo>
                      <a:pt x="1949" y="648"/>
                    </a:lnTo>
                    <a:lnTo>
                      <a:pt x="1952" y="648"/>
                    </a:lnTo>
                    <a:lnTo>
                      <a:pt x="1954" y="648"/>
                    </a:lnTo>
                    <a:lnTo>
                      <a:pt x="1957" y="648"/>
                    </a:lnTo>
                    <a:lnTo>
                      <a:pt x="1959" y="648"/>
                    </a:lnTo>
                    <a:lnTo>
                      <a:pt x="1961" y="648"/>
                    </a:lnTo>
                    <a:lnTo>
                      <a:pt x="1964" y="648"/>
                    </a:lnTo>
                    <a:lnTo>
                      <a:pt x="1966" y="648"/>
                    </a:lnTo>
                    <a:lnTo>
                      <a:pt x="1969" y="648"/>
                    </a:lnTo>
                    <a:lnTo>
                      <a:pt x="1971" y="648"/>
                    </a:lnTo>
                    <a:lnTo>
                      <a:pt x="1974" y="648"/>
                    </a:lnTo>
                    <a:lnTo>
                      <a:pt x="1976" y="648"/>
                    </a:lnTo>
                    <a:lnTo>
                      <a:pt x="1978" y="648"/>
                    </a:lnTo>
                    <a:lnTo>
                      <a:pt x="1981" y="648"/>
                    </a:lnTo>
                    <a:lnTo>
                      <a:pt x="1983" y="648"/>
                    </a:lnTo>
                    <a:lnTo>
                      <a:pt x="1986" y="648"/>
                    </a:lnTo>
                    <a:lnTo>
                      <a:pt x="1988" y="648"/>
                    </a:lnTo>
                    <a:lnTo>
                      <a:pt x="1990" y="648"/>
                    </a:lnTo>
                    <a:lnTo>
                      <a:pt x="1993" y="648"/>
                    </a:lnTo>
                    <a:lnTo>
                      <a:pt x="1995" y="648"/>
                    </a:lnTo>
                    <a:lnTo>
                      <a:pt x="1998" y="648"/>
                    </a:lnTo>
                    <a:lnTo>
                      <a:pt x="2000" y="648"/>
                    </a:lnTo>
                    <a:lnTo>
                      <a:pt x="2003" y="648"/>
                    </a:lnTo>
                    <a:lnTo>
                      <a:pt x="2005" y="648"/>
                    </a:lnTo>
                    <a:lnTo>
                      <a:pt x="2007" y="648"/>
                    </a:lnTo>
                    <a:lnTo>
                      <a:pt x="2010" y="648"/>
                    </a:lnTo>
                    <a:lnTo>
                      <a:pt x="2012" y="648"/>
                    </a:lnTo>
                    <a:lnTo>
                      <a:pt x="2015" y="648"/>
                    </a:lnTo>
                    <a:lnTo>
                      <a:pt x="2017" y="648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" name="Freeform 14947"/>
              <p:cNvSpPr>
                <a:spLocks/>
              </p:cNvSpPr>
              <p:nvPr/>
            </p:nvSpPr>
            <p:spPr bwMode="auto">
              <a:xfrm>
                <a:off x="553083" y="2767654"/>
                <a:ext cx="2803025" cy="306945"/>
              </a:xfrm>
              <a:custGeom>
                <a:avLst/>
                <a:gdLst>
                  <a:gd name="T0" fmla="*/ 29 w 2017"/>
                  <a:gd name="T1" fmla="*/ 344 h 344"/>
                  <a:gd name="T2" fmla="*/ 63 w 2017"/>
                  <a:gd name="T3" fmla="*/ 344 h 344"/>
                  <a:gd name="T4" fmla="*/ 96 w 2017"/>
                  <a:gd name="T5" fmla="*/ 344 h 344"/>
                  <a:gd name="T6" fmla="*/ 130 w 2017"/>
                  <a:gd name="T7" fmla="*/ 344 h 344"/>
                  <a:gd name="T8" fmla="*/ 164 w 2017"/>
                  <a:gd name="T9" fmla="*/ 344 h 344"/>
                  <a:gd name="T10" fmla="*/ 198 w 2017"/>
                  <a:gd name="T11" fmla="*/ 344 h 344"/>
                  <a:gd name="T12" fmla="*/ 232 w 2017"/>
                  <a:gd name="T13" fmla="*/ 344 h 344"/>
                  <a:gd name="T14" fmla="*/ 265 w 2017"/>
                  <a:gd name="T15" fmla="*/ 289 h 344"/>
                  <a:gd name="T16" fmla="*/ 299 w 2017"/>
                  <a:gd name="T17" fmla="*/ 0 h 344"/>
                  <a:gd name="T18" fmla="*/ 333 w 2017"/>
                  <a:gd name="T19" fmla="*/ 277 h 344"/>
                  <a:gd name="T20" fmla="*/ 367 w 2017"/>
                  <a:gd name="T21" fmla="*/ 344 h 344"/>
                  <a:gd name="T22" fmla="*/ 400 w 2017"/>
                  <a:gd name="T23" fmla="*/ 344 h 344"/>
                  <a:gd name="T24" fmla="*/ 434 w 2017"/>
                  <a:gd name="T25" fmla="*/ 344 h 344"/>
                  <a:gd name="T26" fmla="*/ 468 w 2017"/>
                  <a:gd name="T27" fmla="*/ 344 h 344"/>
                  <a:gd name="T28" fmla="*/ 502 w 2017"/>
                  <a:gd name="T29" fmla="*/ 344 h 344"/>
                  <a:gd name="T30" fmla="*/ 536 w 2017"/>
                  <a:gd name="T31" fmla="*/ 344 h 344"/>
                  <a:gd name="T32" fmla="*/ 569 w 2017"/>
                  <a:gd name="T33" fmla="*/ 344 h 344"/>
                  <a:gd name="T34" fmla="*/ 603 w 2017"/>
                  <a:gd name="T35" fmla="*/ 344 h 344"/>
                  <a:gd name="T36" fmla="*/ 637 w 2017"/>
                  <a:gd name="T37" fmla="*/ 344 h 344"/>
                  <a:gd name="T38" fmla="*/ 671 w 2017"/>
                  <a:gd name="T39" fmla="*/ 344 h 344"/>
                  <a:gd name="T40" fmla="*/ 704 w 2017"/>
                  <a:gd name="T41" fmla="*/ 344 h 344"/>
                  <a:gd name="T42" fmla="*/ 738 w 2017"/>
                  <a:gd name="T43" fmla="*/ 344 h 344"/>
                  <a:gd name="T44" fmla="*/ 772 w 2017"/>
                  <a:gd name="T45" fmla="*/ 344 h 344"/>
                  <a:gd name="T46" fmla="*/ 806 w 2017"/>
                  <a:gd name="T47" fmla="*/ 344 h 344"/>
                  <a:gd name="T48" fmla="*/ 840 w 2017"/>
                  <a:gd name="T49" fmla="*/ 344 h 344"/>
                  <a:gd name="T50" fmla="*/ 873 w 2017"/>
                  <a:gd name="T51" fmla="*/ 344 h 344"/>
                  <a:gd name="T52" fmla="*/ 907 w 2017"/>
                  <a:gd name="T53" fmla="*/ 344 h 344"/>
                  <a:gd name="T54" fmla="*/ 941 w 2017"/>
                  <a:gd name="T55" fmla="*/ 344 h 344"/>
                  <a:gd name="T56" fmla="*/ 975 w 2017"/>
                  <a:gd name="T57" fmla="*/ 344 h 344"/>
                  <a:gd name="T58" fmla="*/ 1008 w 2017"/>
                  <a:gd name="T59" fmla="*/ 344 h 344"/>
                  <a:gd name="T60" fmla="*/ 1042 w 2017"/>
                  <a:gd name="T61" fmla="*/ 344 h 344"/>
                  <a:gd name="T62" fmla="*/ 1076 w 2017"/>
                  <a:gd name="T63" fmla="*/ 344 h 344"/>
                  <a:gd name="T64" fmla="*/ 1110 w 2017"/>
                  <a:gd name="T65" fmla="*/ 344 h 344"/>
                  <a:gd name="T66" fmla="*/ 1144 w 2017"/>
                  <a:gd name="T67" fmla="*/ 344 h 344"/>
                  <a:gd name="T68" fmla="*/ 1177 w 2017"/>
                  <a:gd name="T69" fmla="*/ 344 h 344"/>
                  <a:gd name="T70" fmla="*/ 1211 w 2017"/>
                  <a:gd name="T71" fmla="*/ 344 h 344"/>
                  <a:gd name="T72" fmla="*/ 1245 w 2017"/>
                  <a:gd name="T73" fmla="*/ 344 h 344"/>
                  <a:gd name="T74" fmla="*/ 1279 w 2017"/>
                  <a:gd name="T75" fmla="*/ 344 h 344"/>
                  <a:gd name="T76" fmla="*/ 1312 w 2017"/>
                  <a:gd name="T77" fmla="*/ 344 h 344"/>
                  <a:gd name="T78" fmla="*/ 1346 w 2017"/>
                  <a:gd name="T79" fmla="*/ 344 h 344"/>
                  <a:gd name="T80" fmla="*/ 1380 w 2017"/>
                  <a:gd name="T81" fmla="*/ 344 h 344"/>
                  <a:gd name="T82" fmla="*/ 1414 w 2017"/>
                  <a:gd name="T83" fmla="*/ 344 h 344"/>
                  <a:gd name="T84" fmla="*/ 1448 w 2017"/>
                  <a:gd name="T85" fmla="*/ 344 h 344"/>
                  <a:gd name="T86" fmla="*/ 1481 w 2017"/>
                  <a:gd name="T87" fmla="*/ 344 h 344"/>
                  <a:gd name="T88" fmla="*/ 1515 w 2017"/>
                  <a:gd name="T89" fmla="*/ 344 h 344"/>
                  <a:gd name="T90" fmla="*/ 1549 w 2017"/>
                  <a:gd name="T91" fmla="*/ 344 h 344"/>
                  <a:gd name="T92" fmla="*/ 1583 w 2017"/>
                  <a:gd name="T93" fmla="*/ 344 h 344"/>
                  <a:gd name="T94" fmla="*/ 1616 w 2017"/>
                  <a:gd name="T95" fmla="*/ 344 h 344"/>
                  <a:gd name="T96" fmla="*/ 1650 w 2017"/>
                  <a:gd name="T97" fmla="*/ 344 h 344"/>
                  <a:gd name="T98" fmla="*/ 1684 w 2017"/>
                  <a:gd name="T99" fmla="*/ 344 h 344"/>
                  <a:gd name="T100" fmla="*/ 1718 w 2017"/>
                  <a:gd name="T101" fmla="*/ 344 h 344"/>
                  <a:gd name="T102" fmla="*/ 1752 w 2017"/>
                  <a:gd name="T103" fmla="*/ 344 h 344"/>
                  <a:gd name="T104" fmla="*/ 1785 w 2017"/>
                  <a:gd name="T105" fmla="*/ 344 h 344"/>
                  <a:gd name="T106" fmla="*/ 1819 w 2017"/>
                  <a:gd name="T107" fmla="*/ 344 h 344"/>
                  <a:gd name="T108" fmla="*/ 1853 w 2017"/>
                  <a:gd name="T109" fmla="*/ 344 h 344"/>
                  <a:gd name="T110" fmla="*/ 1887 w 2017"/>
                  <a:gd name="T111" fmla="*/ 344 h 344"/>
                  <a:gd name="T112" fmla="*/ 1920 w 2017"/>
                  <a:gd name="T113" fmla="*/ 344 h 344"/>
                  <a:gd name="T114" fmla="*/ 1954 w 2017"/>
                  <a:gd name="T115" fmla="*/ 344 h 344"/>
                  <a:gd name="T116" fmla="*/ 1988 w 2017"/>
                  <a:gd name="T117" fmla="*/ 34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344">
                    <a:moveTo>
                      <a:pt x="0" y="344"/>
                    </a:moveTo>
                    <a:lnTo>
                      <a:pt x="0" y="344"/>
                    </a:lnTo>
                    <a:lnTo>
                      <a:pt x="2" y="344"/>
                    </a:lnTo>
                    <a:lnTo>
                      <a:pt x="5" y="344"/>
                    </a:lnTo>
                    <a:lnTo>
                      <a:pt x="7" y="344"/>
                    </a:lnTo>
                    <a:lnTo>
                      <a:pt x="10" y="344"/>
                    </a:lnTo>
                    <a:lnTo>
                      <a:pt x="12" y="344"/>
                    </a:lnTo>
                    <a:lnTo>
                      <a:pt x="14" y="344"/>
                    </a:lnTo>
                    <a:lnTo>
                      <a:pt x="17" y="344"/>
                    </a:lnTo>
                    <a:lnTo>
                      <a:pt x="19" y="344"/>
                    </a:lnTo>
                    <a:lnTo>
                      <a:pt x="22" y="344"/>
                    </a:lnTo>
                    <a:lnTo>
                      <a:pt x="24" y="344"/>
                    </a:lnTo>
                    <a:lnTo>
                      <a:pt x="26" y="344"/>
                    </a:lnTo>
                    <a:lnTo>
                      <a:pt x="29" y="344"/>
                    </a:lnTo>
                    <a:lnTo>
                      <a:pt x="31" y="344"/>
                    </a:lnTo>
                    <a:lnTo>
                      <a:pt x="34" y="344"/>
                    </a:lnTo>
                    <a:lnTo>
                      <a:pt x="36" y="344"/>
                    </a:lnTo>
                    <a:lnTo>
                      <a:pt x="39" y="344"/>
                    </a:lnTo>
                    <a:lnTo>
                      <a:pt x="41" y="344"/>
                    </a:lnTo>
                    <a:lnTo>
                      <a:pt x="43" y="344"/>
                    </a:lnTo>
                    <a:lnTo>
                      <a:pt x="46" y="344"/>
                    </a:lnTo>
                    <a:lnTo>
                      <a:pt x="48" y="344"/>
                    </a:lnTo>
                    <a:lnTo>
                      <a:pt x="51" y="344"/>
                    </a:lnTo>
                    <a:lnTo>
                      <a:pt x="53" y="344"/>
                    </a:lnTo>
                    <a:lnTo>
                      <a:pt x="55" y="344"/>
                    </a:lnTo>
                    <a:lnTo>
                      <a:pt x="58" y="344"/>
                    </a:lnTo>
                    <a:lnTo>
                      <a:pt x="60" y="344"/>
                    </a:lnTo>
                    <a:lnTo>
                      <a:pt x="63" y="344"/>
                    </a:lnTo>
                    <a:lnTo>
                      <a:pt x="65" y="344"/>
                    </a:lnTo>
                    <a:lnTo>
                      <a:pt x="67" y="344"/>
                    </a:lnTo>
                    <a:lnTo>
                      <a:pt x="70" y="344"/>
                    </a:lnTo>
                    <a:lnTo>
                      <a:pt x="72" y="344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80" y="344"/>
                    </a:lnTo>
                    <a:lnTo>
                      <a:pt x="82" y="344"/>
                    </a:lnTo>
                    <a:lnTo>
                      <a:pt x="84" y="344"/>
                    </a:lnTo>
                    <a:lnTo>
                      <a:pt x="87" y="344"/>
                    </a:lnTo>
                    <a:lnTo>
                      <a:pt x="89" y="344"/>
                    </a:lnTo>
                    <a:lnTo>
                      <a:pt x="92" y="344"/>
                    </a:lnTo>
                    <a:lnTo>
                      <a:pt x="94" y="344"/>
                    </a:lnTo>
                    <a:lnTo>
                      <a:pt x="96" y="344"/>
                    </a:lnTo>
                    <a:lnTo>
                      <a:pt x="99" y="344"/>
                    </a:lnTo>
                    <a:lnTo>
                      <a:pt x="101" y="344"/>
                    </a:lnTo>
                    <a:lnTo>
                      <a:pt x="104" y="344"/>
                    </a:lnTo>
                    <a:lnTo>
                      <a:pt x="106" y="344"/>
                    </a:lnTo>
                    <a:lnTo>
                      <a:pt x="108" y="344"/>
                    </a:lnTo>
                    <a:lnTo>
                      <a:pt x="111" y="344"/>
                    </a:lnTo>
                    <a:lnTo>
                      <a:pt x="113" y="344"/>
                    </a:lnTo>
                    <a:lnTo>
                      <a:pt x="116" y="344"/>
                    </a:lnTo>
                    <a:lnTo>
                      <a:pt x="118" y="344"/>
                    </a:lnTo>
                    <a:lnTo>
                      <a:pt x="121" y="344"/>
                    </a:lnTo>
                    <a:lnTo>
                      <a:pt x="123" y="344"/>
                    </a:lnTo>
                    <a:lnTo>
                      <a:pt x="125" y="344"/>
                    </a:lnTo>
                    <a:lnTo>
                      <a:pt x="128" y="344"/>
                    </a:lnTo>
                    <a:lnTo>
                      <a:pt x="130" y="344"/>
                    </a:lnTo>
                    <a:lnTo>
                      <a:pt x="133" y="344"/>
                    </a:lnTo>
                    <a:lnTo>
                      <a:pt x="135" y="344"/>
                    </a:lnTo>
                    <a:lnTo>
                      <a:pt x="137" y="344"/>
                    </a:lnTo>
                    <a:lnTo>
                      <a:pt x="140" y="344"/>
                    </a:lnTo>
                    <a:lnTo>
                      <a:pt x="142" y="344"/>
                    </a:lnTo>
                    <a:lnTo>
                      <a:pt x="145" y="344"/>
                    </a:lnTo>
                    <a:lnTo>
                      <a:pt x="147" y="344"/>
                    </a:lnTo>
                    <a:lnTo>
                      <a:pt x="150" y="344"/>
                    </a:lnTo>
                    <a:lnTo>
                      <a:pt x="152" y="344"/>
                    </a:lnTo>
                    <a:lnTo>
                      <a:pt x="154" y="344"/>
                    </a:lnTo>
                    <a:lnTo>
                      <a:pt x="157" y="344"/>
                    </a:lnTo>
                    <a:lnTo>
                      <a:pt x="159" y="344"/>
                    </a:lnTo>
                    <a:lnTo>
                      <a:pt x="162" y="344"/>
                    </a:lnTo>
                    <a:lnTo>
                      <a:pt x="164" y="344"/>
                    </a:lnTo>
                    <a:lnTo>
                      <a:pt x="166" y="344"/>
                    </a:lnTo>
                    <a:lnTo>
                      <a:pt x="169" y="344"/>
                    </a:lnTo>
                    <a:lnTo>
                      <a:pt x="171" y="344"/>
                    </a:lnTo>
                    <a:lnTo>
                      <a:pt x="174" y="344"/>
                    </a:lnTo>
                    <a:lnTo>
                      <a:pt x="176" y="344"/>
                    </a:lnTo>
                    <a:lnTo>
                      <a:pt x="178" y="344"/>
                    </a:lnTo>
                    <a:lnTo>
                      <a:pt x="181" y="344"/>
                    </a:lnTo>
                    <a:lnTo>
                      <a:pt x="183" y="344"/>
                    </a:lnTo>
                    <a:lnTo>
                      <a:pt x="186" y="344"/>
                    </a:lnTo>
                    <a:lnTo>
                      <a:pt x="188" y="344"/>
                    </a:lnTo>
                    <a:lnTo>
                      <a:pt x="191" y="344"/>
                    </a:lnTo>
                    <a:lnTo>
                      <a:pt x="193" y="344"/>
                    </a:lnTo>
                    <a:lnTo>
                      <a:pt x="195" y="344"/>
                    </a:lnTo>
                    <a:lnTo>
                      <a:pt x="198" y="344"/>
                    </a:lnTo>
                    <a:lnTo>
                      <a:pt x="200" y="344"/>
                    </a:lnTo>
                    <a:lnTo>
                      <a:pt x="203" y="344"/>
                    </a:lnTo>
                    <a:lnTo>
                      <a:pt x="205" y="344"/>
                    </a:lnTo>
                    <a:lnTo>
                      <a:pt x="207" y="344"/>
                    </a:lnTo>
                    <a:lnTo>
                      <a:pt x="210" y="344"/>
                    </a:lnTo>
                    <a:lnTo>
                      <a:pt x="212" y="344"/>
                    </a:lnTo>
                    <a:lnTo>
                      <a:pt x="215" y="344"/>
                    </a:lnTo>
                    <a:lnTo>
                      <a:pt x="217" y="344"/>
                    </a:lnTo>
                    <a:lnTo>
                      <a:pt x="219" y="344"/>
                    </a:lnTo>
                    <a:lnTo>
                      <a:pt x="222" y="344"/>
                    </a:lnTo>
                    <a:lnTo>
                      <a:pt x="224" y="344"/>
                    </a:lnTo>
                    <a:lnTo>
                      <a:pt x="227" y="344"/>
                    </a:lnTo>
                    <a:lnTo>
                      <a:pt x="229" y="344"/>
                    </a:lnTo>
                    <a:lnTo>
                      <a:pt x="232" y="344"/>
                    </a:lnTo>
                    <a:lnTo>
                      <a:pt x="234" y="344"/>
                    </a:lnTo>
                    <a:lnTo>
                      <a:pt x="236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4" y="344"/>
                    </a:lnTo>
                    <a:lnTo>
                      <a:pt x="246" y="344"/>
                    </a:lnTo>
                    <a:lnTo>
                      <a:pt x="248" y="344"/>
                    </a:lnTo>
                    <a:lnTo>
                      <a:pt x="251" y="344"/>
                    </a:lnTo>
                    <a:lnTo>
                      <a:pt x="253" y="344"/>
                    </a:lnTo>
                    <a:lnTo>
                      <a:pt x="256" y="344"/>
                    </a:lnTo>
                    <a:lnTo>
                      <a:pt x="258" y="335"/>
                    </a:lnTo>
                    <a:lnTo>
                      <a:pt x="260" y="320"/>
                    </a:lnTo>
                    <a:lnTo>
                      <a:pt x="263" y="306"/>
                    </a:lnTo>
                    <a:lnTo>
                      <a:pt x="265" y="289"/>
                    </a:lnTo>
                    <a:lnTo>
                      <a:pt x="268" y="270"/>
                    </a:lnTo>
                    <a:lnTo>
                      <a:pt x="270" y="250"/>
                    </a:lnTo>
                    <a:lnTo>
                      <a:pt x="273" y="229"/>
                    </a:lnTo>
                    <a:lnTo>
                      <a:pt x="275" y="205"/>
                    </a:lnTo>
                    <a:lnTo>
                      <a:pt x="277" y="178"/>
                    </a:lnTo>
                    <a:lnTo>
                      <a:pt x="280" y="151"/>
                    </a:lnTo>
                    <a:lnTo>
                      <a:pt x="282" y="123"/>
                    </a:lnTo>
                    <a:lnTo>
                      <a:pt x="285" y="96"/>
                    </a:lnTo>
                    <a:lnTo>
                      <a:pt x="287" y="69"/>
                    </a:lnTo>
                    <a:lnTo>
                      <a:pt x="289" y="48"/>
                    </a:lnTo>
                    <a:lnTo>
                      <a:pt x="292" y="28"/>
                    </a:lnTo>
                    <a:lnTo>
                      <a:pt x="294" y="14"/>
                    </a:lnTo>
                    <a:lnTo>
                      <a:pt x="297" y="4"/>
                    </a:lnTo>
                    <a:lnTo>
                      <a:pt x="299" y="0"/>
                    </a:lnTo>
                    <a:lnTo>
                      <a:pt x="302" y="2"/>
                    </a:lnTo>
                    <a:lnTo>
                      <a:pt x="304" y="7"/>
                    </a:lnTo>
                    <a:lnTo>
                      <a:pt x="306" y="19"/>
                    </a:lnTo>
                    <a:lnTo>
                      <a:pt x="309" y="36"/>
                    </a:lnTo>
                    <a:lnTo>
                      <a:pt x="311" y="55"/>
                    </a:lnTo>
                    <a:lnTo>
                      <a:pt x="314" y="79"/>
                    </a:lnTo>
                    <a:lnTo>
                      <a:pt x="316" y="106"/>
                    </a:lnTo>
                    <a:lnTo>
                      <a:pt x="318" y="132"/>
                    </a:lnTo>
                    <a:lnTo>
                      <a:pt x="321" y="161"/>
                    </a:lnTo>
                    <a:lnTo>
                      <a:pt x="323" y="188"/>
                    </a:lnTo>
                    <a:lnTo>
                      <a:pt x="326" y="212"/>
                    </a:lnTo>
                    <a:lnTo>
                      <a:pt x="328" y="236"/>
                    </a:lnTo>
                    <a:lnTo>
                      <a:pt x="330" y="258"/>
                    </a:lnTo>
                    <a:lnTo>
                      <a:pt x="333" y="277"/>
                    </a:lnTo>
                    <a:lnTo>
                      <a:pt x="335" y="294"/>
                    </a:lnTo>
                    <a:lnTo>
                      <a:pt x="338" y="311"/>
                    </a:lnTo>
                    <a:lnTo>
                      <a:pt x="340" y="325"/>
                    </a:lnTo>
                    <a:lnTo>
                      <a:pt x="343" y="340"/>
                    </a:lnTo>
                    <a:lnTo>
                      <a:pt x="345" y="344"/>
                    </a:lnTo>
                    <a:lnTo>
                      <a:pt x="347" y="344"/>
                    </a:lnTo>
                    <a:lnTo>
                      <a:pt x="350" y="344"/>
                    </a:lnTo>
                    <a:lnTo>
                      <a:pt x="352" y="344"/>
                    </a:lnTo>
                    <a:lnTo>
                      <a:pt x="355" y="344"/>
                    </a:lnTo>
                    <a:lnTo>
                      <a:pt x="357" y="344"/>
                    </a:lnTo>
                    <a:lnTo>
                      <a:pt x="359" y="344"/>
                    </a:lnTo>
                    <a:lnTo>
                      <a:pt x="362" y="344"/>
                    </a:lnTo>
                    <a:lnTo>
                      <a:pt x="364" y="344"/>
                    </a:lnTo>
                    <a:lnTo>
                      <a:pt x="367" y="344"/>
                    </a:lnTo>
                    <a:lnTo>
                      <a:pt x="369" y="344"/>
                    </a:lnTo>
                    <a:lnTo>
                      <a:pt x="371" y="344"/>
                    </a:lnTo>
                    <a:lnTo>
                      <a:pt x="374" y="344"/>
                    </a:lnTo>
                    <a:lnTo>
                      <a:pt x="376" y="344"/>
                    </a:lnTo>
                    <a:lnTo>
                      <a:pt x="379" y="344"/>
                    </a:lnTo>
                    <a:lnTo>
                      <a:pt x="381" y="344"/>
                    </a:lnTo>
                    <a:lnTo>
                      <a:pt x="384" y="344"/>
                    </a:lnTo>
                    <a:lnTo>
                      <a:pt x="386" y="344"/>
                    </a:lnTo>
                    <a:lnTo>
                      <a:pt x="388" y="344"/>
                    </a:lnTo>
                    <a:lnTo>
                      <a:pt x="391" y="344"/>
                    </a:lnTo>
                    <a:lnTo>
                      <a:pt x="393" y="344"/>
                    </a:lnTo>
                    <a:lnTo>
                      <a:pt x="396" y="344"/>
                    </a:lnTo>
                    <a:lnTo>
                      <a:pt x="398" y="344"/>
                    </a:lnTo>
                    <a:lnTo>
                      <a:pt x="400" y="344"/>
                    </a:lnTo>
                    <a:lnTo>
                      <a:pt x="403" y="344"/>
                    </a:lnTo>
                    <a:lnTo>
                      <a:pt x="405" y="344"/>
                    </a:lnTo>
                    <a:lnTo>
                      <a:pt x="408" y="344"/>
                    </a:lnTo>
                    <a:lnTo>
                      <a:pt x="410" y="344"/>
                    </a:lnTo>
                    <a:lnTo>
                      <a:pt x="412" y="344"/>
                    </a:lnTo>
                    <a:lnTo>
                      <a:pt x="415" y="344"/>
                    </a:lnTo>
                    <a:lnTo>
                      <a:pt x="417" y="344"/>
                    </a:lnTo>
                    <a:lnTo>
                      <a:pt x="420" y="344"/>
                    </a:lnTo>
                    <a:lnTo>
                      <a:pt x="422" y="344"/>
                    </a:lnTo>
                    <a:lnTo>
                      <a:pt x="425" y="344"/>
                    </a:lnTo>
                    <a:lnTo>
                      <a:pt x="427" y="344"/>
                    </a:lnTo>
                    <a:lnTo>
                      <a:pt x="429" y="344"/>
                    </a:lnTo>
                    <a:lnTo>
                      <a:pt x="432" y="344"/>
                    </a:lnTo>
                    <a:lnTo>
                      <a:pt x="434" y="344"/>
                    </a:lnTo>
                    <a:lnTo>
                      <a:pt x="437" y="344"/>
                    </a:lnTo>
                    <a:lnTo>
                      <a:pt x="439" y="344"/>
                    </a:lnTo>
                    <a:lnTo>
                      <a:pt x="441" y="344"/>
                    </a:lnTo>
                    <a:lnTo>
                      <a:pt x="444" y="344"/>
                    </a:lnTo>
                    <a:lnTo>
                      <a:pt x="446" y="344"/>
                    </a:lnTo>
                    <a:lnTo>
                      <a:pt x="449" y="344"/>
                    </a:lnTo>
                    <a:lnTo>
                      <a:pt x="451" y="344"/>
                    </a:lnTo>
                    <a:lnTo>
                      <a:pt x="454" y="344"/>
                    </a:lnTo>
                    <a:lnTo>
                      <a:pt x="456" y="344"/>
                    </a:lnTo>
                    <a:lnTo>
                      <a:pt x="458" y="344"/>
                    </a:lnTo>
                    <a:lnTo>
                      <a:pt x="461" y="344"/>
                    </a:lnTo>
                    <a:lnTo>
                      <a:pt x="463" y="344"/>
                    </a:lnTo>
                    <a:lnTo>
                      <a:pt x="466" y="344"/>
                    </a:lnTo>
                    <a:lnTo>
                      <a:pt x="468" y="344"/>
                    </a:lnTo>
                    <a:lnTo>
                      <a:pt x="470" y="344"/>
                    </a:lnTo>
                    <a:lnTo>
                      <a:pt x="473" y="344"/>
                    </a:lnTo>
                    <a:lnTo>
                      <a:pt x="475" y="344"/>
                    </a:lnTo>
                    <a:lnTo>
                      <a:pt x="478" y="344"/>
                    </a:lnTo>
                    <a:lnTo>
                      <a:pt x="480" y="344"/>
                    </a:lnTo>
                    <a:lnTo>
                      <a:pt x="482" y="344"/>
                    </a:lnTo>
                    <a:lnTo>
                      <a:pt x="485" y="344"/>
                    </a:lnTo>
                    <a:lnTo>
                      <a:pt x="487" y="344"/>
                    </a:lnTo>
                    <a:lnTo>
                      <a:pt x="490" y="344"/>
                    </a:lnTo>
                    <a:lnTo>
                      <a:pt x="492" y="344"/>
                    </a:lnTo>
                    <a:lnTo>
                      <a:pt x="495" y="344"/>
                    </a:lnTo>
                    <a:lnTo>
                      <a:pt x="497" y="344"/>
                    </a:lnTo>
                    <a:lnTo>
                      <a:pt x="499" y="344"/>
                    </a:lnTo>
                    <a:lnTo>
                      <a:pt x="502" y="344"/>
                    </a:lnTo>
                    <a:lnTo>
                      <a:pt x="504" y="344"/>
                    </a:lnTo>
                    <a:lnTo>
                      <a:pt x="507" y="344"/>
                    </a:lnTo>
                    <a:lnTo>
                      <a:pt x="509" y="344"/>
                    </a:lnTo>
                    <a:lnTo>
                      <a:pt x="511" y="344"/>
                    </a:lnTo>
                    <a:lnTo>
                      <a:pt x="514" y="344"/>
                    </a:lnTo>
                    <a:lnTo>
                      <a:pt x="516" y="344"/>
                    </a:lnTo>
                    <a:lnTo>
                      <a:pt x="519" y="344"/>
                    </a:lnTo>
                    <a:lnTo>
                      <a:pt x="521" y="344"/>
                    </a:lnTo>
                    <a:lnTo>
                      <a:pt x="523" y="344"/>
                    </a:lnTo>
                    <a:lnTo>
                      <a:pt x="526" y="344"/>
                    </a:lnTo>
                    <a:lnTo>
                      <a:pt x="528" y="344"/>
                    </a:lnTo>
                    <a:lnTo>
                      <a:pt x="531" y="344"/>
                    </a:lnTo>
                    <a:lnTo>
                      <a:pt x="533" y="344"/>
                    </a:lnTo>
                    <a:lnTo>
                      <a:pt x="536" y="344"/>
                    </a:lnTo>
                    <a:lnTo>
                      <a:pt x="538" y="344"/>
                    </a:lnTo>
                    <a:lnTo>
                      <a:pt x="540" y="344"/>
                    </a:lnTo>
                    <a:lnTo>
                      <a:pt x="543" y="344"/>
                    </a:lnTo>
                    <a:lnTo>
                      <a:pt x="545" y="344"/>
                    </a:lnTo>
                    <a:lnTo>
                      <a:pt x="548" y="344"/>
                    </a:lnTo>
                    <a:lnTo>
                      <a:pt x="550" y="344"/>
                    </a:lnTo>
                    <a:lnTo>
                      <a:pt x="552" y="344"/>
                    </a:lnTo>
                    <a:lnTo>
                      <a:pt x="555" y="344"/>
                    </a:lnTo>
                    <a:lnTo>
                      <a:pt x="557" y="344"/>
                    </a:lnTo>
                    <a:lnTo>
                      <a:pt x="560" y="344"/>
                    </a:lnTo>
                    <a:lnTo>
                      <a:pt x="562" y="344"/>
                    </a:lnTo>
                    <a:lnTo>
                      <a:pt x="564" y="344"/>
                    </a:lnTo>
                    <a:lnTo>
                      <a:pt x="567" y="344"/>
                    </a:lnTo>
                    <a:lnTo>
                      <a:pt x="569" y="344"/>
                    </a:lnTo>
                    <a:lnTo>
                      <a:pt x="572" y="344"/>
                    </a:lnTo>
                    <a:lnTo>
                      <a:pt x="574" y="344"/>
                    </a:lnTo>
                    <a:lnTo>
                      <a:pt x="577" y="344"/>
                    </a:lnTo>
                    <a:lnTo>
                      <a:pt x="579" y="344"/>
                    </a:lnTo>
                    <a:lnTo>
                      <a:pt x="581" y="344"/>
                    </a:lnTo>
                    <a:lnTo>
                      <a:pt x="584" y="344"/>
                    </a:lnTo>
                    <a:lnTo>
                      <a:pt x="586" y="344"/>
                    </a:lnTo>
                    <a:lnTo>
                      <a:pt x="589" y="344"/>
                    </a:lnTo>
                    <a:lnTo>
                      <a:pt x="591" y="344"/>
                    </a:lnTo>
                    <a:lnTo>
                      <a:pt x="593" y="344"/>
                    </a:lnTo>
                    <a:lnTo>
                      <a:pt x="596" y="344"/>
                    </a:lnTo>
                    <a:lnTo>
                      <a:pt x="598" y="344"/>
                    </a:lnTo>
                    <a:lnTo>
                      <a:pt x="601" y="344"/>
                    </a:lnTo>
                    <a:lnTo>
                      <a:pt x="603" y="344"/>
                    </a:lnTo>
                    <a:lnTo>
                      <a:pt x="606" y="344"/>
                    </a:lnTo>
                    <a:lnTo>
                      <a:pt x="608" y="344"/>
                    </a:lnTo>
                    <a:lnTo>
                      <a:pt x="610" y="344"/>
                    </a:lnTo>
                    <a:lnTo>
                      <a:pt x="613" y="344"/>
                    </a:lnTo>
                    <a:lnTo>
                      <a:pt x="615" y="344"/>
                    </a:lnTo>
                    <a:lnTo>
                      <a:pt x="618" y="344"/>
                    </a:lnTo>
                    <a:lnTo>
                      <a:pt x="620" y="344"/>
                    </a:lnTo>
                    <a:lnTo>
                      <a:pt x="622" y="344"/>
                    </a:lnTo>
                    <a:lnTo>
                      <a:pt x="625" y="344"/>
                    </a:lnTo>
                    <a:lnTo>
                      <a:pt x="627" y="344"/>
                    </a:lnTo>
                    <a:lnTo>
                      <a:pt x="630" y="344"/>
                    </a:lnTo>
                    <a:lnTo>
                      <a:pt x="632" y="344"/>
                    </a:lnTo>
                    <a:lnTo>
                      <a:pt x="634" y="344"/>
                    </a:lnTo>
                    <a:lnTo>
                      <a:pt x="637" y="344"/>
                    </a:lnTo>
                    <a:lnTo>
                      <a:pt x="639" y="344"/>
                    </a:lnTo>
                    <a:lnTo>
                      <a:pt x="642" y="344"/>
                    </a:lnTo>
                    <a:lnTo>
                      <a:pt x="644" y="344"/>
                    </a:lnTo>
                    <a:lnTo>
                      <a:pt x="647" y="344"/>
                    </a:lnTo>
                    <a:lnTo>
                      <a:pt x="649" y="344"/>
                    </a:lnTo>
                    <a:lnTo>
                      <a:pt x="651" y="344"/>
                    </a:lnTo>
                    <a:lnTo>
                      <a:pt x="654" y="344"/>
                    </a:lnTo>
                    <a:lnTo>
                      <a:pt x="656" y="344"/>
                    </a:lnTo>
                    <a:lnTo>
                      <a:pt x="659" y="344"/>
                    </a:lnTo>
                    <a:lnTo>
                      <a:pt x="661" y="344"/>
                    </a:lnTo>
                    <a:lnTo>
                      <a:pt x="663" y="344"/>
                    </a:lnTo>
                    <a:lnTo>
                      <a:pt x="666" y="344"/>
                    </a:lnTo>
                    <a:lnTo>
                      <a:pt x="668" y="344"/>
                    </a:lnTo>
                    <a:lnTo>
                      <a:pt x="671" y="344"/>
                    </a:lnTo>
                    <a:lnTo>
                      <a:pt x="673" y="344"/>
                    </a:lnTo>
                    <a:lnTo>
                      <a:pt x="675" y="344"/>
                    </a:lnTo>
                    <a:lnTo>
                      <a:pt x="678" y="344"/>
                    </a:lnTo>
                    <a:lnTo>
                      <a:pt x="680" y="344"/>
                    </a:lnTo>
                    <a:lnTo>
                      <a:pt x="683" y="344"/>
                    </a:lnTo>
                    <a:lnTo>
                      <a:pt x="685" y="344"/>
                    </a:lnTo>
                    <a:lnTo>
                      <a:pt x="688" y="344"/>
                    </a:lnTo>
                    <a:lnTo>
                      <a:pt x="690" y="344"/>
                    </a:lnTo>
                    <a:lnTo>
                      <a:pt x="692" y="344"/>
                    </a:lnTo>
                    <a:lnTo>
                      <a:pt x="695" y="344"/>
                    </a:lnTo>
                    <a:lnTo>
                      <a:pt x="697" y="344"/>
                    </a:lnTo>
                    <a:lnTo>
                      <a:pt x="700" y="344"/>
                    </a:lnTo>
                    <a:lnTo>
                      <a:pt x="702" y="344"/>
                    </a:lnTo>
                    <a:lnTo>
                      <a:pt x="704" y="344"/>
                    </a:lnTo>
                    <a:lnTo>
                      <a:pt x="707" y="344"/>
                    </a:lnTo>
                    <a:lnTo>
                      <a:pt x="709" y="344"/>
                    </a:lnTo>
                    <a:lnTo>
                      <a:pt x="712" y="344"/>
                    </a:lnTo>
                    <a:lnTo>
                      <a:pt x="714" y="344"/>
                    </a:lnTo>
                    <a:lnTo>
                      <a:pt x="717" y="344"/>
                    </a:lnTo>
                    <a:lnTo>
                      <a:pt x="719" y="344"/>
                    </a:lnTo>
                    <a:lnTo>
                      <a:pt x="721" y="344"/>
                    </a:lnTo>
                    <a:lnTo>
                      <a:pt x="724" y="344"/>
                    </a:lnTo>
                    <a:lnTo>
                      <a:pt x="726" y="344"/>
                    </a:lnTo>
                    <a:lnTo>
                      <a:pt x="729" y="344"/>
                    </a:lnTo>
                    <a:lnTo>
                      <a:pt x="731" y="344"/>
                    </a:lnTo>
                    <a:lnTo>
                      <a:pt x="733" y="344"/>
                    </a:lnTo>
                    <a:lnTo>
                      <a:pt x="736" y="344"/>
                    </a:lnTo>
                    <a:lnTo>
                      <a:pt x="738" y="344"/>
                    </a:lnTo>
                    <a:lnTo>
                      <a:pt x="741" y="344"/>
                    </a:lnTo>
                    <a:lnTo>
                      <a:pt x="743" y="344"/>
                    </a:lnTo>
                    <a:lnTo>
                      <a:pt x="745" y="344"/>
                    </a:lnTo>
                    <a:lnTo>
                      <a:pt x="748" y="344"/>
                    </a:lnTo>
                    <a:lnTo>
                      <a:pt x="750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8" y="344"/>
                    </a:lnTo>
                    <a:lnTo>
                      <a:pt x="760" y="344"/>
                    </a:lnTo>
                    <a:lnTo>
                      <a:pt x="762" y="344"/>
                    </a:lnTo>
                    <a:lnTo>
                      <a:pt x="765" y="344"/>
                    </a:lnTo>
                    <a:lnTo>
                      <a:pt x="767" y="344"/>
                    </a:lnTo>
                    <a:lnTo>
                      <a:pt x="770" y="344"/>
                    </a:lnTo>
                    <a:lnTo>
                      <a:pt x="772" y="344"/>
                    </a:lnTo>
                    <a:lnTo>
                      <a:pt x="774" y="344"/>
                    </a:lnTo>
                    <a:lnTo>
                      <a:pt x="777" y="344"/>
                    </a:lnTo>
                    <a:lnTo>
                      <a:pt x="779" y="344"/>
                    </a:lnTo>
                    <a:lnTo>
                      <a:pt x="782" y="344"/>
                    </a:lnTo>
                    <a:lnTo>
                      <a:pt x="784" y="344"/>
                    </a:lnTo>
                    <a:lnTo>
                      <a:pt x="786" y="344"/>
                    </a:lnTo>
                    <a:lnTo>
                      <a:pt x="789" y="344"/>
                    </a:lnTo>
                    <a:lnTo>
                      <a:pt x="791" y="344"/>
                    </a:lnTo>
                    <a:lnTo>
                      <a:pt x="794" y="344"/>
                    </a:lnTo>
                    <a:lnTo>
                      <a:pt x="796" y="344"/>
                    </a:lnTo>
                    <a:lnTo>
                      <a:pt x="799" y="344"/>
                    </a:lnTo>
                    <a:lnTo>
                      <a:pt x="801" y="344"/>
                    </a:lnTo>
                    <a:lnTo>
                      <a:pt x="803" y="344"/>
                    </a:lnTo>
                    <a:lnTo>
                      <a:pt x="806" y="344"/>
                    </a:lnTo>
                    <a:lnTo>
                      <a:pt x="808" y="344"/>
                    </a:lnTo>
                    <a:lnTo>
                      <a:pt x="811" y="344"/>
                    </a:lnTo>
                    <a:lnTo>
                      <a:pt x="813" y="344"/>
                    </a:lnTo>
                    <a:lnTo>
                      <a:pt x="815" y="344"/>
                    </a:lnTo>
                    <a:lnTo>
                      <a:pt x="818" y="344"/>
                    </a:lnTo>
                    <a:lnTo>
                      <a:pt x="820" y="344"/>
                    </a:lnTo>
                    <a:lnTo>
                      <a:pt x="823" y="344"/>
                    </a:lnTo>
                    <a:lnTo>
                      <a:pt x="825" y="344"/>
                    </a:lnTo>
                    <a:lnTo>
                      <a:pt x="827" y="344"/>
                    </a:lnTo>
                    <a:lnTo>
                      <a:pt x="830" y="344"/>
                    </a:lnTo>
                    <a:lnTo>
                      <a:pt x="832" y="344"/>
                    </a:lnTo>
                    <a:lnTo>
                      <a:pt x="835" y="344"/>
                    </a:lnTo>
                    <a:lnTo>
                      <a:pt x="837" y="344"/>
                    </a:lnTo>
                    <a:lnTo>
                      <a:pt x="840" y="344"/>
                    </a:lnTo>
                    <a:lnTo>
                      <a:pt x="842" y="344"/>
                    </a:lnTo>
                    <a:lnTo>
                      <a:pt x="844" y="344"/>
                    </a:lnTo>
                    <a:lnTo>
                      <a:pt x="847" y="344"/>
                    </a:lnTo>
                    <a:lnTo>
                      <a:pt x="849" y="344"/>
                    </a:lnTo>
                    <a:lnTo>
                      <a:pt x="852" y="344"/>
                    </a:lnTo>
                    <a:lnTo>
                      <a:pt x="854" y="344"/>
                    </a:lnTo>
                    <a:lnTo>
                      <a:pt x="856" y="344"/>
                    </a:lnTo>
                    <a:lnTo>
                      <a:pt x="859" y="344"/>
                    </a:lnTo>
                    <a:lnTo>
                      <a:pt x="861" y="344"/>
                    </a:lnTo>
                    <a:lnTo>
                      <a:pt x="864" y="344"/>
                    </a:lnTo>
                    <a:lnTo>
                      <a:pt x="866" y="344"/>
                    </a:lnTo>
                    <a:lnTo>
                      <a:pt x="869" y="344"/>
                    </a:lnTo>
                    <a:lnTo>
                      <a:pt x="871" y="344"/>
                    </a:lnTo>
                    <a:lnTo>
                      <a:pt x="873" y="344"/>
                    </a:lnTo>
                    <a:lnTo>
                      <a:pt x="876" y="344"/>
                    </a:lnTo>
                    <a:lnTo>
                      <a:pt x="878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5" y="344"/>
                    </a:lnTo>
                    <a:lnTo>
                      <a:pt x="888" y="344"/>
                    </a:lnTo>
                    <a:lnTo>
                      <a:pt x="890" y="344"/>
                    </a:lnTo>
                    <a:lnTo>
                      <a:pt x="893" y="344"/>
                    </a:lnTo>
                    <a:lnTo>
                      <a:pt x="895" y="344"/>
                    </a:lnTo>
                    <a:lnTo>
                      <a:pt x="897" y="344"/>
                    </a:lnTo>
                    <a:lnTo>
                      <a:pt x="900" y="344"/>
                    </a:lnTo>
                    <a:lnTo>
                      <a:pt x="902" y="344"/>
                    </a:lnTo>
                    <a:lnTo>
                      <a:pt x="905" y="344"/>
                    </a:lnTo>
                    <a:lnTo>
                      <a:pt x="907" y="344"/>
                    </a:lnTo>
                    <a:lnTo>
                      <a:pt x="910" y="344"/>
                    </a:lnTo>
                    <a:lnTo>
                      <a:pt x="912" y="344"/>
                    </a:lnTo>
                    <a:lnTo>
                      <a:pt x="914" y="344"/>
                    </a:lnTo>
                    <a:lnTo>
                      <a:pt x="917" y="344"/>
                    </a:lnTo>
                    <a:lnTo>
                      <a:pt x="919" y="344"/>
                    </a:lnTo>
                    <a:lnTo>
                      <a:pt x="922" y="344"/>
                    </a:lnTo>
                    <a:lnTo>
                      <a:pt x="924" y="344"/>
                    </a:lnTo>
                    <a:lnTo>
                      <a:pt x="926" y="344"/>
                    </a:lnTo>
                    <a:lnTo>
                      <a:pt x="929" y="344"/>
                    </a:lnTo>
                    <a:lnTo>
                      <a:pt x="931" y="344"/>
                    </a:lnTo>
                    <a:lnTo>
                      <a:pt x="934" y="344"/>
                    </a:lnTo>
                    <a:lnTo>
                      <a:pt x="936" y="344"/>
                    </a:lnTo>
                    <a:lnTo>
                      <a:pt x="938" y="344"/>
                    </a:lnTo>
                    <a:lnTo>
                      <a:pt x="941" y="344"/>
                    </a:lnTo>
                    <a:lnTo>
                      <a:pt x="943" y="344"/>
                    </a:lnTo>
                    <a:lnTo>
                      <a:pt x="946" y="344"/>
                    </a:lnTo>
                    <a:lnTo>
                      <a:pt x="948" y="344"/>
                    </a:lnTo>
                    <a:lnTo>
                      <a:pt x="951" y="344"/>
                    </a:lnTo>
                    <a:lnTo>
                      <a:pt x="953" y="344"/>
                    </a:lnTo>
                    <a:lnTo>
                      <a:pt x="955" y="344"/>
                    </a:lnTo>
                    <a:lnTo>
                      <a:pt x="958" y="344"/>
                    </a:lnTo>
                    <a:lnTo>
                      <a:pt x="960" y="344"/>
                    </a:lnTo>
                    <a:lnTo>
                      <a:pt x="963" y="344"/>
                    </a:lnTo>
                    <a:lnTo>
                      <a:pt x="965" y="344"/>
                    </a:lnTo>
                    <a:lnTo>
                      <a:pt x="967" y="344"/>
                    </a:lnTo>
                    <a:lnTo>
                      <a:pt x="970" y="344"/>
                    </a:lnTo>
                    <a:lnTo>
                      <a:pt x="972" y="344"/>
                    </a:lnTo>
                    <a:lnTo>
                      <a:pt x="975" y="344"/>
                    </a:lnTo>
                    <a:lnTo>
                      <a:pt x="977" y="344"/>
                    </a:lnTo>
                    <a:lnTo>
                      <a:pt x="979" y="344"/>
                    </a:lnTo>
                    <a:lnTo>
                      <a:pt x="982" y="344"/>
                    </a:lnTo>
                    <a:lnTo>
                      <a:pt x="984" y="344"/>
                    </a:lnTo>
                    <a:lnTo>
                      <a:pt x="987" y="344"/>
                    </a:lnTo>
                    <a:lnTo>
                      <a:pt x="989" y="344"/>
                    </a:lnTo>
                    <a:lnTo>
                      <a:pt x="992" y="344"/>
                    </a:lnTo>
                    <a:lnTo>
                      <a:pt x="994" y="344"/>
                    </a:lnTo>
                    <a:lnTo>
                      <a:pt x="996" y="344"/>
                    </a:lnTo>
                    <a:lnTo>
                      <a:pt x="999" y="344"/>
                    </a:lnTo>
                    <a:lnTo>
                      <a:pt x="1001" y="344"/>
                    </a:lnTo>
                    <a:lnTo>
                      <a:pt x="1004" y="344"/>
                    </a:lnTo>
                    <a:lnTo>
                      <a:pt x="1006" y="344"/>
                    </a:lnTo>
                    <a:lnTo>
                      <a:pt x="1008" y="344"/>
                    </a:lnTo>
                    <a:lnTo>
                      <a:pt x="1011" y="344"/>
                    </a:lnTo>
                    <a:lnTo>
                      <a:pt x="1013" y="344"/>
                    </a:lnTo>
                    <a:lnTo>
                      <a:pt x="1016" y="344"/>
                    </a:lnTo>
                    <a:lnTo>
                      <a:pt x="1018" y="344"/>
                    </a:lnTo>
                    <a:lnTo>
                      <a:pt x="1021" y="344"/>
                    </a:lnTo>
                    <a:lnTo>
                      <a:pt x="1023" y="344"/>
                    </a:lnTo>
                    <a:lnTo>
                      <a:pt x="1025" y="344"/>
                    </a:lnTo>
                    <a:lnTo>
                      <a:pt x="1028" y="344"/>
                    </a:lnTo>
                    <a:lnTo>
                      <a:pt x="1030" y="344"/>
                    </a:lnTo>
                    <a:lnTo>
                      <a:pt x="1033" y="344"/>
                    </a:lnTo>
                    <a:lnTo>
                      <a:pt x="1035" y="344"/>
                    </a:lnTo>
                    <a:lnTo>
                      <a:pt x="1037" y="344"/>
                    </a:lnTo>
                    <a:lnTo>
                      <a:pt x="1040" y="344"/>
                    </a:lnTo>
                    <a:lnTo>
                      <a:pt x="1042" y="344"/>
                    </a:lnTo>
                    <a:lnTo>
                      <a:pt x="1045" y="344"/>
                    </a:lnTo>
                    <a:lnTo>
                      <a:pt x="1047" y="344"/>
                    </a:lnTo>
                    <a:lnTo>
                      <a:pt x="1049" y="344"/>
                    </a:lnTo>
                    <a:lnTo>
                      <a:pt x="1052" y="344"/>
                    </a:lnTo>
                    <a:lnTo>
                      <a:pt x="1054" y="344"/>
                    </a:lnTo>
                    <a:lnTo>
                      <a:pt x="1057" y="344"/>
                    </a:lnTo>
                    <a:lnTo>
                      <a:pt x="1059" y="344"/>
                    </a:lnTo>
                    <a:lnTo>
                      <a:pt x="1062" y="344"/>
                    </a:lnTo>
                    <a:lnTo>
                      <a:pt x="1064" y="344"/>
                    </a:lnTo>
                    <a:lnTo>
                      <a:pt x="1066" y="344"/>
                    </a:lnTo>
                    <a:lnTo>
                      <a:pt x="1069" y="344"/>
                    </a:lnTo>
                    <a:lnTo>
                      <a:pt x="1071" y="344"/>
                    </a:lnTo>
                    <a:lnTo>
                      <a:pt x="1074" y="344"/>
                    </a:lnTo>
                    <a:lnTo>
                      <a:pt x="1076" y="344"/>
                    </a:lnTo>
                    <a:lnTo>
                      <a:pt x="1078" y="344"/>
                    </a:lnTo>
                    <a:lnTo>
                      <a:pt x="1081" y="344"/>
                    </a:lnTo>
                    <a:lnTo>
                      <a:pt x="1083" y="344"/>
                    </a:lnTo>
                    <a:lnTo>
                      <a:pt x="1086" y="344"/>
                    </a:lnTo>
                    <a:lnTo>
                      <a:pt x="1088" y="344"/>
                    </a:lnTo>
                    <a:lnTo>
                      <a:pt x="1090" y="344"/>
                    </a:lnTo>
                    <a:lnTo>
                      <a:pt x="1093" y="344"/>
                    </a:lnTo>
                    <a:lnTo>
                      <a:pt x="1095" y="344"/>
                    </a:lnTo>
                    <a:lnTo>
                      <a:pt x="1098" y="344"/>
                    </a:lnTo>
                    <a:lnTo>
                      <a:pt x="1100" y="344"/>
                    </a:lnTo>
                    <a:lnTo>
                      <a:pt x="1103" y="344"/>
                    </a:lnTo>
                    <a:lnTo>
                      <a:pt x="1105" y="344"/>
                    </a:lnTo>
                    <a:lnTo>
                      <a:pt x="1107" y="344"/>
                    </a:lnTo>
                    <a:lnTo>
                      <a:pt x="1110" y="344"/>
                    </a:lnTo>
                    <a:lnTo>
                      <a:pt x="1112" y="344"/>
                    </a:lnTo>
                    <a:lnTo>
                      <a:pt x="1115" y="344"/>
                    </a:lnTo>
                    <a:lnTo>
                      <a:pt x="1117" y="344"/>
                    </a:lnTo>
                    <a:lnTo>
                      <a:pt x="1119" y="344"/>
                    </a:lnTo>
                    <a:lnTo>
                      <a:pt x="1122" y="344"/>
                    </a:lnTo>
                    <a:lnTo>
                      <a:pt x="1124" y="344"/>
                    </a:lnTo>
                    <a:lnTo>
                      <a:pt x="1127" y="344"/>
                    </a:lnTo>
                    <a:lnTo>
                      <a:pt x="1129" y="344"/>
                    </a:lnTo>
                    <a:lnTo>
                      <a:pt x="1131" y="344"/>
                    </a:lnTo>
                    <a:lnTo>
                      <a:pt x="1134" y="344"/>
                    </a:lnTo>
                    <a:lnTo>
                      <a:pt x="1136" y="344"/>
                    </a:lnTo>
                    <a:lnTo>
                      <a:pt x="1139" y="344"/>
                    </a:lnTo>
                    <a:lnTo>
                      <a:pt x="1141" y="344"/>
                    </a:lnTo>
                    <a:lnTo>
                      <a:pt x="1144" y="344"/>
                    </a:lnTo>
                    <a:lnTo>
                      <a:pt x="1146" y="344"/>
                    </a:lnTo>
                    <a:lnTo>
                      <a:pt x="1148" y="344"/>
                    </a:lnTo>
                    <a:lnTo>
                      <a:pt x="1151" y="344"/>
                    </a:lnTo>
                    <a:lnTo>
                      <a:pt x="1153" y="344"/>
                    </a:lnTo>
                    <a:lnTo>
                      <a:pt x="1156" y="344"/>
                    </a:lnTo>
                    <a:lnTo>
                      <a:pt x="1158" y="344"/>
                    </a:lnTo>
                    <a:lnTo>
                      <a:pt x="1160" y="344"/>
                    </a:lnTo>
                    <a:lnTo>
                      <a:pt x="1163" y="344"/>
                    </a:lnTo>
                    <a:lnTo>
                      <a:pt x="1165" y="344"/>
                    </a:lnTo>
                    <a:lnTo>
                      <a:pt x="1168" y="344"/>
                    </a:lnTo>
                    <a:lnTo>
                      <a:pt x="1170" y="344"/>
                    </a:lnTo>
                    <a:lnTo>
                      <a:pt x="1173" y="344"/>
                    </a:lnTo>
                    <a:lnTo>
                      <a:pt x="1175" y="344"/>
                    </a:lnTo>
                    <a:lnTo>
                      <a:pt x="1177" y="344"/>
                    </a:lnTo>
                    <a:lnTo>
                      <a:pt x="1180" y="344"/>
                    </a:lnTo>
                    <a:lnTo>
                      <a:pt x="1182" y="344"/>
                    </a:lnTo>
                    <a:lnTo>
                      <a:pt x="1185" y="344"/>
                    </a:lnTo>
                    <a:lnTo>
                      <a:pt x="1187" y="344"/>
                    </a:lnTo>
                    <a:lnTo>
                      <a:pt x="1189" y="344"/>
                    </a:lnTo>
                    <a:lnTo>
                      <a:pt x="1192" y="344"/>
                    </a:lnTo>
                    <a:lnTo>
                      <a:pt x="1194" y="344"/>
                    </a:lnTo>
                    <a:lnTo>
                      <a:pt x="1197" y="344"/>
                    </a:lnTo>
                    <a:lnTo>
                      <a:pt x="1199" y="344"/>
                    </a:lnTo>
                    <a:lnTo>
                      <a:pt x="1201" y="344"/>
                    </a:lnTo>
                    <a:lnTo>
                      <a:pt x="1204" y="344"/>
                    </a:lnTo>
                    <a:lnTo>
                      <a:pt x="1206" y="344"/>
                    </a:lnTo>
                    <a:lnTo>
                      <a:pt x="1209" y="344"/>
                    </a:lnTo>
                    <a:lnTo>
                      <a:pt x="1211" y="344"/>
                    </a:lnTo>
                    <a:lnTo>
                      <a:pt x="1214" y="344"/>
                    </a:lnTo>
                    <a:lnTo>
                      <a:pt x="1216" y="344"/>
                    </a:lnTo>
                    <a:lnTo>
                      <a:pt x="1218" y="344"/>
                    </a:lnTo>
                    <a:lnTo>
                      <a:pt x="1221" y="344"/>
                    </a:lnTo>
                    <a:lnTo>
                      <a:pt x="1223" y="344"/>
                    </a:lnTo>
                    <a:lnTo>
                      <a:pt x="1226" y="344"/>
                    </a:lnTo>
                    <a:lnTo>
                      <a:pt x="1228" y="344"/>
                    </a:lnTo>
                    <a:lnTo>
                      <a:pt x="1230" y="344"/>
                    </a:lnTo>
                    <a:lnTo>
                      <a:pt x="1233" y="344"/>
                    </a:lnTo>
                    <a:lnTo>
                      <a:pt x="1235" y="344"/>
                    </a:lnTo>
                    <a:lnTo>
                      <a:pt x="1238" y="344"/>
                    </a:lnTo>
                    <a:lnTo>
                      <a:pt x="1240" y="344"/>
                    </a:lnTo>
                    <a:lnTo>
                      <a:pt x="1242" y="344"/>
                    </a:lnTo>
                    <a:lnTo>
                      <a:pt x="1245" y="344"/>
                    </a:lnTo>
                    <a:lnTo>
                      <a:pt x="1247" y="344"/>
                    </a:lnTo>
                    <a:lnTo>
                      <a:pt x="1250" y="344"/>
                    </a:lnTo>
                    <a:lnTo>
                      <a:pt x="1252" y="344"/>
                    </a:lnTo>
                    <a:lnTo>
                      <a:pt x="1255" y="344"/>
                    </a:lnTo>
                    <a:lnTo>
                      <a:pt x="1257" y="344"/>
                    </a:lnTo>
                    <a:lnTo>
                      <a:pt x="1259" y="344"/>
                    </a:lnTo>
                    <a:lnTo>
                      <a:pt x="1262" y="344"/>
                    </a:lnTo>
                    <a:lnTo>
                      <a:pt x="1264" y="344"/>
                    </a:lnTo>
                    <a:lnTo>
                      <a:pt x="1267" y="344"/>
                    </a:lnTo>
                    <a:lnTo>
                      <a:pt x="1269" y="344"/>
                    </a:lnTo>
                    <a:lnTo>
                      <a:pt x="1271" y="344"/>
                    </a:lnTo>
                    <a:lnTo>
                      <a:pt x="1274" y="344"/>
                    </a:lnTo>
                    <a:lnTo>
                      <a:pt x="1276" y="344"/>
                    </a:lnTo>
                    <a:lnTo>
                      <a:pt x="1279" y="344"/>
                    </a:lnTo>
                    <a:lnTo>
                      <a:pt x="1281" y="344"/>
                    </a:lnTo>
                    <a:lnTo>
                      <a:pt x="1284" y="344"/>
                    </a:lnTo>
                    <a:lnTo>
                      <a:pt x="1286" y="344"/>
                    </a:lnTo>
                    <a:lnTo>
                      <a:pt x="1288" y="344"/>
                    </a:lnTo>
                    <a:lnTo>
                      <a:pt x="1291" y="344"/>
                    </a:lnTo>
                    <a:lnTo>
                      <a:pt x="1293" y="344"/>
                    </a:lnTo>
                    <a:lnTo>
                      <a:pt x="1296" y="344"/>
                    </a:lnTo>
                    <a:lnTo>
                      <a:pt x="1298" y="344"/>
                    </a:lnTo>
                    <a:lnTo>
                      <a:pt x="1300" y="344"/>
                    </a:lnTo>
                    <a:lnTo>
                      <a:pt x="1303" y="344"/>
                    </a:lnTo>
                    <a:lnTo>
                      <a:pt x="1305" y="344"/>
                    </a:lnTo>
                    <a:lnTo>
                      <a:pt x="1308" y="344"/>
                    </a:lnTo>
                    <a:lnTo>
                      <a:pt x="1310" y="344"/>
                    </a:lnTo>
                    <a:lnTo>
                      <a:pt x="1312" y="344"/>
                    </a:lnTo>
                    <a:lnTo>
                      <a:pt x="1315" y="344"/>
                    </a:lnTo>
                    <a:lnTo>
                      <a:pt x="1317" y="344"/>
                    </a:lnTo>
                    <a:lnTo>
                      <a:pt x="1320" y="344"/>
                    </a:lnTo>
                    <a:lnTo>
                      <a:pt x="1322" y="344"/>
                    </a:lnTo>
                    <a:lnTo>
                      <a:pt x="1325" y="344"/>
                    </a:lnTo>
                    <a:lnTo>
                      <a:pt x="1327" y="344"/>
                    </a:lnTo>
                    <a:lnTo>
                      <a:pt x="1329" y="344"/>
                    </a:lnTo>
                    <a:lnTo>
                      <a:pt x="1332" y="344"/>
                    </a:lnTo>
                    <a:lnTo>
                      <a:pt x="1334" y="344"/>
                    </a:lnTo>
                    <a:lnTo>
                      <a:pt x="1337" y="344"/>
                    </a:lnTo>
                    <a:lnTo>
                      <a:pt x="1339" y="344"/>
                    </a:lnTo>
                    <a:lnTo>
                      <a:pt x="1341" y="344"/>
                    </a:lnTo>
                    <a:lnTo>
                      <a:pt x="1344" y="344"/>
                    </a:lnTo>
                    <a:lnTo>
                      <a:pt x="1346" y="344"/>
                    </a:lnTo>
                    <a:lnTo>
                      <a:pt x="1349" y="344"/>
                    </a:lnTo>
                    <a:lnTo>
                      <a:pt x="1351" y="344"/>
                    </a:lnTo>
                    <a:lnTo>
                      <a:pt x="1353" y="344"/>
                    </a:lnTo>
                    <a:lnTo>
                      <a:pt x="1356" y="344"/>
                    </a:lnTo>
                    <a:lnTo>
                      <a:pt x="1358" y="344"/>
                    </a:lnTo>
                    <a:lnTo>
                      <a:pt x="1361" y="344"/>
                    </a:lnTo>
                    <a:lnTo>
                      <a:pt x="1363" y="344"/>
                    </a:lnTo>
                    <a:lnTo>
                      <a:pt x="1366" y="344"/>
                    </a:lnTo>
                    <a:lnTo>
                      <a:pt x="1368" y="344"/>
                    </a:lnTo>
                    <a:lnTo>
                      <a:pt x="1370" y="344"/>
                    </a:lnTo>
                    <a:lnTo>
                      <a:pt x="1373" y="344"/>
                    </a:lnTo>
                    <a:lnTo>
                      <a:pt x="1375" y="344"/>
                    </a:lnTo>
                    <a:lnTo>
                      <a:pt x="1378" y="344"/>
                    </a:lnTo>
                    <a:lnTo>
                      <a:pt x="1380" y="344"/>
                    </a:lnTo>
                    <a:lnTo>
                      <a:pt x="1382" y="344"/>
                    </a:lnTo>
                    <a:lnTo>
                      <a:pt x="1385" y="344"/>
                    </a:lnTo>
                    <a:lnTo>
                      <a:pt x="1387" y="344"/>
                    </a:lnTo>
                    <a:lnTo>
                      <a:pt x="1390" y="344"/>
                    </a:lnTo>
                    <a:lnTo>
                      <a:pt x="1392" y="344"/>
                    </a:lnTo>
                    <a:lnTo>
                      <a:pt x="1394" y="344"/>
                    </a:lnTo>
                    <a:lnTo>
                      <a:pt x="1397" y="344"/>
                    </a:lnTo>
                    <a:lnTo>
                      <a:pt x="1399" y="344"/>
                    </a:lnTo>
                    <a:lnTo>
                      <a:pt x="1402" y="344"/>
                    </a:lnTo>
                    <a:lnTo>
                      <a:pt x="1404" y="344"/>
                    </a:lnTo>
                    <a:lnTo>
                      <a:pt x="1407" y="344"/>
                    </a:lnTo>
                    <a:lnTo>
                      <a:pt x="1409" y="344"/>
                    </a:lnTo>
                    <a:lnTo>
                      <a:pt x="1411" y="344"/>
                    </a:lnTo>
                    <a:lnTo>
                      <a:pt x="1414" y="344"/>
                    </a:lnTo>
                    <a:lnTo>
                      <a:pt x="1416" y="344"/>
                    </a:lnTo>
                    <a:lnTo>
                      <a:pt x="1419" y="344"/>
                    </a:lnTo>
                    <a:lnTo>
                      <a:pt x="1421" y="344"/>
                    </a:lnTo>
                    <a:lnTo>
                      <a:pt x="1423" y="344"/>
                    </a:lnTo>
                    <a:lnTo>
                      <a:pt x="1426" y="344"/>
                    </a:lnTo>
                    <a:lnTo>
                      <a:pt x="1428" y="344"/>
                    </a:lnTo>
                    <a:lnTo>
                      <a:pt x="1431" y="344"/>
                    </a:lnTo>
                    <a:lnTo>
                      <a:pt x="1433" y="344"/>
                    </a:lnTo>
                    <a:lnTo>
                      <a:pt x="1436" y="344"/>
                    </a:lnTo>
                    <a:lnTo>
                      <a:pt x="1438" y="344"/>
                    </a:lnTo>
                    <a:lnTo>
                      <a:pt x="1440" y="344"/>
                    </a:lnTo>
                    <a:lnTo>
                      <a:pt x="1443" y="344"/>
                    </a:lnTo>
                    <a:lnTo>
                      <a:pt x="1445" y="344"/>
                    </a:lnTo>
                    <a:lnTo>
                      <a:pt x="1448" y="344"/>
                    </a:lnTo>
                    <a:lnTo>
                      <a:pt x="1450" y="344"/>
                    </a:lnTo>
                    <a:lnTo>
                      <a:pt x="1452" y="344"/>
                    </a:lnTo>
                    <a:lnTo>
                      <a:pt x="1455" y="344"/>
                    </a:lnTo>
                    <a:lnTo>
                      <a:pt x="1457" y="344"/>
                    </a:lnTo>
                    <a:lnTo>
                      <a:pt x="1460" y="344"/>
                    </a:lnTo>
                    <a:lnTo>
                      <a:pt x="1462" y="344"/>
                    </a:lnTo>
                    <a:lnTo>
                      <a:pt x="1464" y="344"/>
                    </a:lnTo>
                    <a:lnTo>
                      <a:pt x="1467" y="344"/>
                    </a:lnTo>
                    <a:lnTo>
                      <a:pt x="1469" y="344"/>
                    </a:lnTo>
                    <a:lnTo>
                      <a:pt x="1472" y="344"/>
                    </a:lnTo>
                    <a:lnTo>
                      <a:pt x="1474" y="344"/>
                    </a:lnTo>
                    <a:lnTo>
                      <a:pt x="1477" y="344"/>
                    </a:lnTo>
                    <a:lnTo>
                      <a:pt x="1479" y="344"/>
                    </a:lnTo>
                    <a:lnTo>
                      <a:pt x="1481" y="344"/>
                    </a:lnTo>
                    <a:lnTo>
                      <a:pt x="1484" y="344"/>
                    </a:lnTo>
                    <a:lnTo>
                      <a:pt x="1486" y="344"/>
                    </a:lnTo>
                    <a:lnTo>
                      <a:pt x="1489" y="344"/>
                    </a:lnTo>
                    <a:lnTo>
                      <a:pt x="1491" y="344"/>
                    </a:lnTo>
                    <a:lnTo>
                      <a:pt x="1493" y="344"/>
                    </a:lnTo>
                    <a:lnTo>
                      <a:pt x="1496" y="344"/>
                    </a:lnTo>
                    <a:lnTo>
                      <a:pt x="1498" y="344"/>
                    </a:lnTo>
                    <a:lnTo>
                      <a:pt x="1501" y="344"/>
                    </a:lnTo>
                    <a:lnTo>
                      <a:pt x="1503" y="344"/>
                    </a:lnTo>
                    <a:lnTo>
                      <a:pt x="1505" y="344"/>
                    </a:lnTo>
                    <a:lnTo>
                      <a:pt x="1508" y="344"/>
                    </a:lnTo>
                    <a:lnTo>
                      <a:pt x="1510" y="344"/>
                    </a:lnTo>
                    <a:lnTo>
                      <a:pt x="1513" y="344"/>
                    </a:lnTo>
                    <a:lnTo>
                      <a:pt x="1515" y="344"/>
                    </a:lnTo>
                    <a:lnTo>
                      <a:pt x="1518" y="344"/>
                    </a:lnTo>
                    <a:lnTo>
                      <a:pt x="1520" y="344"/>
                    </a:lnTo>
                    <a:lnTo>
                      <a:pt x="1522" y="344"/>
                    </a:lnTo>
                    <a:lnTo>
                      <a:pt x="1525" y="344"/>
                    </a:lnTo>
                    <a:lnTo>
                      <a:pt x="1527" y="344"/>
                    </a:lnTo>
                    <a:lnTo>
                      <a:pt x="1530" y="344"/>
                    </a:lnTo>
                    <a:lnTo>
                      <a:pt x="1532" y="344"/>
                    </a:lnTo>
                    <a:lnTo>
                      <a:pt x="1534" y="344"/>
                    </a:lnTo>
                    <a:lnTo>
                      <a:pt x="1537" y="344"/>
                    </a:lnTo>
                    <a:lnTo>
                      <a:pt x="1539" y="344"/>
                    </a:lnTo>
                    <a:lnTo>
                      <a:pt x="1542" y="344"/>
                    </a:lnTo>
                    <a:lnTo>
                      <a:pt x="1544" y="344"/>
                    </a:lnTo>
                    <a:lnTo>
                      <a:pt x="1546" y="344"/>
                    </a:lnTo>
                    <a:lnTo>
                      <a:pt x="1549" y="344"/>
                    </a:lnTo>
                    <a:lnTo>
                      <a:pt x="1551" y="344"/>
                    </a:lnTo>
                    <a:lnTo>
                      <a:pt x="1554" y="344"/>
                    </a:lnTo>
                    <a:lnTo>
                      <a:pt x="1556" y="344"/>
                    </a:lnTo>
                    <a:lnTo>
                      <a:pt x="1559" y="344"/>
                    </a:lnTo>
                    <a:lnTo>
                      <a:pt x="1561" y="344"/>
                    </a:lnTo>
                    <a:lnTo>
                      <a:pt x="1563" y="344"/>
                    </a:lnTo>
                    <a:lnTo>
                      <a:pt x="1566" y="344"/>
                    </a:lnTo>
                    <a:lnTo>
                      <a:pt x="1568" y="344"/>
                    </a:lnTo>
                    <a:lnTo>
                      <a:pt x="1571" y="344"/>
                    </a:lnTo>
                    <a:lnTo>
                      <a:pt x="1573" y="344"/>
                    </a:lnTo>
                    <a:lnTo>
                      <a:pt x="1575" y="344"/>
                    </a:lnTo>
                    <a:lnTo>
                      <a:pt x="1578" y="344"/>
                    </a:lnTo>
                    <a:lnTo>
                      <a:pt x="1580" y="344"/>
                    </a:lnTo>
                    <a:lnTo>
                      <a:pt x="1583" y="344"/>
                    </a:lnTo>
                    <a:lnTo>
                      <a:pt x="1585" y="344"/>
                    </a:lnTo>
                    <a:lnTo>
                      <a:pt x="1588" y="344"/>
                    </a:lnTo>
                    <a:lnTo>
                      <a:pt x="1590" y="344"/>
                    </a:lnTo>
                    <a:lnTo>
                      <a:pt x="1592" y="344"/>
                    </a:lnTo>
                    <a:lnTo>
                      <a:pt x="1595" y="344"/>
                    </a:lnTo>
                    <a:lnTo>
                      <a:pt x="1597" y="344"/>
                    </a:lnTo>
                    <a:lnTo>
                      <a:pt x="1600" y="344"/>
                    </a:lnTo>
                    <a:lnTo>
                      <a:pt x="1602" y="344"/>
                    </a:lnTo>
                    <a:lnTo>
                      <a:pt x="1604" y="344"/>
                    </a:lnTo>
                    <a:lnTo>
                      <a:pt x="1607" y="344"/>
                    </a:lnTo>
                    <a:lnTo>
                      <a:pt x="1609" y="344"/>
                    </a:lnTo>
                    <a:lnTo>
                      <a:pt x="1612" y="344"/>
                    </a:lnTo>
                    <a:lnTo>
                      <a:pt x="1614" y="344"/>
                    </a:lnTo>
                    <a:lnTo>
                      <a:pt x="1616" y="344"/>
                    </a:lnTo>
                    <a:lnTo>
                      <a:pt x="1619" y="344"/>
                    </a:lnTo>
                    <a:lnTo>
                      <a:pt x="1621" y="344"/>
                    </a:lnTo>
                    <a:lnTo>
                      <a:pt x="1624" y="344"/>
                    </a:lnTo>
                    <a:lnTo>
                      <a:pt x="1626" y="344"/>
                    </a:lnTo>
                    <a:lnTo>
                      <a:pt x="1629" y="344"/>
                    </a:lnTo>
                    <a:lnTo>
                      <a:pt x="1631" y="344"/>
                    </a:lnTo>
                    <a:lnTo>
                      <a:pt x="1633" y="344"/>
                    </a:lnTo>
                    <a:lnTo>
                      <a:pt x="1636" y="344"/>
                    </a:lnTo>
                    <a:lnTo>
                      <a:pt x="1638" y="344"/>
                    </a:lnTo>
                    <a:lnTo>
                      <a:pt x="1641" y="344"/>
                    </a:lnTo>
                    <a:lnTo>
                      <a:pt x="1643" y="344"/>
                    </a:lnTo>
                    <a:lnTo>
                      <a:pt x="1645" y="344"/>
                    </a:lnTo>
                    <a:lnTo>
                      <a:pt x="1648" y="344"/>
                    </a:lnTo>
                    <a:lnTo>
                      <a:pt x="1650" y="344"/>
                    </a:lnTo>
                    <a:lnTo>
                      <a:pt x="1653" y="344"/>
                    </a:lnTo>
                    <a:lnTo>
                      <a:pt x="1655" y="344"/>
                    </a:lnTo>
                    <a:lnTo>
                      <a:pt x="1657" y="344"/>
                    </a:lnTo>
                    <a:lnTo>
                      <a:pt x="1660" y="344"/>
                    </a:lnTo>
                    <a:lnTo>
                      <a:pt x="1662" y="344"/>
                    </a:lnTo>
                    <a:lnTo>
                      <a:pt x="1665" y="344"/>
                    </a:lnTo>
                    <a:lnTo>
                      <a:pt x="1667" y="344"/>
                    </a:lnTo>
                    <a:lnTo>
                      <a:pt x="1670" y="344"/>
                    </a:lnTo>
                    <a:lnTo>
                      <a:pt x="1672" y="344"/>
                    </a:lnTo>
                    <a:lnTo>
                      <a:pt x="1674" y="344"/>
                    </a:lnTo>
                    <a:lnTo>
                      <a:pt x="1677" y="344"/>
                    </a:lnTo>
                    <a:lnTo>
                      <a:pt x="1679" y="344"/>
                    </a:lnTo>
                    <a:lnTo>
                      <a:pt x="1682" y="344"/>
                    </a:lnTo>
                    <a:lnTo>
                      <a:pt x="1684" y="344"/>
                    </a:lnTo>
                    <a:lnTo>
                      <a:pt x="1686" y="344"/>
                    </a:lnTo>
                    <a:lnTo>
                      <a:pt x="1689" y="344"/>
                    </a:lnTo>
                    <a:lnTo>
                      <a:pt x="1691" y="344"/>
                    </a:lnTo>
                    <a:lnTo>
                      <a:pt x="1694" y="344"/>
                    </a:lnTo>
                    <a:lnTo>
                      <a:pt x="1696" y="344"/>
                    </a:lnTo>
                    <a:lnTo>
                      <a:pt x="1698" y="344"/>
                    </a:lnTo>
                    <a:lnTo>
                      <a:pt x="1701" y="344"/>
                    </a:lnTo>
                    <a:lnTo>
                      <a:pt x="1703" y="344"/>
                    </a:lnTo>
                    <a:lnTo>
                      <a:pt x="1706" y="344"/>
                    </a:lnTo>
                    <a:lnTo>
                      <a:pt x="1708" y="344"/>
                    </a:lnTo>
                    <a:lnTo>
                      <a:pt x="1711" y="344"/>
                    </a:lnTo>
                    <a:lnTo>
                      <a:pt x="1713" y="344"/>
                    </a:lnTo>
                    <a:lnTo>
                      <a:pt x="1715" y="344"/>
                    </a:lnTo>
                    <a:lnTo>
                      <a:pt x="1718" y="344"/>
                    </a:lnTo>
                    <a:lnTo>
                      <a:pt x="1720" y="344"/>
                    </a:lnTo>
                    <a:lnTo>
                      <a:pt x="1723" y="344"/>
                    </a:lnTo>
                    <a:lnTo>
                      <a:pt x="1725" y="344"/>
                    </a:lnTo>
                    <a:lnTo>
                      <a:pt x="1727" y="344"/>
                    </a:lnTo>
                    <a:lnTo>
                      <a:pt x="1730" y="344"/>
                    </a:lnTo>
                    <a:lnTo>
                      <a:pt x="1732" y="344"/>
                    </a:lnTo>
                    <a:lnTo>
                      <a:pt x="1735" y="344"/>
                    </a:lnTo>
                    <a:lnTo>
                      <a:pt x="1737" y="344"/>
                    </a:lnTo>
                    <a:lnTo>
                      <a:pt x="1740" y="344"/>
                    </a:lnTo>
                    <a:lnTo>
                      <a:pt x="1742" y="344"/>
                    </a:lnTo>
                    <a:lnTo>
                      <a:pt x="1744" y="344"/>
                    </a:lnTo>
                    <a:lnTo>
                      <a:pt x="1747" y="344"/>
                    </a:lnTo>
                    <a:lnTo>
                      <a:pt x="1749" y="344"/>
                    </a:lnTo>
                    <a:lnTo>
                      <a:pt x="1752" y="344"/>
                    </a:lnTo>
                    <a:lnTo>
                      <a:pt x="1754" y="344"/>
                    </a:lnTo>
                    <a:lnTo>
                      <a:pt x="1756" y="344"/>
                    </a:lnTo>
                    <a:lnTo>
                      <a:pt x="1759" y="344"/>
                    </a:lnTo>
                    <a:lnTo>
                      <a:pt x="1761" y="344"/>
                    </a:lnTo>
                    <a:lnTo>
                      <a:pt x="1764" y="344"/>
                    </a:lnTo>
                    <a:lnTo>
                      <a:pt x="1766" y="344"/>
                    </a:lnTo>
                    <a:lnTo>
                      <a:pt x="1768" y="344"/>
                    </a:lnTo>
                    <a:lnTo>
                      <a:pt x="1771" y="344"/>
                    </a:lnTo>
                    <a:lnTo>
                      <a:pt x="1773" y="344"/>
                    </a:lnTo>
                    <a:lnTo>
                      <a:pt x="1776" y="344"/>
                    </a:lnTo>
                    <a:lnTo>
                      <a:pt x="1778" y="344"/>
                    </a:lnTo>
                    <a:lnTo>
                      <a:pt x="1781" y="344"/>
                    </a:lnTo>
                    <a:lnTo>
                      <a:pt x="1783" y="344"/>
                    </a:lnTo>
                    <a:lnTo>
                      <a:pt x="1785" y="344"/>
                    </a:lnTo>
                    <a:lnTo>
                      <a:pt x="1788" y="344"/>
                    </a:lnTo>
                    <a:lnTo>
                      <a:pt x="1790" y="344"/>
                    </a:lnTo>
                    <a:lnTo>
                      <a:pt x="1793" y="344"/>
                    </a:lnTo>
                    <a:lnTo>
                      <a:pt x="1795" y="344"/>
                    </a:lnTo>
                    <a:lnTo>
                      <a:pt x="1797" y="344"/>
                    </a:lnTo>
                    <a:lnTo>
                      <a:pt x="1800" y="344"/>
                    </a:lnTo>
                    <a:lnTo>
                      <a:pt x="1802" y="344"/>
                    </a:lnTo>
                    <a:lnTo>
                      <a:pt x="1805" y="344"/>
                    </a:lnTo>
                    <a:lnTo>
                      <a:pt x="1807" y="344"/>
                    </a:lnTo>
                    <a:lnTo>
                      <a:pt x="1809" y="344"/>
                    </a:lnTo>
                    <a:lnTo>
                      <a:pt x="1812" y="344"/>
                    </a:lnTo>
                    <a:lnTo>
                      <a:pt x="1814" y="344"/>
                    </a:lnTo>
                    <a:lnTo>
                      <a:pt x="1817" y="344"/>
                    </a:lnTo>
                    <a:lnTo>
                      <a:pt x="1819" y="344"/>
                    </a:lnTo>
                    <a:lnTo>
                      <a:pt x="1822" y="344"/>
                    </a:lnTo>
                    <a:lnTo>
                      <a:pt x="1824" y="344"/>
                    </a:lnTo>
                    <a:lnTo>
                      <a:pt x="1826" y="344"/>
                    </a:lnTo>
                    <a:lnTo>
                      <a:pt x="1829" y="344"/>
                    </a:lnTo>
                    <a:lnTo>
                      <a:pt x="1831" y="344"/>
                    </a:lnTo>
                    <a:lnTo>
                      <a:pt x="1834" y="344"/>
                    </a:lnTo>
                    <a:lnTo>
                      <a:pt x="1836" y="344"/>
                    </a:lnTo>
                    <a:lnTo>
                      <a:pt x="1838" y="344"/>
                    </a:lnTo>
                    <a:lnTo>
                      <a:pt x="1841" y="344"/>
                    </a:lnTo>
                    <a:lnTo>
                      <a:pt x="1843" y="344"/>
                    </a:lnTo>
                    <a:lnTo>
                      <a:pt x="1846" y="344"/>
                    </a:lnTo>
                    <a:lnTo>
                      <a:pt x="1848" y="344"/>
                    </a:lnTo>
                    <a:lnTo>
                      <a:pt x="1851" y="344"/>
                    </a:lnTo>
                    <a:lnTo>
                      <a:pt x="1853" y="344"/>
                    </a:lnTo>
                    <a:lnTo>
                      <a:pt x="1855" y="344"/>
                    </a:lnTo>
                    <a:lnTo>
                      <a:pt x="1858" y="344"/>
                    </a:lnTo>
                    <a:lnTo>
                      <a:pt x="1860" y="344"/>
                    </a:lnTo>
                    <a:lnTo>
                      <a:pt x="1863" y="344"/>
                    </a:lnTo>
                    <a:lnTo>
                      <a:pt x="1865" y="344"/>
                    </a:lnTo>
                    <a:lnTo>
                      <a:pt x="1867" y="344"/>
                    </a:lnTo>
                    <a:lnTo>
                      <a:pt x="1870" y="344"/>
                    </a:lnTo>
                    <a:lnTo>
                      <a:pt x="1872" y="344"/>
                    </a:lnTo>
                    <a:lnTo>
                      <a:pt x="1875" y="344"/>
                    </a:lnTo>
                    <a:lnTo>
                      <a:pt x="1877" y="344"/>
                    </a:lnTo>
                    <a:lnTo>
                      <a:pt x="1879" y="344"/>
                    </a:lnTo>
                    <a:lnTo>
                      <a:pt x="1882" y="344"/>
                    </a:lnTo>
                    <a:lnTo>
                      <a:pt x="1884" y="344"/>
                    </a:lnTo>
                    <a:lnTo>
                      <a:pt x="1887" y="344"/>
                    </a:lnTo>
                    <a:lnTo>
                      <a:pt x="1889" y="344"/>
                    </a:lnTo>
                    <a:lnTo>
                      <a:pt x="1892" y="344"/>
                    </a:lnTo>
                    <a:lnTo>
                      <a:pt x="1894" y="344"/>
                    </a:lnTo>
                    <a:lnTo>
                      <a:pt x="1896" y="344"/>
                    </a:lnTo>
                    <a:lnTo>
                      <a:pt x="1899" y="344"/>
                    </a:lnTo>
                    <a:lnTo>
                      <a:pt x="1901" y="344"/>
                    </a:lnTo>
                    <a:lnTo>
                      <a:pt x="1904" y="344"/>
                    </a:lnTo>
                    <a:lnTo>
                      <a:pt x="1906" y="344"/>
                    </a:lnTo>
                    <a:lnTo>
                      <a:pt x="1908" y="344"/>
                    </a:lnTo>
                    <a:lnTo>
                      <a:pt x="1911" y="344"/>
                    </a:lnTo>
                    <a:lnTo>
                      <a:pt x="1913" y="344"/>
                    </a:lnTo>
                    <a:lnTo>
                      <a:pt x="1916" y="344"/>
                    </a:lnTo>
                    <a:lnTo>
                      <a:pt x="1918" y="344"/>
                    </a:lnTo>
                    <a:lnTo>
                      <a:pt x="1920" y="344"/>
                    </a:lnTo>
                    <a:lnTo>
                      <a:pt x="1923" y="344"/>
                    </a:lnTo>
                    <a:lnTo>
                      <a:pt x="1925" y="344"/>
                    </a:lnTo>
                    <a:lnTo>
                      <a:pt x="1928" y="344"/>
                    </a:lnTo>
                    <a:lnTo>
                      <a:pt x="1930" y="344"/>
                    </a:lnTo>
                    <a:lnTo>
                      <a:pt x="1933" y="344"/>
                    </a:lnTo>
                    <a:lnTo>
                      <a:pt x="1935" y="344"/>
                    </a:lnTo>
                    <a:lnTo>
                      <a:pt x="1937" y="344"/>
                    </a:lnTo>
                    <a:lnTo>
                      <a:pt x="1940" y="344"/>
                    </a:lnTo>
                    <a:lnTo>
                      <a:pt x="1942" y="344"/>
                    </a:lnTo>
                    <a:lnTo>
                      <a:pt x="1945" y="344"/>
                    </a:lnTo>
                    <a:lnTo>
                      <a:pt x="1947" y="344"/>
                    </a:lnTo>
                    <a:lnTo>
                      <a:pt x="1949" y="344"/>
                    </a:lnTo>
                    <a:lnTo>
                      <a:pt x="1952" y="344"/>
                    </a:lnTo>
                    <a:lnTo>
                      <a:pt x="1954" y="344"/>
                    </a:lnTo>
                    <a:lnTo>
                      <a:pt x="1957" y="344"/>
                    </a:lnTo>
                    <a:lnTo>
                      <a:pt x="1959" y="344"/>
                    </a:lnTo>
                    <a:lnTo>
                      <a:pt x="1961" y="344"/>
                    </a:lnTo>
                    <a:lnTo>
                      <a:pt x="1964" y="344"/>
                    </a:lnTo>
                    <a:lnTo>
                      <a:pt x="1966" y="344"/>
                    </a:lnTo>
                    <a:lnTo>
                      <a:pt x="1969" y="344"/>
                    </a:lnTo>
                    <a:lnTo>
                      <a:pt x="1971" y="344"/>
                    </a:lnTo>
                    <a:lnTo>
                      <a:pt x="1974" y="344"/>
                    </a:lnTo>
                    <a:lnTo>
                      <a:pt x="1976" y="344"/>
                    </a:lnTo>
                    <a:lnTo>
                      <a:pt x="1978" y="344"/>
                    </a:lnTo>
                    <a:lnTo>
                      <a:pt x="1981" y="344"/>
                    </a:lnTo>
                    <a:lnTo>
                      <a:pt x="1983" y="344"/>
                    </a:lnTo>
                    <a:lnTo>
                      <a:pt x="1986" y="344"/>
                    </a:lnTo>
                    <a:lnTo>
                      <a:pt x="1988" y="344"/>
                    </a:lnTo>
                    <a:lnTo>
                      <a:pt x="1990" y="344"/>
                    </a:lnTo>
                    <a:lnTo>
                      <a:pt x="1993" y="344"/>
                    </a:lnTo>
                    <a:lnTo>
                      <a:pt x="1995" y="344"/>
                    </a:lnTo>
                    <a:lnTo>
                      <a:pt x="1998" y="344"/>
                    </a:lnTo>
                    <a:lnTo>
                      <a:pt x="2000" y="344"/>
                    </a:lnTo>
                    <a:lnTo>
                      <a:pt x="2003" y="344"/>
                    </a:lnTo>
                    <a:lnTo>
                      <a:pt x="2005" y="344"/>
                    </a:lnTo>
                    <a:lnTo>
                      <a:pt x="2007" y="344"/>
                    </a:lnTo>
                    <a:lnTo>
                      <a:pt x="2010" y="344"/>
                    </a:lnTo>
                    <a:lnTo>
                      <a:pt x="2012" y="344"/>
                    </a:lnTo>
                    <a:lnTo>
                      <a:pt x="2015" y="344"/>
                    </a:lnTo>
                    <a:lnTo>
                      <a:pt x="2017" y="344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" name="Freeform 14948"/>
              <p:cNvSpPr>
                <a:spLocks/>
              </p:cNvSpPr>
              <p:nvPr/>
            </p:nvSpPr>
            <p:spPr bwMode="auto">
              <a:xfrm>
                <a:off x="553083" y="2706978"/>
                <a:ext cx="2803025" cy="367621"/>
              </a:xfrm>
              <a:custGeom>
                <a:avLst/>
                <a:gdLst>
                  <a:gd name="T0" fmla="*/ 29 w 2017"/>
                  <a:gd name="T1" fmla="*/ 412 h 412"/>
                  <a:gd name="T2" fmla="*/ 63 w 2017"/>
                  <a:gd name="T3" fmla="*/ 412 h 412"/>
                  <a:gd name="T4" fmla="*/ 96 w 2017"/>
                  <a:gd name="T5" fmla="*/ 412 h 412"/>
                  <a:gd name="T6" fmla="*/ 130 w 2017"/>
                  <a:gd name="T7" fmla="*/ 412 h 412"/>
                  <a:gd name="T8" fmla="*/ 164 w 2017"/>
                  <a:gd name="T9" fmla="*/ 412 h 412"/>
                  <a:gd name="T10" fmla="*/ 198 w 2017"/>
                  <a:gd name="T11" fmla="*/ 412 h 412"/>
                  <a:gd name="T12" fmla="*/ 232 w 2017"/>
                  <a:gd name="T13" fmla="*/ 412 h 412"/>
                  <a:gd name="T14" fmla="*/ 265 w 2017"/>
                  <a:gd name="T15" fmla="*/ 412 h 412"/>
                  <a:gd name="T16" fmla="*/ 299 w 2017"/>
                  <a:gd name="T17" fmla="*/ 282 h 412"/>
                  <a:gd name="T18" fmla="*/ 333 w 2017"/>
                  <a:gd name="T19" fmla="*/ 0 h 412"/>
                  <a:gd name="T20" fmla="*/ 367 w 2017"/>
                  <a:gd name="T21" fmla="*/ 287 h 412"/>
                  <a:gd name="T22" fmla="*/ 400 w 2017"/>
                  <a:gd name="T23" fmla="*/ 412 h 412"/>
                  <a:gd name="T24" fmla="*/ 434 w 2017"/>
                  <a:gd name="T25" fmla="*/ 412 h 412"/>
                  <a:gd name="T26" fmla="*/ 468 w 2017"/>
                  <a:gd name="T27" fmla="*/ 412 h 412"/>
                  <a:gd name="T28" fmla="*/ 502 w 2017"/>
                  <a:gd name="T29" fmla="*/ 412 h 412"/>
                  <a:gd name="T30" fmla="*/ 536 w 2017"/>
                  <a:gd name="T31" fmla="*/ 412 h 412"/>
                  <a:gd name="T32" fmla="*/ 569 w 2017"/>
                  <a:gd name="T33" fmla="*/ 412 h 412"/>
                  <a:gd name="T34" fmla="*/ 603 w 2017"/>
                  <a:gd name="T35" fmla="*/ 412 h 412"/>
                  <a:gd name="T36" fmla="*/ 637 w 2017"/>
                  <a:gd name="T37" fmla="*/ 412 h 412"/>
                  <a:gd name="T38" fmla="*/ 671 w 2017"/>
                  <a:gd name="T39" fmla="*/ 412 h 412"/>
                  <a:gd name="T40" fmla="*/ 704 w 2017"/>
                  <a:gd name="T41" fmla="*/ 412 h 412"/>
                  <a:gd name="T42" fmla="*/ 738 w 2017"/>
                  <a:gd name="T43" fmla="*/ 412 h 412"/>
                  <a:gd name="T44" fmla="*/ 772 w 2017"/>
                  <a:gd name="T45" fmla="*/ 412 h 412"/>
                  <a:gd name="T46" fmla="*/ 806 w 2017"/>
                  <a:gd name="T47" fmla="*/ 412 h 412"/>
                  <a:gd name="T48" fmla="*/ 840 w 2017"/>
                  <a:gd name="T49" fmla="*/ 412 h 412"/>
                  <a:gd name="T50" fmla="*/ 873 w 2017"/>
                  <a:gd name="T51" fmla="*/ 412 h 412"/>
                  <a:gd name="T52" fmla="*/ 907 w 2017"/>
                  <a:gd name="T53" fmla="*/ 412 h 412"/>
                  <a:gd name="T54" fmla="*/ 941 w 2017"/>
                  <a:gd name="T55" fmla="*/ 412 h 412"/>
                  <a:gd name="T56" fmla="*/ 975 w 2017"/>
                  <a:gd name="T57" fmla="*/ 412 h 412"/>
                  <a:gd name="T58" fmla="*/ 1008 w 2017"/>
                  <a:gd name="T59" fmla="*/ 412 h 412"/>
                  <a:gd name="T60" fmla="*/ 1042 w 2017"/>
                  <a:gd name="T61" fmla="*/ 412 h 412"/>
                  <a:gd name="T62" fmla="*/ 1076 w 2017"/>
                  <a:gd name="T63" fmla="*/ 412 h 412"/>
                  <a:gd name="T64" fmla="*/ 1110 w 2017"/>
                  <a:gd name="T65" fmla="*/ 412 h 412"/>
                  <a:gd name="T66" fmla="*/ 1144 w 2017"/>
                  <a:gd name="T67" fmla="*/ 412 h 412"/>
                  <a:gd name="T68" fmla="*/ 1177 w 2017"/>
                  <a:gd name="T69" fmla="*/ 412 h 412"/>
                  <a:gd name="T70" fmla="*/ 1211 w 2017"/>
                  <a:gd name="T71" fmla="*/ 412 h 412"/>
                  <a:gd name="T72" fmla="*/ 1245 w 2017"/>
                  <a:gd name="T73" fmla="*/ 412 h 412"/>
                  <a:gd name="T74" fmla="*/ 1279 w 2017"/>
                  <a:gd name="T75" fmla="*/ 412 h 412"/>
                  <a:gd name="T76" fmla="*/ 1312 w 2017"/>
                  <a:gd name="T77" fmla="*/ 412 h 412"/>
                  <a:gd name="T78" fmla="*/ 1346 w 2017"/>
                  <a:gd name="T79" fmla="*/ 412 h 412"/>
                  <a:gd name="T80" fmla="*/ 1380 w 2017"/>
                  <a:gd name="T81" fmla="*/ 412 h 412"/>
                  <a:gd name="T82" fmla="*/ 1414 w 2017"/>
                  <a:gd name="T83" fmla="*/ 412 h 412"/>
                  <a:gd name="T84" fmla="*/ 1448 w 2017"/>
                  <a:gd name="T85" fmla="*/ 412 h 412"/>
                  <a:gd name="T86" fmla="*/ 1481 w 2017"/>
                  <a:gd name="T87" fmla="*/ 412 h 412"/>
                  <a:gd name="T88" fmla="*/ 1515 w 2017"/>
                  <a:gd name="T89" fmla="*/ 412 h 412"/>
                  <a:gd name="T90" fmla="*/ 1549 w 2017"/>
                  <a:gd name="T91" fmla="*/ 412 h 412"/>
                  <a:gd name="T92" fmla="*/ 1583 w 2017"/>
                  <a:gd name="T93" fmla="*/ 412 h 412"/>
                  <a:gd name="T94" fmla="*/ 1616 w 2017"/>
                  <a:gd name="T95" fmla="*/ 412 h 412"/>
                  <a:gd name="T96" fmla="*/ 1650 w 2017"/>
                  <a:gd name="T97" fmla="*/ 412 h 412"/>
                  <a:gd name="T98" fmla="*/ 1684 w 2017"/>
                  <a:gd name="T99" fmla="*/ 412 h 412"/>
                  <a:gd name="T100" fmla="*/ 1718 w 2017"/>
                  <a:gd name="T101" fmla="*/ 412 h 412"/>
                  <a:gd name="T102" fmla="*/ 1752 w 2017"/>
                  <a:gd name="T103" fmla="*/ 412 h 412"/>
                  <a:gd name="T104" fmla="*/ 1785 w 2017"/>
                  <a:gd name="T105" fmla="*/ 412 h 412"/>
                  <a:gd name="T106" fmla="*/ 1819 w 2017"/>
                  <a:gd name="T107" fmla="*/ 412 h 412"/>
                  <a:gd name="T108" fmla="*/ 1853 w 2017"/>
                  <a:gd name="T109" fmla="*/ 412 h 412"/>
                  <a:gd name="T110" fmla="*/ 1887 w 2017"/>
                  <a:gd name="T111" fmla="*/ 412 h 412"/>
                  <a:gd name="T112" fmla="*/ 1920 w 2017"/>
                  <a:gd name="T113" fmla="*/ 412 h 412"/>
                  <a:gd name="T114" fmla="*/ 1954 w 2017"/>
                  <a:gd name="T115" fmla="*/ 412 h 412"/>
                  <a:gd name="T116" fmla="*/ 1988 w 2017"/>
                  <a:gd name="T117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412">
                    <a:moveTo>
                      <a:pt x="0" y="412"/>
                    </a:moveTo>
                    <a:lnTo>
                      <a:pt x="0" y="412"/>
                    </a:lnTo>
                    <a:lnTo>
                      <a:pt x="2" y="412"/>
                    </a:lnTo>
                    <a:lnTo>
                      <a:pt x="5" y="412"/>
                    </a:lnTo>
                    <a:lnTo>
                      <a:pt x="7" y="412"/>
                    </a:lnTo>
                    <a:lnTo>
                      <a:pt x="10" y="412"/>
                    </a:lnTo>
                    <a:lnTo>
                      <a:pt x="12" y="412"/>
                    </a:lnTo>
                    <a:lnTo>
                      <a:pt x="14" y="412"/>
                    </a:lnTo>
                    <a:lnTo>
                      <a:pt x="17" y="412"/>
                    </a:lnTo>
                    <a:lnTo>
                      <a:pt x="19" y="412"/>
                    </a:lnTo>
                    <a:lnTo>
                      <a:pt x="22" y="412"/>
                    </a:lnTo>
                    <a:lnTo>
                      <a:pt x="24" y="412"/>
                    </a:lnTo>
                    <a:lnTo>
                      <a:pt x="26" y="412"/>
                    </a:lnTo>
                    <a:lnTo>
                      <a:pt x="29" y="412"/>
                    </a:lnTo>
                    <a:lnTo>
                      <a:pt x="31" y="412"/>
                    </a:lnTo>
                    <a:lnTo>
                      <a:pt x="34" y="412"/>
                    </a:lnTo>
                    <a:lnTo>
                      <a:pt x="36" y="412"/>
                    </a:lnTo>
                    <a:lnTo>
                      <a:pt x="39" y="412"/>
                    </a:lnTo>
                    <a:lnTo>
                      <a:pt x="41" y="412"/>
                    </a:lnTo>
                    <a:lnTo>
                      <a:pt x="43" y="412"/>
                    </a:lnTo>
                    <a:lnTo>
                      <a:pt x="46" y="412"/>
                    </a:lnTo>
                    <a:lnTo>
                      <a:pt x="48" y="412"/>
                    </a:lnTo>
                    <a:lnTo>
                      <a:pt x="51" y="412"/>
                    </a:lnTo>
                    <a:lnTo>
                      <a:pt x="53" y="412"/>
                    </a:lnTo>
                    <a:lnTo>
                      <a:pt x="55" y="412"/>
                    </a:lnTo>
                    <a:lnTo>
                      <a:pt x="58" y="412"/>
                    </a:lnTo>
                    <a:lnTo>
                      <a:pt x="60" y="412"/>
                    </a:lnTo>
                    <a:lnTo>
                      <a:pt x="63" y="412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70" y="412"/>
                    </a:lnTo>
                    <a:lnTo>
                      <a:pt x="72" y="412"/>
                    </a:lnTo>
                    <a:lnTo>
                      <a:pt x="75" y="412"/>
                    </a:lnTo>
                    <a:lnTo>
                      <a:pt x="77" y="412"/>
                    </a:lnTo>
                    <a:lnTo>
                      <a:pt x="80" y="412"/>
                    </a:lnTo>
                    <a:lnTo>
                      <a:pt x="82" y="412"/>
                    </a:lnTo>
                    <a:lnTo>
                      <a:pt x="84" y="412"/>
                    </a:lnTo>
                    <a:lnTo>
                      <a:pt x="87" y="412"/>
                    </a:lnTo>
                    <a:lnTo>
                      <a:pt x="89" y="412"/>
                    </a:lnTo>
                    <a:lnTo>
                      <a:pt x="92" y="412"/>
                    </a:lnTo>
                    <a:lnTo>
                      <a:pt x="94" y="412"/>
                    </a:lnTo>
                    <a:lnTo>
                      <a:pt x="96" y="412"/>
                    </a:lnTo>
                    <a:lnTo>
                      <a:pt x="99" y="412"/>
                    </a:lnTo>
                    <a:lnTo>
                      <a:pt x="101" y="412"/>
                    </a:lnTo>
                    <a:lnTo>
                      <a:pt x="104" y="412"/>
                    </a:lnTo>
                    <a:lnTo>
                      <a:pt x="106" y="412"/>
                    </a:lnTo>
                    <a:lnTo>
                      <a:pt x="108" y="412"/>
                    </a:lnTo>
                    <a:lnTo>
                      <a:pt x="111" y="412"/>
                    </a:lnTo>
                    <a:lnTo>
                      <a:pt x="113" y="412"/>
                    </a:lnTo>
                    <a:lnTo>
                      <a:pt x="116" y="412"/>
                    </a:lnTo>
                    <a:lnTo>
                      <a:pt x="118" y="412"/>
                    </a:lnTo>
                    <a:lnTo>
                      <a:pt x="121" y="412"/>
                    </a:lnTo>
                    <a:lnTo>
                      <a:pt x="123" y="412"/>
                    </a:lnTo>
                    <a:lnTo>
                      <a:pt x="125" y="412"/>
                    </a:lnTo>
                    <a:lnTo>
                      <a:pt x="128" y="412"/>
                    </a:lnTo>
                    <a:lnTo>
                      <a:pt x="130" y="412"/>
                    </a:lnTo>
                    <a:lnTo>
                      <a:pt x="133" y="412"/>
                    </a:lnTo>
                    <a:lnTo>
                      <a:pt x="135" y="412"/>
                    </a:lnTo>
                    <a:lnTo>
                      <a:pt x="137" y="412"/>
                    </a:lnTo>
                    <a:lnTo>
                      <a:pt x="140" y="412"/>
                    </a:lnTo>
                    <a:lnTo>
                      <a:pt x="142" y="412"/>
                    </a:lnTo>
                    <a:lnTo>
                      <a:pt x="145" y="412"/>
                    </a:lnTo>
                    <a:lnTo>
                      <a:pt x="147" y="412"/>
                    </a:lnTo>
                    <a:lnTo>
                      <a:pt x="150" y="412"/>
                    </a:lnTo>
                    <a:lnTo>
                      <a:pt x="152" y="412"/>
                    </a:lnTo>
                    <a:lnTo>
                      <a:pt x="154" y="412"/>
                    </a:lnTo>
                    <a:lnTo>
                      <a:pt x="157" y="412"/>
                    </a:lnTo>
                    <a:lnTo>
                      <a:pt x="159" y="412"/>
                    </a:lnTo>
                    <a:lnTo>
                      <a:pt x="162" y="412"/>
                    </a:lnTo>
                    <a:lnTo>
                      <a:pt x="164" y="412"/>
                    </a:lnTo>
                    <a:lnTo>
                      <a:pt x="166" y="412"/>
                    </a:lnTo>
                    <a:lnTo>
                      <a:pt x="169" y="412"/>
                    </a:lnTo>
                    <a:lnTo>
                      <a:pt x="171" y="412"/>
                    </a:lnTo>
                    <a:lnTo>
                      <a:pt x="174" y="412"/>
                    </a:lnTo>
                    <a:lnTo>
                      <a:pt x="176" y="412"/>
                    </a:lnTo>
                    <a:lnTo>
                      <a:pt x="178" y="412"/>
                    </a:lnTo>
                    <a:lnTo>
                      <a:pt x="181" y="412"/>
                    </a:lnTo>
                    <a:lnTo>
                      <a:pt x="183" y="412"/>
                    </a:lnTo>
                    <a:lnTo>
                      <a:pt x="186" y="412"/>
                    </a:lnTo>
                    <a:lnTo>
                      <a:pt x="188" y="412"/>
                    </a:lnTo>
                    <a:lnTo>
                      <a:pt x="191" y="412"/>
                    </a:lnTo>
                    <a:lnTo>
                      <a:pt x="193" y="412"/>
                    </a:lnTo>
                    <a:lnTo>
                      <a:pt x="195" y="412"/>
                    </a:lnTo>
                    <a:lnTo>
                      <a:pt x="198" y="412"/>
                    </a:lnTo>
                    <a:lnTo>
                      <a:pt x="200" y="412"/>
                    </a:lnTo>
                    <a:lnTo>
                      <a:pt x="203" y="412"/>
                    </a:lnTo>
                    <a:lnTo>
                      <a:pt x="205" y="412"/>
                    </a:lnTo>
                    <a:lnTo>
                      <a:pt x="207" y="412"/>
                    </a:lnTo>
                    <a:lnTo>
                      <a:pt x="210" y="412"/>
                    </a:lnTo>
                    <a:lnTo>
                      <a:pt x="212" y="412"/>
                    </a:lnTo>
                    <a:lnTo>
                      <a:pt x="215" y="412"/>
                    </a:lnTo>
                    <a:lnTo>
                      <a:pt x="217" y="412"/>
                    </a:lnTo>
                    <a:lnTo>
                      <a:pt x="219" y="412"/>
                    </a:lnTo>
                    <a:lnTo>
                      <a:pt x="222" y="412"/>
                    </a:lnTo>
                    <a:lnTo>
                      <a:pt x="224" y="412"/>
                    </a:lnTo>
                    <a:lnTo>
                      <a:pt x="227" y="412"/>
                    </a:lnTo>
                    <a:lnTo>
                      <a:pt x="229" y="412"/>
                    </a:lnTo>
                    <a:lnTo>
                      <a:pt x="232" y="412"/>
                    </a:lnTo>
                    <a:lnTo>
                      <a:pt x="234" y="412"/>
                    </a:lnTo>
                    <a:lnTo>
                      <a:pt x="236" y="412"/>
                    </a:lnTo>
                    <a:lnTo>
                      <a:pt x="239" y="412"/>
                    </a:lnTo>
                    <a:lnTo>
                      <a:pt x="241" y="412"/>
                    </a:lnTo>
                    <a:lnTo>
                      <a:pt x="244" y="412"/>
                    </a:lnTo>
                    <a:lnTo>
                      <a:pt x="246" y="412"/>
                    </a:lnTo>
                    <a:lnTo>
                      <a:pt x="248" y="412"/>
                    </a:lnTo>
                    <a:lnTo>
                      <a:pt x="251" y="412"/>
                    </a:lnTo>
                    <a:lnTo>
                      <a:pt x="253" y="412"/>
                    </a:lnTo>
                    <a:lnTo>
                      <a:pt x="256" y="412"/>
                    </a:lnTo>
                    <a:lnTo>
                      <a:pt x="258" y="412"/>
                    </a:lnTo>
                    <a:lnTo>
                      <a:pt x="260" y="412"/>
                    </a:lnTo>
                    <a:lnTo>
                      <a:pt x="263" y="412"/>
                    </a:lnTo>
                    <a:lnTo>
                      <a:pt x="265" y="412"/>
                    </a:lnTo>
                    <a:lnTo>
                      <a:pt x="268" y="412"/>
                    </a:lnTo>
                    <a:lnTo>
                      <a:pt x="270" y="412"/>
                    </a:lnTo>
                    <a:lnTo>
                      <a:pt x="273" y="412"/>
                    </a:lnTo>
                    <a:lnTo>
                      <a:pt x="275" y="405"/>
                    </a:lnTo>
                    <a:lnTo>
                      <a:pt x="277" y="396"/>
                    </a:lnTo>
                    <a:lnTo>
                      <a:pt x="280" y="386"/>
                    </a:lnTo>
                    <a:lnTo>
                      <a:pt x="282" y="376"/>
                    </a:lnTo>
                    <a:lnTo>
                      <a:pt x="285" y="364"/>
                    </a:lnTo>
                    <a:lnTo>
                      <a:pt x="287" y="355"/>
                    </a:lnTo>
                    <a:lnTo>
                      <a:pt x="289" y="342"/>
                    </a:lnTo>
                    <a:lnTo>
                      <a:pt x="292" y="328"/>
                    </a:lnTo>
                    <a:lnTo>
                      <a:pt x="294" y="314"/>
                    </a:lnTo>
                    <a:lnTo>
                      <a:pt x="297" y="299"/>
                    </a:lnTo>
                    <a:lnTo>
                      <a:pt x="299" y="282"/>
                    </a:lnTo>
                    <a:lnTo>
                      <a:pt x="302" y="263"/>
                    </a:lnTo>
                    <a:lnTo>
                      <a:pt x="304" y="241"/>
                    </a:lnTo>
                    <a:lnTo>
                      <a:pt x="306" y="217"/>
                    </a:lnTo>
                    <a:lnTo>
                      <a:pt x="309" y="193"/>
                    </a:lnTo>
                    <a:lnTo>
                      <a:pt x="311" y="166"/>
                    </a:lnTo>
                    <a:lnTo>
                      <a:pt x="314" y="137"/>
                    </a:lnTo>
                    <a:lnTo>
                      <a:pt x="316" y="111"/>
                    </a:lnTo>
                    <a:lnTo>
                      <a:pt x="318" y="84"/>
                    </a:lnTo>
                    <a:lnTo>
                      <a:pt x="321" y="60"/>
                    </a:lnTo>
                    <a:lnTo>
                      <a:pt x="323" y="39"/>
                    </a:lnTo>
                    <a:lnTo>
                      <a:pt x="326" y="22"/>
                    </a:lnTo>
                    <a:lnTo>
                      <a:pt x="328" y="10"/>
                    </a:lnTo>
                    <a:lnTo>
                      <a:pt x="330" y="2"/>
                    </a:lnTo>
                    <a:lnTo>
                      <a:pt x="333" y="0"/>
                    </a:lnTo>
                    <a:lnTo>
                      <a:pt x="335" y="5"/>
                    </a:lnTo>
                    <a:lnTo>
                      <a:pt x="338" y="12"/>
                    </a:lnTo>
                    <a:lnTo>
                      <a:pt x="340" y="27"/>
                    </a:lnTo>
                    <a:lnTo>
                      <a:pt x="343" y="43"/>
                    </a:lnTo>
                    <a:lnTo>
                      <a:pt x="345" y="65"/>
                    </a:lnTo>
                    <a:lnTo>
                      <a:pt x="347" y="92"/>
                    </a:lnTo>
                    <a:lnTo>
                      <a:pt x="350" y="118"/>
                    </a:lnTo>
                    <a:lnTo>
                      <a:pt x="352" y="147"/>
                    </a:lnTo>
                    <a:lnTo>
                      <a:pt x="355" y="174"/>
                    </a:lnTo>
                    <a:lnTo>
                      <a:pt x="357" y="200"/>
                    </a:lnTo>
                    <a:lnTo>
                      <a:pt x="359" y="224"/>
                    </a:lnTo>
                    <a:lnTo>
                      <a:pt x="362" y="246"/>
                    </a:lnTo>
                    <a:lnTo>
                      <a:pt x="364" y="268"/>
                    </a:lnTo>
                    <a:lnTo>
                      <a:pt x="367" y="287"/>
                    </a:lnTo>
                    <a:lnTo>
                      <a:pt x="369" y="304"/>
                    </a:lnTo>
                    <a:lnTo>
                      <a:pt x="371" y="318"/>
                    </a:lnTo>
                    <a:lnTo>
                      <a:pt x="374" y="333"/>
                    </a:lnTo>
                    <a:lnTo>
                      <a:pt x="376" y="345"/>
                    </a:lnTo>
                    <a:lnTo>
                      <a:pt x="379" y="357"/>
                    </a:lnTo>
                    <a:lnTo>
                      <a:pt x="381" y="369"/>
                    </a:lnTo>
                    <a:lnTo>
                      <a:pt x="384" y="379"/>
                    </a:lnTo>
                    <a:lnTo>
                      <a:pt x="386" y="388"/>
                    </a:lnTo>
                    <a:lnTo>
                      <a:pt x="388" y="398"/>
                    </a:lnTo>
                    <a:lnTo>
                      <a:pt x="391" y="408"/>
                    </a:lnTo>
                    <a:lnTo>
                      <a:pt x="393" y="412"/>
                    </a:lnTo>
                    <a:lnTo>
                      <a:pt x="396" y="412"/>
                    </a:lnTo>
                    <a:lnTo>
                      <a:pt x="398" y="412"/>
                    </a:lnTo>
                    <a:lnTo>
                      <a:pt x="400" y="412"/>
                    </a:lnTo>
                    <a:lnTo>
                      <a:pt x="403" y="412"/>
                    </a:lnTo>
                    <a:lnTo>
                      <a:pt x="405" y="412"/>
                    </a:lnTo>
                    <a:lnTo>
                      <a:pt x="408" y="412"/>
                    </a:lnTo>
                    <a:lnTo>
                      <a:pt x="410" y="412"/>
                    </a:lnTo>
                    <a:lnTo>
                      <a:pt x="412" y="412"/>
                    </a:lnTo>
                    <a:lnTo>
                      <a:pt x="415" y="412"/>
                    </a:lnTo>
                    <a:lnTo>
                      <a:pt x="417" y="412"/>
                    </a:lnTo>
                    <a:lnTo>
                      <a:pt x="420" y="412"/>
                    </a:lnTo>
                    <a:lnTo>
                      <a:pt x="422" y="412"/>
                    </a:lnTo>
                    <a:lnTo>
                      <a:pt x="425" y="412"/>
                    </a:lnTo>
                    <a:lnTo>
                      <a:pt x="427" y="412"/>
                    </a:lnTo>
                    <a:lnTo>
                      <a:pt x="429" y="412"/>
                    </a:lnTo>
                    <a:lnTo>
                      <a:pt x="432" y="412"/>
                    </a:lnTo>
                    <a:lnTo>
                      <a:pt x="434" y="412"/>
                    </a:lnTo>
                    <a:lnTo>
                      <a:pt x="437" y="412"/>
                    </a:lnTo>
                    <a:lnTo>
                      <a:pt x="439" y="412"/>
                    </a:lnTo>
                    <a:lnTo>
                      <a:pt x="441" y="412"/>
                    </a:lnTo>
                    <a:lnTo>
                      <a:pt x="444" y="412"/>
                    </a:lnTo>
                    <a:lnTo>
                      <a:pt x="446" y="412"/>
                    </a:lnTo>
                    <a:lnTo>
                      <a:pt x="449" y="412"/>
                    </a:lnTo>
                    <a:lnTo>
                      <a:pt x="451" y="412"/>
                    </a:lnTo>
                    <a:lnTo>
                      <a:pt x="454" y="412"/>
                    </a:lnTo>
                    <a:lnTo>
                      <a:pt x="456" y="412"/>
                    </a:lnTo>
                    <a:lnTo>
                      <a:pt x="458" y="412"/>
                    </a:lnTo>
                    <a:lnTo>
                      <a:pt x="461" y="412"/>
                    </a:lnTo>
                    <a:lnTo>
                      <a:pt x="463" y="412"/>
                    </a:lnTo>
                    <a:lnTo>
                      <a:pt x="466" y="412"/>
                    </a:lnTo>
                    <a:lnTo>
                      <a:pt x="468" y="412"/>
                    </a:lnTo>
                    <a:lnTo>
                      <a:pt x="470" y="412"/>
                    </a:lnTo>
                    <a:lnTo>
                      <a:pt x="473" y="412"/>
                    </a:lnTo>
                    <a:lnTo>
                      <a:pt x="475" y="412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2" y="412"/>
                    </a:lnTo>
                    <a:lnTo>
                      <a:pt x="485" y="412"/>
                    </a:lnTo>
                    <a:lnTo>
                      <a:pt x="487" y="412"/>
                    </a:lnTo>
                    <a:lnTo>
                      <a:pt x="490" y="412"/>
                    </a:lnTo>
                    <a:lnTo>
                      <a:pt x="492" y="412"/>
                    </a:lnTo>
                    <a:lnTo>
                      <a:pt x="495" y="412"/>
                    </a:lnTo>
                    <a:lnTo>
                      <a:pt x="497" y="412"/>
                    </a:lnTo>
                    <a:lnTo>
                      <a:pt x="499" y="412"/>
                    </a:lnTo>
                    <a:lnTo>
                      <a:pt x="502" y="412"/>
                    </a:lnTo>
                    <a:lnTo>
                      <a:pt x="504" y="412"/>
                    </a:lnTo>
                    <a:lnTo>
                      <a:pt x="507" y="412"/>
                    </a:lnTo>
                    <a:lnTo>
                      <a:pt x="509" y="412"/>
                    </a:lnTo>
                    <a:lnTo>
                      <a:pt x="511" y="412"/>
                    </a:lnTo>
                    <a:lnTo>
                      <a:pt x="514" y="412"/>
                    </a:lnTo>
                    <a:lnTo>
                      <a:pt x="516" y="412"/>
                    </a:lnTo>
                    <a:lnTo>
                      <a:pt x="519" y="412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6" y="412"/>
                    </a:lnTo>
                    <a:lnTo>
                      <a:pt x="528" y="412"/>
                    </a:lnTo>
                    <a:lnTo>
                      <a:pt x="531" y="412"/>
                    </a:lnTo>
                    <a:lnTo>
                      <a:pt x="533" y="412"/>
                    </a:lnTo>
                    <a:lnTo>
                      <a:pt x="536" y="412"/>
                    </a:lnTo>
                    <a:lnTo>
                      <a:pt x="538" y="412"/>
                    </a:lnTo>
                    <a:lnTo>
                      <a:pt x="540" y="412"/>
                    </a:lnTo>
                    <a:lnTo>
                      <a:pt x="543" y="412"/>
                    </a:lnTo>
                    <a:lnTo>
                      <a:pt x="545" y="412"/>
                    </a:lnTo>
                    <a:lnTo>
                      <a:pt x="548" y="412"/>
                    </a:lnTo>
                    <a:lnTo>
                      <a:pt x="550" y="412"/>
                    </a:lnTo>
                    <a:lnTo>
                      <a:pt x="552" y="412"/>
                    </a:lnTo>
                    <a:lnTo>
                      <a:pt x="555" y="412"/>
                    </a:lnTo>
                    <a:lnTo>
                      <a:pt x="557" y="412"/>
                    </a:lnTo>
                    <a:lnTo>
                      <a:pt x="560" y="412"/>
                    </a:lnTo>
                    <a:lnTo>
                      <a:pt x="562" y="412"/>
                    </a:lnTo>
                    <a:lnTo>
                      <a:pt x="564" y="412"/>
                    </a:lnTo>
                    <a:lnTo>
                      <a:pt x="567" y="412"/>
                    </a:lnTo>
                    <a:lnTo>
                      <a:pt x="569" y="412"/>
                    </a:lnTo>
                    <a:lnTo>
                      <a:pt x="572" y="412"/>
                    </a:lnTo>
                    <a:lnTo>
                      <a:pt x="574" y="412"/>
                    </a:lnTo>
                    <a:lnTo>
                      <a:pt x="577" y="412"/>
                    </a:lnTo>
                    <a:lnTo>
                      <a:pt x="579" y="412"/>
                    </a:lnTo>
                    <a:lnTo>
                      <a:pt x="581" y="412"/>
                    </a:lnTo>
                    <a:lnTo>
                      <a:pt x="584" y="412"/>
                    </a:lnTo>
                    <a:lnTo>
                      <a:pt x="586" y="412"/>
                    </a:lnTo>
                    <a:lnTo>
                      <a:pt x="589" y="412"/>
                    </a:lnTo>
                    <a:lnTo>
                      <a:pt x="591" y="412"/>
                    </a:lnTo>
                    <a:lnTo>
                      <a:pt x="593" y="412"/>
                    </a:lnTo>
                    <a:lnTo>
                      <a:pt x="596" y="412"/>
                    </a:lnTo>
                    <a:lnTo>
                      <a:pt x="598" y="412"/>
                    </a:lnTo>
                    <a:lnTo>
                      <a:pt x="601" y="412"/>
                    </a:lnTo>
                    <a:lnTo>
                      <a:pt x="603" y="412"/>
                    </a:lnTo>
                    <a:lnTo>
                      <a:pt x="606" y="412"/>
                    </a:lnTo>
                    <a:lnTo>
                      <a:pt x="608" y="412"/>
                    </a:lnTo>
                    <a:lnTo>
                      <a:pt x="610" y="412"/>
                    </a:lnTo>
                    <a:lnTo>
                      <a:pt x="613" y="412"/>
                    </a:lnTo>
                    <a:lnTo>
                      <a:pt x="615" y="412"/>
                    </a:lnTo>
                    <a:lnTo>
                      <a:pt x="618" y="412"/>
                    </a:lnTo>
                    <a:lnTo>
                      <a:pt x="620" y="412"/>
                    </a:lnTo>
                    <a:lnTo>
                      <a:pt x="622" y="412"/>
                    </a:lnTo>
                    <a:lnTo>
                      <a:pt x="625" y="412"/>
                    </a:lnTo>
                    <a:lnTo>
                      <a:pt x="627" y="412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4" y="412"/>
                    </a:lnTo>
                    <a:lnTo>
                      <a:pt x="637" y="412"/>
                    </a:lnTo>
                    <a:lnTo>
                      <a:pt x="639" y="412"/>
                    </a:lnTo>
                    <a:lnTo>
                      <a:pt x="642" y="412"/>
                    </a:lnTo>
                    <a:lnTo>
                      <a:pt x="644" y="412"/>
                    </a:lnTo>
                    <a:lnTo>
                      <a:pt x="647" y="412"/>
                    </a:lnTo>
                    <a:lnTo>
                      <a:pt x="649" y="412"/>
                    </a:lnTo>
                    <a:lnTo>
                      <a:pt x="651" y="412"/>
                    </a:lnTo>
                    <a:lnTo>
                      <a:pt x="654" y="412"/>
                    </a:lnTo>
                    <a:lnTo>
                      <a:pt x="656" y="412"/>
                    </a:lnTo>
                    <a:lnTo>
                      <a:pt x="659" y="412"/>
                    </a:lnTo>
                    <a:lnTo>
                      <a:pt x="661" y="412"/>
                    </a:lnTo>
                    <a:lnTo>
                      <a:pt x="663" y="412"/>
                    </a:lnTo>
                    <a:lnTo>
                      <a:pt x="666" y="412"/>
                    </a:lnTo>
                    <a:lnTo>
                      <a:pt x="668" y="412"/>
                    </a:lnTo>
                    <a:lnTo>
                      <a:pt x="671" y="412"/>
                    </a:lnTo>
                    <a:lnTo>
                      <a:pt x="673" y="412"/>
                    </a:lnTo>
                    <a:lnTo>
                      <a:pt x="675" y="412"/>
                    </a:lnTo>
                    <a:lnTo>
                      <a:pt x="678" y="412"/>
                    </a:lnTo>
                    <a:lnTo>
                      <a:pt x="680" y="412"/>
                    </a:lnTo>
                    <a:lnTo>
                      <a:pt x="683" y="412"/>
                    </a:lnTo>
                    <a:lnTo>
                      <a:pt x="685" y="412"/>
                    </a:lnTo>
                    <a:lnTo>
                      <a:pt x="688" y="412"/>
                    </a:lnTo>
                    <a:lnTo>
                      <a:pt x="690" y="412"/>
                    </a:lnTo>
                    <a:lnTo>
                      <a:pt x="692" y="412"/>
                    </a:lnTo>
                    <a:lnTo>
                      <a:pt x="695" y="412"/>
                    </a:lnTo>
                    <a:lnTo>
                      <a:pt x="697" y="412"/>
                    </a:lnTo>
                    <a:lnTo>
                      <a:pt x="700" y="412"/>
                    </a:lnTo>
                    <a:lnTo>
                      <a:pt x="702" y="412"/>
                    </a:lnTo>
                    <a:lnTo>
                      <a:pt x="704" y="412"/>
                    </a:lnTo>
                    <a:lnTo>
                      <a:pt x="707" y="412"/>
                    </a:lnTo>
                    <a:lnTo>
                      <a:pt x="709" y="412"/>
                    </a:lnTo>
                    <a:lnTo>
                      <a:pt x="712" y="412"/>
                    </a:lnTo>
                    <a:lnTo>
                      <a:pt x="714" y="412"/>
                    </a:lnTo>
                    <a:lnTo>
                      <a:pt x="717" y="412"/>
                    </a:lnTo>
                    <a:lnTo>
                      <a:pt x="719" y="412"/>
                    </a:lnTo>
                    <a:lnTo>
                      <a:pt x="721" y="412"/>
                    </a:lnTo>
                    <a:lnTo>
                      <a:pt x="724" y="412"/>
                    </a:lnTo>
                    <a:lnTo>
                      <a:pt x="726" y="412"/>
                    </a:lnTo>
                    <a:lnTo>
                      <a:pt x="729" y="412"/>
                    </a:lnTo>
                    <a:lnTo>
                      <a:pt x="731" y="412"/>
                    </a:lnTo>
                    <a:lnTo>
                      <a:pt x="733" y="412"/>
                    </a:lnTo>
                    <a:lnTo>
                      <a:pt x="736" y="412"/>
                    </a:lnTo>
                    <a:lnTo>
                      <a:pt x="738" y="412"/>
                    </a:lnTo>
                    <a:lnTo>
                      <a:pt x="741" y="412"/>
                    </a:lnTo>
                    <a:lnTo>
                      <a:pt x="743" y="412"/>
                    </a:lnTo>
                    <a:lnTo>
                      <a:pt x="745" y="412"/>
                    </a:lnTo>
                    <a:lnTo>
                      <a:pt x="748" y="412"/>
                    </a:lnTo>
                    <a:lnTo>
                      <a:pt x="750" y="412"/>
                    </a:lnTo>
                    <a:lnTo>
                      <a:pt x="753" y="412"/>
                    </a:lnTo>
                    <a:lnTo>
                      <a:pt x="755" y="412"/>
                    </a:lnTo>
                    <a:lnTo>
                      <a:pt x="758" y="412"/>
                    </a:lnTo>
                    <a:lnTo>
                      <a:pt x="760" y="412"/>
                    </a:lnTo>
                    <a:lnTo>
                      <a:pt x="762" y="412"/>
                    </a:lnTo>
                    <a:lnTo>
                      <a:pt x="765" y="412"/>
                    </a:lnTo>
                    <a:lnTo>
                      <a:pt x="767" y="412"/>
                    </a:lnTo>
                    <a:lnTo>
                      <a:pt x="770" y="412"/>
                    </a:lnTo>
                    <a:lnTo>
                      <a:pt x="772" y="412"/>
                    </a:lnTo>
                    <a:lnTo>
                      <a:pt x="774" y="412"/>
                    </a:lnTo>
                    <a:lnTo>
                      <a:pt x="777" y="412"/>
                    </a:lnTo>
                    <a:lnTo>
                      <a:pt x="779" y="412"/>
                    </a:lnTo>
                    <a:lnTo>
                      <a:pt x="782" y="412"/>
                    </a:lnTo>
                    <a:lnTo>
                      <a:pt x="784" y="412"/>
                    </a:lnTo>
                    <a:lnTo>
                      <a:pt x="786" y="412"/>
                    </a:lnTo>
                    <a:lnTo>
                      <a:pt x="789" y="412"/>
                    </a:lnTo>
                    <a:lnTo>
                      <a:pt x="791" y="412"/>
                    </a:lnTo>
                    <a:lnTo>
                      <a:pt x="794" y="412"/>
                    </a:lnTo>
                    <a:lnTo>
                      <a:pt x="796" y="412"/>
                    </a:lnTo>
                    <a:lnTo>
                      <a:pt x="799" y="412"/>
                    </a:lnTo>
                    <a:lnTo>
                      <a:pt x="801" y="412"/>
                    </a:lnTo>
                    <a:lnTo>
                      <a:pt x="803" y="412"/>
                    </a:lnTo>
                    <a:lnTo>
                      <a:pt x="806" y="412"/>
                    </a:lnTo>
                    <a:lnTo>
                      <a:pt x="808" y="412"/>
                    </a:lnTo>
                    <a:lnTo>
                      <a:pt x="811" y="412"/>
                    </a:lnTo>
                    <a:lnTo>
                      <a:pt x="813" y="412"/>
                    </a:lnTo>
                    <a:lnTo>
                      <a:pt x="815" y="412"/>
                    </a:lnTo>
                    <a:lnTo>
                      <a:pt x="818" y="412"/>
                    </a:lnTo>
                    <a:lnTo>
                      <a:pt x="820" y="412"/>
                    </a:lnTo>
                    <a:lnTo>
                      <a:pt x="823" y="412"/>
                    </a:lnTo>
                    <a:lnTo>
                      <a:pt x="825" y="412"/>
                    </a:lnTo>
                    <a:lnTo>
                      <a:pt x="827" y="412"/>
                    </a:lnTo>
                    <a:lnTo>
                      <a:pt x="830" y="412"/>
                    </a:lnTo>
                    <a:lnTo>
                      <a:pt x="832" y="412"/>
                    </a:lnTo>
                    <a:lnTo>
                      <a:pt x="835" y="412"/>
                    </a:lnTo>
                    <a:lnTo>
                      <a:pt x="837" y="412"/>
                    </a:lnTo>
                    <a:lnTo>
                      <a:pt x="840" y="412"/>
                    </a:lnTo>
                    <a:lnTo>
                      <a:pt x="842" y="412"/>
                    </a:lnTo>
                    <a:lnTo>
                      <a:pt x="844" y="412"/>
                    </a:lnTo>
                    <a:lnTo>
                      <a:pt x="847" y="412"/>
                    </a:lnTo>
                    <a:lnTo>
                      <a:pt x="849" y="412"/>
                    </a:lnTo>
                    <a:lnTo>
                      <a:pt x="852" y="412"/>
                    </a:lnTo>
                    <a:lnTo>
                      <a:pt x="854" y="412"/>
                    </a:lnTo>
                    <a:lnTo>
                      <a:pt x="856" y="412"/>
                    </a:lnTo>
                    <a:lnTo>
                      <a:pt x="859" y="412"/>
                    </a:lnTo>
                    <a:lnTo>
                      <a:pt x="861" y="412"/>
                    </a:lnTo>
                    <a:lnTo>
                      <a:pt x="864" y="412"/>
                    </a:lnTo>
                    <a:lnTo>
                      <a:pt x="866" y="412"/>
                    </a:lnTo>
                    <a:lnTo>
                      <a:pt x="869" y="412"/>
                    </a:lnTo>
                    <a:lnTo>
                      <a:pt x="871" y="412"/>
                    </a:lnTo>
                    <a:lnTo>
                      <a:pt x="873" y="412"/>
                    </a:lnTo>
                    <a:lnTo>
                      <a:pt x="876" y="412"/>
                    </a:lnTo>
                    <a:lnTo>
                      <a:pt x="878" y="412"/>
                    </a:lnTo>
                    <a:lnTo>
                      <a:pt x="881" y="412"/>
                    </a:lnTo>
                    <a:lnTo>
                      <a:pt x="883" y="412"/>
                    </a:lnTo>
                    <a:lnTo>
                      <a:pt x="885" y="412"/>
                    </a:lnTo>
                    <a:lnTo>
                      <a:pt x="888" y="412"/>
                    </a:lnTo>
                    <a:lnTo>
                      <a:pt x="890" y="412"/>
                    </a:lnTo>
                    <a:lnTo>
                      <a:pt x="893" y="412"/>
                    </a:lnTo>
                    <a:lnTo>
                      <a:pt x="895" y="412"/>
                    </a:lnTo>
                    <a:lnTo>
                      <a:pt x="897" y="412"/>
                    </a:lnTo>
                    <a:lnTo>
                      <a:pt x="900" y="412"/>
                    </a:lnTo>
                    <a:lnTo>
                      <a:pt x="902" y="412"/>
                    </a:lnTo>
                    <a:lnTo>
                      <a:pt x="905" y="412"/>
                    </a:lnTo>
                    <a:lnTo>
                      <a:pt x="907" y="412"/>
                    </a:lnTo>
                    <a:lnTo>
                      <a:pt x="910" y="412"/>
                    </a:lnTo>
                    <a:lnTo>
                      <a:pt x="912" y="412"/>
                    </a:lnTo>
                    <a:lnTo>
                      <a:pt x="914" y="412"/>
                    </a:lnTo>
                    <a:lnTo>
                      <a:pt x="917" y="412"/>
                    </a:lnTo>
                    <a:lnTo>
                      <a:pt x="919" y="412"/>
                    </a:lnTo>
                    <a:lnTo>
                      <a:pt x="922" y="412"/>
                    </a:lnTo>
                    <a:lnTo>
                      <a:pt x="924" y="412"/>
                    </a:lnTo>
                    <a:lnTo>
                      <a:pt x="926" y="412"/>
                    </a:lnTo>
                    <a:lnTo>
                      <a:pt x="929" y="412"/>
                    </a:lnTo>
                    <a:lnTo>
                      <a:pt x="931" y="412"/>
                    </a:lnTo>
                    <a:lnTo>
                      <a:pt x="934" y="412"/>
                    </a:lnTo>
                    <a:lnTo>
                      <a:pt x="936" y="412"/>
                    </a:lnTo>
                    <a:lnTo>
                      <a:pt x="938" y="412"/>
                    </a:lnTo>
                    <a:lnTo>
                      <a:pt x="941" y="412"/>
                    </a:lnTo>
                    <a:lnTo>
                      <a:pt x="943" y="412"/>
                    </a:lnTo>
                    <a:lnTo>
                      <a:pt x="946" y="412"/>
                    </a:lnTo>
                    <a:lnTo>
                      <a:pt x="948" y="412"/>
                    </a:lnTo>
                    <a:lnTo>
                      <a:pt x="951" y="412"/>
                    </a:lnTo>
                    <a:lnTo>
                      <a:pt x="953" y="412"/>
                    </a:lnTo>
                    <a:lnTo>
                      <a:pt x="955" y="412"/>
                    </a:lnTo>
                    <a:lnTo>
                      <a:pt x="958" y="412"/>
                    </a:lnTo>
                    <a:lnTo>
                      <a:pt x="960" y="412"/>
                    </a:lnTo>
                    <a:lnTo>
                      <a:pt x="963" y="412"/>
                    </a:lnTo>
                    <a:lnTo>
                      <a:pt x="965" y="412"/>
                    </a:lnTo>
                    <a:lnTo>
                      <a:pt x="967" y="412"/>
                    </a:lnTo>
                    <a:lnTo>
                      <a:pt x="970" y="412"/>
                    </a:lnTo>
                    <a:lnTo>
                      <a:pt x="972" y="412"/>
                    </a:lnTo>
                    <a:lnTo>
                      <a:pt x="975" y="412"/>
                    </a:lnTo>
                    <a:lnTo>
                      <a:pt x="977" y="412"/>
                    </a:lnTo>
                    <a:lnTo>
                      <a:pt x="979" y="412"/>
                    </a:lnTo>
                    <a:lnTo>
                      <a:pt x="982" y="412"/>
                    </a:lnTo>
                    <a:lnTo>
                      <a:pt x="984" y="412"/>
                    </a:lnTo>
                    <a:lnTo>
                      <a:pt x="987" y="412"/>
                    </a:lnTo>
                    <a:lnTo>
                      <a:pt x="989" y="412"/>
                    </a:lnTo>
                    <a:lnTo>
                      <a:pt x="992" y="412"/>
                    </a:lnTo>
                    <a:lnTo>
                      <a:pt x="994" y="412"/>
                    </a:lnTo>
                    <a:lnTo>
                      <a:pt x="996" y="412"/>
                    </a:lnTo>
                    <a:lnTo>
                      <a:pt x="999" y="412"/>
                    </a:lnTo>
                    <a:lnTo>
                      <a:pt x="1001" y="412"/>
                    </a:lnTo>
                    <a:lnTo>
                      <a:pt x="1004" y="412"/>
                    </a:lnTo>
                    <a:lnTo>
                      <a:pt x="1006" y="412"/>
                    </a:lnTo>
                    <a:lnTo>
                      <a:pt x="1008" y="412"/>
                    </a:lnTo>
                    <a:lnTo>
                      <a:pt x="1011" y="412"/>
                    </a:lnTo>
                    <a:lnTo>
                      <a:pt x="1013" y="412"/>
                    </a:lnTo>
                    <a:lnTo>
                      <a:pt x="1016" y="412"/>
                    </a:lnTo>
                    <a:lnTo>
                      <a:pt x="1018" y="412"/>
                    </a:lnTo>
                    <a:lnTo>
                      <a:pt x="1021" y="412"/>
                    </a:lnTo>
                    <a:lnTo>
                      <a:pt x="1023" y="412"/>
                    </a:lnTo>
                    <a:lnTo>
                      <a:pt x="1025" y="412"/>
                    </a:lnTo>
                    <a:lnTo>
                      <a:pt x="1028" y="412"/>
                    </a:lnTo>
                    <a:lnTo>
                      <a:pt x="1030" y="412"/>
                    </a:lnTo>
                    <a:lnTo>
                      <a:pt x="1033" y="412"/>
                    </a:lnTo>
                    <a:lnTo>
                      <a:pt x="1035" y="412"/>
                    </a:lnTo>
                    <a:lnTo>
                      <a:pt x="1037" y="412"/>
                    </a:lnTo>
                    <a:lnTo>
                      <a:pt x="1040" y="412"/>
                    </a:lnTo>
                    <a:lnTo>
                      <a:pt x="1042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9" y="412"/>
                    </a:lnTo>
                    <a:lnTo>
                      <a:pt x="1052" y="412"/>
                    </a:lnTo>
                    <a:lnTo>
                      <a:pt x="1054" y="412"/>
                    </a:lnTo>
                    <a:lnTo>
                      <a:pt x="1057" y="412"/>
                    </a:lnTo>
                    <a:lnTo>
                      <a:pt x="1059" y="412"/>
                    </a:lnTo>
                    <a:lnTo>
                      <a:pt x="1062" y="412"/>
                    </a:lnTo>
                    <a:lnTo>
                      <a:pt x="1064" y="412"/>
                    </a:lnTo>
                    <a:lnTo>
                      <a:pt x="1066" y="412"/>
                    </a:lnTo>
                    <a:lnTo>
                      <a:pt x="1069" y="412"/>
                    </a:lnTo>
                    <a:lnTo>
                      <a:pt x="1071" y="412"/>
                    </a:lnTo>
                    <a:lnTo>
                      <a:pt x="1074" y="412"/>
                    </a:lnTo>
                    <a:lnTo>
                      <a:pt x="1076" y="412"/>
                    </a:lnTo>
                    <a:lnTo>
                      <a:pt x="1078" y="412"/>
                    </a:lnTo>
                    <a:lnTo>
                      <a:pt x="1081" y="412"/>
                    </a:lnTo>
                    <a:lnTo>
                      <a:pt x="1083" y="412"/>
                    </a:lnTo>
                    <a:lnTo>
                      <a:pt x="1086" y="412"/>
                    </a:lnTo>
                    <a:lnTo>
                      <a:pt x="1088" y="412"/>
                    </a:lnTo>
                    <a:lnTo>
                      <a:pt x="1090" y="412"/>
                    </a:lnTo>
                    <a:lnTo>
                      <a:pt x="1093" y="412"/>
                    </a:lnTo>
                    <a:lnTo>
                      <a:pt x="1095" y="412"/>
                    </a:lnTo>
                    <a:lnTo>
                      <a:pt x="1098" y="412"/>
                    </a:lnTo>
                    <a:lnTo>
                      <a:pt x="1100" y="412"/>
                    </a:lnTo>
                    <a:lnTo>
                      <a:pt x="1103" y="412"/>
                    </a:lnTo>
                    <a:lnTo>
                      <a:pt x="1105" y="412"/>
                    </a:lnTo>
                    <a:lnTo>
                      <a:pt x="1107" y="412"/>
                    </a:lnTo>
                    <a:lnTo>
                      <a:pt x="1110" y="412"/>
                    </a:lnTo>
                    <a:lnTo>
                      <a:pt x="1112" y="412"/>
                    </a:lnTo>
                    <a:lnTo>
                      <a:pt x="1115" y="412"/>
                    </a:lnTo>
                    <a:lnTo>
                      <a:pt x="1117" y="412"/>
                    </a:lnTo>
                    <a:lnTo>
                      <a:pt x="1119" y="412"/>
                    </a:lnTo>
                    <a:lnTo>
                      <a:pt x="1122" y="412"/>
                    </a:lnTo>
                    <a:lnTo>
                      <a:pt x="1124" y="412"/>
                    </a:lnTo>
                    <a:lnTo>
                      <a:pt x="1127" y="412"/>
                    </a:lnTo>
                    <a:lnTo>
                      <a:pt x="1129" y="412"/>
                    </a:lnTo>
                    <a:lnTo>
                      <a:pt x="1131" y="412"/>
                    </a:lnTo>
                    <a:lnTo>
                      <a:pt x="1134" y="412"/>
                    </a:lnTo>
                    <a:lnTo>
                      <a:pt x="1136" y="412"/>
                    </a:lnTo>
                    <a:lnTo>
                      <a:pt x="1139" y="412"/>
                    </a:lnTo>
                    <a:lnTo>
                      <a:pt x="1141" y="412"/>
                    </a:lnTo>
                    <a:lnTo>
                      <a:pt x="1144" y="412"/>
                    </a:lnTo>
                    <a:lnTo>
                      <a:pt x="1146" y="412"/>
                    </a:lnTo>
                    <a:lnTo>
                      <a:pt x="1148" y="412"/>
                    </a:lnTo>
                    <a:lnTo>
                      <a:pt x="1151" y="412"/>
                    </a:lnTo>
                    <a:lnTo>
                      <a:pt x="1153" y="412"/>
                    </a:lnTo>
                    <a:lnTo>
                      <a:pt x="1156" y="412"/>
                    </a:lnTo>
                    <a:lnTo>
                      <a:pt x="1158" y="412"/>
                    </a:lnTo>
                    <a:lnTo>
                      <a:pt x="1160" y="412"/>
                    </a:lnTo>
                    <a:lnTo>
                      <a:pt x="1163" y="412"/>
                    </a:lnTo>
                    <a:lnTo>
                      <a:pt x="1165" y="412"/>
                    </a:lnTo>
                    <a:lnTo>
                      <a:pt x="1168" y="412"/>
                    </a:lnTo>
                    <a:lnTo>
                      <a:pt x="1170" y="412"/>
                    </a:lnTo>
                    <a:lnTo>
                      <a:pt x="1173" y="412"/>
                    </a:lnTo>
                    <a:lnTo>
                      <a:pt x="1175" y="412"/>
                    </a:lnTo>
                    <a:lnTo>
                      <a:pt x="1177" y="412"/>
                    </a:lnTo>
                    <a:lnTo>
                      <a:pt x="1180" y="412"/>
                    </a:lnTo>
                    <a:lnTo>
                      <a:pt x="1182" y="412"/>
                    </a:lnTo>
                    <a:lnTo>
                      <a:pt x="1185" y="412"/>
                    </a:lnTo>
                    <a:lnTo>
                      <a:pt x="1187" y="412"/>
                    </a:lnTo>
                    <a:lnTo>
                      <a:pt x="1189" y="412"/>
                    </a:lnTo>
                    <a:lnTo>
                      <a:pt x="1192" y="412"/>
                    </a:lnTo>
                    <a:lnTo>
                      <a:pt x="1194" y="412"/>
                    </a:lnTo>
                    <a:lnTo>
                      <a:pt x="1197" y="412"/>
                    </a:lnTo>
                    <a:lnTo>
                      <a:pt x="1199" y="412"/>
                    </a:lnTo>
                    <a:lnTo>
                      <a:pt x="1201" y="412"/>
                    </a:lnTo>
                    <a:lnTo>
                      <a:pt x="1204" y="412"/>
                    </a:lnTo>
                    <a:lnTo>
                      <a:pt x="1206" y="412"/>
                    </a:lnTo>
                    <a:lnTo>
                      <a:pt x="1209" y="412"/>
                    </a:lnTo>
                    <a:lnTo>
                      <a:pt x="1211" y="412"/>
                    </a:lnTo>
                    <a:lnTo>
                      <a:pt x="1214" y="412"/>
                    </a:lnTo>
                    <a:lnTo>
                      <a:pt x="1216" y="412"/>
                    </a:lnTo>
                    <a:lnTo>
                      <a:pt x="1218" y="412"/>
                    </a:lnTo>
                    <a:lnTo>
                      <a:pt x="1221" y="412"/>
                    </a:lnTo>
                    <a:lnTo>
                      <a:pt x="1223" y="412"/>
                    </a:lnTo>
                    <a:lnTo>
                      <a:pt x="1226" y="412"/>
                    </a:lnTo>
                    <a:lnTo>
                      <a:pt x="1228" y="412"/>
                    </a:lnTo>
                    <a:lnTo>
                      <a:pt x="1230" y="412"/>
                    </a:lnTo>
                    <a:lnTo>
                      <a:pt x="1233" y="412"/>
                    </a:lnTo>
                    <a:lnTo>
                      <a:pt x="1235" y="412"/>
                    </a:lnTo>
                    <a:lnTo>
                      <a:pt x="1238" y="412"/>
                    </a:lnTo>
                    <a:lnTo>
                      <a:pt x="1240" y="412"/>
                    </a:lnTo>
                    <a:lnTo>
                      <a:pt x="1242" y="412"/>
                    </a:lnTo>
                    <a:lnTo>
                      <a:pt x="1245" y="412"/>
                    </a:lnTo>
                    <a:lnTo>
                      <a:pt x="1247" y="412"/>
                    </a:lnTo>
                    <a:lnTo>
                      <a:pt x="1250" y="412"/>
                    </a:lnTo>
                    <a:lnTo>
                      <a:pt x="1252" y="412"/>
                    </a:lnTo>
                    <a:lnTo>
                      <a:pt x="1255" y="412"/>
                    </a:lnTo>
                    <a:lnTo>
                      <a:pt x="1257" y="412"/>
                    </a:lnTo>
                    <a:lnTo>
                      <a:pt x="1259" y="412"/>
                    </a:lnTo>
                    <a:lnTo>
                      <a:pt x="1262" y="412"/>
                    </a:lnTo>
                    <a:lnTo>
                      <a:pt x="1264" y="412"/>
                    </a:lnTo>
                    <a:lnTo>
                      <a:pt x="1267" y="412"/>
                    </a:lnTo>
                    <a:lnTo>
                      <a:pt x="1269" y="412"/>
                    </a:lnTo>
                    <a:lnTo>
                      <a:pt x="1271" y="412"/>
                    </a:lnTo>
                    <a:lnTo>
                      <a:pt x="1274" y="412"/>
                    </a:lnTo>
                    <a:lnTo>
                      <a:pt x="1276" y="412"/>
                    </a:lnTo>
                    <a:lnTo>
                      <a:pt x="1279" y="412"/>
                    </a:lnTo>
                    <a:lnTo>
                      <a:pt x="1281" y="412"/>
                    </a:lnTo>
                    <a:lnTo>
                      <a:pt x="1284" y="412"/>
                    </a:lnTo>
                    <a:lnTo>
                      <a:pt x="1286" y="412"/>
                    </a:lnTo>
                    <a:lnTo>
                      <a:pt x="1288" y="412"/>
                    </a:lnTo>
                    <a:lnTo>
                      <a:pt x="1291" y="412"/>
                    </a:lnTo>
                    <a:lnTo>
                      <a:pt x="1293" y="412"/>
                    </a:lnTo>
                    <a:lnTo>
                      <a:pt x="1296" y="412"/>
                    </a:lnTo>
                    <a:lnTo>
                      <a:pt x="1298" y="412"/>
                    </a:lnTo>
                    <a:lnTo>
                      <a:pt x="1300" y="412"/>
                    </a:lnTo>
                    <a:lnTo>
                      <a:pt x="1303" y="412"/>
                    </a:lnTo>
                    <a:lnTo>
                      <a:pt x="1305" y="412"/>
                    </a:lnTo>
                    <a:lnTo>
                      <a:pt x="1308" y="412"/>
                    </a:lnTo>
                    <a:lnTo>
                      <a:pt x="1310" y="412"/>
                    </a:lnTo>
                    <a:lnTo>
                      <a:pt x="1312" y="412"/>
                    </a:lnTo>
                    <a:lnTo>
                      <a:pt x="1315" y="412"/>
                    </a:lnTo>
                    <a:lnTo>
                      <a:pt x="1317" y="412"/>
                    </a:lnTo>
                    <a:lnTo>
                      <a:pt x="1320" y="412"/>
                    </a:lnTo>
                    <a:lnTo>
                      <a:pt x="1322" y="412"/>
                    </a:lnTo>
                    <a:lnTo>
                      <a:pt x="1325" y="412"/>
                    </a:lnTo>
                    <a:lnTo>
                      <a:pt x="1327" y="412"/>
                    </a:lnTo>
                    <a:lnTo>
                      <a:pt x="1329" y="412"/>
                    </a:lnTo>
                    <a:lnTo>
                      <a:pt x="1332" y="412"/>
                    </a:lnTo>
                    <a:lnTo>
                      <a:pt x="1334" y="412"/>
                    </a:lnTo>
                    <a:lnTo>
                      <a:pt x="1337" y="412"/>
                    </a:lnTo>
                    <a:lnTo>
                      <a:pt x="1339" y="412"/>
                    </a:lnTo>
                    <a:lnTo>
                      <a:pt x="1341" y="412"/>
                    </a:lnTo>
                    <a:lnTo>
                      <a:pt x="1344" y="412"/>
                    </a:lnTo>
                    <a:lnTo>
                      <a:pt x="1346" y="412"/>
                    </a:lnTo>
                    <a:lnTo>
                      <a:pt x="1349" y="412"/>
                    </a:lnTo>
                    <a:lnTo>
                      <a:pt x="1351" y="412"/>
                    </a:lnTo>
                    <a:lnTo>
                      <a:pt x="1353" y="412"/>
                    </a:lnTo>
                    <a:lnTo>
                      <a:pt x="1356" y="412"/>
                    </a:lnTo>
                    <a:lnTo>
                      <a:pt x="1358" y="412"/>
                    </a:lnTo>
                    <a:lnTo>
                      <a:pt x="1361" y="412"/>
                    </a:lnTo>
                    <a:lnTo>
                      <a:pt x="1363" y="412"/>
                    </a:lnTo>
                    <a:lnTo>
                      <a:pt x="1366" y="412"/>
                    </a:lnTo>
                    <a:lnTo>
                      <a:pt x="1368" y="412"/>
                    </a:lnTo>
                    <a:lnTo>
                      <a:pt x="1370" y="412"/>
                    </a:lnTo>
                    <a:lnTo>
                      <a:pt x="1373" y="412"/>
                    </a:lnTo>
                    <a:lnTo>
                      <a:pt x="1375" y="412"/>
                    </a:lnTo>
                    <a:lnTo>
                      <a:pt x="1378" y="412"/>
                    </a:lnTo>
                    <a:lnTo>
                      <a:pt x="1380" y="412"/>
                    </a:lnTo>
                    <a:lnTo>
                      <a:pt x="1382" y="412"/>
                    </a:lnTo>
                    <a:lnTo>
                      <a:pt x="1385" y="412"/>
                    </a:lnTo>
                    <a:lnTo>
                      <a:pt x="1387" y="412"/>
                    </a:lnTo>
                    <a:lnTo>
                      <a:pt x="1390" y="412"/>
                    </a:lnTo>
                    <a:lnTo>
                      <a:pt x="1392" y="412"/>
                    </a:lnTo>
                    <a:lnTo>
                      <a:pt x="1394" y="412"/>
                    </a:lnTo>
                    <a:lnTo>
                      <a:pt x="1397" y="412"/>
                    </a:lnTo>
                    <a:lnTo>
                      <a:pt x="1399" y="412"/>
                    </a:lnTo>
                    <a:lnTo>
                      <a:pt x="1402" y="412"/>
                    </a:lnTo>
                    <a:lnTo>
                      <a:pt x="1404" y="412"/>
                    </a:lnTo>
                    <a:lnTo>
                      <a:pt x="1407" y="412"/>
                    </a:lnTo>
                    <a:lnTo>
                      <a:pt x="1409" y="412"/>
                    </a:lnTo>
                    <a:lnTo>
                      <a:pt x="1411" y="412"/>
                    </a:lnTo>
                    <a:lnTo>
                      <a:pt x="1414" y="412"/>
                    </a:lnTo>
                    <a:lnTo>
                      <a:pt x="1416" y="412"/>
                    </a:lnTo>
                    <a:lnTo>
                      <a:pt x="1419" y="412"/>
                    </a:lnTo>
                    <a:lnTo>
                      <a:pt x="1421" y="412"/>
                    </a:lnTo>
                    <a:lnTo>
                      <a:pt x="1423" y="412"/>
                    </a:lnTo>
                    <a:lnTo>
                      <a:pt x="1426" y="412"/>
                    </a:lnTo>
                    <a:lnTo>
                      <a:pt x="1428" y="412"/>
                    </a:lnTo>
                    <a:lnTo>
                      <a:pt x="1431" y="412"/>
                    </a:lnTo>
                    <a:lnTo>
                      <a:pt x="1433" y="412"/>
                    </a:lnTo>
                    <a:lnTo>
                      <a:pt x="1436" y="412"/>
                    </a:lnTo>
                    <a:lnTo>
                      <a:pt x="1438" y="412"/>
                    </a:lnTo>
                    <a:lnTo>
                      <a:pt x="1440" y="412"/>
                    </a:lnTo>
                    <a:lnTo>
                      <a:pt x="1443" y="412"/>
                    </a:lnTo>
                    <a:lnTo>
                      <a:pt x="1445" y="412"/>
                    </a:lnTo>
                    <a:lnTo>
                      <a:pt x="1448" y="412"/>
                    </a:lnTo>
                    <a:lnTo>
                      <a:pt x="1450" y="412"/>
                    </a:lnTo>
                    <a:lnTo>
                      <a:pt x="1452" y="412"/>
                    </a:lnTo>
                    <a:lnTo>
                      <a:pt x="1455" y="412"/>
                    </a:lnTo>
                    <a:lnTo>
                      <a:pt x="1457" y="412"/>
                    </a:lnTo>
                    <a:lnTo>
                      <a:pt x="1460" y="412"/>
                    </a:lnTo>
                    <a:lnTo>
                      <a:pt x="1462" y="412"/>
                    </a:lnTo>
                    <a:lnTo>
                      <a:pt x="1464" y="412"/>
                    </a:lnTo>
                    <a:lnTo>
                      <a:pt x="1467" y="412"/>
                    </a:lnTo>
                    <a:lnTo>
                      <a:pt x="1469" y="412"/>
                    </a:lnTo>
                    <a:lnTo>
                      <a:pt x="1472" y="412"/>
                    </a:lnTo>
                    <a:lnTo>
                      <a:pt x="1474" y="412"/>
                    </a:lnTo>
                    <a:lnTo>
                      <a:pt x="1477" y="412"/>
                    </a:lnTo>
                    <a:lnTo>
                      <a:pt x="1479" y="412"/>
                    </a:lnTo>
                    <a:lnTo>
                      <a:pt x="1481" y="412"/>
                    </a:lnTo>
                    <a:lnTo>
                      <a:pt x="1484" y="412"/>
                    </a:lnTo>
                    <a:lnTo>
                      <a:pt x="1486" y="412"/>
                    </a:lnTo>
                    <a:lnTo>
                      <a:pt x="1489" y="412"/>
                    </a:lnTo>
                    <a:lnTo>
                      <a:pt x="1491" y="412"/>
                    </a:lnTo>
                    <a:lnTo>
                      <a:pt x="1493" y="412"/>
                    </a:lnTo>
                    <a:lnTo>
                      <a:pt x="1496" y="412"/>
                    </a:lnTo>
                    <a:lnTo>
                      <a:pt x="1498" y="412"/>
                    </a:lnTo>
                    <a:lnTo>
                      <a:pt x="1501" y="412"/>
                    </a:lnTo>
                    <a:lnTo>
                      <a:pt x="1503" y="412"/>
                    </a:lnTo>
                    <a:lnTo>
                      <a:pt x="1505" y="412"/>
                    </a:lnTo>
                    <a:lnTo>
                      <a:pt x="1508" y="412"/>
                    </a:lnTo>
                    <a:lnTo>
                      <a:pt x="1510" y="412"/>
                    </a:lnTo>
                    <a:lnTo>
                      <a:pt x="1513" y="412"/>
                    </a:lnTo>
                    <a:lnTo>
                      <a:pt x="1515" y="412"/>
                    </a:lnTo>
                    <a:lnTo>
                      <a:pt x="1518" y="412"/>
                    </a:lnTo>
                    <a:lnTo>
                      <a:pt x="1520" y="412"/>
                    </a:lnTo>
                    <a:lnTo>
                      <a:pt x="1522" y="412"/>
                    </a:lnTo>
                    <a:lnTo>
                      <a:pt x="1525" y="412"/>
                    </a:lnTo>
                    <a:lnTo>
                      <a:pt x="1527" y="412"/>
                    </a:lnTo>
                    <a:lnTo>
                      <a:pt x="1530" y="412"/>
                    </a:lnTo>
                    <a:lnTo>
                      <a:pt x="1532" y="412"/>
                    </a:lnTo>
                    <a:lnTo>
                      <a:pt x="1534" y="412"/>
                    </a:lnTo>
                    <a:lnTo>
                      <a:pt x="1537" y="412"/>
                    </a:lnTo>
                    <a:lnTo>
                      <a:pt x="1539" y="412"/>
                    </a:lnTo>
                    <a:lnTo>
                      <a:pt x="1542" y="412"/>
                    </a:lnTo>
                    <a:lnTo>
                      <a:pt x="1544" y="412"/>
                    </a:lnTo>
                    <a:lnTo>
                      <a:pt x="1546" y="412"/>
                    </a:lnTo>
                    <a:lnTo>
                      <a:pt x="1549" y="412"/>
                    </a:lnTo>
                    <a:lnTo>
                      <a:pt x="1551" y="412"/>
                    </a:lnTo>
                    <a:lnTo>
                      <a:pt x="1554" y="412"/>
                    </a:lnTo>
                    <a:lnTo>
                      <a:pt x="1556" y="412"/>
                    </a:lnTo>
                    <a:lnTo>
                      <a:pt x="1559" y="412"/>
                    </a:lnTo>
                    <a:lnTo>
                      <a:pt x="1561" y="412"/>
                    </a:lnTo>
                    <a:lnTo>
                      <a:pt x="1563" y="412"/>
                    </a:lnTo>
                    <a:lnTo>
                      <a:pt x="1566" y="412"/>
                    </a:lnTo>
                    <a:lnTo>
                      <a:pt x="1568" y="412"/>
                    </a:lnTo>
                    <a:lnTo>
                      <a:pt x="1571" y="412"/>
                    </a:lnTo>
                    <a:lnTo>
                      <a:pt x="1573" y="412"/>
                    </a:lnTo>
                    <a:lnTo>
                      <a:pt x="1575" y="412"/>
                    </a:lnTo>
                    <a:lnTo>
                      <a:pt x="1578" y="412"/>
                    </a:lnTo>
                    <a:lnTo>
                      <a:pt x="1580" y="412"/>
                    </a:lnTo>
                    <a:lnTo>
                      <a:pt x="1583" y="412"/>
                    </a:lnTo>
                    <a:lnTo>
                      <a:pt x="1585" y="412"/>
                    </a:lnTo>
                    <a:lnTo>
                      <a:pt x="1588" y="412"/>
                    </a:lnTo>
                    <a:lnTo>
                      <a:pt x="1590" y="412"/>
                    </a:lnTo>
                    <a:lnTo>
                      <a:pt x="1592" y="412"/>
                    </a:lnTo>
                    <a:lnTo>
                      <a:pt x="1595" y="412"/>
                    </a:lnTo>
                    <a:lnTo>
                      <a:pt x="1597" y="412"/>
                    </a:lnTo>
                    <a:lnTo>
                      <a:pt x="1600" y="412"/>
                    </a:lnTo>
                    <a:lnTo>
                      <a:pt x="1602" y="412"/>
                    </a:lnTo>
                    <a:lnTo>
                      <a:pt x="1604" y="412"/>
                    </a:lnTo>
                    <a:lnTo>
                      <a:pt x="1607" y="412"/>
                    </a:lnTo>
                    <a:lnTo>
                      <a:pt x="1609" y="412"/>
                    </a:lnTo>
                    <a:lnTo>
                      <a:pt x="1612" y="412"/>
                    </a:lnTo>
                    <a:lnTo>
                      <a:pt x="1614" y="412"/>
                    </a:lnTo>
                    <a:lnTo>
                      <a:pt x="1616" y="412"/>
                    </a:lnTo>
                    <a:lnTo>
                      <a:pt x="1619" y="412"/>
                    </a:lnTo>
                    <a:lnTo>
                      <a:pt x="1621" y="412"/>
                    </a:lnTo>
                    <a:lnTo>
                      <a:pt x="1624" y="412"/>
                    </a:lnTo>
                    <a:lnTo>
                      <a:pt x="1626" y="412"/>
                    </a:lnTo>
                    <a:lnTo>
                      <a:pt x="1629" y="412"/>
                    </a:lnTo>
                    <a:lnTo>
                      <a:pt x="1631" y="412"/>
                    </a:lnTo>
                    <a:lnTo>
                      <a:pt x="1633" y="412"/>
                    </a:lnTo>
                    <a:lnTo>
                      <a:pt x="1636" y="412"/>
                    </a:lnTo>
                    <a:lnTo>
                      <a:pt x="1638" y="412"/>
                    </a:lnTo>
                    <a:lnTo>
                      <a:pt x="1641" y="412"/>
                    </a:lnTo>
                    <a:lnTo>
                      <a:pt x="1643" y="412"/>
                    </a:lnTo>
                    <a:lnTo>
                      <a:pt x="1645" y="412"/>
                    </a:lnTo>
                    <a:lnTo>
                      <a:pt x="1648" y="412"/>
                    </a:lnTo>
                    <a:lnTo>
                      <a:pt x="1650" y="412"/>
                    </a:lnTo>
                    <a:lnTo>
                      <a:pt x="1653" y="412"/>
                    </a:lnTo>
                    <a:lnTo>
                      <a:pt x="1655" y="412"/>
                    </a:lnTo>
                    <a:lnTo>
                      <a:pt x="1657" y="412"/>
                    </a:lnTo>
                    <a:lnTo>
                      <a:pt x="1660" y="412"/>
                    </a:lnTo>
                    <a:lnTo>
                      <a:pt x="1662" y="412"/>
                    </a:lnTo>
                    <a:lnTo>
                      <a:pt x="1665" y="412"/>
                    </a:lnTo>
                    <a:lnTo>
                      <a:pt x="1667" y="412"/>
                    </a:lnTo>
                    <a:lnTo>
                      <a:pt x="1670" y="412"/>
                    </a:lnTo>
                    <a:lnTo>
                      <a:pt x="1672" y="412"/>
                    </a:lnTo>
                    <a:lnTo>
                      <a:pt x="1674" y="412"/>
                    </a:lnTo>
                    <a:lnTo>
                      <a:pt x="1677" y="412"/>
                    </a:lnTo>
                    <a:lnTo>
                      <a:pt x="1679" y="412"/>
                    </a:lnTo>
                    <a:lnTo>
                      <a:pt x="1682" y="412"/>
                    </a:lnTo>
                    <a:lnTo>
                      <a:pt x="1684" y="412"/>
                    </a:lnTo>
                    <a:lnTo>
                      <a:pt x="1686" y="412"/>
                    </a:lnTo>
                    <a:lnTo>
                      <a:pt x="1689" y="412"/>
                    </a:lnTo>
                    <a:lnTo>
                      <a:pt x="1691" y="412"/>
                    </a:lnTo>
                    <a:lnTo>
                      <a:pt x="1694" y="412"/>
                    </a:lnTo>
                    <a:lnTo>
                      <a:pt x="1696" y="412"/>
                    </a:lnTo>
                    <a:lnTo>
                      <a:pt x="1698" y="412"/>
                    </a:lnTo>
                    <a:lnTo>
                      <a:pt x="1701" y="412"/>
                    </a:lnTo>
                    <a:lnTo>
                      <a:pt x="1703" y="412"/>
                    </a:lnTo>
                    <a:lnTo>
                      <a:pt x="1706" y="412"/>
                    </a:lnTo>
                    <a:lnTo>
                      <a:pt x="1708" y="412"/>
                    </a:lnTo>
                    <a:lnTo>
                      <a:pt x="1711" y="412"/>
                    </a:lnTo>
                    <a:lnTo>
                      <a:pt x="1713" y="412"/>
                    </a:lnTo>
                    <a:lnTo>
                      <a:pt x="1715" y="412"/>
                    </a:lnTo>
                    <a:lnTo>
                      <a:pt x="1718" y="412"/>
                    </a:lnTo>
                    <a:lnTo>
                      <a:pt x="1720" y="412"/>
                    </a:lnTo>
                    <a:lnTo>
                      <a:pt x="1723" y="412"/>
                    </a:lnTo>
                    <a:lnTo>
                      <a:pt x="1725" y="412"/>
                    </a:lnTo>
                    <a:lnTo>
                      <a:pt x="1727" y="412"/>
                    </a:lnTo>
                    <a:lnTo>
                      <a:pt x="1730" y="412"/>
                    </a:lnTo>
                    <a:lnTo>
                      <a:pt x="1732" y="412"/>
                    </a:lnTo>
                    <a:lnTo>
                      <a:pt x="1735" y="412"/>
                    </a:lnTo>
                    <a:lnTo>
                      <a:pt x="1737" y="412"/>
                    </a:lnTo>
                    <a:lnTo>
                      <a:pt x="1740" y="412"/>
                    </a:lnTo>
                    <a:lnTo>
                      <a:pt x="1742" y="412"/>
                    </a:lnTo>
                    <a:lnTo>
                      <a:pt x="1744" y="412"/>
                    </a:lnTo>
                    <a:lnTo>
                      <a:pt x="1747" y="412"/>
                    </a:lnTo>
                    <a:lnTo>
                      <a:pt x="1749" y="412"/>
                    </a:lnTo>
                    <a:lnTo>
                      <a:pt x="1752" y="412"/>
                    </a:lnTo>
                    <a:lnTo>
                      <a:pt x="1754" y="412"/>
                    </a:lnTo>
                    <a:lnTo>
                      <a:pt x="1756" y="412"/>
                    </a:lnTo>
                    <a:lnTo>
                      <a:pt x="1759" y="412"/>
                    </a:lnTo>
                    <a:lnTo>
                      <a:pt x="1761" y="412"/>
                    </a:lnTo>
                    <a:lnTo>
                      <a:pt x="1764" y="412"/>
                    </a:lnTo>
                    <a:lnTo>
                      <a:pt x="1766" y="412"/>
                    </a:lnTo>
                    <a:lnTo>
                      <a:pt x="1768" y="412"/>
                    </a:lnTo>
                    <a:lnTo>
                      <a:pt x="1771" y="412"/>
                    </a:lnTo>
                    <a:lnTo>
                      <a:pt x="1773" y="412"/>
                    </a:lnTo>
                    <a:lnTo>
                      <a:pt x="1776" y="412"/>
                    </a:lnTo>
                    <a:lnTo>
                      <a:pt x="1778" y="412"/>
                    </a:lnTo>
                    <a:lnTo>
                      <a:pt x="1781" y="412"/>
                    </a:lnTo>
                    <a:lnTo>
                      <a:pt x="1783" y="412"/>
                    </a:lnTo>
                    <a:lnTo>
                      <a:pt x="1785" y="412"/>
                    </a:lnTo>
                    <a:lnTo>
                      <a:pt x="1788" y="412"/>
                    </a:lnTo>
                    <a:lnTo>
                      <a:pt x="1790" y="412"/>
                    </a:lnTo>
                    <a:lnTo>
                      <a:pt x="1793" y="412"/>
                    </a:lnTo>
                    <a:lnTo>
                      <a:pt x="1795" y="412"/>
                    </a:lnTo>
                    <a:lnTo>
                      <a:pt x="1797" y="412"/>
                    </a:lnTo>
                    <a:lnTo>
                      <a:pt x="1800" y="412"/>
                    </a:lnTo>
                    <a:lnTo>
                      <a:pt x="1802" y="412"/>
                    </a:lnTo>
                    <a:lnTo>
                      <a:pt x="1805" y="412"/>
                    </a:lnTo>
                    <a:lnTo>
                      <a:pt x="1807" y="412"/>
                    </a:lnTo>
                    <a:lnTo>
                      <a:pt x="1809" y="412"/>
                    </a:lnTo>
                    <a:lnTo>
                      <a:pt x="1812" y="412"/>
                    </a:lnTo>
                    <a:lnTo>
                      <a:pt x="1814" y="412"/>
                    </a:lnTo>
                    <a:lnTo>
                      <a:pt x="1817" y="412"/>
                    </a:lnTo>
                    <a:lnTo>
                      <a:pt x="1819" y="412"/>
                    </a:lnTo>
                    <a:lnTo>
                      <a:pt x="1822" y="412"/>
                    </a:lnTo>
                    <a:lnTo>
                      <a:pt x="1824" y="412"/>
                    </a:lnTo>
                    <a:lnTo>
                      <a:pt x="1826" y="412"/>
                    </a:lnTo>
                    <a:lnTo>
                      <a:pt x="1829" y="412"/>
                    </a:lnTo>
                    <a:lnTo>
                      <a:pt x="1831" y="412"/>
                    </a:lnTo>
                    <a:lnTo>
                      <a:pt x="1834" y="412"/>
                    </a:lnTo>
                    <a:lnTo>
                      <a:pt x="1836" y="412"/>
                    </a:lnTo>
                    <a:lnTo>
                      <a:pt x="1838" y="412"/>
                    </a:lnTo>
                    <a:lnTo>
                      <a:pt x="1841" y="412"/>
                    </a:lnTo>
                    <a:lnTo>
                      <a:pt x="1843" y="412"/>
                    </a:lnTo>
                    <a:lnTo>
                      <a:pt x="1846" y="412"/>
                    </a:lnTo>
                    <a:lnTo>
                      <a:pt x="1848" y="412"/>
                    </a:lnTo>
                    <a:lnTo>
                      <a:pt x="1851" y="412"/>
                    </a:lnTo>
                    <a:lnTo>
                      <a:pt x="1853" y="412"/>
                    </a:lnTo>
                    <a:lnTo>
                      <a:pt x="1855" y="412"/>
                    </a:lnTo>
                    <a:lnTo>
                      <a:pt x="1858" y="412"/>
                    </a:lnTo>
                    <a:lnTo>
                      <a:pt x="1860" y="412"/>
                    </a:lnTo>
                    <a:lnTo>
                      <a:pt x="1863" y="412"/>
                    </a:lnTo>
                    <a:lnTo>
                      <a:pt x="1865" y="412"/>
                    </a:lnTo>
                    <a:lnTo>
                      <a:pt x="1867" y="412"/>
                    </a:lnTo>
                    <a:lnTo>
                      <a:pt x="1870" y="412"/>
                    </a:lnTo>
                    <a:lnTo>
                      <a:pt x="1872" y="412"/>
                    </a:lnTo>
                    <a:lnTo>
                      <a:pt x="1875" y="412"/>
                    </a:lnTo>
                    <a:lnTo>
                      <a:pt x="1877" y="412"/>
                    </a:lnTo>
                    <a:lnTo>
                      <a:pt x="1879" y="412"/>
                    </a:lnTo>
                    <a:lnTo>
                      <a:pt x="1882" y="412"/>
                    </a:lnTo>
                    <a:lnTo>
                      <a:pt x="1884" y="412"/>
                    </a:lnTo>
                    <a:lnTo>
                      <a:pt x="1887" y="412"/>
                    </a:lnTo>
                    <a:lnTo>
                      <a:pt x="1889" y="412"/>
                    </a:lnTo>
                    <a:lnTo>
                      <a:pt x="1892" y="412"/>
                    </a:lnTo>
                    <a:lnTo>
                      <a:pt x="1894" y="412"/>
                    </a:lnTo>
                    <a:lnTo>
                      <a:pt x="1896" y="412"/>
                    </a:lnTo>
                    <a:lnTo>
                      <a:pt x="1899" y="412"/>
                    </a:lnTo>
                    <a:lnTo>
                      <a:pt x="1901" y="412"/>
                    </a:lnTo>
                    <a:lnTo>
                      <a:pt x="1904" y="412"/>
                    </a:lnTo>
                    <a:lnTo>
                      <a:pt x="1906" y="412"/>
                    </a:lnTo>
                    <a:lnTo>
                      <a:pt x="1908" y="412"/>
                    </a:lnTo>
                    <a:lnTo>
                      <a:pt x="1911" y="412"/>
                    </a:lnTo>
                    <a:lnTo>
                      <a:pt x="1913" y="412"/>
                    </a:lnTo>
                    <a:lnTo>
                      <a:pt x="1916" y="412"/>
                    </a:lnTo>
                    <a:lnTo>
                      <a:pt x="1918" y="412"/>
                    </a:lnTo>
                    <a:lnTo>
                      <a:pt x="1920" y="412"/>
                    </a:lnTo>
                    <a:lnTo>
                      <a:pt x="1923" y="412"/>
                    </a:lnTo>
                    <a:lnTo>
                      <a:pt x="1925" y="412"/>
                    </a:lnTo>
                    <a:lnTo>
                      <a:pt x="1928" y="412"/>
                    </a:lnTo>
                    <a:lnTo>
                      <a:pt x="1930" y="412"/>
                    </a:lnTo>
                    <a:lnTo>
                      <a:pt x="1933" y="412"/>
                    </a:lnTo>
                    <a:lnTo>
                      <a:pt x="1935" y="412"/>
                    </a:lnTo>
                    <a:lnTo>
                      <a:pt x="1937" y="412"/>
                    </a:lnTo>
                    <a:lnTo>
                      <a:pt x="1940" y="412"/>
                    </a:lnTo>
                    <a:lnTo>
                      <a:pt x="1942" y="412"/>
                    </a:lnTo>
                    <a:lnTo>
                      <a:pt x="1945" y="412"/>
                    </a:lnTo>
                    <a:lnTo>
                      <a:pt x="1947" y="412"/>
                    </a:lnTo>
                    <a:lnTo>
                      <a:pt x="1949" y="412"/>
                    </a:lnTo>
                    <a:lnTo>
                      <a:pt x="1952" y="412"/>
                    </a:lnTo>
                    <a:lnTo>
                      <a:pt x="1954" y="412"/>
                    </a:lnTo>
                    <a:lnTo>
                      <a:pt x="1957" y="412"/>
                    </a:lnTo>
                    <a:lnTo>
                      <a:pt x="1959" y="412"/>
                    </a:lnTo>
                    <a:lnTo>
                      <a:pt x="1961" y="412"/>
                    </a:lnTo>
                    <a:lnTo>
                      <a:pt x="1964" y="412"/>
                    </a:lnTo>
                    <a:lnTo>
                      <a:pt x="1966" y="412"/>
                    </a:lnTo>
                    <a:lnTo>
                      <a:pt x="1969" y="412"/>
                    </a:lnTo>
                    <a:lnTo>
                      <a:pt x="1971" y="412"/>
                    </a:lnTo>
                    <a:lnTo>
                      <a:pt x="1974" y="412"/>
                    </a:lnTo>
                    <a:lnTo>
                      <a:pt x="1976" y="412"/>
                    </a:lnTo>
                    <a:lnTo>
                      <a:pt x="1978" y="412"/>
                    </a:lnTo>
                    <a:lnTo>
                      <a:pt x="1981" y="412"/>
                    </a:lnTo>
                    <a:lnTo>
                      <a:pt x="1983" y="412"/>
                    </a:lnTo>
                    <a:lnTo>
                      <a:pt x="1986" y="412"/>
                    </a:lnTo>
                    <a:lnTo>
                      <a:pt x="1988" y="412"/>
                    </a:lnTo>
                    <a:lnTo>
                      <a:pt x="1990" y="412"/>
                    </a:lnTo>
                    <a:lnTo>
                      <a:pt x="1993" y="412"/>
                    </a:lnTo>
                    <a:lnTo>
                      <a:pt x="1995" y="412"/>
                    </a:lnTo>
                    <a:lnTo>
                      <a:pt x="1998" y="412"/>
                    </a:lnTo>
                    <a:lnTo>
                      <a:pt x="2000" y="412"/>
                    </a:lnTo>
                    <a:lnTo>
                      <a:pt x="2003" y="412"/>
                    </a:lnTo>
                    <a:lnTo>
                      <a:pt x="2005" y="412"/>
                    </a:lnTo>
                    <a:lnTo>
                      <a:pt x="2007" y="412"/>
                    </a:lnTo>
                    <a:lnTo>
                      <a:pt x="2010" y="412"/>
                    </a:lnTo>
                    <a:lnTo>
                      <a:pt x="2012" y="412"/>
                    </a:lnTo>
                    <a:lnTo>
                      <a:pt x="2015" y="412"/>
                    </a:lnTo>
                    <a:lnTo>
                      <a:pt x="2017" y="412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" name="Freeform 14949"/>
              <p:cNvSpPr>
                <a:spLocks/>
              </p:cNvSpPr>
              <p:nvPr/>
            </p:nvSpPr>
            <p:spPr bwMode="auto">
              <a:xfrm>
                <a:off x="553083" y="2457139"/>
                <a:ext cx="2803025" cy="617460"/>
              </a:xfrm>
              <a:custGeom>
                <a:avLst/>
                <a:gdLst>
                  <a:gd name="T0" fmla="*/ 29 w 2017"/>
                  <a:gd name="T1" fmla="*/ 692 h 692"/>
                  <a:gd name="T2" fmla="*/ 63 w 2017"/>
                  <a:gd name="T3" fmla="*/ 692 h 692"/>
                  <a:gd name="T4" fmla="*/ 96 w 2017"/>
                  <a:gd name="T5" fmla="*/ 692 h 692"/>
                  <a:gd name="T6" fmla="*/ 130 w 2017"/>
                  <a:gd name="T7" fmla="*/ 692 h 692"/>
                  <a:gd name="T8" fmla="*/ 164 w 2017"/>
                  <a:gd name="T9" fmla="*/ 692 h 692"/>
                  <a:gd name="T10" fmla="*/ 198 w 2017"/>
                  <a:gd name="T11" fmla="*/ 692 h 692"/>
                  <a:gd name="T12" fmla="*/ 232 w 2017"/>
                  <a:gd name="T13" fmla="*/ 692 h 692"/>
                  <a:gd name="T14" fmla="*/ 265 w 2017"/>
                  <a:gd name="T15" fmla="*/ 692 h 692"/>
                  <a:gd name="T16" fmla="*/ 299 w 2017"/>
                  <a:gd name="T17" fmla="*/ 692 h 692"/>
                  <a:gd name="T18" fmla="*/ 333 w 2017"/>
                  <a:gd name="T19" fmla="*/ 692 h 692"/>
                  <a:gd name="T20" fmla="*/ 367 w 2017"/>
                  <a:gd name="T21" fmla="*/ 692 h 692"/>
                  <a:gd name="T22" fmla="*/ 400 w 2017"/>
                  <a:gd name="T23" fmla="*/ 692 h 692"/>
                  <a:gd name="T24" fmla="*/ 434 w 2017"/>
                  <a:gd name="T25" fmla="*/ 692 h 692"/>
                  <a:gd name="T26" fmla="*/ 468 w 2017"/>
                  <a:gd name="T27" fmla="*/ 692 h 692"/>
                  <a:gd name="T28" fmla="*/ 502 w 2017"/>
                  <a:gd name="T29" fmla="*/ 692 h 692"/>
                  <a:gd name="T30" fmla="*/ 536 w 2017"/>
                  <a:gd name="T31" fmla="*/ 676 h 692"/>
                  <a:gd name="T32" fmla="*/ 569 w 2017"/>
                  <a:gd name="T33" fmla="*/ 625 h 692"/>
                  <a:gd name="T34" fmla="*/ 603 w 2017"/>
                  <a:gd name="T35" fmla="*/ 557 h 692"/>
                  <a:gd name="T36" fmla="*/ 637 w 2017"/>
                  <a:gd name="T37" fmla="*/ 456 h 692"/>
                  <a:gd name="T38" fmla="*/ 671 w 2017"/>
                  <a:gd name="T39" fmla="*/ 188 h 692"/>
                  <a:gd name="T40" fmla="*/ 704 w 2017"/>
                  <a:gd name="T41" fmla="*/ 92 h 692"/>
                  <a:gd name="T42" fmla="*/ 738 w 2017"/>
                  <a:gd name="T43" fmla="*/ 427 h 692"/>
                  <a:gd name="T44" fmla="*/ 772 w 2017"/>
                  <a:gd name="T45" fmla="*/ 540 h 692"/>
                  <a:gd name="T46" fmla="*/ 806 w 2017"/>
                  <a:gd name="T47" fmla="*/ 613 h 692"/>
                  <a:gd name="T48" fmla="*/ 840 w 2017"/>
                  <a:gd name="T49" fmla="*/ 666 h 692"/>
                  <a:gd name="T50" fmla="*/ 873 w 2017"/>
                  <a:gd name="T51" fmla="*/ 692 h 692"/>
                  <a:gd name="T52" fmla="*/ 907 w 2017"/>
                  <a:gd name="T53" fmla="*/ 692 h 692"/>
                  <a:gd name="T54" fmla="*/ 941 w 2017"/>
                  <a:gd name="T55" fmla="*/ 692 h 692"/>
                  <a:gd name="T56" fmla="*/ 975 w 2017"/>
                  <a:gd name="T57" fmla="*/ 692 h 692"/>
                  <a:gd name="T58" fmla="*/ 1008 w 2017"/>
                  <a:gd name="T59" fmla="*/ 692 h 692"/>
                  <a:gd name="T60" fmla="*/ 1042 w 2017"/>
                  <a:gd name="T61" fmla="*/ 692 h 692"/>
                  <a:gd name="T62" fmla="*/ 1076 w 2017"/>
                  <a:gd name="T63" fmla="*/ 692 h 692"/>
                  <a:gd name="T64" fmla="*/ 1110 w 2017"/>
                  <a:gd name="T65" fmla="*/ 692 h 692"/>
                  <a:gd name="T66" fmla="*/ 1144 w 2017"/>
                  <a:gd name="T67" fmla="*/ 692 h 692"/>
                  <a:gd name="T68" fmla="*/ 1177 w 2017"/>
                  <a:gd name="T69" fmla="*/ 692 h 692"/>
                  <a:gd name="T70" fmla="*/ 1211 w 2017"/>
                  <a:gd name="T71" fmla="*/ 692 h 692"/>
                  <a:gd name="T72" fmla="*/ 1245 w 2017"/>
                  <a:gd name="T73" fmla="*/ 692 h 692"/>
                  <a:gd name="T74" fmla="*/ 1279 w 2017"/>
                  <a:gd name="T75" fmla="*/ 692 h 692"/>
                  <a:gd name="T76" fmla="*/ 1312 w 2017"/>
                  <a:gd name="T77" fmla="*/ 692 h 692"/>
                  <a:gd name="T78" fmla="*/ 1346 w 2017"/>
                  <a:gd name="T79" fmla="*/ 692 h 692"/>
                  <a:gd name="T80" fmla="*/ 1380 w 2017"/>
                  <a:gd name="T81" fmla="*/ 692 h 692"/>
                  <a:gd name="T82" fmla="*/ 1414 w 2017"/>
                  <a:gd name="T83" fmla="*/ 692 h 692"/>
                  <a:gd name="T84" fmla="*/ 1448 w 2017"/>
                  <a:gd name="T85" fmla="*/ 692 h 692"/>
                  <a:gd name="T86" fmla="*/ 1481 w 2017"/>
                  <a:gd name="T87" fmla="*/ 692 h 692"/>
                  <a:gd name="T88" fmla="*/ 1515 w 2017"/>
                  <a:gd name="T89" fmla="*/ 692 h 692"/>
                  <a:gd name="T90" fmla="*/ 1549 w 2017"/>
                  <a:gd name="T91" fmla="*/ 692 h 692"/>
                  <a:gd name="T92" fmla="*/ 1583 w 2017"/>
                  <a:gd name="T93" fmla="*/ 692 h 692"/>
                  <a:gd name="T94" fmla="*/ 1616 w 2017"/>
                  <a:gd name="T95" fmla="*/ 692 h 692"/>
                  <a:gd name="T96" fmla="*/ 1650 w 2017"/>
                  <a:gd name="T97" fmla="*/ 692 h 692"/>
                  <a:gd name="T98" fmla="*/ 1684 w 2017"/>
                  <a:gd name="T99" fmla="*/ 692 h 692"/>
                  <a:gd name="T100" fmla="*/ 1718 w 2017"/>
                  <a:gd name="T101" fmla="*/ 692 h 692"/>
                  <a:gd name="T102" fmla="*/ 1752 w 2017"/>
                  <a:gd name="T103" fmla="*/ 692 h 692"/>
                  <a:gd name="T104" fmla="*/ 1785 w 2017"/>
                  <a:gd name="T105" fmla="*/ 692 h 692"/>
                  <a:gd name="T106" fmla="*/ 1819 w 2017"/>
                  <a:gd name="T107" fmla="*/ 692 h 692"/>
                  <a:gd name="T108" fmla="*/ 1853 w 2017"/>
                  <a:gd name="T109" fmla="*/ 692 h 692"/>
                  <a:gd name="T110" fmla="*/ 1887 w 2017"/>
                  <a:gd name="T111" fmla="*/ 692 h 692"/>
                  <a:gd name="T112" fmla="*/ 1920 w 2017"/>
                  <a:gd name="T113" fmla="*/ 692 h 692"/>
                  <a:gd name="T114" fmla="*/ 1954 w 2017"/>
                  <a:gd name="T115" fmla="*/ 692 h 692"/>
                  <a:gd name="T116" fmla="*/ 1988 w 2017"/>
                  <a:gd name="T117" fmla="*/ 692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692">
                    <a:moveTo>
                      <a:pt x="0" y="692"/>
                    </a:moveTo>
                    <a:lnTo>
                      <a:pt x="0" y="692"/>
                    </a:lnTo>
                    <a:lnTo>
                      <a:pt x="2" y="692"/>
                    </a:lnTo>
                    <a:lnTo>
                      <a:pt x="5" y="692"/>
                    </a:lnTo>
                    <a:lnTo>
                      <a:pt x="7" y="692"/>
                    </a:lnTo>
                    <a:lnTo>
                      <a:pt x="10" y="692"/>
                    </a:lnTo>
                    <a:lnTo>
                      <a:pt x="12" y="692"/>
                    </a:lnTo>
                    <a:lnTo>
                      <a:pt x="14" y="692"/>
                    </a:lnTo>
                    <a:lnTo>
                      <a:pt x="17" y="692"/>
                    </a:lnTo>
                    <a:lnTo>
                      <a:pt x="19" y="692"/>
                    </a:lnTo>
                    <a:lnTo>
                      <a:pt x="22" y="692"/>
                    </a:lnTo>
                    <a:lnTo>
                      <a:pt x="24" y="692"/>
                    </a:lnTo>
                    <a:lnTo>
                      <a:pt x="26" y="692"/>
                    </a:lnTo>
                    <a:lnTo>
                      <a:pt x="29" y="692"/>
                    </a:lnTo>
                    <a:lnTo>
                      <a:pt x="31" y="692"/>
                    </a:lnTo>
                    <a:lnTo>
                      <a:pt x="34" y="692"/>
                    </a:lnTo>
                    <a:lnTo>
                      <a:pt x="36" y="692"/>
                    </a:lnTo>
                    <a:lnTo>
                      <a:pt x="39" y="692"/>
                    </a:lnTo>
                    <a:lnTo>
                      <a:pt x="41" y="692"/>
                    </a:lnTo>
                    <a:lnTo>
                      <a:pt x="43" y="692"/>
                    </a:lnTo>
                    <a:lnTo>
                      <a:pt x="46" y="692"/>
                    </a:lnTo>
                    <a:lnTo>
                      <a:pt x="48" y="692"/>
                    </a:lnTo>
                    <a:lnTo>
                      <a:pt x="51" y="692"/>
                    </a:lnTo>
                    <a:lnTo>
                      <a:pt x="53" y="692"/>
                    </a:lnTo>
                    <a:lnTo>
                      <a:pt x="55" y="692"/>
                    </a:lnTo>
                    <a:lnTo>
                      <a:pt x="58" y="692"/>
                    </a:lnTo>
                    <a:lnTo>
                      <a:pt x="60" y="692"/>
                    </a:lnTo>
                    <a:lnTo>
                      <a:pt x="63" y="692"/>
                    </a:lnTo>
                    <a:lnTo>
                      <a:pt x="65" y="692"/>
                    </a:lnTo>
                    <a:lnTo>
                      <a:pt x="67" y="692"/>
                    </a:lnTo>
                    <a:lnTo>
                      <a:pt x="70" y="692"/>
                    </a:lnTo>
                    <a:lnTo>
                      <a:pt x="72" y="692"/>
                    </a:lnTo>
                    <a:lnTo>
                      <a:pt x="75" y="692"/>
                    </a:lnTo>
                    <a:lnTo>
                      <a:pt x="77" y="692"/>
                    </a:lnTo>
                    <a:lnTo>
                      <a:pt x="80" y="692"/>
                    </a:lnTo>
                    <a:lnTo>
                      <a:pt x="82" y="692"/>
                    </a:lnTo>
                    <a:lnTo>
                      <a:pt x="84" y="692"/>
                    </a:lnTo>
                    <a:lnTo>
                      <a:pt x="87" y="692"/>
                    </a:lnTo>
                    <a:lnTo>
                      <a:pt x="89" y="692"/>
                    </a:lnTo>
                    <a:lnTo>
                      <a:pt x="92" y="692"/>
                    </a:lnTo>
                    <a:lnTo>
                      <a:pt x="94" y="692"/>
                    </a:lnTo>
                    <a:lnTo>
                      <a:pt x="96" y="692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4" y="692"/>
                    </a:lnTo>
                    <a:lnTo>
                      <a:pt x="106" y="692"/>
                    </a:lnTo>
                    <a:lnTo>
                      <a:pt x="108" y="692"/>
                    </a:lnTo>
                    <a:lnTo>
                      <a:pt x="111" y="692"/>
                    </a:lnTo>
                    <a:lnTo>
                      <a:pt x="113" y="692"/>
                    </a:lnTo>
                    <a:lnTo>
                      <a:pt x="116" y="692"/>
                    </a:lnTo>
                    <a:lnTo>
                      <a:pt x="118" y="692"/>
                    </a:lnTo>
                    <a:lnTo>
                      <a:pt x="121" y="692"/>
                    </a:lnTo>
                    <a:lnTo>
                      <a:pt x="123" y="692"/>
                    </a:lnTo>
                    <a:lnTo>
                      <a:pt x="125" y="692"/>
                    </a:lnTo>
                    <a:lnTo>
                      <a:pt x="128" y="692"/>
                    </a:lnTo>
                    <a:lnTo>
                      <a:pt x="130" y="692"/>
                    </a:lnTo>
                    <a:lnTo>
                      <a:pt x="133" y="692"/>
                    </a:lnTo>
                    <a:lnTo>
                      <a:pt x="135" y="692"/>
                    </a:lnTo>
                    <a:lnTo>
                      <a:pt x="137" y="692"/>
                    </a:lnTo>
                    <a:lnTo>
                      <a:pt x="140" y="692"/>
                    </a:lnTo>
                    <a:lnTo>
                      <a:pt x="142" y="692"/>
                    </a:lnTo>
                    <a:lnTo>
                      <a:pt x="145" y="692"/>
                    </a:lnTo>
                    <a:lnTo>
                      <a:pt x="147" y="692"/>
                    </a:lnTo>
                    <a:lnTo>
                      <a:pt x="150" y="692"/>
                    </a:lnTo>
                    <a:lnTo>
                      <a:pt x="152" y="692"/>
                    </a:lnTo>
                    <a:lnTo>
                      <a:pt x="154" y="692"/>
                    </a:lnTo>
                    <a:lnTo>
                      <a:pt x="157" y="692"/>
                    </a:lnTo>
                    <a:lnTo>
                      <a:pt x="159" y="692"/>
                    </a:lnTo>
                    <a:lnTo>
                      <a:pt x="162" y="692"/>
                    </a:lnTo>
                    <a:lnTo>
                      <a:pt x="164" y="692"/>
                    </a:lnTo>
                    <a:lnTo>
                      <a:pt x="166" y="692"/>
                    </a:lnTo>
                    <a:lnTo>
                      <a:pt x="169" y="692"/>
                    </a:lnTo>
                    <a:lnTo>
                      <a:pt x="171" y="692"/>
                    </a:lnTo>
                    <a:lnTo>
                      <a:pt x="174" y="692"/>
                    </a:lnTo>
                    <a:lnTo>
                      <a:pt x="176" y="692"/>
                    </a:lnTo>
                    <a:lnTo>
                      <a:pt x="178" y="692"/>
                    </a:lnTo>
                    <a:lnTo>
                      <a:pt x="181" y="692"/>
                    </a:lnTo>
                    <a:lnTo>
                      <a:pt x="183" y="692"/>
                    </a:lnTo>
                    <a:lnTo>
                      <a:pt x="186" y="692"/>
                    </a:lnTo>
                    <a:lnTo>
                      <a:pt x="188" y="692"/>
                    </a:lnTo>
                    <a:lnTo>
                      <a:pt x="191" y="692"/>
                    </a:lnTo>
                    <a:lnTo>
                      <a:pt x="193" y="692"/>
                    </a:lnTo>
                    <a:lnTo>
                      <a:pt x="195" y="692"/>
                    </a:lnTo>
                    <a:lnTo>
                      <a:pt x="198" y="692"/>
                    </a:lnTo>
                    <a:lnTo>
                      <a:pt x="200" y="692"/>
                    </a:lnTo>
                    <a:lnTo>
                      <a:pt x="203" y="692"/>
                    </a:lnTo>
                    <a:lnTo>
                      <a:pt x="205" y="692"/>
                    </a:lnTo>
                    <a:lnTo>
                      <a:pt x="207" y="692"/>
                    </a:lnTo>
                    <a:lnTo>
                      <a:pt x="210" y="692"/>
                    </a:lnTo>
                    <a:lnTo>
                      <a:pt x="212" y="692"/>
                    </a:lnTo>
                    <a:lnTo>
                      <a:pt x="215" y="692"/>
                    </a:lnTo>
                    <a:lnTo>
                      <a:pt x="217" y="692"/>
                    </a:lnTo>
                    <a:lnTo>
                      <a:pt x="219" y="692"/>
                    </a:lnTo>
                    <a:lnTo>
                      <a:pt x="222" y="692"/>
                    </a:lnTo>
                    <a:lnTo>
                      <a:pt x="224" y="692"/>
                    </a:lnTo>
                    <a:lnTo>
                      <a:pt x="227" y="692"/>
                    </a:lnTo>
                    <a:lnTo>
                      <a:pt x="229" y="692"/>
                    </a:lnTo>
                    <a:lnTo>
                      <a:pt x="232" y="692"/>
                    </a:lnTo>
                    <a:lnTo>
                      <a:pt x="234" y="692"/>
                    </a:lnTo>
                    <a:lnTo>
                      <a:pt x="236" y="692"/>
                    </a:lnTo>
                    <a:lnTo>
                      <a:pt x="239" y="692"/>
                    </a:lnTo>
                    <a:lnTo>
                      <a:pt x="241" y="692"/>
                    </a:lnTo>
                    <a:lnTo>
                      <a:pt x="244" y="692"/>
                    </a:lnTo>
                    <a:lnTo>
                      <a:pt x="246" y="692"/>
                    </a:lnTo>
                    <a:lnTo>
                      <a:pt x="248" y="692"/>
                    </a:lnTo>
                    <a:lnTo>
                      <a:pt x="251" y="692"/>
                    </a:lnTo>
                    <a:lnTo>
                      <a:pt x="253" y="692"/>
                    </a:lnTo>
                    <a:lnTo>
                      <a:pt x="256" y="692"/>
                    </a:lnTo>
                    <a:lnTo>
                      <a:pt x="258" y="692"/>
                    </a:lnTo>
                    <a:lnTo>
                      <a:pt x="260" y="692"/>
                    </a:lnTo>
                    <a:lnTo>
                      <a:pt x="263" y="692"/>
                    </a:lnTo>
                    <a:lnTo>
                      <a:pt x="265" y="692"/>
                    </a:lnTo>
                    <a:lnTo>
                      <a:pt x="268" y="692"/>
                    </a:lnTo>
                    <a:lnTo>
                      <a:pt x="270" y="692"/>
                    </a:lnTo>
                    <a:lnTo>
                      <a:pt x="273" y="692"/>
                    </a:lnTo>
                    <a:lnTo>
                      <a:pt x="275" y="692"/>
                    </a:lnTo>
                    <a:lnTo>
                      <a:pt x="277" y="692"/>
                    </a:lnTo>
                    <a:lnTo>
                      <a:pt x="280" y="692"/>
                    </a:lnTo>
                    <a:lnTo>
                      <a:pt x="282" y="692"/>
                    </a:lnTo>
                    <a:lnTo>
                      <a:pt x="285" y="692"/>
                    </a:lnTo>
                    <a:lnTo>
                      <a:pt x="287" y="692"/>
                    </a:lnTo>
                    <a:lnTo>
                      <a:pt x="289" y="692"/>
                    </a:lnTo>
                    <a:lnTo>
                      <a:pt x="292" y="692"/>
                    </a:lnTo>
                    <a:lnTo>
                      <a:pt x="294" y="692"/>
                    </a:lnTo>
                    <a:lnTo>
                      <a:pt x="297" y="692"/>
                    </a:lnTo>
                    <a:lnTo>
                      <a:pt x="299" y="692"/>
                    </a:lnTo>
                    <a:lnTo>
                      <a:pt x="302" y="692"/>
                    </a:lnTo>
                    <a:lnTo>
                      <a:pt x="304" y="692"/>
                    </a:lnTo>
                    <a:lnTo>
                      <a:pt x="306" y="692"/>
                    </a:lnTo>
                    <a:lnTo>
                      <a:pt x="309" y="692"/>
                    </a:lnTo>
                    <a:lnTo>
                      <a:pt x="311" y="692"/>
                    </a:lnTo>
                    <a:lnTo>
                      <a:pt x="314" y="692"/>
                    </a:lnTo>
                    <a:lnTo>
                      <a:pt x="316" y="692"/>
                    </a:lnTo>
                    <a:lnTo>
                      <a:pt x="318" y="692"/>
                    </a:lnTo>
                    <a:lnTo>
                      <a:pt x="321" y="692"/>
                    </a:lnTo>
                    <a:lnTo>
                      <a:pt x="323" y="692"/>
                    </a:lnTo>
                    <a:lnTo>
                      <a:pt x="326" y="692"/>
                    </a:lnTo>
                    <a:lnTo>
                      <a:pt x="328" y="692"/>
                    </a:lnTo>
                    <a:lnTo>
                      <a:pt x="330" y="692"/>
                    </a:lnTo>
                    <a:lnTo>
                      <a:pt x="333" y="692"/>
                    </a:lnTo>
                    <a:lnTo>
                      <a:pt x="335" y="692"/>
                    </a:lnTo>
                    <a:lnTo>
                      <a:pt x="338" y="692"/>
                    </a:lnTo>
                    <a:lnTo>
                      <a:pt x="340" y="692"/>
                    </a:lnTo>
                    <a:lnTo>
                      <a:pt x="343" y="692"/>
                    </a:lnTo>
                    <a:lnTo>
                      <a:pt x="345" y="692"/>
                    </a:lnTo>
                    <a:lnTo>
                      <a:pt x="347" y="692"/>
                    </a:lnTo>
                    <a:lnTo>
                      <a:pt x="350" y="692"/>
                    </a:lnTo>
                    <a:lnTo>
                      <a:pt x="352" y="692"/>
                    </a:lnTo>
                    <a:lnTo>
                      <a:pt x="355" y="692"/>
                    </a:lnTo>
                    <a:lnTo>
                      <a:pt x="357" y="692"/>
                    </a:lnTo>
                    <a:lnTo>
                      <a:pt x="359" y="692"/>
                    </a:lnTo>
                    <a:lnTo>
                      <a:pt x="362" y="692"/>
                    </a:lnTo>
                    <a:lnTo>
                      <a:pt x="364" y="692"/>
                    </a:lnTo>
                    <a:lnTo>
                      <a:pt x="367" y="692"/>
                    </a:lnTo>
                    <a:lnTo>
                      <a:pt x="369" y="692"/>
                    </a:lnTo>
                    <a:lnTo>
                      <a:pt x="371" y="692"/>
                    </a:lnTo>
                    <a:lnTo>
                      <a:pt x="374" y="692"/>
                    </a:lnTo>
                    <a:lnTo>
                      <a:pt x="376" y="692"/>
                    </a:lnTo>
                    <a:lnTo>
                      <a:pt x="379" y="692"/>
                    </a:lnTo>
                    <a:lnTo>
                      <a:pt x="381" y="692"/>
                    </a:lnTo>
                    <a:lnTo>
                      <a:pt x="384" y="692"/>
                    </a:lnTo>
                    <a:lnTo>
                      <a:pt x="386" y="692"/>
                    </a:lnTo>
                    <a:lnTo>
                      <a:pt x="388" y="692"/>
                    </a:lnTo>
                    <a:lnTo>
                      <a:pt x="391" y="692"/>
                    </a:lnTo>
                    <a:lnTo>
                      <a:pt x="393" y="692"/>
                    </a:lnTo>
                    <a:lnTo>
                      <a:pt x="396" y="692"/>
                    </a:lnTo>
                    <a:lnTo>
                      <a:pt x="398" y="692"/>
                    </a:lnTo>
                    <a:lnTo>
                      <a:pt x="400" y="692"/>
                    </a:lnTo>
                    <a:lnTo>
                      <a:pt x="403" y="692"/>
                    </a:lnTo>
                    <a:lnTo>
                      <a:pt x="405" y="692"/>
                    </a:lnTo>
                    <a:lnTo>
                      <a:pt x="408" y="692"/>
                    </a:lnTo>
                    <a:lnTo>
                      <a:pt x="410" y="692"/>
                    </a:lnTo>
                    <a:lnTo>
                      <a:pt x="412" y="692"/>
                    </a:lnTo>
                    <a:lnTo>
                      <a:pt x="415" y="692"/>
                    </a:lnTo>
                    <a:lnTo>
                      <a:pt x="417" y="692"/>
                    </a:lnTo>
                    <a:lnTo>
                      <a:pt x="420" y="692"/>
                    </a:lnTo>
                    <a:lnTo>
                      <a:pt x="422" y="692"/>
                    </a:lnTo>
                    <a:lnTo>
                      <a:pt x="425" y="692"/>
                    </a:lnTo>
                    <a:lnTo>
                      <a:pt x="427" y="692"/>
                    </a:lnTo>
                    <a:lnTo>
                      <a:pt x="429" y="692"/>
                    </a:lnTo>
                    <a:lnTo>
                      <a:pt x="432" y="692"/>
                    </a:lnTo>
                    <a:lnTo>
                      <a:pt x="434" y="692"/>
                    </a:lnTo>
                    <a:lnTo>
                      <a:pt x="437" y="692"/>
                    </a:lnTo>
                    <a:lnTo>
                      <a:pt x="439" y="692"/>
                    </a:lnTo>
                    <a:lnTo>
                      <a:pt x="441" y="692"/>
                    </a:lnTo>
                    <a:lnTo>
                      <a:pt x="444" y="692"/>
                    </a:lnTo>
                    <a:lnTo>
                      <a:pt x="446" y="692"/>
                    </a:lnTo>
                    <a:lnTo>
                      <a:pt x="449" y="692"/>
                    </a:lnTo>
                    <a:lnTo>
                      <a:pt x="451" y="692"/>
                    </a:lnTo>
                    <a:lnTo>
                      <a:pt x="454" y="692"/>
                    </a:lnTo>
                    <a:lnTo>
                      <a:pt x="456" y="692"/>
                    </a:lnTo>
                    <a:lnTo>
                      <a:pt x="458" y="692"/>
                    </a:lnTo>
                    <a:lnTo>
                      <a:pt x="461" y="692"/>
                    </a:lnTo>
                    <a:lnTo>
                      <a:pt x="463" y="692"/>
                    </a:lnTo>
                    <a:lnTo>
                      <a:pt x="466" y="692"/>
                    </a:lnTo>
                    <a:lnTo>
                      <a:pt x="468" y="692"/>
                    </a:lnTo>
                    <a:lnTo>
                      <a:pt x="470" y="692"/>
                    </a:lnTo>
                    <a:lnTo>
                      <a:pt x="473" y="692"/>
                    </a:lnTo>
                    <a:lnTo>
                      <a:pt x="475" y="692"/>
                    </a:lnTo>
                    <a:lnTo>
                      <a:pt x="478" y="692"/>
                    </a:lnTo>
                    <a:lnTo>
                      <a:pt x="480" y="692"/>
                    </a:lnTo>
                    <a:lnTo>
                      <a:pt x="482" y="692"/>
                    </a:lnTo>
                    <a:lnTo>
                      <a:pt x="485" y="692"/>
                    </a:lnTo>
                    <a:lnTo>
                      <a:pt x="487" y="692"/>
                    </a:lnTo>
                    <a:lnTo>
                      <a:pt x="490" y="692"/>
                    </a:lnTo>
                    <a:lnTo>
                      <a:pt x="492" y="692"/>
                    </a:lnTo>
                    <a:lnTo>
                      <a:pt x="495" y="692"/>
                    </a:lnTo>
                    <a:lnTo>
                      <a:pt x="497" y="692"/>
                    </a:lnTo>
                    <a:lnTo>
                      <a:pt x="499" y="692"/>
                    </a:lnTo>
                    <a:lnTo>
                      <a:pt x="502" y="692"/>
                    </a:lnTo>
                    <a:lnTo>
                      <a:pt x="504" y="692"/>
                    </a:lnTo>
                    <a:lnTo>
                      <a:pt x="507" y="692"/>
                    </a:lnTo>
                    <a:lnTo>
                      <a:pt x="509" y="692"/>
                    </a:lnTo>
                    <a:lnTo>
                      <a:pt x="511" y="692"/>
                    </a:lnTo>
                    <a:lnTo>
                      <a:pt x="514" y="692"/>
                    </a:lnTo>
                    <a:lnTo>
                      <a:pt x="516" y="692"/>
                    </a:lnTo>
                    <a:lnTo>
                      <a:pt x="519" y="692"/>
                    </a:lnTo>
                    <a:lnTo>
                      <a:pt x="521" y="692"/>
                    </a:lnTo>
                    <a:lnTo>
                      <a:pt x="523" y="690"/>
                    </a:lnTo>
                    <a:lnTo>
                      <a:pt x="526" y="688"/>
                    </a:lnTo>
                    <a:lnTo>
                      <a:pt x="528" y="685"/>
                    </a:lnTo>
                    <a:lnTo>
                      <a:pt x="531" y="683"/>
                    </a:lnTo>
                    <a:lnTo>
                      <a:pt x="533" y="678"/>
                    </a:lnTo>
                    <a:lnTo>
                      <a:pt x="536" y="676"/>
                    </a:lnTo>
                    <a:lnTo>
                      <a:pt x="538" y="673"/>
                    </a:lnTo>
                    <a:lnTo>
                      <a:pt x="540" y="668"/>
                    </a:lnTo>
                    <a:lnTo>
                      <a:pt x="543" y="666"/>
                    </a:lnTo>
                    <a:lnTo>
                      <a:pt x="545" y="664"/>
                    </a:lnTo>
                    <a:lnTo>
                      <a:pt x="548" y="659"/>
                    </a:lnTo>
                    <a:lnTo>
                      <a:pt x="550" y="656"/>
                    </a:lnTo>
                    <a:lnTo>
                      <a:pt x="552" y="651"/>
                    </a:lnTo>
                    <a:lnTo>
                      <a:pt x="555" y="649"/>
                    </a:lnTo>
                    <a:lnTo>
                      <a:pt x="557" y="644"/>
                    </a:lnTo>
                    <a:lnTo>
                      <a:pt x="560" y="642"/>
                    </a:lnTo>
                    <a:lnTo>
                      <a:pt x="562" y="637"/>
                    </a:lnTo>
                    <a:lnTo>
                      <a:pt x="564" y="632"/>
                    </a:lnTo>
                    <a:lnTo>
                      <a:pt x="567" y="630"/>
                    </a:lnTo>
                    <a:lnTo>
                      <a:pt x="569" y="625"/>
                    </a:lnTo>
                    <a:lnTo>
                      <a:pt x="572" y="620"/>
                    </a:lnTo>
                    <a:lnTo>
                      <a:pt x="574" y="618"/>
                    </a:lnTo>
                    <a:lnTo>
                      <a:pt x="577" y="613"/>
                    </a:lnTo>
                    <a:lnTo>
                      <a:pt x="579" y="608"/>
                    </a:lnTo>
                    <a:lnTo>
                      <a:pt x="581" y="603"/>
                    </a:lnTo>
                    <a:lnTo>
                      <a:pt x="584" y="598"/>
                    </a:lnTo>
                    <a:lnTo>
                      <a:pt x="586" y="594"/>
                    </a:lnTo>
                    <a:lnTo>
                      <a:pt x="589" y="589"/>
                    </a:lnTo>
                    <a:lnTo>
                      <a:pt x="591" y="584"/>
                    </a:lnTo>
                    <a:lnTo>
                      <a:pt x="593" y="579"/>
                    </a:lnTo>
                    <a:lnTo>
                      <a:pt x="596" y="574"/>
                    </a:lnTo>
                    <a:lnTo>
                      <a:pt x="598" y="569"/>
                    </a:lnTo>
                    <a:lnTo>
                      <a:pt x="601" y="565"/>
                    </a:lnTo>
                    <a:lnTo>
                      <a:pt x="603" y="557"/>
                    </a:lnTo>
                    <a:lnTo>
                      <a:pt x="606" y="553"/>
                    </a:lnTo>
                    <a:lnTo>
                      <a:pt x="608" y="545"/>
                    </a:lnTo>
                    <a:lnTo>
                      <a:pt x="610" y="540"/>
                    </a:lnTo>
                    <a:lnTo>
                      <a:pt x="613" y="533"/>
                    </a:lnTo>
                    <a:lnTo>
                      <a:pt x="615" y="528"/>
                    </a:lnTo>
                    <a:lnTo>
                      <a:pt x="618" y="521"/>
                    </a:lnTo>
                    <a:lnTo>
                      <a:pt x="620" y="514"/>
                    </a:lnTo>
                    <a:lnTo>
                      <a:pt x="622" y="507"/>
                    </a:lnTo>
                    <a:lnTo>
                      <a:pt x="625" y="499"/>
                    </a:lnTo>
                    <a:lnTo>
                      <a:pt x="627" y="492"/>
                    </a:lnTo>
                    <a:lnTo>
                      <a:pt x="630" y="483"/>
                    </a:lnTo>
                    <a:lnTo>
                      <a:pt x="632" y="475"/>
                    </a:lnTo>
                    <a:lnTo>
                      <a:pt x="634" y="466"/>
                    </a:lnTo>
                    <a:lnTo>
                      <a:pt x="637" y="456"/>
                    </a:lnTo>
                    <a:lnTo>
                      <a:pt x="639" y="446"/>
                    </a:lnTo>
                    <a:lnTo>
                      <a:pt x="642" y="437"/>
                    </a:lnTo>
                    <a:lnTo>
                      <a:pt x="644" y="425"/>
                    </a:lnTo>
                    <a:lnTo>
                      <a:pt x="647" y="413"/>
                    </a:lnTo>
                    <a:lnTo>
                      <a:pt x="649" y="401"/>
                    </a:lnTo>
                    <a:lnTo>
                      <a:pt x="651" y="386"/>
                    </a:lnTo>
                    <a:lnTo>
                      <a:pt x="654" y="369"/>
                    </a:lnTo>
                    <a:lnTo>
                      <a:pt x="656" y="352"/>
                    </a:lnTo>
                    <a:lnTo>
                      <a:pt x="659" y="333"/>
                    </a:lnTo>
                    <a:lnTo>
                      <a:pt x="661" y="309"/>
                    </a:lnTo>
                    <a:lnTo>
                      <a:pt x="663" y="285"/>
                    </a:lnTo>
                    <a:lnTo>
                      <a:pt x="666" y="253"/>
                    </a:lnTo>
                    <a:lnTo>
                      <a:pt x="668" y="222"/>
                    </a:lnTo>
                    <a:lnTo>
                      <a:pt x="671" y="188"/>
                    </a:lnTo>
                    <a:lnTo>
                      <a:pt x="673" y="152"/>
                    </a:lnTo>
                    <a:lnTo>
                      <a:pt x="675" y="118"/>
                    </a:lnTo>
                    <a:lnTo>
                      <a:pt x="678" y="87"/>
                    </a:lnTo>
                    <a:lnTo>
                      <a:pt x="680" y="58"/>
                    </a:lnTo>
                    <a:lnTo>
                      <a:pt x="683" y="34"/>
                    </a:lnTo>
                    <a:lnTo>
                      <a:pt x="685" y="17"/>
                    </a:lnTo>
                    <a:lnTo>
                      <a:pt x="688" y="5"/>
                    </a:lnTo>
                    <a:lnTo>
                      <a:pt x="690" y="0"/>
                    </a:lnTo>
                    <a:lnTo>
                      <a:pt x="692" y="0"/>
                    </a:lnTo>
                    <a:lnTo>
                      <a:pt x="695" y="7"/>
                    </a:lnTo>
                    <a:lnTo>
                      <a:pt x="697" y="19"/>
                    </a:lnTo>
                    <a:lnTo>
                      <a:pt x="700" y="39"/>
                    </a:lnTo>
                    <a:lnTo>
                      <a:pt x="702" y="63"/>
                    </a:lnTo>
                    <a:lnTo>
                      <a:pt x="704" y="92"/>
                    </a:lnTo>
                    <a:lnTo>
                      <a:pt x="707" y="126"/>
                    </a:lnTo>
                    <a:lnTo>
                      <a:pt x="709" y="159"/>
                    </a:lnTo>
                    <a:lnTo>
                      <a:pt x="712" y="196"/>
                    </a:lnTo>
                    <a:lnTo>
                      <a:pt x="714" y="229"/>
                    </a:lnTo>
                    <a:lnTo>
                      <a:pt x="717" y="261"/>
                    </a:lnTo>
                    <a:lnTo>
                      <a:pt x="719" y="290"/>
                    </a:lnTo>
                    <a:lnTo>
                      <a:pt x="721" y="314"/>
                    </a:lnTo>
                    <a:lnTo>
                      <a:pt x="724" y="338"/>
                    </a:lnTo>
                    <a:lnTo>
                      <a:pt x="726" y="357"/>
                    </a:lnTo>
                    <a:lnTo>
                      <a:pt x="729" y="374"/>
                    </a:lnTo>
                    <a:lnTo>
                      <a:pt x="731" y="389"/>
                    </a:lnTo>
                    <a:lnTo>
                      <a:pt x="733" y="403"/>
                    </a:lnTo>
                    <a:lnTo>
                      <a:pt x="736" y="415"/>
                    </a:lnTo>
                    <a:lnTo>
                      <a:pt x="738" y="427"/>
                    </a:lnTo>
                    <a:lnTo>
                      <a:pt x="741" y="439"/>
                    </a:lnTo>
                    <a:lnTo>
                      <a:pt x="743" y="449"/>
                    </a:lnTo>
                    <a:lnTo>
                      <a:pt x="745" y="458"/>
                    </a:lnTo>
                    <a:lnTo>
                      <a:pt x="748" y="468"/>
                    </a:lnTo>
                    <a:lnTo>
                      <a:pt x="750" y="478"/>
                    </a:lnTo>
                    <a:lnTo>
                      <a:pt x="753" y="485"/>
                    </a:lnTo>
                    <a:lnTo>
                      <a:pt x="755" y="492"/>
                    </a:lnTo>
                    <a:lnTo>
                      <a:pt x="758" y="502"/>
                    </a:lnTo>
                    <a:lnTo>
                      <a:pt x="760" y="509"/>
                    </a:lnTo>
                    <a:lnTo>
                      <a:pt x="762" y="516"/>
                    </a:lnTo>
                    <a:lnTo>
                      <a:pt x="765" y="521"/>
                    </a:lnTo>
                    <a:lnTo>
                      <a:pt x="767" y="528"/>
                    </a:lnTo>
                    <a:lnTo>
                      <a:pt x="770" y="536"/>
                    </a:lnTo>
                    <a:lnTo>
                      <a:pt x="772" y="540"/>
                    </a:lnTo>
                    <a:lnTo>
                      <a:pt x="774" y="548"/>
                    </a:lnTo>
                    <a:lnTo>
                      <a:pt x="777" y="553"/>
                    </a:lnTo>
                    <a:lnTo>
                      <a:pt x="779" y="560"/>
                    </a:lnTo>
                    <a:lnTo>
                      <a:pt x="782" y="565"/>
                    </a:lnTo>
                    <a:lnTo>
                      <a:pt x="784" y="569"/>
                    </a:lnTo>
                    <a:lnTo>
                      <a:pt x="786" y="577"/>
                    </a:lnTo>
                    <a:lnTo>
                      <a:pt x="789" y="581"/>
                    </a:lnTo>
                    <a:lnTo>
                      <a:pt x="791" y="586"/>
                    </a:lnTo>
                    <a:lnTo>
                      <a:pt x="794" y="591"/>
                    </a:lnTo>
                    <a:lnTo>
                      <a:pt x="796" y="596"/>
                    </a:lnTo>
                    <a:lnTo>
                      <a:pt x="799" y="601"/>
                    </a:lnTo>
                    <a:lnTo>
                      <a:pt x="801" y="606"/>
                    </a:lnTo>
                    <a:lnTo>
                      <a:pt x="803" y="608"/>
                    </a:lnTo>
                    <a:lnTo>
                      <a:pt x="806" y="613"/>
                    </a:lnTo>
                    <a:lnTo>
                      <a:pt x="808" y="618"/>
                    </a:lnTo>
                    <a:lnTo>
                      <a:pt x="811" y="622"/>
                    </a:lnTo>
                    <a:lnTo>
                      <a:pt x="813" y="625"/>
                    </a:lnTo>
                    <a:lnTo>
                      <a:pt x="815" y="630"/>
                    </a:lnTo>
                    <a:lnTo>
                      <a:pt x="818" y="635"/>
                    </a:lnTo>
                    <a:lnTo>
                      <a:pt x="820" y="637"/>
                    </a:lnTo>
                    <a:lnTo>
                      <a:pt x="823" y="642"/>
                    </a:lnTo>
                    <a:lnTo>
                      <a:pt x="825" y="647"/>
                    </a:lnTo>
                    <a:lnTo>
                      <a:pt x="827" y="649"/>
                    </a:lnTo>
                    <a:lnTo>
                      <a:pt x="830" y="654"/>
                    </a:lnTo>
                    <a:lnTo>
                      <a:pt x="832" y="656"/>
                    </a:lnTo>
                    <a:lnTo>
                      <a:pt x="835" y="659"/>
                    </a:lnTo>
                    <a:lnTo>
                      <a:pt x="837" y="664"/>
                    </a:lnTo>
                    <a:lnTo>
                      <a:pt x="840" y="666"/>
                    </a:lnTo>
                    <a:lnTo>
                      <a:pt x="842" y="671"/>
                    </a:lnTo>
                    <a:lnTo>
                      <a:pt x="844" y="673"/>
                    </a:lnTo>
                    <a:lnTo>
                      <a:pt x="847" y="676"/>
                    </a:lnTo>
                    <a:lnTo>
                      <a:pt x="849" y="680"/>
                    </a:lnTo>
                    <a:lnTo>
                      <a:pt x="852" y="683"/>
                    </a:lnTo>
                    <a:lnTo>
                      <a:pt x="854" y="685"/>
                    </a:lnTo>
                    <a:lnTo>
                      <a:pt x="856" y="688"/>
                    </a:lnTo>
                    <a:lnTo>
                      <a:pt x="859" y="692"/>
                    </a:lnTo>
                    <a:lnTo>
                      <a:pt x="861" y="692"/>
                    </a:lnTo>
                    <a:lnTo>
                      <a:pt x="864" y="692"/>
                    </a:lnTo>
                    <a:lnTo>
                      <a:pt x="866" y="692"/>
                    </a:lnTo>
                    <a:lnTo>
                      <a:pt x="869" y="692"/>
                    </a:lnTo>
                    <a:lnTo>
                      <a:pt x="871" y="692"/>
                    </a:lnTo>
                    <a:lnTo>
                      <a:pt x="873" y="692"/>
                    </a:lnTo>
                    <a:lnTo>
                      <a:pt x="876" y="692"/>
                    </a:lnTo>
                    <a:lnTo>
                      <a:pt x="878" y="692"/>
                    </a:lnTo>
                    <a:lnTo>
                      <a:pt x="881" y="692"/>
                    </a:lnTo>
                    <a:lnTo>
                      <a:pt x="883" y="692"/>
                    </a:lnTo>
                    <a:lnTo>
                      <a:pt x="885" y="692"/>
                    </a:lnTo>
                    <a:lnTo>
                      <a:pt x="888" y="692"/>
                    </a:lnTo>
                    <a:lnTo>
                      <a:pt x="890" y="692"/>
                    </a:lnTo>
                    <a:lnTo>
                      <a:pt x="893" y="692"/>
                    </a:lnTo>
                    <a:lnTo>
                      <a:pt x="895" y="692"/>
                    </a:lnTo>
                    <a:lnTo>
                      <a:pt x="897" y="692"/>
                    </a:lnTo>
                    <a:lnTo>
                      <a:pt x="900" y="692"/>
                    </a:lnTo>
                    <a:lnTo>
                      <a:pt x="902" y="692"/>
                    </a:lnTo>
                    <a:lnTo>
                      <a:pt x="905" y="692"/>
                    </a:lnTo>
                    <a:lnTo>
                      <a:pt x="907" y="692"/>
                    </a:lnTo>
                    <a:lnTo>
                      <a:pt x="910" y="692"/>
                    </a:lnTo>
                    <a:lnTo>
                      <a:pt x="912" y="692"/>
                    </a:lnTo>
                    <a:lnTo>
                      <a:pt x="914" y="692"/>
                    </a:lnTo>
                    <a:lnTo>
                      <a:pt x="917" y="692"/>
                    </a:lnTo>
                    <a:lnTo>
                      <a:pt x="919" y="692"/>
                    </a:lnTo>
                    <a:lnTo>
                      <a:pt x="922" y="692"/>
                    </a:lnTo>
                    <a:lnTo>
                      <a:pt x="924" y="692"/>
                    </a:lnTo>
                    <a:lnTo>
                      <a:pt x="926" y="692"/>
                    </a:lnTo>
                    <a:lnTo>
                      <a:pt x="929" y="692"/>
                    </a:lnTo>
                    <a:lnTo>
                      <a:pt x="931" y="692"/>
                    </a:lnTo>
                    <a:lnTo>
                      <a:pt x="934" y="692"/>
                    </a:lnTo>
                    <a:lnTo>
                      <a:pt x="936" y="692"/>
                    </a:lnTo>
                    <a:lnTo>
                      <a:pt x="938" y="692"/>
                    </a:lnTo>
                    <a:lnTo>
                      <a:pt x="941" y="692"/>
                    </a:lnTo>
                    <a:lnTo>
                      <a:pt x="943" y="692"/>
                    </a:lnTo>
                    <a:lnTo>
                      <a:pt x="946" y="692"/>
                    </a:lnTo>
                    <a:lnTo>
                      <a:pt x="948" y="692"/>
                    </a:lnTo>
                    <a:lnTo>
                      <a:pt x="951" y="692"/>
                    </a:lnTo>
                    <a:lnTo>
                      <a:pt x="953" y="692"/>
                    </a:lnTo>
                    <a:lnTo>
                      <a:pt x="955" y="692"/>
                    </a:lnTo>
                    <a:lnTo>
                      <a:pt x="958" y="692"/>
                    </a:lnTo>
                    <a:lnTo>
                      <a:pt x="960" y="692"/>
                    </a:lnTo>
                    <a:lnTo>
                      <a:pt x="963" y="692"/>
                    </a:lnTo>
                    <a:lnTo>
                      <a:pt x="965" y="692"/>
                    </a:lnTo>
                    <a:lnTo>
                      <a:pt x="967" y="692"/>
                    </a:lnTo>
                    <a:lnTo>
                      <a:pt x="970" y="692"/>
                    </a:lnTo>
                    <a:lnTo>
                      <a:pt x="972" y="692"/>
                    </a:lnTo>
                    <a:lnTo>
                      <a:pt x="975" y="692"/>
                    </a:lnTo>
                    <a:lnTo>
                      <a:pt x="977" y="692"/>
                    </a:lnTo>
                    <a:lnTo>
                      <a:pt x="979" y="692"/>
                    </a:lnTo>
                    <a:lnTo>
                      <a:pt x="982" y="692"/>
                    </a:lnTo>
                    <a:lnTo>
                      <a:pt x="984" y="692"/>
                    </a:lnTo>
                    <a:lnTo>
                      <a:pt x="987" y="692"/>
                    </a:lnTo>
                    <a:lnTo>
                      <a:pt x="989" y="692"/>
                    </a:lnTo>
                    <a:lnTo>
                      <a:pt x="992" y="692"/>
                    </a:lnTo>
                    <a:lnTo>
                      <a:pt x="994" y="692"/>
                    </a:lnTo>
                    <a:lnTo>
                      <a:pt x="996" y="692"/>
                    </a:lnTo>
                    <a:lnTo>
                      <a:pt x="999" y="692"/>
                    </a:lnTo>
                    <a:lnTo>
                      <a:pt x="1001" y="692"/>
                    </a:lnTo>
                    <a:lnTo>
                      <a:pt x="1004" y="692"/>
                    </a:lnTo>
                    <a:lnTo>
                      <a:pt x="1006" y="692"/>
                    </a:lnTo>
                    <a:lnTo>
                      <a:pt x="1008" y="692"/>
                    </a:lnTo>
                    <a:lnTo>
                      <a:pt x="1011" y="692"/>
                    </a:lnTo>
                    <a:lnTo>
                      <a:pt x="1013" y="692"/>
                    </a:lnTo>
                    <a:lnTo>
                      <a:pt x="1016" y="692"/>
                    </a:lnTo>
                    <a:lnTo>
                      <a:pt x="1018" y="692"/>
                    </a:lnTo>
                    <a:lnTo>
                      <a:pt x="1021" y="692"/>
                    </a:lnTo>
                    <a:lnTo>
                      <a:pt x="1023" y="692"/>
                    </a:lnTo>
                    <a:lnTo>
                      <a:pt x="1025" y="692"/>
                    </a:lnTo>
                    <a:lnTo>
                      <a:pt x="1028" y="692"/>
                    </a:lnTo>
                    <a:lnTo>
                      <a:pt x="1030" y="692"/>
                    </a:lnTo>
                    <a:lnTo>
                      <a:pt x="1033" y="692"/>
                    </a:lnTo>
                    <a:lnTo>
                      <a:pt x="1035" y="692"/>
                    </a:lnTo>
                    <a:lnTo>
                      <a:pt x="1037" y="692"/>
                    </a:lnTo>
                    <a:lnTo>
                      <a:pt x="1040" y="692"/>
                    </a:lnTo>
                    <a:lnTo>
                      <a:pt x="1042" y="692"/>
                    </a:lnTo>
                    <a:lnTo>
                      <a:pt x="1045" y="692"/>
                    </a:lnTo>
                    <a:lnTo>
                      <a:pt x="1047" y="692"/>
                    </a:lnTo>
                    <a:lnTo>
                      <a:pt x="1049" y="692"/>
                    </a:lnTo>
                    <a:lnTo>
                      <a:pt x="1052" y="692"/>
                    </a:lnTo>
                    <a:lnTo>
                      <a:pt x="1054" y="692"/>
                    </a:lnTo>
                    <a:lnTo>
                      <a:pt x="1057" y="692"/>
                    </a:lnTo>
                    <a:lnTo>
                      <a:pt x="1059" y="692"/>
                    </a:lnTo>
                    <a:lnTo>
                      <a:pt x="1062" y="692"/>
                    </a:lnTo>
                    <a:lnTo>
                      <a:pt x="1064" y="692"/>
                    </a:lnTo>
                    <a:lnTo>
                      <a:pt x="1066" y="692"/>
                    </a:lnTo>
                    <a:lnTo>
                      <a:pt x="1069" y="692"/>
                    </a:lnTo>
                    <a:lnTo>
                      <a:pt x="1071" y="692"/>
                    </a:lnTo>
                    <a:lnTo>
                      <a:pt x="1074" y="692"/>
                    </a:lnTo>
                    <a:lnTo>
                      <a:pt x="1076" y="692"/>
                    </a:lnTo>
                    <a:lnTo>
                      <a:pt x="1078" y="692"/>
                    </a:lnTo>
                    <a:lnTo>
                      <a:pt x="1081" y="692"/>
                    </a:lnTo>
                    <a:lnTo>
                      <a:pt x="1083" y="692"/>
                    </a:lnTo>
                    <a:lnTo>
                      <a:pt x="1086" y="692"/>
                    </a:lnTo>
                    <a:lnTo>
                      <a:pt x="1088" y="692"/>
                    </a:lnTo>
                    <a:lnTo>
                      <a:pt x="1090" y="692"/>
                    </a:lnTo>
                    <a:lnTo>
                      <a:pt x="1093" y="692"/>
                    </a:lnTo>
                    <a:lnTo>
                      <a:pt x="1095" y="692"/>
                    </a:lnTo>
                    <a:lnTo>
                      <a:pt x="1098" y="692"/>
                    </a:lnTo>
                    <a:lnTo>
                      <a:pt x="1100" y="692"/>
                    </a:lnTo>
                    <a:lnTo>
                      <a:pt x="1103" y="692"/>
                    </a:lnTo>
                    <a:lnTo>
                      <a:pt x="1105" y="692"/>
                    </a:lnTo>
                    <a:lnTo>
                      <a:pt x="1107" y="692"/>
                    </a:lnTo>
                    <a:lnTo>
                      <a:pt x="1110" y="692"/>
                    </a:lnTo>
                    <a:lnTo>
                      <a:pt x="1112" y="692"/>
                    </a:lnTo>
                    <a:lnTo>
                      <a:pt x="1115" y="692"/>
                    </a:lnTo>
                    <a:lnTo>
                      <a:pt x="1117" y="692"/>
                    </a:lnTo>
                    <a:lnTo>
                      <a:pt x="1119" y="692"/>
                    </a:lnTo>
                    <a:lnTo>
                      <a:pt x="1122" y="692"/>
                    </a:lnTo>
                    <a:lnTo>
                      <a:pt x="1124" y="692"/>
                    </a:lnTo>
                    <a:lnTo>
                      <a:pt x="1127" y="692"/>
                    </a:lnTo>
                    <a:lnTo>
                      <a:pt x="1129" y="692"/>
                    </a:lnTo>
                    <a:lnTo>
                      <a:pt x="1131" y="692"/>
                    </a:lnTo>
                    <a:lnTo>
                      <a:pt x="1134" y="692"/>
                    </a:lnTo>
                    <a:lnTo>
                      <a:pt x="1136" y="692"/>
                    </a:lnTo>
                    <a:lnTo>
                      <a:pt x="1139" y="692"/>
                    </a:lnTo>
                    <a:lnTo>
                      <a:pt x="1141" y="692"/>
                    </a:lnTo>
                    <a:lnTo>
                      <a:pt x="1144" y="692"/>
                    </a:lnTo>
                    <a:lnTo>
                      <a:pt x="1146" y="692"/>
                    </a:lnTo>
                    <a:lnTo>
                      <a:pt x="1148" y="692"/>
                    </a:lnTo>
                    <a:lnTo>
                      <a:pt x="1151" y="692"/>
                    </a:lnTo>
                    <a:lnTo>
                      <a:pt x="1153" y="692"/>
                    </a:lnTo>
                    <a:lnTo>
                      <a:pt x="1156" y="692"/>
                    </a:lnTo>
                    <a:lnTo>
                      <a:pt x="1158" y="692"/>
                    </a:lnTo>
                    <a:lnTo>
                      <a:pt x="1160" y="692"/>
                    </a:lnTo>
                    <a:lnTo>
                      <a:pt x="1163" y="692"/>
                    </a:lnTo>
                    <a:lnTo>
                      <a:pt x="1165" y="692"/>
                    </a:lnTo>
                    <a:lnTo>
                      <a:pt x="1168" y="692"/>
                    </a:lnTo>
                    <a:lnTo>
                      <a:pt x="1170" y="692"/>
                    </a:lnTo>
                    <a:lnTo>
                      <a:pt x="1173" y="692"/>
                    </a:lnTo>
                    <a:lnTo>
                      <a:pt x="1175" y="692"/>
                    </a:lnTo>
                    <a:lnTo>
                      <a:pt x="1177" y="692"/>
                    </a:lnTo>
                    <a:lnTo>
                      <a:pt x="1180" y="692"/>
                    </a:lnTo>
                    <a:lnTo>
                      <a:pt x="1182" y="692"/>
                    </a:lnTo>
                    <a:lnTo>
                      <a:pt x="1185" y="692"/>
                    </a:lnTo>
                    <a:lnTo>
                      <a:pt x="1187" y="692"/>
                    </a:lnTo>
                    <a:lnTo>
                      <a:pt x="1189" y="692"/>
                    </a:lnTo>
                    <a:lnTo>
                      <a:pt x="1192" y="692"/>
                    </a:lnTo>
                    <a:lnTo>
                      <a:pt x="1194" y="692"/>
                    </a:lnTo>
                    <a:lnTo>
                      <a:pt x="1197" y="692"/>
                    </a:lnTo>
                    <a:lnTo>
                      <a:pt x="1199" y="692"/>
                    </a:lnTo>
                    <a:lnTo>
                      <a:pt x="1201" y="692"/>
                    </a:lnTo>
                    <a:lnTo>
                      <a:pt x="1204" y="692"/>
                    </a:lnTo>
                    <a:lnTo>
                      <a:pt x="1206" y="692"/>
                    </a:lnTo>
                    <a:lnTo>
                      <a:pt x="1209" y="692"/>
                    </a:lnTo>
                    <a:lnTo>
                      <a:pt x="1211" y="692"/>
                    </a:lnTo>
                    <a:lnTo>
                      <a:pt x="1214" y="692"/>
                    </a:lnTo>
                    <a:lnTo>
                      <a:pt x="1216" y="692"/>
                    </a:lnTo>
                    <a:lnTo>
                      <a:pt x="1218" y="692"/>
                    </a:lnTo>
                    <a:lnTo>
                      <a:pt x="1221" y="692"/>
                    </a:lnTo>
                    <a:lnTo>
                      <a:pt x="1223" y="692"/>
                    </a:lnTo>
                    <a:lnTo>
                      <a:pt x="1226" y="692"/>
                    </a:lnTo>
                    <a:lnTo>
                      <a:pt x="1228" y="692"/>
                    </a:lnTo>
                    <a:lnTo>
                      <a:pt x="1230" y="692"/>
                    </a:lnTo>
                    <a:lnTo>
                      <a:pt x="1233" y="692"/>
                    </a:lnTo>
                    <a:lnTo>
                      <a:pt x="1235" y="692"/>
                    </a:lnTo>
                    <a:lnTo>
                      <a:pt x="1238" y="692"/>
                    </a:lnTo>
                    <a:lnTo>
                      <a:pt x="1240" y="692"/>
                    </a:lnTo>
                    <a:lnTo>
                      <a:pt x="1242" y="692"/>
                    </a:lnTo>
                    <a:lnTo>
                      <a:pt x="1245" y="692"/>
                    </a:lnTo>
                    <a:lnTo>
                      <a:pt x="1247" y="692"/>
                    </a:lnTo>
                    <a:lnTo>
                      <a:pt x="1250" y="692"/>
                    </a:lnTo>
                    <a:lnTo>
                      <a:pt x="1252" y="692"/>
                    </a:lnTo>
                    <a:lnTo>
                      <a:pt x="1255" y="692"/>
                    </a:lnTo>
                    <a:lnTo>
                      <a:pt x="1257" y="692"/>
                    </a:lnTo>
                    <a:lnTo>
                      <a:pt x="1259" y="692"/>
                    </a:lnTo>
                    <a:lnTo>
                      <a:pt x="1262" y="692"/>
                    </a:lnTo>
                    <a:lnTo>
                      <a:pt x="1264" y="692"/>
                    </a:lnTo>
                    <a:lnTo>
                      <a:pt x="1267" y="692"/>
                    </a:lnTo>
                    <a:lnTo>
                      <a:pt x="1269" y="692"/>
                    </a:lnTo>
                    <a:lnTo>
                      <a:pt x="1271" y="692"/>
                    </a:lnTo>
                    <a:lnTo>
                      <a:pt x="1274" y="692"/>
                    </a:lnTo>
                    <a:lnTo>
                      <a:pt x="1276" y="692"/>
                    </a:lnTo>
                    <a:lnTo>
                      <a:pt x="1279" y="692"/>
                    </a:lnTo>
                    <a:lnTo>
                      <a:pt x="1281" y="692"/>
                    </a:lnTo>
                    <a:lnTo>
                      <a:pt x="1284" y="692"/>
                    </a:lnTo>
                    <a:lnTo>
                      <a:pt x="1286" y="692"/>
                    </a:lnTo>
                    <a:lnTo>
                      <a:pt x="1288" y="692"/>
                    </a:lnTo>
                    <a:lnTo>
                      <a:pt x="1291" y="692"/>
                    </a:lnTo>
                    <a:lnTo>
                      <a:pt x="1293" y="692"/>
                    </a:lnTo>
                    <a:lnTo>
                      <a:pt x="1296" y="692"/>
                    </a:lnTo>
                    <a:lnTo>
                      <a:pt x="1298" y="692"/>
                    </a:lnTo>
                    <a:lnTo>
                      <a:pt x="1300" y="692"/>
                    </a:lnTo>
                    <a:lnTo>
                      <a:pt x="1303" y="692"/>
                    </a:lnTo>
                    <a:lnTo>
                      <a:pt x="1305" y="692"/>
                    </a:lnTo>
                    <a:lnTo>
                      <a:pt x="1308" y="692"/>
                    </a:lnTo>
                    <a:lnTo>
                      <a:pt x="1310" y="692"/>
                    </a:lnTo>
                    <a:lnTo>
                      <a:pt x="1312" y="692"/>
                    </a:lnTo>
                    <a:lnTo>
                      <a:pt x="1315" y="692"/>
                    </a:lnTo>
                    <a:lnTo>
                      <a:pt x="1317" y="692"/>
                    </a:lnTo>
                    <a:lnTo>
                      <a:pt x="1320" y="692"/>
                    </a:lnTo>
                    <a:lnTo>
                      <a:pt x="1322" y="692"/>
                    </a:lnTo>
                    <a:lnTo>
                      <a:pt x="1325" y="692"/>
                    </a:lnTo>
                    <a:lnTo>
                      <a:pt x="1327" y="692"/>
                    </a:lnTo>
                    <a:lnTo>
                      <a:pt x="1329" y="692"/>
                    </a:lnTo>
                    <a:lnTo>
                      <a:pt x="1332" y="692"/>
                    </a:lnTo>
                    <a:lnTo>
                      <a:pt x="1334" y="692"/>
                    </a:lnTo>
                    <a:lnTo>
                      <a:pt x="1337" y="692"/>
                    </a:lnTo>
                    <a:lnTo>
                      <a:pt x="1339" y="692"/>
                    </a:lnTo>
                    <a:lnTo>
                      <a:pt x="1341" y="692"/>
                    </a:lnTo>
                    <a:lnTo>
                      <a:pt x="1344" y="692"/>
                    </a:lnTo>
                    <a:lnTo>
                      <a:pt x="1346" y="692"/>
                    </a:lnTo>
                    <a:lnTo>
                      <a:pt x="1349" y="692"/>
                    </a:lnTo>
                    <a:lnTo>
                      <a:pt x="1351" y="692"/>
                    </a:lnTo>
                    <a:lnTo>
                      <a:pt x="1353" y="692"/>
                    </a:lnTo>
                    <a:lnTo>
                      <a:pt x="1356" y="692"/>
                    </a:lnTo>
                    <a:lnTo>
                      <a:pt x="1358" y="692"/>
                    </a:lnTo>
                    <a:lnTo>
                      <a:pt x="1361" y="692"/>
                    </a:lnTo>
                    <a:lnTo>
                      <a:pt x="1363" y="692"/>
                    </a:lnTo>
                    <a:lnTo>
                      <a:pt x="1366" y="692"/>
                    </a:lnTo>
                    <a:lnTo>
                      <a:pt x="1368" y="692"/>
                    </a:lnTo>
                    <a:lnTo>
                      <a:pt x="1370" y="692"/>
                    </a:lnTo>
                    <a:lnTo>
                      <a:pt x="1373" y="692"/>
                    </a:lnTo>
                    <a:lnTo>
                      <a:pt x="1375" y="692"/>
                    </a:lnTo>
                    <a:lnTo>
                      <a:pt x="1378" y="692"/>
                    </a:lnTo>
                    <a:lnTo>
                      <a:pt x="1380" y="692"/>
                    </a:lnTo>
                    <a:lnTo>
                      <a:pt x="1382" y="692"/>
                    </a:lnTo>
                    <a:lnTo>
                      <a:pt x="1385" y="692"/>
                    </a:lnTo>
                    <a:lnTo>
                      <a:pt x="1387" y="692"/>
                    </a:lnTo>
                    <a:lnTo>
                      <a:pt x="1390" y="692"/>
                    </a:lnTo>
                    <a:lnTo>
                      <a:pt x="1392" y="692"/>
                    </a:lnTo>
                    <a:lnTo>
                      <a:pt x="1394" y="692"/>
                    </a:lnTo>
                    <a:lnTo>
                      <a:pt x="1397" y="692"/>
                    </a:lnTo>
                    <a:lnTo>
                      <a:pt x="1399" y="692"/>
                    </a:lnTo>
                    <a:lnTo>
                      <a:pt x="1402" y="692"/>
                    </a:lnTo>
                    <a:lnTo>
                      <a:pt x="1404" y="692"/>
                    </a:lnTo>
                    <a:lnTo>
                      <a:pt x="1407" y="692"/>
                    </a:lnTo>
                    <a:lnTo>
                      <a:pt x="1409" y="692"/>
                    </a:lnTo>
                    <a:lnTo>
                      <a:pt x="1411" y="692"/>
                    </a:lnTo>
                    <a:lnTo>
                      <a:pt x="1414" y="692"/>
                    </a:lnTo>
                    <a:lnTo>
                      <a:pt x="1416" y="692"/>
                    </a:lnTo>
                    <a:lnTo>
                      <a:pt x="1419" y="692"/>
                    </a:lnTo>
                    <a:lnTo>
                      <a:pt x="1421" y="692"/>
                    </a:lnTo>
                    <a:lnTo>
                      <a:pt x="1423" y="692"/>
                    </a:lnTo>
                    <a:lnTo>
                      <a:pt x="1426" y="692"/>
                    </a:lnTo>
                    <a:lnTo>
                      <a:pt x="1428" y="692"/>
                    </a:lnTo>
                    <a:lnTo>
                      <a:pt x="1431" y="692"/>
                    </a:lnTo>
                    <a:lnTo>
                      <a:pt x="1433" y="692"/>
                    </a:lnTo>
                    <a:lnTo>
                      <a:pt x="1436" y="692"/>
                    </a:lnTo>
                    <a:lnTo>
                      <a:pt x="1438" y="692"/>
                    </a:lnTo>
                    <a:lnTo>
                      <a:pt x="1440" y="692"/>
                    </a:lnTo>
                    <a:lnTo>
                      <a:pt x="1443" y="692"/>
                    </a:lnTo>
                    <a:lnTo>
                      <a:pt x="1445" y="692"/>
                    </a:lnTo>
                    <a:lnTo>
                      <a:pt x="1448" y="692"/>
                    </a:lnTo>
                    <a:lnTo>
                      <a:pt x="1450" y="692"/>
                    </a:lnTo>
                    <a:lnTo>
                      <a:pt x="1452" y="692"/>
                    </a:lnTo>
                    <a:lnTo>
                      <a:pt x="1455" y="692"/>
                    </a:lnTo>
                    <a:lnTo>
                      <a:pt x="1457" y="692"/>
                    </a:lnTo>
                    <a:lnTo>
                      <a:pt x="1460" y="692"/>
                    </a:lnTo>
                    <a:lnTo>
                      <a:pt x="1462" y="692"/>
                    </a:lnTo>
                    <a:lnTo>
                      <a:pt x="1464" y="692"/>
                    </a:lnTo>
                    <a:lnTo>
                      <a:pt x="1467" y="692"/>
                    </a:lnTo>
                    <a:lnTo>
                      <a:pt x="1469" y="692"/>
                    </a:lnTo>
                    <a:lnTo>
                      <a:pt x="1472" y="692"/>
                    </a:lnTo>
                    <a:lnTo>
                      <a:pt x="1474" y="692"/>
                    </a:lnTo>
                    <a:lnTo>
                      <a:pt x="1477" y="692"/>
                    </a:lnTo>
                    <a:lnTo>
                      <a:pt x="1479" y="692"/>
                    </a:lnTo>
                    <a:lnTo>
                      <a:pt x="1481" y="692"/>
                    </a:lnTo>
                    <a:lnTo>
                      <a:pt x="1484" y="692"/>
                    </a:lnTo>
                    <a:lnTo>
                      <a:pt x="1486" y="692"/>
                    </a:lnTo>
                    <a:lnTo>
                      <a:pt x="1489" y="692"/>
                    </a:lnTo>
                    <a:lnTo>
                      <a:pt x="1491" y="692"/>
                    </a:lnTo>
                    <a:lnTo>
                      <a:pt x="1493" y="692"/>
                    </a:lnTo>
                    <a:lnTo>
                      <a:pt x="1496" y="692"/>
                    </a:lnTo>
                    <a:lnTo>
                      <a:pt x="1498" y="692"/>
                    </a:lnTo>
                    <a:lnTo>
                      <a:pt x="1501" y="692"/>
                    </a:lnTo>
                    <a:lnTo>
                      <a:pt x="1503" y="692"/>
                    </a:lnTo>
                    <a:lnTo>
                      <a:pt x="1505" y="692"/>
                    </a:lnTo>
                    <a:lnTo>
                      <a:pt x="1508" y="692"/>
                    </a:lnTo>
                    <a:lnTo>
                      <a:pt x="1510" y="692"/>
                    </a:lnTo>
                    <a:lnTo>
                      <a:pt x="1513" y="692"/>
                    </a:lnTo>
                    <a:lnTo>
                      <a:pt x="1515" y="692"/>
                    </a:lnTo>
                    <a:lnTo>
                      <a:pt x="1518" y="692"/>
                    </a:lnTo>
                    <a:lnTo>
                      <a:pt x="1520" y="692"/>
                    </a:lnTo>
                    <a:lnTo>
                      <a:pt x="1522" y="692"/>
                    </a:lnTo>
                    <a:lnTo>
                      <a:pt x="1525" y="692"/>
                    </a:lnTo>
                    <a:lnTo>
                      <a:pt x="1527" y="692"/>
                    </a:lnTo>
                    <a:lnTo>
                      <a:pt x="1530" y="692"/>
                    </a:lnTo>
                    <a:lnTo>
                      <a:pt x="1532" y="692"/>
                    </a:lnTo>
                    <a:lnTo>
                      <a:pt x="1534" y="692"/>
                    </a:lnTo>
                    <a:lnTo>
                      <a:pt x="1537" y="692"/>
                    </a:lnTo>
                    <a:lnTo>
                      <a:pt x="1539" y="692"/>
                    </a:lnTo>
                    <a:lnTo>
                      <a:pt x="1542" y="692"/>
                    </a:lnTo>
                    <a:lnTo>
                      <a:pt x="1544" y="692"/>
                    </a:lnTo>
                    <a:lnTo>
                      <a:pt x="1546" y="692"/>
                    </a:lnTo>
                    <a:lnTo>
                      <a:pt x="1549" y="692"/>
                    </a:lnTo>
                    <a:lnTo>
                      <a:pt x="1551" y="692"/>
                    </a:lnTo>
                    <a:lnTo>
                      <a:pt x="1554" y="692"/>
                    </a:lnTo>
                    <a:lnTo>
                      <a:pt x="1556" y="692"/>
                    </a:lnTo>
                    <a:lnTo>
                      <a:pt x="1559" y="692"/>
                    </a:lnTo>
                    <a:lnTo>
                      <a:pt x="1561" y="692"/>
                    </a:lnTo>
                    <a:lnTo>
                      <a:pt x="1563" y="692"/>
                    </a:lnTo>
                    <a:lnTo>
                      <a:pt x="1566" y="692"/>
                    </a:lnTo>
                    <a:lnTo>
                      <a:pt x="1568" y="692"/>
                    </a:lnTo>
                    <a:lnTo>
                      <a:pt x="1571" y="692"/>
                    </a:lnTo>
                    <a:lnTo>
                      <a:pt x="1573" y="692"/>
                    </a:lnTo>
                    <a:lnTo>
                      <a:pt x="1575" y="692"/>
                    </a:lnTo>
                    <a:lnTo>
                      <a:pt x="1578" y="692"/>
                    </a:lnTo>
                    <a:lnTo>
                      <a:pt x="1580" y="692"/>
                    </a:lnTo>
                    <a:lnTo>
                      <a:pt x="1583" y="692"/>
                    </a:lnTo>
                    <a:lnTo>
                      <a:pt x="1585" y="692"/>
                    </a:lnTo>
                    <a:lnTo>
                      <a:pt x="1588" y="692"/>
                    </a:lnTo>
                    <a:lnTo>
                      <a:pt x="1590" y="692"/>
                    </a:lnTo>
                    <a:lnTo>
                      <a:pt x="1592" y="692"/>
                    </a:lnTo>
                    <a:lnTo>
                      <a:pt x="1595" y="692"/>
                    </a:lnTo>
                    <a:lnTo>
                      <a:pt x="1597" y="692"/>
                    </a:lnTo>
                    <a:lnTo>
                      <a:pt x="1600" y="692"/>
                    </a:lnTo>
                    <a:lnTo>
                      <a:pt x="1602" y="692"/>
                    </a:lnTo>
                    <a:lnTo>
                      <a:pt x="1604" y="692"/>
                    </a:lnTo>
                    <a:lnTo>
                      <a:pt x="1607" y="692"/>
                    </a:lnTo>
                    <a:lnTo>
                      <a:pt x="1609" y="692"/>
                    </a:lnTo>
                    <a:lnTo>
                      <a:pt x="1612" y="692"/>
                    </a:lnTo>
                    <a:lnTo>
                      <a:pt x="1614" y="692"/>
                    </a:lnTo>
                    <a:lnTo>
                      <a:pt x="1616" y="692"/>
                    </a:lnTo>
                    <a:lnTo>
                      <a:pt x="1619" y="692"/>
                    </a:lnTo>
                    <a:lnTo>
                      <a:pt x="1621" y="692"/>
                    </a:lnTo>
                    <a:lnTo>
                      <a:pt x="1624" y="692"/>
                    </a:lnTo>
                    <a:lnTo>
                      <a:pt x="1626" y="692"/>
                    </a:lnTo>
                    <a:lnTo>
                      <a:pt x="1629" y="692"/>
                    </a:lnTo>
                    <a:lnTo>
                      <a:pt x="1631" y="692"/>
                    </a:lnTo>
                    <a:lnTo>
                      <a:pt x="1633" y="692"/>
                    </a:lnTo>
                    <a:lnTo>
                      <a:pt x="1636" y="692"/>
                    </a:lnTo>
                    <a:lnTo>
                      <a:pt x="1638" y="692"/>
                    </a:lnTo>
                    <a:lnTo>
                      <a:pt x="1641" y="692"/>
                    </a:lnTo>
                    <a:lnTo>
                      <a:pt x="1643" y="692"/>
                    </a:lnTo>
                    <a:lnTo>
                      <a:pt x="1645" y="692"/>
                    </a:lnTo>
                    <a:lnTo>
                      <a:pt x="1648" y="692"/>
                    </a:lnTo>
                    <a:lnTo>
                      <a:pt x="1650" y="692"/>
                    </a:lnTo>
                    <a:lnTo>
                      <a:pt x="1653" y="692"/>
                    </a:lnTo>
                    <a:lnTo>
                      <a:pt x="1655" y="692"/>
                    </a:lnTo>
                    <a:lnTo>
                      <a:pt x="1657" y="692"/>
                    </a:lnTo>
                    <a:lnTo>
                      <a:pt x="1660" y="692"/>
                    </a:lnTo>
                    <a:lnTo>
                      <a:pt x="1662" y="692"/>
                    </a:lnTo>
                    <a:lnTo>
                      <a:pt x="1665" y="692"/>
                    </a:lnTo>
                    <a:lnTo>
                      <a:pt x="1667" y="692"/>
                    </a:lnTo>
                    <a:lnTo>
                      <a:pt x="1670" y="692"/>
                    </a:lnTo>
                    <a:lnTo>
                      <a:pt x="1672" y="692"/>
                    </a:lnTo>
                    <a:lnTo>
                      <a:pt x="1674" y="692"/>
                    </a:lnTo>
                    <a:lnTo>
                      <a:pt x="1677" y="692"/>
                    </a:lnTo>
                    <a:lnTo>
                      <a:pt x="1679" y="692"/>
                    </a:lnTo>
                    <a:lnTo>
                      <a:pt x="1682" y="692"/>
                    </a:lnTo>
                    <a:lnTo>
                      <a:pt x="1684" y="692"/>
                    </a:lnTo>
                    <a:lnTo>
                      <a:pt x="1686" y="692"/>
                    </a:lnTo>
                    <a:lnTo>
                      <a:pt x="1689" y="692"/>
                    </a:lnTo>
                    <a:lnTo>
                      <a:pt x="1691" y="692"/>
                    </a:lnTo>
                    <a:lnTo>
                      <a:pt x="1694" y="692"/>
                    </a:lnTo>
                    <a:lnTo>
                      <a:pt x="1696" y="692"/>
                    </a:lnTo>
                    <a:lnTo>
                      <a:pt x="1698" y="692"/>
                    </a:lnTo>
                    <a:lnTo>
                      <a:pt x="1701" y="692"/>
                    </a:lnTo>
                    <a:lnTo>
                      <a:pt x="1703" y="692"/>
                    </a:lnTo>
                    <a:lnTo>
                      <a:pt x="1706" y="692"/>
                    </a:lnTo>
                    <a:lnTo>
                      <a:pt x="1708" y="692"/>
                    </a:lnTo>
                    <a:lnTo>
                      <a:pt x="1711" y="692"/>
                    </a:lnTo>
                    <a:lnTo>
                      <a:pt x="1713" y="692"/>
                    </a:lnTo>
                    <a:lnTo>
                      <a:pt x="1715" y="692"/>
                    </a:lnTo>
                    <a:lnTo>
                      <a:pt x="1718" y="692"/>
                    </a:lnTo>
                    <a:lnTo>
                      <a:pt x="1720" y="692"/>
                    </a:lnTo>
                    <a:lnTo>
                      <a:pt x="1723" y="692"/>
                    </a:lnTo>
                    <a:lnTo>
                      <a:pt x="1725" y="692"/>
                    </a:lnTo>
                    <a:lnTo>
                      <a:pt x="1727" y="692"/>
                    </a:lnTo>
                    <a:lnTo>
                      <a:pt x="1730" y="692"/>
                    </a:lnTo>
                    <a:lnTo>
                      <a:pt x="1732" y="692"/>
                    </a:lnTo>
                    <a:lnTo>
                      <a:pt x="1735" y="692"/>
                    </a:lnTo>
                    <a:lnTo>
                      <a:pt x="1737" y="692"/>
                    </a:lnTo>
                    <a:lnTo>
                      <a:pt x="1740" y="692"/>
                    </a:lnTo>
                    <a:lnTo>
                      <a:pt x="1742" y="692"/>
                    </a:lnTo>
                    <a:lnTo>
                      <a:pt x="1744" y="692"/>
                    </a:lnTo>
                    <a:lnTo>
                      <a:pt x="1747" y="692"/>
                    </a:lnTo>
                    <a:lnTo>
                      <a:pt x="1749" y="692"/>
                    </a:lnTo>
                    <a:lnTo>
                      <a:pt x="1752" y="692"/>
                    </a:lnTo>
                    <a:lnTo>
                      <a:pt x="1754" y="692"/>
                    </a:lnTo>
                    <a:lnTo>
                      <a:pt x="1756" y="692"/>
                    </a:lnTo>
                    <a:lnTo>
                      <a:pt x="1759" y="692"/>
                    </a:lnTo>
                    <a:lnTo>
                      <a:pt x="1761" y="692"/>
                    </a:lnTo>
                    <a:lnTo>
                      <a:pt x="1764" y="692"/>
                    </a:lnTo>
                    <a:lnTo>
                      <a:pt x="1766" y="692"/>
                    </a:lnTo>
                    <a:lnTo>
                      <a:pt x="1768" y="692"/>
                    </a:lnTo>
                    <a:lnTo>
                      <a:pt x="1771" y="692"/>
                    </a:lnTo>
                    <a:lnTo>
                      <a:pt x="1773" y="692"/>
                    </a:lnTo>
                    <a:lnTo>
                      <a:pt x="1776" y="692"/>
                    </a:lnTo>
                    <a:lnTo>
                      <a:pt x="1778" y="692"/>
                    </a:lnTo>
                    <a:lnTo>
                      <a:pt x="1781" y="692"/>
                    </a:lnTo>
                    <a:lnTo>
                      <a:pt x="1783" y="692"/>
                    </a:lnTo>
                    <a:lnTo>
                      <a:pt x="1785" y="692"/>
                    </a:lnTo>
                    <a:lnTo>
                      <a:pt x="1788" y="692"/>
                    </a:lnTo>
                    <a:lnTo>
                      <a:pt x="1790" y="692"/>
                    </a:lnTo>
                    <a:lnTo>
                      <a:pt x="1793" y="692"/>
                    </a:lnTo>
                    <a:lnTo>
                      <a:pt x="1795" y="692"/>
                    </a:lnTo>
                    <a:lnTo>
                      <a:pt x="1797" y="692"/>
                    </a:lnTo>
                    <a:lnTo>
                      <a:pt x="1800" y="692"/>
                    </a:lnTo>
                    <a:lnTo>
                      <a:pt x="1802" y="692"/>
                    </a:lnTo>
                    <a:lnTo>
                      <a:pt x="1805" y="692"/>
                    </a:lnTo>
                    <a:lnTo>
                      <a:pt x="1807" y="692"/>
                    </a:lnTo>
                    <a:lnTo>
                      <a:pt x="1809" y="692"/>
                    </a:lnTo>
                    <a:lnTo>
                      <a:pt x="1812" y="692"/>
                    </a:lnTo>
                    <a:lnTo>
                      <a:pt x="1814" y="692"/>
                    </a:lnTo>
                    <a:lnTo>
                      <a:pt x="1817" y="692"/>
                    </a:lnTo>
                    <a:lnTo>
                      <a:pt x="1819" y="692"/>
                    </a:lnTo>
                    <a:lnTo>
                      <a:pt x="1822" y="692"/>
                    </a:lnTo>
                    <a:lnTo>
                      <a:pt x="1824" y="692"/>
                    </a:lnTo>
                    <a:lnTo>
                      <a:pt x="1826" y="692"/>
                    </a:lnTo>
                    <a:lnTo>
                      <a:pt x="1829" y="692"/>
                    </a:lnTo>
                    <a:lnTo>
                      <a:pt x="1831" y="692"/>
                    </a:lnTo>
                    <a:lnTo>
                      <a:pt x="1834" y="692"/>
                    </a:lnTo>
                    <a:lnTo>
                      <a:pt x="1836" y="692"/>
                    </a:lnTo>
                    <a:lnTo>
                      <a:pt x="1838" y="692"/>
                    </a:lnTo>
                    <a:lnTo>
                      <a:pt x="1841" y="692"/>
                    </a:lnTo>
                    <a:lnTo>
                      <a:pt x="1843" y="692"/>
                    </a:lnTo>
                    <a:lnTo>
                      <a:pt x="1846" y="692"/>
                    </a:lnTo>
                    <a:lnTo>
                      <a:pt x="1848" y="692"/>
                    </a:lnTo>
                    <a:lnTo>
                      <a:pt x="1851" y="692"/>
                    </a:lnTo>
                    <a:lnTo>
                      <a:pt x="1853" y="692"/>
                    </a:lnTo>
                    <a:lnTo>
                      <a:pt x="1855" y="692"/>
                    </a:lnTo>
                    <a:lnTo>
                      <a:pt x="1858" y="692"/>
                    </a:lnTo>
                    <a:lnTo>
                      <a:pt x="1860" y="692"/>
                    </a:lnTo>
                    <a:lnTo>
                      <a:pt x="1863" y="692"/>
                    </a:lnTo>
                    <a:lnTo>
                      <a:pt x="1865" y="692"/>
                    </a:lnTo>
                    <a:lnTo>
                      <a:pt x="1867" y="692"/>
                    </a:lnTo>
                    <a:lnTo>
                      <a:pt x="1870" y="692"/>
                    </a:lnTo>
                    <a:lnTo>
                      <a:pt x="1872" y="692"/>
                    </a:lnTo>
                    <a:lnTo>
                      <a:pt x="1875" y="692"/>
                    </a:lnTo>
                    <a:lnTo>
                      <a:pt x="1877" y="692"/>
                    </a:lnTo>
                    <a:lnTo>
                      <a:pt x="1879" y="692"/>
                    </a:lnTo>
                    <a:lnTo>
                      <a:pt x="1882" y="692"/>
                    </a:lnTo>
                    <a:lnTo>
                      <a:pt x="1884" y="692"/>
                    </a:lnTo>
                    <a:lnTo>
                      <a:pt x="1887" y="692"/>
                    </a:lnTo>
                    <a:lnTo>
                      <a:pt x="1889" y="692"/>
                    </a:lnTo>
                    <a:lnTo>
                      <a:pt x="1892" y="692"/>
                    </a:lnTo>
                    <a:lnTo>
                      <a:pt x="1894" y="692"/>
                    </a:lnTo>
                    <a:lnTo>
                      <a:pt x="1896" y="692"/>
                    </a:lnTo>
                    <a:lnTo>
                      <a:pt x="1899" y="692"/>
                    </a:lnTo>
                    <a:lnTo>
                      <a:pt x="1901" y="692"/>
                    </a:lnTo>
                    <a:lnTo>
                      <a:pt x="1904" y="692"/>
                    </a:lnTo>
                    <a:lnTo>
                      <a:pt x="1906" y="692"/>
                    </a:lnTo>
                    <a:lnTo>
                      <a:pt x="1908" y="692"/>
                    </a:lnTo>
                    <a:lnTo>
                      <a:pt x="1911" y="692"/>
                    </a:lnTo>
                    <a:lnTo>
                      <a:pt x="1913" y="692"/>
                    </a:lnTo>
                    <a:lnTo>
                      <a:pt x="1916" y="692"/>
                    </a:lnTo>
                    <a:lnTo>
                      <a:pt x="1918" y="692"/>
                    </a:lnTo>
                    <a:lnTo>
                      <a:pt x="1920" y="692"/>
                    </a:lnTo>
                    <a:lnTo>
                      <a:pt x="1923" y="692"/>
                    </a:lnTo>
                    <a:lnTo>
                      <a:pt x="1925" y="692"/>
                    </a:lnTo>
                    <a:lnTo>
                      <a:pt x="1928" y="692"/>
                    </a:lnTo>
                    <a:lnTo>
                      <a:pt x="1930" y="692"/>
                    </a:lnTo>
                    <a:lnTo>
                      <a:pt x="1933" y="692"/>
                    </a:lnTo>
                    <a:lnTo>
                      <a:pt x="1935" y="692"/>
                    </a:lnTo>
                    <a:lnTo>
                      <a:pt x="1937" y="692"/>
                    </a:lnTo>
                    <a:lnTo>
                      <a:pt x="1940" y="692"/>
                    </a:lnTo>
                    <a:lnTo>
                      <a:pt x="1942" y="692"/>
                    </a:lnTo>
                    <a:lnTo>
                      <a:pt x="1945" y="692"/>
                    </a:lnTo>
                    <a:lnTo>
                      <a:pt x="1947" y="692"/>
                    </a:lnTo>
                    <a:lnTo>
                      <a:pt x="1949" y="692"/>
                    </a:lnTo>
                    <a:lnTo>
                      <a:pt x="1952" y="692"/>
                    </a:lnTo>
                    <a:lnTo>
                      <a:pt x="1954" y="692"/>
                    </a:lnTo>
                    <a:lnTo>
                      <a:pt x="1957" y="692"/>
                    </a:lnTo>
                    <a:lnTo>
                      <a:pt x="1959" y="692"/>
                    </a:lnTo>
                    <a:lnTo>
                      <a:pt x="1961" y="692"/>
                    </a:lnTo>
                    <a:lnTo>
                      <a:pt x="1964" y="692"/>
                    </a:lnTo>
                    <a:lnTo>
                      <a:pt x="1966" y="692"/>
                    </a:lnTo>
                    <a:lnTo>
                      <a:pt x="1969" y="692"/>
                    </a:lnTo>
                    <a:lnTo>
                      <a:pt x="1971" y="692"/>
                    </a:lnTo>
                    <a:lnTo>
                      <a:pt x="1974" y="692"/>
                    </a:lnTo>
                    <a:lnTo>
                      <a:pt x="1976" y="692"/>
                    </a:lnTo>
                    <a:lnTo>
                      <a:pt x="1978" y="692"/>
                    </a:lnTo>
                    <a:lnTo>
                      <a:pt x="1981" y="692"/>
                    </a:lnTo>
                    <a:lnTo>
                      <a:pt x="1983" y="692"/>
                    </a:lnTo>
                    <a:lnTo>
                      <a:pt x="1986" y="692"/>
                    </a:lnTo>
                    <a:lnTo>
                      <a:pt x="1988" y="692"/>
                    </a:lnTo>
                    <a:lnTo>
                      <a:pt x="1990" y="692"/>
                    </a:lnTo>
                    <a:lnTo>
                      <a:pt x="1993" y="692"/>
                    </a:lnTo>
                    <a:lnTo>
                      <a:pt x="1995" y="692"/>
                    </a:lnTo>
                    <a:lnTo>
                      <a:pt x="1998" y="692"/>
                    </a:lnTo>
                    <a:lnTo>
                      <a:pt x="2000" y="692"/>
                    </a:lnTo>
                    <a:lnTo>
                      <a:pt x="2003" y="692"/>
                    </a:lnTo>
                    <a:lnTo>
                      <a:pt x="2005" y="692"/>
                    </a:lnTo>
                    <a:lnTo>
                      <a:pt x="2007" y="692"/>
                    </a:lnTo>
                    <a:lnTo>
                      <a:pt x="2010" y="692"/>
                    </a:lnTo>
                    <a:lnTo>
                      <a:pt x="2012" y="692"/>
                    </a:lnTo>
                    <a:lnTo>
                      <a:pt x="2015" y="692"/>
                    </a:lnTo>
                    <a:lnTo>
                      <a:pt x="2017" y="692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" name="Freeform 14950"/>
              <p:cNvSpPr>
                <a:spLocks/>
              </p:cNvSpPr>
              <p:nvPr/>
            </p:nvSpPr>
            <p:spPr bwMode="auto">
              <a:xfrm>
                <a:off x="553083" y="2280467"/>
                <a:ext cx="2803025" cy="794132"/>
              </a:xfrm>
              <a:custGeom>
                <a:avLst/>
                <a:gdLst>
                  <a:gd name="T0" fmla="*/ 29 w 2017"/>
                  <a:gd name="T1" fmla="*/ 890 h 890"/>
                  <a:gd name="T2" fmla="*/ 63 w 2017"/>
                  <a:gd name="T3" fmla="*/ 890 h 890"/>
                  <a:gd name="T4" fmla="*/ 96 w 2017"/>
                  <a:gd name="T5" fmla="*/ 890 h 890"/>
                  <a:gd name="T6" fmla="*/ 130 w 2017"/>
                  <a:gd name="T7" fmla="*/ 890 h 890"/>
                  <a:gd name="T8" fmla="*/ 164 w 2017"/>
                  <a:gd name="T9" fmla="*/ 890 h 890"/>
                  <a:gd name="T10" fmla="*/ 198 w 2017"/>
                  <a:gd name="T11" fmla="*/ 890 h 890"/>
                  <a:gd name="T12" fmla="*/ 232 w 2017"/>
                  <a:gd name="T13" fmla="*/ 890 h 890"/>
                  <a:gd name="T14" fmla="*/ 265 w 2017"/>
                  <a:gd name="T15" fmla="*/ 890 h 890"/>
                  <a:gd name="T16" fmla="*/ 299 w 2017"/>
                  <a:gd name="T17" fmla="*/ 878 h 890"/>
                  <a:gd name="T18" fmla="*/ 333 w 2017"/>
                  <a:gd name="T19" fmla="*/ 862 h 890"/>
                  <a:gd name="T20" fmla="*/ 367 w 2017"/>
                  <a:gd name="T21" fmla="*/ 842 h 890"/>
                  <a:gd name="T22" fmla="*/ 400 w 2017"/>
                  <a:gd name="T23" fmla="*/ 823 h 890"/>
                  <a:gd name="T24" fmla="*/ 434 w 2017"/>
                  <a:gd name="T25" fmla="*/ 799 h 890"/>
                  <a:gd name="T26" fmla="*/ 468 w 2017"/>
                  <a:gd name="T27" fmla="*/ 772 h 890"/>
                  <a:gd name="T28" fmla="*/ 502 w 2017"/>
                  <a:gd name="T29" fmla="*/ 743 h 890"/>
                  <a:gd name="T30" fmla="*/ 536 w 2017"/>
                  <a:gd name="T31" fmla="*/ 710 h 890"/>
                  <a:gd name="T32" fmla="*/ 569 w 2017"/>
                  <a:gd name="T33" fmla="*/ 666 h 890"/>
                  <a:gd name="T34" fmla="*/ 603 w 2017"/>
                  <a:gd name="T35" fmla="*/ 613 h 890"/>
                  <a:gd name="T36" fmla="*/ 637 w 2017"/>
                  <a:gd name="T37" fmla="*/ 541 h 890"/>
                  <a:gd name="T38" fmla="*/ 671 w 2017"/>
                  <a:gd name="T39" fmla="*/ 427 h 890"/>
                  <a:gd name="T40" fmla="*/ 704 w 2017"/>
                  <a:gd name="T41" fmla="*/ 87 h 890"/>
                  <a:gd name="T42" fmla="*/ 738 w 2017"/>
                  <a:gd name="T43" fmla="*/ 196 h 890"/>
                  <a:gd name="T44" fmla="*/ 772 w 2017"/>
                  <a:gd name="T45" fmla="*/ 459 h 890"/>
                  <a:gd name="T46" fmla="*/ 806 w 2017"/>
                  <a:gd name="T47" fmla="*/ 560 h 890"/>
                  <a:gd name="T48" fmla="*/ 840 w 2017"/>
                  <a:gd name="T49" fmla="*/ 628 h 890"/>
                  <a:gd name="T50" fmla="*/ 873 w 2017"/>
                  <a:gd name="T51" fmla="*/ 678 h 890"/>
                  <a:gd name="T52" fmla="*/ 907 w 2017"/>
                  <a:gd name="T53" fmla="*/ 717 h 890"/>
                  <a:gd name="T54" fmla="*/ 941 w 2017"/>
                  <a:gd name="T55" fmla="*/ 751 h 890"/>
                  <a:gd name="T56" fmla="*/ 975 w 2017"/>
                  <a:gd name="T57" fmla="*/ 779 h 890"/>
                  <a:gd name="T58" fmla="*/ 1008 w 2017"/>
                  <a:gd name="T59" fmla="*/ 804 h 890"/>
                  <a:gd name="T60" fmla="*/ 1042 w 2017"/>
                  <a:gd name="T61" fmla="*/ 828 h 890"/>
                  <a:gd name="T62" fmla="*/ 1076 w 2017"/>
                  <a:gd name="T63" fmla="*/ 847 h 890"/>
                  <a:gd name="T64" fmla="*/ 1110 w 2017"/>
                  <a:gd name="T65" fmla="*/ 866 h 890"/>
                  <a:gd name="T66" fmla="*/ 1144 w 2017"/>
                  <a:gd name="T67" fmla="*/ 883 h 890"/>
                  <a:gd name="T68" fmla="*/ 1177 w 2017"/>
                  <a:gd name="T69" fmla="*/ 890 h 890"/>
                  <a:gd name="T70" fmla="*/ 1211 w 2017"/>
                  <a:gd name="T71" fmla="*/ 890 h 890"/>
                  <a:gd name="T72" fmla="*/ 1245 w 2017"/>
                  <a:gd name="T73" fmla="*/ 890 h 890"/>
                  <a:gd name="T74" fmla="*/ 1279 w 2017"/>
                  <a:gd name="T75" fmla="*/ 890 h 890"/>
                  <a:gd name="T76" fmla="*/ 1312 w 2017"/>
                  <a:gd name="T77" fmla="*/ 890 h 890"/>
                  <a:gd name="T78" fmla="*/ 1346 w 2017"/>
                  <a:gd name="T79" fmla="*/ 890 h 890"/>
                  <a:gd name="T80" fmla="*/ 1380 w 2017"/>
                  <a:gd name="T81" fmla="*/ 890 h 890"/>
                  <a:gd name="T82" fmla="*/ 1414 w 2017"/>
                  <a:gd name="T83" fmla="*/ 890 h 890"/>
                  <a:gd name="T84" fmla="*/ 1448 w 2017"/>
                  <a:gd name="T85" fmla="*/ 890 h 890"/>
                  <a:gd name="T86" fmla="*/ 1481 w 2017"/>
                  <a:gd name="T87" fmla="*/ 890 h 890"/>
                  <a:gd name="T88" fmla="*/ 1515 w 2017"/>
                  <a:gd name="T89" fmla="*/ 890 h 890"/>
                  <a:gd name="T90" fmla="*/ 1549 w 2017"/>
                  <a:gd name="T91" fmla="*/ 890 h 890"/>
                  <a:gd name="T92" fmla="*/ 1583 w 2017"/>
                  <a:gd name="T93" fmla="*/ 890 h 890"/>
                  <a:gd name="T94" fmla="*/ 1616 w 2017"/>
                  <a:gd name="T95" fmla="*/ 890 h 890"/>
                  <a:gd name="T96" fmla="*/ 1650 w 2017"/>
                  <a:gd name="T97" fmla="*/ 890 h 890"/>
                  <a:gd name="T98" fmla="*/ 1684 w 2017"/>
                  <a:gd name="T99" fmla="*/ 890 h 890"/>
                  <a:gd name="T100" fmla="*/ 1718 w 2017"/>
                  <a:gd name="T101" fmla="*/ 890 h 890"/>
                  <a:gd name="T102" fmla="*/ 1752 w 2017"/>
                  <a:gd name="T103" fmla="*/ 890 h 890"/>
                  <a:gd name="T104" fmla="*/ 1785 w 2017"/>
                  <a:gd name="T105" fmla="*/ 890 h 890"/>
                  <a:gd name="T106" fmla="*/ 1819 w 2017"/>
                  <a:gd name="T107" fmla="*/ 890 h 890"/>
                  <a:gd name="T108" fmla="*/ 1853 w 2017"/>
                  <a:gd name="T109" fmla="*/ 890 h 890"/>
                  <a:gd name="T110" fmla="*/ 1887 w 2017"/>
                  <a:gd name="T111" fmla="*/ 890 h 890"/>
                  <a:gd name="T112" fmla="*/ 1920 w 2017"/>
                  <a:gd name="T113" fmla="*/ 890 h 890"/>
                  <a:gd name="T114" fmla="*/ 1954 w 2017"/>
                  <a:gd name="T115" fmla="*/ 890 h 890"/>
                  <a:gd name="T116" fmla="*/ 1988 w 2017"/>
                  <a:gd name="T117" fmla="*/ 890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890">
                    <a:moveTo>
                      <a:pt x="0" y="890"/>
                    </a:moveTo>
                    <a:lnTo>
                      <a:pt x="0" y="890"/>
                    </a:lnTo>
                    <a:lnTo>
                      <a:pt x="2" y="890"/>
                    </a:lnTo>
                    <a:lnTo>
                      <a:pt x="5" y="890"/>
                    </a:lnTo>
                    <a:lnTo>
                      <a:pt x="7" y="890"/>
                    </a:lnTo>
                    <a:lnTo>
                      <a:pt x="10" y="890"/>
                    </a:lnTo>
                    <a:lnTo>
                      <a:pt x="12" y="890"/>
                    </a:lnTo>
                    <a:lnTo>
                      <a:pt x="14" y="890"/>
                    </a:lnTo>
                    <a:lnTo>
                      <a:pt x="17" y="890"/>
                    </a:lnTo>
                    <a:lnTo>
                      <a:pt x="19" y="890"/>
                    </a:lnTo>
                    <a:lnTo>
                      <a:pt x="22" y="890"/>
                    </a:lnTo>
                    <a:lnTo>
                      <a:pt x="24" y="890"/>
                    </a:lnTo>
                    <a:lnTo>
                      <a:pt x="26" y="890"/>
                    </a:lnTo>
                    <a:lnTo>
                      <a:pt x="29" y="890"/>
                    </a:lnTo>
                    <a:lnTo>
                      <a:pt x="31" y="890"/>
                    </a:lnTo>
                    <a:lnTo>
                      <a:pt x="34" y="890"/>
                    </a:lnTo>
                    <a:lnTo>
                      <a:pt x="36" y="890"/>
                    </a:lnTo>
                    <a:lnTo>
                      <a:pt x="39" y="890"/>
                    </a:lnTo>
                    <a:lnTo>
                      <a:pt x="41" y="890"/>
                    </a:lnTo>
                    <a:lnTo>
                      <a:pt x="43" y="890"/>
                    </a:lnTo>
                    <a:lnTo>
                      <a:pt x="46" y="890"/>
                    </a:lnTo>
                    <a:lnTo>
                      <a:pt x="48" y="890"/>
                    </a:lnTo>
                    <a:lnTo>
                      <a:pt x="51" y="890"/>
                    </a:lnTo>
                    <a:lnTo>
                      <a:pt x="53" y="890"/>
                    </a:lnTo>
                    <a:lnTo>
                      <a:pt x="55" y="890"/>
                    </a:lnTo>
                    <a:lnTo>
                      <a:pt x="58" y="890"/>
                    </a:lnTo>
                    <a:lnTo>
                      <a:pt x="60" y="890"/>
                    </a:lnTo>
                    <a:lnTo>
                      <a:pt x="63" y="890"/>
                    </a:lnTo>
                    <a:lnTo>
                      <a:pt x="65" y="890"/>
                    </a:lnTo>
                    <a:lnTo>
                      <a:pt x="67" y="890"/>
                    </a:lnTo>
                    <a:lnTo>
                      <a:pt x="70" y="890"/>
                    </a:lnTo>
                    <a:lnTo>
                      <a:pt x="72" y="890"/>
                    </a:lnTo>
                    <a:lnTo>
                      <a:pt x="75" y="890"/>
                    </a:lnTo>
                    <a:lnTo>
                      <a:pt x="77" y="890"/>
                    </a:lnTo>
                    <a:lnTo>
                      <a:pt x="80" y="890"/>
                    </a:lnTo>
                    <a:lnTo>
                      <a:pt x="82" y="890"/>
                    </a:lnTo>
                    <a:lnTo>
                      <a:pt x="84" y="890"/>
                    </a:lnTo>
                    <a:lnTo>
                      <a:pt x="87" y="890"/>
                    </a:lnTo>
                    <a:lnTo>
                      <a:pt x="89" y="890"/>
                    </a:lnTo>
                    <a:lnTo>
                      <a:pt x="92" y="890"/>
                    </a:lnTo>
                    <a:lnTo>
                      <a:pt x="94" y="890"/>
                    </a:lnTo>
                    <a:lnTo>
                      <a:pt x="96" y="890"/>
                    </a:lnTo>
                    <a:lnTo>
                      <a:pt x="99" y="890"/>
                    </a:lnTo>
                    <a:lnTo>
                      <a:pt x="101" y="890"/>
                    </a:lnTo>
                    <a:lnTo>
                      <a:pt x="104" y="890"/>
                    </a:lnTo>
                    <a:lnTo>
                      <a:pt x="106" y="890"/>
                    </a:lnTo>
                    <a:lnTo>
                      <a:pt x="108" y="890"/>
                    </a:lnTo>
                    <a:lnTo>
                      <a:pt x="111" y="890"/>
                    </a:lnTo>
                    <a:lnTo>
                      <a:pt x="113" y="890"/>
                    </a:lnTo>
                    <a:lnTo>
                      <a:pt x="116" y="890"/>
                    </a:lnTo>
                    <a:lnTo>
                      <a:pt x="118" y="890"/>
                    </a:lnTo>
                    <a:lnTo>
                      <a:pt x="121" y="890"/>
                    </a:lnTo>
                    <a:lnTo>
                      <a:pt x="123" y="890"/>
                    </a:lnTo>
                    <a:lnTo>
                      <a:pt x="125" y="890"/>
                    </a:lnTo>
                    <a:lnTo>
                      <a:pt x="128" y="890"/>
                    </a:lnTo>
                    <a:lnTo>
                      <a:pt x="130" y="890"/>
                    </a:lnTo>
                    <a:lnTo>
                      <a:pt x="133" y="890"/>
                    </a:lnTo>
                    <a:lnTo>
                      <a:pt x="135" y="890"/>
                    </a:lnTo>
                    <a:lnTo>
                      <a:pt x="137" y="890"/>
                    </a:lnTo>
                    <a:lnTo>
                      <a:pt x="140" y="890"/>
                    </a:lnTo>
                    <a:lnTo>
                      <a:pt x="142" y="890"/>
                    </a:lnTo>
                    <a:lnTo>
                      <a:pt x="145" y="890"/>
                    </a:lnTo>
                    <a:lnTo>
                      <a:pt x="147" y="890"/>
                    </a:lnTo>
                    <a:lnTo>
                      <a:pt x="150" y="890"/>
                    </a:lnTo>
                    <a:lnTo>
                      <a:pt x="152" y="890"/>
                    </a:lnTo>
                    <a:lnTo>
                      <a:pt x="154" y="890"/>
                    </a:lnTo>
                    <a:lnTo>
                      <a:pt x="157" y="890"/>
                    </a:lnTo>
                    <a:lnTo>
                      <a:pt x="159" y="890"/>
                    </a:lnTo>
                    <a:lnTo>
                      <a:pt x="162" y="890"/>
                    </a:lnTo>
                    <a:lnTo>
                      <a:pt x="164" y="890"/>
                    </a:lnTo>
                    <a:lnTo>
                      <a:pt x="166" y="890"/>
                    </a:lnTo>
                    <a:lnTo>
                      <a:pt x="169" y="890"/>
                    </a:lnTo>
                    <a:lnTo>
                      <a:pt x="171" y="890"/>
                    </a:lnTo>
                    <a:lnTo>
                      <a:pt x="174" y="890"/>
                    </a:lnTo>
                    <a:lnTo>
                      <a:pt x="176" y="890"/>
                    </a:lnTo>
                    <a:lnTo>
                      <a:pt x="178" y="890"/>
                    </a:lnTo>
                    <a:lnTo>
                      <a:pt x="181" y="890"/>
                    </a:lnTo>
                    <a:lnTo>
                      <a:pt x="183" y="890"/>
                    </a:lnTo>
                    <a:lnTo>
                      <a:pt x="186" y="890"/>
                    </a:lnTo>
                    <a:lnTo>
                      <a:pt x="188" y="890"/>
                    </a:lnTo>
                    <a:lnTo>
                      <a:pt x="191" y="890"/>
                    </a:lnTo>
                    <a:lnTo>
                      <a:pt x="193" y="890"/>
                    </a:lnTo>
                    <a:lnTo>
                      <a:pt x="195" y="890"/>
                    </a:lnTo>
                    <a:lnTo>
                      <a:pt x="198" y="890"/>
                    </a:lnTo>
                    <a:lnTo>
                      <a:pt x="200" y="890"/>
                    </a:lnTo>
                    <a:lnTo>
                      <a:pt x="203" y="890"/>
                    </a:lnTo>
                    <a:lnTo>
                      <a:pt x="205" y="890"/>
                    </a:lnTo>
                    <a:lnTo>
                      <a:pt x="207" y="890"/>
                    </a:lnTo>
                    <a:lnTo>
                      <a:pt x="210" y="890"/>
                    </a:lnTo>
                    <a:lnTo>
                      <a:pt x="212" y="890"/>
                    </a:lnTo>
                    <a:lnTo>
                      <a:pt x="215" y="890"/>
                    </a:lnTo>
                    <a:lnTo>
                      <a:pt x="217" y="890"/>
                    </a:lnTo>
                    <a:lnTo>
                      <a:pt x="219" y="890"/>
                    </a:lnTo>
                    <a:lnTo>
                      <a:pt x="222" y="890"/>
                    </a:lnTo>
                    <a:lnTo>
                      <a:pt x="224" y="890"/>
                    </a:lnTo>
                    <a:lnTo>
                      <a:pt x="227" y="890"/>
                    </a:lnTo>
                    <a:lnTo>
                      <a:pt x="229" y="890"/>
                    </a:lnTo>
                    <a:lnTo>
                      <a:pt x="232" y="890"/>
                    </a:lnTo>
                    <a:lnTo>
                      <a:pt x="234" y="890"/>
                    </a:lnTo>
                    <a:lnTo>
                      <a:pt x="236" y="890"/>
                    </a:lnTo>
                    <a:lnTo>
                      <a:pt x="239" y="890"/>
                    </a:lnTo>
                    <a:lnTo>
                      <a:pt x="241" y="890"/>
                    </a:lnTo>
                    <a:lnTo>
                      <a:pt x="244" y="890"/>
                    </a:lnTo>
                    <a:lnTo>
                      <a:pt x="246" y="890"/>
                    </a:lnTo>
                    <a:lnTo>
                      <a:pt x="248" y="890"/>
                    </a:lnTo>
                    <a:lnTo>
                      <a:pt x="251" y="890"/>
                    </a:lnTo>
                    <a:lnTo>
                      <a:pt x="253" y="890"/>
                    </a:lnTo>
                    <a:lnTo>
                      <a:pt x="256" y="890"/>
                    </a:lnTo>
                    <a:lnTo>
                      <a:pt x="258" y="890"/>
                    </a:lnTo>
                    <a:lnTo>
                      <a:pt x="260" y="890"/>
                    </a:lnTo>
                    <a:lnTo>
                      <a:pt x="263" y="890"/>
                    </a:lnTo>
                    <a:lnTo>
                      <a:pt x="265" y="890"/>
                    </a:lnTo>
                    <a:lnTo>
                      <a:pt x="268" y="890"/>
                    </a:lnTo>
                    <a:lnTo>
                      <a:pt x="270" y="890"/>
                    </a:lnTo>
                    <a:lnTo>
                      <a:pt x="273" y="890"/>
                    </a:lnTo>
                    <a:lnTo>
                      <a:pt x="275" y="890"/>
                    </a:lnTo>
                    <a:lnTo>
                      <a:pt x="277" y="888"/>
                    </a:lnTo>
                    <a:lnTo>
                      <a:pt x="280" y="888"/>
                    </a:lnTo>
                    <a:lnTo>
                      <a:pt x="282" y="886"/>
                    </a:lnTo>
                    <a:lnTo>
                      <a:pt x="285" y="886"/>
                    </a:lnTo>
                    <a:lnTo>
                      <a:pt x="287" y="883"/>
                    </a:lnTo>
                    <a:lnTo>
                      <a:pt x="289" y="883"/>
                    </a:lnTo>
                    <a:lnTo>
                      <a:pt x="292" y="881"/>
                    </a:lnTo>
                    <a:lnTo>
                      <a:pt x="294" y="881"/>
                    </a:lnTo>
                    <a:lnTo>
                      <a:pt x="297" y="881"/>
                    </a:lnTo>
                    <a:lnTo>
                      <a:pt x="299" y="878"/>
                    </a:lnTo>
                    <a:lnTo>
                      <a:pt x="302" y="878"/>
                    </a:lnTo>
                    <a:lnTo>
                      <a:pt x="304" y="876"/>
                    </a:lnTo>
                    <a:lnTo>
                      <a:pt x="306" y="876"/>
                    </a:lnTo>
                    <a:lnTo>
                      <a:pt x="309" y="874"/>
                    </a:lnTo>
                    <a:lnTo>
                      <a:pt x="311" y="874"/>
                    </a:lnTo>
                    <a:lnTo>
                      <a:pt x="314" y="871"/>
                    </a:lnTo>
                    <a:lnTo>
                      <a:pt x="316" y="871"/>
                    </a:lnTo>
                    <a:lnTo>
                      <a:pt x="318" y="869"/>
                    </a:lnTo>
                    <a:lnTo>
                      <a:pt x="321" y="869"/>
                    </a:lnTo>
                    <a:lnTo>
                      <a:pt x="323" y="866"/>
                    </a:lnTo>
                    <a:lnTo>
                      <a:pt x="326" y="866"/>
                    </a:lnTo>
                    <a:lnTo>
                      <a:pt x="328" y="864"/>
                    </a:lnTo>
                    <a:lnTo>
                      <a:pt x="330" y="862"/>
                    </a:lnTo>
                    <a:lnTo>
                      <a:pt x="333" y="862"/>
                    </a:lnTo>
                    <a:lnTo>
                      <a:pt x="335" y="859"/>
                    </a:lnTo>
                    <a:lnTo>
                      <a:pt x="338" y="859"/>
                    </a:lnTo>
                    <a:lnTo>
                      <a:pt x="340" y="857"/>
                    </a:lnTo>
                    <a:lnTo>
                      <a:pt x="343" y="857"/>
                    </a:lnTo>
                    <a:lnTo>
                      <a:pt x="345" y="854"/>
                    </a:lnTo>
                    <a:lnTo>
                      <a:pt x="347" y="854"/>
                    </a:lnTo>
                    <a:lnTo>
                      <a:pt x="350" y="852"/>
                    </a:lnTo>
                    <a:lnTo>
                      <a:pt x="352" y="852"/>
                    </a:lnTo>
                    <a:lnTo>
                      <a:pt x="355" y="849"/>
                    </a:lnTo>
                    <a:lnTo>
                      <a:pt x="357" y="847"/>
                    </a:lnTo>
                    <a:lnTo>
                      <a:pt x="359" y="847"/>
                    </a:lnTo>
                    <a:lnTo>
                      <a:pt x="362" y="845"/>
                    </a:lnTo>
                    <a:lnTo>
                      <a:pt x="364" y="845"/>
                    </a:lnTo>
                    <a:lnTo>
                      <a:pt x="367" y="842"/>
                    </a:lnTo>
                    <a:lnTo>
                      <a:pt x="369" y="842"/>
                    </a:lnTo>
                    <a:lnTo>
                      <a:pt x="371" y="840"/>
                    </a:lnTo>
                    <a:lnTo>
                      <a:pt x="374" y="837"/>
                    </a:lnTo>
                    <a:lnTo>
                      <a:pt x="376" y="837"/>
                    </a:lnTo>
                    <a:lnTo>
                      <a:pt x="379" y="835"/>
                    </a:lnTo>
                    <a:lnTo>
                      <a:pt x="381" y="835"/>
                    </a:lnTo>
                    <a:lnTo>
                      <a:pt x="384" y="833"/>
                    </a:lnTo>
                    <a:lnTo>
                      <a:pt x="386" y="830"/>
                    </a:lnTo>
                    <a:lnTo>
                      <a:pt x="388" y="830"/>
                    </a:lnTo>
                    <a:lnTo>
                      <a:pt x="391" y="828"/>
                    </a:lnTo>
                    <a:lnTo>
                      <a:pt x="393" y="828"/>
                    </a:lnTo>
                    <a:lnTo>
                      <a:pt x="396" y="825"/>
                    </a:lnTo>
                    <a:lnTo>
                      <a:pt x="398" y="823"/>
                    </a:lnTo>
                    <a:lnTo>
                      <a:pt x="400" y="823"/>
                    </a:lnTo>
                    <a:lnTo>
                      <a:pt x="403" y="820"/>
                    </a:lnTo>
                    <a:lnTo>
                      <a:pt x="405" y="818"/>
                    </a:lnTo>
                    <a:lnTo>
                      <a:pt x="408" y="818"/>
                    </a:lnTo>
                    <a:lnTo>
                      <a:pt x="410" y="816"/>
                    </a:lnTo>
                    <a:lnTo>
                      <a:pt x="412" y="813"/>
                    </a:lnTo>
                    <a:lnTo>
                      <a:pt x="415" y="813"/>
                    </a:lnTo>
                    <a:lnTo>
                      <a:pt x="417" y="811"/>
                    </a:lnTo>
                    <a:lnTo>
                      <a:pt x="420" y="808"/>
                    </a:lnTo>
                    <a:lnTo>
                      <a:pt x="422" y="808"/>
                    </a:lnTo>
                    <a:lnTo>
                      <a:pt x="425" y="806"/>
                    </a:lnTo>
                    <a:lnTo>
                      <a:pt x="427" y="804"/>
                    </a:lnTo>
                    <a:lnTo>
                      <a:pt x="429" y="804"/>
                    </a:lnTo>
                    <a:lnTo>
                      <a:pt x="432" y="801"/>
                    </a:lnTo>
                    <a:lnTo>
                      <a:pt x="434" y="799"/>
                    </a:lnTo>
                    <a:lnTo>
                      <a:pt x="437" y="796"/>
                    </a:lnTo>
                    <a:lnTo>
                      <a:pt x="439" y="796"/>
                    </a:lnTo>
                    <a:lnTo>
                      <a:pt x="441" y="794"/>
                    </a:lnTo>
                    <a:lnTo>
                      <a:pt x="444" y="792"/>
                    </a:lnTo>
                    <a:lnTo>
                      <a:pt x="446" y="789"/>
                    </a:lnTo>
                    <a:lnTo>
                      <a:pt x="449" y="789"/>
                    </a:lnTo>
                    <a:lnTo>
                      <a:pt x="451" y="787"/>
                    </a:lnTo>
                    <a:lnTo>
                      <a:pt x="454" y="784"/>
                    </a:lnTo>
                    <a:lnTo>
                      <a:pt x="456" y="782"/>
                    </a:lnTo>
                    <a:lnTo>
                      <a:pt x="458" y="782"/>
                    </a:lnTo>
                    <a:lnTo>
                      <a:pt x="461" y="779"/>
                    </a:lnTo>
                    <a:lnTo>
                      <a:pt x="463" y="777"/>
                    </a:lnTo>
                    <a:lnTo>
                      <a:pt x="466" y="775"/>
                    </a:lnTo>
                    <a:lnTo>
                      <a:pt x="468" y="772"/>
                    </a:lnTo>
                    <a:lnTo>
                      <a:pt x="470" y="772"/>
                    </a:lnTo>
                    <a:lnTo>
                      <a:pt x="473" y="770"/>
                    </a:lnTo>
                    <a:lnTo>
                      <a:pt x="475" y="767"/>
                    </a:lnTo>
                    <a:lnTo>
                      <a:pt x="478" y="765"/>
                    </a:lnTo>
                    <a:lnTo>
                      <a:pt x="480" y="763"/>
                    </a:lnTo>
                    <a:lnTo>
                      <a:pt x="482" y="760"/>
                    </a:lnTo>
                    <a:lnTo>
                      <a:pt x="485" y="758"/>
                    </a:lnTo>
                    <a:lnTo>
                      <a:pt x="487" y="758"/>
                    </a:lnTo>
                    <a:lnTo>
                      <a:pt x="490" y="755"/>
                    </a:lnTo>
                    <a:lnTo>
                      <a:pt x="492" y="753"/>
                    </a:lnTo>
                    <a:lnTo>
                      <a:pt x="495" y="751"/>
                    </a:lnTo>
                    <a:lnTo>
                      <a:pt x="497" y="748"/>
                    </a:lnTo>
                    <a:lnTo>
                      <a:pt x="499" y="746"/>
                    </a:lnTo>
                    <a:lnTo>
                      <a:pt x="502" y="743"/>
                    </a:lnTo>
                    <a:lnTo>
                      <a:pt x="504" y="741"/>
                    </a:lnTo>
                    <a:lnTo>
                      <a:pt x="507" y="738"/>
                    </a:lnTo>
                    <a:lnTo>
                      <a:pt x="509" y="736"/>
                    </a:lnTo>
                    <a:lnTo>
                      <a:pt x="511" y="734"/>
                    </a:lnTo>
                    <a:lnTo>
                      <a:pt x="514" y="731"/>
                    </a:lnTo>
                    <a:lnTo>
                      <a:pt x="516" y="729"/>
                    </a:lnTo>
                    <a:lnTo>
                      <a:pt x="519" y="726"/>
                    </a:lnTo>
                    <a:lnTo>
                      <a:pt x="521" y="724"/>
                    </a:lnTo>
                    <a:lnTo>
                      <a:pt x="523" y="722"/>
                    </a:lnTo>
                    <a:lnTo>
                      <a:pt x="526" y="719"/>
                    </a:lnTo>
                    <a:lnTo>
                      <a:pt x="528" y="717"/>
                    </a:lnTo>
                    <a:lnTo>
                      <a:pt x="531" y="714"/>
                    </a:lnTo>
                    <a:lnTo>
                      <a:pt x="533" y="712"/>
                    </a:lnTo>
                    <a:lnTo>
                      <a:pt x="536" y="710"/>
                    </a:lnTo>
                    <a:lnTo>
                      <a:pt x="538" y="707"/>
                    </a:lnTo>
                    <a:lnTo>
                      <a:pt x="540" y="702"/>
                    </a:lnTo>
                    <a:lnTo>
                      <a:pt x="543" y="700"/>
                    </a:lnTo>
                    <a:lnTo>
                      <a:pt x="545" y="697"/>
                    </a:lnTo>
                    <a:lnTo>
                      <a:pt x="548" y="695"/>
                    </a:lnTo>
                    <a:lnTo>
                      <a:pt x="550" y="693"/>
                    </a:lnTo>
                    <a:lnTo>
                      <a:pt x="552" y="688"/>
                    </a:lnTo>
                    <a:lnTo>
                      <a:pt x="555" y="685"/>
                    </a:lnTo>
                    <a:lnTo>
                      <a:pt x="557" y="683"/>
                    </a:lnTo>
                    <a:lnTo>
                      <a:pt x="560" y="681"/>
                    </a:lnTo>
                    <a:lnTo>
                      <a:pt x="562" y="676"/>
                    </a:lnTo>
                    <a:lnTo>
                      <a:pt x="564" y="673"/>
                    </a:lnTo>
                    <a:lnTo>
                      <a:pt x="567" y="671"/>
                    </a:lnTo>
                    <a:lnTo>
                      <a:pt x="569" y="666"/>
                    </a:lnTo>
                    <a:lnTo>
                      <a:pt x="572" y="664"/>
                    </a:lnTo>
                    <a:lnTo>
                      <a:pt x="574" y="659"/>
                    </a:lnTo>
                    <a:lnTo>
                      <a:pt x="577" y="656"/>
                    </a:lnTo>
                    <a:lnTo>
                      <a:pt x="579" y="654"/>
                    </a:lnTo>
                    <a:lnTo>
                      <a:pt x="581" y="649"/>
                    </a:lnTo>
                    <a:lnTo>
                      <a:pt x="584" y="647"/>
                    </a:lnTo>
                    <a:lnTo>
                      <a:pt x="586" y="642"/>
                    </a:lnTo>
                    <a:lnTo>
                      <a:pt x="589" y="637"/>
                    </a:lnTo>
                    <a:lnTo>
                      <a:pt x="591" y="635"/>
                    </a:lnTo>
                    <a:lnTo>
                      <a:pt x="593" y="630"/>
                    </a:lnTo>
                    <a:lnTo>
                      <a:pt x="596" y="628"/>
                    </a:lnTo>
                    <a:lnTo>
                      <a:pt x="598" y="623"/>
                    </a:lnTo>
                    <a:lnTo>
                      <a:pt x="601" y="618"/>
                    </a:lnTo>
                    <a:lnTo>
                      <a:pt x="603" y="613"/>
                    </a:lnTo>
                    <a:lnTo>
                      <a:pt x="606" y="608"/>
                    </a:lnTo>
                    <a:lnTo>
                      <a:pt x="608" y="606"/>
                    </a:lnTo>
                    <a:lnTo>
                      <a:pt x="610" y="601"/>
                    </a:lnTo>
                    <a:lnTo>
                      <a:pt x="613" y="596"/>
                    </a:lnTo>
                    <a:lnTo>
                      <a:pt x="615" y="591"/>
                    </a:lnTo>
                    <a:lnTo>
                      <a:pt x="618" y="587"/>
                    </a:lnTo>
                    <a:lnTo>
                      <a:pt x="620" y="582"/>
                    </a:lnTo>
                    <a:lnTo>
                      <a:pt x="622" y="574"/>
                    </a:lnTo>
                    <a:lnTo>
                      <a:pt x="625" y="570"/>
                    </a:lnTo>
                    <a:lnTo>
                      <a:pt x="627" y="565"/>
                    </a:lnTo>
                    <a:lnTo>
                      <a:pt x="630" y="560"/>
                    </a:lnTo>
                    <a:lnTo>
                      <a:pt x="632" y="553"/>
                    </a:lnTo>
                    <a:lnTo>
                      <a:pt x="634" y="548"/>
                    </a:lnTo>
                    <a:lnTo>
                      <a:pt x="637" y="541"/>
                    </a:lnTo>
                    <a:lnTo>
                      <a:pt x="639" y="536"/>
                    </a:lnTo>
                    <a:lnTo>
                      <a:pt x="642" y="529"/>
                    </a:lnTo>
                    <a:lnTo>
                      <a:pt x="644" y="521"/>
                    </a:lnTo>
                    <a:lnTo>
                      <a:pt x="647" y="514"/>
                    </a:lnTo>
                    <a:lnTo>
                      <a:pt x="649" y="507"/>
                    </a:lnTo>
                    <a:lnTo>
                      <a:pt x="651" y="500"/>
                    </a:lnTo>
                    <a:lnTo>
                      <a:pt x="654" y="492"/>
                    </a:lnTo>
                    <a:lnTo>
                      <a:pt x="656" y="485"/>
                    </a:lnTo>
                    <a:lnTo>
                      <a:pt x="659" y="476"/>
                    </a:lnTo>
                    <a:lnTo>
                      <a:pt x="661" y="466"/>
                    </a:lnTo>
                    <a:lnTo>
                      <a:pt x="663" y="459"/>
                    </a:lnTo>
                    <a:lnTo>
                      <a:pt x="666" y="449"/>
                    </a:lnTo>
                    <a:lnTo>
                      <a:pt x="668" y="437"/>
                    </a:lnTo>
                    <a:lnTo>
                      <a:pt x="671" y="427"/>
                    </a:lnTo>
                    <a:lnTo>
                      <a:pt x="673" y="415"/>
                    </a:lnTo>
                    <a:lnTo>
                      <a:pt x="675" y="401"/>
                    </a:lnTo>
                    <a:lnTo>
                      <a:pt x="678" y="386"/>
                    </a:lnTo>
                    <a:lnTo>
                      <a:pt x="680" y="372"/>
                    </a:lnTo>
                    <a:lnTo>
                      <a:pt x="683" y="353"/>
                    </a:lnTo>
                    <a:lnTo>
                      <a:pt x="685" y="333"/>
                    </a:lnTo>
                    <a:lnTo>
                      <a:pt x="688" y="312"/>
                    </a:lnTo>
                    <a:lnTo>
                      <a:pt x="690" y="285"/>
                    </a:lnTo>
                    <a:lnTo>
                      <a:pt x="692" y="256"/>
                    </a:lnTo>
                    <a:lnTo>
                      <a:pt x="695" y="222"/>
                    </a:lnTo>
                    <a:lnTo>
                      <a:pt x="697" y="189"/>
                    </a:lnTo>
                    <a:lnTo>
                      <a:pt x="700" y="155"/>
                    </a:lnTo>
                    <a:lnTo>
                      <a:pt x="702" y="119"/>
                    </a:lnTo>
                    <a:lnTo>
                      <a:pt x="704" y="87"/>
                    </a:lnTo>
                    <a:lnTo>
                      <a:pt x="707" y="58"/>
                    </a:lnTo>
                    <a:lnTo>
                      <a:pt x="709" y="37"/>
                    </a:lnTo>
                    <a:lnTo>
                      <a:pt x="712" y="17"/>
                    </a:lnTo>
                    <a:lnTo>
                      <a:pt x="714" y="5"/>
                    </a:lnTo>
                    <a:lnTo>
                      <a:pt x="717" y="0"/>
                    </a:lnTo>
                    <a:lnTo>
                      <a:pt x="719" y="0"/>
                    </a:lnTo>
                    <a:lnTo>
                      <a:pt x="721" y="8"/>
                    </a:lnTo>
                    <a:lnTo>
                      <a:pt x="724" y="22"/>
                    </a:lnTo>
                    <a:lnTo>
                      <a:pt x="726" y="41"/>
                    </a:lnTo>
                    <a:lnTo>
                      <a:pt x="729" y="66"/>
                    </a:lnTo>
                    <a:lnTo>
                      <a:pt x="731" y="94"/>
                    </a:lnTo>
                    <a:lnTo>
                      <a:pt x="733" y="126"/>
                    </a:lnTo>
                    <a:lnTo>
                      <a:pt x="736" y="162"/>
                    </a:lnTo>
                    <a:lnTo>
                      <a:pt x="738" y="196"/>
                    </a:lnTo>
                    <a:lnTo>
                      <a:pt x="741" y="230"/>
                    </a:lnTo>
                    <a:lnTo>
                      <a:pt x="743" y="261"/>
                    </a:lnTo>
                    <a:lnTo>
                      <a:pt x="745" y="290"/>
                    </a:lnTo>
                    <a:lnTo>
                      <a:pt x="748" y="316"/>
                    </a:lnTo>
                    <a:lnTo>
                      <a:pt x="750" y="338"/>
                    </a:lnTo>
                    <a:lnTo>
                      <a:pt x="753" y="357"/>
                    </a:lnTo>
                    <a:lnTo>
                      <a:pt x="755" y="374"/>
                    </a:lnTo>
                    <a:lnTo>
                      <a:pt x="758" y="391"/>
                    </a:lnTo>
                    <a:lnTo>
                      <a:pt x="760" y="403"/>
                    </a:lnTo>
                    <a:lnTo>
                      <a:pt x="762" y="418"/>
                    </a:lnTo>
                    <a:lnTo>
                      <a:pt x="765" y="430"/>
                    </a:lnTo>
                    <a:lnTo>
                      <a:pt x="767" y="439"/>
                    </a:lnTo>
                    <a:lnTo>
                      <a:pt x="770" y="449"/>
                    </a:lnTo>
                    <a:lnTo>
                      <a:pt x="772" y="459"/>
                    </a:lnTo>
                    <a:lnTo>
                      <a:pt x="774" y="468"/>
                    </a:lnTo>
                    <a:lnTo>
                      <a:pt x="777" y="478"/>
                    </a:lnTo>
                    <a:lnTo>
                      <a:pt x="779" y="485"/>
                    </a:lnTo>
                    <a:lnTo>
                      <a:pt x="782" y="495"/>
                    </a:lnTo>
                    <a:lnTo>
                      <a:pt x="784" y="502"/>
                    </a:lnTo>
                    <a:lnTo>
                      <a:pt x="786" y="509"/>
                    </a:lnTo>
                    <a:lnTo>
                      <a:pt x="789" y="517"/>
                    </a:lnTo>
                    <a:lnTo>
                      <a:pt x="791" y="524"/>
                    </a:lnTo>
                    <a:lnTo>
                      <a:pt x="794" y="531"/>
                    </a:lnTo>
                    <a:lnTo>
                      <a:pt x="796" y="536"/>
                    </a:lnTo>
                    <a:lnTo>
                      <a:pt x="799" y="543"/>
                    </a:lnTo>
                    <a:lnTo>
                      <a:pt x="801" y="548"/>
                    </a:lnTo>
                    <a:lnTo>
                      <a:pt x="803" y="555"/>
                    </a:lnTo>
                    <a:lnTo>
                      <a:pt x="806" y="560"/>
                    </a:lnTo>
                    <a:lnTo>
                      <a:pt x="808" y="565"/>
                    </a:lnTo>
                    <a:lnTo>
                      <a:pt x="811" y="572"/>
                    </a:lnTo>
                    <a:lnTo>
                      <a:pt x="813" y="577"/>
                    </a:lnTo>
                    <a:lnTo>
                      <a:pt x="815" y="582"/>
                    </a:lnTo>
                    <a:lnTo>
                      <a:pt x="818" y="587"/>
                    </a:lnTo>
                    <a:lnTo>
                      <a:pt x="820" y="591"/>
                    </a:lnTo>
                    <a:lnTo>
                      <a:pt x="823" y="596"/>
                    </a:lnTo>
                    <a:lnTo>
                      <a:pt x="825" y="601"/>
                    </a:lnTo>
                    <a:lnTo>
                      <a:pt x="827" y="606"/>
                    </a:lnTo>
                    <a:lnTo>
                      <a:pt x="830" y="611"/>
                    </a:lnTo>
                    <a:lnTo>
                      <a:pt x="832" y="615"/>
                    </a:lnTo>
                    <a:lnTo>
                      <a:pt x="835" y="618"/>
                    </a:lnTo>
                    <a:lnTo>
                      <a:pt x="837" y="623"/>
                    </a:lnTo>
                    <a:lnTo>
                      <a:pt x="840" y="628"/>
                    </a:lnTo>
                    <a:lnTo>
                      <a:pt x="842" y="632"/>
                    </a:lnTo>
                    <a:lnTo>
                      <a:pt x="844" y="635"/>
                    </a:lnTo>
                    <a:lnTo>
                      <a:pt x="847" y="640"/>
                    </a:lnTo>
                    <a:lnTo>
                      <a:pt x="849" y="642"/>
                    </a:lnTo>
                    <a:lnTo>
                      <a:pt x="852" y="647"/>
                    </a:lnTo>
                    <a:lnTo>
                      <a:pt x="854" y="649"/>
                    </a:lnTo>
                    <a:lnTo>
                      <a:pt x="856" y="654"/>
                    </a:lnTo>
                    <a:lnTo>
                      <a:pt x="859" y="656"/>
                    </a:lnTo>
                    <a:lnTo>
                      <a:pt x="861" y="661"/>
                    </a:lnTo>
                    <a:lnTo>
                      <a:pt x="864" y="664"/>
                    </a:lnTo>
                    <a:lnTo>
                      <a:pt x="866" y="669"/>
                    </a:lnTo>
                    <a:lnTo>
                      <a:pt x="869" y="671"/>
                    </a:lnTo>
                    <a:lnTo>
                      <a:pt x="871" y="673"/>
                    </a:lnTo>
                    <a:lnTo>
                      <a:pt x="873" y="678"/>
                    </a:lnTo>
                    <a:lnTo>
                      <a:pt x="876" y="681"/>
                    </a:lnTo>
                    <a:lnTo>
                      <a:pt x="878" y="683"/>
                    </a:lnTo>
                    <a:lnTo>
                      <a:pt x="881" y="685"/>
                    </a:lnTo>
                    <a:lnTo>
                      <a:pt x="883" y="690"/>
                    </a:lnTo>
                    <a:lnTo>
                      <a:pt x="885" y="693"/>
                    </a:lnTo>
                    <a:lnTo>
                      <a:pt x="888" y="695"/>
                    </a:lnTo>
                    <a:lnTo>
                      <a:pt x="890" y="697"/>
                    </a:lnTo>
                    <a:lnTo>
                      <a:pt x="893" y="702"/>
                    </a:lnTo>
                    <a:lnTo>
                      <a:pt x="895" y="705"/>
                    </a:lnTo>
                    <a:lnTo>
                      <a:pt x="897" y="707"/>
                    </a:lnTo>
                    <a:lnTo>
                      <a:pt x="900" y="710"/>
                    </a:lnTo>
                    <a:lnTo>
                      <a:pt x="902" y="712"/>
                    </a:lnTo>
                    <a:lnTo>
                      <a:pt x="905" y="714"/>
                    </a:lnTo>
                    <a:lnTo>
                      <a:pt x="907" y="717"/>
                    </a:lnTo>
                    <a:lnTo>
                      <a:pt x="910" y="719"/>
                    </a:lnTo>
                    <a:lnTo>
                      <a:pt x="912" y="722"/>
                    </a:lnTo>
                    <a:lnTo>
                      <a:pt x="914" y="724"/>
                    </a:lnTo>
                    <a:lnTo>
                      <a:pt x="917" y="726"/>
                    </a:lnTo>
                    <a:lnTo>
                      <a:pt x="919" y="729"/>
                    </a:lnTo>
                    <a:lnTo>
                      <a:pt x="922" y="731"/>
                    </a:lnTo>
                    <a:lnTo>
                      <a:pt x="924" y="734"/>
                    </a:lnTo>
                    <a:lnTo>
                      <a:pt x="926" y="736"/>
                    </a:lnTo>
                    <a:lnTo>
                      <a:pt x="929" y="738"/>
                    </a:lnTo>
                    <a:lnTo>
                      <a:pt x="931" y="741"/>
                    </a:lnTo>
                    <a:lnTo>
                      <a:pt x="934" y="743"/>
                    </a:lnTo>
                    <a:lnTo>
                      <a:pt x="936" y="746"/>
                    </a:lnTo>
                    <a:lnTo>
                      <a:pt x="938" y="748"/>
                    </a:lnTo>
                    <a:lnTo>
                      <a:pt x="941" y="751"/>
                    </a:lnTo>
                    <a:lnTo>
                      <a:pt x="943" y="753"/>
                    </a:lnTo>
                    <a:lnTo>
                      <a:pt x="946" y="755"/>
                    </a:lnTo>
                    <a:lnTo>
                      <a:pt x="948" y="758"/>
                    </a:lnTo>
                    <a:lnTo>
                      <a:pt x="951" y="760"/>
                    </a:lnTo>
                    <a:lnTo>
                      <a:pt x="953" y="763"/>
                    </a:lnTo>
                    <a:lnTo>
                      <a:pt x="955" y="763"/>
                    </a:lnTo>
                    <a:lnTo>
                      <a:pt x="958" y="765"/>
                    </a:lnTo>
                    <a:lnTo>
                      <a:pt x="960" y="767"/>
                    </a:lnTo>
                    <a:lnTo>
                      <a:pt x="963" y="770"/>
                    </a:lnTo>
                    <a:lnTo>
                      <a:pt x="965" y="772"/>
                    </a:lnTo>
                    <a:lnTo>
                      <a:pt x="967" y="775"/>
                    </a:lnTo>
                    <a:lnTo>
                      <a:pt x="970" y="775"/>
                    </a:lnTo>
                    <a:lnTo>
                      <a:pt x="972" y="777"/>
                    </a:lnTo>
                    <a:lnTo>
                      <a:pt x="975" y="779"/>
                    </a:lnTo>
                    <a:lnTo>
                      <a:pt x="977" y="782"/>
                    </a:lnTo>
                    <a:lnTo>
                      <a:pt x="979" y="784"/>
                    </a:lnTo>
                    <a:lnTo>
                      <a:pt x="982" y="784"/>
                    </a:lnTo>
                    <a:lnTo>
                      <a:pt x="984" y="787"/>
                    </a:lnTo>
                    <a:lnTo>
                      <a:pt x="987" y="789"/>
                    </a:lnTo>
                    <a:lnTo>
                      <a:pt x="989" y="792"/>
                    </a:lnTo>
                    <a:lnTo>
                      <a:pt x="992" y="792"/>
                    </a:lnTo>
                    <a:lnTo>
                      <a:pt x="994" y="794"/>
                    </a:lnTo>
                    <a:lnTo>
                      <a:pt x="996" y="796"/>
                    </a:lnTo>
                    <a:lnTo>
                      <a:pt x="999" y="799"/>
                    </a:lnTo>
                    <a:lnTo>
                      <a:pt x="1001" y="799"/>
                    </a:lnTo>
                    <a:lnTo>
                      <a:pt x="1004" y="801"/>
                    </a:lnTo>
                    <a:lnTo>
                      <a:pt x="1006" y="804"/>
                    </a:lnTo>
                    <a:lnTo>
                      <a:pt x="1008" y="804"/>
                    </a:lnTo>
                    <a:lnTo>
                      <a:pt x="1011" y="806"/>
                    </a:lnTo>
                    <a:lnTo>
                      <a:pt x="1013" y="808"/>
                    </a:lnTo>
                    <a:lnTo>
                      <a:pt x="1016" y="808"/>
                    </a:lnTo>
                    <a:lnTo>
                      <a:pt x="1018" y="811"/>
                    </a:lnTo>
                    <a:lnTo>
                      <a:pt x="1021" y="813"/>
                    </a:lnTo>
                    <a:lnTo>
                      <a:pt x="1023" y="816"/>
                    </a:lnTo>
                    <a:lnTo>
                      <a:pt x="1025" y="816"/>
                    </a:lnTo>
                    <a:lnTo>
                      <a:pt x="1028" y="818"/>
                    </a:lnTo>
                    <a:lnTo>
                      <a:pt x="1030" y="818"/>
                    </a:lnTo>
                    <a:lnTo>
                      <a:pt x="1033" y="820"/>
                    </a:lnTo>
                    <a:lnTo>
                      <a:pt x="1035" y="823"/>
                    </a:lnTo>
                    <a:lnTo>
                      <a:pt x="1037" y="823"/>
                    </a:lnTo>
                    <a:lnTo>
                      <a:pt x="1040" y="825"/>
                    </a:lnTo>
                    <a:lnTo>
                      <a:pt x="1042" y="828"/>
                    </a:lnTo>
                    <a:lnTo>
                      <a:pt x="1045" y="828"/>
                    </a:lnTo>
                    <a:lnTo>
                      <a:pt x="1047" y="830"/>
                    </a:lnTo>
                    <a:lnTo>
                      <a:pt x="1049" y="833"/>
                    </a:lnTo>
                    <a:lnTo>
                      <a:pt x="1052" y="833"/>
                    </a:lnTo>
                    <a:lnTo>
                      <a:pt x="1054" y="835"/>
                    </a:lnTo>
                    <a:lnTo>
                      <a:pt x="1057" y="835"/>
                    </a:lnTo>
                    <a:lnTo>
                      <a:pt x="1059" y="837"/>
                    </a:lnTo>
                    <a:lnTo>
                      <a:pt x="1062" y="840"/>
                    </a:lnTo>
                    <a:lnTo>
                      <a:pt x="1064" y="840"/>
                    </a:lnTo>
                    <a:lnTo>
                      <a:pt x="1066" y="842"/>
                    </a:lnTo>
                    <a:lnTo>
                      <a:pt x="1069" y="842"/>
                    </a:lnTo>
                    <a:lnTo>
                      <a:pt x="1071" y="845"/>
                    </a:lnTo>
                    <a:lnTo>
                      <a:pt x="1074" y="845"/>
                    </a:lnTo>
                    <a:lnTo>
                      <a:pt x="1076" y="847"/>
                    </a:lnTo>
                    <a:lnTo>
                      <a:pt x="1078" y="849"/>
                    </a:lnTo>
                    <a:lnTo>
                      <a:pt x="1081" y="849"/>
                    </a:lnTo>
                    <a:lnTo>
                      <a:pt x="1083" y="852"/>
                    </a:lnTo>
                    <a:lnTo>
                      <a:pt x="1086" y="852"/>
                    </a:lnTo>
                    <a:lnTo>
                      <a:pt x="1088" y="854"/>
                    </a:lnTo>
                    <a:lnTo>
                      <a:pt x="1090" y="854"/>
                    </a:lnTo>
                    <a:lnTo>
                      <a:pt x="1093" y="857"/>
                    </a:lnTo>
                    <a:lnTo>
                      <a:pt x="1095" y="857"/>
                    </a:lnTo>
                    <a:lnTo>
                      <a:pt x="1098" y="859"/>
                    </a:lnTo>
                    <a:lnTo>
                      <a:pt x="1100" y="862"/>
                    </a:lnTo>
                    <a:lnTo>
                      <a:pt x="1103" y="862"/>
                    </a:lnTo>
                    <a:lnTo>
                      <a:pt x="1105" y="864"/>
                    </a:lnTo>
                    <a:lnTo>
                      <a:pt x="1107" y="864"/>
                    </a:lnTo>
                    <a:lnTo>
                      <a:pt x="1110" y="866"/>
                    </a:lnTo>
                    <a:lnTo>
                      <a:pt x="1112" y="866"/>
                    </a:lnTo>
                    <a:lnTo>
                      <a:pt x="1115" y="869"/>
                    </a:lnTo>
                    <a:lnTo>
                      <a:pt x="1117" y="869"/>
                    </a:lnTo>
                    <a:lnTo>
                      <a:pt x="1119" y="871"/>
                    </a:lnTo>
                    <a:lnTo>
                      <a:pt x="1122" y="871"/>
                    </a:lnTo>
                    <a:lnTo>
                      <a:pt x="1124" y="874"/>
                    </a:lnTo>
                    <a:lnTo>
                      <a:pt x="1127" y="874"/>
                    </a:lnTo>
                    <a:lnTo>
                      <a:pt x="1129" y="876"/>
                    </a:lnTo>
                    <a:lnTo>
                      <a:pt x="1131" y="876"/>
                    </a:lnTo>
                    <a:lnTo>
                      <a:pt x="1134" y="878"/>
                    </a:lnTo>
                    <a:lnTo>
                      <a:pt x="1136" y="878"/>
                    </a:lnTo>
                    <a:lnTo>
                      <a:pt x="1139" y="881"/>
                    </a:lnTo>
                    <a:lnTo>
                      <a:pt x="1141" y="881"/>
                    </a:lnTo>
                    <a:lnTo>
                      <a:pt x="1144" y="883"/>
                    </a:lnTo>
                    <a:lnTo>
                      <a:pt x="1146" y="883"/>
                    </a:lnTo>
                    <a:lnTo>
                      <a:pt x="1148" y="886"/>
                    </a:lnTo>
                    <a:lnTo>
                      <a:pt x="1151" y="886"/>
                    </a:lnTo>
                    <a:lnTo>
                      <a:pt x="1153" y="886"/>
                    </a:lnTo>
                    <a:lnTo>
                      <a:pt x="1156" y="888"/>
                    </a:lnTo>
                    <a:lnTo>
                      <a:pt x="1158" y="888"/>
                    </a:lnTo>
                    <a:lnTo>
                      <a:pt x="1160" y="890"/>
                    </a:lnTo>
                    <a:lnTo>
                      <a:pt x="1163" y="890"/>
                    </a:lnTo>
                    <a:lnTo>
                      <a:pt x="1165" y="890"/>
                    </a:lnTo>
                    <a:lnTo>
                      <a:pt x="1168" y="890"/>
                    </a:lnTo>
                    <a:lnTo>
                      <a:pt x="1170" y="890"/>
                    </a:lnTo>
                    <a:lnTo>
                      <a:pt x="1173" y="890"/>
                    </a:lnTo>
                    <a:lnTo>
                      <a:pt x="1175" y="890"/>
                    </a:lnTo>
                    <a:lnTo>
                      <a:pt x="1177" y="890"/>
                    </a:lnTo>
                    <a:lnTo>
                      <a:pt x="1180" y="890"/>
                    </a:lnTo>
                    <a:lnTo>
                      <a:pt x="1182" y="890"/>
                    </a:lnTo>
                    <a:lnTo>
                      <a:pt x="1185" y="890"/>
                    </a:lnTo>
                    <a:lnTo>
                      <a:pt x="1187" y="890"/>
                    </a:lnTo>
                    <a:lnTo>
                      <a:pt x="1189" y="890"/>
                    </a:lnTo>
                    <a:lnTo>
                      <a:pt x="1192" y="890"/>
                    </a:lnTo>
                    <a:lnTo>
                      <a:pt x="1194" y="890"/>
                    </a:lnTo>
                    <a:lnTo>
                      <a:pt x="1197" y="890"/>
                    </a:lnTo>
                    <a:lnTo>
                      <a:pt x="1199" y="890"/>
                    </a:lnTo>
                    <a:lnTo>
                      <a:pt x="1201" y="890"/>
                    </a:lnTo>
                    <a:lnTo>
                      <a:pt x="1204" y="890"/>
                    </a:lnTo>
                    <a:lnTo>
                      <a:pt x="1206" y="890"/>
                    </a:lnTo>
                    <a:lnTo>
                      <a:pt x="1209" y="890"/>
                    </a:lnTo>
                    <a:lnTo>
                      <a:pt x="1211" y="890"/>
                    </a:lnTo>
                    <a:lnTo>
                      <a:pt x="1214" y="890"/>
                    </a:lnTo>
                    <a:lnTo>
                      <a:pt x="1216" y="890"/>
                    </a:lnTo>
                    <a:lnTo>
                      <a:pt x="1218" y="890"/>
                    </a:lnTo>
                    <a:lnTo>
                      <a:pt x="1221" y="890"/>
                    </a:lnTo>
                    <a:lnTo>
                      <a:pt x="1223" y="890"/>
                    </a:lnTo>
                    <a:lnTo>
                      <a:pt x="1226" y="890"/>
                    </a:lnTo>
                    <a:lnTo>
                      <a:pt x="1228" y="890"/>
                    </a:lnTo>
                    <a:lnTo>
                      <a:pt x="1230" y="890"/>
                    </a:lnTo>
                    <a:lnTo>
                      <a:pt x="1233" y="890"/>
                    </a:lnTo>
                    <a:lnTo>
                      <a:pt x="1235" y="890"/>
                    </a:lnTo>
                    <a:lnTo>
                      <a:pt x="1238" y="890"/>
                    </a:lnTo>
                    <a:lnTo>
                      <a:pt x="1240" y="890"/>
                    </a:lnTo>
                    <a:lnTo>
                      <a:pt x="1242" y="890"/>
                    </a:lnTo>
                    <a:lnTo>
                      <a:pt x="1245" y="890"/>
                    </a:lnTo>
                    <a:lnTo>
                      <a:pt x="1247" y="890"/>
                    </a:lnTo>
                    <a:lnTo>
                      <a:pt x="1250" y="890"/>
                    </a:lnTo>
                    <a:lnTo>
                      <a:pt x="1252" y="890"/>
                    </a:lnTo>
                    <a:lnTo>
                      <a:pt x="1255" y="890"/>
                    </a:lnTo>
                    <a:lnTo>
                      <a:pt x="1257" y="890"/>
                    </a:lnTo>
                    <a:lnTo>
                      <a:pt x="1259" y="890"/>
                    </a:lnTo>
                    <a:lnTo>
                      <a:pt x="1262" y="890"/>
                    </a:lnTo>
                    <a:lnTo>
                      <a:pt x="1264" y="890"/>
                    </a:lnTo>
                    <a:lnTo>
                      <a:pt x="1267" y="890"/>
                    </a:lnTo>
                    <a:lnTo>
                      <a:pt x="1269" y="890"/>
                    </a:lnTo>
                    <a:lnTo>
                      <a:pt x="1271" y="890"/>
                    </a:lnTo>
                    <a:lnTo>
                      <a:pt x="1274" y="890"/>
                    </a:lnTo>
                    <a:lnTo>
                      <a:pt x="1276" y="890"/>
                    </a:lnTo>
                    <a:lnTo>
                      <a:pt x="1279" y="890"/>
                    </a:lnTo>
                    <a:lnTo>
                      <a:pt x="1281" y="890"/>
                    </a:lnTo>
                    <a:lnTo>
                      <a:pt x="1284" y="890"/>
                    </a:lnTo>
                    <a:lnTo>
                      <a:pt x="1286" y="890"/>
                    </a:lnTo>
                    <a:lnTo>
                      <a:pt x="1288" y="890"/>
                    </a:lnTo>
                    <a:lnTo>
                      <a:pt x="1291" y="890"/>
                    </a:lnTo>
                    <a:lnTo>
                      <a:pt x="1293" y="890"/>
                    </a:lnTo>
                    <a:lnTo>
                      <a:pt x="1296" y="890"/>
                    </a:lnTo>
                    <a:lnTo>
                      <a:pt x="1298" y="890"/>
                    </a:lnTo>
                    <a:lnTo>
                      <a:pt x="1300" y="890"/>
                    </a:lnTo>
                    <a:lnTo>
                      <a:pt x="1303" y="890"/>
                    </a:lnTo>
                    <a:lnTo>
                      <a:pt x="1305" y="890"/>
                    </a:lnTo>
                    <a:lnTo>
                      <a:pt x="1308" y="890"/>
                    </a:lnTo>
                    <a:lnTo>
                      <a:pt x="1310" y="890"/>
                    </a:lnTo>
                    <a:lnTo>
                      <a:pt x="1312" y="890"/>
                    </a:lnTo>
                    <a:lnTo>
                      <a:pt x="1315" y="890"/>
                    </a:lnTo>
                    <a:lnTo>
                      <a:pt x="1317" y="890"/>
                    </a:lnTo>
                    <a:lnTo>
                      <a:pt x="1320" y="890"/>
                    </a:lnTo>
                    <a:lnTo>
                      <a:pt x="1322" y="890"/>
                    </a:lnTo>
                    <a:lnTo>
                      <a:pt x="1325" y="890"/>
                    </a:lnTo>
                    <a:lnTo>
                      <a:pt x="1327" y="890"/>
                    </a:lnTo>
                    <a:lnTo>
                      <a:pt x="1329" y="890"/>
                    </a:lnTo>
                    <a:lnTo>
                      <a:pt x="1332" y="890"/>
                    </a:lnTo>
                    <a:lnTo>
                      <a:pt x="1334" y="890"/>
                    </a:lnTo>
                    <a:lnTo>
                      <a:pt x="1337" y="890"/>
                    </a:lnTo>
                    <a:lnTo>
                      <a:pt x="1339" y="890"/>
                    </a:lnTo>
                    <a:lnTo>
                      <a:pt x="1341" y="890"/>
                    </a:lnTo>
                    <a:lnTo>
                      <a:pt x="1344" y="890"/>
                    </a:lnTo>
                    <a:lnTo>
                      <a:pt x="1346" y="890"/>
                    </a:lnTo>
                    <a:lnTo>
                      <a:pt x="1349" y="890"/>
                    </a:lnTo>
                    <a:lnTo>
                      <a:pt x="1351" y="890"/>
                    </a:lnTo>
                    <a:lnTo>
                      <a:pt x="1353" y="890"/>
                    </a:lnTo>
                    <a:lnTo>
                      <a:pt x="1356" y="890"/>
                    </a:lnTo>
                    <a:lnTo>
                      <a:pt x="1358" y="890"/>
                    </a:lnTo>
                    <a:lnTo>
                      <a:pt x="1361" y="890"/>
                    </a:lnTo>
                    <a:lnTo>
                      <a:pt x="1363" y="890"/>
                    </a:lnTo>
                    <a:lnTo>
                      <a:pt x="1366" y="890"/>
                    </a:lnTo>
                    <a:lnTo>
                      <a:pt x="1368" y="890"/>
                    </a:lnTo>
                    <a:lnTo>
                      <a:pt x="1370" y="890"/>
                    </a:lnTo>
                    <a:lnTo>
                      <a:pt x="1373" y="890"/>
                    </a:lnTo>
                    <a:lnTo>
                      <a:pt x="1375" y="890"/>
                    </a:lnTo>
                    <a:lnTo>
                      <a:pt x="1378" y="890"/>
                    </a:lnTo>
                    <a:lnTo>
                      <a:pt x="1380" y="890"/>
                    </a:lnTo>
                    <a:lnTo>
                      <a:pt x="1382" y="890"/>
                    </a:lnTo>
                    <a:lnTo>
                      <a:pt x="1385" y="890"/>
                    </a:lnTo>
                    <a:lnTo>
                      <a:pt x="1387" y="890"/>
                    </a:lnTo>
                    <a:lnTo>
                      <a:pt x="1390" y="890"/>
                    </a:lnTo>
                    <a:lnTo>
                      <a:pt x="1392" y="890"/>
                    </a:lnTo>
                    <a:lnTo>
                      <a:pt x="1394" y="890"/>
                    </a:lnTo>
                    <a:lnTo>
                      <a:pt x="1397" y="890"/>
                    </a:lnTo>
                    <a:lnTo>
                      <a:pt x="1399" y="890"/>
                    </a:lnTo>
                    <a:lnTo>
                      <a:pt x="1402" y="890"/>
                    </a:lnTo>
                    <a:lnTo>
                      <a:pt x="1404" y="890"/>
                    </a:lnTo>
                    <a:lnTo>
                      <a:pt x="1407" y="890"/>
                    </a:lnTo>
                    <a:lnTo>
                      <a:pt x="1409" y="890"/>
                    </a:lnTo>
                    <a:lnTo>
                      <a:pt x="1411" y="890"/>
                    </a:lnTo>
                    <a:lnTo>
                      <a:pt x="1414" y="890"/>
                    </a:lnTo>
                    <a:lnTo>
                      <a:pt x="1416" y="890"/>
                    </a:lnTo>
                    <a:lnTo>
                      <a:pt x="1419" y="890"/>
                    </a:lnTo>
                    <a:lnTo>
                      <a:pt x="1421" y="890"/>
                    </a:lnTo>
                    <a:lnTo>
                      <a:pt x="1423" y="890"/>
                    </a:lnTo>
                    <a:lnTo>
                      <a:pt x="1426" y="890"/>
                    </a:lnTo>
                    <a:lnTo>
                      <a:pt x="1428" y="890"/>
                    </a:lnTo>
                    <a:lnTo>
                      <a:pt x="1431" y="890"/>
                    </a:lnTo>
                    <a:lnTo>
                      <a:pt x="1433" y="890"/>
                    </a:lnTo>
                    <a:lnTo>
                      <a:pt x="1436" y="890"/>
                    </a:lnTo>
                    <a:lnTo>
                      <a:pt x="1438" y="890"/>
                    </a:lnTo>
                    <a:lnTo>
                      <a:pt x="1440" y="890"/>
                    </a:lnTo>
                    <a:lnTo>
                      <a:pt x="1443" y="890"/>
                    </a:lnTo>
                    <a:lnTo>
                      <a:pt x="1445" y="890"/>
                    </a:lnTo>
                    <a:lnTo>
                      <a:pt x="1448" y="890"/>
                    </a:lnTo>
                    <a:lnTo>
                      <a:pt x="1450" y="890"/>
                    </a:lnTo>
                    <a:lnTo>
                      <a:pt x="1452" y="890"/>
                    </a:lnTo>
                    <a:lnTo>
                      <a:pt x="1455" y="890"/>
                    </a:lnTo>
                    <a:lnTo>
                      <a:pt x="1457" y="890"/>
                    </a:lnTo>
                    <a:lnTo>
                      <a:pt x="1460" y="890"/>
                    </a:lnTo>
                    <a:lnTo>
                      <a:pt x="1462" y="890"/>
                    </a:lnTo>
                    <a:lnTo>
                      <a:pt x="1464" y="890"/>
                    </a:lnTo>
                    <a:lnTo>
                      <a:pt x="1467" y="890"/>
                    </a:lnTo>
                    <a:lnTo>
                      <a:pt x="1469" y="890"/>
                    </a:lnTo>
                    <a:lnTo>
                      <a:pt x="1472" y="890"/>
                    </a:lnTo>
                    <a:lnTo>
                      <a:pt x="1474" y="890"/>
                    </a:lnTo>
                    <a:lnTo>
                      <a:pt x="1477" y="890"/>
                    </a:lnTo>
                    <a:lnTo>
                      <a:pt x="1479" y="890"/>
                    </a:lnTo>
                    <a:lnTo>
                      <a:pt x="1481" y="890"/>
                    </a:lnTo>
                    <a:lnTo>
                      <a:pt x="1484" y="890"/>
                    </a:lnTo>
                    <a:lnTo>
                      <a:pt x="1486" y="890"/>
                    </a:lnTo>
                    <a:lnTo>
                      <a:pt x="1489" y="890"/>
                    </a:lnTo>
                    <a:lnTo>
                      <a:pt x="1491" y="890"/>
                    </a:lnTo>
                    <a:lnTo>
                      <a:pt x="1493" y="890"/>
                    </a:lnTo>
                    <a:lnTo>
                      <a:pt x="1496" y="890"/>
                    </a:lnTo>
                    <a:lnTo>
                      <a:pt x="1498" y="890"/>
                    </a:lnTo>
                    <a:lnTo>
                      <a:pt x="1501" y="890"/>
                    </a:lnTo>
                    <a:lnTo>
                      <a:pt x="1503" y="890"/>
                    </a:lnTo>
                    <a:lnTo>
                      <a:pt x="1505" y="890"/>
                    </a:lnTo>
                    <a:lnTo>
                      <a:pt x="1508" y="890"/>
                    </a:lnTo>
                    <a:lnTo>
                      <a:pt x="1510" y="890"/>
                    </a:lnTo>
                    <a:lnTo>
                      <a:pt x="1513" y="890"/>
                    </a:lnTo>
                    <a:lnTo>
                      <a:pt x="1515" y="890"/>
                    </a:lnTo>
                    <a:lnTo>
                      <a:pt x="1518" y="890"/>
                    </a:lnTo>
                    <a:lnTo>
                      <a:pt x="1520" y="890"/>
                    </a:lnTo>
                    <a:lnTo>
                      <a:pt x="1522" y="890"/>
                    </a:lnTo>
                    <a:lnTo>
                      <a:pt x="1525" y="890"/>
                    </a:lnTo>
                    <a:lnTo>
                      <a:pt x="1527" y="890"/>
                    </a:lnTo>
                    <a:lnTo>
                      <a:pt x="1530" y="890"/>
                    </a:lnTo>
                    <a:lnTo>
                      <a:pt x="1532" y="890"/>
                    </a:lnTo>
                    <a:lnTo>
                      <a:pt x="1534" y="890"/>
                    </a:lnTo>
                    <a:lnTo>
                      <a:pt x="1537" y="890"/>
                    </a:lnTo>
                    <a:lnTo>
                      <a:pt x="1539" y="890"/>
                    </a:lnTo>
                    <a:lnTo>
                      <a:pt x="1542" y="890"/>
                    </a:lnTo>
                    <a:lnTo>
                      <a:pt x="1544" y="890"/>
                    </a:lnTo>
                    <a:lnTo>
                      <a:pt x="1546" y="890"/>
                    </a:lnTo>
                    <a:lnTo>
                      <a:pt x="1549" y="890"/>
                    </a:lnTo>
                    <a:lnTo>
                      <a:pt x="1551" y="890"/>
                    </a:lnTo>
                    <a:lnTo>
                      <a:pt x="1554" y="890"/>
                    </a:lnTo>
                    <a:lnTo>
                      <a:pt x="1556" y="890"/>
                    </a:lnTo>
                    <a:lnTo>
                      <a:pt x="1559" y="890"/>
                    </a:lnTo>
                    <a:lnTo>
                      <a:pt x="1561" y="890"/>
                    </a:lnTo>
                    <a:lnTo>
                      <a:pt x="1563" y="890"/>
                    </a:lnTo>
                    <a:lnTo>
                      <a:pt x="1566" y="890"/>
                    </a:lnTo>
                    <a:lnTo>
                      <a:pt x="1568" y="890"/>
                    </a:lnTo>
                    <a:lnTo>
                      <a:pt x="1571" y="890"/>
                    </a:lnTo>
                    <a:lnTo>
                      <a:pt x="1573" y="890"/>
                    </a:lnTo>
                    <a:lnTo>
                      <a:pt x="1575" y="890"/>
                    </a:lnTo>
                    <a:lnTo>
                      <a:pt x="1578" y="890"/>
                    </a:lnTo>
                    <a:lnTo>
                      <a:pt x="1580" y="890"/>
                    </a:lnTo>
                    <a:lnTo>
                      <a:pt x="1583" y="890"/>
                    </a:lnTo>
                    <a:lnTo>
                      <a:pt x="1585" y="890"/>
                    </a:lnTo>
                    <a:lnTo>
                      <a:pt x="1588" y="890"/>
                    </a:lnTo>
                    <a:lnTo>
                      <a:pt x="1590" y="890"/>
                    </a:lnTo>
                    <a:lnTo>
                      <a:pt x="1592" y="890"/>
                    </a:lnTo>
                    <a:lnTo>
                      <a:pt x="1595" y="890"/>
                    </a:lnTo>
                    <a:lnTo>
                      <a:pt x="1597" y="890"/>
                    </a:lnTo>
                    <a:lnTo>
                      <a:pt x="1600" y="890"/>
                    </a:lnTo>
                    <a:lnTo>
                      <a:pt x="1602" y="890"/>
                    </a:lnTo>
                    <a:lnTo>
                      <a:pt x="1604" y="890"/>
                    </a:lnTo>
                    <a:lnTo>
                      <a:pt x="1607" y="890"/>
                    </a:lnTo>
                    <a:lnTo>
                      <a:pt x="1609" y="890"/>
                    </a:lnTo>
                    <a:lnTo>
                      <a:pt x="1612" y="890"/>
                    </a:lnTo>
                    <a:lnTo>
                      <a:pt x="1614" y="890"/>
                    </a:lnTo>
                    <a:lnTo>
                      <a:pt x="1616" y="890"/>
                    </a:lnTo>
                    <a:lnTo>
                      <a:pt x="1619" y="890"/>
                    </a:lnTo>
                    <a:lnTo>
                      <a:pt x="1621" y="890"/>
                    </a:lnTo>
                    <a:lnTo>
                      <a:pt x="1624" y="890"/>
                    </a:lnTo>
                    <a:lnTo>
                      <a:pt x="1626" y="890"/>
                    </a:lnTo>
                    <a:lnTo>
                      <a:pt x="1629" y="890"/>
                    </a:lnTo>
                    <a:lnTo>
                      <a:pt x="1631" y="890"/>
                    </a:lnTo>
                    <a:lnTo>
                      <a:pt x="1633" y="890"/>
                    </a:lnTo>
                    <a:lnTo>
                      <a:pt x="1636" y="890"/>
                    </a:lnTo>
                    <a:lnTo>
                      <a:pt x="1638" y="890"/>
                    </a:lnTo>
                    <a:lnTo>
                      <a:pt x="1641" y="890"/>
                    </a:lnTo>
                    <a:lnTo>
                      <a:pt x="1643" y="890"/>
                    </a:lnTo>
                    <a:lnTo>
                      <a:pt x="1645" y="890"/>
                    </a:lnTo>
                    <a:lnTo>
                      <a:pt x="1648" y="890"/>
                    </a:lnTo>
                    <a:lnTo>
                      <a:pt x="1650" y="890"/>
                    </a:lnTo>
                    <a:lnTo>
                      <a:pt x="1653" y="890"/>
                    </a:lnTo>
                    <a:lnTo>
                      <a:pt x="1655" y="890"/>
                    </a:lnTo>
                    <a:lnTo>
                      <a:pt x="1657" y="890"/>
                    </a:lnTo>
                    <a:lnTo>
                      <a:pt x="1660" y="890"/>
                    </a:lnTo>
                    <a:lnTo>
                      <a:pt x="1662" y="890"/>
                    </a:lnTo>
                    <a:lnTo>
                      <a:pt x="1665" y="890"/>
                    </a:lnTo>
                    <a:lnTo>
                      <a:pt x="1667" y="890"/>
                    </a:lnTo>
                    <a:lnTo>
                      <a:pt x="1670" y="890"/>
                    </a:lnTo>
                    <a:lnTo>
                      <a:pt x="1672" y="890"/>
                    </a:lnTo>
                    <a:lnTo>
                      <a:pt x="1674" y="890"/>
                    </a:lnTo>
                    <a:lnTo>
                      <a:pt x="1677" y="890"/>
                    </a:lnTo>
                    <a:lnTo>
                      <a:pt x="1679" y="890"/>
                    </a:lnTo>
                    <a:lnTo>
                      <a:pt x="1682" y="890"/>
                    </a:lnTo>
                    <a:lnTo>
                      <a:pt x="1684" y="890"/>
                    </a:lnTo>
                    <a:lnTo>
                      <a:pt x="1686" y="890"/>
                    </a:lnTo>
                    <a:lnTo>
                      <a:pt x="1689" y="890"/>
                    </a:lnTo>
                    <a:lnTo>
                      <a:pt x="1691" y="890"/>
                    </a:lnTo>
                    <a:lnTo>
                      <a:pt x="1694" y="890"/>
                    </a:lnTo>
                    <a:lnTo>
                      <a:pt x="1696" y="890"/>
                    </a:lnTo>
                    <a:lnTo>
                      <a:pt x="1698" y="890"/>
                    </a:lnTo>
                    <a:lnTo>
                      <a:pt x="1701" y="890"/>
                    </a:lnTo>
                    <a:lnTo>
                      <a:pt x="1703" y="890"/>
                    </a:lnTo>
                    <a:lnTo>
                      <a:pt x="1706" y="890"/>
                    </a:lnTo>
                    <a:lnTo>
                      <a:pt x="1708" y="890"/>
                    </a:lnTo>
                    <a:lnTo>
                      <a:pt x="1711" y="890"/>
                    </a:lnTo>
                    <a:lnTo>
                      <a:pt x="1713" y="890"/>
                    </a:lnTo>
                    <a:lnTo>
                      <a:pt x="1715" y="890"/>
                    </a:lnTo>
                    <a:lnTo>
                      <a:pt x="1718" y="890"/>
                    </a:lnTo>
                    <a:lnTo>
                      <a:pt x="1720" y="890"/>
                    </a:lnTo>
                    <a:lnTo>
                      <a:pt x="1723" y="890"/>
                    </a:lnTo>
                    <a:lnTo>
                      <a:pt x="1725" y="890"/>
                    </a:lnTo>
                    <a:lnTo>
                      <a:pt x="1727" y="890"/>
                    </a:lnTo>
                    <a:lnTo>
                      <a:pt x="1730" y="890"/>
                    </a:lnTo>
                    <a:lnTo>
                      <a:pt x="1732" y="890"/>
                    </a:lnTo>
                    <a:lnTo>
                      <a:pt x="1735" y="890"/>
                    </a:lnTo>
                    <a:lnTo>
                      <a:pt x="1737" y="890"/>
                    </a:lnTo>
                    <a:lnTo>
                      <a:pt x="1740" y="890"/>
                    </a:lnTo>
                    <a:lnTo>
                      <a:pt x="1742" y="890"/>
                    </a:lnTo>
                    <a:lnTo>
                      <a:pt x="1744" y="890"/>
                    </a:lnTo>
                    <a:lnTo>
                      <a:pt x="1747" y="890"/>
                    </a:lnTo>
                    <a:lnTo>
                      <a:pt x="1749" y="890"/>
                    </a:lnTo>
                    <a:lnTo>
                      <a:pt x="1752" y="890"/>
                    </a:lnTo>
                    <a:lnTo>
                      <a:pt x="1754" y="890"/>
                    </a:lnTo>
                    <a:lnTo>
                      <a:pt x="1756" y="890"/>
                    </a:lnTo>
                    <a:lnTo>
                      <a:pt x="1759" y="890"/>
                    </a:lnTo>
                    <a:lnTo>
                      <a:pt x="1761" y="890"/>
                    </a:lnTo>
                    <a:lnTo>
                      <a:pt x="1764" y="890"/>
                    </a:lnTo>
                    <a:lnTo>
                      <a:pt x="1766" y="890"/>
                    </a:lnTo>
                    <a:lnTo>
                      <a:pt x="1768" y="890"/>
                    </a:lnTo>
                    <a:lnTo>
                      <a:pt x="1771" y="890"/>
                    </a:lnTo>
                    <a:lnTo>
                      <a:pt x="1773" y="890"/>
                    </a:lnTo>
                    <a:lnTo>
                      <a:pt x="1776" y="890"/>
                    </a:lnTo>
                    <a:lnTo>
                      <a:pt x="1778" y="890"/>
                    </a:lnTo>
                    <a:lnTo>
                      <a:pt x="1781" y="890"/>
                    </a:lnTo>
                    <a:lnTo>
                      <a:pt x="1783" y="890"/>
                    </a:lnTo>
                    <a:lnTo>
                      <a:pt x="1785" y="890"/>
                    </a:lnTo>
                    <a:lnTo>
                      <a:pt x="1788" y="890"/>
                    </a:lnTo>
                    <a:lnTo>
                      <a:pt x="1790" y="890"/>
                    </a:lnTo>
                    <a:lnTo>
                      <a:pt x="1793" y="890"/>
                    </a:lnTo>
                    <a:lnTo>
                      <a:pt x="1795" y="890"/>
                    </a:lnTo>
                    <a:lnTo>
                      <a:pt x="1797" y="890"/>
                    </a:lnTo>
                    <a:lnTo>
                      <a:pt x="1800" y="890"/>
                    </a:lnTo>
                    <a:lnTo>
                      <a:pt x="1802" y="890"/>
                    </a:lnTo>
                    <a:lnTo>
                      <a:pt x="1805" y="890"/>
                    </a:lnTo>
                    <a:lnTo>
                      <a:pt x="1807" y="890"/>
                    </a:lnTo>
                    <a:lnTo>
                      <a:pt x="1809" y="890"/>
                    </a:lnTo>
                    <a:lnTo>
                      <a:pt x="1812" y="890"/>
                    </a:lnTo>
                    <a:lnTo>
                      <a:pt x="1814" y="890"/>
                    </a:lnTo>
                    <a:lnTo>
                      <a:pt x="1817" y="890"/>
                    </a:lnTo>
                    <a:lnTo>
                      <a:pt x="1819" y="890"/>
                    </a:lnTo>
                    <a:lnTo>
                      <a:pt x="1822" y="890"/>
                    </a:lnTo>
                    <a:lnTo>
                      <a:pt x="1824" y="890"/>
                    </a:lnTo>
                    <a:lnTo>
                      <a:pt x="1826" y="890"/>
                    </a:lnTo>
                    <a:lnTo>
                      <a:pt x="1829" y="890"/>
                    </a:lnTo>
                    <a:lnTo>
                      <a:pt x="1831" y="890"/>
                    </a:lnTo>
                    <a:lnTo>
                      <a:pt x="1834" y="890"/>
                    </a:lnTo>
                    <a:lnTo>
                      <a:pt x="1836" y="890"/>
                    </a:lnTo>
                    <a:lnTo>
                      <a:pt x="1838" y="890"/>
                    </a:lnTo>
                    <a:lnTo>
                      <a:pt x="1841" y="890"/>
                    </a:lnTo>
                    <a:lnTo>
                      <a:pt x="1843" y="890"/>
                    </a:lnTo>
                    <a:lnTo>
                      <a:pt x="1846" y="890"/>
                    </a:lnTo>
                    <a:lnTo>
                      <a:pt x="1848" y="890"/>
                    </a:lnTo>
                    <a:lnTo>
                      <a:pt x="1851" y="890"/>
                    </a:lnTo>
                    <a:lnTo>
                      <a:pt x="1853" y="890"/>
                    </a:lnTo>
                    <a:lnTo>
                      <a:pt x="1855" y="890"/>
                    </a:lnTo>
                    <a:lnTo>
                      <a:pt x="1858" y="890"/>
                    </a:lnTo>
                    <a:lnTo>
                      <a:pt x="1860" y="890"/>
                    </a:lnTo>
                    <a:lnTo>
                      <a:pt x="1863" y="890"/>
                    </a:lnTo>
                    <a:lnTo>
                      <a:pt x="1865" y="890"/>
                    </a:lnTo>
                    <a:lnTo>
                      <a:pt x="1867" y="890"/>
                    </a:lnTo>
                    <a:lnTo>
                      <a:pt x="1870" y="890"/>
                    </a:lnTo>
                    <a:lnTo>
                      <a:pt x="1872" y="890"/>
                    </a:lnTo>
                    <a:lnTo>
                      <a:pt x="1875" y="890"/>
                    </a:lnTo>
                    <a:lnTo>
                      <a:pt x="1877" y="890"/>
                    </a:lnTo>
                    <a:lnTo>
                      <a:pt x="1879" y="890"/>
                    </a:lnTo>
                    <a:lnTo>
                      <a:pt x="1882" y="890"/>
                    </a:lnTo>
                    <a:lnTo>
                      <a:pt x="1884" y="890"/>
                    </a:lnTo>
                    <a:lnTo>
                      <a:pt x="1887" y="890"/>
                    </a:lnTo>
                    <a:lnTo>
                      <a:pt x="1889" y="890"/>
                    </a:lnTo>
                    <a:lnTo>
                      <a:pt x="1892" y="890"/>
                    </a:lnTo>
                    <a:lnTo>
                      <a:pt x="1894" y="890"/>
                    </a:lnTo>
                    <a:lnTo>
                      <a:pt x="1896" y="890"/>
                    </a:lnTo>
                    <a:lnTo>
                      <a:pt x="1899" y="890"/>
                    </a:lnTo>
                    <a:lnTo>
                      <a:pt x="1901" y="890"/>
                    </a:lnTo>
                    <a:lnTo>
                      <a:pt x="1904" y="890"/>
                    </a:lnTo>
                    <a:lnTo>
                      <a:pt x="1906" y="890"/>
                    </a:lnTo>
                    <a:lnTo>
                      <a:pt x="1908" y="890"/>
                    </a:lnTo>
                    <a:lnTo>
                      <a:pt x="1911" y="890"/>
                    </a:lnTo>
                    <a:lnTo>
                      <a:pt x="1913" y="890"/>
                    </a:lnTo>
                    <a:lnTo>
                      <a:pt x="1916" y="890"/>
                    </a:lnTo>
                    <a:lnTo>
                      <a:pt x="1918" y="890"/>
                    </a:lnTo>
                    <a:lnTo>
                      <a:pt x="1920" y="890"/>
                    </a:lnTo>
                    <a:lnTo>
                      <a:pt x="1923" y="890"/>
                    </a:lnTo>
                    <a:lnTo>
                      <a:pt x="1925" y="890"/>
                    </a:lnTo>
                    <a:lnTo>
                      <a:pt x="1928" y="890"/>
                    </a:lnTo>
                    <a:lnTo>
                      <a:pt x="1930" y="890"/>
                    </a:lnTo>
                    <a:lnTo>
                      <a:pt x="1933" y="890"/>
                    </a:lnTo>
                    <a:lnTo>
                      <a:pt x="1935" y="890"/>
                    </a:lnTo>
                    <a:lnTo>
                      <a:pt x="1937" y="890"/>
                    </a:lnTo>
                    <a:lnTo>
                      <a:pt x="1940" y="890"/>
                    </a:lnTo>
                    <a:lnTo>
                      <a:pt x="1942" y="890"/>
                    </a:lnTo>
                    <a:lnTo>
                      <a:pt x="1945" y="890"/>
                    </a:lnTo>
                    <a:lnTo>
                      <a:pt x="1947" y="890"/>
                    </a:lnTo>
                    <a:lnTo>
                      <a:pt x="1949" y="890"/>
                    </a:lnTo>
                    <a:lnTo>
                      <a:pt x="1952" y="890"/>
                    </a:lnTo>
                    <a:lnTo>
                      <a:pt x="1954" y="890"/>
                    </a:lnTo>
                    <a:lnTo>
                      <a:pt x="1957" y="890"/>
                    </a:lnTo>
                    <a:lnTo>
                      <a:pt x="1959" y="890"/>
                    </a:lnTo>
                    <a:lnTo>
                      <a:pt x="1961" y="890"/>
                    </a:lnTo>
                    <a:lnTo>
                      <a:pt x="1964" y="890"/>
                    </a:lnTo>
                    <a:lnTo>
                      <a:pt x="1966" y="890"/>
                    </a:lnTo>
                    <a:lnTo>
                      <a:pt x="1969" y="890"/>
                    </a:lnTo>
                    <a:lnTo>
                      <a:pt x="1971" y="890"/>
                    </a:lnTo>
                    <a:lnTo>
                      <a:pt x="1974" y="890"/>
                    </a:lnTo>
                    <a:lnTo>
                      <a:pt x="1976" y="890"/>
                    </a:lnTo>
                    <a:lnTo>
                      <a:pt x="1978" y="890"/>
                    </a:lnTo>
                    <a:lnTo>
                      <a:pt x="1981" y="890"/>
                    </a:lnTo>
                    <a:lnTo>
                      <a:pt x="1983" y="890"/>
                    </a:lnTo>
                    <a:lnTo>
                      <a:pt x="1986" y="890"/>
                    </a:lnTo>
                    <a:lnTo>
                      <a:pt x="1988" y="890"/>
                    </a:lnTo>
                    <a:lnTo>
                      <a:pt x="1990" y="890"/>
                    </a:lnTo>
                    <a:lnTo>
                      <a:pt x="1993" y="890"/>
                    </a:lnTo>
                    <a:lnTo>
                      <a:pt x="1995" y="890"/>
                    </a:lnTo>
                    <a:lnTo>
                      <a:pt x="1998" y="890"/>
                    </a:lnTo>
                    <a:lnTo>
                      <a:pt x="2000" y="890"/>
                    </a:lnTo>
                    <a:lnTo>
                      <a:pt x="2003" y="890"/>
                    </a:lnTo>
                    <a:lnTo>
                      <a:pt x="2005" y="890"/>
                    </a:lnTo>
                    <a:lnTo>
                      <a:pt x="2007" y="890"/>
                    </a:lnTo>
                    <a:lnTo>
                      <a:pt x="2010" y="890"/>
                    </a:lnTo>
                    <a:lnTo>
                      <a:pt x="2012" y="890"/>
                    </a:lnTo>
                    <a:lnTo>
                      <a:pt x="2015" y="890"/>
                    </a:lnTo>
                    <a:lnTo>
                      <a:pt x="2017" y="89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" name="Freeform 14951"/>
              <p:cNvSpPr>
                <a:spLocks/>
              </p:cNvSpPr>
              <p:nvPr/>
            </p:nvSpPr>
            <p:spPr bwMode="auto">
              <a:xfrm>
                <a:off x="553083" y="2394679"/>
                <a:ext cx="2803025" cy="679920"/>
              </a:xfrm>
              <a:custGeom>
                <a:avLst/>
                <a:gdLst>
                  <a:gd name="T0" fmla="*/ 29 w 2017"/>
                  <a:gd name="T1" fmla="*/ 762 h 762"/>
                  <a:gd name="T2" fmla="*/ 63 w 2017"/>
                  <a:gd name="T3" fmla="*/ 762 h 762"/>
                  <a:gd name="T4" fmla="*/ 96 w 2017"/>
                  <a:gd name="T5" fmla="*/ 762 h 762"/>
                  <a:gd name="T6" fmla="*/ 130 w 2017"/>
                  <a:gd name="T7" fmla="*/ 762 h 762"/>
                  <a:gd name="T8" fmla="*/ 164 w 2017"/>
                  <a:gd name="T9" fmla="*/ 762 h 762"/>
                  <a:gd name="T10" fmla="*/ 198 w 2017"/>
                  <a:gd name="T11" fmla="*/ 762 h 762"/>
                  <a:gd name="T12" fmla="*/ 232 w 2017"/>
                  <a:gd name="T13" fmla="*/ 762 h 762"/>
                  <a:gd name="T14" fmla="*/ 265 w 2017"/>
                  <a:gd name="T15" fmla="*/ 762 h 762"/>
                  <a:gd name="T16" fmla="*/ 299 w 2017"/>
                  <a:gd name="T17" fmla="*/ 762 h 762"/>
                  <a:gd name="T18" fmla="*/ 333 w 2017"/>
                  <a:gd name="T19" fmla="*/ 762 h 762"/>
                  <a:gd name="T20" fmla="*/ 367 w 2017"/>
                  <a:gd name="T21" fmla="*/ 762 h 762"/>
                  <a:gd name="T22" fmla="*/ 400 w 2017"/>
                  <a:gd name="T23" fmla="*/ 762 h 762"/>
                  <a:gd name="T24" fmla="*/ 434 w 2017"/>
                  <a:gd name="T25" fmla="*/ 762 h 762"/>
                  <a:gd name="T26" fmla="*/ 468 w 2017"/>
                  <a:gd name="T27" fmla="*/ 762 h 762"/>
                  <a:gd name="T28" fmla="*/ 502 w 2017"/>
                  <a:gd name="T29" fmla="*/ 750 h 762"/>
                  <a:gd name="T30" fmla="*/ 536 w 2017"/>
                  <a:gd name="T31" fmla="*/ 717 h 762"/>
                  <a:gd name="T32" fmla="*/ 569 w 2017"/>
                  <a:gd name="T33" fmla="*/ 678 h 762"/>
                  <a:gd name="T34" fmla="*/ 603 w 2017"/>
                  <a:gd name="T35" fmla="*/ 627 h 762"/>
                  <a:gd name="T36" fmla="*/ 637 w 2017"/>
                  <a:gd name="T37" fmla="*/ 560 h 762"/>
                  <a:gd name="T38" fmla="*/ 671 w 2017"/>
                  <a:gd name="T39" fmla="*/ 461 h 762"/>
                  <a:gd name="T40" fmla="*/ 704 w 2017"/>
                  <a:gd name="T41" fmla="*/ 198 h 762"/>
                  <a:gd name="T42" fmla="*/ 738 w 2017"/>
                  <a:gd name="T43" fmla="*/ 87 h 762"/>
                  <a:gd name="T44" fmla="*/ 772 w 2017"/>
                  <a:gd name="T45" fmla="*/ 427 h 762"/>
                  <a:gd name="T46" fmla="*/ 806 w 2017"/>
                  <a:gd name="T47" fmla="*/ 541 h 762"/>
                  <a:gd name="T48" fmla="*/ 840 w 2017"/>
                  <a:gd name="T49" fmla="*/ 613 h 762"/>
                  <a:gd name="T50" fmla="*/ 873 w 2017"/>
                  <a:gd name="T51" fmla="*/ 666 h 762"/>
                  <a:gd name="T52" fmla="*/ 907 w 2017"/>
                  <a:gd name="T53" fmla="*/ 709 h 762"/>
                  <a:gd name="T54" fmla="*/ 941 w 2017"/>
                  <a:gd name="T55" fmla="*/ 743 h 762"/>
                  <a:gd name="T56" fmla="*/ 975 w 2017"/>
                  <a:gd name="T57" fmla="*/ 762 h 762"/>
                  <a:gd name="T58" fmla="*/ 1008 w 2017"/>
                  <a:gd name="T59" fmla="*/ 762 h 762"/>
                  <a:gd name="T60" fmla="*/ 1042 w 2017"/>
                  <a:gd name="T61" fmla="*/ 762 h 762"/>
                  <a:gd name="T62" fmla="*/ 1076 w 2017"/>
                  <a:gd name="T63" fmla="*/ 762 h 762"/>
                  <a:gd name="T64" fmla="*/ 1110 w 2017"/>
                  <a:gd name="T65" fmla="*/ 762 h 762"/>
                  <a:gd name="T66" fmla="*/ 1144 w 2017"/>
                  <a:gd name="T67" fmla="*/ 762 h 762"/>
                  <a:gd name="T68" fmla="*/ 1177 w 2017"/>
                  <a:gd name="T69" fmla="*/ 762 h 762"/>
                  <a:gd name="T70" fmla="*/ 1211 w 2017"/>
                  <a:gd name="T71" fmla="*/ 762 h 762"/>
                  <a:gd name="T72" fmla="*/ 1245 w 2017"/>
                  <a:gd name="T73" fmla="*/ 762 h 762"/>
                  <a:gd name="T74" fmla="*/ 1279 w 2017"/>
                  <a:gd name="T75" fmla="*/ 762 h 762"/>
                  <a:gd name="T76" fmla="*/ 1312 w 2017"/>
                  <a:gd name="T77" fmla="*/ 762 h 762"/>
                  <a:gd name="T78" fmla="*/ 1346 w 2017"/>
                  <a:gd name="T79" fmla="*/ 762 h 762"/>
                  <a:gd name="T80" fmla="*/ 1380 w 2017"/>
                  <a:gd name="T81" fmla="*/ 762 h 762"/>
                  <a:gd name="T82" fmla="*/ 1414 w 2017"/>
                  <a:gd name="T83" fmla="*/ 762 h 762"/>
                  <a:gd name="T84" fmla="*/ 1448 w 2017"/>
                  <a:gd name="T85" fmla="*/ 762 h 762"/>
                  <a:gd name="T86" fmla="*/ 1481 w 2017"/>
                  <a:gd name="T87" fmla="*/ 762 h 762"/>
                  <a:gd name="T88" fmla="*/ 1515 w 2017"/>
                  <a:gd name="T89" fmla="*/ 762 h 762"/>
                  <a:gd name="T90" fmla="*/ 1549 w 2017"/>
                  <a:gd name="T91" fmla="*/ 762 h 762"/>
                  <a:gd name="T92" fmla="*/ 1583 w 2017"/>
                  <a:gd name="T93" fmla="*/ 762 h 762"/>
                  <a:gd name="T94" fmla="*/ 1616 w 2017"/>
                  <a:gd name="T95" fmla="*/ 762 h 762"/>
                  <a:gd name="T96" fmla="*/ 1650 w 2017"/>
                  <a:gd name="T97" fmla="*/ 762 h 762"/>
                  <a:gd name="T98" fmla="*/ 1684 w 2017"/>
                  <a:gd name="T99" fmla="*/ 762 h 762"/>
                  <a:gd name="T100" fmla="*/ 1718 w 2017"/>
                  <a:gd name="T101" fmla="*/ 762 h 762"/>
                  <a:gd name="T102" fmla="*/ 1752 w 2017"/>
                  <a:gd name="T103" fmla="*/ 762 h 762"/>
                  <a:gd name="T104" fmla="*/ 1785 w 2017"/>
                  <a:gd name="T105" fmla="*/ 762 h 762"/>
                  <a:gd name="T106" fmla="*/ 1819 w 2017"/>
                  <a:gd name="T107" fmla="*/ 762 h 762"/>
                  <a:gd name="T108" fmla="*/ 1853 w 2017"/>
                  <a:gd name="T109" fmla="*/ 762 h 762"/>
                  <a:gd name="T110" fmla="*/ 1887 w 2017"/>
                  <a:gd name="T111" fmla="*/ 762 h 762"/>
                  <a:gd name="T112" fmla="*/ 1920 w 2017"/>
                  <a:gd name="T113" fmla="*/ 762 h 762"/>
                  <a:gd name="T114" fmla="*/ 1954 w 2017"/>
                  <a:gd name="T115" fmla="*/ 762 h 762"/>
                  <a:gd name="T116" fmla="*/ 1988 w 2017"/>
                  <a:gd name="T117" fmla="*/ 762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762">
                    <a:moveTo>
                      <a:pt x="0" y="762"/>
                    </a:moveTo>
                    <a:lnTo>
                      <a:pt x="0" y="762"/>
                    </a:lnTo>
                    <a:lnTo>
                      <a:pt x="2" y="762"/>
                    </a:lnTo>
                    <a:lnTo>
                      <a:pt x="5" y="762"/>
                    </a:lnTo>
                    <a:lnTo>
                      <a:pt x="7" y="762"/>
                    </a:lnTo>
                    <a:lnTo>
                      <a:pt x="10" y="762"/>
                    </a:lnTo>
                    <a:lnTo>
                      <a:pt x="12" y="762"/>
                    </a:lnTo>
                    <a:lnTo>
                      <a:pt x="14" y="762"/>
                    </a:lnTo>
                    <a:lnTo>
                      <a:pt x="17" y="762"/>
                    </a:lnTo>
                    <a:lnTo>
                      <a:pt x="19" y="762"/>
                    </a:lnTo>
                    <a:lnTo>
                      <a:pt x="22" y="762"/>
                    </a:lnTo>
                    <a:lnTo>
                      <a:pt x="24" y="762"/>
                    </a:lnTo>
                    <a:lnTo>
                      <a:pt x="26" y="762"/>
                    </a:lnTo>
                    <a:lnTo>
                      <a:pt x="29" y="762"/>
                    </a:lnTo>
                    <a:lnTo>
                      <a:pt x="31" y="762"/>
                    </a:lnTo>
                    <a:lnTo>
                      <a:pt x="34" y="762"/>
                    </a:lnTo>
                    <a:lnTo>
                      <a:pt x="36" y="762"/>
                    </a:lnTo>
                    <a:lnTo>
                      <a:pt x="39" y="762"/>
                    </a:lnTo>
                    <a:lnTo>
                      <a:pt x="41" y="762"/>
                    </a:lnTo>
                    <a:lnTo>
                      <a:pt x="43" y="762"/>
                    </a:lnTo>
                    <a:lnTo>
                      <a:pt x="46" y="762"/>
                    </a:lnTo>
                    <a:lnTo>
                      <a:pt x="48" y="762"/>
                    </a:lnTo>
                    <a:lnTo>
                      <a:pt x="51" y="762"/>
                    </a:lnTo>
                    <a:lnTo>
                      <a:pt x="53" y="762"/>
                    </a:lnTo>
                    <a:lnTo>
                      <a:pt x="55" y="762"/>
                    </a:lnTo>
                    <a:lnTo>
                      <a:pt x="58" y="762"/>
                    </a:lnTo>
                    <a:lnTo>
                      <a:pt x="60" y="762"/>
                    </a:lnTo>
                    <a:lnTo>
                      <a:pt x="63" y="762"/>
                    </a:lnTo>
                    <a:lnTo>
                      <a:pt x="65" y="762"/>
                    </a:lnTo>
                    <a:lnTo>
                      <a:pt x="67" y="762"/>
                    </a:lnTo>
                    <a:lnTo>
                      <a:pt x="70" y="762"/>
                    </a:lnTo>
                    <a:lnTo>
                      <a:pt x="72" y="762"/>
                    </a:lnTo>
                    <a:lnTo>
                      <a:pt x="75" y="762"/>
                    </a:lnTo>
                    <a:lnTo>
                      <a:pt x="77" y="762"/>
                    </a:lnTo>
                    <a:lnTo>
                      <a:pt x="80" y="762"/>
                    </a:lnTo>
                    <a:lnTo>
                      <a:pt x="82" y="762"/>
                    </a:lnTo>
                    <a:lnTo>
                      <a:pt x="84" y="762"/>
                    </a:lnTo>
                    <a:lnTo>
                      <a:pt x="87" y="762"/>
                    </a:lnTo>
                    <a:lnTo>
                      <a:pt x="89" y="762"/>
                    </a:lnTo>
                    <a:lnTo>
                      <a:pt x="92" y="762"/>
                    </a:lnTo>
                    <a:lnTo>
                      <a:pt x="94" y="762"/>
                    </a:lnTo>
                    <a:lnTo>
                      <a:pt x="96" y="762"/>
                    </a:lnTo>
                    <a:lnTo>
                      <a:pt x="99" y="762"/>
                    </a:lnTo>
                    <a:lnTo>
                      <a:pt x="101" y="762"/>
                    </a:lnTo>
                    <a:lnTo>
                      <a:pt x="104" y="762"/>
                    </a:lnTo>
                    <a:lnTo>
                      <a:pt x="106" y="762"/>
                    </a:lnTo>
                    <a:lnTo>
                      <a:pt x="108" y="762"/>
                    </a:lnTo>
                    <a:lnTo>
                      <a:pt x="111" y="762"/>
                    </a:lnTo>
                    <a:lnTo>
                      <a:pt x="113" y="762"/>
                    </a:lnTo>
                    <a:lnTo>
                      <a:pt x="116" y="762"/>
                    </a:lnTo>
                    <a:lnTo>
                      <a:pt x="118" y="762"/>
                    </a:lnTo>
                    <a:lnTo>
                      <a:pt x="121" y="762"/>
                    </a:lnTo>
                    <a:lnTo>
                      <a:pt x="123" y="762"/>
                    </a:lnTo>
                    <a:lnTo>
                      <a:pt x="125" y="762"/>
                    </a:lnTo>
                    <a:lnTo>
                      <a:pt x="128" y="762"/>
                    </a:lnTo>
                    <a:lnTo>
                      <a:pt x="130" y="762"/>
                    </a:lnTo>
                    <a:lnTo>
                      <a:pt x="133" y="762"/>
                    </a:lnTo>
                    <a:lnTo>
                      <a:pt x="135" y="762"/>
                    </a:lnTo>
                    <a:lnTo>
                      <a:pt x="137" y="762"/>
                    </a:lnTo>
                    <a:lnTo>
                      <a:pt x="140" y="762"/>
                    </a:lnTo>
                    <a:lnTo>
                      <a:pt x="142" y="762"/>
                    </a:lnTo>
                    <a:lnTo>
                      <a:pt x="145" y="762"/>
                    </a:lnTo>
                    <a:lnTo>
                      <a:pt x="147" y="762"/>
                    </a:lnTo>
                    <a:lnTo>
                      <a:pt x="150" y="762"/>
                    </a:lnTo>
                    <a:lnTo>
                      <a:pt x="152" y="762"/>
                    </a:lnTo>
                    <a:lnTo>
                      <a:pt x="154" y="762"/>
                    </a:lnTo>
                    <a:lnTo>
                      <a:pt x="157" y="762"/>
                    </a:lnTo>
                    <a:lnTo>
                      <a:pt x="159" y="762"/>
                    </a:lnTo>
                    <a:lnTo>
                      <a:pt x="162" y="762"/>
                    </a:lnTo>
                    <a:lnTo>
                      <a:pt x="164" y="762"/>
                    </a:lnTo>
                    <a:lnTo>
                      <a:pt x="166" y="762"/>
                    </a:lnTo>
                    <a:lnTo>
                      <a:pt x="169" y="762"/>
                    </a:lnTo>
                    <a:lnTo>
                      <a:pt x="171" y="762"/>
                    </a:lnTo>
                    <a:lnTo>
                      <a:pt x="174" y="762"/>
                    </a:lnTo>
                    <a:lnTo>
                      <a:pt x="176" y="762"/>
                    </a:lnTo>
                    <a:lnTo>
                      <a:pt x="178" y="762"/>
                    </a:lnTo>
                    <a:lnTo>
                      <a:pt x="181" y="762"/>
                    </a:lnTo>
                    <a:lnTo>
                      <a:pt x="183" y="762"/>
                    </a:lnTo>
                    <a:lnTo>
                      <a:pt x="186" y="762"/>
                    </a:lnTo>
                    <a:lnTo>
                      <a:pt x="188" y="762"/>
                    </a:lnTo>
                    <a:lnTo>
                      <a:pt x="191" y="762"/>
                    </a:lnTo>
                    <a:lnTo>
                      <a:pt x="193" y="762"/>
                    </a:lnTo>
                    <a:lnTo>
                      <a:pt x="195" y="762"/>
                    </a:lnTo>
                    <a:lnTo>
                      <a:pt x="198" y="762"/>
                    </a:lnTo>
                    <a:lnTo>
                      <a:pt x="200" y="762"/>
                    </a:lnTo>
                    <a:lnTo>
                      <a:pt x="203" y="762"/>
                    </a:lnTo>
                    <a:lnTo>
                      <a:pt x="205" y="762"/>
                    </a:lnTo>
                    <a:lnTo>
                      <a:pt x="207" y="762"/>
                    </a:lnTo>
                    <a:lnTo>
                      <a:pt x="210" y="762"/>
                    </a:lnTo>
                    <a:lnTo>
                      <a:pt x="212" y="762"/>
                    </a:lnTo>
                    <a:lnTo>
                      <a:pt x="215" y="762"/>
                    </a:lnTo>
                    <a:lnTo>
                      <a:pt x="217" y="762"/>
                    </a:lnTo>
                    <a:lnTo>
                      <a:pt x="219" y="762"/>
                    </a:lnTo>
                    <a:lnTo>
                      <a:pt x="222" y="762"/>
                    </a:lnTo>
                    <a:lnTo>
                      <a:pt x="224" y="762"/>
                    </a:lnTo>
                    <a:lnTo>
                      <a:pt x="227" y="762"/>
                    </a:lnTo>
                    <a:lnTo>
                      <a:pt x="229" y="762"/>
                    </a:lnTo>
                    <a:lnTo>
                      <a:pt x="232" y="762"/>
                    </a:lnTo>
                    <a:lnTo>
                      <a:pt x="234" y="762"/>
                    </a:lnTo>
                    <a:lnTo>
                      <a:pt x="236" y="762"/>
                    </a:lnTo>
                    <a:lnTo>
                      <a:pt x="239" y="762"/>
                    </a:lnTo>
                    <a:lnTo>
                      <a:pt x="241" y="762"/>
                    </a:lnTo>
                    <a:lnTo>
                      <a:pt x="244" y="762"/>
                    </a:lnTo>
                    <a:lnTo>
                      <a:pt x="246" y="762"/>
                    </a:lnTo>
                    <a:lnTo>
                      <a:pt x="248" y="762"/>
                    </a:lnTo>
                    <a:lnTo>
                      <a:pt x="251" y="762"/>
                    </a:lnTo>
                    <a:lnTo>
                      <a:pt x="253" y="762"/>
                    </a:lnTo>
                    <a:lnTo>
                      <a:pt x="256" y="762"/>
                    </a:lnTo>
                    <a:lnTo>
                      <a:pt x="258" y="762"/>
                    </a:lnTo>
                    <a:lnTo>
                      <a:pt x="260" y="762"/>
                    </a:lnTo>
                    <a:lnTo>
                      <a:pt x="263" y="762"/>
                    </a:lnTo>
                    <a:lnTo>
                      <a:pt x="265" y="762"/>
                    </a:lnTo>
                    <a:lnTo>
                      <a:pt x="268" y="762"/>
                    </a:lnTo>
                    <a:lnTo>
                      <a:pt x="270" y="762"/>
                    </a:lnTo>
                    <a:lnTo>
                      <a:pt x="273" y="762"/>
                    </a:lnTo>
                    <a:lnTo>
                      <a:pt x="275" y="762"/>
                    </a:lnTo>
                    <a:lnTo>
                      <a:pt x="277" y="762"/>
                    </a:lnTo>
                    <a:lnTo>
                      <a:pt x="280" y="762"/>
                    </a:lnTo>
                    <a:lnTo>
                      <a:pt x="282" y="762"/>
                    </a:lnTo>
                    <a:lnTo>
                      <a:pt x="285" y="762"/>
                    </a:lnTo>
                    <a:lnTo>
                      <a:pt x="287" y="762"/>
                    </a:lnTo>
                    <a:lnTo>
                      <a:pt x="289" y="762"/>
                    </a:lnTo>
                    <a:lnTo>
                      <a:pt x="292" y="762"/>
                    </a:lnTo>
                    <a:lnTo>
                      <a:pt x="294" y="762"/>
                    </a:lnTo>
                    <a:lnTo>
                      <a:pt x="297" y="762"/>
                    </a:lnTo>
                    <a:lnTo>
                      <a:pt x="299" y="762"/>
                    </a:lnTo>
                    <a:lnTo>
                      <a:pt x="302" y="762"/>
                    </a:lnTo>
                    <a:lnTo>
                      <a:pt x="304" y="762"/>
                    </a:lnTo>
                    <a:lnTo>
                      <a:pt x="306" y="762"/>
                    </a:lnTo>
                    <a:lnTo>
                      <a:pt x="309" y="762"/>
                    </a:lnTo>
                    <a:lnTo>
                      <a:pt x="311" y="762"/>
                    </a:lnTo>
                    <a:lnTo>
                      <a:pt x="314" y="762"/>
                    </a:lnTo>
                    <a:lnTo>
                      <a:pt x="316" y="762"/>
                    </a:lnTo>
                    <a:lnTo>
                      <a:pt x="318" y="762"/>
                    </a:lnTo>
                    <a:lnTo>
                      <a:pt x="321" y="762"/>
                    </a:lnTo>
                    <a:lnTo>
                      <a:pt x="323" y="762"/>
                    </a:lnTo>
                    <a:lnTo>
                      <a:pt x="326" y="762"/>
                    </a:lnTo>
                    <a:lnTo>
                      <a:pt x="328" y="762"/>
                    </a:lnTo>
                    <a:lnTo>
                      <a:pt x="330" y="762"/>
                    </a:lnTo>
                    <a:lnTo>
                      <a:pt x="333" y="762"/>
                    </a:lnTo>
                    <a:lnTo>
                      <a:pt x="335" y="762"/>
                    </a:lnTo>
                    <a:lnTo>
                      <a:pt x="338" y="762"/>
                    </a:lnTo>
                    <a:lnTo>
                      <a:pt x="340" y="762"/>
                    </a:lnTo>
                    <a:lnTo>
                      <a:pt x="343" y="762"/>
                    </a:lnTo>
                    <a:lnTo>
                      <a:pt x="345" y="762"/>
                    </a:lnTo>
                    <a:lnTo>
                      <a:pt x="347" y="762"/>
                    </a:lnTo>
                    <a:lnTo>
                      <a:pt x="350" y="762"/>
                    </a:lnTo>
                    <a:lnTo>
                      <a:pt x="352" y="762"/>
                    </a:lnTo>
                    <a:lnTo>
                      <a:pt x="355" y="762"/>
                    </a:lnTo>
                    <a:lnTo>
                      <a:pt x="357" y="762"/>
                    </a:lnTo>
                    <a:lnTo>
                      <a:pt x="359" y="762"/>
                    </a:lnTo>
                    <a:lnTo>
                      <a:pt x="362" y="762"/>
                    </a:lnTo>
                    <a:lnTo>
                      <a:pt x="364" y="762"/>
                    </a:lnTo>
                    <a:lnTo>
                      <a:pt x="367" y="762"/>
                    </a:lnTo>
                    <a:lnTo>
                      <a:pt x="369" y="762"/>
                    </a:lnTo>
                    <a:lnTo>
                      <a:pt x="371" y="762"/>
                    </a:lnTo>
                    <a:lnTo>
                      <a:pt x="374" y="762"/>
                    </a:lnTo>
                    <a:lnTo>
                      <a:pt x="376" y="762"/>
                    </a:lnTo>
                    <a:lnTo>
                      <a:pt x="379" y="762"/>
                    </a:lnTo>
                    <a:lnTo>
                      <a:pt x="381" y="762"/>
                    </a:lnTo>
                    <a:lnTo>
                      <a:pt x="384" y="762"/>
                    </a:lnTo>
                    <a:lnTo>
                      <a:pt x="386" y="762"/>
                    </a:lnTo>
                    <a:lnTo>
                      <a:pt x="388" y="762"/>
                    </a:lnTo>
                    <a:lnTo>
                      <a:pt x="391" y="762"/>
                    </a:lnTo>
                    <a:lnTo>
                      <a:pt x="393" y="762"/>
                    </a:lnTo>
                    <a:lnTo>
                      <a:pt x="396" y="762"/>
                    </a:lnTo>
                    <a:lnTo>
                      <a:pt x="398" y="762"/>
                    </a:lnTo>
                    <a:lnTo>
                      <a:pt x="400" y="762"/>
                    </a:lnTo>
                    <a:lnTo>
                      <a:pt x="403" y="762"/>
                    </a:lnTo>
                    <a:lnTo>
                      <a:pt x="405" y="762"/>
                    </a:lnTo>
                    <a:lnTo>
                      <a:pt x="408" y="762"/>
                    </a:lnTo>
                    <a:lnTo>
                      <a:pt x="410" y="762"/>
                    </a:lnTo>
                    <a:lnTo>
                      <a:pt x="412" y="762"/>
                    </a:lnTo>
                    <a:lnTo>
                      <a:pt x="415" y="762"/>
                    </a:lnTo>
                    <a:lnTo>
                      <a:pt x="417" y="762"/>
                    </a:lnTo>
                    <a:lnTo>
                      <a:pt x="420" y="762"/>
                    </a:lnTo>
                    <a:lnTo>
                      <a:pt x="422" y="762"/>
                    </a:lnTo>
                    <a:lnTo>
                      <a:pt x="425" y="762"/>
                    </a:lnTo>
                    <a:lnTo>
                      <a:pt x="427" y="762"/>
                    </a:lnTo>
                    <a:lnTo>
                      <a:pt x="429" y="762"/>
                    </a:lnTo>
                    <a:lnTo>
                      <a:pt x="432" y="762"/>
                    </a:lnTo>
                    <a:lnTo>
                      <a:pt x="434" y="762"/>
                    </a:lnTo>
                    <a:lnTo>
                      <a:pt x="437" y="762"/>
                    </a:lnTo>
                    <a:lnTo>
                      <a:pt x="439" y="762"/>
                    </a:lnTo>
                    <a:lnTo>
                      <a:pt x="441" y="762"/>
                    </a:lnTo>
                    <a:lnTo>
                      <a:pt x="444" y="762"/>
                    </a:lnTo>
                    <a:lnTo>
                      <a:pt x="446" y="762"/>
                    </a:lnTo>
                    <a:lnTo>
                      <a:pt x="449" y="762"/>
                    </a:lnTo>
                    <a:lnTo>
                      <a:pt x="451" y="762"/>
                    </a:lnTo>
                    <a:lnTo>
                      <a:pt x="454" y="762"/>
                    </a:lnTo>
                    <a:lnTo>
                      <a:pt x="456" y="762"/>
                    </a:lnTo>
                    <a:lnTo>
                      <a:pt x="458" y="762"/>
                    </a:lnTo>
                    <a:lnTo>
                      <a:pt x="461" y="762"/>
                    </a:lnTo>
                    <a:lnTo>
                      <a:pt x="463" y="762"/>
                    </a:lnTo>
                    <a:lnTo>
                      <a:pt x="466" y="762"/>
                    </a:lnTo>
                    <a:lnTo>
                      <a:pt x="468" y="762"/>
                    </a:lnTo>
                    <a:lnTo>
                      <a:pt x="470" y="762"/>
                    </a:lnTo>
                    <a:lnTo>
                      <a:pt x="473" y="762"/>
                    </a:lnTo>
                    <a:lnTo>
                      <a:pt x="475" y="762"/>
                    </a:lnTo>
                    <a:lnTo>
                      <a:pt x="478" y="762"/>
                    </a:lnTo>
                    <a:lnTo>
                      <a:pt x="480" y="762"/>
                    </a:lnTo>
                    <a:lnTo>
                      <a:pt x="482" y="762"/>
                    </a:lnTo>
                    <a:lnTo>
                      <a:pt x="485" y="762"/>
                    </a:lnTo>
                    <a:lnTo>
                      <a:pt x="487" y="762"/>
                    </a:lnTo>
                    <a:lnTo>
                      <a:pt x="490" y="762"/>
                    </a:lnTo>
                    <a:lnTo>
                      <a:pt x="492" y="760"/>
                    </a:lnTo>
                    <a:lnTo>
                      <a:pt x="495" y="758"/>
                    </a:lnTo>
                    <a:lnTo>
                      <a:pt x="497" y="755"/>
                    </a:lnTo>
                    <a:lnTo>
                      <a:pt x="499" y="753"/>
                    </a:lnTo>
                    <a:lnTo>
                      <a:pt x="502" y="750"/>
                    </a:lnTo>
                    <a:lnTo>
                      <a:pt x="504" y="748"/>
                    </a:lnTo>
                    <a:lnTo>
                      <a:pt x="507" y="746"/>
                    </a:lnTo>
                    <a:lnTo>
                      <a:pt x="509" y="746"/>
                    </a:lnTo>
                    <a:lnTo>
                      <a:pt x="511" y="743"/>
                    </a:lnTo>
                    <a:lnTo>
                      <a:pt x="514" y="741"/>
                    </a:lnTo>
                    <a:lnTo>
                      <a:pt x="516" y="738"/>
                    </a:lnTo>
                    <a:lnTo>
                      <a:pt x="519" y="736"/>
                    </a:lnTo>
                    <a:lnTo>
                      <a:pt x="521" y="734"/>
                    </a:lnTo>
                    <a:lnTo>
                      <a:pt x="523" y="731"/>
                    </a:lnTo>
                    <a:lnTo>
                      <a:pt x="526" y="729"/>
                    </a:lnTo>
                    <a:lnTo>
                      <a:pt x="528" y="726"/>
                    </a:lnTo>
                    <a:lnTo>
                      <a:pt x="531" y="724"/>
                    </a:lnTo>
                    <a:lnTo>
                      <a:pt x="533" y="721"/>
                    </a:lnTo>
                    <a:lnTo>
                      <a:pt x="536" y="717"/>
                    </a:lnTo>
                    <a:lnTo>
                      <a:pt x="538" y="714"/>
                    </a:lnTo>
                    <a:lnTo>
                      <a:pt x="540" y="712"/>
                    </a:lnTo>
                    <a:lnTo>
                      <a:pt x="543" y="709"/>
                    </a:lnTo>
                    <a:lnTo>
                      <a:pt x="545" y="707"/>
                    </a:lnTo>
                    <a:lnTo>
                      <a:pt x="548" y="705"/>
                    </a:lnTo>
                    <a:lnTo>
                      <a:pt x="550" y="702"/>
                    </a:lnTo>
                    <a:lnTo>
                      <a:pt x="552" y="700"/>
                    </a:lnTo>
                    <a:lnTo>
                      <a:pt x="555" y="695"/>
                    </a:lnTo>
                    <a:lnTo>
                      <a:pt x="557" y="692"/>
                    </a:lnTo>
                    <a:lnTo>
                      <a:pt x="560" y="690"/>
                    </a:lnTo>
                    <a:lnTo>
                      <a:pt x="562" y="688"/>
                    </a:lnTo>
                    <a:lnTo>
                      <a:pt x="564" y="683"/>
                    </a:lnTo>
                    <a:lnTo>
                      <a:pt x="567" y="680"/>
                    </a:lnTo>
                    <a:lnTo>
                      <a:pt x="569" y="678"/>
                    </a:lnTo>
                    <a:lnTo>
                      <a:pt x="572" y="676"/>
                    </a:lnTo>
                    <a:lnTo>
                      <a:pt x="574" y="671"/>
                    </a:lnTo>
                    <a:lnTo>
                      <a:pt x="577" y="668"/>
                    </a:lnTo>
                    <a:lnTo>
                      <a:pt x="579" y="664"/>
                    </a:lnTo>
                    <a:lnTo>
                      <a:pt x="581" y="661"/>
                    </a:lnTo>
                    <a:lnTo>
                      <a:pt x="584" y="659"/>
                    </a:lnTo>
                    <a:lnTo>
                      <a:pt x="586" y="654"/>
                    </a:lnTo>
                    <a:lnTo>
                      <a:pt x="589" y="651"/>
                    </a:lnTo>
                    <a:lnTo>
                      <a:pt x="591" y="647"/>
                    </a:lnTo>
                    <a:lnTo>
                      <a:pt x="593" y="644"/>
                    </a:lnTo>
                    <a:lnTo>
                      <a:pt x="596" y="639"/>
                    </a:lnTo>
                    <a:lnTo>
                      <a:pt x="598" y="635"/>
                    </a:lnTo>
                    <a:lnTo>
                      <a:pt x="601" y="632"/>
                    </a:lnTo>
                    <a:lnTo>
                      <a:pt x="603" y="627"/>
                    </a:lnTo>
                    <a:lnTo>
                      <a:pt x="606" y="623"/>
                    </a:lnTo>
                    <a:lnTo>
                      <a:pt x="608" y="620"/>
                    </a:lnTo>
                    <a:lnTo>
                      <a:pt x="610" y="615"/>
                    </a:lnTo>
                    <a:lnTo>
                      <a:pt x="613" y="610"/>
                    </a:lnTo>
                    <a:lnTo>
                      <a:pt x="615" y="606"/>
                    </a:lnTo>
                    <a:lnTo>
                      <a:pt x="618" y="601"/>
                    </a:lnTo>
                    <a:lnTo>
                      <a:pt x="620" y="596"/>
                    </a:lnTo>
                    <a:lnTo>
                      <a:pt x="622" y="591"/>
                    </a:lnTo>
                    <a:lnTo>
                      <a:pt x="625" y="586"/>
                    </a:lnTo>
                    <a:lnTo>
                      <a:pt x="627" y="582"/>
                    </a:lnTo>
                    <a:lnTo>
                      <a:pt x="630" y="577"/>
                    </a:lnTo>
                    <a:lnTo>
                      <a:pt x="632" y="572"/>
                    </a:lnTo>
                    <a:lnTo>
                      <a:pt x="634" y="567"/>
                    </a:lnTo>
                    <a:lnTo>
                      <a:pt x="637" y="560"/>
                    </a:lnTo>
                    <a:lnTo>
                      <a:pt x="639" y="555"/>
                    </a:lnTo>
                    <a:lnTo>
                      <a:pt x="642" y="550"/>
                    </a:lnTo>
                    <a:lnTo>
                      <a:pt x="644" y="543"/>
                    </a:lnTo>
                    <a:lnTo>
                      <a:pt x="647" y="538"/>
                    </a:lnTo>
                    <a:lnTo>
                      <a:pt x="649" y="531"/>
                    </a:lnTo>
                    <a:lnTo>
                      <a:pt x="651" y="524"/>
                    </a:lnTo>
                    <a:lnTo>
                      <a:pt x="654" y="516"/>
                    </a:lnTo>
                    <a:lnTo>
                      <a:pt x="656" y="509"/>
                    </a:lnTo>
                    <a:lnTo>
                      <a:pt x="659" y="502"/>
                    </a:lnTo>
                    <a:lnTo>
                      <a:pt x="661" y="495"/>
                    </a:lnTo>
                    <a:lnTo>
                      <a:pt x="663" y="487"/>
                    </a:lnTo>
                    <a:lnTo>
                      <a:pt x="666" y="478"/>
                    </a:lnTo>
                    <a:lnTo>
                      <a:pt x="668" y="471"/>
                    </a:lnTo>
                    <a:lnTo>
                      <a:pt x="671" y="461"/>
                    </a:lnTo>
                    <a:lnTo>
                      <a:pt x="673" y="451"/>
                    </a:lnTo>
                    <a:lnTo>
                      <a:pt x="675" y="439"/>
                    </a:lnTo>
                    <a:lnTo>
                      <a:pt x="678" y="430"/>
                    </a:lnTo>
                    <a:lnTo>
                      <a:pt x="680" y="418"/>
                    </a:lnTo>
                    <a:lnTo>
                      <a:pt x="683" y="405"/>
                    </a:lnTo>
                    <a:lnTo>
                      <a:pt x="685" y="391"/>
                    </a:lnTo>
                    <a:lnTo>
                      <a:pt x="688" y="377"/>
                    </a:lnTo>
                    <a:lnTo>
                      <a:pt x="690" y="357"/>
                    </a:lnTo>
                    <a:lnTo>
                      <a:pt x="692" y="338"/>
                    </a:lnTo>
                    <a:lnTo>
                      <a:pt x="695" y="316"/>
                    </a:lnTo>
                    <a:lnTo>
                      <a:pt x="697" y="292"/>
                    </a:lnTo>
                    <a:lnTo>
                      <a:pt x="700" y="263"/>
                    </a:lnTo>
                    <a:lnTo>
                      <a:pt x="702" y="232"/>
                    </a:lnTo>
                    <a:lnTo>
                      <a:pt x="704" y="198"/>
                    </a:lnTo>
                    <a:lnTo>
                      <a:pt x="707" y="162"/>
                    </a:lnTo>
                    <a:lnTo>
                      <a:pt x="709" y="128"/>
                    </a:lnTo>
                    <a:lnTo>
                      <a:pt x="712" y="94"/>
                    </a:lnTo>
                    <a:lnTo>
                      <a:pt x="714" y="65"/>
                    </a:lnTo>
                    <a:lnTo>
                      <a:pt x="717" y="41"/>
                    </a:lnTo>
                    <a:lnTo>
                      <a:pt x="719" y="22"/>
                    </a:lnTo>
                    <a:lnTo>
                      <a:pt x="721" y="10"/>
                    </a:lnTo>
                    <a:lnTo>
                      <a:pt x="724" y="3"/>
                    </a:lnTo>
                    <a:lnTo>
                      <a:pt x="726" y="0"/>
                    </a:lnTo>
                    <a:lnTo>
                      <a:pt x="729" y="5"/>
                    </a:lnTo>
                    <a:lnTo>
                      <a:pt x="731" y="17"/>
                    </a:lnTo>
                    <a:lnTo>
                      <a:pt x="733" y="36"/>
                    </a:lnTo>
                    <a:lnTo>
                      <a:pt x="736" y="58"/>
                    </a:lnTo>
                    <a:lnTo>
                      <a:pt x="738" y="87"/>
                    </a:lnTo>
                    <a:lnTo>
                      <a:pt x="741" y="118"/>
                    </a:lnTo>
                    <a:lnTo>
                      <a:pt x="743" y="152"/>
                    </a:lnTo>
                    <a:lnTo>
                      <a:pt x="745" y="188"/>
                    </a:lnTo>
                    <a:lnTo>
                      <a:pt x="748" y="222"/>
                    </a:lnTo>
                    <a:lnTo>
                      <a:pt x="750" y="256"/>
                    </a:lnTo>
                    <a:lnTo>
                      <a:pt x="753" y="285"/>
                    </a:lnTo>
                    <a:lnTo>
                      <a:pt x="755" y="311"/>
                    </a:lnTo>
                    <a:lnTo>
                      <a:pt x="758" y="333"/>
                    </a:lnTo>
                    <a:lnTo>
                      <a:pt x="760" y="352"/>
                    </a:lnTo>
                    <a:lnTo>
                      <a:pt x="762" y="372"/>
                    </a:lnTo>
                    <a:lnTo>
                      <a:pt x="765" y="386"/>
                    </a:lnTo>
                    <a:lnTo>
                      <a:pt x="767" y="401"/>
                    </a:lnTo>
                    <a:lnTo>
                      <a:pt x="770" y="415"/>
                    </a:lnTo>
                    <a:lnTo>
                      <a:pt x="772" y="427"/>
                    </a:lnTo>
                    <a:lnTo>
                      <a:pt x="774" y="437"/>
                    </a:lnTo>
                    <a:lnTo>
                      <a:pt x="777" y="449"/>
                    </a:lnTo>
                    <a:lnTo>
                      <a:pt x="779" y="459"/>
                    </a:lnTo>
                    <a:lnTo>
                      <a:pt x="782" y="468"/>
                    </a:lnTo>
                    <a:lnTo>
                      <a:pt x="784" y="475"/>
                    </a:lnTo>
                    <a:lnTo>
                      <a:pt x="786" y="485"/>
                    </a:lnTo>
                    <a:lnTo>
                      <a:pt x="789" y="492"/>
                    </a:lnTo>
                    <a:lnTo>
                      <a:pt x="791" y="500"/>
                    </a:lnTo>
                    <a:lnTo>
                      <a:pt x="794" y="507"/>
                    </a:lnTo>
                    <a:lnTo>
                      <a:pt x="796" y="514"/>
                    </a:lnTo>
                    <a:lnTo>
                      <a:pt x="799" y="521"/>
                    </a:lnTo>
                    <a:lnTo>
                      <a:pt x="801" y="528"/>
                    </a:lnTo>
                    <a:lnTo>
                      <a:pt x="803" y="536"/>
                    </a:lnTo>
                    <a:lnTo>
                      <a:pt x="806" y="541"/>
                    </a:lnTo>
                    <a:lnTo>
                      <a:pt x="808" y="548"/>
                    </a:lnTo>
                    <a:lnTo>
                      <a:pt x="811" y="553"/>
                    </a:lnTo>
                    <a:lnTo>
                      <a:pt x="813" y="560"/>
                    </a:lnTo>
                    <a:lnTo>
                      <a:pt x="815" y="565"/>
                    </a:lnTo>
                    <a:lnTo>
                      <a:pt x="818" y="569"/>
                    </a:lnTo>
                    <a:lnTo>
                      <a:pt x="820" y="577"/>
                    </a:lnTo>
                    <a:lnTo>
                      <a:pt x="823" y="582"/>
                    </a:lnTo>
                    <a:lnTo>
                      <a:pt x="825" y="586"/>
                    </a:lnTo>
                    <a:lnTo>
                      <a:pt x="827" y="591"/>
                    </a:lnTo>
                    <a:lnTo>
                      <a:pt x="830" y="596"/>
                    </a:lnTo>
                    <a:lnTo>
                      <a:pt x="832" y="601"/>
                    </a:lnTo>
                    <a:lnTo>
                      <a:pt x="835" y="606"/>
                    </a:lnTo>
                    <a:lnTo>
                      <a:pt x="837" y="610"/>
                    </a:lnTo>
                    <a:lnTo>
                      <a:pt x="840" y="613"/>
                    </a:lnTo>
                    <a:lnTo>
                      <a:pt x="842" y="618"/>
                    </a:lnTo>
                    <a:lnTo>
                      <a:pt x="844" y="623"/>
                    </a:lnTo>
                    <a:lnTo>
                      <a:pt x="847" y="627"/>
                    </a:lnTo>
                    <a:lnTo>
                      <a:pt x="849" y="630"/>
                    </a:lnTo>
                    <a:lnTo>
                      <a:pt x="852" y="635"/>
                    </a:lnTo>
                    <a:lnTo>
                      <a:pt x="854" y="639"/>
                    </a:lnTo>
                    <a:lnTo>
                      <a:pt x="856" y="642"/>
                    </a:lnTo>
                    <a:lnTo>
                      <a:pt x="859" y="647"/>
                    </a:lnTo>
                    <a:lnTo>
                      <a:pt x="861" y="649"/>
                    </a:lnTo>
                    <a:lnTo>
                      <a:pt x="864" y="654"/>
                    </a:lnTo>
                    <a:lnTo>
                      <a:pt x="866" y="656"/>
                    </a:lnTo>
                    <a:lnTo>
                      <a:pt x="869" y="661"/>
                    </a:lnTo>
                    <a:lnTo>
                      <a:pt x="871" y="664"/>
                    </a:lnTo>
                    <a:lnTo>
                      <a:pt x="873" y="666"/>
                    </a:lnTo>
                    <a:lnTo>
                      <a:pt x="876" y="671"/>
                    </a:lnTo>
                    <a:lnTo>
                      <a:pt x="878" y="673"/>
                    </a:lnTo>
                    <a:lnTo>
                      <a:pt x="881" y="678"/>
                    </a:lnTo>
                    <a:lnTo>
                      <a:pt x="883" y="680"/>
                    </a:lnTo>
                    <a:lnTo>
                      <a:pt x="885" y="683"/>
                    </a:lnTo>
                    <a:lnTo>
                      <a:pt x="888" y="685"/>
                    </a:lnTo>
                    <a:lnTo>
                      <a:pt x="890" y="690"/>
                    </a:lnTo>
                    <a:lnTo>
                      <a:pt x="893" y="692"/>
                    </a:lnTo>
                    <a:lnTo>
                      <a:pt x="895" y="695"/>
                    </a:lnTo>
                    <a:lnTo>
                      <a:pt x="897" y="697"/>
                    </a:lnTo>
                    <a:lnTo>
                      <a:pt x="900" y="700"/>
                    </a:lnTo>
                    <a:lnTo>
                      <a:pt x="902" y="705"/>
                    </a:lnTo>
                    <a:lnTo>
                      <a:pt x="905" y="707"/>
                    </a:lnTo>
                    <a:lnTo>
                      <a:pt x="907" y="709"/>
                    </a:lnTo>
                    <a:lnTo>
                      <a:pt x="910" y="712"/>
                    </a:lnTo>
                    <a:lnTo>
                      <a:pt x="912" y="714"/>
                    </a:lnTo>
                    <a:lnTo>
                      <a:pt x="914" y="717"/>
                    </a:lnTo>
                    <a:lnTo>
                      <a:pt x="917" y="719"/>
                    </a:lnTo>
                    <a:lnTo>
                      <a:pt x="919" y="721"/>
                    </a:lnTo>
                    <a:lnTo>
                      <a:pt x="922" y="724"/>
                    </a:lnTo>
                    <a:lnTo>
                      <a:pt x="924" y="726"/>
                    </a:lnTo>
                    <a:lnTo>
                      <a:pt x="926" y="729"/>
                    </a:lnTo>
                    <a:lnTo>
                      <a:pt x="929" y="731"/>
                    </a:lnTo>
                    <a:lnTo>
                      <a:pt x="931" y="734"/>
                    </a:lnTo>
                    <a:lnTo>
                      <a:pt x="934" y="736"/>
                    </a:lnTo>
                    <a:lnTo>
                      <a:pt x="936" y="738"/>
                    </a:lnTo>
                    <a:lnTo>
                      <a:pt x="938" y="741"/>
                    </a:lnTo>
                    <a:lnTo>
                      <a:pt x="941" y="743"/>
                    </a:lnTo>
                    <a:lnTo>
                      <a:pt x="943" y="746"/>
                    </a:lnTo>
                    <a:lnTo>
                      <a:pt x="946" y="748"/>
                    </a:lnTo>
                    <a:lnTo>
                      <a:pt x="948" y="750"/>
                    </a:lnTo>
                    <a:lnTo>
                      <a:pt x="951" y="753"/>
                    </a:lnTo>
                    <a:lnTo>
                      <a:pt x="953" y="755"/>
                    </a:lnTo>
                    <a:lnTo>
                      <a:pt x="955" y="758"/>
                    </a:lnTo>
                    <a:lnTo>
                      <a:pt x="958" y="760"/>
                    </a:lnTo>
                    <a:lnTo>
                      <a:pt x="960" y="762"/>
                    </a:lnTo>
                    <a:lnTo>
                      <a:pt x="963" y="762"/>
                    </a:lnTo>
                    <a:lnTo>
                      <a:pt x="965" y="762"/>
                    </a:lnTo>
                    <a:lnTo>
                      <a:pt x="967" y="762"/>
                    </a:lnTo>
                    <a:lnTo>
                      <a:pt x="970" y="762"/>
                    </a:lnTo>
                    <a:lnTo>
                      <a:pt x="972" y="762"/>
                    </a:lnTo>
                    <a:lnTo>
                      <a:pt x="975" y="762"/>
                    </a:lnTo>
                    <a:lnTo>
                      <a:pt x="977" y="762"/>
                    </a:lnTo>
                    <a:lnTo>
                      <a:pt x="979" y="762"/>
                    </a:lnTo>
                    <a:lnTo>
                      <a:pt x="982" y="762"/>
                    </a:lnTo>
                    <a:lnTo>
                      <a:pt x="984" y="762"/>
                    </a:lnTo>
                    <a:lnTo>
                      <a:pt x="987" y="762"/>
                    </a:lnTo>
                    <a:lnTo>
                      <a:pt x="989" y="762"/>
                    </a:lnTo>
                    <a:lnTo>
                      <a:pt x="992" y="762"/>
                    </a:lnTo>
                    <a:lnTo>
                      <a:pt x="994" y="762"/>
                    </a:lnTo>
                    <a:lnTo>
                      <a:pt x="996" y="762"/>
                    </a:lnTo>
                    <a:lnTo>
                      <a:pt x="999" y="762"/>
                    </a:lnTo>
                    <a:lnTo>
                      <a:pt x="1001" y="762"/>
                    </a:lnTo>
                    <a:lnTo>
                      <a:pt x="1004" y="762"/>
                    </a:lnTo>
                    <a:lnTo>
                      <a:pt x="1006" y="762"/>
                    </a:lnTo>
                    <a:lnTo>
                      <a:pt x="1008" y="762"/>
                    </a:lnTo>
                    <a:lnTo>
                      <a:pt x="1011" y="762"/>
                    </a:lnTo>
                    <a:lnTo>
                      <a:pt x="1013" y="762"/>
                    </a:lnTo>
                    <a:lnTo>
                      <a:pt x="1016" y="762"/>
                    </a:lnTo>
                    <a:lnTo>
                      <a:pt x="1018" y="762"/>
                    </a:lnTo>
                    <a:lnTo>
                      <a:pt x="1021" y="762"/>
                    </a:lnTo>
                    <a:lnTo>
                      <a:pt x="1023" y="762"/>
                    </a:lnTo>
                    <a:lnTo>
                      <a:pt x="1025" y="762"/>
                    </a:lnTo>
                    <a:lnTo>
                      <a:pt x="1028" y="762"/>
                    </a:lnTo>
                    <a:lnTo>
                      <a:pt x="1030" y="762"/>
                    </a:lnTo>
                    <a:lnTo>
                      <a:pt x="1033" y="762"/>
                    </a:lnTo>
                    <a:lnTo>
                      <a:pt x="1035" y="762"/>
                    </a:lnTo>
                    <a:lnTo>
                      <a:pt x="1037" y="762"/>
                    </a:lnTo>
                    <a:lnTo>
                      <a:pt x="1040" y="762"/>
                    </a:lnTo>
                    <a:lnTo>
                      <a:pt x="1042" y="762"/>
                    </a:lnTo>
                    <a:lnTo>
                      <a:pt x="1045" y="762"/>
                    </a:lnTo>
                    <a:lnTo>
                      <a:pt x="1047" y="762"/>
                    </a:lnTo>
                    <a:lnTo>
                      <a:pt x="1049" y="762"/>
                    </a:lnTo>
                    <a:lnTo>
                      <a:pt x="1052" y="762"/>
                    </a:lnTo>
                    <a:lnTo>
                      <a:pt x="1054" y="762"/>
                    </a:lnTo>
                    <a:lnTo>
                      <a:pt x="1057" y="762"/>
                    </a:lnTo>
                    <a:lnTo>
                      <a:pt x="1059" y="762"/>
                    </a:lnTo>
                    <a:lnTo>
                      <a:pt x="1062" y="762"/>
                    </a:lnTo>
                    <a:lnTo>
                      <a:pt x="1064" y="762"/>
                    </a:lnTo>
                    <a:lnTo>
                      <a:pt x="1066" y="762"/>
                    </a:lnTo>
                    <a:lnTo>
                      <a:pt x="1069" y="762"/>
                    </a:lnTo>
                    <a:lnTo>
                      <a:pt x="1071" y="762"/>
                    </a:lnTo>
                    <a:lnTo>
                      <a:pt x="1074" y="762"/>
                    </a:lnTo>
                    <a:lnTo>
                      <a:pt x="1076" y="762"/>
                    </a:lnTo>
                    <a:lnTo>
                      <a:pt x="1078" y="762"/>
                    </a:lnTo>
                    <a:lnTo>
                      <a:pt x="1081" y="762"/>
                    </a:lnTo>
                    <a:lnTo>
                      <a:pt x="1083" y="762"/>
                    </a:lnTo>
                    <a:lnTo>
                      <a:pt x="1086" y="762"/>
                    </a:lnTo>
                    <a:lnTo>
                      <a:pt x="1088" y="762"/>
                    </a:lnTo>
                    <a:lnTo>
                      <a:pt x="1090" y="762"/>
                    </a:lnTo>
                    <a:lnTo>
                      <a:pt x="1093" y="762"/>
                    </a:lnTo>
                    <a:lnTo>
                      <a:pt x="1095" y="762"/>
                    </a:lnTo>
                    <a:lnTo>
                      <a:pt x="1098" y="762"/>
                    </a:lnTo>
                    <a:lnTo>
                      <a:pt x="1100" y="762"/>
                    </a:lnTo>
                    <a:lnTo>
                      <a:pt x="1103" y="762"/>
                    </a:lnTo>
                    <a:lnTo>
                      <a:pt x="1105" y="762"/>
                    </a:lnTo>
                    <a:lnTo>
                      <a:pt x="1107" y="762"/>
                    </a:lnTo>
                    <a:lnTo>
                      <a:pt x="1110" y="762"/>
                    </a:lnTo>
                    <a:lnTo>
                      <a:pt x="1112" y="762"/>
                    </a:lnTo>
                    <a:lnTo>
                      <a:pt x="1115" y="762"/>
                    </a:lnTo>
                    <a:lnTo>
                      <a:pt x="1117" y="762"/>
                    </a:lnTo>
                    <a:lnTo>
                      <a:pt x="1119" y="762"/>
                    </a:lnTo>
                    <a:lnTo>
                      <a:pt x="1122" y="762"/>
                    </a:lnTo>
                    <a:lnTo>
                      <a:pt x="1124" y="762"/>
                    </a:lnTo>
                    <a:lnTo>
                      <a:pt x="1127" y="762"/>
                    </a:lnTo>
                    <a:lnTo>
                      <a:pt x="1129" y="762"/>
                    </a:lnTo>
                    <a:lnTo>
                      <a:pt x="1131" y="762"/>
                    </a:lnTo>
                    <a:lnTo>
                      <a:pt x="1134" y="762"/>
                    </a:lnTo>
                    <a:lnTo>
                      <a:pt x="1136" y="762"/>
                    </a:lnTo>
                    <a:lnTo>
                      <a:pt x="1139" y="762"/>
                    </a:lnTo>
                    <a:lnTo>
                      <a:pt x="1141" y="762"/>
                    </a:lnTo>
                    <a:lnTo>
                      <a:pt x="1144" y="762"/>
                    </a:lnTo>
                    <a:lnTo>
                      <a:pt x="1146" y="762"/>
                    </a:lnTo>
                    <a:lnTo>
                      <a:pt x="1148" y="762"/>
                    </a:lnTo>
                    <a:lnTo>
                      <a:pt x="1151" y="762"/>
                    </a:lnTo>
                    <a:lnTo>
                      <a:pt x="1153" y="762"/>
                    </a:lnTo>
                    <a:lnTo>
                      <a:pt x="1156" y="762"/>
                    </a:lnTo>
                    <a:lnTo>
                      <a:pt x="1158" y="762"/>
                    </a:lnTo>
                    <a:lnTo>
                      <a:pt x="1160" y="762"/>
                    </a:lnTo>
                    <a:lnTo>
                      <a:pt x="1163" y="762"/>
                    </a:lnTo>
                    <a:lnTo>
                      <a:pt x="1165" y="762"/>
                    </a:lnTo>
                    <a:lnTo>
                      <a:pt x="1168" y="762"/>
                    </a:lnTo>
                    <a:lnTo>
                      <a:pt x="1170" y="762"/>
                    </a:lnTo>
                    <a:lnTo>
                      <a:pt x="1173" y="762"/>
                    </a:lnTo>
                    <a:lnTo>
                      <a:pt x="1175" y="762"/>
                    </a:lnTo>
                    <a:lnTo>
                      <a:pt x="1177" y="762"/>
                    </a:lnTo>
                    <a:lnTo>
                      <a:pt x="1180" y="762"/>
                    </a:lnTo>
                    <a:lnTo>
                      <a:pt x="1182" y="762"/>
                    </a:lnTo>
                    <a:lnTo>
                      <a:pt x="1185" y="762"/>
                    </a:lnTo>
                    <a:lnTo>
                      <a:pt x="1187" y="762"/>
                    </a:lnTo>
                    <a:lnTo>
                      <a:pt x="1189" y="762"/>
                    </a:lnTo>
                    <a:lnTo>
                      <a:pt x="1192" y="762"/>
                    </a:lnTo>
                    <a:lnTo>
                      <a:pt x="1194" y="762"/>
                    </a:lnTo>
                    <a:lnTo>
                      <a:pt x="1197" y="762"/>
                    </a:lnTo>
                    <a:lnTo>
                      <a:pt x="1199" y="762"/>
                    </a:lnTo>
                    <a:lnTo>
                      <a:pt x="1201" y="762"/>
                    </a:lnTo>
                    <a:lnTo>
                      <a:pt x="1204" y="762"/>
                    </a:lnTo>
                    <a:lnTo>
                      <a:pt x="1206" y="762"/>
                    </a:lnTo>
                    <a:lnTo>
                      <a:pt x="1209" y="762"/>
                    </a:lnTo>
                    <a:lnTo>
                      <a:pt x="1211" y="762"/>
                    </a:lnTo>
                    <a:lnTo>
                      <a:pt x="1214" y="762"/>
                    </a:lnTo>
                    <a:lnTo>
                      <a:pt x="1216" y="762"/>
                    </a:lnTo>
                    <a:lnTo>
                      <a:pt x="1218" y="762"/>
                    </a:lnTo>
                    <a:lnTo>
                      <a:pt x="1221" y="762"/>
                    </a:lnTo>
                    <a:lnTo>
                      <a:pt x="1223" y="762"/>
                    </a:lnTo>
                    <a:lnTo>
                      <a:pt x="1226" y="762"/>
                    </a:lnTo>
                    <a:lnTo>
                      <a:pt x="1228" y="762"/>
                    </a:lnTo>
                    <a:lnTo>
                      <a:pt x="1230" y="762"/>
                    </a:lnTo>
                    <a:lnTo>
                      <a:pt x="1233" y="762"/>
                    </a:lnTo>
                    <a:lnTo>
                      <a:pt x="1235" y="762"/>
                    </a:lnTo>
                    <a:lnTo>
                      <a:pt x="1238" y="762"/>
                    </a:lnTo>
                    <a:lnTo>
                      <a:pt x="1240" y="762"/>
                    </a:lnTo>
                    <a:lnTo>
                      <a:pt x="1242" y="762"/>
                    </a:lnTo>
                    <a:lnTo>
                      <a:pt x="1245" y="762"/>
                    </a:lnTo>
                    <a:lnTo>
                      <a:pt x="1247" y="762"/>
                    </a:lnTo>
                    <a:lnTo>
                      <a:pt x="1250" y="762"/>
                    </a:lnTo>
                    <a:lnTo>
                      <a:pt x="1252" y="762"/>
                    </a:lnTo>
                    <a:lnTo>
                      <a:pt x="1255" y="762"/>
                    </a:lnTo>
                    <a:lnTo>
                      <a:pt x="1257" y="762"/>
                    </a:lnTo>
                    <a:lnTo>
                      <a:pt x="1259" y="762"/>
                    </a:lnTo>
                    <a:lnTo>
                      <a:pt x="1262" y="762"/>
                    </a:lnTo>
                    <a:lnTo>
                      <a:pt x="1264" y="762"/>
                    </a:lnTo>
                    <a:lnTo>
                      <a:pt x="1267" y="762"/>
                    </a:lnTo>
                    <a:lnTo>
                      <a:pt x="1269" y="762"/>
                    </a:lnTo>
                    <a:lnTo>
                      <a:pt x="1271" y="762"/>
                    </a:lnTo>
                    <a:lnTo>
                      <a:pt x="1274" y="762"/>
                    </a:lnTo>
                    <a:lnTo>
                      <a:pt x="1276" y="762"/>
                    </a:lnTo>
                    <a:lnTo>
                      <a:pt x="1279" y="762"/>
                    </a:lnTo>
                    <a:lnTo>
                      <a:pt x="1281" y="762"/>
                    </a:lnTo>
                    <a:lnTo>
                      <a:pt x="1284" y="762"/>
                    </a:lnTo>
                    <a:lnTo>
                      <a:pt x="1286" y="762"/>
                    </a:lnTo>
                    <a:lnTo>
                      <a:pt x="1288" y="762"/>
                    </a:lnTo>
                    <a:lnTo>
                      <a:pt x="1291" y="762"/>
                    </a:lnTo>
                    <a:lnTo>
                      <a:pt x="1293" y="762"/>
                    </a:lnTo>
                    <a:lnTo>
                      <a:pt x="1296" y="762"/>
                    </a:lnTo>
                    <a:lnTo>
                      <a:pt x="1298" y="762"/>
                    </a:lnTo>
                    <a:lnTo>
                      <a:pt x="1300" y="762"/>
                    </a:lnTo>
                    <a:lnTo>
                      <a:pt x="1303" y="762"/>
                    </a:lnTo>
                    <a:lnTo>
                      <a:pt x="1305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2" y="762"/>
                    </a:lnTo>
                    <a:lnTo>
                      <a:pt x="1315" y="762"/>
                    </a:lnTo>
                    <a:lnTo>
                      <a:pt x="1317" y="762"/>
                    </a:lnTo>
                    <a:lnTo>
                      <a:pt x="1320" y="762"/>
                    </a:lnTo>
                    <a:lnTo>
                      <a:pt x="1322" y="762"/>
                    </a:lnTo>
                    <a:lnTo>
                      <a:pt x="1325" y="762"/>
                    </a:lnTo>
                    <a:lnTo>
                      <a:pt x="1327" y="762"/>
                    </a:lnTo>
                    <a:lnTo>
                      <a:pt x="1329" y="762"/>
                    </a:lnTo>
                    <a:lnTo>
                      <a:pt x="1332" y="762"/>
                    </a:lnTo>
                    <a:lnTo>
                      <a:pt x="1334" y="762"/>
                    </a:lnTo>
                    <a:lnTo>
                      <a:pt x="1337" y="762"/>
                    </a:lnTo>
                    <a:lnTo>
                      <a:pt x="1339" y="762"/>
                    </a:lnTo>
                    <a:lnTo>
                      <a:pt x="1341" y="762"/>
                    </a:lnTo>
                    <a:lnTo>
                      <a:pt x="1344" y="762"/>
                    </a:lnTo>
                    <a:lnTo>
                      <a:pt x="1346" y="762"/>
                    </a:lnTo>
                    <a:lnTo>
                      <a:pt x="1349" y="762"/>
                    </a:lnTo>
                    <a:lnTo>
                      <a:pt x="1351" y="762"/>
                    </a:lnTo>
                    <a:lnTo>
                      <a:pt x="1353" y="762"/>
                    </a:lnTo>
                    <a:lnTo>
                      <a:pt x="1356" y="762"/>
                    </a:lnTo>
                    <a:lnTo>
                      <a:pt x="1358" y="762"/>
                    </a:lnTo>
                    <a:lnTo>
                      <a:pt x="1361" y="762"/>
                    </a:lnTo>
                    <a:lnTo>
                      <a:pt x="1363" y="762"/>
                    </a:lnTo>
                    <a:lnTo>
                      <a:pt x="1366" y="762"/>
                    </a:lnTo>
                    <a:lnTo>
                      <a:pt x="1368" y="762"/>
                    </a:lnTo>
                    <a:lnTo>
                      <a:pt x="1370" y="762"/>
                    </a:lnTo>
                    <a:lnTo>
                      <a:pt x="1373" y="762"/>
                    </a:lnTo>
                    <a:lnTo>
                      <a:pt x="1375" y="762"/>
                    </a:lnTo>
                    <a:lnTo>
                      <a:pt x="1378" y="762"/>
                    </a:lnTo>
                    <a:lnTo>
                      <a:pt x="1380" y="762"/>
                    </a:lnTo>
                    <a:lnTo>
                      <a:pt x="1382" y="762"/>
                    </a:lnTo>
                    <a:lnTo>
                      <a:pt x="1385" y="762"/>
                    </a:lnTo>
                    <a:lnTo>
                      <a:pt x="1387" y="762"/>
                    </a:lnTo>
                    <a:lnTo>
                      <a:pt x="1390" y="762"/>
                    </a:lnTo>
                    <a:lnTo>
                      <a:pt x="1392" y="762"/>
                    </a:lnTo>
                    <a:lnTo>
                      <a:pt x="1394" y="762"/>
                    </a:lnTo>
                    <a:lnTo>
                      <a:pt x="1397" y="762"/>
                    </a:lnTo>
                    <a:lnTo>
                      <a:pt x="1399" y="762"/>
                    </a:lnTo>
                    <a:lnTo>
                      <a:pt x="1402" y="762"/>
                    </a:lnTo>
                    <a:lnTo>
                      <a:pt x="1404" y="762"/>
                    </a:lnTo>
                    <a:lnTo>
                      <a:pt x="1407" y="762"/>
                    </a:lnTo>
                    <a:lnTo>
                      <a:pt x="1409" y="762"/>
                    </a:lnTo>
                    <a:lnTo>
                      <a:pt x="1411" y="762"/>
                    </a:lnTo>
                    <a:lnTo>
                      <a:pt x="1414" y="762"/>
                    </a:lnTo>
                    <a:lnTo>
                      <a:pt x="1416" y="762"/>
                    </a:lnTo>
                    <a:lnTo>
                      <a:pt x="1419" y="762"/>
                    </a:lnTo>
                    <a:lnTo>
                      <a:pt x="1421" y="762"/>
                    </a:lnTo>
                    <a:lnTo>
                      <a:pt x="1423" y="762"/>
                    </a:lnTo>
                    <a:lnTo>
                      <a:pt x="1426" y="762"/>
                    </a:lnTo>
                    <a:lnTo>
                      <a:pt x="1428" y="762"/>
                    </a:lnTo>
                    <a:lnTo>
                      <a:pt x="1431" y="762"/>
                    </a:lnTo>
                    <a:lnTo>
                      <a:pt x="1433" y="762"/>
                    </a:lnTo>
                    <a:lnTo>
                      <a:pt x="1436" y="762"/>
                    </a:lnTo>
                    <a:lnTo>
                      <a:pt x="1438" y="762"/>
                    </a:lnTo>
                    <a:lnTo>
                      <a:pt x="1440" y="762"/>
                    </a:lnTo>
                    <a:lnTo>
                      <a:pt x="1443" y="762"/>
                    </a:lnTo>
                    <a:lnTo>
                      <a:pt x="1445" y="762"/>
                    </a:lnTo>
                    <a:lnTo>
                      <a:pt x="1448" y="762"/>
                    </a:lnTo>
                    <a:lnTo>
                      <a:pt x="1450" y="762"/>
                    </a:lnTo>
                    <a:lnTo>
                      <a:pt x="1452" y="762"/>
                    </a:lnTo>
                    <a:lnTo>
                      <a:pt x="1455" y="762"/>
                    </a:lnTo>
                    <a:lnTo>
                      <a:pt x="1457" y="762"/>
                    </a:lnTo>
                    <a:lnTo>
                      <a:pt x="1460" y="762"/>
                    </a:lnTo>
                    <a:lnTo>
                      <a:pt x="1462" y="762"/>
                    </a:lnTo>
                    <a:lnTo>
                      <a:pt x="1464" y="762"/>
                    </a:lnTo>
                    <a:lnTo>
                      <a:pt x="1467" y="762"/>
                    </a:lnTo>
                    <a:lnTo>
                      <a:pt x="1469" y="762"/>
                    </a:lnTo>
                    <a:lnTo>
                      <a:pt x="1472" y="762"/>
                    </a:lnTo>
                    <a:lnTo>
                      <a:pt x="1474" y="762"/>
                    </a:lnTo>
                    <a:lnTo>
                      <a:pt x="1477" y="762"/>
                    </a:lnTo>
                    <a:lnTo>
                      <a:pt x="1479" y="762"/>
                    </a:lnTo>
                    <a:lnTo>
                      <a:pt x="1481" y="762"/>
                    </a:lnTo>
                    <a:lnTo>
                      <a:pt x="1484" y="762"/>
                    </a:lnTo>
                    <a:lnTo>
                      <a:pt x="1486" y="762"/>
                    </a:lnTo>
                    <a:lnTo>
                      <a:pt x="1489" y="762"/>
                    </a:lnTo>
                    <a:lnTo>
                      <a:pt x="1491" y="762"/>
                    </a:lnTo>
                    <a:lnTo>
                      <a:pt x="1493" y="762"/>
                    </a:lnTo>
                    <a:lnTo>
                      <a:pt x="1496" y="762"/>
                    </a:lnTo>
                    <a:lnTo>
                      <a:pt x="1498" y="762"/>
                    </a:lnTo>
                    <a:lnTo>
                      <a:pt x="1501" y="762"/>
                    </a:lnTo>
                    <a:lnTo>
                      <a:pt x="1503" y="762"/>
                    </a:lnTo>
                    <a:lnTo>
                      <a:pt x="1505" y="762"/>
                    </a:lnTo>
                    <a:lnTo>
                      <a:pt x="1508" y="762"/>
                    </a:lnTo>
                    <a:lnTo>
                      <a:pt x="1510" y="762"/>
                    </a:lnTo>
                    <a:lnTo>
                      <a:pt x="1513" y="762"/>
                    </a:lnTo>
                    <a:lnTo>
                      <a:pt x="1515" y="762"/>
                    </a:lnTo>
                    <a:lnTo>
                      <a:pt x="1518" y="762"/>
                    </a:lnTo>
                    <a:lnTo>
                      <a:pt x="1520" y="762"/>
                    </a:lnTo>
                    <a:lnTo>
                      <a:pt x="1522" y="762"/>
                    </a:lnTo>
                    <a:lnTo>
                      <a:pt x="1525" y="762"/>
                    </a:lnTo>
                    <a:lnTo>
                      <a:pt x="1527" y="762"/>
                    </a:lnTo>
                    <a:lnTo>
                      <a:pt x="1530" y="762"/>
                    </a:lnTo>
                    <a:lnTo>
                      <a:pt x="1532" y="762"/>
                    </a:lnTo>
                    <a:lnTo>
                      <a:pt x="1534" y="762"/>
                    </a:lnTo>
                    <a:lnTo>
                      <a:pt x="1537" y="762"/>
                    </a:lnTo>
                    <a:lnTo>
                      <a:pt x="1539" y="762"/>
                    </a:lnTo>
                    <a:lnTo>
                      <a:pt x="1542" y="762"/>
                    </a:lnTo>
                    <a:lnTo>
                      <a:pt x="1544" y="762"/>
                    </a:lnTo>
                    <a:lnTo>
                      <a:pt x="1546" y="762"/>
                    </a:lnTo>
                    <a:lnTo>
                      <a:pt x="1549" y="762"/>
                    </a:lnTo>
                    <a:lnTo>
                      <a:pt x="1551" y="762"/>
                    </a:lnTo>
                    <a:lnTo>
                      <a:pt x="1554" y="762"/>
                    </a:lnTo>
                    <a:lnTo>
                      <a:pt x="1556" y="762"/>
                    </a:lnTo>
                    <a:lnTo>
                      <a:pt x="1559" y="762"/>
                    </a:lnTo>
                    <a:lnTo>
                      <a:pt x="1561" y="762"/>
                    </a:lnTo>
                    <a:lnTo>
                      <a:pt x="1563" y="762"/>
                    </a:lnTo>
                    <a:lnTo>
                      <a:pt x="1566" y="762"/>
                    </a:lnTo>
                    <a:lnTo>
                      <a:pt x="1568" y="762"/>
                    </a:lnTo>
                    <a:lnTo>
                      <a:pt x="1571" y="762"/>
                    </a:lnTo>
                    <a:lnTo>
                      <a:pt x="1573" y="762"/>
                    </a:lnTo>
                    <a:lnTo>
                      <a:pt x="1575" y="762"/>
                    </a:lnTo>
                    <a:lnTo>
                      <a:pt x="1578" y="762"/>
                    </a:lnTo>
                    <a:lnTo>
                      <a:pt x="1580" y="762"/>
                    </a:lnTo>
                    <a:lnTo>
                      <a:pt x="1583" y="762"/>
                    </a:lnTo>
                    <a:lnTo>
                      <a:pt x="1585" y="762"/>
                    </a:lnTo>
                    <a:lnTo>
                      <a:pt x="1588" y="762"/>
                    </a:lnTo>
                    <a:lnTo>
                      <a:pt x="1590" y="762"/>
                    </a:lnTo>
                    <a:lnTo>
                      <a:pt x="1592" y="762"/>
                    </a:lnTo>
                    <a:lnTo>
                      <a:pt x="1595" y="762"/>
                    </a:lnTo>
                    <a:lnTo>
                      <a:pt x="1597" y="762"/>
                    </a:lnTo>
                    <a:lnTo>
                      <a:pt x="1600" y="762"/>
                    </a:lnTo>
                    <a:lnTo>
                      <a:pt x="1602" y="762"/>
                    </a:lnTo>
                    <a:lnTo>
                      <a:pt x="1604" y="762"/>
                    </a:lnTo>
                    <a:lnTo>
                      <a:pt x="1607" y="762"/>
                    </a:lnTo>
                    <a:lnTo>
                      <a:pt x="1609" y="762"/>
                    </a:lnTo>
                    <a:lnTo>
                      <a:pt x="1612" y="762"/>
                    </a:lnTo>
                    <a:lnTo>
                      <a:pt x="1614" y="762"/>
                    </a:lnTo>
                    <a:lnTo>
                      <a:pt x="1616" y="762"/>
                    </a:lnTo>
                    <a:lnTo>
                      <a:pt x="1619" y="762"/>
                    </a:lnTo>
                    <a:lnTo>
                      <a:pt x="1621" y="762"/>
                    </a:lnTo>
                    <a:lnTo>
                      <a:pt x="1624" y="762"/>
                    </a:lnTo>
                    <a:lnTo>
                      <a:pt x="1626" y="762"/>
                    </a:lnTo>
                    <a:lnTo>
                      <a:pt x="1629" y="762"/>
                    </a:lnTo>
                    <a:lnTo>
                      <a:pt x="1631" y="762"/>
                    </a:lnTo>
                    <a:lnTo>
                      <a:pt x="1633" y="762"/>
                    </a:lnTo>
                    <a:lnTo>
                      <a:pt x="1636" y="762"/>
                    </a:lnTo>
                    <a:lnTo>
                      <a:pt x="1638" y="762"/>
                    </a:lnTo>
                    <a:lnTo>
                      <a:pt x="1641" y="762"/>
                    </a:lnTo>
                    <a:lnTo>
                      <a:pt x="1643" y="762"/>
                    </a:lnTo>
                    <a:lnTo>
                      <a:pt x="1645" y="762"/>
                    </a:lnTo>
                    <a:lnTo>
                      <a:pt x="1648" y="762"/>
                    </a:lnTo>
                    <a:lnTo>
                      <a:pt x="1650" y="762"/>
                    </a:lnTo>
                    <a:lnTo>
                      <a:pt x="1653" y="762"/>
                    </a:lnTo>
                    <a:lnTo>
                      <a:pt x="1655" y="762"/>
                    </a:lnTo>
                    <a:lnTo>
                      <a:pt x="1657" y="762"/>
                    </a:lnTo>
                    <a:lnTo>
                      <a:pt x="1660" y="762"/>
                    </a:lnTo>
                    <a:lnTo>
                      <a:pt x="1662" y="762"/>
                    </a:lnTo>
                    <a:lnTo>
                      <a:pt x="1665" y="762"/>
                    </a:lnTo>
                    <a:lnTo>
                      <a:pt x="1667" y="762"/>
                    </a:lnTo>
                    <a:lnTo>
                      <a:pt x="1670" y="762"/>
                    </a:lnTo>
                    <a:lnTo>
                      <a:pt x="1672" y="762"/>
                    </a:lnTo>
                    <a:lnTo>
                      <a:pt x="1674" y="762"/>
                    </a:lnTo>
                    <a:lnTo>
                      <a:pt x="1677" y="762"/>
                    </a:lnTo>
                    <a:lnTo>
                      <a:pt x="1679" y="762"/>
                    </a:lnTo>
                    <a:lnTo>
                      <a:pt x="1682" y="762"/>
                    </a:lnTo>
                    <a:lnTo>
                      <a:pt x="1684" y="762"/>
                    </a:lnTo>
                    <a:lnTo>
                      <a:pt x="1686" y="762"/>
                    </a:lnTo>
                    <a:lnTo>
                      <a:pt x="1689" y="762"/>
                    </a:lnTo>
                    <a:lnTo>
                      <a:pt x="1691" y="762"/>
                    </a:lnTo>
                    <a:lnTo>
                      <a:pt x="1694" y="762"/>
                    </a:lnTo>
                    <a:lnTo>
                      <a:pt x="1696" y="762"/>
                    </a:lnTo>
                    <a:lnTo>
                      <a:pt x="1698" y="762"/>
                    </a:lnTo>
                    <a:lnTo>
                      <a:pt x="1701" y="762"/>
                    </a:lnTo>
                    <a:lnTo>
                      <a:pt x="1703" y="762"/>
                    </a:lnTo>
                    <a:lnTo>
                      <a:pt x="1706" y="762"/>
                    </a:lnTo>
                    <a:lnTo>
                      <a:pt x="1708" y="762"/>
                    </a:lnTo>
                    <a:lnTo>
                      <a:pt x="1711" y="762"/>
                    </a:lnTo>
                    <a:lnTo>
                      <a:pt x="1713" y="762"/>
                    </a:lnTo>
                    <a:lnTo>
                      <a:pt x="1715" y="762"/>
                    </a:lnTo>
                    <a:lnTo>
                      <a:pt x="1718" y="762"/>
                    </a:lnTo>
                    <a:lnTo>
                      <a:pt x="1720" y="762"/>
                    </a:lnTo>
                    <a:lnTo>
                      <a:pt x="1723" y="762"/>
                    </a:lnTo>
                    <a:lnTo>
                      <a:pt x="1725" y="762"/>
                    </a:lnTo>
                    <a:lnTo>
                      <a:pt x="1727" y="762"/>
                    </a:lnTo>
                    <a:lnTo>
                      <a:pt x="1730" y="762"/>
                    </a:lnTo>
                    <a:lnTo>
                      <a:pt x="1732" y="762"/>
                    </a:lnTo>
                    <a:lnTo>
                      <a:pt x="1735" y="762"/>
                    </a:lnTo>
                    <a:lnTo>
                      <a:pt x="1737" y="762"/>
                    </a:lnTo>
                    <a:lnTo>
                      <a:pt x="1740" y="762"/>
                    </a:lnTo>
                    <a:lnTo>
                      <a:pt x="1742" y="762"/>
                    </a:lnTo>
                    <a:lnTo>
                      <a:pt x="1744" y="762"/>
                    </a:lnTo>
                    <a:lnTo>
                      <a:pt x="1747" y="762"/>
                    </a:lnTo>
                    <a:lnTo>
                      <a:pt x="1749" y="762"/>
                    </a:lnTo>
                    <a:lnTo>
                      <a:pt x="1752" y="762"/>
                    </a:lnTo>
                    <a:lnTo>
                      <a:pt x="1754" y="762"/>
                    </a:lnTo>
                    <a:lnTo>
                      <a:pt x="1756" y="762"/>
                    </a:lnTo>
                    <a:lnTo>
                      <a:pt x="1759" y="762"/>
                    </a:lnTo>
                    <a:lnTo>
                      <a:pt x="1761" y="762"/>
                    </a:lnTo>
                    <a:lnTo>
                      <a:pt x="1764" y="762"/>
                    </a:lnTo>
                    <a:lnTo>
                      <a:pt x="1766" y="762"/>
                    </a:lnTo>
                    <a:lnTo>
                      <a:pt x="1768" y="762"/>
                    </a:lnTo>
                    <a:lnTo>
                      <a:pt x="1771" y="762"/>
                    </a:lnTo>
                    <a:lnTo>
                      <a:pt x="1773" y="762"/>
                    </a:lnTo>
                    <a:lnTo>
                      <a:pt x="1776" y="762"/>
                    </a:lnTo>
                    <a:lnTo>
                      <a:pt x="1778" y="762"/>
                    </a:lnTo>
                    <a:lnTo>
                      <a:pt x="1781" y="762"/>
                    </a:lnTo>
                    <a:lnTo>
                      <a:pt x="1783" y="762"/>
                    </a:lnTo>
                    <a:lnTo>
                      <a:pt x="1785" y="762"/>
                    </a:lnTo>
                    <a:lnTo>
                      <a:pt x="1788" y="762"/>
                    </a:lnTo>
                    <a:lnTo>
                      <a:pt x="1790" y="762"/>
                    </a:lnTo>
                    <a:lnTo>
                      <a:pt x="1793" y="762"/>
                    </a:lnTo>
                    <a:lnTo>
                      <a:pt x="1795" y="762"/>
                    </a:lnTo>
                    <a:lnTo>
                      <a:pt x="1797" y="762"/>
                    </a:lnTo>
                    <a:lnTo>
                      <a:pt x="1800" y="762"/>
                    </a:lnTo>
                    <a:lnTo>
                      <a:pt x="1802" y="762"/>
                    </a:lnTo>
                    <a:lnTo>
                      <a:pt x="1805" y="762"/>
                    </a:lnTo>
                    <a:lnTo>
                      <a:pt x="1807" y="762"/>
                    </a:lnTo>
                    <a:lnTo>
                      <a:pt x="1809" y="762"/>
                    </a:lnTo>
                    <a:lnTo>
                      <a:pt x="1812" y="762"/>
                    </a:lnTo>
                    <a:lnTo>
                      <a:pt x="1814" y="762"/>
                    </a:lnTo>
                    <a:lnTo>
                      <a:pt x="1817" y="762"/>
                    </a:lnTo>
                    <a:lnTo>
                      <a:pt x="1819" y="762"/>
                    </a:lnTo>
                    <a:lnTo>
                      <a:pt x="1822" y="762"/>
                    </a:lnTo>
                    <a:lnTo>
                      <a:pt x="1824" y="762"/>
                    </a:lnTo>
                    <a:lnTo>
                      <a:pt x="1826" y="762"/>
                    </a:lnTo>
                    <a:lnTo>
                      <a:pt x="1829" y="762"/>
                    </a:lnTo>
                    <a:lnTo>
                      <a:pt x="1831" y="762"/>
                    </a:lnTo>
                    <a:lnTo>
                      <a:pt x="1834" y="762"/>
                    </a:lnTo>
                    <a:lnTo>
                      <a:pt x="1836" y="762"/>
                    </a:lnTo>
                    <a:lnTo>
                      <a:pt x="1838" y="762"/>
                    </a:lnTo>
                    <a:lnTo>
                      <a:pt x="1841" y="762"/>
                    </a:lnTo>
                    <a:lnTo>
                      <a:pt x="1843" y="762"/>
                    </a:lnTo>
                    <a:lnTo>
                      <a:pt x="1846" y="762"/>
                    </a:lnTo>
                    <a:lnTo>
                      <a:pt x="1848" y="762"/>
                    </a:lnTo>
                    <a:lnTo>
                      <a:pt x="1851" y="762"/>
                    </a:lnTo>
                    <a:lnTo>
                      <a:pt x="1853" y="762"/>
                    </a:lnTo>
                    <a:lnTo>
                      <a:pt x="1855" y="762"/>
                    </a:lnTo>
                    <a:lnTo>
                      <a:pt x="1858" y="762"/>
                    </a:lnTo>
                    <a:lnTo>
                      <a:pt x="1860" y="762"/>
                    </a:lnTo>
                    <a:lnTo>
                      <a:pt x="1863" y="762"/>
                    </a:lnTo>
                    <a:lnTo>
                      <a:pt x="1865" y="762"/>
                    </a:lnTo>
                    <a:lnTo>
                      <a:pt x="1867" y="762"/>
                    </a:lnTo>
                    <a:lnTo>
                      <a:pt x="1870" y="762"/>
                    </a:lnTo>
                    <a:lnTo>
                      <a:pt x="1872" y="762"/>
                    </a:lnTo>
                    <a:lnTo>
                      <a:pt x="1875" y="762"/>
                    </a:lnTo>
                    <a:lnTo>
                      <a:pt x="1877" y="762"/>
                    </a:lnTo>
                    <a:lnTo>
                      <a:pt x="1879" y="762"/>
                    </a:lnTo>
                    <a:lnTo>
                      <a:pt x="1882" y="762"/>
                    </a:lnTo>
                    <a:lnTo>
                      <a:pt x="1884" y="762"/>
                    </a:lnTo>
                    <a:lnTo>
                      <a:pt x="1887" y="762"/>
                    </a:lnTo>
                    <a:lnTo>
                      <a:pt x="1889" y="762"/>
                    </a:lnTo>
                    <a:lnTo>
                      <a:pt x="1892" y="762"/>
                    </a:lnTo>
                    <a:lnTo>
                      <a:pt x="1894" y="762"/>
                    </a:lnTo>
                    <a:lnTo>
                      <a:pt x="1896" y="762"/>
                    </a:lnTo>
                    <a:lnTo>
                      <a:pt x="1899" y="762"/>
                    </a:lnTo>
                    <a:lnTo>
                      <a:pt x="1901" y="762"/>
                    </a:lnTo>
                    <a:lnTo>
                      <a:pt x="1904" y="762"/>
                    </a:lnTo>
                    <a:lnTo>
                      <a:pt x="1906" y="762"/>
                    </a:lnTo>
                    <a:lnTo>
                      <a:pt x="1908" y="762"/>
                    </a:lnTo>
                    <a:lnTo>
                      <a:pt x="1911" y="762"/>
                    </a:lnTo>
                    <a:lnTo>
                      <a:pt x="1913" y="762"/>
                    </a:lnTo>
                    <a:lnTo>
                      <a:pt x="1916" y="762"/>
                    </a:lnTo>
                    <a:lnTo>
                      <a:pt x="1918" y="762"/>
                    </a:lnTo>
                    <a:lnTo>
                      <a:pt x="1920" y="762"/>
                    </a:lnTo>
                    <a:lnTo>
                      <a:pt x="1923" y="762"/>
                    </a:lnTo>
                    <a:lnTo>
                      <a:pt x="1925" y="762"/>
                    </a:lnTo>
                    <a:lnTo>
                      <a:pt x="1928" y="762"/>
                    </a:lnTo>
                    <a:lnTo>
                      <a:pt x="1930" y="762"/>
                    </a:lnTo>
                    <a:lnTo>
                      <a:pt x="1933" y="762"/>
                    </a:lnTo>
                    <a:lnTo>
                      <a:pt x="1935" y="762"/>
                    </a:lnTo>
                    <a:lnTo>
                      <a:pt x="1937" y="762"/>
                    </a:lnTo>
                    <a:lnTo>
                      <a:pt x="1940" y="762"/>
                    </a:lnTo>
                    <a:lnTo>
                      <a:pt x="1942" y="762"/>
                    </a:lnTo>
                    <a:lnTo>
                      <a:pt x="1945" y="762"/>
                    </a:lnTo>
                    <a:lnTo>
                      <a:pt x="1947" y="762"/>
                    </a:lnTo>
                    <a:lnTo>
                      <a:pt x="1949" y="762"/>
                    </a:lnTo>
                    <a:lnTo>
                      <a:pt x="1952" y="762"/>
                    </a:lnTo>
                    <a:lnTo>
                      <a:pt x="1954" y="762"/>
                    </a:lnTo>
                    <a:lnTo>
                      <a:pt x="1957" y="762"/>
                    </a:lnTo>
                    <a:lnTo>
                      <a:pt x="1959" y="762"/>
                    </a:lnTo>
                    <a:lnTo>
                      <a:pt x="1961" y="762"/>
                    </a:lnTo>
                    <a:lnTo>
                      <a:pt x="1964" y="762"/>
                    </a:lnTo>
                    <a:lnTo>
                      <a:pt x="1966" y="762"/>
                    </a:lnTo>
                    <a:lnTo>
                      <a:pt x="1969" y="762"/>
                    </a:lnTo>
                    <a:lnTo>
                      <a:pt x="1971" y="762"/>
                    </a:lnTo>
                    <a:lnTo>
                      <a:pt x="1974" y="762"/>
                    </a:lnTo>
                    <a:lnTo>
                      <a:pt x="1976" y="762"/>
                    </a:lnTo>
                    <a:lnTo>
                      <a:pt x="1978" y="762"/>
                    </a:lnTo>
                    <a:lnTo>
                      <a:pt x="1981" y="762"/>
                    </a:lnTo>
                    <a:lnTo>
                      <a:pt x="1983" y="762"/>
                    </a:lnTo>
                    <a:lnTo>
                      <a:pt x="1986" y="762"/>
                    </a:lnTo>
                    <a:lnTo>
                      <a:pt x="1988" y="762"/>
                    </a:lnTo>
                    <a:lnTo>
                      <a:pt x="1990" y="762"/>
                    </a:lnTo>
                    <a:lnTo>
                      <a:pt x="1993" y="762"/>
                    </a:lnTo>
                    <a:lnTo>
                      <a:pt x="1995" y="762"/>
                    </a:lnTo>
                    <a:lnTo>
                      <a:pt x="1998" y="762"/>
                    </a:lnTo>
                    <a:lnTo>
                      <a:pt x="2000" y="762"/>
                    </a:lnTo>
                    <a:lnTo>
                      <a:pt x="2003" y="762"/>
                    </a:lnTo>
                    <a:lnTo>
                      <a:pt x="2005" y="762"/>
                    </a:lnTo>
                    <a:lnTo>
                      <a:pt x="2007" y="762"/>
                    </a:lnTo>
                    <a:lnTo>
                      <a:pt x="2010" y="762"/>
                    </a:lnTo>
                    <a:lnTo>
                      <a:pt x="2012" y="762"/>
                    </a:lnTo>
                    <a:lnTo>
                      <a:pt x="2015" y="762"/>
                    </a:lnTo>
                    <a:lnTo>
                      <a:pt x="2017" y="762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" name="Freeform 14952"/>
              <p:cNvSpPr>
                <a:spLocks/>
              </p:cNvSpPr>
              <p:nvPr/>
            </p:nvSpPr>
            <p:spPr bwMode="auto">
              <a:xfrm>
                <a:off x="553083" y="2547260"/>
                <a:ext cx="2803025" cy="527339"/>
              </a:xfrm>
              <a:custGeom>
                <a:avLst/>
                <a:gdLst>
                  <a:gd name="T0" fmla="*/ 29 w 2017"/>
                  <a:gd name="T1" fmla="*/ 591 h 591"/>
                  <a:gd name="T2" fmla="*/ 63 w 2017"/>
                  <a:gd name="T3" fmla="*/ 591 h 591"/>
                  <a:gd name="T4" fmla="*/ 96 w 2017"/>
                  <a:gd name="T5" fmla="*/ 591 h 591"/>
                  <a:gd name="T6" fmla="*/ 130 w 2017"/>
                  <a:gd name="T7" fmla="*/ 591 h 591"/>
                  <a:gd name="T8" fmla="*/ 164 w 2017"/>
                  <a:gd name="T9" fmla="*/ 591 h 591"/>
                  <a:gd name="T10" fmla="*/ 198 w 2017"/>
                  <a:gd name="T11" fmla="*/ 591 h 591"/>
                  <a:gd name="T12" fmla="*/ 232 w 2017"/>
                  <a:gd name="T13" fmla="*/ 591 h 591"/>
                  <a:gd name="T14" fmla="*/ 265 w 2017"/>
                  <a:gd name="T15" fmla="*/ 591 h 591"/>
                  <a:gd name="T16" fmla="*/ 299 w 2017"/>
                  <a:gd name="T17" fmla="*/ 591 h 591"/>
                  <a:gd name="T18" fmla="*/ 333 w 2017"/>
                  <a:gd name="T19" fmla="*/ 591 h 591"/>
                  <a:gd name="T20" fmla="*/ 367 w 2017"/>
                  <a:gd name="T21" fmla="*/ 591 h 591"/>
                  <a:gd name="T22" fmla="*/ 400 w 2017"/>
                  <a:gd name="T23" fmla="*/ 591 h 591"/>
                  <a:gd name="T24" fmla="*/ 434 w 2017"/>
                  <a:gd name="T25" fmla="*/ 591 h 591"/>
                  <a:gd name="T26" fmla="*/ 468 w 2017"/>
                  <a:gd name="T27" fmla="*/ 591 h 591"/>
                  <a:gd name="T28" fmla="*/ 502 w 2017"/>
                  <a:gd name="T29" fmla="*/ 591 h 591"/>
                  <a:gd name="T30" fmla="*/ 536 w 2017"/>
                  <a:gd name="T31" fmla="*/ 591 h 591"/>
                  <a:gd name="T32" fmla="*/ 569 w 2017"/>
                  <a:gd name="T33" fmla="*/ 591 h 591"/>
                  <a:gd name="T34" fmla="*/ 603 w 2017"/>
                  <a:gd name="T35" fmla="*/ 591 h 591"/>
                  <a:gd name="T36" fmla="*/ 637 w 2017"/>
                  <a:gd name="T37" fmla="*/ 591 h 591"/>
                  <a:gd name="T38" fmla="*/ 671 w 2017"/>
                  <a:gd name="T39" fmla="*/ 526 h 591"/>
                  <a:gd name="T40" fmla="*/ 704 w 2017"/>
                  <a:gd name="T41" fmla="*/ 394 h 591"/>
                  <a:gd name="T42" fmla="*/ 738 w 2017"/>
                  <a:gd name="T43" fmla="*/ 25 h 591"/>
                  <a:gd name="T44" fmla="*/ 772 w 2017"/>
                  <a:gd name="T45" fmla="*/ 280 h 591"/>
                  <a:gd name="T46" fmla="*/ 806 w 2017"/>
                  <a:gd name="T47" fmla="*/ 483 h 591"/>
                  <a:gd name="T48" fmla="*/ 840 w 2017"/>
                  <a:gd name="T49" fmla="*/ 575 h 591"/>
                  <a:gd name="T50" fmla="*/ 873 w 2017"/>
                  <a:gd name="T51" fmla="*/ 591 h 591"/>
                  <a:gd name="T52" fmla="*/ 907 w 2017"/>
                  <a:gd name="T53" fmla="*/ 591 h 591"/>
                  <a:gd name="T54" fmla="*/ 941 w 2017"/>
                  <a:gd name="T55" fmla="*/ 591 h 591"/>
                  <a:gd name="T56" fmla="*/ 975 w 2017"/>
                  <a:gd name="T57" fmla="*/ 591 h 591"/>
                  <a:gd name="T58" fmla="*/ 1008 w 2017"/>
                  <a:gd name="T59" fmla="*/ 591 h 591"/>
                  <a:gd name="T60" fmla="*/ 1042 w 2017"/>
                  <a:gd name="T61" fmla="*/ 591 h 591"/>
                  <a:gd name="T62" fmla="*/ 1076 w 2017"/>
                  <a:gd name="T63" fmla="*/ 591 h 591"/>
                  <a:gd name="T64" fmla="*/ 1110 w 2017"/>
                  <a:gd name="T65" fmla="*/ 591 h 591"/>
                  <a:gd name="T66" fmla="*/ 1144 w 2017"/>
                  <a:gd name="T67" fmla="*/ 591 h 591"/>
                  <a:gd name="T68" fmla="*/ 1177 w 2017"/>
                  <a:gd name="T69" fmla="*/ 591 h 591"/>
                  <a:gd name="T70" fmla="*/ 1211 w 2017"/>
                  <a:gd name="T71" fmla="*/ 591 h 591"/>
                  <a:gd name="T72" fmla="*/ 1245 w 2017"/>
                  <a:gd name="T73" fmla="*/ 591 h 591"/>
                  <a:gd name="T74" fmla="*/ 1279 w 2017"/>
                  <a:gd name="T75" fmla="*/ 591 h 591"/>
                  <a:gd name="T76" fmla="*/ 1312 w 2017"/>
                  <a:gd name="T77" fmla="*/ 591 h 591"/>
                  <a:gd name="T78" fmla="*/ 1346 w 2017"/>
                  <a:gd name="T79" fmla="*/ 591 h 591"/>
                  <a:gd name="T80" fmla="*/ 1380 w 2017"/>
                  <a:gd name="T81" fmla="*/ 591 h 591"/>
                  <a:gd name="T82" fmla="*/ 1414 w 2017"/>
                  <a:gd name="T83" fmla="*/ 591 h 591"/>
                  <a:gd name="T84" fmla="*/ 1448 w 2017"/>
                  <a:gd name="T85" fmla="*/ 591 h 591"/>
                  <a:gd name="T86" fmla="*/ 1481 w 2017"/>
                  <a:gd name="T87" fmla="*/ 591 h 591"/>
                  <a:gd name="T88" fmla="*/ 1515 w 2017"/>
                  <a:gd name="T89" fmla="*/ 591 h 591"/>
                  <a:gd name="T90" fmla="*/ 1549 w 2017"/>
                  <a:gd name="T91" fmla="*/ 591 h 591"/>
                  <a:gd name="T92" fmla="*/ 1583 w 2017"/>
                  <a:gd name="T93" fmla="*/ 591 h 591"/>
                  <a:gd name="T94" fmla="*/ 1616 w 2017"/>
                  <a:gd name="T95" fmla="*/ 591 h 591"/>
                  <a:gd name="T96" fmla="*/ 1650 w 2017"/>
                  <a:gd name="T97" fmla="*/ 591 h 591"/>
                  <a:gd name="T98" fmla="*/ 1684 w 2017"/>
                  <a:gd name="T99" fmla="*/ 591 h 591"/>
                  <a:gd name="T100" fmla="*/ 1718 w 2017"/>
                  <a:gd name="T101" fmla="*/ 591 h 591"/>
                  <a:gd name="T102" fmla="*/ 1752 w 2017"/>
                  <a:gd name="T103" fmla="*/ 591 h 591"/>
                  <a:gd name="T104" fmla="*/ 1785 w 2017"/>
                  <a:gd name="T105" fmla="*/ 591 h 591"/>
                  <a:gd name="T106" fmla="*/ 1819 w 2017"/>
                  <a:gd name="T107" fmla="*/ 591 h 591"/>
                  <a:gd name="T108" fmla="*/ 1853 w 2017"/>
                  <a:gd name="T109" fmla="*/ 591 h 591"/>
                  <a:gd name="T110" fmla="*/ 1887 w 2017"/>
                  <a:gd name="T111" fmla="*/ 591 h 591"/>
                  <a:gd name="T112" fmla="*/ 1920 w 2017"/>
                  <a:gd name="T113" fmla="*/ 591 h 591"/>
                  <a:gd name="T114" fmla="*/ 1954 w 2017"/>
                  <a:gd name="T115" fmla="*/ 591 h 591"/>
                  <a:gd name="T116" fmla="*/ 1988 w 2017"/>
                  <a:gd name="T117" fmla="*/ 59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591">
                    <a:moveTo>
                      <a:pt x="0" y="591"/>
                    </a:moveTo>
                    <a:lnTo>
                      <a:pt x="0" y="591"/>
                    </a:lnTo>
                    <a:lnTo>
                      <a:pt x="2" y="591"/>
                    </a:lnTo>
                    <a:lnTo>
                      <a:pt x="5" y="591"/>
                    </a:lnTo>
                    <a:lnTo>
                      <a:pt x="7" y="591"/>
                    </a:lnTo>
                    <a:lnTo>
                      <a:pt x="10" y="591"/>
                    </a:lnTo>
                    <a:lnTo>
                      <a:pt x="12" y="591"/>
                    </a:lnTo>
                    <a:lnTo>
                      <a:pt x="14" y="591"/>
                    </a:lnTo>
                    <a:lnTo>
                      <a:pt x="17" y="591"/>
                    </a:lnTo>
                    <a:lnTo>
                      <a:pt x="19" y="591"/>
                    </a:lnTo>
                    <a:lnTo>
                      <a:pt x="22" y="591"/>
                    </a:lnTo>
                    <a:lnTo>
                      <a:pt x="24" y="591"/>
                    </a:lnTo>
                    <a:lnTo>
                      <a:pt x="26" y="591"/>
                    </a:lnTo>
                    <a:lnTo>
                      <a:pt x="29" y="591"/>
                    </a:lnTo>
                    <a:lnTo>
                      <a:pt x="31" y="591"/>
                    </a:lnTo>
                    <a:lnTo>
                      <a:pt x="34" y="591"/>
                    </a:lnTo>
                    <a:lnTo>
                      <a:pt x="36" y="591"/>
                    </a:lnTo>
                    <a:lnTo>
                      <a:pt x="39" y="591"/>
                    </a:lnTo>
                    <a:lnTo>
                      <a:pt x="41" y="591"/>
                    </a:lnTo>
                    <a:lnTo>
                      <a:pt x="43" y="591"/>
                    </a:lnTo>
                    <a:lnTo>
                      <a:pt x="46" y="591"/>
                    </a:lnTo>
                    <a:lnTo>
                      <a:pt x="48" y="591"/>
                    </a:lnTo>
                    <a:lnTo>
                      <a:pt x="51" y="591"/>
                    </a:lnTo>
                    <a:lnTo>
                      <a:pt x="53" y="591"/>
                    </a:lnTo>
                    <a:lnTo>
                      <a:pt x="55" y="591"/>
                    </a:lnTo>
                    <a:lnTo>
                      <a:pt x="58" y="591"/>
                    </a:lnTo>
                    <a:lnTo>
                      <a:pt x="60" y="591"/>
                    </a:lnTo>
                    <a:lnTo>
                      <a:pt x="63" y="591"/>
                    </a:lnTo>
                    <a:lnTo>
                      <a:pt x="65" y="591"/>
                    </a:lnTo>
                    <a:lnTo>
                      <a:pt x="67" y="591"/>
                    </a:lnTo>
                    <a:lnTo>
                      <a:pt x="70" y="591"/>
                    </a:lnTo>
                    <a:lnTo>
                      <a:pt x="72" y="591"/>
                    </a:lnTo>
                    <a:lnTo>
                      <a:pt x="75" y="591"/>
                    </a:lnTo>
                    <a:lnTo>
                      <a:pt x="77" y="591"/>
                    </a:lnTo>
                    <a:lnTo>
                      <a:pt x="80" y="591"/>
                    </a:lnTo>
                    <a:lnTo>
                      <a:pt x="82" y="591"/>
                    </a:lnTo>
                    <a:lnTo>
                      <a:pt x="84" y="591"/>
                    </a:lnTo>
                    <a:lnTo>
                      <a:pt x="87" y="591"/>
                    </a:lnTo>
                    <a:lnTo>
                      <a:pt x="89" y="591"/>
                    </a:lnTo>
                    <a:lnTo>
                      <a:pt x="92" y="591"/>
                    </a:lnTo>
                    <a:lnTo>
                      <a:pt x="94" y="591"/>
                    </a:lnTo>
                    <a:lnTo>
                      <a:pt x="96" y="591"/>
                    </a:lnTo>
                    <a:lnTo>
                      <a:pt x="99" y="591"/>
                    </a:lnTo>
                    <a:lnTo>
                      <a:pt x="101" y="591"/>
                    </a:lnTo>
                    <a:lnTo>
                      <a:pt x="104" y="591"/>
                    </a:lnTo>
                    <a:lnTo>
                      <a:pt x="106" y="591"/>
                    </a:lnTo>
                    <a:lnTo>
                      <a:pt x="108" y="591"/>
                    </a:lnTo>
                    <a:lnTo>
                      <a:pt x="111" y="591"/>
                    </a:lnTo>
                    <a:lnTo>
                      <a:pt x="113" y="591"/>
                    </a:lnTo>
                    <a:lnTo>
                      <a:pt x="116" y="591"/>
                    </a:lnTo>
                    <a:lnTo>
                      <a:pt x="118" y="591"/>
                    </a:lnTo>
                    <a:lnTo>
                      <a:pt x="121" y="591"/>
                    </a:lnTo>
                    <a:lnTo>
                      <a:pt x="123" y="591"/>
                    </a:lnTo>
                    <a:lnTo>
                      <a:pt x="125" y="591"/>
                    </a:lnTo>
                    <a:lnTo>
                      <a:pt x="128" y="591"/>
                    </a:lnTo>
                    <a:lnTo>
                      <a:pt x="130" y="591"/>
                    </a:lnTo>
                    <a:lnTo>
                      <a:pt x="133" y="591"/>
                    </a:lnTo>
                    <a:lnTo>
                      <a:pt x="135" y="591"/>
                    </a:lnTo>
                    <a:lnTo>
                      <a:pt x="137" y="591"/>
                    </a:lnTo>
                    <a:lnTo>
                      <a:pt x="140" y="591"/>
                    </a:lnTo>
                    <a:lnTo>
                      <a:pt x="142" y="591"/>
                    </a:lnTo>
                    <a:lnTo>
                      <a:pt x="145" y="591"/>
                    </a:lnTo>
                    <a:lnTo>
                      <a:pt x="147" y="591"/>
                    </a:lnTo>
                    <a:lnTo>
                      <a:pt x="150" y="591"/>
                    </a:lnTo>
                    <a:lnTo>
                      <a:pt x="152" y="591"/>
                    </a:lnTo>
                    <a:lnTo>
                      <a:pt x="154" y="591"/>
                    </a:lnTo>
                    <a:lnTo>
                      <a:pt x="157" y="591"/>
                    </a:lnTo>
                    <a:lnTo>
                      <a:pt x="159" y="591"/>
                    </a:lnTo>
                    <a:lnTo>
                      <a:pt x="162" y="591"/>
                    </a:lnTo>
                    <a:lnTo>
                      <a:pt x="164" y="591"/>
                    </a:lnTo>
                    <a:lnTo>
                      <a:pt x="166" y="591"/>
                    </a:lnTo>
                    <a:lnTo>
                      <a:pt x="169" y="591"/>
                    </a:lnTo>
                    <a:lnTo>
                      <a:pt x="171" y="591"/>
                    </a:lnTo>
                    <a:lnTo>
                      <a:pt x="174" y="591"/>
                    </a:lnTo>
                    <a:lnTo>
                      <a:pt x="176" y="591"/>
                    </a:lnTo>
                    <a:lnTo>
                      <a:pt x="178" y="591"/>
                    </a:lnTo>
                    <a:lnTo>
                      <a:pt x="181" y="591"/>
                    </a:lnTo>
                    <a:lnTo>
                      <a:pt x="183" y="591"/>
                    </a:lnTo>
                    <a:lnTo>
                      <a:pt x="186" y="591"/>
                    </a:lnTo>
                    <a:lnTo>
                      <a:pt x="188" y="591"/>
                    </a:lnTo>
                    <a:lnTo>
                      <a:pt x="191" y="591"/>
                    </a:lnTo>
                    <a:lnTo>
                      <a:pt x="193" y="591"/>
                    </a:lnTo>
                    <a:lnTo>
                      <a:pt x="195" y="591"/>
                    </a:lnTo>
                    <a:lnTo>
                      <a:pt x="198" y="591"/>
                    </a:lnTo>
                    <a:lnTo>
                      <a:pt x="200" y="591"/>
                    </a:lnTo>
                    <a:lnTo>
                      <a:pt x="203" y="591"/>
                    </a:lnTo>
                    <a:lnTo>
                      <a:pt x="205" y="591"/>
                    </a:lnTo>
                    <a:lnTo>
                      <a:pt x="207" y="591"/>
                    </a:lnTo>
                    <a:lnTo>
                      <a:pt x="210" y="591"/>
                    </a:lnTo>
                    <a:lnTo>
                      <a:pt x="212" y="591"/>
                    </a:lnTo>
                    <a:lnTo>
                      <a:pt x="215" y="591"/>
                    </a:lnTo>
                    <a:lnTo>
                      <a:pt x="217" y="591"/>
                    </a:lnTo>
                    <a:lnTo>
                      <a:pt x="219" y="591"/>
                    </a:lnTo>
                    <a:lnTo>
                      <a:pt x="222" y="591"/>
                    </a:lnTo>
                    <a:lnTo>
                      <a:pt x="224" y="591"/>
                    </a:lnTo>
                    <a:lnTo>
                      <a:pt x="227" y="591"/>
                    </a:lnTo>
                    <a:lnTo>
                      <a:pt x="229" y="591"/>
                    </a:lnTo>
                    <a:lnTo>
                      <a:pt x="232" y="591"/>
                    </a:lnTo>
                    <a:lnTo>
                      <a:pt x="234" y="591"/>
                    </a:lnTo>
                    <a:lnTo>
                      <a:pt x="236" y="591"/>
                    </a:lnTo>
                    <a:lnTo>
                      <a:pt x="239" y="591"/>
                    </a:lnTo>
                    <a:lnTo>
                      <a:pt x="241" y="591"/>
                    </a:lnTo>
                    <a:lnTo>
                      <a:pt x="244" y="591"/>
                    </a:lnTo>
                    <a:lnTo>
                      <a:pt x="246" y="591"/>
                    </a:lnTo>
                    <a:lnTo>
                      <a:pt x="248" y="591"/>
                    </a:lnTo>
                    <a:lnTo>
                      <a:pt x="251" y="591"/>
                    </a:lnTo>
                    <a:lnTo>
                      <a:pt x="253" y="591"/>
                    </a:lnTo>
                    <a:lnTo>
                      <a:pt x="256" y="591"/>
                    </a:lnTo>
                    <a:lnTo>
                      <a:pt x="258" y="591"/>
                    </a:lnTo>
                    <a:lnTo>
                      <a:pt x="260" y="591"/>
                    </a:lnTo>
                    <a:lnTo>
                      <a:pt x="263" y="591"/>
                    </a:lnTo>
                    <a:lnTo>
                      <a:pt x="265" y="591"/>
                    </a:lnTo>
                    <a:lnTo>
                      <a:pt x="268" y="591"/>
                    </a:lnTo>
                    <a:lnTo>
                      <a:pt x="270" y="591"/>
                    </a:lnTo>
                    <a:lnTo>
                      <a:pt x="273" y="591"/>
                    </a:lnTo>
                    <a:lnTo>
                      <a:pt x="275" y="591"/>
                    </a:lnTo>
                    <a:lnTo>
                      <a:pt x="277" y="591"/>
                    </a:lnTo>
                    <a:lnTo>
                      <a:pt x="280" y="591"/>
                    </a:lnTo>
                    <a:lnTo>
                      <a:pt x="282" y="591"/>
                    </a:lnTo>
                    <a:lnTo>
                      <a:pt x="285" y="591"/>
                    </a:lnTo>
                    <a:lnTo>
                      <a:pt x="287" y="591"/>
                    </a:lnTo>
                    <a:lnTo>
                      <a:pt x="289" y="591"/>
                    </a:lnTo>
                    <a:lnTo>
                      <a:pt x="292" y="591"/>
                    </a:lnTo>
                    <a:lnTo>
                      <a:pt x="294" y="591"/>
                    </a:lnTo>
                    <a:lnTo>
                      <a:pt x="297" y="591"/>
                    </a:lnTo>
                    <a:lnTo>
                      <a:pt x="299" y="591"/>
                    </a:lnTo>
                    <a:lnTo>
                      <a:pt x="302" y="591"/>
                    </a:lnTo>
                    <a:lnTo>
                      <a:pt x="304" y="591"/>
                    </a:lnTo>
                    <a:lnTo>
                      <a:pt x="306" y="591"/>
                    </a:lnTo>
                    <a:lnTo>
                      <a:pt x="309" y="591"/>
                    </a:lnTo>
                    <a:lnTo>
                      <a:pt x="311" y="591"/>
                    </a:lnTo>
                    <a:lnTo>
                      <a:pt x="314" y="591"/>
                    </a:lnTo>
                    <a:lnTo>
                      <a:pt x="316" y="591"/>
                    </a:lnTo>
                    <a:lnTo>
                      <a:pt x="318" y="591"/>
                    </a:lnTo>
                    <a:lnTo>
                      <a:pt x="321" y="591"/>
                    </a:lnTo>
                    <a:lnTo>
                      <a:pt x="323" y="591"/>
                    </a:lnTo>
                    <a:lnTo>
                      <a:pt x="326" y="591"/>
                    </a:lnTo>
                    <a:lnTo>
                      <a:pt x="328" y="591"/>
                    </a:lnTo>
                    <a:lnTo>
                      <a:pt x="330" y="591"/>
                    </a:lnTo>
                    <a:lnTo>
                      <a:pt x="333" y="591"/>
                    </a:lnTo>
                    <a:lnTo>
                      <a:pt x="335" y="591"/>
                    </a:lnTo>
                    <a:lnTo>
                      <a:pt x="338" y="591"/>
                    </a:lnTo>
                    <a:lnTo>
                      <a:pt x="340" y="591"/>
                    </a:lnTo>
                    <a:lnTo>
                      <a:pt x="343" y="591"/>
                    </a:lnTo>
                    <a:lnTo>
                      <a:pt x="345" y="591"/>
                    </a:lnTo>
                    <a:lnTo>
                      <a:pt x="347" y="591"/>
                    </a:lnTo>
                    <a:lnTo>
                      <a:pt x="350" y="591"/>
                    </a:lnTo>
                    <a:lnTo>
                      <a:pt x="352" y="591"/>
                    </a:lnTo>
                    <a:lnTo>
                      <a:pt x="355" y="591"/>
                    </a:lnTo>
                    <a:lnTo>
                      <a:pt x="357" y="591"/>
                    </a:lnTo>
                    <a:lnTo>
                      <a:pt x="359" y="591"/>
                    </a:lnTo>
                    <a:lnTo>
                      <a:pt x="362" y="591"/>
                    </a:lnTo>
                    <a:lnTo>
                      <a:pt x="364" y="591"/>
                    </a:lnTo>
                    <a:lnTo>
                      <a:pt x="367" y="591"/>
                    </a:lnTo>
                    <a:lnTo>
                      <a:pt x="369" y="591"/>
                    </a:lnTo>
                    <a:lnTo>
                      <a:pt x="371" y="591"/>
                    </a:lnTo>
                    <a:lnTo>
                      <a:pt x="374" y="591"/>
                    </a:lnTo>
                    <a:lnTo>
                      <a:pt x="376" y="591"/>
                    </a:lnTo>
                    <a:lnTo>
                      <a:pt x="379" y="591"/>
                    </a:lnTo>
                    <a:lnTo>
                      <a:pt x="381" y="591"/>
                    </a:lnTo>
                    <a:lnTo>
                      <a:pt x="384" y="591"/>
                    </a:lnTo>
                    <a:lnTo>
                      <a:pt x="386" y="591"/>
                    </a:lnTo>
                    <a:lnTo>
                      <a:pt x="388" y="591"/>
                    </a:lnTo>
                    <a:lnTo>
                      <a:pt x="391" y="591"/>
                    </a:lnTo>
                    <a:lnTo>
                      <a:pt x="393" y="591"/>
                    </a:lnTo>
                    <a:lnTo>
                      <a:pt x="396" y="591"/>
                    </a:lnTo>
                    <a:lnTo>
                      <a:pt x="398" y="591"/>
                    </a:lnTo>
                    <a:lnTo>
                      <a:pt x="400" y="591"/>
                    </a:lnTo>
                    <a:lnTo>
                      <a:pt x="403" y="591"/>
                    </a:lnTo>
                    <a:lnTo>
                      <a:pt x="405" y="591"/>
                    </a:lnTo>
                    <a:lnTo>
                      <a:pt x="408" y="591"/>
                    </a:lnTo>
                    <a:lnTo>
                      <a:pt x="410" y="591"/>
                    </a:lnTo>
                    <a:lnTo>
                      <a:pt x="412" y="591"/>
                    </a:lnTo>
                    <a:lnTo>
                      <a:pt x="415" y="591"/>
                    </a:lnTo>
                    <a:lnTo>
                      <a:pt x="417" y="591"/>
                    </a:lnTo>
                    <a:lnTo>
                      <a:pt x="420" y="591"/>
                    </a:lnTo>
                    <a:lnTo>
                      <a:pt x="422" y="591"/>
                    </a:lnTo>
                    <a:lnTo>
                      <a:pt x="425" y="591"/>
                    </a:lnTo>
                    <a:lnTo>
                      <a:pt x="427" y="591"/>
                    </a:lnTo>
                    <a:lnTo>
                      <a:pt x="429" y="591"/>
                    </a:lnTo>
                    <a:lnTo>
                      <a:pt x="432" y="591"/>
                    </a:lnTo>
                    <a:lnTo>
                      <a:pt x="434" y="591"/>
                    </a:lnTo>
                    <a:lnTo>
                      <a:pt x="437" y="591"/>
                    </a:lnTo>
                    <a:lnTo>
                      <a:pt x="439" y="591"/>
                    </a:lnTo>
                    <a:lnTo>
                      <a:pt x="441" y="591"/>
                    </a:lnTo>
                    <a:lnTo>
                      <a:pt x="444" y="591"/>
                    </a:lnTo>
                    <a:lnTo>
                      <a:pt x="446" y="591"/>
                    </a:lnTo>
                    <a:lnTo>
                      <a:pt x="449" y="591"/>
                    </a:lnTo>
                    <a:lnTo>
                      <a:pt x="451" y="591"/>
                    </a:lnTo>
                    <a:lnTo>
                      <a:pt x="454" y="591"/>
                    </a:lnTo>
                    <a:lnTo>
                      <a:pt x="456" y="591"/>
                    </a:lnTo>
                    <a:lnTo>
                      <a:pt x="458" y="591"/>
                    </a:lnTo>
                    <a:lnTo>
                      <a:pt x="461" y="591"/>
                    </a:lnTo>
                    <a:lnTo>
                      <a:pt x="463" y="591"/>
                    </a:lnTo>
                    <a:lnTo>
                      <a:pt x="466" y="591"/>
                    </a:lnTo>
                    <a:lnTo>
                      <a:pt x="468" y="591"/>
                    </a:lnTo>
                    <a:lnTo>
                      <a:pt x="470" y="591"/>
                    </a:lnTo>
                    <a:lnTo>
                      <a:pt x="473" y="591"/>
                    </a:lnTo>
                    <a:lnTo>
                      <a:pt x="475" y="591"/>
                    </a:lnTo>
                    <a:lnTo>
                      <a:pt x="478" y="591"/>
                    </a:lnTo>
                    <a:lnTo>
                      <a:pt x="480" y="591"/>
                    </a:lnTo>
                    <a:lnTo>
                      <a:pt x="482" y="591"/>
                    </a:lnTo>
                    <a:lnTo>
                      <a:pt x="485" y="591"/>
                    </a:lnTo>
                    <a:lnTo>
                      <a:pt x="487" y="591"/>
                    </a:lnTo>
                    <a:lnTo>
                      <a:pt x="490" y="591"/>
                    </a:lnTo>
                    <a:lnTo>
                      <a:pt x="492" y="591"/>
                    </a:lnTo>
                    <a:lnTo>
                      <a:pt x="495" y="591"/>
                    </a:lnTo>
                    <a:lnTo>
                      <a:pt x="497" y="591"/>
                    </a:lnTo>
                    <a:lnTo>
                      <a:pt x="499" y="591"/>
                    </a:lnTo>
                    <a:lnTo>
                      <a:pt x="502" y="591"/>
                    </a:lnTo>
                    <a:lnTo>
                      <a:pt x="504" y="591"/>
                    </a:lnTo>
                    <a:lnTo>
                      <a:pt x="507" y="591"/>
                    </a:lnTo>
                    <a:lnTo>
                      <a:pt x="509" y="591"/>
                    </a:lnTo>
                    <a:lnTo>
                      <a:pt x="511" y="591"/>
                    </a:lnTo>
                    <a:lnTo>
                      <a:pt x="514" y="591"/>
                    </a:lnTo>
                    <a:lnTo>
                      <a:pt x="516" y="591"/>
                    </a:lnTo>
                    <a:lnTo>
                      <a:pt x="519" y="591"/>
                    </a:lnTo>
                    <a:lnTo>
                      <a:pt x="521" y="591"/>
                    </a:lnTo>
                    <a:lnTo>
                      <a:pt x="523" y="591"/>
                    </a:lnTo>
                    <a:lnTo>
                      <a:pt x="526" y="591"/>
                    </a:lnTo>
                    <a:lnTo>
                      <a:pt x="528" y="591"/>
                    </a:lnTo>
                    <a:lnTo>
                      <a:pt x="531" y="591"/>
                    </a:lnTo>
                    <a:lnTo>
                      <a:pt x="533" y="591"/>
                    </a:lnTo>
                    <a:lnTo>
                      <a:pt x="536" y="591"/>
                    </a:lnTo>
                    <a:lnTo>
                      <a:pt x="538" y="591"/>
                    </a:lnTo>
                    <a:lnTo>
                      <a:pt x="540" y="591"/>
                    </a:lnTo>
                    <a:lnTo>
                      <a:pt x="543" y="591"/>
                    </a:lnTo>
                    <a:lnTo>
                      <a:pt x="545" y="591"/>
                    </a:lnTo>
                    <a:lnTo>
                      <a:pt x="548" y="591"/>
                    </a:lnTo>
                    <a:lnTo>
                      <a:pt x="550" y="591"/>
                    </a:lnTo>
                    <a:lnTo>
                      <a:pt x="552" y="591"/>
                    </a:lnTo>
                    <a:lnTo>
                      <a:pt x="555" y="591"/>
                    </a:lnTo>
                    <a:lnTo>
                      <a:pt x="557" y="591"/>
                    </a:lnTo>
                    <a:lnTo>
                      <a:pt x="560" y="591"/>
                    </a:lnTo>
                    <a:lnTo>
                      <a:pt x="562" y="591"/>
                    </a:lnTo>
                    <a:lnTo>
                      <a:pt x="564" y="591"/>
                    </a:lnTo>
                    <a:lnTo>
                      <a:pt x="567" y="591"/>
                    </a:lnTo>
                    <a:lnTo>
                      <a:pt x="569" y="591"/>
                    </a:lnTo>
                    <a:lnTo>
                      <a:pt x="572" y="591"/>
                    </a:lnTo>
                    <a:lnTo>
                      <a:pt x="574" y="591"/>
                    </a:lnTo>
                    <a:lnTo>
                      <a:pt x="577" y="591"/>
                    </a:lnTo>
                    <a:lnTo>
                      <a:pt x="579" y="591"/>
                    </a:lnTo>
                    <a:lnTo>
                      <a:pt x="581" y="591"/>
                    </a:lnTo>
                    <a:lnTo>
                      <a:pt x="584" y="591"/>
                    </a:lnTo>
                    <a:lnTo>
                      <a:pt x="586" y="591"/>
                    </a:lnTo>
                    <a:lnTo>
                      <a:pt x="589" y="591"/>
                    </a:lnTo>
                    <a:lnTo>
                      <a:pt x="591" y="591"/>
                    </a:lnTo>
                    <a:lnTo>
                      <a:pt x="593" y="591"/>
                    </a:lnTo>
                    <a:lnTo>
                      <a:pt x="596" y="591"/>
                    </a:lnTo>
                    <a:lnTo>
                      <a:pt x="598" y="591"/>
                    </a:lnTo>
                    <a:lnTo>
                      <a:pt x="601" y="591"/>
                    </a:lnTo>
                    <a:lnTo>
                      <a:pt x="603" y="591"/>
                    </a:lnTo>
                    <a:lnTo>
                      <a:pt x="606" y="591"/>
                    </a:lnTo>
                    <a:lnTo>
                      <a:pt x="608" y="591"/>
                    </a:lnTo>
                    <a:lnTo>
                      <a:pt x="610" y="591"/>
                    </a:lnTo>
                    <a:lnTo>
                      <a:pt x="613" y="591"/>
                    </a:lnTo>
                    <a:lnTo>
                      <a:pt x="615" y="591"/>
                    </a:lnTo>
                    <a:lnTo>
                      <a:pt x="618" y="591"/>
                    </a:lnTo>
                    <a:lnTo>
                      <a:pt x="620" y="591"/>
                    </a:lnTo>
                    <a:lnTo>
                      <a:pt x="622" y="591"/>
                    </a:lnTo>
                    <a:lnTo>
                      <a:pt x="625" y="591"/>
                    </a:lnTo>
                    <a:lnTo>
                      <a:pt x="627" y="591"/>
                    </a:lnTo>
                    <a:lnTo>
                      <a:pt x="630" y="591"/>
                    </a:lnTo>
                    <a:lnTo>
                      <a:pt x="632" y="591"/>
                    </a:lnTo>
                    <a:lnTo>
                      <a:pt x="634" y="591"/>
                    </a:lnTo>
                    <a:lnTo>
                      <a:pt x="637" y="591"/>
                    </a:lnTo>
                    <a:lnTo>
                      <a:pt x="639" y="591"/>
                    </a:lnTo>
                    <a:lnTo>
                      <a:pt x="642" y="591"/>
                    </a:lnTo>
                    <a:lnTo>
                      <a:pt x="644" y="589"/>
                    </a:lnTo>
                    <a:lnTo>
                      <a:pt x="647" y="584"/>
                    </a:lnTo>
                    <a:lnTo>
                      <a:pt x="649" y="579"/>
                    </a:lnTo>
                    <a:lnTo>
                      <a:pt x="651" y="572"/>
                    </a:lnTo>
                    <a:lnTo>
                      <a:pt x="654" y="567"/>
                    </a:lnTo>
                    <a:lnTo>
                      <a:pt x="656" y="563"/>
                    </a:lnTo>
                    <a:lnTo>
                      <a:pt x="659" y="558"/>
                    </a:lnTo>
                    <a:lnTo>
                      <a:pt x="661" y="550"/>
                    </a:lnTo>
                    <a:lnTo>
                      <a:pt x="663" y="546"/>
                    </a:lnTo>
                    <a:lnTo>
                      <a:pt x="666" y="538"/>
                    </a:lnTo>
                    <a:lnTo>
                      <a:pt x="668" y="531"/>
                    </a:lnTo>
                    <a:lnTo>
                      <a:pt x="671" y="526"/>
                    </a:lnTo>
                    <a:lnTo>
                      <a:pt x="673" y="519"/>
                    </a:lnTo>
                    <a:lnTo>
                      <a:pt x="675" y="512"/>
                    </a:lnTo>
                    <a:lnTo>
                      <a:pt x="678" y="505"/>
                    </a:lnTo>
                    <a:lnTo>
                      <a:pt x="680" y="497"/>
                    </a:lnTo>
                    <a:lnTo>
                      <a:pt x="683" y="488"/>
                    </a:lnTo>
                    <a:lnTo>
                      <a:pt x="685" y="480"/>
                    </a:lnTo>
                    <a:lnTo>
                      <a:pt x="688" y="471"/>
                    </a:lnTo>
                    <a:lnTo>
                      <a:pt x="690" y="461"/>
                    </a:lnTo>
                    <a:lnTo>
                      <a:pt x="692" y="452"/>
                    </a:lnTo>
                    <a:lnTo>
                      <a:pt x="695" y="442"/>
                    </a:lnTo>
                    <a:lnTo>
                      <a:pt x="697" y="432"/>
                    </a:lnTo>
                    <a:lnTo>
                      <a:pt x="700" y="420"/>
                    </a:lnTo>
                    <a:lnTo>
                      <a:pt x="702" y="408"/>
                    </a:lnTo>
                    <a:lnTo>
                      <a:pt x="704" y="394"/>
                    </a:lnTo>
                    <a:lnTo>
                      <a:pt x="707" y="379"/>
                    </a:lnTo>
                    <a:lnTo>
                      <a:pt x="709" y="362"/>
                    </a:lnTo>
                    <a:lnTo>
                      <a:pt x="712" y="343"/>
                    </a:lnTo>
                    <a:lnTo>
                      <a:pt x="714" y="321"/>
                    </a:lnTo>
                    <a:lnTo>
                      <a:pt x="717" y="297"/>
                    </a:lnTo>
                    <a:lnTo>
                      <a:pt x="719" y="268"/>
                    </a:lnTo>
                    <a:lnTo>
                      <a:pt x="721" y="237"/>
                    </a:lnTo>
                    <a:lnTo>
                      <a:pt x="724" y="203"/>
                    </a:lnTo>
                    <a:lnTo>
                      <a:pt x="726" y="169"/>
                    </a:lnTo>
                    <a:lnTo>
                      <a:pt x="729" y="133"/>
                    </a:lnTo>
                    <a:lnTo>
                      <a:pt x="731" y="102"/>
                    </a:lnTo>
                    <a:lnTo>
                      <a:pt x="733" y="70"/>
                    </a:lnTo>
                    <a:lnTo>
                      <a:pt x="736" y="46"/>
                    </a:lnTo>
                    <a:lnTo>
                      <a:pt x="738" y="25"/>
                    </a:lnTo>
                    <a:lnTo>
                      <a:pt x="741" y="10"/>
                    </a:lnTo>
                    <a:lnTo>
                      <a:pt x="743" y="3"/>
                    </a:lnTo>
                    <a:lnTo>
                      <a:pt x="745" y="0"/>
                    </a:lnTo>
                    <a:lnTo>
                      <a:pt x="748" y="5"/>
                    </a:lnTo>
                    <a:lnTo>
                      <a:pt x="750" y="15"/>
                    </a:lnTo>
                    <a:lnTo>
                      <a:pt x="753" y="32"/>
                    </a:lnTo>
                    <a:lnTo>
                      <a:pt x="755" y="56"/>
                    </a:lnTo>
                    <a:lnTo>
                      <a:pt x="758" y="83"/>
                    </a:lnTo>
                    <a:lnTo>
                      <a:pt x="760" y="114"/>
                    </a:lnTo>
                    <a:lnTo>
                      <a:pt x="762" y="148"/>
                    </a:lnTo>
                    <a:lnTo>
                      <a:pt x="765" y="181"/>
                    </a:lnTo>
                    <a:lnTo>
                      <a:pt x="767" y="218"/>
                    </a:lnTo>
                    <a:lnTo>
                      <a:pt x="770" y="249"/>
                    </a:lnTo>
                    <a:lnTo>
                      <a:pt x="772" y="280"/>
                    </a:lnTo>
                    <a:lnTo>
                      <a:pt x="774" y="307"/>
                    </a:lnTo>
                    <a:lnTo>
                      <a:pt x="777" y="331"/>
                    </a:lnTo>
                    <a:lnTo>
                      <a:pt x="779" y="350"/>
                    </a:lnTo>
                    <a:lnTo>
                      <a:pt x="782" y="370"/>
                    </a:lnTo>
                    <a:lnTo>
                      <a:pt x="784" y="384"/>
                    </a:lnTo>
                    <a:lnTo>
                      <a:pt x="786" y="398"/>
                    </a:lnTo>
                    <a:lnTo>
                      <a:pt x="789" y="413"/>
                    </a:lnTo>
                    <a:lnTo>
                      <a:pt x="791" y="425"/>
                    </a:lnTo>
                    <a:lnTo>
                      <a:pt x="794" y="435"/>
                    </a:lnTo>
                    <a:lnTo>
                      <a:pt x="796" y="447"/>
                    </a:lnTo>
                    <a:lnTo>
                      <a:pt x="799" y="456"/>
                    </a:lnTo>
                    <a:lnTo>
                      <a:pt x="801" y="466"/>
                    </a:lnTo>
                    <a:lnTo>
                      <a:pt x="803" y="476"/>
                    </a:lnTo>
                    <a:lnTo>
                      <a:pt x="806" y="483"/>
                    </a:lnTo>
                    <a:lnTo>
                      <a:pt x="808" y="493"/>
                    </a:lnTo>
                    <a:lnTo>
                      <a:pt x="811" y="500"/>
                    </a:lnTo>
                    <a:lnTo>
                      <a:pt x="813" y="507"/>
                    </a:lnTo>
                    <a:lnTo>
                      <a:pt x="815" y="514"/>
                    </a:lnTo>
                    <a:lnTo>
                      <a:pt x="818" y="521"/>
                    </a:lnTo>
                    <a:lnTo>
                      <a:pt x="820" y="529"/>
                    </a:lnTo>
                    <a:lnTo>
                      <a:pt x="823" y="534"/>
                    </a:lnTo>
                    <a:lnTo>
                      <a:pt x="825" y="541"/>
                    </a:lnTo>
                    <a:lnTo>
                      <a:pt x="827" y="548"/>
                    </a:lnTo>
                    <a:lnTo>
                      <a:pt x="830" y="553"/>
                    </a:lnTo>
                    <a:lnTo>
                      <a:pt x="832" y="558"/>
                    </a:lnTo>
                    <a:lnTo>
                      <a:pt x="835" y="565"/>
                    </a:lnTo>
                    <a:lnTo>
                      <a:pt x="837" y="570"/>
                    </a:lnTo>
                    <a:lnTo>
                      <a:pt x="840" y="575"/>
                    </a:lnTo>
                    <a:lnTo>
                      <a:pt x="842" y="579"/>
                    </a:lnTo>
                    <a:lnTo>
                      <a:pt x="844" y="587"/>
                    </a:lnTo>
                    <a:lnTo>
                      <a:pt x="847" y="591"/>
                    </a:lnTo>
                    <a:lnTo>
                      <a:pt x="849" y="591"/>
                    </a:lnTo>
                    <a:lnTo>
                      <a:pt x="852" y="591"/>
                    </a:lnTo>
                    <a:lnTo>
                      <a:pt x="854" y="591"/>
                    </a:lnTo>
                    <a:lnTo>
                      <a:pt x="856" y="591"/>
                    </a:lnTo>
                    <a:lnTo>
                      <a:pt x="859" y="591"/>
                    </a:lnTo>
                    <a:lnTo>
                      <a:pt x="861" y="591"/>
                    </a:lnTo>
                    <a:lnTo>
                      <a:pt x="864" y="591"/>
                    </a:lnTo>
                    <a:lnTo>
                      <a:pt x="866" y="591"/>
                    </a:lnTo>
                    <a:lnTo>
                      <a:pt x="869" y="591"/>
                    </a:lnTo>
                    <a:lnTo>
                      <a:pt x="871" y="591"/>
                    </a:lnTo>
                    <a:lnTo>
                      <a:pt x="873" y="591"/>
                    </a:lnTo>
                    <a:lnTo>
                      <a:pt x="876" y="591"/>
                    </a:lnTo>
                    <a:lnTo>
                      <a:pt x="878" y="591"/>
                    </a:lnTo>
                    <a:lnTo>
                      <a:pt x="881" y="591"/>
                    </a:lnTo>
                    <a:lnTo>
                      <a:pt x="883" y="591"/>
                    </a:lnTo>
                    <a:lnTo>
                      <a:pt x="885" y="591"/>
                    </a:lnTo>
                    <a:lnTo>
                      <a:pt x="888" y="591"/>
                    </a:lnTo>
                    <a:lnTo>
                      <a:pt x="890" y="591"/>
                    </a:lnTo>
                    <a:lnTo>
                      <a:pt x="893" y="591"/>
                    </a:lnTo>
                    <a:lnTo>
                      <a:pt x="895" y="591"/>
                    </a:lnTo>
                    <a:lnTo>
                      <a:pt x="897" y="591"/>
                    </a:lnTo>
                    <a:lnTo>
                      <a:pt x="900" y="591"/>
                    </a:lnTo>
                    <a:lnTo>
                      <a:pt x="902" y="591"/>
                    </a:lnTo>
                    <a:lnTo>
                      <a:pt x="905" y="591"/>
                    </a:lnTo>
                    <a:lnTo>
                      <a:pt x="907" y="591"/>
                    </a:lnTo>
                    <a:lnTo>
                      <a:pt x="910" y="591"/>
                    </a:lnTo>
                    <a:lnTo>
                      <a:pt x="912" y="591"/>
                    </a:lnTo>
                    <a:lnTo>
                      <a:pt x="914" y="591"/>
                    </a:lnTo>
                    <a:lnTo>
                      <a:pt x="917" y="591"/>
                    </a:lnTo>
                    <a:lnTo>
                      <a:pt x="919" y="591"/>
                    </a:lnTo>
                    <a:lnTo>
                      <a:pt x="922" y="591"/>
                    </a:lnTo>
                    <a:lnTo>
                      <a:pt x="924" y="591"/>
                    </a:lnTo>
                    <a:lnTo>
                      <a:pt x="926" y="591"/>
                    </a:lnTo>
                    <a:lnTo>
                      <a:pt x="929" y="591"/>
                    </a:lnTo>
                    <a:lnTo>
                      <a:pt x="931" y="591"/>
                    </a:lnTo>
                    <a:lnTo>
                      <a:pt x="934" y="591"/>
                    </a:lnTo>
                    <a:lnTo>
                      <a:pt x="936" y="591"/>
                    </a:lnTo>
                    <a:lnTo>
                      <a:pt x="938" y="591"/>
                    </a:lnTo>
                    <a:lnTo>
                      <a:pt x="941" y="591"/>
                    </a:lnTo>
                    <a:lnTo>
                      <a:pt x="943" y="591"/>
                    </a:lnTo>
                    <a:lnTo>
                      <a:pt x="946" y="591"/>
                    </a:lnTo>
                    <a:lnTo>
                      <a:pt x="948" y="591"/>
                    </a:lnTo>
                    <a:lnTo>
                      <a:pt x="951" y="591"/>
                    </a:lnTo>
                    <a:lnTo>
                      <a:pt x="953" y="591"/>
                    </a:lnTo>
                    <a:lnTo>
                      <a:pt x="955" y="591"/>
                    </a:lnTo>
                    <a:lnTo>
                      <a:pt x="958" y="591"/>
                    </a:lnTo>
                    <a:lnTo>
                      <a:pt x="960" y="591"/>
                    </a:lnTo>
                    <a:lnTo>
                      <a:pt x="963" y="591"/>
                    </a:lnTo>
                    <a:lnTo>
                      <a:pt x="965" y="591"/>
                    </a:lnTo>
                    <a:lnTo>
                      <a:pt x="967" y="591"/>
                    </a:lnTo>
                    <a:lnTo>
                      <a:pt x="970" y="591"/>
                    </a:lnTo>
                    <a:lnTo>
                      <a:pt x="972" y="591"/>
                    </a:lnTo>
                    <a:lnTo>
                      <a:pt x="975" y="591"/>
                    </a:lnTo>
                    <a:lnTo>
                      <a:pt x="977" y="591"/>
                    </a:lnTo>
                    <a:lnTo>
                      <a:pt x="979" y="591"/>
                    </a:lnTo>
                    <a:lnTo>
                      <a:pt x="982" y="591"/>
                    </a:lnTo>
                    <a:lnTo>
                      <a:pt x="984" y="591"/>
                    </a:lnTo>
                    <a:lnTo>
                      <a:pt x="987" y="591"/>
                    </a:lnTo>
                    <a:lnTo>
                      <a:pt x="989" y="591"/>
                    </a:lnTo>
                    <a:lnTo>
                      <a:pt x="992" y="591"/>
                    </a:lnTo>
                    <a:lnTo>
                      <a:pt x="994" y="591"/>
                    </a:lnTo>
                    <a:lnTo>
                      <a:pt x="996" y="591"/>
                    </a:lnTo>
                    <a:lnTo>
                      <a:pt x="999" y="591"/>
                    </a:lnTo>
                    <a:lnTo>
                      <a:pt x="1001" y="591"/>
                    </a:lnTo>
                    <a:lnTo>
                      <a:pt x="1004" y="591"/>
                    </a:lnTo>
                    <a:lnTo>
                      <a:pt x="1006" y="591"/>
                    </a:lnTo>
                    <a:lnTo>
                      <a:pt x="1008" y="591"/>
                    </a:lnTo>
                    <a:lnTo>
                      <a:pt x="1011" y="591"/>
                    </a:lnTo>
                    <a:lnTo>
                      <a:pt x="1013" y="591"/>
                    </a:lnTo>
                    <a:lnTo>
                      <a:pt x="1016" y="591"/>
                    </a:lnTo>
                    <a:lnTo>
                      <a:pt x="1018" y="591"/>
                    </a:lnTo>
                    <a:lnTo>
                      <a:pt x="1021" y="591"/>
                    </a:lnTo>
                    <a:lnTo>
                      <a:pt x="1023" y="591"/>
                    </a:lnTo>
                    <a:lnTo>
                      <a:pt x="1025" y="591"/>
                    </a:lnTo>
                    <a:lnTo>
                      <a:pt x="1028" y="591"/>
                    </a:lnTo>
                    <a:lnTo>
                      <a:pt x="1030" y="591"/>
                    </a:lnTo>
                    <a:lnTo>
                      <a:pt x="1033" y="591"/>
                    </a:lnTo>
                    <a:lnTo>
                      <a:pt x="1035" y="591"/>
                    </a:lnTo>
                    <a:lnTo>
                      <a:pt x="1037" y="591"/>
                    </a:lnTo>
                    <a:lnTo>
                      <a:pt x="1040" y="591"/>
                    </a:lnTo>
                    <a:lnTo>
                      <a:pt x="1042" y="591"/>
                    </a:lnTo>
                    <a:lnTo>
                      <a:pt x="1045" y="591"/>
                    </a:lnTo>
                    <a:lnTo>
                      <a:pt x="1047" y="591"/>
                    </a:lnTo>
                    <a:lnTo>
                      <a:pt x="1049" y="591"/>
                    </a:lnTo>
                    <a:lnTo>
                      <a:pt x="1052" y="591"/>
                    </a:lnTo>
                    <a:lnTo>
                      <a:pt x="1054" y="591"/>
                    </a:lnTo>
                    <a:lnTo>
                      <a:pt x="1057" y="591"/>
                    </a:lnTo>
                    <a:lnTo>
                      <a:pt x="1059" y="591"/>
                    </a:lnTo>
                    <a:lnTo>
                      <a:pt x="1062" y="591"/>
                    </a:lnTo>
                    <a:lnTo>
                      <a:pt x="1064" y="591"/>
                    </a:lnTo>
                    <a:lnTo>
                      <a:pt x="1066" y="591"/>
                    </a:lnTo>
                    <a:lnTo>
                      <a:pt x="1069" y="591"/>
                    </a:lnTo>
                    <a:lnTo>
                      <a:pt x="1071" y="591"/>
                    </a:lnTo>
                    <a:lnTo>
                      <a:pt x="1074" y="591"/>
                    </a:lnTo>
                    <a:lnTo>
                      <a:pt x="1076" y="591"/>
                    </a:lnTo>
                    <a:lnTo>
                      <a:pt x="1078" y="591"/>
                    </a:lnTo>
                    <a:lnTo>
                      <a:pt x="1081" y="591"/>
                    </a:lnTo>
                    <a:lnTo>
                      <a:pt x="1083" y="591"/>
                    </a:lnTo>
                    <a:lnTo>
                      <a:pt x="1086" y="591"/>
                    </a:lnTo>
                    <a:lnTo>
                      <a:pt x="1088" y="591"/>
                    </a:lnTo>
                    <a:lnTo>
                      <a:pt x="1090" y="591"/>
                    </a:lnTo>
                    <a:lnTo>
                      <a:pt x="1093" y="591"/>
                    </a:lnTo>
                    <a:lnTo>
                      <a:pt x="1095" y="591"/>
                    </a:lnTo>
                    <a:lnTo>
                      <a:pt x="1098" y="591"/>
                    </a:lnTo>
                    <a:lnTo>
                      <a:pt x="1100" y="591"/>
                    </a:lnTo>
                    <a:lnTo>
                      <a:pt x="1103" y="591"/>
                    </a:lnTo>
                    <a:lnTo>
                      <a:pt x="1105" y="591"/>
                    </a:lnTo>
                    <a:lnTo>
                      <a:pt x="1107" y="591"/>
                    </a:lnTo>
                    <a:lnTo>
                      <a:pt x="1110" y="591"/>
                    </a:lnTo>
                    <a:lnTo>
                      <a:pt x="1112" y="591"/>
                    </a:lnTo>
                    <a:lnTo>
                      <a:pt x="1115" y="591"/>
                    </a:lnTo>
                    <a:lnTo>
                      <a:pt x="1117" y="591"/>
                    </a:lnTo>
                    <a:lnTo>
                      <a:pt x="1119" y="591"/>
                    </a:lnTo>
                    <a:lnTo>
                      <a:pt x="1122" y="591"/>
                    </a:lnTo>
                    <a:lnTo>
                      <a:pt x="1124" y="591"/>
                    </a:lnTo>
                    <a:lnTo>
                      <a:pt x="1127" y="591"/>
                    </a:lnTo>
                    <a:lnTo>
                      <a:pt x="1129" y="591"/>
                    </a:lnTo>
                    <a:lnTo>
                      <a:pt x="1131" y="591"/>
                    </a:lnTo>
                    <a:lnTo>
                      <a:pt x="1134" y="591"/>
                    </a:lnTo>
                    <a:lnTo>
                      <a:pt x="1136" y="591"/>
                    </a:lnTo>
                    <a:lnTo>
                      <a:pt x="1139" y="591"/>
                    </a:lnTo>
                    <a:lnTo>
                      <a:pt x="1141" y="591"/>
                    </a:lnTo>
                    <a:lnTo>
                      <a:pt x="1144" y="591"/>
                    </a:lnTo>
                    <a:lnTo>
                      <a:pt x="1146" y="591"/>
                    </a:lnTo>
                    <a:lnTo>
                      <a:pt x="1148" y="591"/>
                    </a:lnTo>
                    <a:lnTo>
                      <a:pt x="1151" y="591"/>
                    </a:lnTo>
                    <a:lnTo>
                      <a:pt x="1153" y="591"/>
                    </a:lnTo>
                    <a:lnTo>
                      <a:pt x="1156" y="591"/>
                    </a:lnTo>
                    <a:lnTo>
                      <a:pt x="1158" y="591"/>
                    </a:lnTo>
                    <a:lnTo>
                      <a:pt x="1160" y="591"/>
                    </a:lnTo>
                    <a:lnTo>
                      <a:pt x="1163" y="591"/>
                    </a:lnTo>
                    <a:lnTo>
                      <a:pt x="1165" y="591"/>
                    </a:lnTo>
                    <a:lnTo>
                      <a:pt x="1168" y="591"/>
                    </a:lnTo>
                    <a:lnTo>
                      <a:pt x="1170" y="591"/>
                    </a:lnTo>
                    <a:lnTo>
                      <a:pt x="1173" y="591"/>
                    </a:lnTo>
                    <a:lnTo>
                      <a:pt x="1175" y="591"/>
                    </a:lnTo>
                    <a:lnTo>
                      <a:pt x="1177" y="591"/>
                    </a:lnTo>
                    <a:lnTo>
                      <a:pt x="1180" y="591"/>
                    </a:lnTo>
                    <a:lnTo>
                      <a:pt x="1182" y="591"/>
                    </a:lnTo>
                    <a:lnTo>
                      <a:pt x="1185" y="591"/>
                    </a:lnTo>
                    <a:lnTo>
                      <a:pt x="1187" y="591"/>
                    </a:lnTo>
                    <a:lnTo>
                      <a:pt x="1189" y="591"/>
                    </a:lnTo>
                    <a:lnTo>
                      <a:pt x="1192" y="591"/>
                    </a:lnTo>
                    <a:lnTo>
                      <a:pt x="1194" y="591"/>
                    </a:lnTo>
                    <a:lnTo>
                      <a:pt x="1197" y="591"/>
                    </a:lnTo>
                    <a:lnTo>
                      <a:pt x="1199" y="591"/>
                    </a:lnTo>
                    <a:lnTo>
                      <a:pt x="1201" y="591"/>
                    </a:lnTo>
                    <a:lnTo>
                      <a:pt x="1204" y="591"/>
                    </a:lnTo>
                    <a:lnTo>
                      <a:pt x="1206" y="591"/>
                    </a:lnTo>
                    <a:lnTo>
                      <a:pt x="1209" y="591"/>
                    </a:lnTo>
                    <a:lnTo>
                      <a:pt x="1211" y="591"/>
                    </a:lnTo>
                    <a:lnTo>
                      <a:pt x="1214" y="591"/>
                    </a:lnTo>
                    <a:lnTo>
                      <a:pt x="1216" y="591"/>
                    </a:lnTo>
                    <a:lnTo>
                      <a:pt x="1218" y="591"/>
                    </a:lnTo>
                    <a:lnTo>
                      <a:pt x="1221" y="591"/>
                    </a:lnTo>
                    <a:lnTo>
                      <a:pt x="1223" y="591"/>
                    </a:lnTo>
                    <a:lnTo>
                      <a:pt x="1226" y="591"/>
                    </a:lnTo>
                    <a:lnTo>
                      <a:pt x="1228" y="591"/>
                    </a:lnTo>
                    <a:lnTo>
                      <a:pt x="1230" y="591"/>
                    </a:lnTo>
                    <a:lnTo>
                      <a:pt x="1233" y="591"/>
                    </a:lnTo>
                    <a:lnTo>
                      <a:pt x="1235" y="591"/>
                    </a:lnTo>
                    <a:lnTo>
                      <a:pt x="1238" y="591"/>
                    </a:lnTo>
                    <a:lnTo>
                      <a:pt x="1240" y="591"/>
                    </a:lnTo>
                    <a:lnTo>
                      <a:pt x="1242" y="591"/>
                    </a:lnTo>
                    <a:lnTo>
                      <a:pt x="1245" y="591"/>
                    </a:lnTo>
                    <a:lnTo>
                      <a:pt x="1247" y="591"/>
                    </a:lnTo>
                    <a:lnTo>
                      <a:pt x="1250" y="591"/>
                    </a:lnTo>
                    <a:lnTo>
                      <a:pt x="1252" y="591"/>
                    </a:lnTo>
                    <a:lnTo>
                      <a:pt x="1255" y="591"/>
                    </a:lnTo>
                    <a:lnTo>
                      <a:pt x="1257" y="591"/>
                    </a:lnTo>
                    <a:lnTo>
                      <a:pt x="1259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7" y="591"/>
                    </a:lnTo>
                    <a:lnTo>
                      <a:pt x="1269" y="591"/>
                    </a:lnTo>
                    <a:lnTo>
                      <a:pt x="1271" y="591"/>
                    </a:lnTo>
                    <a:lnTo>
                      <a:pt x="1274" y="591"/>
                    </a:lnTo>
                    <a:lnTo>
                      <a:pt x="1276" y="591"/>
                    </a:lnTo>
                    <a:lnTo>
                      <a:pt x="1279" y="591"/>
                    </a:lnTo>
                    <a:lnTo>
                      <a:pt x="1281" y="591"/>
                    </a:lnTo>
                    <a:lnTo>
                      <a:pt x="1284" y="591"/>
                    </a:lnTo>
                    <a:lnTo>
                      <a:pt x="1286" y="591"/>
                    </a:lnTo>
                    <a:lnTo>
                      <a:pt x="1288" y="591"/>
                    </a:lnTo>
                    <a:lnTo>
                      <a:pt x="1291" y="591"/>
                    </a:lnTo>
                    <a:lnTo>
                      <a:pt x="1293" y="591"/>
                    </a:lnTo>
                    <a:lnTo>
                      <a:pt x="1296" y="591"/>
                    </a:lnTo>
                    <a:lnTo>
                      <a:pt x="1298" y="591"/>
                    </a:lnTo>
                    <a:lnTo>
                      <a:pt x="1300" y="591"/>
                    </a:lnTo>
                    <a:lnTo>
                      <a:pt x="1303" y="591"/>
                    </a:lnTo>
                    <a:lnTo>
                      <a:pt x="1305" y="591"/>
                    </a:lnTo>
                    <a:lnTo>
                      <a:pt x="1308" y="591"/>
                    </a:lnTo>
                    <a:lnTo>
                      <a:pt x="1310" y="591"/>
                    </a:lnTo>
                    <a:lnTo>
                      <a:pt x="1312" y="591"/>
                    </a:lnTo>
                    <a:lnTo>
                      <a:pt x="1315" y="591"/>
                    </a:lnTo>
                    <a:lnTo>
                      <a:pt x="1317" y="591"/>
                    </a:lnTo>
                    <a:lnTo>
                      <a:pt x="1320" y="591"/>
                    </a:lnTo>
                    <a:lnTo>
                      <a:pt x="1322" y="591"/>
                    </a:lnTo>
                    <a:lnTo>
                      <a:pt x="1325" y="591"/>
                    </a:lnTo>
                    <a:lnTo>
                      <a:pt x="1327" y="591"/>
                    </a:lnTo>
                    <a:lnTo>
                      <a:pt x="1329" y="591"/>
                    </a:lnTo>
                    <a:lnTo>
                      <a:pt x="1332" y="591"/>
                    </a:lnTo>
                    <a:lnTo>
                      <a:pt x="1334" y="591"/>
                    </a:lnTo>
                    <a:lnTo>
                      <a:pt x="1337" y="591"/>
                    </a:lnTo>
                    <a:lnTo>
                      <a:pt x="1339" y="591"/>
                    </a:lnTo>
                    <a:lnTo>
                      <a:pt x="1341" y="591"/>
                    </a:lnTo>
                    <a:lnTo>
                      <a:pt x="1344" y="591"/>
                    </a:lnTo>
                    <a:lnTo>
                      <a:pt x="1346" y="591"/>
                    </a:lnTo>
                    <a:lnTo>
                      <a:pt x="1349" y="591"/>
                    </a:lnTo>
                    <a:lnTo>
                      <a:pt x="1351" y="591"/>
                    </a:lnTo>
                    <a:lnTo>
                      <a:pt x="1353" y="591"/>
                    </a:lnTo>
                    <a:lnTo>
                      <a:pt x="1356" y="591"/>
                    </a:lnTo>
                    <a:lnTo>
                      <a:pt x="1358" y="591"/>
                    </a:lnTo>
                    <a:lnTo>
                      <a:pt x="1361" y="591"/>
                    </a:lnTo>
                    <a:lnTo>
                      <a:pt x="1363" y="591"/>
                    </a:lnTo>
                    <a:lnTo>
                      <a:pt x="1366" y="591"/>
                    </a:lnTo>
                    <a:lnTo>
                      <a:pt x="1368" y="591"/>
                    </a:lnTo>
                    <a:lnTo>
                      <a:pt x="1370" y="591"/>
                    </a:lnTo>
                    <a:lnTo>
                      <a:pt x="1373" y="591"/>
                    </a:lnTo>
                    <a:lnTo>
                      <a:pt x="1375" y="591"/>
                    </a:lnTo>
                    <a:lnTo>
                      <a:pt x="1378" y="591"/>
                    </a:lnTo>
                    <a:lnTo>
                      <a:pt x="1380" y="591"/>
                    </a:lnTo>
                    <a:lnTo>
                      <a:pt x="1382" y="591"/>
                    </a:lnTo>
                    <a:lnTo>
                      <a:pt x="1385" y="591"/>
                    </a:lnTo>
                    <a:lnTo>
                      <a:pt x="1387" y="591"/>
                    </a:lnTo>
                    <a:lnTo>
                      <a:pt x="1390" y="591"/>
                    </a:lnTo>
                    <a:lnTo>
                      <a:pt x="1392" y="591"/>
                    </a:lnTo>
                    <a:lnTo>
                      <a:pt x="1394" y="591"/>
                    </a:lnTo>
                    <a:lnTo>
                      <a:pt x="1397" y="591"/>
                    </a:lnTo>
                    <a:lnTo>
                      <a:pt x="1399" y="591"/>
                    </a:lnTo>
                    <a:lnTo>
                      <a:pt x="1402" y="591"/>
                    </a:lnTo>
                    <a:lnTo>
                      <a:pt x="1404" y="591"/>
                    </a:lnTo>
                    <a:lnTo>
                      <a:pt x="1407" y="591"/>
                    </a:lnTo>
                    <a:lnTo>
                      <a:pt x="1409" y="591"/>
                    </a:lnTo>
                    <a:lnTo>
                      <a:pt x="1411" y="591"/>
                    </a:lnTo>
                    <a:lnTo>
                      <a:pt x="1414" y="591"/>
                    </a:lnTo>
                    <a:lnTo>
                      <a:pt x="1416" y="591"/>
                    </a:lnTo>
                    <a:lnTo>
                      <a:pt x="1419" y="591"/>
                    </a:lnTo>
                    <a:lnTo>
                      <a:pt x="1421" y="591"/>
                    </a:lnTo>
                    <a:lnTo>
                      <a:pt x="1423" y="591"/>
                    </a:lnTo>
                    <a:lnTo>
                      <a:pt x="1426" y="591"/>
                    </a:lnTo>
                    <a:lnTo>
                      <a:pt x="1428" y="591"/>
                    </a:lnTo>
                    <a:lnTo>
                      <a:pt x="1431" y="591"/>
                    </a:lnTo>
                    <a:lnTo>
                      <a:pt x="1433" y="591"/>
                    </a:lnTo>
                    <a:lnTo>
                      <a:pt x="1436" y="591"/>
                    </a:lnTo>
                    <a:lnTo>
                      <a:pt x="1438" y="591"/>
                    </a:lnTo>
                    <a:lnTo>
                      <a:pt x="1440" y="591"/>
                    </a:lnTo>
                    <a:lnTo>
                      <a:pt x="1443" y="591"/>
                    </a:lnTo>
                    <a:lnTo>
                      <a:pt x="1445" y="591"/>
                    </a:lnTo>
                    <a:lnTo>
                      <a:pt x="1448" y="591"/>
                    </a:lnTo>
                    <a:lnTo>
                      <a:pt x="1450" y="591"/>
                    </a:lnTo>
                    <a:lnTo>
                      <a:pt x="1452" y="591"/>
                    </a:lnTo>
                    <a:lnTo>
                      <a:pt x="1455" y="591"/>
                    </a:lnTo>
                    <a:lnTo>
                      <a:pt x="1457" y="591"/>
                    </a:lnTo>
                    <a:lnTo>
                      <a:pt x="1460" y="591"/>
                    </a:lnTo>
                    <a:lnTo>
                      <a:pt x="1462" y="591"/>
                    </a:lnTo>
                    <a:lnTo>
                      <a:pt x="1464" y="591"/>
                    </a:lnTo>
                    <a:lnTo>
                      <a:pt x="1467" y="591"/>
                    </a:lnTo>
                    <a:lnTo>
                      <a:pt x="1469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7" y="591"/>
                    </a:lnTo>
                    <a:lnTo>
                      <a:pt x="1479" y="591"/>
                    </a:lnTo>
                    <a:lnTo>
                      <a:pt x="1481" y="591"/>
                    </a:lnTo>
                    <a:lnTo>
                      <a:pt x="1484" y="591"/>
                    </a:lnTo>
                    <a:lnTo>
                      <a:pt x="1486" y="591"/>
                    </a:lnTo>
                    <a:lnTo>
                      <a:pt x="1489" y="591"/>
                    </a:lnTo>
                    <a:lnTo>
                      <a:pt x="1491" y="591"/>
                    </a:lnTo>
                    <a:lnTo>
                      <a:pt x="1493" y="591"/>
                    </a:lnTo>
                    <a:lnTo>
                      <a:pt x="1496" y="591"/>
                    </a:lnTo>
                    <a:lnTo>
                      <a:pt x="1498" y="591"/>
                    </a:lnTo>
                    <a:lnTo>
                      <a:pt x="1501" y="591"/>
                    </a:lnTo>
                    <a:lnTo>
                      <a:pt x="1503" y="591"/>
                    </a:lnTo>
                    <a:lnTo>
                      <a:pt x="1505" y="591"/>
                    </a:lnTo>
                    <a:lnTo>
                      <a:pt x="1508" y="591"/>
                    </a:lnTo>
                    <a:lnTo>
                      <a:pt x="1510" y="591"/>
                    </a:lnTo>
                    <a:lnTo>
                      <a:pt x="1513" y="591"/>
                    </a:lnTo>
                    <a:lnTo>
                      <a:pt x="1515" y="591"/>
                    </a:lnTo>
                    <a:lnTo>
                      <a:pt x="1518" y="591"/>
                    </a:lnTo>
                    <a:lnTo>
                      <a:pt x="1520" y="591"/>
                    </a:lnTo>
                    <a:lnTo>
                      <a:pt x="1522" y="591"/>
                    </a:lnTo>
                    <a:lnTo>
                      <a:pt x="1525" y="591"/>
                    </a:lnTo>
                    <a:lnTo>
                      <a:pt x="1527" y="591"/>
                    </a:lnTo>
                    <a:lnTo>
                      <a:pt x="1530" y="591"/>
                    </a:lnTo>
                    <a:lnTo>
                      <a:pt x="1532" y="591"/>
                    </a:lnTo>
                    <a:lnTo>
                      <a:pt x="1534" y="591"/>
                    </a:lnTo>
                    <a:lnTo>
                      <a:pt x="1537" y="591"/>
                    </a:lnTo>
                    <a:lnTo>
                      <a:pt x="1539" y="591"/>
                    </a:lnTo>
                    <a:lnTo>
                      <a:pt x="1542" y="591"/>
                    </a:lnTo>
                    <a:lnTo>
                      <a:pt x="1544" y="591"/>
                    </a:lnTo>
                    <a:lnTo>
                      <a:pt x="1546" y="591"/>
                    </a:lnTo>
                    <a:lnTo>
                      <a:pt x="1549" y="591"/>
                    </a:lnTo>
                    <a:lnTo>
                      <a:pt x="1551" y="591"/>
                    </a:lnTo>
                    <a:lnTo>
                      <a:pt x="1554" y="591"/>
                    </a:lnTo>
                    <a:lnTo>
                      <a:pt x="1556" y="591"/>
                    </a:lnTo>
                    <a:lnTo>
                      <a:pt x="1559" y="591"/>
                    </a:lnTo>
                    <a:lnTo>
                      <a:pt x="1561" y="591"/>
                    </a:lnTo>
                    <a:lnTo>
                      <a:pt x="1563" y="591"/>
                    </a:lnTo>
                    <a:lnTo>
                      <a:pt x="1566" y="591"/>
                    </a:lnTo>
                    <a:lnTo>
                      <a:pt x="1568" y="591"/>
                    </a:lnTo>
                    <a:lnTo>
                      <a:pt x="1571" y="591"/>
                    </a:lnTo>
                    <a:lnTo>
                      <a:pt x="1573" y="591"/>
                    </a:lnTo>
                    <a:lnTo>
                      <a:pt x="1575" y="591"/>
                    </a:lnTo>
                    <a:lnTo>
                      <a:pt x="1578" y="591"/>
                    </a:lnTo>
                    <a:lnTo>
                      <a:pt x="1580" y="591"/>
                    </a:lnTo>
                    <a:lnTo>
                      <a:pt x="1583" y="591"/>
                    </a:lnTo>
                    <a:lnTo>
                      <a:pt x="1585" y="591"/>
                    </a:lnTo>
                    <a:lnTo>
                      <a:pt x="1588" y="591"/>
                    </a:lnTo>
                    <a:lnTo>
                      <a:pt x="1590" y="591"/>
                    </a:lnTo>
                    <a:lnTo>
                      <a:pt x="1592" y="591"/>
                    </a:lnTo>
                    <a:lnTo>
                      <a:pt x="1595" y="591"/>
                    </a:lnTo>
                    <a:lnTo>
                      <a:pt x="1597" y="591"/>
                    </a:lnTo>
                    <a:lnTo>
                      <a:pt x="1600" y="591"/>
                    </a:lnTo>
                    <a:lnTo>
                      <a:pt x="1602" y="591"/>
                    </a:lnTo>
                    <a:lnTo>
                      <a:pt x="1604" y="591"/>
                    </a:lnTo>
                    <a:lnTo>
                      <a:pt x="1607" y="591"/>
                    </a:lnTo>
                    <a:lnTo>
                      <a:pt x="1609" y="591"/>
                    </a:lnTo>
                    <a:lnTo>
                      <a:pt x="1612" y="591"/>
                    </a:lnTo>
                    <a:lnTo>
                      <a:pt x="1614" y="591"/>
                    </a:lnTo>
                    <a:lnTo>
                      <a:pt x="1616" y="591"/>
                    </a:lnTo>
                    <a:lnTo>
                      <a:pt x="1619" y="591"/>
                    </a:lnTo>
                    <a:lnTo>
                      <a:pt x="1621" y="591"/>
                    </a:lnTo>
                    <a:lnTo>
                      <a:pt x="1624" y="591"/>
                    </a:lnTo>
                    <a:lnTo>
                      <a:pt x="1626" y="591"/>
                    </a:lnTo>
                    <a:lnTo>
                      <a:pt x="1629" y="591"/>
                    </a:lnTo>
                    <a:lnTo>
                      <a:pt x="1631" y="591"/>
                    </a:lnTo>
                    <a:lnTo>
                      <a:pt x="1633" y="591"/>
                    </a:lnTo>
                    <a:lnTo>
                      <a:pt x="1636" y="591"/>
                    </a:lnTo>
                    <a:lnTo>
                      <a:pt x="1638" y="591"/>
                    </a:lnTo>
                    <a:lnTo>
                      <a:pt x="1641" y="591"/>
                    </a:lnTo>
                    <a:lnTo>
                      <a:pt x="1643" y="591"/>
                    </a:lnTo>
                    <a:lnTo>
                      <a:pt x="1645" y="591"/>
                    </a:lnTo>
                    <a:lnTo>
                      <a:pt x="1648" y="591"/>
                    </a:lnTo>
                    <a:lnTo>
                      <a:pt x="1650" y="591"/>
                    </a:lnTo>
                    <a:lnTo>
                      <a:pt x="1653" y="591"/>
                    </a:lnTo>
                    <a:lnTo>
                      <a:pt x="1655" y="591"/>
                    </a:lnTo>
                    <a:lnTo>
                      <a:pt x="1657" y="591"/>
                    </a:lnTo>
                    <a:lnTo>
                      <a:pt x="1660" y="591"/>
                    </a:lnTo>
                    <a:lnTo>
                      <a:pt x="1662" y="591"/>
                    </a:lnTo>
                    <a:lnTo>
                      <a:pt x="1665" y="591"/>
                    </a:lnTo>
                    <a:lnTo>
                      <a:pt x="1667" y="591"/>
                    </a:lnTo>
                    <a:lnTo>
                      <a:pt x="1670" y="591"/>
                    </a:lnTo>
                    <a:lnTo>
                      <a:pt x="1672" y="591"/>
                    </a:lnTo>
                    <a:lnTo>
                      <a:pt x="1674" y="591"/>
                    </a:lnTo>
                    <a:lnTo>
                      <a:pt x="1677" y="591"/>
                    </a:lnTo>
                    <a:lnTo>
                      <a:pt x="1679" y="591"/>
                    </a:lnTo>
                    <a:lnTo>
                      <a:pt x="1682" y="591"/>
                    </a:lnTo>
                    <a:lnTo>
                      <a:pt x="1684" y="591"/>
                    </a:lnTo>
                    <a:lnTo>
                      <a:pt x="1686" y="591"/>
                    </a:lnTo>
                    <a:lnTo>
                      <a:pt x="1689" y="591"/>
                    </a:lnTo>
                    <a:lnTo>
                      <a:pt x="1691" y="591"/>
                    </a:lnTo>
                    <a:lnTo>
                      <a:pt x="1694" y="591"/>
                    </a:lnTo>
                    <a:lnTo>
                      <a:pt x="1696" y="591"/>
                    </a:lnTo>
                    <a:lnTo>
                      <a:pt x="1698" y="591"/>
                    </a:lnTo>
                    <a:lnTo>
                      <a:pt x="1701" y="591"/>
                    </a:lnTo>
                    <a:lnTo>
                      <a:pt x="1703" y="591"/>
                    </a:lnTo>
                    <a:lnTo>
                      <a:pt x="1706" y="591"/>
                    </a:lnTo>
                    <a:lnTo>
                      <a:pt x="1708" y="591"/>
                    </a:lnTo>
                    <a:lnTo>
                      <a:pt x="1711" y="591"/>
                    </a:lnTo>
                    <a:lnTo>
                      <a:pt x="1713" y="591"/>
                    </a:lnTo>
                    <a:lnTo>
                      <a:pt x="1715" y="591"/>
                    </a:lnTo>
                    <a:lnTo>
                      <a:pt x="1718" y="591"/>
                    </a:lnTo>
                    <a:lnTo>
                      <a:pt x="1720" y="591"/>
                    </a:lnTo>
                    <a:lnTo>
                      <a:pt x="1723" y="591"/>
                    </a:lnTo>
                    <a:lnTo>
                      <a:pt x="1725" y="591"/>
                    </a:lnTo>
                    <a:lnTo>
                      <a:pt x="1727" y="591"/>
                    </a:lnTo>
                    <a:lnTo>
                      <a:pt x="1730" y="591"/>
                    </a:lnTo>
                    <a:lnTo>
                      <a:pt x="1732" y="591"/>
                    </a:lnTo>
                    <a:lnTo>
                      <a:pt x="1735" y="591"/>
                    </a:lnTo>
                    <a:lnTo>
                      <a:pt x="1737" y="591"/>
                    </a:lnTo>
                    <a:lnTo>
                      <a:pt x="1740" y="591"/>
                    </a:lnTo>
                    <a:lnTo>
                      <a:pt x="1742" y="591"/>
                    </a:lnTo>
                    <a:lnTo>
                      <a:pt x="1744" y="591"/>
                    </a:lnTo>
                    <a:lnTo>
                      <a:pt x="1747" y="591"/>
                    </a:lnTo>
                    <a:lnTo>
                      <a:pt x="1749" y="591"/>
                    </a:lnTo>
                    <a:lnTo>
                      <a:pt x="1752" y="591"/>
                    </a:lnTo>
                    <a:lnTo>
                      <a:pt x="1754" y="591"/>
                    </a:lnTo>
                    <a:lnTo>
                      <a:pt x="1756" y="591"/>
                    </a:lnTo>
                    <a:lnTo>
                      <a:pt x="1759" y="591"/>
                    </a:lnTo>
                    <a:lnTo>
                      <a:pt x="1761" y="591"/>
                    </a:lnTo>
                    <a:lnTo>
                      <a:pt x="1764" y="591"/>
                    </a:lnTo>
                    <a:lnTo>
                      <a:pt x="1766" y="591"/>
                    </a:lnTo>
                    <a:lnTo>
                      <a:pt x="1768" y="591"/>
                    </a:lnTo>
                    <a:lnTo>
                      <a:pt x="1771" y="591"/>
                    </a:lnTo>
                    <a:lnTo>
                      <a:pt x="1773" y="591"/>
                    </a:lnTo>
                    <a:lnTo>
                      <a:pt x="1776" y="591"/>
                    </a:lnTo>
                    <a:lnTo>
                      <a:pt x="1778" y="591"/>
                    </a:lnTo>
                    <a:lnTo>
                      <a:pt x="1781" y="591"/>
                    </a:lnTo>
                    <a:lnTo>
                      <a:pt x="1783" y="591"/>
                    </a:lnTo>
                    <a:lnTo>
                      <a:pt x="1785" y="591"/>
                    </a:lnTo>
                    <a:lnTo>
                      <a:pt x="1788" y="591"/>
                    </a:lnTo>
                    <a:lnTo>
                      <a:pt x="1790" y="591"/>
                    </a:lnTo>
                    <a:lnTo>
                      <a:pt x="1793" y="591"/>
                    </a:lnTo>
                    <a:lnTo>
                      <a:pt x="1795" y="591"/>
                    </a:lnTo>
                    <a:lnTo>
                      <a:pt x="1797" y="591"/>
                    </a:lnTo>
                    <a:lnTo>
                      <a:pt x="1800" y="591"/>
                    </a:lnTo>
                    <a:lnTo>
                      <a:pt x="1802" y="591"/>
                    </a:lnTo>
                    <a:lnTo>
                      <a:pt x="1805" y="591"/>
                    </a:lnTo>
                    <a:lnTo>
                      <a:pt x="1807" y="591"/>
                    </a:lnTo>
                    <a:lnTo>
                      <a:pt x="1809" y="591"/>
                    </a:lnTo>
                    <a:lnTo>
                      <a:pt x="1812" y="591"/>
                    </a:lnTo>
                    <a:lnTo>
                      <a:pt x="1814" y="591"/>
                    </a:lnTo>
                    <a:lnTo>
                      <a:pt x="1817" y="591"/>
                    </a:lnTo>
                    <a:lnTo>
                      <a:pt x="1819" y="591"/>
                    </a:lnTo>
                    <a:lnTo>
                      <a:pt x="1822" y="591"/>
                    </a:lnTo>
                    <a:lnTo>
                      <a:pt x="1824" y="591"/>
                    </a:lnTo>
                    <a:lnTo>
                      <a:pt x="1826" y="591"/>
                    </a:lnTo>
                    <a:lnTo>
                      <a:pt x="1829" y="591"/>
                    </a:lnTo>
                    <a:lnTo>
                      <a:pt x="1831" y="591"/>
                    </a:lnTo>
                    <a:lnTo>
                      <a:pt x="1834" y="591"/>
                    </a:lnTo>
                    <a:lnTo>
                      <a:pt x="1836" y="591"/>
                    </a:lnTo>
                    <a:lnTo>
                      <a:pt x="1838" y="591"/>
                    </a:lnTo>
                    <a:lnTo>
                      <a:pt x="1841" y="591"/>
                    </a:lnTo>
                    <a:lnTo>
                      <a:pt x="1843" y="591"/>
                    </a:lnTo>
                    <a:lnTo>
                      <a:pt x="1846" y="591"/>
                    </a:lnTo>
                    <a:lnTo>
                      <a:pt x="1848" y="591"/>
                    </a:lnTo>
                    <a:lnTo>
                      <a:pt x="1851" y="591"/>
                    </a:lnTo>
                    <a:lnTo>
                      <a:pt x="1853" y="591"/>
                    </a:lnTo>
                    <a:lnTo>
                      <a:pt x="1855" y="591"/>
                    </a:lnTo>
                    <a:lnTo>
                      <a:pt x="1858" y="591"/>
                    </a:lnTo>
                    <a:lnTo>
                      <a:pt x="1860" y="591"/>
                    </a:lnTo>
                    <a:lnTo>
                      <a:pt x="1863" y="591"/>
                    </a:lnTo>
                    <a:lnTo>
                      <a:pt x="1865" y="591"/>
                    </a:lnTo>
                    <a:lnTo>
                      <a:pt x="1867" y="591"/>
                    </a:lnTo>
                    <a:lnTo>
                      <a:pt x="1870" y="591"/>
                    </a:lnTo>
                    <a:lnTo>
                      <a:pt x="1872" y="591"/>
                    </a:lnTo>
                    <a:lnTo>
                      <a:pt x="1875" y="591"/>
                    </a:lnTo>
                    <a:lnTo>
                      <a:pt x="1877" y="591"/>
                    </a:lnTo>
                    <a:lnTo>
                      <a:pt x="1879" y="591"/>
                    </a:lnTo>
                    <a:lnTo>
                      <a:pt x="1882" y="591"/>
                    </a:lnTo>
                    <a:lnTo>
                      <a:pt x="1884" y="591"/>
                    </a:lnTo>
                    <a:lnTo>
                      <a:pt x="1887" y="591"/>
                    </a:lnTo>
                    <a:lnTo>
                      <a:pt x="1889" y="591"/>
                    </a:lnTo>
                    <a:lnTo>
                      <a:pt x="1892" y="591"/>
                    </a:lnTo>
                    <a:lnTo>
                      <a:pt x="1894" y="591"/>
                    </a:lnTo>
                    <a:lnTo>
                      <a:pt x="1896" y="591"/>
                    </a:lnTo>
                    <a:lnTo>
                      <a:pt x="1899" y="591"/>
                    </a:lnTo>
                    <a:lnTo>
                      <a:pt x="1901" y="591"/>
                    </a:lnTo>
                    <a:lnTo>
                      <a:pt x="1904" y="591"/>
                    </a:lnTo>
                    <a:lnTo>
                      <a:pt x="1906" y="591"/>
                    </a:lnTo>
                    <a:lnTo>
                      <a:pt x="1908" y="591"/>
                    </a:lnTo>
                    <a:lnTo>
                      <a:pt x="1911" y="591"/>
                    </a:lnTo>
                    <a:lnTo>
                      <a:pt x="1913" y="591"/>
                    </a:lnTo>
                    <a:lnTo>
                      <a:pt x="1916" y="591"/>
                    </a:lnTo>
                    <a:lnTo>
                      <a:pt x="1918" y="591"/>
                    </a:lnTo>
                    <a:lnTo>
                      <a:pt x="1920" y="591"/>
                    </a:lnTo>
                    <a:lnTo>
                      <a:pt x="1923" y="591"/>
                    </a:lnTo>
                    <a:lnTo>
                      <a:pt x="1925" y="591"/>
                    </a:lnTo>
                    <a:lnTo>
                      <a:pt x="1928" y="591"/>
                    </a:lnTo>
                    <a:lnTo>
                      <a:pt x="1930" y="591"/>
                    </a:lnTo>
                    <a:lnTo>
                      <a:pt x="1933" y="591"/>
                    </a:lnTo>
                    <a:lnTo>
                      <a:pt x="1935" y="591"/>
                    </a:lnTo>
                    <a:lnTo>
                      <a:pt x="1937" y="591"/>
                    </a:lnTo>
                    <a:lnTo>
                      <a:pt x="1940" y="591"/>
                    </a:lnTo>
                    <a:lnTo>
                      <a:pt x="1942" y="591"/>
                    </a:lnTo>
                    <a:lnTo>
                      <a:pt x="1945" y="591"/>
                    </a:lnTo>
                    <a:lnTo>
                      <a:pt x="1947" y="591"/>
                    </a:lnTo>
                    <a:lnTo>
                      <a:pt x="1949" y="591"/>
                    </a:lnTo>
                    <a:lnTo>
                      <a:pt x="1952" y="591"/>
                    </a:lnTo>
                    <a:lnTo>
                      <a:pt x="1954" y="591"/>
                    </a:lnTo>
                    <a:lnTo>
                      <a:pt x="1957" y="591"/>
                    </a:lnTo>
                    <a:lnTo>
                      <a:pt x="1959" y="591"/>
                    </a:lnTo>
                    <a:lnTo>
                      <a:pt x="1961" y="591"/>
                    </a:lnTo>
                    <a:lnTo>
                      <a:pt x="1964" y="591"/>
                    </a:lnTo>
                    <a:lnTo>
                      <a:pt x="1966" y="591"/>
                    </a:lnTo>
                    <a:lnTo>
                      <a:pt x="1969" y="591"/>
                    </a:lnTo>
                    <a:lnTo>
                      <a:pt x="1971" y="591"/>
                    </a:lnTo>
                    <a:lnTo>
                      <a:pt x="1974" y="591"/>
                    </a:lnTo>
                    <a:lnTo>
                      <a:pt x="1976" y="591"/>
                    </a:lnTo>
                    <a:lnTo>
                      <a:pt x="1978" y="591"/>
                    </a:lnTo>
                    <a:lnTo>
                      <a:pt x="1981" y="591"/>
                    </a:lnTo>
                    <a:lnTo>
                      <a:pt x="1983" y="591"/>
                    </a:lnTo>
                    <a:lnTo>
                      <a:pt x="1986" y="591"/>
                    </a:lnTo>
                    <a:lnTo>
                      <a:pt x="1988" y="591"/>
                    </a:lnTo>
                    <a:lnTo>
                      <a:pt x="1990" y="591"/>
                    </a:lnTo>
                    <a:lnTo>
                      <a:pt x="1993" y="591"/>
                    </a:lnTo>
                    <a:lnTo>
                      <a:pt x="1995" y="591"/>
                    </a:lnTo>
                    <a:lnTo>
                      <a:pt x="1998" y="591"/>
                    </a:lnTo>
                    <a:lnTo>
                      <a:pt x="2000" y="591"/>
                    </a:lnTo>
                    <a:lnTo>
                      <a:pt x="2003" y="591"/>
                    </a:lnTo>
                    <a:lnTo>
                      <a:pt x="2005" y="591"/>
                    </a:lnTo>
                    <a:lnTo>
                      <a:pt x="2007" y="591"/>
                    </a:lnTo>
                    <a:lnTo>
                      <a:pt x="2010" y="591"/>
                    </a:lnTo>
                    <a:lnTo>
                      <a:pt x="2012" y="591"/>
                    </a:lnTo>
                    <a:lnTo>
                      <a:pt x="2015" y="591"/>
                    </a:lnTo>
                    <a:lnTo>
                      <a:pt x="2017" y="591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" name="Freeform 14953"/>
              <p:cNvSpPr>
                <a:spLocks/>
              </p:cNvSpPr>
              <p:nvPr/>
            </p:nvSpPr>
            <p:spPr bwMode="auto">
              <a:xfrm>
                <a:off x="553083" y="2485692"/>
                <a:ext cx="2803025" cy="588907"/>
              </a:xfrm>
              <a:custGeom>
                <a:avLst/>
                <a:gdLst>
                  <a:gd name="T0" fmla="*/ 29 w 2017"/>
                  <a:gd name="T1" fmla="*/ 660 h 660"/>
                  <a:gd name="T2" fmla="*/ 63 w 2017"/>
                  <a:gd name="T3" fmla="*/ 660 h 660"/>
                  <a:gd name="T4" fmla="*/ 96 w 2017"/>
                  <a:gd name="T5" fmla="*/ 660 h 660"/>
                  <a:gd name="T6" fmla="*/ 130 w 2017"/>
                  <a:gd name="T7" fmla="*/ 660 h 660"/>
                  <a:gd name="T8" fmla="*/ 164 w 2017"/>
                  <a:gd name="T9" fmla="*/ 660 h 660"/>
                  <a:gd name="T10" fmla="*/ 198 w 2017"/>
                  <a:gd name="T11" fmla="*/ 660 h 660"/>
                  <a:gd name="T12" fmla="*/ 232 w 2017"/>
                  <a:gd name="T13" fmla="*/ 660 h 660"/>
                  <a:gd name="T14" fmla="*/ 265 w 2017"/>
                  <a:gd name="T15" fmla="*/ 660 h 660"/>
                  <a:gd name="T16" fmla="*/ 299 w 2017"/>
                  <a:gd name="T17" fmla="*/ 660 h 660"/>
                  <a:gd name="T18" fmla="*/ 333 w 2017"/>
                  <a:gd name="T19" fmla="*/ 660 h 660"/>
                  <a:gd name="T20" fmla="*/ 367 w 2017"/>
                  <a:gd name="T21" fmla="*/ 660 h 660"/>
                  <a:gd name="T22" fmla="*/ 400 w 2017"/>
                  <a:gd name="T23" fmla="*/ 660 h 660"/>
                  <a:gd name="T24" fmla="*/ 434 w 2017"/>
                  <a:gd name="T25" fmla="*/ 660 h 660"/>
                  <a:gd name="T26" fmla="*/ 468 w 2017"/>
                  <a:gd name="T27" fmla="*/ 660 h 660"/>
                  <a:gd name="T28" fmla="*/ 502 w 2017"/>
                  <a:gd name="T29" fmla="*/ 660 h 660"/>
                  <a:gd name="T30" fmla="*/ 536 w 2017"/>
                  <a:gd name="T31" fmla="*/ 660 h 660"/>
                  <a:gd name="T32" fmla="*/ 569 w 2017"/>
                  <a:gd name="T33" fmla="*/ 660 h 660"/>
                  <a:gd name="T34" fmla="*/ 603 w 2017"/>
                  <a:gd name="T35" fmla="*/ 660 h 660"/>
                  <a:gd name="T36" fmla="*/ 637 w 2017"/>
                  <a:gd name="T37" fmla="*/ 644 h 660"/>
                  <a:gd name="T38" fmla="*/ 671 w 2017"/>
                  <a:gd name="T39" fmla="*/ 583 h 660"/>
                  <a:gd name="T40" fmla="*/ 704 w 2017"/>
                  <a:gd name="T41" fmla="*/ 496 h 660"/>
                  <a:gd name="T42" fmla="*/ 738 w 2017"/>
                  <a:gd name="T43" fmla="*/ 328 h 660"/>
                  <a:gd name="T44" fmla="*/ 772 w 2017"/>
                  <a:gd name="T45" fmla="*/ 2 h 660"/>
                  <a:gd name="T46" fmla="*/ 806 w 2017"/>
                  <a:gd name="T47" fmla="*/ 361 h 660"/>
                  <a:gd name="T48" fmla="*/ 840 w 2017"/>
                  <a:gd name="T49" fmla="*/ 511 h 660"/>
                  <a:gd name="T50" fmla="*/ 873 w 2017"/>
                  <a:gd name="T51" fmla="*/ 593 h 660"/>
                  <a:gd name="T52" fmla="*/ 907 w 2017"/>
                  <a:gd name="T53" fmla="*/ 651 h 660"/>
                  <a:gd name="T54" fmla="*/ 941 w 2017"/>
                  <a:gd name="T55" fmla="*/ 660 h 660"/>
                  <a:gd name="T56" fmla="*/ 975 w 2017"/>
                  <a:gd name="T57" fmla="*/ 660 h 660"/>
                  <a:gd name="T58" fmla="*/ 1008 w 2017"/>
                  <a:gd name="T59" fmla="*/ 660 h 660"/>
                  <a:gd name="T60" fmla="*/ 1042 w 2017"/>
                  <a:gd name="T61" fmla="*/ 660 h 660"/>
                  <a:gd name="T62" fmla="*/ 1076 w 2017"/>
                  <a:gd name="T63" fmla="*/ 660 h 660"/>
                  <a:gd name="T64" fmla="*/ 1110 w 2017"/>
                  <a:gd name="T65" fmla="*/ 660 h 660"/>
                  <a:gd name="T66" fmla="*/ 1144 w 2017"/>
                  <a:gd name="T67" fmla="*/ 660 h 660"/>
                  <a:gd name="T68" fmla="*/ 1177 w 2017"/>
                  <a:gd name="T69" fmla="*/ 660 h 660"/>
                  <a:gd name="T70" fmla="*/ 1211 w 2017"/>
                  <a:gd name="T71" fmla="*/ 660 h 660"/>
                  <a:gd name="T72" fmla="*/ 1245 w 2017"/>
                  <a:gd name="T73" fmla="*/ 660 h 660"/>
                  <a:gd name="T74" fmla="*/ 1279 w 2017"/>
                  <a:gd name="T75" fmla="*/ 660 h 660"/>
                  <a:gd name="T76" fmla="*/ 1312 w 2017"/>
                  <a:gd name="T77" fmla="*/ 660 h 660"/>
                  <a:gd name="T78" fmla="*/ 1346 w 2017"/>
                  <a:gd name="T79" fmla="*/ 660 h 660"/>
                  <a:gd name="T80" fmla="*/ 1380 w 2017"/>
                  <a:gd name="T81" fmla="*/ 660 h 660"/>
                  <a:gd name="T82" fmla="*/ 1414 w 2017"/>
                  <a:gd name="T83" fmla="*/ 660 h 660"/>
                  <a:gd name="T84" fmla="*/ 1448 w 2017"/>
                  <a:gd name="T85" fmla="*/ 660 h 660"/>
                  <a:gd name="T86" fmla="*/ 1481 w 2017"/>
                  <a:gd name="T87" fmla="*/ 660 h 660"/>
                  <a:gd name="T88" fmla="*/ 1515 w 2017"/>
                  <a:gd name="T89" fmla="*/ 660 h 660"/>
                  <a:gd name="T90" fmla="*/ 1549 w 2017"/>
                  <a:gd name="T91" fmla="*/ 660 h 660"/>
                  <a:gd name="T92" fmla="*/ 1583 w 2017"/>
                  <a:gd name="T93" fmla="*/ 660 h 660"/>
                  <a:gd name="T94" fmla="*/ 1616 w 2017"/>
                  <a:gd name="T95" fmla="*/ 660 h 660"/>
                  <a:gd name="T96" fmla="*/ 1650 w 2017"/>
                  <a:gd name="T97" fmla="*/ 660 h 660"/>
                  <a:gd name="T98" fmla="*/ 1684 w 2017"/>
                  <a:gd name="T99" fmla="*/ 660 h 660"/>
                  <a:gd name="T100" fmla="*/ 1718 w 2017"/>
                  <a:gd name="T101" fmla="*/ 660 h 660"/>
                  <a:gd name="T102" fmla="*/ 1752 w 2017"/>
                  <a:gd name="T103" fmla="*/ 660 h 660"/>
                  <a:gd name="T104" fmla="*/ 1785 w 2017"/>
                  <a:gd name="T105" fmla="*/ 660 h 660"/>
                  <a:gd name="T106" fmla="*/ 1819 w 2017"/>
                  <a:gd name="T107" fmla="*/ 660 h 660"/>
                  <a:gd name="T108" fmla="*/ 1853 w 2017"/>
                  <a:gd name="T109" fmla="*/ 660 h 660"/>
                  <a:gd name="T110" fmla="*/ 1887 w 2017"/>
                  <a:gd name="T111" fmla="*/ 660 h 660"/>
                  <a:gd name="T112" fmla="*/ 1920 w 2017"/>
                  <a:gd name="T113" fmla="*/ 660 h 660"/>
                  <a:gd name="T114" fmla="*/ 1954 w 2017"/>
                  <a:gd name="T115" fmla="*/ 660 h 660"/>
                  <a:gd name="T116" fmla="*/ 1988 w 2017"/>
                  <a:gd name="T117" fmla="*/ 66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660">
                    <a:moveTo>
                      <a:pt x="0" y="660"/>
                    </a:moveTo>
                    <a:lnTo>
                      <a:pt x="0" y="660"/>
                    </a:lnTo>
                    <a:lnTo>
                      <a:pt x="2" y="660"/>
                    </a:lnTo>
                    <a:lnTo>
                      <a:pt x="5" y="660"/>
                    </a:lnTo>
                    <a:lnTo>
                      <a:pt x="7" y="660"/>
                    </a:lnTo>
                    <a:lnTo>
                      <a:pt x="10" y="660"/>
                    </a:lnTo>
                    <a:lnTo>
                      <a:pt x="12" y="660"/>
                    </a:lnTo>
                    <a:lnTo>
                      <a:pt x="14" y="660"/>
                    </a:lnTo>
                    <a:lnTo>
                      <a:pt x="17" y="660"/>
                    </a:lnTo>
                    <a:lnTo>
                      <a:pt x="19" y="660"/>
                    </a:lnTo>
                    <a:lnTo>
                      <a:pt x="22" y="660"/>
                    </a:lnTo>
                    <a:lnTo>
                      <a:pt x="24" y="660"/>
                    </a:lnTo>
                    <a:lnTo>
                      <a:pt x="26" y="660"/>
                    </a:lnTo>
                    <a:lnTo>
                      <a:pt x="29" y="660"/>
                    </a:lnTo>
                    <a:lnTo>
                      <a:pt x="31" y="660"/>
                    </a:lnTo>
                    <a:lnTo>
                      <a:pt x="34" y="660"/>
                    </a:lnTo>
                    <a:lnTo>
                      <a:pt x="36" y="660"/>
                    </a:lnTo>
                    <a:lnTo>
                      <a:pt x="39" y="660"/>
                    </a:lnTo>
                    <a:lnTo>
                      <a:pt x="41" y="660"/>
                    </a:lnTo>
                    <a:lnTo>
                      <a:pt x="43" y="660"/>
                    </a:lnTo>
                    <a:lnTo>
                      <a:pt x="46" y="660"/>
                    </a:lnTo>
                    <a:lnTo>
                      <a:pt x="48" y="660"/>
                    </a:lnTo>
                    <a:lnTo>
                      <a:pt x="51" y="660"/>
                    </a:lnTo>
                    <a:lnTo>
                      <a:pt x="53" y="660"/>
                    </a:lnTo>
                    <a:lnTo>
                      <a:pt x="55" y="660"/>
                    </a:lnTo>
                    <a:lnTo>
                      <a:pt x="58" y="660"/>
                    </a:lnTo>
                    <a:lnTo>
                      <a:pt x="60" y="660"/>
                    </a:lnTo>
                    <a:lnTo>
                      <a:pt x="63" y="660"/>
                    </a:lnTo>
                    <a:lnTo>
                      <a:pt x="65" y="660"/>
                    </a:lnTo>
                    <a:lnTo>
                      <a:pt x="67" y="660"/>
                    </a:lnTo>
                    <a:lnTo>
                      <a:pt x="70" y="660"/>
                    </a:lnTo>
                    <a:lnTo>
                      <a:pt x="72" y="660"/>
                    </a:lnTo>
                    <a:lnTo>
                      <a:pt x="75" y="660"/>
                    </a:lnTo>
                    <a:lnTo>
                      <a:pt x="77" y="660"/>
                    </a:lnTo>
                    <a:lnTo>
                      <a:pt x="80" y="660"/>
                    </a:lnTo>
                    <a:lnTo>
                      <a:pt x="82" y="660"/>
                    </a:lnTo>
                    <a:lnTo>
                      <a:pt x="84" y="660"/>
                    </a:lnTo>
                    <a:lnTo>
                      <a:pt x="87" y="660"/>
                    </a:lnTo>
                    <a:lnTo>
                      <a:pt x="89" y="660"/>
                    </a:lnTo>
                    <a:lnTo>
                      <a:pt x="92" y="660"/>
                    </a:lnTo>
                    <a:lnTo>
                      <a:pt x="94" y="660"/>
                    </a:lnTo>
                    <a:lnTo>
                      <a:pt x="96" y="660"/>
                    </a:lnTo>
                    <a:lnTo>
                      <a:pt x="99" y="660"/>
                    </a:lnTo>
                    <a:lnTo>
                      <a:pt x="101" y="660"/>
                    </a:lnTo>
                    <a:lnTo>
                      <a:pt x="104" y="660"/>
                    </a:lnTo>
                    <a:lnTo>
                      <a:pt x="106" y="660"/>
                    </a:lnTo>
                    <a:lnTo>
                      <a:pt x="108" y="660"/>
                    </a:lnTo>
                    <a:lnTo>
                      <a:pt x="111" y="660"/>
                    </a:lnTo>
                    <a:lnTo>
                      <a:pt x="113" y="660"/>
                    </a:lnTo>
                    <a:lnTo>
                      <a:pt x="116" y="660"/>
                    </a:lnTo>
                    <a:lnTo>
                      <a:pt x="118" y="660"/>
                    </a:lnTo>
                    <a:lnTo>
                      <a:pt x="121" y="660"/>
                    </a:lnTo>
                    <a:lnTo>
                      <a:pt x="123" y="660"/>
                    </a:lnTo>
                    <a:lnTo>
                      <a:pt x="125" y="660"/>
                    </a:lnTo>
                    <a:lnTo>
                      <a:pt x="128" y="660"/>
                    </a:lnTo>
                    <a:lnTo>
                      <a:pt x="130" y="660"/>
                    </a:lnTo>
                    <a:lnTo>
                      <a:pt x="133" y="660"/>
                    </a:lnTo>
                    <a:lnTo>
                      <a:pt x="135" y="660"/>
                    </a:lnTo>
                    <a:lnTo>
                      <a:pt x="137" y="660"/>
                    </a:lnTo>
                    <a:lnTo>
                      <a:pt x="140" y="660"/>
                    </a:lnTo>
                    <a:lnTo>
                      <a:pt x="142" y="660"/>
                    </a:lnTo>
                    <a:lnTo>
                      <a:pt x="145" y="660"/>
                    </a:lnTo>
                    <a:lnTo>
                      <a:pt x="147" y="660"/>
                    </a:lnTo>
                    <a:lnTo>
                      <a:pt x="150" y="660"/>
                    </a:lnTo>
                    <a:lnTo>
                      <a:pt x="152" y="660"/>
                    </a:lnTo>
                    <a:lnTo>
                      <a:pt x="154" y="660"/>
                    </a:lnTo>
                    <a:lnTo>
                      <a:pt x="157" y="660"/>
                    </a:lnTo>
                    <a:lnTo>
                      <a:pt x="159" y="660"/>
                    </a:lnTo>
                    <a:lnTo>
                      <a:pt x="162" y="660"/>
                    </a:lnTo>
                    <a:lnTo>
                      <a:pt x="164" y="660"/>
                    </a:lnTo>
                    <a:lnTo>
                      <a:pt x="166" y="660"/>
                    </a:lnTo>
                    <a:lnTo>
                      <a:pt x="169" y="660"/>
                    </a:lnTo>
                    <a:lnTo>
                      <a:pt x="171" y="660"/>
                    </a:lnTo>
                    <a:lnTo>
                      <a:pt x="174" y="660"/>
                    </a:lnTo>
                    <a:lnTo>
                      <a:pt x="176" y="660"/>
                    </a:lnTo>
                    <a:lnTo>
                      <a:pt x="178" y="660"/>
                    </a:lnTo>
                    <a:lnTo>
                      <a:pt x="181" y="660"/>
                    </a:lnTo>
                    <a:lnTo>
                      <a:pt x="183" y="660"/>
                    </a:lnTo>
                    <a:lnTo>
                      <a:pt x="186" y="660"/>
                    </a:lnTo>
                    <a:lnTo>
                      <a:pt x="188" y="660"/>
                    </a:lnTo>
                    <a:lnTo>
                      <a:pt x="191" y="660"/>
                    </a:lnTo>
                    <a:lnTo>
                      <a:pt x="193" y="660"/>
                    </a:lnTo>
                    <a:lnTo>
                      <a:pt x="195" y="660"/>
                    </a:lnTo>
                    <a:lnTo>
                      <a:pt x="198" y="660"/>
                    </a:lnTo>
                    <a:lnTo>
                      <a:pt x="200" y="660"/>
                    </a:lnTo>
                    <a:lnTo>
                      <a:pt x="203" y="660"/>
                    </a:lnTo>
                    <a:lnTo>
                      <a:pt x="205" y="660"/>
                    </a:lnTo>
                    <a:lnTo>
                      <a:pt x="207" y="660"/>
                    </a:lnTo>
                    <a:lnTo>
                      <a:pt x="210" y="660"/>
                    </a:lnTo>
                    <a:lnTo>
                      <a:pt x="212" y="660"/>
                    </a:lnTo>
                    <a:lnTo>
                      <a:pt x="215" y="660"/>
                    </a:lnTo>
                    <a:lnTo>
                      <a:pt x="217" y="660"/>
                    </a:lnTo>
                    <a:lnTo>
                      <a:pt x="219" y="660"/>
                    </a:lnTo>
                    <a:lnTo>
                      <a:pt x="222" y="660"/>
                    </a:lnTo>
                    <a:lnTo>
                      <a:pt x="224" y="660"/>
                    </a:lnTo>
                    <a:lnTo>
                      <a:pt x="227" y="660"/>
                    </a:lnTo>
                    <a:lnTo>
                      <a:pt x="229" y="660"/>
                    </a:lnTo>
                    <a:lnTo>
                      <a:pt x="232" y="660"/>
                    </a:lnTo>
                    <a:lnTo>
                      <a:pt x="234" y="660"/>
                    </a:lnTo>
                    <a:lnTo>
                      <a:pt x="236" y="660"/>
                    </a:lnTo>
                    <a:lnTo>
                      <a:pt x="239" y="660"/>
                    </a:lnTo>
                    <a:lnTo>
                      <a:pt x="241" y="660"/>
                    </a:lnTo>
                    <a:lnTo>
                      <a:pt x="244" y="660"/>
                    </a:lnTo>
                    <a:lnTo>
                      <a:pt x="246" y="660"/>
                    </a:lnTo>
                    <a:lnTo>
                      <a:pt x="248" y="660"/>
                    </a:lnTo>
                    <a:lnTo>
                      <a:pt x="251" y="660"/>
                    </a:lnTo>
                    <a:lnTo>
                      <a:pt x="253" y="660"/>
                    </a:lnTo>
                    <a:lnTo>
                      <a:pt x="256" y="660"/>
                    </a:lnTo>
                    <a:lnTo>
                      <a:pt x="258" y="660"/>
                    </a:lnTo>
                    <a:lnTo>
                      <a:pt x="260" y="660"/>
                    </a:lnTo>
                    <a:lnTo>
                      <a:pt x="263" y="660"/>
                    </a:lnTo>
                    <a:lnTo>
                      <a:pt x="265" y="660"/>
                    </a:lnTo>
                    <a:lnTo>
                      <a:pt x="268" y="660"/>
                    </a:lnTo>
                    <a:lnTo>
                      <a:pt x="270" y="660"/>
                    </a:lnTo>
                    <a:lnTo>
                      <a:pt x="273" y="660"/>
                    </a:lnTo>
                    <a:lnTo>
                      <a:pt x="275" y="660"/>
                    </a:lnTo>
                    <a:lnTo>
                      <a:pt x="277" y="660"/>
                    </a:lnTo>
                    <a:lnTo>
                      <a:pt x="280" y="660"/>
                    </a:lnTo>
                    <a:lnTo>
                      <a:pt x="282" y="660"/>
                    </a:lnTo>
                    <a:lnTo>
                      <a:pt x="285" y="660"/>
                    </a:lnTo>
                    <a:lnTo>
                      <a:pt x="287" y="660"/>
                    </a:lnTo>
                    <a:lnTo>
                      <a:pt x="289" y="660"/>
                    </a:lnTo>
                    <a:lnTo>
                      <a:pt x="292" y="660"/>
                    </a:lnTo>
                    <a:lnTo>
                      <a:pt x="294" y="660"/>
                    </a:lnTo>
                    <a:lnTo>
                      <a:pt x="297" y="660"/>
                    </a:lnTo>
                    <a:lnTo>
                      <a:pt x="299" y="660"/>
                    </a:lnTo>
                    <a:lnTo>
                      <a:pt x="302" y="660"/>
                    </a:lnTo>
                    <a:lnTo>
                      <a:pt x="304" y="660"/>
                    </a:lnTo>
                    <a:lnTo>
                      <a:pt x="306" y="660"/>
                    </a:lnTo>
                    <a:lnTo>
                      <a:pt x="309" y="660"/>
                    </a:lnTo>
                    <a:lnTo>
                      <a:pt x="311" y="660"/>
                    </a:lnTo>
                    <a:lnTo>
                      <a:pt x="314" y="660"/>
                    </a:lnTo>
                    <a:lnTo>
                      <a:pt x="316" y="660"/>
                    </a:lnTo>
                    <a:lnTo>
                      <a:pt x="318" y="660"/>
                    </a:lnTo>
                    <a:lnTo>
                      <a:pt x="321" y="660"/>
                    </a:lnTo>
                    <a:lnTo>
                      <a:pt x="323" y="660"/>
                    </a:lnTo>
                    <a:lnTo>
                      <a:pt x="326" y="660"/>
                    </a:lnTo>
                    <a:lnTo>
                      <a:pt x="328" y="660"/>
                    </a:lnTo>
                    <a:lnTo>
                      <a:pt x="330" y="660"/>
                    </a:lnTo>
                    <a:lnTo>
                      <a:pt x="333" y="660"/>
                    </a:lnTo>
                    <a:lnTo>
                      <a:pt x="335" y="660"/>
                    </a:lnTo>
                    <a:lnTo>
                      <a:pt x="338" y="660"/>
                    </a:lnTo>
                    <a:lnTo>
                      <a:pt x="340" y="660"/>
                    </a:lnTo>
                    <a:lnTo>
                      <a:pt x="343" y="660"/>
                    </a:lnTo>
                    <a:lnTo>
                      <a:pt x="345" y="660"/>
                    </a:lnTo>
                    <a:lnTo>
                      <a:pt x="347" y="660"/>
                    </a:lnTo>
                    <a:lnTo>
                      <a:pt x="350" y="660"/>
                    </a:lnTo>
                    <a:lnTo>
                      <a:pt x="352" y="660"/>
                    </a:lnTo>
                    <a:lnTo>
                      <a:pt x="355" y="660"/>
                    </a:lnTo>
                    <a:lnTo>
                      <a:pt x="357" y="660"/>
                    </a:lnTo>
                    <a:lnTo>
                      <a:pt x="359" y="660"/>
                    </a:lnTo>
                    <a:lnTo>
                      <a:pt x="362" y="660"/>
                    </a:lnTo>
                    <a:lnTo>
                      <a:pt x="364" y="660"/>
                    </a:lnTo>
                    <a:lnTo>
                      <a:pt x="367" y="660"/>
                    </a:lnTo>
                    <a:lnTo>
                      <a:pt x="369" y="660"/>
                    </a:lnTo>
                    <a:lnTo>
                      <a:pt x="371" y="660"/>
                    </a:lnTo>
                    <a:lnTo>
                      <a:pt x="374" y="660"/>
                    </a:lnTo>
                    <a:lnTo>
                      <a:pt x="376" y="660"/>
                    </a:lnTo>
                    <a:lnTo>
                      <a:pt x="379" y="660"/>
                    </a:lnTo>
                    <a:lnTo>
                      <a:pt x="381" y="660"/>
                    </a:lnTo>
                    <a:lnTo>
                      <a:pt x="384" y="660"/>
                    </a:lnTo>
                    <a:lnTo>
                      <a:pt x="386" y="660"/>
                    </a:lnTo>
                    <a:lnTo>
                      <a:pt x="388" y="660"/>
                    </a:lnTo>
                    <a:lnTo>
                      <a:pt x="391" y="660"/>
                    </a:lnTo>
                    <a:lnTo>
                      <a:pt x="393" y="660"/>
                    </a:lnTo>
                    <a:lnTo>
                      <a:pt x="396" y="660"/>
                    </a:lnTo>
                    <a:lnTo>
                      <a:pt x="398" y="660"/>
                    </a:lnTo>
                    <a:lnTo>
                      <a:pt x="400" y="660"/>
                    </a:lnTo>
                    <a:lnTo>
                      <a:pt x="403" y="660"/>
                    </a:lnTo>
                    <a:lnTo>
                      <a:pt x="405" y="660"/>
                    </a:lnTo>
                    <a:lnTo>
                      <a:pt x="408" y="660"/>
                    </a:lnTo>
                    <a:lnTo>
                      <a:pt x="410" y="660"/>
                    </a:lnTo>
                    <a:lnTo>
                      <a:pt x="412" y="660"/>
                    </a:lnTo>
                    <a:lnTo>
                      <a:pt x="415" y="660"/>
                    </a:lnTo>
                    <a:lnTo>
                      <a:pt x="417" y="660"/>
                    </a:lnTo>
                    <a:lnTo>
                      <a:pt x="420" y="660"/>
                    </a:lnTo>
                    <a:lnTo>
                      <a:pt x="422" y="660"/>
                    </a:lnTo>
                    <a:lnTo>
                      <a:pt x="425" y="660"/>
                    </a:lnTo>
                    <a:lnTo>
                      <a:pt x="427" y="660"/>
                    </a:lnTo>
                    <a:lnTo>
                      <a:pt x="429" y="660"/>
                    </a:lnTo>
                    <a:lnTo>
                      <a:pt x="432" y="660"/>
                    </a:lnTo>
                    <a:lnTo>
                      <a:pt x="434" y="660"/>
                    </a:lnTo>
                    <a:lnTo>
                      <a:pt x="437" y="660"/>
                    </a:lnTo>
                    <a:lnTo>
                      <a:pt x="439" y="660"/>
                    </a:lnTo>
                    <a:lnTo>
                      <a:pt x="441" y="660"/>
                    </a:lnTo>
                    <a:lnTo>
                      <a:pt x="444" y="660"/>
                    </a:lnTo>
                    <a:lnTo>
                      <a:pt x="446" y="660"/>
                    </a:lnTo>
                    <a:lnTo>
                      <a:pt x="449" y="660"/>
                    </a:lnTo>
                    <a:lnTo>
                      <a:pt x="451" y="660"/>
                    </a:lnTo>
                    <a:lnTo>
                      <a:pt x="454" y="660"/>
                    </a:lnTo>
                    <a:lnTo>
                      <a:pt x="456" y="660"/>
                    </a:lnTo>
                    <a:lnTo>
                      <a:pt x="458" y="660"/>
                    </a:lnTo>
                    <a:lnTo>
                      <a:pt x="461" y="660"/>
                    </a:lnTo>
                    <a:lnTo>
                      <a:pt x="463" y="660"/>
                    </a:lnTo>
                    <a:lnTo>
                      <a:pt x="466" y="660"/>
                    </a:lnTo>
                    <a:lnTo>
                      <a:pt x="468" y="660"/>
                    </a:lnTo>
                    <a:lnTo>
                      <a:pt x="470" y="660"/>
                    </a:lnTo>
                    <a:lnTo>
                      <a:pt x="473" y="660"/>
                    </a:lnTo>
                    <a:lnTo>
                      <a:pt x="475" y="660"/>
                    </a:lnTo>
                    <a:lnTo>
                      <a:pt x="478" y="660"/>
                    </a:lnTo>
                    <a:lnTo>
                      <a:pt x="480" y="660"/>
                    </a:lnTo>
                    <a:lnTo>
                      <a:pt x="482" y="660"/>
                    </a:lnTo>
                    <a:lnTo>
                      <a:pt x="485" y="660"/>
                    </a:lnTo>
                    <a:lnTo>
                      <a:pt x="487" y="660"/>
                    </a:lnTo>
                    <a:lnTo>
                      <a:pt x="490" y="660"/>
                    </a:lnTo>
                    <a:lnTo>
                      <a:pt x="492" y="660"/>
                    </a:lnTo>
                    <a:lnTo>
                      <a:pt x="495" y="660"/>
                    </a:lnTo>
                    <a:lnTo>
                      <a:pt x="497" y="660"/>
                    </a:lnTo>
                    <a:lnTo>
                      <a:pt x="499" y="660"/>
                    </a:lnTo>
                    <a:lnTo>
                      <a:pt x="502" y="660"/>
                    </a:lnTo>
                    <a:lnTo>
                      <a:pt x="504" y="660"/>
                    </a:lnTo>
                    <a:lnTo>
                      <a:pt x="507" y="660"/>
                    </a:lnTo>
                    <a:lnTo>
                      <a:pt x="509" y="660"/>
                    </a:lnTo>
                    <a:lnTo>
                      <a:pt x="511" y="660"/>
                    </a:lnTo>
                    <a:lnTo>
                      <a:pt x="514" y="660"/>
                    </a:lnTo>
                    <a:lnTo>
                      <a:pt x="516" y="660"/>
                    </a:lnTo>
                    <a:lnTo>
                      <a:pt x="519" y="660"/>
                    </a:lnTo>
                    <a:lnTo>
                      <a:pt x="521" y="660"/>
                    </a:lnTo>
                    <a:lnTo>
                      <a:pt x="523" y="660"/>
                    </a:lnTo>
                    <a:lnTo>
                      <a:pt x="526" y="660"/>
                    </a:lnTo>
                    <a:lnTo>
                      <a:pt x="528" y="660"/>
                    </a:lnTo>
                    <a:lnTo>
                      <a:pt x="531" y="660"/>
                    </a:lnTo>
                    <a:lnTo>
                      <a:pt x="533" y="660"/>
                    </a:lnTo>
                    <a:lnTo>
                      <a:pt x="536" y="660"/>
                    </a:lnTo>
                    <a:lnTo>
                      <a:pt x="538" y="660"/>
                    </a:lnTo>
                    <a:lnTo>
                      <a:pt x="540" y="660"/>
                    </a:lnTo>
                    <a:lnTo>
                      <a:pt x="543" y="660"/>
                    </a:lnTo>
                    <a:lnTo>
                      <a:pt x="545" y="660"/>
                    </a:lnTo>
                    <a:lnTo>
                      <a:pt x="548" y="660"/>
                    </a:lnTo>
                    <a:lnTo>
                      <a:pt x="550" y="660"/>
                    </a:lnTo>
                    <a:lnTo>
                      <a:pt x="552" y="660"/>
                    </a:lnTo>
                    <a:lnTo>
                      <a:pt x="555" y="660"/>
                    </a:lnTo>
                    <a:lnTo>
                      <a:pt x="557" y="660"/>
                    </a:lnTo>
                    <a:lnTo>
                      <a:pt x="560" y="660"/>
                    </a:lnTo>
                    <a:lnTo>
                      <a:pt x="562" y="660"/>
                    </a:lnTo>
                    <a:lnTo>
                      <a:pt x="564" y="660"/>
                    </a:lnTo>
                    <a:lnTo>
                      <a:pt x="567" y="660"/>
                    </a:lnTo>
                    <a:lnTo>
                      <a:pt x="569" y="660"/>
                    </a:lnTo>
                    <a:lnTo>
                      <a:pt x="572" y="660"/>
                    </a:lnTo>
                    <a:lnTo>
                      <a:pt x="574" y="660"/>
                    </a:lnTo>
                    <a:lnTo>
                      <a:pt x="577" y="660"/>
                    </a:lnTo>
                    <a:lnTo>
                      <a:pt x="579" y="660"/>
                    </a:lnTo>
                    <a:lnTo>
                      <a:pt x="581" y="660"/>
                    </a:lnTo>
                    <a:lnTo>
                      <a:pt x="584" y="660"/>
                    </a:lnTo>
                    <a:lnTo>
                      <a:pt x="586" y="660"/>
                    </a:lnTo>
                    <a:lnTo>
                      <a:pt x="589" y="660"/>
                    </a:lnTo>
                    <a:lnTo>
                      <a:pt x="591" y="660"/>
                    </a:lnTo>
                    <a:lnTo>
                      <a:pt x="593" y="660"/>
                    </a:lnTo>
                    <a:lnTo>
                      <a:pt x="596" y="660"/>
                    </a:lnTo>
                    <a:lnTo>
                      <a:pt x="598" y="660"/>
                    </a:lnTo>
                    <a:lnTo>
                      <a:pt x="601" y="660"/>
                    </a:lnTo>
                    <a:lnTo>
                      <a:pt x="603" y="660"/>
                    </a:lnTo>
                    <a:lnTo>
                      <a:pt x="606" y="660"/>
                    </a:lnTo>
                    <a:lnTo>
                      <a:pt x="608" y="660"/>
                    </a:lnTo>
                    <a:lnTo>
                      <a:pt x="610" y="660"/>
                    </a:lnTo>
                    <a:lnTo>
                      <a:pt x="613" y="660"/>
                    </a:lnTo>
                    <a:lnTo>
                      <a:pt x="615" y="660"/>
                    </a:lnTo>
                    <a:lnTo>
                      <a:pt x="618" y="660"/>
                    </a:lnTo>
                    <a:lnTo>
                      <a:pt x="620" y="660"/>
                    </a:lnTo>
                    <a:lnTo>
                      <a:pt x="622" y="660"/>
                    </a:lnTo>
                    <a:lnTo>
                      <a:pt x="625" y="660"/>
                    </a:lnTo>
                    <a:lnTo>
                      <a:pt x="627" y="658"/>
                    </a:lnTo>
                    <a:lnTo>
                      <a:pt x="630" y="656"/>
                    </a:lnTo>
                    <a:lnTo>
                      <a:pt x="632" y="651"/>
                    </a:lnTo>
                    <a:lnTo>
                      <a:pt x="634" y="648"/>
                    </a:lnTo>
                    <a:lnTo>
                      <a:pt x="637" y="644"/>
                    </a:lnTo>
                    <a:lnTo>
                      <a:pt x="639" y="641"/>
                    </a:lnTo>
                    <a:lnTo>
                      <a:pt x="642" y="636"/>
                    </a:lnTo>
                    <a:lnTo>
                      <a:pt x="644" y="632"/>
                    </a:lnTo>
                    <a:lnTo>
                      <a:pt x="647" y="629"/>
                    </a:lnTo>
                    <a:lnTo>
                      <a:pt x="649" y="624"/>
                    </a:lnTo>
                    <a:lnTo>
                      <a:pt x="651" y="619"/>
                    </a:lnTo>
                    <a:lnTo>
                      <a:pt x="654" y="617"/>
                    </a:lnTo>
                    <a:lnTo>
                      <a:pt x="656" y="612"/>
                    </a:lnTo>
                    <a:lnTo>
                      <a:pt x="659" y="607"/>
                    </a:lnTo>
                    <a:lnTo>
                      <a:pt x="661" y="603"/>
                    </a:lnTo>
                    <a:lnTo>
                      <a:pt x="663" y="598"/>
                    </a:lnTo>
                    <a:lnTo>
                      <a:pt x="666" y="593"/>
                    </a:lnTo>
                    <a:lnTo>
                      <a:pt x="668" y="588"/>
                    </a:lnTo>
                    <a:lnTo>
                      <a:pt x="671" y="583"/>
                    </a:lnTo>
                    <a:lnTo>
                      <a:pt x="673" y="578"/>
                    </a:lnTo>
                    <a:lnTo>
                      <a:pt x="675" y="574"/>
                    </a:lnTo>
                    <a:lnTo>
                      <a:pt x="678" y="569"/>
                    </a:lnTo>
                    <a:lnTo>
                      <a:pt x="680" y="564"/>
                    </a:lnTo>
                    <a:lnTo>
                      <a:pt x="683" y="557"/>
                    </a:lnTo>
                    <a:lnTo>
                      <a:pt x="685" y="552"/>
                    </a:lnTo>
                    <a:lnTo>
                      <a:pt x="688" y="545"/>
                    </a:lnTo>
                    <a:lnTo>
                      <a:pt x="690" y="540"/>
                    </a:lnTo>
                    <a:lnTo>
                      <a:pt x="692" y="533"/>
                    </a:lnTo>
                    <a:lnTo>
                      <a:pt x="695" y="525"/>
                    </a:lnTo>
                    <a:lnTo>
                      <a:pt x="697" y="521"/>
                    </a:lnTo>
                    <a:lnTo>
                      <a:pt x="700" y="513"/>
                    </a:lnTo>
                    <a:lnTo>
                      <a:pt x="702" y="506"/>
                    </a:lnTo>
                    <a:lnTo>
                      <a:pt x="704" y="496"/>
                    </a:lnTo>
                    <a:lnTo>
                      <a:pt x="707" y="489"/>
                    </a:lnTo>
                    <a:lnTo>
                      <a:pt x="709" y="482"/>
                    </a:lnTo>
                    <a:lnTo>
                      <a:pt x="712" y="472"/>
                    </a:lnTo>
                    <a:lnTo>
                      <a:pt x="714" y="463"/>
                    </a:lnTo>
                    <a:lnTo>
                      <a:pt x="717" y="455"/>
                    </a:lnTo>
                    <a:lnTo>
                      <a:pt x="719" y="443"/>
                    </a:lnTo>
                    <a:lnTo>
                      <a:pt x="721" y="434"/>
                    </a:lnTo>
                    <a:lnTo>
                      <a:pt x="724" y="422"/>
                    </a:lnTo>
                    <a:lnTo>
                      <a:pt x="726" y="410"/>
                    </a:lnTo>
                    <a:lnTo>
                      <a:pt x="729" y="398"/>
                    </a:lnTo>
                    <a:lnTo>
                      <a:pt x="731" y="383"/>
                    </a:lnTo>
                    <a:lnTo>
                      <a:pt x="733" y="366"/>
                    </a:lnTo>
                    <a:lnTo>
                      <a:pt x="736" y="347"/>
                    </a:lnTo>
                    <a:lnTo>
                      <a:pt x="738" y="328"/>
                    </a:lnTo>
                    <a:lnTo>
                      <a:pt x="741" y="303"/>
                    </a:lnTo>
                    <a:lnTo>
                      <a:pt x="743" y="277"/>
                    </a:lnTo>
                    <a:lnTo>
                      <a:pt x="745" y="246"/>
                    </a:lnTo>
                    <a:lnTo>
                      <a:pt x="748" y="214"/>
                    </a:lnTo>
                    <a:lnTo>
                      <a:pt x="750" y="178"/>
                    </a:lnTo>
                    <a:lnTo>
                      <a:pt x="753" y="144"/>
                    </a:lnTo>
                    <a:lnTo>
                      <a:pt x="755" y="110"/>
                    </a:lnTo>
                    <a:lnTo>
                      <a:pt x="758" y="79"/>
                    </a:lnTo>
                    <a:lnTo>
                      <a:pt x="760" y="53"/>
                    </a:lnTo>
                    <a:lnTo>
                      <a:pt x="762" y="31"/>
                    </a:lnTo>
                    <a:lnTo>
                      <a:pt x="765" y="14"/>
                    </a:lnTo>
                    <a:lnTo>
                      <a:pt x="767" y="4"/>
                    </a:lnTo>
                    <a:lnTo>
                      <a:pt x="770" y="0"/>
                    </a:lnTo>
                    <a:lnTo>
                      <a:pt x="772" y="2"/>
                    </a:lnTo>
                    <a:lnTo>
                      <a:pt x="774" y="12"/>
                    </a:lnTo>
                    <a:lnTo>
                      <a:pt x="777" y="26"/>
                    </a:lnTo>
                    <a:lnTo>
                      <a:pt x="779" y="45"/>
                    </a:lnTo>
                    <a:lnTo>
                      <a:pt x="782" y="72"/>
                    </a:lnTo>
                    <a:lnTo>
                      <a:pt x="784" y="103"/>
                    </a:lnTo>
                    <a:lnTo>
                      <a:pt x="786" y="135"/>
                    </a:lnTo>
                    <a:lnTo>
                      <a:pt x="789" y="171"/>
                    </a:lnTo>
                    <a:lnTo>
                      <a:pt x="791" y="205"/>
                    </a:lnTo>
                    <a:lnTo>
                      <a:pt x="794" y="238"/>
                    </a:lnTo>
                    <a:lnTo>
                      <a:pt x="796" y="270"/>
                    </a:lnTo>
                    <a:lnTo>
                      <a:pt x="799" y="296"/>
                    </a:lnTo>
                    <a:lnTo>
                      <a:pt x="801" y="323"/>
                    </a:lnTo>
                    <a:lnTo>
                      <a:pt x="803" y="342"/>
                    </a:lnTo>
                    <a:lnTo>
                      <a:pt x="806" y="361"/>
                    </a:lnTo>
                    <a:lnTo>
                      <a:pt x="808" y="378"/>
                    </a:lnTo>
                    <a:lnTo>
                      <a:pt x="811" y="393"/>
                    </a:lnTo>
                    <a:lnTo>
                      <a:pt x="813" y="407"/>
                    </a:lnTo>
                    <a:lnTo>
                      <a:pt x="815" y="419"/>
                    </a:lnTo>
                    <a:lnTo>
                      <a:pt x="818" y="431"/>
                    </a:lnTo>
                    <a:lnTo>
                      <a:pt x="820" y="441"/>
                    </a:lnTo>
                    <a:lnTo>
                      <a:pt x="823" y="453"/>
                    </a:lnTo>
                    <a:lnTo>
                      <a:pt x="825" y="463"/>
                    </a:lnTo>
                    <a:lnTo>
                      <a:pt x="827" y="470"/>
                    </a:lnTo>
                    <a:lnTo>
                      <a:pt x="830" y="480"/>
                    </a:lnTo>
                    <a:lnTo>
                      <a:pt x="832" y="487"/>
                    </a:lnTo>
                    <a:lnTo>
                      <a:pt x="835" y="496"/>
                    </a:lnTo>
                    <a:lnTo>
                      <a:pt x="837" y="504"/>
                    </a:lnTo>
                    <a:lnTo>
                      <a:pt x="840" y="511"/>
                    </a:lnTo>
                    <a:lnTo>
                      <a:pt x="842" y="518"/>
                    </a:lnTo>
                    <a:lnTo>
                      <a:pt x="844" y="525"/>
                    </a:lnTo>
                    <a:lnTo>
                      <a:pt x="847" y="530"/>
                    </a:lnTo>
                    <a:lnTo>
                      <a:pt x="849" y="537"/>
                    </a:lnTo>
                    <a:lnTo>
                      <a:pt x="852" y="545"/>
                    </a:lnTo>
                    <a:lnTo>
                      <a:pt x="854" y="549"/>
                    </a:lnTo>
                    <a:lnTo>
                      <a:pt x="856" y="557"/>
                    </a:lnTo>
                    <a:lnTo>
                      <a:pt x="859" y="562"/>
                    </a:lnTo>
                    <a:lnTo>
                      <a:pt x="861" y="566"/>
                    </a:lnTo>
                    <a:lnTo>
                      <a:pt x="864" y="574"/>
                    </a:lnTo>
                    <a:lnTo>
                      <a:pt x="866" y="578"/>
                    </a:lnTo>
                    <a:lnTo>
                      <a:pt x="869" y="583"/>
                    </a:lnTo>
                    <a:lnTo>
                      <a:pt x="871" y="588"/>
                    </a:lnTo>
                    <a:lnTo>
                      <a:pt x="873" y="593"/>
                    </a:lnTo>
                    <a:lnTo>
                      <a:pt x="876" y="598"/>
                    </a:lnTo>
                    <a:lnTo>
                      <a:pt x="878" y="603"/>
                    </a:lnTo>
                    <a:lnTo>
                      <a:pt x="881" y="607"/>
                    </a:lnTo>
                    <a:lnTo>
                      <a:pt x="883" y="610"/>
                    </a:lnTo>
                    <a:lnTo>
                      <a:pt x="885" y="615"/>
                    </a:lnTo>
                    <a:lnTo>
                      <a:pt x="888" y="619"/>
                    </a:lnTo>
                    <a:lnTo>
                      <a:pt x="890" y="624"/>
                    </a:lnTo>
                    <a:lnTo>
                      <a:pt x="893" y="627"/>
                    </a:lnTo>
                    <a:lnTo>
                      <a:pt x="895" y="632"/>
                    </a:lnTo>
                    <a:lnTo>
                      <a:pt x="897" y="636"/>
                    </a:lnTo>
                    <a:lnTo>
                      <a:pt x="900" y="639"/>
                    </a:lnTo>
                    <a:lnTo>
                      <a:pt x="902" y="644"/>
                    </a:lnTo>
                    <a:lnTo>
                      <a:pt x="905" y="646"/>
                    </a:lnTo>
                    <a:lnTo>
                      <a:pt x="907" y="651"/>
                    </a:lnTo>
                    <a:lnTo>
                      <a:pt x="910" y="653"/>
                    </a:lnTo>
                    <a:lnTo>
                      <a:pt x="912" y="658"/>
                    </a:lnTo>
                    <a:lnTo>
                      <a:pt x="914" y="660"/>
                    </a:lnTo>
                    <a:lnTo>
                      <a:pt x="917" y="660"/>
                    </a:lnTo>
                    <a:lnTo>
                      <a:pt x="919" y="660"/>
                    </a:lnTo>
                    <a:lnTo>
                      <a:pt x="922" y="660"/>
                    </a:lnTo>
                    <a:lnTo>
                      <a:pt x="924" y="660"/>
                    </a:lnTo>
                    <a:lnTo>
                      <a:pt x="926" y="660"/>
                    </a:lnTo>
                    <a:lnTo>
                      <a:pt x="929" y="660"/>
                    </a:lnTo>
                    <a:lnTo>
                      <a:pt x="931" y="660"/>
                    </a:lnTo>
                    <a:lnTo>
                      <a:pt x="934" y="660"/>
                    </a:lnTo>
                    <a:lnTo>
                      <a:pt x="936" y="660"/>
                    </a:lnTo>
                    <a:lnTo>
                      <a:pt x="938" y="660"/>
                    </a:lnTo>
                    <a:lnTo>
                      <a:pt x="941" y="660"/>
                    </a:lnTo>
                    <a:lnTo>
                      <a:pt x="943" y="660"/>
                    </a:lnTo>
                    <a:lnTo>
                      <a:pt x="946" y="660"/>
                    </a:lnTo>
                    <a:lnTo>
                      <a:pt x="948" y="660"/>
                    </a:lnTo>
                    <a:lnTo>
                      <a:pt x="951" y="660"/>
                    </a:lnTo>
                    <a:lnTo>
                      <a:pt x="953" y="660"/>
                    </a:lnTo>
                    <a:lnTo>
                      <a:pt x="955" y="660"/>
                    </a:lnTo>
                    <a:lnTo>
                      <a:pt x="958" y="660"/>
                    </a:lnTo>
                    <a:lnTo>
                      <a:pt x="960" y="660"/>
                    </a:lnTo>
                    <a:lnTo>
                      <a:pt x="963" y="660"/>
                    </a:lnTo>
                    <a:lnTo>
                      <a:pt x="965" y="660"/>
                    </a:lnTo>
                    <a:lnTo>
                      <a:pt x="967" y="660"/>
                    </a:lnTo>
                    <a:lnTo>
                      <a:pt x="970" y="660"/>
                    </a:lnTo>
                    <a:lnTo>
                      <a:pt x="972" y="660"/>
                    </a:lnTo>
                    <a:lnTo>
                      <a:pt x="975" y="660"/>
                    </a:lnTo>
                    <a:lnTo>
                      <a:pt x="977" y="660"/>
                    </a:lnTo>
                    <a:lnTo>
                      <a:pt x="979" y="660"/>
                    </a:lnTo>
                    <a:lnTo>
                      <a:pt x="982" y="660"/>
                    </a:lnTo>
                    <a:lnTo>
                      <a:pt x="984" y="660"/>
                    </a:lnTo>
                    <a:lnTo>
                      <a:pt x="987" y="660"/>
                    </a:lnTo>
                    <a:lnTo>
                      <a:pt x="989" y="660"/>
                    </a:lnTo>
                    <a:lnTo>
                      <a:pt x="992" y="660"/>
                    </a:lnTo>
                    <a:lnTo>
                      <a:pt x="994" y="660"/>
                    </a:lnTo>
                    <a:lnTo>
                      <a:pt x="996" y="660"/>
                    </a:lnTo>
                    <a:lnTo>
                      <a:pt x="999" y="660"/>
                    </a:lnTo>
                    <a:lnTo>
                      <a:pt x="1001" y="660"/>
                    </a:lnTo>
                    <a:lnTo>
                      <a:pt x="1004" y="660"/>
                    </a:lnTo>
                    <a:lnTo>
                      <a:pt x="1006" y="660"/>
                    </a:lnTo>
                    <a:lnTo>
                      <a:pt x="1008" y="660"/>
                    </a:lnTo>
                    <a:lnTo>
                      <a:pt x="1011" y="660"/>
                    </a:lnTo>
                    <a:lnTo>
                      <a:pt x="1013" y="660"/>
                    </a:lnTo>
                    <a:lnTo>
                      <a:pt x="1016" y="660"/>
                    </a:lnTo>
                    <a:lnTo>
                      <a:pt x="1018" y="660"/>
                    </a:lnTo>
                    <a:lnTo>
                      <a:pt x="1021" y="660"/>
                    </a:lnTo>
                    <a:lnTo>
                      <a:pt x="1023" y="660"/>
                    </a:lnTo>
                    <a:lnTo>
                      <a:pt x="1025" y="660"/>
                    </a:lnTo>
                    <a:lnTo>
                      <a:pt x="1028" y="660"/>
                    </a:lnTo>
                    <a:lnTo>
                      <a:pt x="1030" y="660"/>
                    </a:lnTo>
                    <a:lnTo>
                      <a:pt x="1033" y="660"/>
                    </a:lnTo>
                    <a:lnTo>
                      <a:pt x="1035" y="660"/>
                    </a:lnTo>
                    <a:lnTo>
                      <a:pt x="1037" y="660"/>
                    </a:lnTo>
                    <a:lnTo>
                      <a:pt x="1040" y="660"/>
                    </a:lnTo>
                    <a:lnTo>
                      <a:pt x="1042" y="660"/>
                    </a:lnTo>
                    <a:lnTo>
                      <a:pt x="1045" y="660"/>
                    </a:lnTo>
                    <a:lnTo>
                      <a:pt x="1047" y="660"/>
                    </a:lnTo>
                    <a:lnTo>
                      <a:pt x="1049" y="660"/>
                    </a:lnTo>
                    <a:lnTo>
                      <a:pt x="1052" y="660"/>
                    </a:lnTo>
                    <a:lnTo>
                      <a:pt x="1054" y="660"/>
                    </a:lnTo>
                    <a:lnTo>
                      <a:pt x="1057" y="660"/>
                    </a:lnTo>
                    <a:lnTo>
                      <a:pt x="1059" y="660"/>
                    </a:lnTo>
                    <a:lnTo>
                      <a:pt x="1062" y="660"/>
                    </a:lnTo>
                    <a:lnTo>
                      <a:pt x="1064" y="660"/>
                    </a:lnTo>
                    <a:lnTo>
                      <a:pt x="1066" y="660"/>
                    </a:lnTo>
                    <a:lnTo>
                      <a:pt x="1069" y="660"/>
                    </a:lnTo>
                    <a:lnTo>
                      <a:pt x="1071" y="660"/>
                    </a:lnTo>
                    <a:lnTo>
                      <a:pt x="1074" y="660"/>
                    </a:lnTo>
                    <a:lnTo>
                      <a:pt x="1076" y="660"/>
                    </a:lnTo>
                    <a:lnTo>
                      <a:pt x="1078" y="660"/>
                    </a:lnTo>
                    <a:lnTo>
                      <a:pt x="1081" y="660"/>
                    </a:lnTo>
                    <a:lnTo>
                      <a:pt x="1083" y="660"/>
                    </a:lnTo>
                    <a:lnTo>
                      <a:pt x="1086" y="660"/>
                    </a:lnTo>
                    <a:lnTo>
                      <a:pt x="1088" y="660"/>
                    </a:lnTo>
                    <a:lnTo>
                      <a:pt x="1090" y="660"/>
                    </a:lnTo>
                    <a:lnTo>
                      <a:pt x="1093" y="660"/>
                    </a:lnTo>
                    <a:lnTo>
                      <a:pt x="1095" y="660"/>
                    </a:lnTo>
                    <a:lnTo>
                      <a:pt x="1098" y="660"/>
                    </a:lnTo>
                    <a:lnTo>
                      <a:pt x="1100" y="660"/>
                    </a:lnTo>
                    <a:lnTo>
                      <a:pt x="1103" y="660"/>
                    </a:lnTo>
                    <a:lnTo>
                      <a:pt x="1105" y="660"/>
                    </a:lnTo>
                    <a:lnTo>
                      <a:pt x="1107" y="660"/>
                    </a:lnTo>
                    <a:lnTo>
                      <a:pt x="1110" y="660"/>
                    </a:lnTo>
                    <a:lnTo>
                      <a:pt x="1112" y="660"/>
                    </a:lnTo>
                    <a:lnTo>
                      <a:pt x="1115" y="660"/>
                    </a:lnTo>
                    <a:lnTo>
                      <a:pt x="1117" y="660"/>
                    </a:lnTo>
                    <a:lnTo>
                      <a:pt x="1119" y="660"/>
                    </a:lnTo>
                    <a:lnTo>
                      <a:pt x="1122" y="660"/>
                    </a:lnTo>
                    <a:lnTo>
                      <a:pt x="1124" y="660"/>
                    </a:lnTo>
                    <a:lnTo>
                      <a:pt x="1127" y="660"/>
                    </a:lnTo>
                    <a:lnTo>
                      <a:pt x="1129" y="660"/>
                    </a:lnTo>
                    <a:lnTo>
                      <a:pt x="1131" y="660"/>
                    </a:lnTo>
                    <a:lnTo>
                      <a:pt x="1134" y="660"/>
                    </a:lnTo>
                    <a:lnTo>
                      <a:pt x="1136" y="660"/>
                    </a:lnTo>
                    <a:lnTo>
                      <a:pt x="1139" y="660"/>
                    </a:lnTo>
                    <a:lnTo>
                      <a:pt x="1141" y="660"/>
                    </a:lnTo>
                    <a:lnTo>
                      <a:pt x="1144" y="660"/>
                    </a:lnTo>
                    <a:lnTo>
                      <a:pt x="1146" y="660"/>
                    </a:lnTo>
                    <a:lnTo>
                      <a:pt x="1148" y="660"/>
                    </a:lnTo>
                    <a:lnTo>
                      <a:pt x="1151" y="660"/>
                    </a:lnTo>
                    <a:lnTo>
                      <a:pt x="1153" y="660"/>
                    </a:lnTo>
                    <a:lnTo>
                      <a:pt x="1156" y="660"/>
                    </a:lnTo>
                    <a:lnTo>
                      <a:pt x="1158" y="660"/>
                    </a:lnTo>
                    <a:lnTo>
                      <a:pt x="1160" y="660"/>
                    </a:lnTo>
                    <a:lnTo>
                      <a:pt x="1163" y="660"/>
                    </a:lnTo>
                    <a:lnTo>
                      <a:pt x="1165" y="660"/>
                    </a:lnTo>
                    <a:lnTo>
                      <a:pt x="1168" y="660"/>
                    </a:lnTo>
                    <a:lnTo>
                      <a:pt x="1170" y="660"/>
                    </a:lnTo>
                    <a:lnTo>
                      <a:pt x="1173" y="660"/>
                    </a:lnTo>
                    <a:lnTo>
                      <a:pt x="1175" y="660"/>
                    </a:lnTo>
                    <a:lnTo>
                      <a:pt x="1177" y="660"/>
                    </a:lnTo>
                    <a:lnTo>
                      <a:pt x="1180" y="660"/>
                    </a:lnTo>
                    <a:lnTo>
                      <a:pt x="1182" y="660"/>
                    </a:lnTo>
                    <a:lnTo>
                      <a:pt x="1185" y="660"/>
                    </a:lnTo>
                    <a:lnTo>
                      <a:pt x="1187" y="660"/>
                    </a:lnTo>
                    <a:lnTo>
                      <a:pt x="1189" y="660"/>
                    </a:lnTo>
                    <a:lnTo>
                      <a:pt x="1192" y="660"/>
                    </a:lnTo>
                    <a:lnTo>
                      <a:pt x="1194" y="660"/>
                    </a:lnTo>
                    <a:lnTo>
                      <a:pt x="1197" y="660"/>
                    </a:lnTo>
                    <a:lnTo>
                      <a:pt x="1199" y="660"/>
                    </a:lnTo>
                    <a:lnTo>
                      <a:pt x="1201" y="660"/>
                    </a:lnTo>
                    <a:lnTo>
                      <a:pt x="1204" y="660"/>
                    </a:lnTo>
                    <a:lnTo>
                      <a:pt x="1206" y="660"/>
                    </a:lnTo>
                    <a:lnTo>
                      <a:pt x="1209" y="660"/>
                    </a:lnTo>
                    <a:lnTo>
                      <a:pt x="1211" y="660"/>
                    </a:lnTo>
                    <a:lnTo>
                      <a:pt x="1214" y="660"/>
                    </a:lnTo>
                    <a:lnTo>
                      <a:pt x="1216" y="660"/>
                    </a:lnTo>
                    <a:lnTo>
                      <a:pt x="1218" y="660"/>
                    </a:lnTo>
                    <a:lnTo>
                      <a:pt x="1221" y="660"/>
                    </a:lnTo>
                    <a:lnTo>
                      <a:pt x="1223" y="660"/>
                    </a:lnTo>
                    <a:lnTo>
                      <a:pt x="1226" y="660"/>
                    </a:lnTo>
                    <a:lnTo>
                      <a:pt x="1228" y="660"/>
                    </a:lnTo>
                    <a:lnTo>
                      <a:pt x="1230" y="660"/>
                    </a:lnTo>
                    <a:lnTo>
                      <a:pt x="1233" y="660"/>
                    </a:lnTo>
                    <a:lnTo>
                      <a:pt x="1235" y="660"/>
                    </a:lnTo>
                    <a:lnTo>
                      <a:pt x="1238" y="660"/>
                    </a:lnTo>
                    <a:lnTo>
                      <a:pt x="1240" y="660"/>
                    </a:lnTo>
                    <a:lnTo>
                      <a:pt x="1242" y="660"/>
                    </a:lnTo>
                    <a:lnTo>
                      <a:pt x="1245" y="660"/>
                    </a:lnTo>
                    <a:lnTo>
                      <a:pt x="1247" y="660"/>
                    </a:lnTo>
                    <a:lnTo>
                      <a:pt x="1250" y="660"/>
                    </a:lnTo>
                    <a:lnTo>
                      <a:pt x="1252" y="660"/>
                    </a:lnTo>
                    <a:lnTo>
                      <a:pt x="1255" y="660"/>
                    </a:lnTo>
                    <a:lnTo>
                      <a:pt x="1257" y="660"/>
                    </a:lnTo>
                    <a:lnTo>
                      <a:pt x="1259" y="660"/>
                    </a:lnTo>
                    <a:lnTo>
                      <a:pt x="1262" y="660"/>
                    </a:lnTo>
                    <a:lnTo>
                      <a:pt x="1264" y="660"/>
                    </a:lnTo>
                    <a:lnTo>
                      <a:pt x="1267" y="660"/>
                    </a:lnTo>
                    <a:lnTo>
                      <a:pt x="1269" y="660"/>
                    </a:lnTo>
                    <a:lnTo>
                      <a:pt x="1271" y="660"/>
                    </a:lnTo>
                    <a:lnTo>
                      <a:pt x="1274" y="660"/>
                    </a:lnTo>
                    <a:lnTo>
                      <a:pt x="1276" y="660"/>
                    </a:lnTo>
                    <a:lnTo>
                      <a:pt x="1279" y="660"/>
                    </a:lnTo>
                    <a:lnTo>
                      <a:pt x="1281" y="660"/>
                    </a:lnTo>
                    <a:lnTo>
                      <a:pt x="1284" y="660"/>
                    </a:lnTo>
                    <a:lnTo>
                      <a:pt x="1286" y="660"/>
                    </a:lnTo>
                    <a:lnTo>
                      <a:pt x="1288" y="660"/>
                    </a:lnTo>
                    <a:lnTo>
                      <a:pt x="1291" y="660"/>
                    </a:lnTo>
                    <a:lnTo>
                      <a:pt x="1293" y="660"/>
                    </a:lnTo>
                    <a:lnTo>
                      <a:pt x="1296" y="660"/>
                    </a:lnTo>
                    <a:lnTo>
                      <a:pt x="1298" y="660"/>
                    </a:lnTo>
                    <a:lnTo>
                      <a:pt x="1300" y="660"/>
                    </a:lnTo>
                    <a:lnTo>
                      <a:pt x="1303" y="660"/>
                    </a:lnTo>
                    <a:lnTo>
                      <a:pt x="1305" y="660"/>
                    </a:lnTo>
                    <a:lnTo>
                      <a:pt x="1308" y="660"/>
                    </a:lnTo>
                    <a:lnTo>
                      <a:pt x="1310" y="660"/>
                    </a:lnTo>
                    <a:lnTo>
                      <a:pt x="1312" y="660"/>
                    </a:lnTo>
                    <a:lnTo>
                      <a:pt x="1315" y="660"/>
                    </a:lnTo>
                    <a:lnTo>
                      <a:pt x="1317" y="660"/>
                    </a:lnTo>
                    <a:lnTo>
                      <a:pt x="1320" y="660"/>
                    </a:lnTo>
                    <a:lnTo>
                      <a:pt x="1322" y="660"/>
                    </a:lnTo>
                    <a:lnTo>
                      <a:pt x="1325" y="660"/>
                    </a:lnTo>
                    <a:lnTo>
                      <a:pt x="1327" y="660"/>
                    </a:lnTo>
                    <a:lnTo>
                      <a:pt x="1329" y="660"/>
                    </a:lnTo>
                    <a:lnTo>
                      <a:pt x="1332" y="660"/>
                    </a:lnTo>
                    <a:lnTo>
                      <a:pt x="1334" y="660"/>
                    </a:lnTo>
                    <a:lnTo>
                      <a:pt x="1337" y="660"/>
                    </a:lnTo>
                    <a:lnTo>
                      <a:pt x="1339" y="660"/>
                    </a:lnTo>
                    <a:lnTo>
                      <a:pt x="1341" y="660"/>
                    </a:lnTo>
                    <a:lnTo>
                      <a:pt x="1344" y="660"/>
                    </a:lnTo>
                    <a:lnTo>
                      <a:pt x="1346" y="660"/>
                    </a:lnTo>
                    <a:lnTo>
                      <a:pt x="1349" y="660"/>
                    </a:lnTo>
                    <a:lnTo>
                      <a:pt x="1351" y="660"/>
                    </a:lnTo>
                    <a:lnTo>
                      <a:pt x="1353" y="660"/>
                    </a:lnTo>
                    <a:lnTo>
                      <a:pt x="1356" y="660"/>
                    </a:lnTo>
                    <a:lnTo>
                      <a:pt x="1358" y="660"/>
                    </a:lnTo>
                    <a:lnTo>
                      <a:pt x="1361" y="660"/>
                    </a:lnTo>
                    <a:lnTo>
                      <a:pt x="1363" y="660"/>
                    </a:lnTo>
                    <a:lnTo>
                      <a:pt x="1366" y="660"/>
                    </a:lnTo>
                    <a:lnTo>
                      <a:pt x="1368" y="660"/>
                    </a:lnTo>
                    <a:lnTo>
                      <a:pt x="1370" y="660"/>
                    </a:lnTo>
                    <a:lnTo>
                      <a:pt x="1373" y="660"/>
                    </a:lnTo>
                    <a:lnTo>
                      <a:pt x="1375" y="660"/>
                    </a:lnTo>
                    <a:lnTo>
                      <a:pt x="1378" y="660"/>
                    </a:lnTo>
                    <a:lnTo>
                      <a:pt x="1380" y="660"/>
                    </a:lnTo>
                    <a:lnTo>
                      <a:pt x="1382" y="660"/>
                    </a:lnTo>
                    <a:lnTo>
                      <a:pt x="1385" y="660"/>
                    </a:lnTo>
                    <a:lnTo>
                      <a:pt x="1387" y="660"/>
                    </a:lnTo>
                    <a:lnTo>
                      <a:pt x="1390" y="660"/>
                    </a:lnTo>
                    <a:lnTo>
                      <a:pt x="1392" y="660"/>
                    </a:lnTo>
                    <a:lnTo>
                      <a:pt x="1394" y="660"/>
                    </a:lnTo>
                    <a:lnTo>
                      <a:pt x="1397" y="660"/>
                    </a:lnTo>
                    <a:lnTo>
                      <a:pt x="1399" y="660"/>
                    </a:lnTo>
                    <a:lnTo>
                      <a:pt x="1402" y="660"/>
                    </a:lnTo>
                    <a:lnTo>
                      <a:pt x="1404" y="660"/>
                    </a:lnTo>
                    <a:lnTo>
                      <a:pt x="1407" y="660"/>
                    </a:lnTo>
                    <a:lnTo>
                      <a:pt x="1409" y="660"/>
                    </a:lnTo>
                    <a:lnTo>
                      <a:pt x="1411" y="660"/>
                    </a:lnTo>
                    <a:lnTo>
                      <a:pt x="1414" y="660"/>
                    </a:lnTo>
                    <a:lnTo>
                      <a:pt x="1416" y="660"/>
                    </a:lnTo>
                    <a:lnTo>
                      <a:pt x="1419" y="660"/>
                    </a:lnTo>
                    <a:lnTo>
                      <a:pt x="1421" y="660"/>
                    </a:lnTo>
                    <a:lnTo>
                      <a:pt x="1423" y="660"/>
                    </a:lnTo>
                    <a:lnTo>
                      <a:pt x="1426" y="660"/>
                    </a:lnTo>
                    <a:lnTo>
                      <a:pt x="1428" y="660"/>
                    </a:lnTo>
                    <a:lnTo>
                      <a:pt x="1431" y="660"/>
                    </a:lnTo>
                    <a:lnTo>
                      <a:pt x="1433" y="660"/>
                    </a:lnTo>
                    <a:lnTo>
                      <a:pt x="1436" y="660"/>
                    </a:lnTo>
                    <a:lnTo>
                      <a:pt x="1438" y="660"/>
                    </a:lnTo>
                    <a:lnTo>
                      <a:pt x="1440" y="660"/>
                    </a:lnTo>
                    <a:lnTo>
                      <a:pt x="1443" y="660"/>
                    </a:lnTo>
                    <a:lnTo>
                      <a:pt x="1445" y="660"/>
                    </a:lnTo>
                    <a:lnTo>
                      <a:pt x="1448" y="660"/>
                    </a:lnTo>
                    <a:lnTo>
                      <a:pt x="1450" y="660"/>
                    </a:lnTo>
                    <a:lnTo>
                      <a:pt x="1452" y="660"/>
                    </a:lnTo>
                    <a:lnTo>
                      <a:pt x="1455" y="660"/>
                    </a:lnTo>
                    <a:lnTo>
                      <a:pt x="1457" y="660"/>
                    </a:lnTo>
                    <a:lnTo>
                      <a:pt x="1460" y="660"/>
                    </a:lnTo>
                    <a:lnTo>
                      <a:pt x="1462" y="660"/>
                    </a:lnTo>
                    <a:lnTo>
                      <a:pt x="1464" y="660"/>
                    </a:lnTo>
                    <a:lnTo>
                      <a:pt x="1467" y="660"/>
                    </a:lnTo>
                    <a:lnTo>
                      <a:pt x="1469" y="660"/>
                    </a:lnTo>
                    <a:lnTo>
                      <a:pt x="1472" y="660"/>
                    </a:lnTo>
                    <a:lnTo>
                      <a:pt x="1474" y="660"/>
                    </a:lnTo>
                    <a:lnTo>
                      <a:pt x="1477" y="660"/>
                    </a:lnTo>
                    <a:lnTo>
                      <a:pt x="1479" y="660"/>
                    </a:lnTo>
                    <a:lnTo>
                      <a:pt x="1481" y="660"/>
                    </a:lnTo>
                    <a:lnTo>
                      <a:pt x="1484" y="660"/>
                    </a:lnTo>
                    <a:lnTo>
                      <a:pt x="1486" y="660"/>
                    </a:lnTo>
                    <a:lnTo>
                      <a:pt x="1489" y="660"/>
                    </a:lnTo>
                    <a:lnTo>
                      <a:pt x="1491" y="660"/>
                    </a:lnTo>
                    <a:lnTo>
                      <a:pt x="1493" y="660"/>
                    </a:lnTo>
                    <a:lnTo>
                      <a:pt x="1496" y="660"/>
                    </a:lnTo>
                    <a:lnTo>
                      <a:pt x="1498" y="660"/>
                    </a:lnTo>
                    <a:lnTo>
                      <a:pt x="1501" y="660"/>
                    </a:lnTo>
                    <a:lnTo>
                      <a:pt x="1503" y="660"/>
                    </a:lnTo>
                    <a:lnTo>
                      <a:pt x="1505" y="660"/>
                    </a:lnTo>
                    <a:lnTo>
                      <a:pt x="1508" y="660"/>
                    </a:lnTo>
                    <a:lnTo>
                      <a:pt x="1510" y="660"/>
                    </a:lnTo>
                    <a:lnTo>
                      <a:pt x="1513" y="660"/>
                    </a:lnTo>
                    <a:lnTo>
                      <a:pt x="1515" y="660"/>
                    </a:lnTo>
                    <a:lnTo>
                      <a:pt x="1518" y="660"/>
                    </a:lnTo>
                    <a:lnTo>
                      <a:pt x="1520" y="660"/>
                    </a:lnTo>
                    <a:lnTo>
                      <a:pt x="1522" y="660"/>
                    </a:lnTo>
                    <a:lnTo>
                      <a:pt x="1525" y="660"/>
                    </a:lnTo>
                    <a:lnTo>
                      <a:pt x="1527" y="660"/>
                    </a:lnTo>
                    <a:lnTo>
                      <a:pt x="1530" y="660"/>
                    </a:lnTo>
                    <a:lnTo>
                      <a:pt x="1532" y="660"/>
                    </a:lnTo>
                    <a:lnTo>
                      <a:pt x="1534" y="660"/>
                    </a:lnTo>
                    <a:lnTo>
                      <a:pt x="1537" y="660"/>
                    </a:lnTo>
                    <a:lnTo>
                      <a:pt x="1539" y="660"/>
                    </a:lnTo>
                    <a:lnTo>
                      <a:pt x="1542" y="660"/>
                    </a:lnTo>
                    <a:lnTo>
                      <a:pt x="1544" y="660"/>
                    </a:lnTo>
                    <a:lnTo>
                      <a:pt x="1546" y="660"/>
                    </a:lnTo>
                    <a:lnTo>
                      <a:pt x="1549" y="660"/>
                    </a:lnTo>
                    <a:lnTo>
                      <a:pt x="1551" y="660"/>
                    </a:lnTo>
                    <a:lnTo>
                      <a:pt x="1554" y="660"/>
                    </a:lnTo>
                    <a:lnTo>
                      <a:pt x="1556" y="660"/>
                    </a:lnTo>
                    <a:lnTo>
                      <a:pt x="1559" y="660"/>
                    </a:lnTo>
                    <a:lnTo>
                      <a:pt x="1561" y="660"/>
                    </a:lnTo>
                    <a:lnTo>
                      <a:pt x="1563" y="660"/>
                    </a:lnTo>
                    <a:lnTo>
                      <a:pt x="1566" y="660"/>
                    </a:lnTo>
                    <a:lnTo>
                      <a:pt x="1568" y="660"/>
                    </a:lnTo>
                    <a:lnTo>
                      <a:pt x="1571" y="660"/>
                    </a:lnTo>
                    <a:lnTo>
                      <a:pt x="1573" y="660"/>
                    </a:lnTo>
                    <a:lnTo>
                      <a:pt x="1575" y="660"/>
                    </a:lnTo>
                    <a:lnTo>
                      <a:pt x="1578" y="660"/>
                    </a:lnTo>
                    <a:lnTo>
                      <a:pt x="1580" y="660"/>
                    </a:lnTo>
                    <a:lnTo>
                      <a:pt x="1583" y="660"/>
                    </a:lnTo>
                    <a:lnTo>
                      <a:pt x="1585" y="660"/>
                    </a:lnTo>
                    <a:lnTo>
                      <a:pt x="1588" y="660"/>
                    </a:lnTo>
                    <a:lnTo>
                      <a:pt x="1590" y="660"/>
                    </a:lnTo>
                    <a:lnTo>
                      <a:pt x="1592" y="660"/>
                    </a:lnTo>
                    <a:lnTo>
                      <a:pt x="1595" y="660"/>
                    </a:lnTo>
                    <a:lnTo>
                      <a:pt x="1597" y="660"/>
                    </a:lnTo>
                    <a:lnTo>
                      <a:pt x="1600" y="660"/>
                    </a:lnTo>
                    <a:lnTo>
                      <a:pt x="1602" y="660"/>
                    </a:lnTo>
                    <a:lnTo>
                      <a:pt x="1604" y="660"/>
                    </a:lnTo>
                    <a:lnTo>
                      <a:pt x="1607" y="660"/>
                    </a:lnTo>
                    <a:lnTo>
                      <a:pt x="1609" y="660"/>
                    </a:lnTo>
                    <a:lnTo>
                      <a:pt x="1612" y="660"/>
                    </a:lnTo>
                    <a:lnTo>
                      <a:pt x="1614" y="660"/>
                    </a:lnTo>
                    <a:lnTo>
                      <a:pt x="1616" y="660"/>
                    </a:lnTo>
                    <a:lnTo>
                      <a:pt x="1619" y="660"/>
                    </a:lnTo>
                    <a:lnTo>
                      <a:pt x="1621" y="660"/>
                    </a:lnTo>
                    <a:lnTo>
                      <a:pt x="1624" y="660"/>
                    </a:lnTo>
                    <a:lnTo>
                      <a:pt x="1626" y="660"/>
                    </a:lnTo>
                    <a:lnTo>
                      <a:pt x="1629" y="660"/>
                    </a:lnTo>
                    <a:lnTo>
                      <a:pt x="1631" y="660"/>
                    </a:lnTo>
                    <a:lnTo>
                      <a:pt x="1633" y="660"/>
                    </a:lnTo>
                    <a:lnTo>
                      <a:pt x="1636" y="660"/>
                    </a:lnTo>
                    <a:lnTo>
                      <a:pt x="1638" y="660"/>
                    </a:lnTo>
                    <a:lnTo>
                      <a:pt x="1641" y="660"/>
                    </a:lnTo>
                    <a:lnTo>
                      <a:pt x="1643" y="660"/>
                    </a:lnTo>
                    <a:lnTo>
                      <a:pt x="1645" y="660"/>
                    </a:lnTo>
                    <a:lnTo>
                      <a:pt x="1648" y="660"/>
                    </a:lnTo>
                    <a:lnTo>
                      <a:pt x="1650" y="660"/>
                    </a:lnTo>
                    <a:lnTo>
                      <a:pt x="1653" y="660"/>
                    </a:lnTo>
                    <a:lnTo>
                      <a:pt x="1655" y="660"/>
                    </a:lnTo>
                    <a:lnTo>
                      <a:pt x="1657" y="660"/>
                    </a:lnTo>
                    <a:lnTo>
                      <a:pt x="1660" y="660"/>
                    </a:lnTo>
                    <a:lnTo>
                      <a:pt x="1662" y="660"/>
                    </a:lnTo>
                    <a:lnTo>
                      <a:pt x="1665" y="660"/>
                    </a:lnTo>
                    <a:lnTo>
                      <a:pt x="1667" y="660"/>
                    </a:lnTo>
                    <a:lnTo>
                      <a:pt x="1670" y="660"/>
                    </a:lnTo>
                    <a:lnTo>
                      <a:pt x="1672" y="660"/>
                    </a:lnTo>
                    <a:lnTo>
                      <a:pt x="1674" y="660"/>
                    </a:lnTo>
                    <a:lnTo>
                      <a:pt x="1677" y="660"/>
                    </a:lnTo>
                    <a:lnTo>
                      <a:pt x="1679" y="660"/>
                    </a:lnTo>
                    <a:lnTo>
                      <a:pt x="1682" y="660"/>
                    </a:lnTo>
                    <a:lnTo>
                      <a:pt x="1684" y="660"/>
                    </a:lnTo>
                    <a:lnTo>
                      <a:pt x="1686" y="660"/>
                    </a:lnTo>
                    <a:lnTo>
                      <a:pt x="1689" y="660"/>
                    </a:lnTo>
                    <a:lnTo>
                      <a:pt x="1691" y="660"/>
                    </a:lnTo>
                    <a:lnTo>
                      <a:pt x="1694" y="660"/>
                    </a:lnTo>
                    <a:lnTo>
                      <a:pt x="1696" y="660"/>
                    </a:lnTo>
                    <a:lnTo>
                      <a:pt x="1698" y="660"/>
                    </a:lnTo>
                    <a:lnTo>
                      <a:pt x="1701" y="660"/>
                    </a:lnTo>
                    <a:lnTo>
                      <a:pt x="1703" y="660"/>
                    </a:lnTo>
                    <a:lnTo>
                      <a:pt x="1706" y="660"/>
                    </a:lnTo>
                    <a:lnTo>
                      <a:pt x="1708" y="660"/>
                    </a:lnTo>
                    <a:lnTo>
                      <a:pt x="1711" y="660"/>
                    </a:lnTo>
                    <a:lnTo>
                      <a:pt x="1713" y="660"/>
                    </a:lnTo>
                    <a:lnTo>
                      <a:pt x="1715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3" y="660"/>
                    </a:lnTo>
                    <a:lnTo>
                      <a:pt x="1725" y="660"/>
                    </a:lnTo>
                    <a:lnTo>
                      <a:pt x="1727" y="660"/>
                    </a:lnTo>
                    <a:lnTo>
                      <a:pt x="1730" y="660"/>
                    </a:lnTo>
                    <a:lnTo>
                      <a:pt x="1732" y="660"/>
                    </a:lnTo>
                    <a:lnTo>
                      <a:pt x="1735" y="660"/>
                    </a:lnTo>
                    <a:lnTo>
                      <a:pt x="1737" y="660"/>
                    </a:lnTo>
                    <a:lnTo>
                      <a:pt x="1740" y="660"/>
                    </a:lnTo>
                    <a:lnTo>
                      <a:pt x="1742" y="660"/>
                    </a:lnTo>
                    <a:lnTo>
                      <a:pt x="1744" y="660"/>
                    </a:lnTo>
                    <a:lnTo>
                      <a:pt x="1747" y="660"/>
                    </a:lnTo>
                    <a:lnTo>
                      <a:pt x="1749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6" y="660"/>
                    </a:lnTo>
                    <a:lnTo>
                      <a:pt x="1759" y="660"/>
                    </a:lnTo>
                    <a:lnTo>
                      <a:pt x="1761" y="660"/>
                    </a:lnTo>
                    <a:lnTo>
                      <a:pt x="1764" y="660"/>
                    </a:lnTo>
                    <a:lnTo>
                      <a:pt x="1766" y="660"/>
                    </a:lnTo>
                    <a:lnTo>
                      <a:pt x="1768" y="660"/>
                    </a:lnTo>
                    <a:lnTo>
                      <a:pt x="1771" y="660"/>
                    </a:lnTo>
                    <a:lnTo>
                      <a:pt x="1773" y="660"/>
                    </a:lnTo>
                    <a:lnTo>
                      <a:pt x="1776" y="660"/>
                    </a:lnTo>
                    <a:lnTo>
                      <a:pt x="1778" y="660"/>
                    </a:lnTo>
                    <a:lnTo>
                      <a:pt x="1781" y="660"/>
                    </a:lnTo>
                    <a:lnTo>
                      <a:pt x="1783" y="660"/>
                    </a:lnTo>
                    <a:lnTo>
                      <a:pt x="1785" y="660"/>
                    </a:lnTo>
                    <a:lnTo>
                      <a:pt x="1788" y="660"/>
                    </a:lnTo>
                    <a:lnTo>
                      <a:pt x="1790" y="660"/>
                    </a:lnTo>
                    <a:lnTo>
                      <a:pt x="1793" y="660"/>
                    </a:lnTo>
                    <a:lnTo>
                      <a:pt x="1795" y="660"/>
                    </a:lnTo>
                    <a:lnTo>
                      <a:pt x="1797" y="660"/>
                    </a:lnTo>
                    <a:lnTo>
                      <a:pt x="1800" y="660"/>
                    </a:lnTo>
                    <a:lnTo>
                      <a:pt x="1802" y="660"/>
                    </a:lnTo>
                    <a:lnTo>
                      <a:pt x="1805" y="660"/>
                    </a:lnTo>
                    <a:lnTo>
                      <a:pt x="1807" y="660"/>
                    </a:lnTo>
                    <a:lnTo>
                      <a:pt x="1809" y="660"/>
                    </a:lnTo>
                    <a:lnTo>
                      <a:pt x="1812" y="660"/>
                    </a:lnTo>
                    <a:lnTo>
                      <a:pt x="1814" y="660"/>
                    </a:lnTo>
                    <a:lnTo>
                      <a:pt x="1817" y="660"/>
                    </a:lnTo>
                    <a:lnTo>
                      <a:pt x="1819" y="660"/>
                    </a:lnTo>
                    <a:lnTo>
                      <a:pt x="1822" y="660"/>
                    </a:lnTo>
                    <a:lnTo>
                      <a:pt x="1824" y="660"/>
                    </a:lnTo>
                    <a:lnTo>
                      <a:pt x="1826" y="660"/>
                    </a:lnTo>
                    <a:lnTo>
                      <a:pt x="1829" y="660"/>
                    </a:lnTo>
                    <a:lnTo>
                      <a:pt x="1831" y="660"/>
                    </a:lnTo>
                    <a:lnTo>
                      <a:pt x="1834" y="660"/>
                    </a:lnTo>
                    <a:lnTo>
                      <a:pt x="1836" y="660"/>
                    </a:lnTo>
                    <a:lnTo>
                      <a:pt x="1838" y="660"/>
                    </a:lnTo>
                    <a:lnTo>
                      <a:pt x="1841" y="660"/>
                    </a:lnTo>
                    <a:lnTo>
                      <a:pt x="1843" y="660"/>
                    </a:lnTo>
                    <a:lnTo>
                      <a:pt x="1846" y="660"/>
                    </a:lnTo>
                    <a:lnTo>
                      <a:pt x="1848" y="660"/>
                    </a:lnTo>
                    <a:lnTo>
                      <a:pt x="1851" y="660"/>
                    </a:lnTo>
                    <a:lnTo>
                      <a:pt x="1853" y="660"/>
                    </a:lnTo>
                    <a:lnTo>
                      <a:pt x="1855" y="660"/>
                    </a:lnTo>
                    <a:lnTo>
                      <a:pt x="1858" y="660"/>
                    </a:lnTo>
                    <a:lnTo>
                      <a:pt x="1860" y="660"/>
                    </a:lnTo>
                    <a:lnTo>
                      <a:pt x="1863" y="660"/>
                    </a:lnTo>
                    <a:lnTo>
                      <a:pt x="1865" y="660"/>
                    </a:lnTo>
                    <a:lnTo>
                      <a:pt x="1867" y="660"/>
                    </a:lnTo>
                    <a:lnTo>
                      <a:pt x="1870" y="660"/>
                    </a:lnTo>
                    <a:lnTo>
                      <a:pt x="1872" y="660"/>
                    </a:lnTo>
                    <a:lnTo>
                      <a:pt x="1875" y="660"/>
                    </a:lnTo>
                    <a:lnTo>
                      <a:pt x="1877" y="660"/>
                    </a:lnTo>
                    <a:lnTo>
                      <a:pt x="1879" y="660"/>
                    </a:lnTo>
                    <a:lnTo>
                      <a:pt x="1882" y="660"/>
                    </a:lnTo>
                    <a:lnTo>
                      <a:pt x="1884" y="660"/>
                    </a:lnTo>
                    <a:lnTo>
                      <a:pt x="1887" y="660"/>
                    </a:lnTo>
                    <a:lnTo>
                      <a:pt x="1889" y="660"/>
                    </a:lnTo>
                    <a:lnTo>
                      <a:pt x="1892" y="660"/>
                    </a:lnTo>
                    <a:lnTo>
                      <a:pt x="1894" y="660"/>
                    </a:lnTo>
                    <a:lnTo>
                      <a:pt x="1896" y="660"/>
                    </a:lnTo>
                    <a:lnTo>
                      <a:pt x="1899" y="660"/>
                    </a:lnTo>
                    <a:lnTo>
                      <a:pt x="1901" y="660"/>
                    </a:lnTo>
                    <a:lnTo>
                      <a:pt x="1904" y="660"/>
                    </a:lnTo>
                    <a:lnTo>
                      <a:pt x="1906" y="660"/>
                    </a:lnTo>
                    <a:lnTo>
                      <a:pt x="1908" y="660"/>
                    </a:lnTo>
                    <a:lnTo>
                      <a:pt x="1911" y="660"/>
                    </a:lnTo>
                    <a:lnTo>
                      <a:pt x="1913" y="660"/>
                    </a:lnTo>
                    <a:lnTo>
                      <a:pt x="1916" y="660"/>
                    </a:lnTo>
                    <a:lnTo>
                      <a:pt x="1918" y="660"/>
                    </a:lnTo>
                    <a:lnTo>
                      <a:pt x="1920" y="660"/>
                    </a:lnTo>
                    <a:lnTo>
                      <a:pt x="1923" y="660"/>
                    </a:lnTo>
                    <a:lnTo>
                      <a:pt x="1925" y="660"/>
                    </a:lnTo>
                    <a:lnTo>
                      <a:pt x="1928" y="660"/>
                    </a:lnTo>
                    <a:lnTo>
                      <a:pt x="1930" y="660"/>
                    </a:lnTo>
                    <a:lnTo>
                      <a:pt x="1933" y="660"/>
                    </a:lnTo>
                    <a:lnTo>
                      <a:pt x="1935" y="660"/>
                    </a:lnTo>
                    <a:lnTo>
                      <a:pt x="1937" y="660"/>
                    </a:lnTo>
                    <a:lnTo>
                      <a:pt x="1940" y="660"/>
                    </a:lnTo>
                    <a:lnTo>
                      <a:pt x="1942" y="660"/>
                    </a:lnTo>
                    <a:lnTo>
                      <a:pt x="1945" y="660"/>
                    </a:lnTo>
                    <a:lnTo>
                      <a:pt x="1947" y="660"/>
                    </a:lnTo>
                    <a:lnTo>
                      <a:pt x="1949" y="660"/>
                    </a:lnTo>
                    <a:lnTo>
                      <a:pt x="1952" y="660"/>
                    </a:lnTo>
                    <a:lnTo>
                      <a:pt x="1954" y="660"/>
                    </a:lnTo>
                    <a:lnTo>
                      <a:pt x="1957" y="660"/>
                    </a:lnTo>
                    <a:lnTo>
                      <a:pt x="1959" y="660"/>
                    </a:lnTo>
                    <a:lnTo>
                      <a:pt x="1961" y="660"/>
                    </a:lnTo>
                    <a:lnTo>
                      <a:pt x="1964" y="660"/>
                    </a:lnTo>
                    <a:lnTo>
                      <a:pt x="1966" y="660"/>
                    </a:lnTo>
                    <a:lnTo>
                      <a:pt x="1969" y="660"/>
                    </a:lnTo>
                    <a:lnTo>
                      <a:pt x="1971" y="660"/>
                    </a:lnTo>
                    <a:lnTo>
                      <a:pt x="1974" y="660"/>
                    </a:lnTo>
                    <a:lnTo>
                      <a:pt x="1976" y="660"/>
                    </a:lnTo>
                    <a:lnTo>
                      <a:pt x="1978" y="660"/>
                    </a:lnTo>
                    <a:lnTo>
                      <a:pt x="1981" y="660"/>
                    </a:lnTo>
                    <a:lnTo>
                      <a:pt x="1983" y="660"/>
                    </a:lnTo>
                    <a:lnTo>
                      <a:pt x="1986" y="660"/>
                    </a:lnTo>
                    <a:lnTo>
                      <a:pt x="1988" y="660"/>
                    </a:lnTo>
                    <a:lnTo>
                      <a:pt x="1990" y="660"/>
                    </a:lnTo>
                    <a:lnTo>
                      <a:pt x="1993" y="660"/>
                    </a:lnTo>
                    <a:lnTo>
                      <a:pt x="1995" y="660"/>
                    </a:lnTo>
                    <a:lnTo>
                      <a:pt x="1998" y="660"/>
                    </a:lnTo>
                    <a:lnTo>
                      <a:pt x="2000" y="660"/>
                    </a:lnTo>
                    <a:lnTo>
                      <a:pt x="2003" y="660"/>
                    </a:lnTo>
                    <a:lnTo>
                      <a:pt x="2005" y="660"/>
                    </a:lnTo>
                    <a:lnTo>
                      <a:pt x="2007" y="660"/>
                    </a:lnTo>
                    <a:lnTo>
                      <a:pt x="2010" y="660"/>
                    </a:lnTo>
                    <a:lnTo>
                      <a:pt x="2012" y="660"/>
                    </a:lnTo>
                    <a:lnTo>
                      <a:pt x="2015" y="660"/>
                    </a:lnTo>
                    <a:lnTo>
                      <a:pt x="2017" y="660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" name="Freeform 14954"/>
              <p:cNvSpPr>
                <a:spLocks/>
              </p:cNvSpPr>
              <p:nvPr/>
            </p:nvSpPr>
            <p:spPr bwMode="auto">
              <a:xfrm>
                <a:off x="553083" y="2545475"/>
                <a:ext cx="2803025" cy="529124"/>
              </a:xfrm>
              <a:custGeom>
                <a:avLst/>
                <a:gdLst>
                  <a:gd name="T0" fmla="*/ 29 w 2017"/>
                  <a:gd name="T1" fmla="*/ 593 h 593"/>
                  <a:gd name="T2" fmla="*/ 63 w 2017"/>
                  <a:gd name="T3" fmla="*/ 593 h 593"/>
                  <a:gd name="T4" fmla="*/ 96 w 2017"/>
                  <a:gd name="T5" fmla="*/ 593 h 593"/>
                  <a:gd name="T6" fmla="*/ 130 w 2017"/>
                  <a:gd name="T7" fmla="*/ 593 h 593"/>
                  <a:gd name="T8" fmla="*/ 164 w 2017"/>
                  <a:gd name="T9" fmla="*/ 593 h 593"/>
                  <a:gd name="T10" fmla="*/ 198 w 2017"/>
                  <a:gd name="T11" fmla="*/ 593 h 593"/>
                  <a:gd name="T12" fmla="*/ 232 w 2017"/>
                  <a:gd name="T13" fmla="*/ 593 h 593"/>
                  <a:gd name="T14" fmla="*/ 265 w 2017"/>
                  <a:gd name="T15" fmla="*/ 593 h 593"/>
                  <a:gd name="T16" fmla="*/ 299 w 2017"/>
                  <a:gd name="T17" fmla="*/ 593 h 593"/>
                  <a:gd name="T18" fmla="*/ 333 w 2017"/>
                  <a:gd name="T19" fmla="*/ 593 h 593"/>
                  <a:gd name="T20" fmla="*/ 367 w 2017"/>
                  <a:gd name="T21" fmla="*/ 593 h 593"/>
                  <a:gd name="T22" fmla="*/ 400 w 2017"/>
                  <a:gd name="T23" fmla="*/ 593 h 593"/>
                  <a:gd name="T24" fmla="*/ 434 w 2017"/>
                  <a:gd name="T25" fmla="*/ 593 h 593"/>
                  <a:gd name="T26" fmla="*/ 468 w 2017"/>
                  <a:gd name="T27" fmla="*/ 593 h 593"/>
                  <a:gd name="T28" fmla="*/ 502 w 2017"/>
                  <a:gd name="T29" fmla="*/ 593 h 593"/>
                  <a:gd name="T30" fmla="*/ 536 w 2017"/>
                  <a:gd name="T31" fmla="*/ 593 h 593"/>
                  <a:gd name="T32" fmla="*/ 569 w 2017"/>
                  <a:gd name="T33" fmla="*/ 593 h 593"/>
                  <a:gd name="T34" fmla="*/ 603 w 2017"/>
                  <a:gd name="T35" fmla="*/ 593 h 593"/>
                  <a:gd name="T36" fmla="*/ 637 w 2017"/>
                  <a:gd name="T37" fmla="*/ 593 h 593"/>
                  <a:gd name="T38" fmla="*/ 671 w 2017"/>
                  <a:gd name="T39" fmla="*/ 593 h 593"/>
                  <a:gd name="T40" fmla="*/ 704 w 2017"/>
                  <a:gd name="T41" fmla="*/ 536 h 593"/>
                  <a:gd name="T42" fmla="*/ 738 w 2017"/>
                  <a:gd name="T43" fmla="*/ 413 h 593"/>
                  <a:gd name="T44" fmla="*/ 772 w 2017"/>
                  <a:gd name="T45" fmla="*/ 56 h 593"/>
                  <a:gd name="T46" fmla="*/ 806 w 2017"/>
                  <a:gd name="T47" fmla="*/ 236 h 593"/>
                  <a:gd name="T48" fmla="*/ 840 w 2017"/>
                  <a:gd name="T49" fmla="*/ 470 h 593"/>
                  <a:gd name="T50" fmla="*/ 873 w 2017"/>
                  <a:gd name="T51" fmla="*/ 567 h 593"/>
                  <a:gd name="T52" fmla="*/ 907 w 2017"/>
                  <a:gd name="T53" fmla="*/ 593 h 593"/>
                  <a:gd name="T54" fmla="*/ 941 w 2017"/>
                  <a:gd name="T55" fmla="*/ 593 h 593"/>
                  <a:gd name="T56" fmla="*/ 975 w 2017"/>
                  <a:gd name="T57" fmla="*/ 593 h 593"/>
                  <a:gd name="T58" fmla="*/ 1008 w 2017"/>
                  <a:gd name="T59" fmla="*/ 593 h 593"/>
                  <a:gd name="T60" fmla="*/ 1042 w 2017"/>
                  <a:gd name="T61" fmla="*/ 593 h 593"/>
                  <a:gd name="T62" fmla="*/ 1076 w 2017"/>
                  <a:gd name="T63" fmla="*/ 593 h 593"/>
                  <a:gd name="T64" fmla="*/ 1110 w 2017"/>
                  <a:gd name="T65" fmla="*/ 593 h 593"/>
                  <a:gd name="T66" fmla="*/ 1144 w 2017"/>
                  <a:gd name="T67" fmla="*/ 593 h 593"/>
                  <a:gd name="T68" fmla="*/ 1177 w 2017"/>
                  <a:gd name="T69" fmla="*/ 593 h 593"/>
                  <a:gd name="T70" fmla="*/ 1211 w 2017"/>
                  <a:gd name="T71" fmla="*/ 593 h 593"/>
                  <a:gd name="T72" fmla="*/ 1245 w 2017"/>
                  <a:gd name="T73" fmla="*/ 593 h 593"/>
                  <a:gd name="T74" fmla="*/ 1279 w 2017"/>
                  <a:gd name="T75" fmla="*/ 593 h 593"/>
                  <a:gd name="T76" fmla="*/ 1312 w 2017"/>
                  <a:gd name="T77" fmla="*/ 593 h 593"/>
                  <a:gd name="T78" fmla="*/ 1346 w 2017"/>
                  <a:gd name="T79" fmla="*/ 593 h 593"/>
                  <a:gd name="T80" fmla="*/ 1380 w 2017"/>
                  <a:gd name="T81" fmla="*/ 593 h 593"/>
                  <a:gd name="T82" fmla="*/ 1414 w 2017"/>
                  <a:gd name="T83" fmla="*/ 593 h 593"/>
                  <a:gd name="T84" fmla="*/ 1448 w 2017"/>
                  <a:gd name="T85" fmla="*/ 593 h 593"/>
                  <a:gd name="T86" fmla="*/ 1481 w 2017"/>
                  <a:gd name="T87" fmla="*/ 593 h 593"/>
                  <a:gd name="T88" fmla="*/ 1515 w 2017"/>
                  <a:gd name="T89" fmla="*/ 593 h 593"/>
                  <a:gd name="T90" fmla="*/ 1549 w 2017"/>
                  <a:gd name="T91" fmla="*/ 593 h 593"/>
                  <a:gd name="T92" fmla="*/ 1583 w 2017"/>
                  <a:gd name="T93" fmla="*/ 593 h 593"/>
                  <a:gd name="T94" fmla="*/ 1616 w 2017"/>
                  <a:gd name="T95" fmla="*/ 593 h 593"/>
                  <a:gd name="T96" fmla="*/ 1650 w 2017"/>
                  <a:gd name="T97" fmla="*/ 593 h 593"/>
                  <a:gd name="T98" fmla="*/ 1684 w 2017"/>
                  <a:gd name="T99" fmla="*/ 593 h 593"/>
                  <a:gd name="T100" fmla="*/ 1718 w 2017"/>
                  <a:gd name="T101" fmla="*/ 593 h 593"/>
                  <a:gd name="T102" fmla="*/ 1752 w 2017"/>
                  <a:gd name="T103" fmla="*/ 593 h 593"/>
                  <a:gd name="T104" fmla="*/ 1785 w 2017"/>
                  <a:gd name="T105" fmla="*/ 593 h 593"/>
                  <a:gd name="T106" fmla="*/ 1819 w 2017"/>
                  <a:gd name="T107" fmla="*/ 593 h 593"/>
                  <a:gd name="T108" fmla="*/ 1853 w 2017"/>
                  <a:gd name="T109" fmla="*/ 593 h 593"/>
                  <a:gd name="T110" fmla="*/ 1887 w 2017"/>
                  <a:gd name="T111" fmla="*/ 593 h 593"/>
                  <a:gd name="T112" fmla="*/ 1920 w 2017"/>
                  <a:gd name="T113" fmla="*/ 593 h 593"/>
                  <a:gd name="T114" fmla="*/ 1954 w 2017"/>
                  <a:gd name="T115" fmla="*/ 593 h 593"/>
                  <a:gd name="T116" fmla="*/ 1988 w 2017"/>
                  <a:gd name="T117" fmla="*/ 593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593">
                    <a:moveTo>
                      <a:pt x="0" y="593"/>
                    </a:moveTo>
                    <a:lnTo>
                      <a:pt x="0" y="593"/>
                    </a:lnTo>
                    <a:lnTo>
                      <a:pt x="2" y="593"/>
                    </a:lnTo>
                    <a:lnTo>
                      <a:pt x="5" y="593"/>
                    </a:lnTo>
                    <a:lnTo>
                      <a:pt x="7" y="593"/>
                    </a:lnTo>
                    <a:lnTo>
                      <a:pt x="10" y="593"/>
                    </a:lnTo>
                    <a:lnTo>
                      <a:pt x="12" y="593"/>
                    </a:lnTo>
                    <a:lnTo>
                      <a:pt x="14" y="593"/>
                    </a:lnTo>
                    <a:lnTo>
                      <a:pt x="17" y="593"/>
                    </a:lnTo>
                    <a:lnTo>
                      <a:pt x="19" y="593"/>
                    </a:lnTo>
                    <a:lnTo>
                      <a:pt x="22" y="593"/>
                    </a:lnTo>
                    <a:lnTo>
                      <a:pt x="24" y="593"/>
                    </a:lnTo>
                    <a:lnTo>
                      <a:pt x="26" y="593"/>
                    </a:lnTo>
                    <a:lnTo>
                      <a:pt x="29" y="593"/>
                    </a:lnTo>
                    <a:lnTo>
                      <a:pt x="31" y="593"/>
                    </a:lnTo>
                    <a:lnTo>
                      <a:pt x="34" y="593"/>
                    </a:lnTo>
                    <a:lnTo>
                      <a:pt x="36" y="593"/>
                    </a:lnTo>
                    <a:lnTo>
                      <a:pt x="39" y="593"/>
                    </a:lnTo>
                    <a:lnTo>
                      <a:pt x="41" y="593"/>
                    </a:lnTo>
                    <a:lnTo>
                      <a:pt x="43" y="593"/>
                    </a:lnTo>
                    <a:lnTo>
                      <a:pt x="46" y="593"/>
                    </a:lnTo>
                    <a:lnTo>
                      <a:pt x="48" y="593"/>
                    </a:lnTo>
                    <a:lnTo>
                      <a:pt x="51" y="593"/>
                    </a:lnTo>
                    <a:lnTo>
                      <a:pt x="53" y="593"/>
                    </a:lnTo>
                    <a:lnTo>
                      <a:pt x="55" y="593"/>
                    </a:lnTo>
                    <a:lnTo>
                      <a:pt x="58" y="593"/>
                    </a:lnTo>
                    <a:lnTo>
                      <a:pt x="60" y="593"/>
                    </a:lnTo>
                    <a:lnTo>
                      <a:pt x="63" y="593"/>
                    </a:lnTo>
                    <a:lnTo>
                      <a:pt x="65" y="593"/>
                    </a:lnTo>
                    <a:lnTo>
                      <a:pt x="67" y="593"/>
                    </a:lnTo>
                    <a:lnTo>
                      <a:pt x="70" y="593"/>
                    </a:lnTo>
                    <a:lnTo>
                      <a:pt x="72" y="593"/>
                    </a:lnTo>
                    <a:lnTo>
                      <a:pt x="75" y="593"/>
                    </a:lnTo>
                    <a:lnTo>
                      <a:pt x="77" y="593"/>
                    </a:lnTo>
                    <a:lnTo>
                      <a:pt x="80" y="593"/>
                    </a:lnTo>
                    <a:lnTo>
                      <a:pt x="82" y="593"/>
                    </a:lnTo>
                    <a:lnTo>
                      <a:pt x="84" y="593"/>
                    </a:lnTo>
                    <a:lnTo>
                      <a:pt x="87" y="593"/>
                    </a:lnTo>
                    <a:lnTo>
                      <a:pt x="89" y="593"/>
                    </a:lnTo>
                    <a:lnTo>
                      <a:pt x="92" y="593"/>
                    </a:lnTo>
                    <a:lnTo>
                      <a:pt x="94" y="593"/>
                    </a:lnTo>
                    <a:lnTo>
                      <a:pt x="96" y="593"/>
                    </a:lnTo>
                    <a:lnTo>
                      <a:pt x="99" y="593"/>
                    </a:lnTo>
                    <a:lnTo>
                      <a:pt x="101" y="593"/>
                    </a:lnTo>
                    <a:lnTo>
                      <a:pt x="104" y="593"/>
                    </a:lnTo>
                    <a:lnTo>
                      <a:pt x="106" y="593"/>
                    </a:lnTo>
                    <a:lnTo>
                      <a:pt x="108" y="593"/>
                    </a:lnTo>
                    <a:lnTo>
                      <a:pt x="111" y="593"/>
                    </a:lnTo>
                    <a:lnTo>
                      <a:pt x="113" y="593"/>
                    </a:lnTo>
                    <a:lnTo>
                      <a:pt x="116" y="593"/>
                    </a:lnTo>
                    <a:lnTo>
                      <a:pt x="118" y="593"/>
                    </a:lnTo>
                    <a:lnTo>
                      <a:pt x="121" y="593"/>
                    </a:lnTo>
                    <a:lnTo>
                      <a:pt x="123" y="593"/>
                    </a:lnTo>
                    <a:lnTo>
                      <a:pt x="125" y="593"/>
                    </a:lnTo>
                    <a:lnTo>
                      <a:pt x="128" y="593"/>
                    </a:lnTo>
                    <a:lnTo>
                      <a:pt x="130" y="593"/>
                    </a:lnTo>
                    <a:lnTo>
                      <a:pt x="133" y="593"/>
                    </a:lnTo>
                    <a:lnTo>
                      <a:pt x="135" y="593"/>
                    </a:lnTo>
                    <a:lnTo>
                      <a:pt x="137" y="593"/>
                    </a:lnTo>
                    <a:lnTo>
                      <a:pt x="140" y="593"/>
                    </a:lnTo>
                    <a:lnTo>
                      <a:pt x="142" y="593"/>
                    </a:lnTo>
                    <a:lnTo>
                      <a:pt x="145" y="593"/>
                    </a:lnTo>
                    <a:lnTo>
                      <a:pt x="147" y="593"/>
                    </a:lnTo>
                    <a:lnTo>
                      <a:pt x="150" y="593"/>
                    </a:lnTo>
                    <a:lnTo>
                      <a:pt x="152" y="593"/>
                    </a:lnTo>
                    <a:lnTo>
                      <a:pt x="154" y="593"/>
                    </a:lnTo>
                    <a:lnTo>
                      <a:pt x="157" y="593"/>
                    </a:lnTo>
                    <a:lnTo>
                      <a:pt x="159" y="593"/>
                    </a:lnTo>
                    <a:lnTo>
                      <a:pt x="162" y="593"/>
                    </a:lnTo>
                    <a:lnTo>
                      <a:pt x="164" y="593"/>
                    </a:lnTo>
                    <a:lnTo>
                      <a:pt x="166" y="593"/>
                    </a:lnTo>
                    <a:lnTo>
                      <a:pt x="169" y="593"/>
                    </a:lnTo>
                    <a:lnTo>
                      <a:pt x="171" y="593"/>
                    </a:lnTo>
                    <a:lnTo>
                      <a:pt x="174" y="593"/>
                    </a:lnTo>
                    <a:lnTo>
                      <a:pt x="176" y="593"/>
                    </a:lnTo>
                    <a:lnTo>
                      <a:pt x="178" y="593"/>
                    </a:lnTo>
                    <a:lnTo>
                      <a:pt x="181" y="593"/>
                    </a:lnTo>
                    <a:lnTo>
                      <a:pt x="183" y="593"/>
                    </a:lnTo>
                    <a:lnTo>
                      <a:pt x="186" y="593"/>
                    </a:lnTo>
                    <a:lnTo>
                      <a:pt x="188" y="593"/>
                    </a:lnTo>
                    <a:lnTo>
                      <a:pt x="191" y="593"/>
                    </a:lnTo>
                    <a:lnTo>
                      <a:pt x="193" y="593"/>
                    </a:lnTo>
                    <a:lnTo>
                      <a:pt x="195" y="593"/>
                    </a:lnTo>
                    <a:lnTo>
                      <a:pt x="198" y="593"/>
                    </a:lnTo>
                    <a:lnTo>
                      <a:pt x="200" y="593"/>
                    </a:lnTo>
                    <a:lnTo>
                      <a:pt x="203" y="593"/>
                    </a:lnTo>
                    <a:lnTo>
                      <a:pt x="205" y="593"/>
                    </a:lnTo>
                    <a:lnTo>
                      <a:pt x="207" y="593"/>
                    </a:lnTo>
                    <a:lnTo>
                      <a:pt x="210" y="593"/>
                    </a:lnTo>
                    <a:lnTo>
                      <a:pt x="212" y="593"/>
                    </a:lnTo>
                    <a:lnTo>
                      <a:pt x="215" y="593"/>
                    </a:lnTo>
                    <a:lnTo>
                      <a:pt x="217" y="593"/>
                    </a:lnTo>
                    <a:lnTo>
                      <a:pt x="219" y="593"/>
                    </a:lnTo>
                    <a:lnTo>
                      <a:pt x="222" y="593"/>
                    </a:lnTo>
                    <a:lnTo>
                      <a:pt x="224" y="593"/>
                    </a:lnTo>
                    <a:lnTo>
                      <a:pt x="227" y="593"/>
                    </a:lnTo>
                    <a:lnTo>
                      <a:pt x="229" y="593"/>
                    </a:lnTo>
                    <a:lnTo>
                      <a:pt x="232" y="593"/>
                    </a:lnTo>
                    <a:lnTo>
                      <a:pt x="234" y="593"/>
                    </a:lnTo>
                    <a:lnTo>
                      <a:pt x="236" y="593"/>
                    </a:lnTo>
                    <a:lnTo>
                      <a:pt x="239" y="593"/>
                    </a:lnTo>
                    <a:lnTo>
                      <a:pt x="241" y="593"/>
                    </a:lnTo>
                    <a:lnTo>
                      <a:pt x="244" y="593"/>
                    </a:lnTo>
                    <a:lnTo>
                      <a:pt x="246" y="593"/>
                    </a:lnTo>
                    <a:lnTo>
                      <a:pt x="248" y="593"/>
                    </a:lnTo>
                    <a:lnTo>
                      <a:pt x="251" y="593"/>
                    </a:lnTo>
                    <a:lnTo>
                      <a:pt x="253" y="593"/>
                    </a:lnTo>
                    <a:lnTo>
                      <a:pt x="256" y="593"/>
                    </a:lnTo>
                    <a:lnTo>
                      <a:pt x="258" y="593"/>
                    </a:lnTo>
                    <a:lnTo>
                      <a:pt x="260" y="593"/>
                    </a:lnTo>
                    <a:lnTo>
                      <a:pt x="263" y="593"/>
                    </a:lnTo>
                    <a:lnTo>
                      <a:pt x="265" y="593"/>
                    </a:lnTo>
                    <a:lnTo>
                      <a:pt x="268" y="593"/>
                    </a:lnTo>
                    <a:lnTo>
                      <a:pt x="270" y="593"/>
                    </a:lnTo>
                    <a:lnTo>
                      <a:pt x="273" y="593"/>
                    </a:lnTo>
                    <a:lnTo>
                      <a:pt x="275" y="593"/>
                    </a:lnTo>
                    <a:lnTo>
                      <a:pt x="277" y="593"/>
                    </a:lnTo>
                    <a:lnTo>
                      <a:pt x="280" y="593"/>
                    </a:lnTo>
                    <a:lnTo>
                      <a:pt x="282" y="593"/>
                    </a:lnTo>
                    <a:lnTo>
                      <a:pt x="285" y="593"/>
                    </a:lnTo>
                    <a:lnTo>
                      <a:pt x="287" y="593"/>
                    </a:lnTo>
                    <a:lnTo>
                      <a:pt x="289" y="593"/>
                    </a:lnTo>
                    <a:lnTo>
                      <a:pt x="292" y="593"/>
                    </a:lnTo>
                    <a:lnTo>
                      <a:pt x="294" y="593"/>
                    </a:lnTo>
                    <a:lnTo>
                      <a:pt x="297" y="593"/>
                    </a:lnTo>
                    <a:lnTo>
                      <a:pt x="299" y="593"/>
                    </a:lnTo>
                    <a:lnTo>
                      <a:pt x="302" y="593"/>
                    </a:lnTo>
                    <a:lnTo>
                      <a:pt x="304" y="593"/>
                    </a:lnTo>
                    <a:lnTo>
                      <a:pt x="306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4" y="593"/>
                    </a:lnTo>
                    <a:lnTo>
                      <a:pt x="316" y="593"/>
                    </a:lnTo>
                    <a:lnTo>
                      <a:pt x="318" y="593"/>
                    </a:lnTo>
                    <a:lnTo>
                      <a:pt x="321" y="593"/>
                    </a:lnTo>
                    <a:lnTo>
                      <a:pt x="323" y="593"/>
                    </a:lnTo>
                    <a:lnTo>
                      <a:pt x="326" y="593"/>
                    </a:lnTo>
                    <a:lnTo>
                      <a:pt x="328" y="593"/>
                    </a:lnTo>
                    <a:lnTo>
                      <a:pt x="330" y="593"/>
                    </a:lnTo>
                    <a:lnTo>
                      <a:pt x="333" y="593"/>
                    </a:lnTo>
                    <a:lnTo>
                      <a:pt x="335" y="593"/>
                    </a:lnTo>
                    <a:lnTo>
                      <a:pt x="338" y="593"/>
                    </a:lnTo>
                    <a:lnTo>
                      <a:pt x="340" y="593"/>
                    </a:lnTo>
                    <a:lnTo>
                      <a:pt x="343" y="593"/>
                    </a:lnTo>
                    <a:lnTo>
                      <a:pt x="345" y="593"/>
                    </a:lnTo>
                    <a:lnTo>
                      <a:pt x="347" y="593"/>
                    </a:lnTo>
                    <a:lnTo>
                      <a:pt x="350" y="593"/>
                    </a:lnTo>
                    <a:lnTo>
                      <a:pt x="352" y="593"/>
                    </a:lnTo>
                    <a:lnTo>
                      <a:pt x="355" y="593"/>
                    </a:lnTo>
                    <a:lnTo>
                      <a:pt x="357" y="593"/>
                    </a:lnTo>
                    <a:lnTo>
                      <a:pt x="359" y="593"/>
                    </a:lnTo>
                    <a:lnTo>
                      <a:pt x="362" y="593"/>
                    </a:lnTo>
                    <a:lnTo>
                      <a:pt x="364" y="593"/>
                    </a:lnTo>
                    <a:lnTo>
                      <a:pt x="367" y="593"/>
                    </a:lnTo>
                    <a:lnTo>
                      <a:pt x="369" y="593"/>
                    </a:lnTo>
                    <a:lnTo>
                      <a:pt x="371" y="593"/>
                    </a:lnTo>
                    <a:lnTo>
                      <a:pt x="374" y="593"/>
                    </a:lnTo>
                    <a:lnTo>
                      <a:pt x="376" y="593"/>
                    </a:lnTo>
                    <a:lnTo>
                      <a:pt x="379" y="593"/>
                    </a:lnTo>
                    <a:lnTo>
                      <a:pt x="381" y="593"/>
                    </a:lnTo>
                    <a:lnTo>
                      <a:pt x="384" y="593"/>
                    </a:lnTo>
                    <a:lnTo>
                      <a:pt x="386" y="593"/>
                    </a:lnTo>
                    <a:lnTo>
                      <a:pt x="388" y="593"/>
                    </a:lnTo>
                    <a:lnTo>
                      <a:pt x="391" y="593"/>
                    </a:lnTo>
                    <a:lnTo>
                      <a:pt x="393" y="593"/>
                    </a:lnTo>
                    <a:lnTo>
                      <a:pt x="396" y="593"/>
                    </a:lnTo>
                    <a:lnTo>
                      <a:pt x="398" y="593"/>
                    </a:lnTo>
                    <a:lnTo>
                      <a:pt x="400" y="593"/>
                    </a:lnTo>
                    <a:lnTo>
                      <a:pt x="403" y="593"/>
                    </a:lnTo>
                    <a:lnTo>
                      <a:pt x="405" y="593"/>
                    </a:lnTo>
                    <a:lnTo>
                      <a:pt x="408" y="593"/>
                    </a:lnTo>
                    <a:lnTo>
                      <a:pt x="410" y="593"/>
                    </a:lnTo>
                    <a:lnTo>
                      <a:pt x="412" y="593"/>
                    </a:lnTo>
                    <a:lnTo>
                      <a:pt x="415" y="593"/>
                    </a:lnTo>
                    <a:lnTo>
                      <a:pt x="417" y="593"/>
                    </a:lnTo>
                    <a:lnTo>
                      <a:pt x="420" y="593"/>
                    </a:lnTo>
                    <a:lnTo>
                      <a:pt x="422" y="593"/>
                    </a:lnTo>
                    <a:lnTo>
                      <a:pt x="425" y="593"/>
                    </a:lnTo>
                    <a:lnTo>
                      <a:pt x="427" y="593"/>
                    </a:lnTo>
                    <a:lnTo>
                      <a:pt x="429" y="593"/>
                    </a:lnTo>
                    <a:lnTo>
                      <a:pt x="432" y="593"/>
                    </a:lnTo>
                    <a:lnTo>
                      <a:pt x="434" y="593"/>
                    </a:lnTo>
                    <a:lnTo>
                      <a:pt x="437" y="593"/>
                    </a:lnTo>
                    <a:lnTo>
                      <a:pt x="439" y="593"/>
                    </a:lnTo>
                    <a:lnTo>
                      <a:pt x="441" y="593"/>
                    </a:lnTo>
                    <a:lnTo>
                      <a:pt x="444" y="593"/>
                    </a:lnTo>
                    <a:lnTo>
                      <a:pt x="446" y="593"/>
                    </a:lnTo>
                    <a:lnTo>
                      <a:pt x="449" y="593"/>
                    </a:lnTo>
                    <a:lnTo>
                      <a:pt x="451" y="593"/>
                    </a:lnTo>
                    <a:lnTo>
                      <a:pt x="454" y="593"/>
                    </a:lnTo>
                    <a:lnTo>
                      <a:pt x="456" y="593"/>
                    </a:lnTo>
                    <a:lnTo>
                      <a:pt x="458" y="593"/>
                    </a:lnTo>
                    <a:lnTo>
                      <a:pt x="461" y="593"/>
                    </a:lnTo>
                    <a:lnTo>
                      <a:pt x="463" y="593"/>
                    </a:lnTo>
                    <a:lnTo>
                      <a:pt x="466" y="593"/>
                    </a:lnTo>
                    <a:lnTo>
                      <a:pt x="468" y="593"/>
                    </a:lnTo>
                    <a:lnTo>
                      <a:pt x="470" y="593"/>
                    </a:lnTo>
                    <a:lnTo>
                      <a:pt x="473" y="593"/>
                    </a:lnTo>
                    <a:lnTo>
                      <a:pt x="475" y="593"/>
                    </a:lnTo>
                    <a:lnTo>
                      <a:pt x="478" y="593"/>
                    </a:lnTo>
                    <a:lnTo>
                      <a:pt x="480" y="593"/>
                    </a:lnTo>
                    <a:lnTo>
                      <a:pt x="482" y="593"/>
                    </a:lnTo>
                    <a:lnTo>
                      <a:pt x="485" y="593"/>
                    </a:lnTo>
                    <a:lnTo>
                      <a:pt x="487" y="593"/>
                    </a:lnTo>
                    <a:lnTo>
                      <a:pt x="490" y="593"/>
                    </a:lnTo>
                    <a:lnTo>
                      <a:pt x="492" y="593"/>
                    </a:lnTo>
                    <a:lnTo>
                      <a:pt x="495" y="593"/>
                    </a:lnTo>
                    <a:lnTo>
                      <a:pt x="497" y="593"/>
                    </a:lnTo>
                    <a:lnTo>
                      <a:pt x="499" y="593"/>
                    </a:lnTo>
                    <a:lnTo>
                      <a:pt x="502" y="593"/>
                    </a:lnTo>
                    <a:lnTo>
                      <a:pt x="504" y="593"/>
                    </a:lnTo>
                    <a:lnTo>
                      <a:pt x="507" y="593"/>
                    </a:lnTo>
                    <a:lnTo>
                      <a:pt x="509" y="593"/>
                    </a:lnTo>
                    <a:lnTo>
                      <a:pt x="511" y="593"/>
                    </a:lnTo>
                    <a:lnTo>
                      <a:pt x="514" y="593"/>
                    </a:lnTo>
                    <a:lnTo>
                      <a:pt x="516" y="593"/>
                    </a:lnTo>
                    <a:lnTo>
                      <a:pt x="519" y="593"/>
                    </a:lnTo>
                    <a:lnTo>
                      <a:pt x="521" y="593"/>
                    </a:lnTo>
                    <a:lnTo>
                      <a:pt x="523" y="593"/>
                    </a:lnTo>
                    <a:lnTo>
                      <a:pt x="526" y="593"/>
                    </a:lnTo>
                    <a:lnTo>
                      <a:pt x="528" y="593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6" y="593"/>
                    </a:lnTo>
                    <a:lnTo>
                      <a:pt x="538" y="593"/>
                    </a:lnTo>
                    <a:lnTo>
                      <a:pt x="540" y="593"/>
                    </a:lnTo>
                    <a:lnTo>
                      <a:pt x="543" y="593"/>
                    </a:lnTo>
                    <a:lnTo>
                      <a:pt x="545" y="593"/>
                    </a:lnTo>
                    <a:lnTo>
                      <a:pt x="548" y="593"/>
                    </a:lnTo>
                    <a:lnTo>
                      <a:pt x="550" y="593"/>
                    </a:lnTo>
                    <a:lnTo>
                      <a:pt x="552" y="593"/>
                    </a:lnTo>
                    <a:lnTo>
                      <a:pt x="555" y="593"/>
                    </a:lnTo>
                    <a:lnTo>
                      <a:pt x="557" y="593"/>
                    </a:lnTo>
                    <a:lnTo>
                      <a:pt x="560" y="593"/>
                    </a:lnTo>
                    <a:lnTo>
                      <a:pt x="562" y="593"/>
                    </a:lnTo>
                    <a:lnTo>
                      <a:pt x="564" y="593"/>
                    </a:lnTo>
                    <a:lnTo>
                      <a:pt x="567" y="593"/>
                    </a:lnTo>
                    <a:lnTo>
                      <a:pt x="569" y="593"/>
                    </a:lnTo>
                    <a:lnTo>
                      <a:pt x="572" y="593"/>
                    </a:lnTo>
                    <a:lnTo>
                      <a:pt x="574" y="593"/>
                    </a:lnTo>
                    <a:lnTo>
                      <a:pt x="577" y="593"/>
                    </a:lnTo>
                    <a:lnTo>
                      <a:pt x="579" y="593"/>
                    </a:lnTo>
                    <a:lnTo>
                      <a:pt x="581" y="593"/>
                    </a:lnTo>
                    <a:lnTo>
                      <a:pt x="584" y="593"/>
                    </a:lnTo>
                    <a:lnTo>
                      <a:pt x="586" y="593"/>
                    </a:lnTo>
                    <a:lnTo>
                      <a:pt x="589" y="593"/>
                    </a:lnTo>
                    <a:lnTo>
                      <a:pt x="591" y="593"/>
                    </a:lnTo>
                    <a:lnTo>
                      <a:pt x="593" y="593"/>
                    </a:lnTo>
                    <a:lnTo>
                      <a:pt x="596" y="593"/>
                    </a:lnTo>
                    <a:lnTo>
                      <a:pt x="598" y="593"/>
                    </a:lnTo>
                    <a:lnTo>
                      <a:pt x="601" y="593"/>
                    </a:lnTo>
                    <a:lnTo>
                      <a:pt x="603" y="593"/>
                    </a:lnTo>
                    <a:lnTo>
                      <a:pt x="606" y="593"/>
                    </a:lnTo>
                    <a:lnTo>
                      <a:pt x="608" y="593"/>
                    </a:lnTo>
                    <a:lnTo>
                      <a:pt x="610" y="593"/>
                    </a:lnTo>
                    <a:lnTo>
                      <a:pt x="613" y="593"/>
                    </a:lnTo>
                    <a:lnTo>
                      <a:pt x="615" y="593"/>
                    </a:lnTo>
                    <a:lnTo>
                      <a:pt x="618" y="593"/>
                    </a:lnTo>
                    <a:lnTo>
                      <a:pt x="620" y="593"/>
                    </a:lnTo>
                    <a:lnTo>
                      <a:pt x="622" y="593"/>
                    </a:lnTo>
                    <a:lnTo>
                      <a:pt x="625" y="593"/>
                    </a:lnTo>
                    <a:lnTo>
                      <a:pt x="627" y="593"/>
                    </a:lnTo>
                    <a:lnTo>
                      <a:pt x="630" y="593"/>
                    </a:lnTo>
                    <a:lnTo>
                      <a:pt x="632" y="593"/>
                    </a:lnTo>
                    <a:lnTo>
                      <a:pt x="634" y="593"/>
                    </a:lnTo>
                    <a:lnTo>
                      <a:pt x="637" y="593"/>
                    </a:lnTo>
                    <a:lnTo>
                      <a:pt x="639" y="593"/>
                    </a:lnTo>
                    <a:lnTo>
                      <a:pt x="642" y="593"/>
                    </a:lnTo>
                    <a:lnTo>
                      <a:pt x="644" y="593"/>
                    </a:lnTo>
                    <a:lnTo>
                      <a:pt x="647" y="593"/>
                    </a:lnTo>
                    <a:lnTo>
                      <a:pt x="649" y="593"/>
                    </a:lnTo>
                    <a:lnTo>
                      <a:pt x="651" y="593"/>
                    </a:lnTo>
                    <a:lnTo>
                      <a:pt x="654" y="593"/>
                    </a:lnTo>
                    <a:lnTo>
                      <a:pt x="656" y="593"/>
                    </a:lnTo>
                    <a:lnTo>
                      <a:pt x="659" y="593"/>
                    </a:lnTo>
                    <a:lnTo>
                      <a:pt x="661" y="593"/>
                    </a:lnTo>
                    <a:lnTo>
                      <a:pt x="663" y="593"/>
                    </a:lnTo>
                    <a:lnTo>
                      <a:pt x="666" y="593"/>
                    </a:lnTo>
                    <a:lnTo>
                      <a:pt x="668" y="593"/>
                    </a:lnTo>
                    <a:lnTo>
                      <a:pt x="671" y="593"/>
                    </a:lnTo>
                    <a:lnTo>
                      <a:pt x="673" y="593"/>
                    </a:lnTo>
                    <a:lnTo>
                      <a:pt x="675" y="593"/>
                    </a:lnTo>
                    <a:lnTo>
                      <a:pt x="678" y="593"/>
                    </a:lnTo>
                    <a:lnTo>
                      <a:pt x="680" y="591"/>
                    </a:lnTo>
                    <a:lnTo>
                      <a:pt x="683" y="586"/>
                    </a:lnTo>
                    <a:lnTo>
                      <a:pt x="685" y="581"/>
                    </a:lnTo>
                    <a:lnTo>
                      <a:pt x="688" y="577"/>
                    </a:lnTo>
                    <a:lnTo>
                      <a:pt x="690" y="569"/>
                    </a:lnTo>
                    <a:lnTo>
                      <a:pt x="692" y="565"/>
                    </a:lnTo>
                    <a:lnTo>
                      <a:pt x="695" y="560"/>
                    </a:lnTo>
                    <a:lnTo>
                      <a:pt x="697" y="552"/>
                    </a:lnTo>
                    <a:lnTo>
                      <a:pt x="700" y="548"/>
                    </a:lnTo>
                    <a:lnTo>
                      <a:pt x="702" y="540"/>
                    </a:lnTo>
                    <a:lnTo>
                      <a:pt x="704" y="536"/>
                    </a:lnTo>
                    <a:lnTo>
                      <a:pt x="707" y="528"/>
                    </a:lnTo>
                    <a:lnTo>
                      <a:pt x="709" y="521"/>
                    </a:lnTo>
                    <a:lnTo>
                      <a:pt x="712" y="514"/>
                    </a:lnTo>
                    <a:lnTo>
                      <a:pt x="714" y="507"/>
                    </a:lnTo>
                    <a:lnTo>
                      <a:pt x="717" y="499"/>
                    </a:lnTo>
                    <a:lnTo>
                      <a:pt x="719" y="492"/>
                    </a:lnTo>
                    <a:lnTo>
                      <a:pt x="721" y="485"/>
                    </a:lnTo>
                    <a:lnTo>
                      <a:pt x="724" y="475"/>
                    </a:lnTo>
                    <a:lnTo>
                      <a:pt x="726" y="466"/>
                    </a:lnTo>
                    <a:lnTo>
                      <a:pt x="729" y="456"/>
                    </a:lnTo>
                    <a:lnTo>
                      <a:pt x="731" y="446"/>
                    </a:lnTo>
                    <a:lnTo>
                      <a:pt x="733" y="437"/>
                    </a:lnTo>
                    <a:lnTo>
                      <a:pt x="736" y="425"/>
                    </a:lnTo>
                    <a:lnTo>
                      <a:pt x="738" y="413"/>
                    </a:lnTo>
                    <a:lnTo>
                      <a:pt x="741" y="400"/>
                    </a:lnTo>
                    <a:lnTo>
                      <a:pt x="743" y="386"/>
                    </a:lnTo>
                    <a:lnTo>
                      <a:pt x="745" y="369"/>
                    </a:lnTo>
                    <a:lnTo>
                      <a:pt x="748" y="352"/>
                    </a:lnTo>
                    <a:lnTo>
                      <a:pt x="750" y="331"/>
                    </a:lnTo>
                    <a:lnTo>
                      <a:pt x="753" y="306"/>
                    </a:lnTo>
                    <a:lnTo>
                      <a:pt x="755" y="280"/>
                    </a:lnTo>
                    <a:lnTo>
                      <a:pt x="758" y="251"/>
                    </a:lnTo>
                    <a:lnTo>
                      <a:pt x="760" y="220"/>
                    </a:lnTo>
                    <a:lnTo>
                      <a:pt x="762" y="183"/>
                    </a:lnTo>
                    <a:lnTo>
                      <a:pt x="765" y="150"/>
                    </a:lnTo>
                    <a:lnTo>
                      <a:pt x="767" y="113"/>
                    </a:lnTo>
                    <a:lnTo>
                      <a:pt x="770" y="82"/>
                    </a:lnTo>
                    <a:lnTo>
                      <a:pt x="772" y="56"/>
                    </a:lnTo>
                    <a:lnTo>
                      <a:pt x="774" y="34"/>
                    </a:lnTo>
                    <a:lnTo>
                      <a:pt x="777" y="17"/>
                    </a:lnTo>
                    <a:lnTo>
                      <a:pt x="779" y="5"/>
                    </a:lnTo>
                    <a:lnTo>
                      <a:pt x="782" y="0"/>
                    </a:lnTo>
                    <a:lnTo>
                      <a:pt x="784" y="2"/>
                    </a:lnTo>
                    <a:lnTo>
                      <a:pt x="786" y="10"/>
                    </a:lnTo>
                    <a:lnTo>
                      <a:pt x="789" y="24"/>
                    </a:lnTo>
                    <a:lnTo>
                      <a:pt x="791" y="46"/>
                    </a:lnTo>
                    <a:lnTo>
                      <a:pt x="794" y="70"/>
                    </a:lnTo>
                    <a:lnTo>
                      <a:pt x="796" y="99"/>
                    </a:lnTo>
                    <a:lnTo>
                      <a:pt x="799" y="133"/>
                    </a:lnTo>
                    <a:lnTo>
                      <a:pt x="801" y="169"/>
                    </a:lnTo>
                    <a:lnTo>
                      <a:pt x="803" y="203"/>
                    </a:lnTo>
                    <a:lnTo>
                      <a:pt x="806" y="236"/>
                    </a:lnTo>
                    <a:lnTo>
                      <a:pt x="808" y="268"/>
                    </a:lnTo>
                    <a:lnTo>
                      <a:pt x="811" y="297"/>
                    </a:lnTo>
                    <a:lnTo>
                      <a:pt x="813" y="321"/>
                    </a:lnTo>
                    <a:lnTo>
                      <a:pt x="815" y="343"/>
                    </a:lnTo>
                    <a:lnTo>
                      <a:pt x="818" y="362"/>
                    </a:lnTo>
                    <a:lnTo>
                      <a:pt x="820" y="379"/>
                    </a:lnTo>
                    <a:lnTo>
                      <a:pt x="823" y="393"/>
                    </a:lnTo>
                    <a:lnTo>
                      <a:pt x="825" y="408"/>
                    </a:lnTo>
                    <a:lnTo>
                      <a:pt x="827" y="420"/>
                    </a:lnTo>
                    <a:lnTo>
                      <a:pt x="830" y="432"/>
                    </a:lnTo>
                    <a:lnTo>
                      <a:pt x="832" y="441"/>
                    </a:lnTo>
                    <a:lnTo>
                      <a:pt x="835" y="454"/>
                    </a:lnTo>
                    <a:lnTo>
                      <a:pt x="837" y="463"/>
                    </a:lnTo>
                    <a:lnTo>
                      <a:pt x="840" y="470"/>
                    </a:lnTo>
                    <a:lnTo>
                      <a:pt x="842" y="480"/>
                    </a:lnTo>
                    <a:lnTo>
                      <a:pt x="844" y="487"/>
                    </a:lnTo>
                    <a:lnTo>
                      <a:pt x="847" y="497"/>
                    </a:lnTo>
                    <a:lnTo>
                      <a:pt x="849" y="504"/>
                    </a:lnTo>
                    <a:lnTo>
                      <a:pt x="852" y="511"/>
                    </a:lnTo>
                    <a:lnTo>
                      <a:pt x="854" y="519"/>
                    </a:lnTo>
                    <a:lnTo>
                      <a:pt x="856" y="526"/>
                    </a:lnTo>
                    <a:lnTo>
                      <a:pt x="859" y="531"/>
                    </a:lnTo>
                    <a:lnTo>
                      <a:pt x="861" y="538"/>
                    </a:lnTo>
                    <a:lnTo>
                      <a:pt x="864" y="545"/>
                    </a:lnTo>
                    <a:lnTo>
                      <a:pt x="866" y="550"/>
                    </a:lnTo>
                    <a:lnTo>
                      <a:pt x="869" y="557"/>
                    </a:lnTo>
                    <a:lnTo>
                      <a:pt x="871" y="562"/>
                    </a:lnTo>
                    <a:lnTo>
                      <a:pt x="873" y="567"/>
                    </a:lnTo>
                    <a:lnTo>
                      <a:pt x="876" y="574"/>
                    </a:lnTo>
                    <a:lnTo>
                      <a:pt x="878" y="579"/>
                    </a:lnTo>
                    <a:lnTo>
                      <a:pt x="881" y="584"/>
                    </a:lnTo>
                    <a:lnTo>
                      <a:pt x="883" y="589"/>
                    </a:lnTo>
                    <a:lnTo>
                      <a:pt x="885" y="593"/>
                    </a:lnTo>
                    <a:lnTo>
                      <a:pt x="888" y="593"/>
                    </a:lnTo>
                    <a:lnTo>
                      <a:pt x="890" y="593"/>
                    </a:lnTo>
                    <a:lnTo>
                      <a:pt x="893" y="593"/>
                    </a:lnTo>
                    <a:lnTo>
                      <a:pt x="895" y="593"/>
                    </a:lnTo>
                    <a:lnTo>
                      <a:pt x="897" y="593"/>
                    </a:lnTo>
                    <a:lnTo>
                      <a:pt x="900" y="593"/>
                    </a:lnTo>
                    <a:lnTo>
                      <a:pt x="902" y="593"/>
                    </a:lnTo>
                    <a:lnTo>
                      <a:pt x="905" y="593"/>
                    </a:lnTo>
                    <a:lnTo>
                      <a:pt x="907" y="593"/>
                    </a:lnTo>
                    <a:lnTo>
                      <a:pt x="910" y="593"/>
                    </a:lnTo>
                    <a:lnTo>
                      <a:pt x="912" y="593"/>
                    </a:lnTo>
                    <a:lnTo>
                      <a:pt x="914" y="593"/>
                    </a:lnTo>
                    <a:lnTo>
                      <a:pt x="917" y="593"/>
                    </a:lnTo>
                    <a:lnTo>
                      <a:pt x="919" y="593"/>
                    </a:lnTo>
                    <a:lnTo>
                      <a:pt x="922" y="593"/>
                    </a:lnTo>
                    <a:lnTo>
                      <a:pt x="924" y="593"/>
                    </a:lnTo>
                    <a:lnTo>
                      <a:pt x="926" y="593"/>
                    </a:lnTo>
                    <a:lnTo>
                      <a:pt x="929" y="593"/>
                    </a:lnTo>
                    <a:lnTo>
                      <a:pt x="931" y="593"/>
                    </a:lnTo>
                    <a:lnTo>
                      <a:pt x="934" y="593"/>
                    </a:lnTo>
                    <a:lnTo>
                      <a:pt x="936" y="593"/>
                    </a:lnTo>
                    <a:lnTo>
                      <a:pt x="938" y="593"/>
                    </a:lnTo>
                    <a:lnTo>
                      <a:pt x="941" y="593"/>
                    </a:lnTo>
                    <a:lnTo>
                      <a:pt x="943" y="593"/>
                    </a:lnTo>
                    <a:lnTo>
                      <a:pt x="946" y="593"/>
                    </a:lnTo>
                    <a:lnTo>
                      <a:pt x="948" y="593"/>
                    </a:lnTo>
                    <a:lnTo>
                      <a:pt x="951" y="593"/>
                    </a:lnTo>
                    <a:lnTo>
                      <a:pt x="953" y="593"/>
                    </a:lnTo>
                    <a:lnTo>
                      <a:pt x="955" y="593"/>
                    </a:lnTo>
                    <a:lnTo>
                      <a:pt x="958" y="593"/>
                    </a:lnTo>
                    <a:lnTo>
                      <a:pt x="960" y="593"/>
                    </a:lnTo>
                    <a:lnTo>
                      <a:pt x="963" y="593"/>
                    </a:lnTo>
                    <a:lnTo>
                      <a:pt x="965" y="593"/>
                    </a:lnTo>
                    <a:lnTo>
                      <a:pt x="967" y="593"/>
                    </a:lnTo>
                    <a:lnTo>
                      <a:pt x="970" y="593"/>
                    </a:lnTo>
                    <a:lnTo>
                      <a:pt x="972" y="593"/>
                    </a:lnTo>
                    <a:lnTo>
                      <a:pt x="975" y="593"/>
                    </a:lnTo>
                    <a:lnTo>
                      <a:pt x="977" y="593"/>
                    </a:lnTo>
                    <a:lnTo>
                      <a:pt x="979" y="593"/>
                    </a:lnTo>
                    <a:lnTo>
                      <a:pt x="982" y="593"/>
                    </a:lnTo>
                    <a:lnTo>
                      <a:pt x="984" y="593"/>
                    </a:lnTo>
                    <a:lnTo>
                      <a:pt x="987" y="593"/>
                    </a:lnTo>
                    <a:lnTo>
                      <a:pt x="989" y="593"/>
                    </a:lnTo>
                    <a:lnTo>
                      <a:pt x="992" y="593"/>
                    </a:lnTo>
                    <a:lnTo>
                      <a:pt x="994" y="593"/>
                    </a:lnTo>
                    <a:lnTo>
                      <a:pt x="996" y="593"/>
                    </a:lnTo>
                    <a:lnTo>
                      <a:pt x="999" y="593"/>
                    </a:lnTo>
                    <a:lnTo>
                      <a:pt x="1001" y="593"/>
                    </a:lnTo>
                    <a:lnTo>
                      <a:pt x="1004" y="593"/>
                    </a:lnTo>
                    <a:lnTo>
                      <a:pt x="1006" y="593"/>
                    </a:lnTo>
                    <a:lnTo>
                      <a:pt x="1008" y="593"/>
                    </a:lnTo>
                    <a:lnTo>
                      <a:pt x="1011" y="593"/>
                    </a:lnTo>
                    <a:lnTo>
                      <a:pt x="1013" y="593"/>
                    </a:lnTo>
                    <a:lnTo>
                      <a:pt x="1016" y="593"/>
                    </a:lnTo>
                    <a:lnTo>
                      <a:pt x="1018" y="593"/>
                    </a:lnTo>
                    <a:lnTo>
                      <a:pt x="1021" y="593"/>
                    </a:lnTo>
                    <a:lnTo>
                      <a:pt x="1023" y="593"/>
                    </a:lnTo>
                    <a:lnTo>
                      <a:pt x="1025" y="593"/>
                    </a:lnTo>
                    <a:lnTo>
                      <a:pt x="1028" y="593"/>
                    </a:lnTo>
                    <a:lnTo>
                      <a:pt x="1030" y="593"/>
                    </a:lnTo>
                    <a:lnTo>
                      <a:pt x="1033" y="593"/>
                    </a:lnTo>
                    <a:lnTo>
                      <a:pt x="1035" y="593"/>
                    </a:lnTo>
                    <a:lnTo>
                      <a:pt x="1037" y="593"/>
                    </a:lnTo>
                    <a:lnTo>
                      <a:pt x="1040" y="593"/>
                    </a:lnTo>
                    <a:lnTo>
                      <a:pt x="1042" y="593"/>
                    </a:lnTo>
                    <a:lnTo>
                      <a:pt x="1045" y="593"/>
                    </a:lnTo>
                    <a:lnTo>
                      <a:pt x="1047" y="593"/>
                    </a:lnTo>
                    <a:lnTo>
                      <a:pt x="1049" y="593"/>
                    </a:lnTo>
                    <a:lnTo>
                      <a:pt x="1052" y="593"/>
                    </a:lnTo>
                    <a:lnTo>
                      <a:pt x="1054" y="593"/>
                    </a:lnTo>
                    <a:lnTo>
                      <a:pt x="1057" y="593"/>
                    </a:lnTo>
                    <a:lnTo>
                      <a:pt x="1059" y="593"/>
                    </a:lnTo>
                    <a:lnTo>
                      <a:pt x="1062" y="593"/>
                    </a:lnTo>
                    <a:lnTo>
                      <a:pt x="1064" y="593"/>
                    </a:lnTo>
                    <a:lnTo>
                      <a:pt x="1066" y="593"/>
                    </a:lnTo>
                    <a:lnTo>
                      <a:pt x="1069" y="593"/>
                    </a:lnTo>
                    <a:lnTo>
                      <a:pt x="1071" y="593"/>
                    </a:lnTo>
                    <a:lnTo>
                      <a:pt x="1074" y="593"/>
                    </a:lnTo>
                    <a:lnTo>
                      <a:pt x="1076" y="593"/>
                    </a:lnTo>
                    <a:lnTo>
                      <a:pt x="1078" y="593"/>
                    </a:lnTo>
                    <a:lnTo>
                      <a:pt x="1081" y="593"/>
                    </a:lnTo>
                    <a:lnTo>
                      <a:pt x="1083" y="593"/>
                    </a:lnTo>
                    <a:lnTo>
                      <a:pt x="1086" y="593"/>
                    </a:lnTo>
                    <a:lnTo>
                      <a:pt x="1088" y="593"/>
                    </a:lnTo>
                    <a:lnTo>
                      <a:pt x="1090" y="593"/>
                    </a:lnTo>
                    <a:lnTo>
                      <a:pt x="1093" y="593"/>
                    </a:lnTo>
                    <a:lnTo>
                      <a:pt x="1095" y="593"/>
                    </a:lnTo>
                    <a:lnTo>
                      <a:pt x="1098" y="593"/>
                    </a:lnTo>
                    <a:lnTo>
                      <a:pt x="1100" y="593"/>
                    </a:lnTo>
                    <a:lnTo>
                      <a:pt x="1103" y="593"/>
                    </a:lnTo>
                    <a:lnTo>
                      <a:pt x="1105" y="593"/>
                    </a:lnTo>
                    <a:lnTo>
                      <a:pt x="1107" y="593"/>
                    </a:lnTo>
                    <a:lnTo>
                      <a:pt x="1110" y="593"/>
                    </a:lnTo>
                    <a:lnTo>
                      <a:pt x="1112" y="593"/>
                    </a:lnTo>
                    <a:lnTo>
                      <a:pt x="1115" y="593"/>
                    </a:lnTo>
                    <a:lnTo>
                      <a:pt x="1117" y="593"/>
                    </a:lnTo>
                    <a:lnTo>
                      <a:pt x="1119" y="593"/>
                    </a:lnTo>
                    <a:lnTo>
                      <a:pt x="1122" y="593"/>
                    </a:lnTo>
                    <a:lnTo>
                      <a:pt x="1124" y="593"/>
                    </a:lnTo>
                    <a:lnTo>
                      <a:pt x="1127" y="593"/>
                    </a:lnTo>
                    <a:lnTo>
                      <a:pt x="1129" y="593"/>
                    </a:lnTo>
                    <a:lnTo>
                      <a:pt x="1131" y="593"/>
                    </a:lnTo>
                    <a:lnTo>
                      <a:pt x="1134" y="593"/>
                    </a:lnTo>
                    <a:lnTo>
                      <a:pt x="1136" y="593"/>
                    </a:lnTo>
                    <a:lnTo>
                      <a:pt x="1139" y="593"/>
                    </a:lnTo>
                    <a:lnTo>
                      <a:pt x="1141" y="593"/>
                    </a:lnTo>
                    <a:lnTo>
                      <a:pt x="1144" y="593"/>
                    </a:lnTo>
                    <a:lnTo>
                      <a:pt x="1146" y="593"/>
                    </a:lnTo>
                    <a:lnTo>
                      <a:pt x="1148" y="593"/>
                    </a:lnTo>
                    <a:lnTo>
                      <a:pt x="1151" y="593"/>
                    </a:lnTo>
                    <a:lnTo>
                      <a:pt x="1153" y="593"/>
                    </a:lnTo>
                    <a:lnTo>
                      <a:pt x="1156" y="593"/>
                    </a:lnTo>
                    <a:lnTo>
                      <a:pt x="1158" y="593"/>
                    </a:lnTo>
                    <a:lnTo>
                      <a:pt x="1160" y="593"/>
                    </a:lnTo>
                    <a:lnTo>
                      <a:pt x="1163" y="593"/>
                    </a:lnTo>
                    <a:lnTo>
                      <a:pt x="1165" y="593"/>
                    </a:lnTo>
                    <a:lnTo>
                      <a:pt x="1168" y="593"/>
                    </a:lnTo>
                    <a:lnTo>
                      <a:pt x="1170" y="593"/>
                    </a:lnTo>
                    <a:lnTo>
                      <a:pt x="1173" y="593"/>
                    </a:lnTo>
                    <a:lnTo>
                      <a:pt x="1175" y="593"/>
                    </a:lnTo>
                    <a:lnTo>
                      <a:pt x="1177" y="593"/>
                    </a:lnTo>
                    <a:lnTo>
                      <a:pt x="1180" y="593"/>
                    </a:lnTo>
                    <a:lnTo>
                      <a:pt x="1182" y="593"/>
                    </a:lnTo>
                    <a:lnTo>
                      <a:pt x="1185" y="593"/>
                    </a:lnTo>
                    <a:lnTo>
                      <a:pt x="1187" y="593"/>
                    </a:lnTo>
                    <a:lnTo>
                      <a:pt x="1189" y="593"/>
                    </a:lnTo>
                    <a:lnTo>
                      <a:pt x="1192" y="593"/>
                    </a:lnTo>
                    <a:lnTo>
                      <a:pt x="1194" y="593"/>
                    </a:lnTo>
                    <a:lnTo>
                      <a:pt x="1197" y="593"/>
                    </a:lnTo>
                    <a:lnTo>
                      <a:pt x="1199" y="593"/>
                    </a:lnTo>
                    <a:lnTo>
                      <a:pt x="1201" y="593"/>
                    </a:lnTo>
                    <a:lnTo>
                      <a:pt x="1204" y="593"/>
                    </a:lnTo>
                    <a:lnTo>
                      <a:pt x="1206" y="593"/>
                    </a:lnTo>
                    <a:lnTo>
                      <a:pt x="1209" y="593"/>
                    </a:lnTo>
                    <a:lnTo>
                      <a:pt x="1211" y="593"/>
                    </a:lnTo>
                    <a:lnTo>
                      <a:pt x="1214" y="593"/>
                    </a:lnTo>
                    <a:lnTo>
                      <a:pt x="1216" y="593"/>
                    </a:lnTo>
                    <a:lnTo>
                      <a:pt x="1218" y="593"/>
                    </a:lnTo>
                    <a:lnTo>
                      <a:pt x="1221" y="593"/>
                    </a:lnTo>
                    <a:lnTo>
                      <a:pt x="1223" y="593"/>
                    </a:lnTo>
                    <a:lnTo>
                      <a:pt x="1226" y="593"/>
                    </a:lnTo>
                    <a:lnTo>
                      <a:pt x="1228" y="593"/>
                    </a:lnTo>
                    <a:lnTo>
                      <a:pt x="1230" y="593"/>
                    </a:lnTo>
                    <a:lnTo>
                      <a:pt x="1233" y="593"/>
                    </a:lnTo>
                    <a:lnTo>
                      <a:pt x="1235" y="593"/>
                    </a:lnTo>
                    <a:lnTo>
                      <a:pt x="1238" y="593"/>
                    </a:lnTo>
                    <a:lnTo>
                      <a:pt x="1240" y="593"/>
                    </a:lnTo>
                    <a:lnTo>
                      <a:pt x="1242" y="593"/>
                    </a:lnTo>
                    <a:lnTo>
                      <a:pt x="1245" y="593"/>
                    </a:lnTo>
                    <a:lnTo>
                      <a:pt x="1247" y="593"/>
                    </a:lnTo>
                    <a:lnTo>
                      <a:pt x="1250" y="593"/>
                    </a:lnTo>
                    <a:lnTo>
                      <a:pt x="1252" y="593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62" y="593"/>
                    </a:lnTo>
                    <a:lnTo>
                      <a:pt x="1264" y="593"/>
                    </a:lnTo>
                    <a:lnTo>
                      <a:pt x="1267" y="593"/>
                    </a:lnTo>
                    <a:lnTo>
                      <a:pt x="1269" y="593"/>
                    </a:lnTo>
                    <a:lnTo>
                      <a:pt x="1271" y="593"/>
                    </a:lnTo>
                    <a:lnTo>
                      <a:pt x="1274" y="593"/>
                    </a:lnTo>
                    <a:lnTo>
                      <a:pt x="1276" y="593"/>
                    </a:lnTo>
                    <a:lnTo>
                      <a:pt x="1279" y="593"/>
                    </a:lnTo>
                    <a:lnTo>
                      <a:pt x="1281" y="593"/>
                    </a:lnTo>
                    <a:lnTo>
                      <a:pt x="1284" y="593"/>
                    </a:lnTo>
                    <a:lnTo>
                      <a:pt x="1286" y="593"/>
                    </a:lnTo>
                    <a:lnTo>
                      <a:pt x="1288" y="593"/>
                    </a:lnTo>
                    <a:lnTo>
                      <a:pt x="1291" y="593"/>
                    </a:lnTo>
                    <a:lnTo>
                      <a:pt x="1293" y="593"/>
                    </a:lnTo>
                    <a:lnTo>
                      <a:pt x="1296" y="593"/>
                    </a:lnTo>
                    <a:lnTo>
                      <a:pt x="1298" y="593"/>
                    </a:lnTo>
                    <a:lnTo>
                      <a:pt x="1300" y="593"/>
                    </a:lnTo>
                    <a:lnTo>
                      <a:pt x="1303" y="593"/>
                    </a:lnTo>
                    <a:lnTo>
                      <a:pt x="1305" y="593"/>
                    </a:lnTo>
                    <a:lnTo>
                      <a:pt x="1308" y="593"/>
                    </a:lnTo>
                    <a:lnTo>
                      <a:pt x="1310" y="593"/>
                    </a:lnTo>
                    <a:lnTo>
                      <a:pt x="1312" y="593"/>
                    </a:lnTo>
                    <a:lnTo>
                      <a:pt x="1315" y="593"/>
                    </a:lnTo>
                    <a:lnTo>
                      <a:pt x="1317" y="593"/>
                    </a:lnTo>
                    <a:lnTo>
                      <a:pt x="1320" y="593"/>
                    </a:lnTo>
                    <a:lnTo>
                      <a:pt x="1322" y="593"/>
                    </a:lnTo>
                    <a:lnTo>
                      <a:pt x="1325" y="593"/>
                    </a:lnTo>
                    <a:lnTo>
                      <a:pt x="1327" y="593"/>
                    </a:lnTo>
                    <a:lnTo>
                      <a:pt x="1329" y="593"/>
                    </a:lnTo>
                    <a:lnTo>
                      <a:pt x="1332" y="593"/>
                    </a:lnTo>
                    <a:lnTo>
                      <a:pt x="1334" y="593"/>
                    </a:lnTo>
                    <a:lnTo>
                      <a:pt x="1337" y="593"/>
                    </a:lnTo>
                    <a:lnTo>
                      <a:pt x="1339" y="593"/>
                    </a:lnTo>
                    <a:lnTo>
                      <a:pt x="1341" y="593"/>
                    </a:lnTo>
                    <a:lnTo>
                      <a:pt x="1344" y="593"/>
                    </a:lnTo>
                    <a:lnTo>
                      <a:pt x="1346" y="593"/>
                    </a:lnTo>
                    <a:lnTo>
                      <a:pt x="1349" y="593"/>
                    </a:lnTo>
                    <a:lnTo>
                      <a:pt x="1351" y="593"/>
                    </a:lnTo>
                    <a:lnTo>
                      <a:pt x="1353" y="593"/>
                    </a:lnTo>
                    <a:lnTo>
                      <a:pt x="1356" y="593"/>
                    </a:lnTo>
                    <a:lnTo>
                      <a:pt x="1358" y="593"/>
                    </a:lnTo>
                    <a:lnTo>
                      <a:pt x="1361" y="593"/>
                    </a:lnTo>
                    <a:lnTo>
                      <a:pt x="1363" y="593"/>
                    </a:lnTo>
                    <a:lnTo>
                      <a:pt x="1366" y="593"/>
                    </a:lnTo>
                    <a:lnTo>
                      <a:pt x="1368" y="593"/>
                    </a:lnTo>
                    <a:lnTo>
                      <a:pt x="1370" y="593"/>
                    </a:lnTo>
                    <a:lnTo>
                      <a:pt x="1373" y="593"/>
                    </a:lnTo>
                    <a:lnTo>
                      <a:pt x="1375" y="593"/>
                    </a:lnTo>
                    <a:lnTo>
                      <a:pt x="1378" y="593"/>
                    </a:lnTo>
                    <a:lnTo>
                      <a:pt x="1380" y="593"/>
                    </a:lnTo>
                    <a:lnTo>
                      <a:pt x="1382" y="593"/>
                    </a:lnTo>
                    <a:lnTo>
                      <a:pt x="1385" y="593"/>
                    </a:lnTo>
                    <a:lnTo>
                      <a:pt x="1387" y="593"/>
                    </a:lnTo>
                    <a:lnTo>
                      <a:pt x="1390" y="593"/>
                    </a:lnTo>
                    <a:lnTo>
                      <a:pt x="1392" y="593"/>
                    </a:lnTo>
                    <a:lnTo>
                      <a:pt x="1394" y="593"/>
                    </a:lnTo>
                    <a:lnTo>
                      <a:pt x="1397" y="593"/>
                    </a:lnTo>
                    <a:lnTo>
                      <a:pt x="1399" y="593"/>
                    </a:lnTo>
                    <a:lnTo>
                      <a:pt x="1402" y="593"/>
                    </a:lnTo>
                    <a:lnTo>
                      <a:pt x="1404" y="593"/>
                    </a:lnTo>
                    <a:lnTo>
                      <a:pt x="1407" y="593"/>
                    </a:lnTo>
                    <a:lnTo>
                      <a:pt x="1409" y="593"/>
                    </a:lnTo>
                    <a:lnTo>
                      <a:pt x="1411" y="593"/>
                    </a:lnTo>
                    <a:lnTo>
                      <a:pt x="1414" y="593"/>
                    </a:lnTo>
                    <a:lnTo>
                      <a:pt x="1416" y="593"/>
                    </a:lnTo>
                    <a:lnTo>
                      <a:pt x="1419" y="593"/>
                    </a:lnTo>
                    <a:lnTo>
                      <a:pt x="1421" y="593"/>
                    </a:lnTo>
                    <a:lnTo>
                      <a:pt x="1423" y="593"/>
                    </a:lnTo>
                    <a:lnTo>
                      <a:pt x="1426" y="593"/>
                    </a:lnTo>
                    <a:lnTo>
                      <a:pt x="1428" y="593"/>
                    </a:lnTo>
                    <a:lnTo>
                      <a:pt x="1431" y="593"/>
                    </a:lnTo>
                    <a:lnTo>
                      <a:pt x="1433" y="593"/>
                    </a:lnTo>
                    <a:lnTo>
                      <a:pt x="1436" y="593"/>
                    </a:lnTo>
                    <a:lnTo>
                      <a:pt x="1438" y="593"/>
                    </a:lnTo>
                    <a:lnTo>
                      <a:pt x="1440" y="593"/>
                    </a:lnTo>
                    <a:lnTo>
                      <a:pt x="1443" y="593"/>
                    </a:lnTo>
                    <a:lnTo>
                      <a:pt x="1445" y="593"/>
                    </a:lnTo>
                    <a:lnTo>
                      <a:pt x="1448" y="593"/>
                    </a:lnTo>
                    <a:lnTo>
                      <a:pt x="1450" y="593"/>
                    </a:lnTo>
                    <a:lnTo>
                      <a:pt x="1452" y="593"/>
                    </a:lnTo>
                    <a:lnTo>
                      <a:pt x="1455" y="593"/>
                    </a:lnTo>
                    <a:lnTo>
                      <a:pt x="1457" y="593"/>
                    </a:lnTo>
                    <a:lnTo>
                      <a:pt x="1460" y="593"/>
                    </a:lnTo>
                    <a:lnTo>
                      <a:pt x="1462" y="593"/>
                    </a:lnTo>
                    <a:lnTo>
                      <a:pt x="1464" y="593"/>
                    </a:lnTo>
                    <a:lnTo>
                      <a:pt x="1467" y="593"/>
                    </a:lnTo>
                    <a:lnTo>
                      <a:pt x="1469" y="593"/>
                    </a:lnTo>
                    <a:lnTo>
                      <a:pt x="1472" y="593"/>
                    </a:lnTo>
                    <a:lnTo>
                      <a:pt x="1474" y="593"/>
                    </a:lnTo>
                    <a:lnTo>
                      <a:pt x="1477" y="593"/>
                    </a:lnTo>
                    <a:lnTo>
                      <a:pt x="1479" y="593"/>
                    </a:lnTo>
                    <a:lnTo>
                      <a:pt x="1481" y="593"/>
                    </a:lnTo>
                    <a:lnTo>
                      <a:pt x="1484" y="593"/>
                    </a:lnTo>
                    <a:lnTo>
                      <a:pt x="1486" y="593"/>
                    </a:lnTo>
                    <a:lnTo>
                      <a:pt x="1489" y="593"/>
                    </a:lnTo>
                    <a:lnTo>
                      <a:pt x="1491" y="593"/>
                    </a:lnTo>
                    <a:lnTo>
                      <a:pt x="1493" y="593"/>
                    </a:lnTo>
                    <a:lnTo>
                      <a:pt x="1496" y="593"/>
                    </a:lnTo>
                    <a:lnTo>
                      <a:pt x="1498" y="593"/>
                    </a:lnTo>
                    <a:lnTo>
                      <a:pt x="1501" y="593"/>
                    </a:lnTo>
                    <a:lnTo>
                      <a:pt x="1503" y="593"/>
                    </a:lnTo>
                    <a:lnTo>
                      <a:pt x="1505" y="593"/>
                    </a:lnTo>
                    <a:lnTo>
                      <a:pt x="1508" y="593"/>
                    </a:lnTo>
                    <a:lnTo>
                      <a:pt x="1510" y="593"/>
                    </a:lnTo>
                    <a:lnTo>
                      <a:pt x="1513" y="593"/>
                    </a:lnTo>
                    <a:lnTo>
                      <a:pt x="1515" y="593"/>
                    </a:lnTo>
                    <a:lnTo>
                      <a:pt x="1518" y="593"/>
                    </a:lnTo>
                    <a:lnTo>
                      <a:pt x="1520" y="593"/>
                    </a:lnTo>
                    <a:lnTo>
                      <a:pt x="1522" y="593"/>
                    </a:lnTo>
                    <a:lnTo>
                      <a:pt x="1525" y="593"/>
                    </a:lnTo>
                    <a:lnTo>
                      <a:pt x="1527" y="593"/>
                    </a:lnTo>
                    <a:lnTo>
                      <a:pt x="1530" y="593"/>
                    </a:lnTo>
                    <a:lnTo>
                      <a:pt x="1532" y="593"/>
                    </a:lnTo>
                    <a:lnTo>
                      <a:pt x="1534" y="593"/>
                    </a:lnTo>
                    <a:lnTo>
                      <a:pt x="1537" y="593"/>
                    </a:lnTo>
                    <a:lnTo>
                      <a:pt x="1539" y="593"/>
                    </a:lnTo>
                    <a:lnTo>
                      <a:pt x="1542" y="593"/>
                    </a:lnTo>
                    <a:lnTo>
                      <a:pt x="1544" y="593"/>
                    </a:lnTo>
                    <a:lnTo>
                      <a:pt x="1546" y="593"/>
                    </a:lnTo>
                    <a:lnTo>
                      <a:pt x="1549" y="593"/>
                    </a:lnTo>
                    <a:lnTo>
                      <a:pt x="1551" y="593"/>
                    </a:lnTo>
                    <a:lnTo>
                      <a:pt x="1554" y="593"/>
                    </a:lnTo>
                    <a:lnTo>
                      <a:pt x="1556" y="593"/>
                    </a:lnTo>
                    <a:lnTo>
                      <a:pt x="1559" y="593"/>
                    </a:lnTo>
                    <a:lnTo>
                      <a:pt x="1561" y="593"/>
                    </a:lnTo>
                    <a:lnTo>
                      <a:pt x="1563" y="593"/>
                    </a:lnTo>
                    <a:lnTo>
                      <a:pt x="1566" y="593"/>
                    </a:lnTo>
                    <a:lnTo>
                      <a:pt x="1568" y="593"/>
                    </a:lnTo>
                    <a:lnTo>
                      <a:pt x="1571" y="593"/>
                    </a:lnTo>
                    <a:lnTo>
                      <a:pt x="1573" y="593"/>
                    </a:lnTo>
                    <a:lnTo>
                      <a:pt x="1575" y="593"/>
                    </a:lnTo>
                    <a:lnTo>
                      <a:pt x="1578" y="593"/>
                    </a:lnTo>
                    <a:lnTo>
                      <a:pt x="1580" y="593"/>
                    </a:lnTo>
                    <a:lnTo>
                      <a:pt x="1583" y="593"/>
                    </a:lnTo>
                    <a:lnTo>
                      <a:pt x="1585" y="593"/>
                    </a:lnTo>
                    <a:lnTo>
                      <a:pt x="1588" y="593"/>
                    </a:lnTo>
                    <a:lnTo>
                      <a:pt x="1590" y="593"/>
                    </a:lnTo>
                    <a:lnTo>
                      <a:pt x="1592" y="593"/>
                    </a:lnTo>
                    <a:lnTo>
                      <a:pt x="1595" y="593"/>
                    </a:lnTo>
                    <a:lnTo>
                      <a:pt x="1597" y="593"/>
                    </a:lnTo>
                    <a:lnTo>
                      <a:pt x="1600" y="593"/>
                    </a:lnTo>
                    <a:lnTo>
                      <a:pt x="1602" y="593"/>
                    </a:lnTo>
                    <a:lnTo>
                      <a:pt x="1604" y="593"/>
                    </a:lnTo>
                    <a:lnTo>
                      <a:pt x="1607" y="593"/>
                    </a:lnTo>
                    <a:lnTo>
                      <a:pt x="1609" y="593"/>
                    </a:lnTo>
                    <a:lnTo>
                      <a:pt x="1612" y="593"/>
                    </a:lnTo>
                    <a:lnTo>
                      <a:pt x="1614" y="593"/>
                    </a:lnTo>
                    <a:lnTo>
                      <a:pt x="1616" y="593"/>
                    </a:lnTo>
                    <a:lnTo>
                      <a:pt x="1619" y="593"/>
                    </a:lnTo>
                    <a:lnTo>
                      <a:pt x="1621" y="593"/>
                    </a:lnTo>
                    <a:lnTo>
                      <a:pt x="1624" y="593"/>
                    </a:lnTo>
                    <a:lnTo>
                      <a:pt x="1626" y="593"/>
                    </a:lnTo>
                    <a:lnTo>
                      <a:pt x="1629" y="593"/>
                    </a:lnTo>
                    <a:lnTo>
                      <a:pt x="1631" y="593"/>
                    </a:lnTo>
                    <a:lnTo>
                      <a:pt x="1633" y="593"/>
                    </a:lnTo>
                    <a:lnTo>
                      <a:pt x="1636" y="593"/>
                    </a:lnTo>
                    <a:lnTo>
                      <a:pt x="1638" y="593"/>
                    </a:lnTo>
                    <a:lnTo>
                      <a:pt x="1641" y="593"/>
                    </a:lnTo>
                    <a:lnTo>
                      <a:pt x="1643" y="593"/>
                    </a:lnTo>
                    <a:lnTo>
                      <a:pt x="1645" y="593"/>
                    </a:lnTo>
                    <a:lnTo>
                      <a:pt x="1648" y="593"/>
                    </a:lnTo>
                    <a:lnTo>
                      <a:pt x="1650" y="593"/>
                    </a:lnTo>
                    <a:lnTo>
                      <a:pt x="1653" y="593"/>
                    </a:lnTo>
                    <a:lnTo>
                      <a:pt x="1655" y="593"/>
                    </a:lnTo>
                    <a:lnTo>
                      <a:pt x="1657" y="593"/>
                    </a:lnTo>
                    <a:lnTo>
                      <a:pt x="1660" y="593"/>
                    </a:lnTo>
                    <a:lnTo>
                      <a:pt x="1662" y="593"/>
                    </a:lnTo>
                    <a:lnTo>
                      <a:pt x="1665" y="593"/>
                    </a:lnTo>
                    <a:lnTo>
                      <a:pt x="1667" y="593"/>
                    </a:lnTo>
                    <a:lnTo>
                      <a:pt x="1670" y="593"/>
                    </a:lnTo>
                    <a:lnTo>
                      <a:pt x="1672" y="593"/>
                    </a:lnTo>
                    <a:lnTo>
                      <a:pt x="1674" y="593"/>
                    </a:lnTo>
                    <a:lnTo>
                      <a:pt x="1677" y="593"/>
                    </a:lnTo>
                    <a:lnTo>
                      <a:pt x="1679" y="593"/>
                    </a:lnTo>
                    <a:lnTo>
                      <a:pt x="1682" y="593"/>
                    </a:lnTo>
                    <a:lnTo>
                      <a:pt x="1684" y="593"/>
                    </a:lnTo>
                    <a:lnTo>
                      <a:pt x="1686" y="593"/>
                    </a:lnTo>
                    <a:lnTo>
                      <a:pt x="1689" y="593"/>
                    </a:lnTo>
                    <a:lnTo>
                      <a:pt x="1691" y="593"/>
                    </a:lnTo>
                    <a:lnTo>
                      <a:pt x="1694" y="593"/>
                    </a:lnTo>
                    <a:lnTo>
                      <a:pt x="1696" y="593"/>
                    </a:lnTo>
                    <a:lnTo>
                      <a:pt x="1698" y="593"/>
                    </a:lnTo>
                    <a:lnTo>
                      <a:pt x="1701" y="593"/>
                    </a:lnTo>
                    <a:lnTo>
                      <a:pt x="1703" y="593"/>
                    </a:lnTo>
                    <a:lnTo>
                      <a:pt x="1706" y="593"/>
                    </a:lnTo>
                    <a:lnTo>
                      <a:pt x="1708" y="593"/>
                    </a:lnTo>
                    <a:lnTo>
                      <a:pt x="1711" y="593"/>
                    </a:lnTo>
                    <a:lnTo>
                      <a:pt x="1713" y="593"/>
                    </a:lnTo>
                    <a:lnTo>
                      <a:pt x="1715" y="593"/>
                    </a:lnTo>
                    <a:lnTo>
                      <a:pt x="1718" y="593"/>
                    </a:lnTo>
                    <a:lnTo>
                      <a:pt x="1720" y="593"/>
                    </a:lnTo>
                    <a:lnTo>
                      <a:pt x="1723" y="593"/>
                    </a:lnTo>
                    <a:lnTo>
                      <a:pt x="1725" y="593"/>
                    </a:lnTo>
                    <a:lnTo>
                      <a:pt x="1727" y="593"/>
                    </a:lnTo>
                    <a:lnTo>
                      <a:pt x="1730" y="593"/>
                    </a:lnTo>
                    <a:lnTo>
                      <a:pt x="1732" y="593"/>
                    </a:lnTo>
                    <a:lnTo>
                      <a:pt x="1735" y="593"/>
                    </a:lnTo>
                    <a:lnTo>
                      <a:pt x="1737" y="593"/>
                    </a:lnTo>
                    <a:lnTo>
                      <a:pt x="1740" y="593"/>
                    </a:lnTo>
                    <a:lnTo>
                      <a:pt x="1742" y="593"/>
                    </a:lnTo>
                    <a:lnTo>
                      <a:pt x="1744" y="593"/>
                    </a:lnTo>
                    <a:lnTo>
                      <a:pt x="1747" y="593"/>
                    </a:lnTo>
                    <a:lnTo>
                      <a:pt x="1749" y="593"/>
                    </a:lnTo>
                    <a:lnTo>
                      <a:pt x="1752" y="593"/>
                    </a:lnTo>
                    <a:lnTo>
                      <a:pt x="1754" y="593"/>
                    </a:lnTo>
                    <a:lnTo>
                      <a:pt x="1756" y="593"/>
                    </a:lnTo>
                    <a:lnTo>
                      <a:pt x="1759" y="593"/>
                    </a:lnTo>
                    <a:lnTo>
                      <a:pt x="1761" y="593"/>
                    </a:lnTo>
                    <a:lnTo>
                      <a:pt x="1764" y="593"/>
                    </a:lnTo>
                    <a:lnTo>
                      <a:pt x="1766" y="593"/>
                    </a:lnTo>
                    <a:lnTo>
                      <a:pt x="1768" y="593"/>
                    </a:lnTo>
                    <a:lnTo>
                      <a:pt x="1771" y="593"/>
                    </a:lnTo>
                    <a:lnTo>
                      <a:pt x="1773" y="593"/>
                    </a:lnTo>
                    <a:lnTo>
                      <a:pt x="1776" y="593"/>
                    </a:lnTo>
                    <a:lnTo>
                      <a:pt x="1778" y="593"/>
                    </a:lnTo>
                    <a:lnTo>
                      <a:pt x="1781" y="593"/>
                    </a:lnTo>
                    <a:lnTo>
                      <a:pt x="1783" y="593"/>
                    </a:lnTo>
                    <a:lnTo>
                      <a:pt x="1785" y="593"/>
                    </a:lnTo>
                    <a:lnTo>
                      <a:pt x="1788" y="593"/>
                    </a:lnTo>
                    <a:lnTo>
                      <a:pt x="1790" y="593"/>
                    </a:lnTo>
                    <a:lnTo>
                      <a:pt x="1793" y="593"/>
                    </a:lnTo>
                    <a:lnTo>
                      <a:pt x="1795" y="593"/>
                    </a:lnTo>
                    <a:lnTo>
                      <a:pt x="1797" y="593"/>
                    </a:lnTo>
                    <a:lnTo>
                      <a:pt x="1800" y="593"/>
                    </a:lnTo>
                    <a:lnTo>
                      <a:pt x="1802" y="593"/>
                    </a:lnTo>
                    <a:lnTo>
                      <a:pt x="1805" y="593"/>
                    </a:lnTo>
                    <a:lnTo>
                      <a:pt x="1807" y="593"/>
                    </a:lnTo>
                    <a:lnTo>
                      <a:pt x="1809" y="593"/>
                    </a:lnTo>
                    <a:lnTo>
                      <a:pt x="1812" y="593"/>
                    </a:lnTo>
                    <a:lnTo>
                      <a:pt x="1814" y="593"/>
                    </a:lnTo>
                    <a:lnTo>
                      <a:pt x="1817" y="593"/>
                    </a:lnTo>
                    <a:lnTo>
                      <a:pt x="1819" y="593"/>
                    </a:lnTo>
                    <a:lnTo>
                      <a:pt x="1822" y="593"/>
                    </a:lnTo>
                    <a:lnTo>
                      <a:pt x="1824" y="593"/>
                    </a:lnTo>
                    <a:lnTo>
                      <a:pt x="1826" y="593"/>
                    </a:lnTo>
                    <a:lnTo>
                      <a:pt x="1829" y="593"/>
                    </a:lnTo>
                    <a:lnTo>
                      <a:pt x="1831" y="593"/>
                    </a:lnTo>
                    <a:lnTo>
                      <a:pt x="1834" y="593"/>
                    </a:lnTo>
                    <a:lnTo>
                      <a:pt x="1836" y="593"/>
                    </a:lnTo>
                    <a:lnTo>
                      <a:pt x="1838" y="593"/>
                    </a:lnTo>
                    <a:lnTo>
                      <a:pt x="1841" y="593"/>
                    </a:lnTo>
                    <a:lnTo>
                      <a:pt x="1843" y="593"/>
                    </a:lnTo>
                    <a:lnTo>
                      <a:pt x="1846" y="593"/>
                    </a:lnTo>
                    <a:lnTo>
                      <a:pt x="1848" y="593"/>
                    </a:lnTo>
                    <a:lnTo>
                      <a:pt x="1851" y="593"/>
                    </a:lnTo>
                    <a:lnTo>
                      <a:pt x="1853" y="593"/>
                    </a:lnTo>
                    <a:lnTo>
                      <a:pt x="1855" y="593"/>
                    </a:lnTo>
                    <a:lnTo>
                      <a:pt x="1858" y="593"/>
                    </a:lnTo>
                    <a:lnTo>
                      <a:pt x="1860" y="593"/>
                    </a:lnTo>
                    <a:lnTo>
                      <a:pt x="1863" y="593"/>
                    </a:lnTo>
                    <a:lnTo>
                      <a:pt x="1865" y="593"/>
                    </a:lnTo>
                    <a:lnTo>
                      <a:pt x="1867" y="593"/>
                    </a:lnTo>
                    <a:lnTo>
                      <a:pt x="1870" y="593"/>
                    </a:lnTo>
                    <a:lnTo>
                      <a:pt x="1872" y="593"/>
                    </a:lnTo>
                    <a:lnTo>
                      <a:pt x="1875" y="593"/>
                    </a:lnTo>
                    <a:lnTo>
                      <a:pt x="1877" y="593"/>
                    </a:lnTo>
                    <a:lnTo>
                      <a:pt x="1879" y="593"/>
                    </a:lnTo>
                    <a:lnTo>
                      <a:pt x="1882" y="593"/>
                    </a:lnTo>
                    <a:lnTo>
                      <a:pt x="1884" y="593"/>
                    </a:lnTo>
                    <a:lnTo>
                      <a:pt x="1887" y="593"/>
                    </a:lnTo>
                    <a:lnTo>
                      <a:pt x="1889" y="593"/>
                    </a:lnTo>
                    <a:lnTo>
                      <a:pt x="1892" y="593"/>
                    </a:lnTo>
                    <a:lnTo>
                      <a:pt x="1894" y="593"/>
                    </a:lnTo>
                    <a:lnTo>
                      <a:pt x="1896" y="593"/>
                    </a:lnTo>
                    <a:lnTo>
                      <a:pt x="1899" y="593"/>
                    </a:lnTo>
                    <a:lnTo>
                      <a:pt x="1901" y="593"/>
                    </a:lnTo>
                    <a:lnTo>
                      <a:pt x="1904" y="593"/>
                    </a:lnTo>
                    <a:lnTo>
                      <a:pt x="1906" y="593"/>
                    </a:lnTo>
                    <a:lnTo>
                      <a:pt x="1908" y="593"/>
                    </a:lnTo>
                    <a:lnTo>
                      <a:pt x="1911" y="593"/>
                    </a:lnTo>
                    <a:lnTo>
                      <a:pt x="1913" y="593"/>
                    </a:lnTo>
                    <a:lnTo>
                      <a:pt x="1916" y="593"/>
                    </a:lnTo>
                    <a:lnTo>
                      <a:pt x="1918" y="593"/>
                    </a:lnTo>
                    <a:lnTo>
                      <a:pt x="1920" y="593"/>
                    </a:lnTo>
                    <a:lnTo>
                      <a:pt x="1923" y="593"/>
                    </a:lnTo>
                    <a:lnTo>
                      <a:pt x="1925" y="593"/>
                    </a:lnTo>
                    <a:lnTo>
                      <a:pt x="1928" y="593"/>
                    </a:lnTo>
                    <a:lnTo>
                      <a:pt x="1930" y="593"/>
                    </a:lnTo>
                    <a:lnTo>
                      <a:pt x="1933" y="593"/>
                    </a:lnTo>
                    <a:lnTo>
                      <a:pt x="1935" y="593"/>
                    </a:lnTo>
                    <a:lnTo>
                      <a:pt x="1937" y="593"/>
                    </a:lnTo>
                    <a:lnTo>
                      <a:pt x="1940" y="593"/>
                    </a:lnTo>
                    <a:lnTo>
                      <a:pt x="1942" y="593"/>
                    </a:lnTo>
                    <a:lnTo>
                      <a:pt x="1945" y="593"/>
                    </a:lnTo>
                    <a:lnTo>
                      <a:pt x="1947" y="593"/>
                    </a:lnTo>
                    <a:lnTo>
                      <a:pt x="1949" y="593"/>
                    </a:lnTo>
                    <a:lnTo>
                      <a:pt x="1952" y="593"/>
                    </a:lnTo>
                    <a:lnTo>
                      <a:pt x="1954" y="593"/>
                    </a:lnTo>
                    <a:lnTo>
                      <a:pt x="1957" y="593"/>
                    </a:lnTo>
                    <a:lnTo>
                      <a:pt x="1959" y="593"/>
                    </a:lnTo>
                    <a:lnTo>
                      <a:pt x="1961" y="593"/>
                    </a:lnTo>
                    <a:lnTo>
                      <a:pt x="1964" y="593"/>
                    </a:lnTo>
                    <a:lnTo>
                      <a:pt x="1966" y="593"/>
                    </a:lnTo>
                    <a:lnTo>
                      <a:pt x="1969" y="593"/>
                    </a:lnTo>
                    <a:lnTo>
                      <a:pt x="1971" y="593"/>
                    </a:lnTo>
                    <a:lnTo>
                      <a:pt x="1974" y="593"/>
                    </a:lnTo>
                    <a:lnTo>
                      <a:pt x="1976" y="593"/>
                    </a:lnTo>
                    <a:lnTo>
                      <a:pt x="1978" y="593"/>
                    </a:lnTo>
                    <a:lnTo>
                      <a:pt x="1981" y="593"/>
                    </a:lnTo>
                    <a:lnTo>
                      <a:pt x="1983" y="593"/>
                    </a:lnTo>
                    <a:lnTo>
                      <a:pt x="1986" y="593"/>
                    </a:lnTo>
                    <a:lnTo>
                      <a:pt x="1988" y="593"/>
                    </a:lnTo>
                    <a:lnTo>
                      <a:pt x="1990" y="593"/>
                    </a:lnTo>
                    <a:lnTo>
                      <a:pt x="1993" y="593"/>
                    </a:lnTo>
                    <a:lnTo>
                      <a:pt x="1995" y="593"/>
                    </a:lnTo>
                    <a:lnTo>
                      <a:pt x="1998" y="593"/>
                    </a:lnTo>
                    <a:lnTo>
                      <a:pt x="2000" y="593"/>
                    </a:lnTo>
                    <a:lnTo>
                      <a:pt x="2003" y="593"/>
                    </a:lnTo>
                    <a:lnTo>
                      <a:pt x="2005" y="593"/>
                    </a:lnTo>
                    <a:lnTo>
                      <a:pt x="2007" y="593"/>
                    </a:lnTo>
                    <a:lnTo>
                      <a:pt x="2010" y="593"/>
                    </a:lnTo>
                    <a:lnTo>
                      <a:pt x="2012" y="593"/>
                    </a:lnTo>
                    <a:lnTo>
                      <a:pt x="2015" y="593"/>
                    </a:lnTo>
                    <a:lnTo>
                      <a:pt x="2017" y="593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" name="Freeform 14955"/>
              <p:cNvSpPr>
                <a:spLocks/>
              </p:cNvSpPr>
              <p:nvPr/>
            </p:nvSpPr>
            <p:spPr bwMode="auto">
              <a:xfrm>
                <a:off x="553083" y="2763192"/>
                <a:ext cx="2803025" cy="311407"/>
              </a:xfrm>
              <a:custGeom>
                <a:avLst/>
                <a:gdLst>
                  <a:gd name="T0" fmla="*/ 29 w 2017"/>
                  <a:gd name="T1" fmla="*/ 349 h 349"/>
                  <a:gd name="T2" fmla="*/ 63 w 2017"/>
                  <a:gd name="T3" fmla="*/ 349 h 349"/>
                  <a:gd name="T4" fmla="*/ 96 w 2017"/>
                  <a:gd name="T5" fmla="*/ 349 h 349"/>
                  <a:gd name="T6" fmla="*/ 130 w 2017"/>
                  <a:gd name="T7" fmla="*/ 349 h 349"/>
                  <a:gd name="T8" fmla="*/ 164 w 2017"/>
                  <a:gd name="T9" fmla="*/ 349 h 349"/>
                  <a:gd name="T10" fmla="*/ 198 w 2017"/>
                  <a:gd name="T11" fmla="*/ 349 h 349"/>
                  <a:gd name="T12" fmla="*/ 232 w 2017"/>
                  <a:gd name="T13" fmla="*/ 349 h 349"/>
                  <a:gd name="T14" fmla="*/ 265 w 2017"/>
                  <a:gd name="T15" fmla="*/ 349 h 349"/>
                  <a:gd name="T16" fmla="*/ 299 w 2017"/>
                  <a:gd name="T17" fmla="*/ 349 h 349"/>
                  <a:gd name="T18" fmla="*/ 333 w 2017"/>
                  <a:gd name="T19" fmla="*/ 349 h 349"/>
                  <a:gd name="T20" fmla="*/ 367 w 2017"/>
                  <a:gd name="T21" fmla="*/ 349 h 349"/>
                  <a:gd name="T22" fmla="*/ 400 w 2017"/>
                  <a:gd name="T23" fmla="*/ 349 h 349"/>
                  <a:gd name="T24" fmla="*/ 434 w 2017"/>
                  <a:gd name="T25" fmla="*/ 349 h 349"/>
                  <a:gd name="T26" fmla="*/ 468 w 2017"/>
                  <a:gd name="T27" fmla="*/ 349 h 349"/>
                  <a:gd name="T28" fmla="*/ 502 w 2017"/>
                  <a:gd name="T29" fmla="*/ 349 h 349"/>
                  <a:gd name="T30" fmla="*/ 536 w 2017"/>
                  <a:gd name="T31" fmla="*/ 349 h 349"/>
                  <a:gd name="T32" fmla="*/ 569 w 2017"/>
                  <a:gd name="T33" fmla="*/ 349 h 349"/>
                  <a:gd name="T34" fmla="*/ 603 w 2017"/>
                  <a:gd name="T35" fmla="*/ 349 h 349"/>
                  <a:gd name="T36" fmla="*/ 637 w 2017"/>
                  <a:gd name="T37" fmla="*/ 349 h 349"/>
                  <a:gd name="T38" fmla="*/ 671 w 2017"/>
                  <a:gd name="T39" fmla="*/ 349 h 349"/>
                  <a:gd name="T40" fmla="*/ 704 w 2017"/>
                  <a:gd name="T41" fmla="*/ 349 h 349"/>
                  <a:gd name="T42" fmla="*/ 738 w 2017"/>
                  <a:gd name="T43" fmla="*/ 349 h 349"/>
                  <a:gd name="T44" fmla="*/ 772 w 2017"/>
                  <a:gd name="T45" fmla="*/ 349 h 349"/>
                  <a:gd name="T46" fmla="*/ 806 w 2017"/>
                  <a:gd name="T47" fmla="*/ 9 h 349"/>
                  <a:gd name="T48" fmla="*/ 840 w 2017"/>
                  <a:gd name="T49" fmla="*/ 349 h 349"/>
                  <a:gd name="T50" fmla="*/ 873 w 2017"/>
                  <a:gd name="T51" fmla="*/ 349 h 349"/>
                  <a:gd name="T52" fmla="*/ 907 w 2017"/>
                  <a:gd name="T53" fmla="*/ 349 h 349"/>
                  <a:gd name="T54" fmla="*/ 941 w 2017"/>
                  <a:gd name="T55" fmla="*/ 349 h 349"/>
                  <a:gd name="T56" fmla="*/ 975 w 2017"/>
                  <a:gd name="T57" fmla="*/ 349 h 349"/>
                  <a:gd name="T58" fmla="*/ 1008 w 2017"/>
                  <a:gd name="T59" fmla="*/ 349 h 349"/>
                  <a:gd name="T60" fmla="*/ 1042 w 2017"/>
                  <a:gd name="T61" fmla="*/ 349 h 349"/>
                  <a:gd name="T62" fmla="*/ 1076 w 2017"/>
                  <a:gd name="T63" fmla="*/ 349 h 349"/>
                  <a:gd name="T64" fmla="*/ 1110 w 2017"/>
                  <a:gd name="T65" fmla="*/ 349 h 349"/>
                  <a:gd name="T66" fmla="*/ 1144 w 2017"/>
                  <a:gd name="T67" fmla="*/ 349 h 349"/>
                  <a:gd name="T68" fmla="*/ 1177 w 2017"/>
                  <a:gd name="T69" fmla="*/ 349 h 349"/>
                  <a:gd name="T70" fmla="*/ 1211 w 2017"/>
                  <a:gd name="T71" fmla="*/ 349 h 349"/>
                  <a:gd name="T72" fmla="*/ 1245 w 2017"/>
                  <a:gd name="T73" fmla="*/ 349 h 349"/>
                  <a:gd name="T74" fmla="*/ 1279 w 2017"/>
                  <a:gd name="T75" fmla="*/ 349 h 349"/>
                  <a:gd name="T76" fmla="*/ 1312 w 2017"/>
                  <a:gd name="T77" fmla="*/ 349 h 349"/>
                  <a:gd name="T78" fmla="*/ 1346 w 2017"/>
                  <a:gd name="T79" fmla="*/ 349 h 349"/>
                  <a:gd name="T80" fmla="*/ 1380 w 2017"/>
                  <a:gd name="T81" fmla="*/ 349 h 349"/>
                  <a:gd name="T82" fmla="*/ 1414 w 2017"/>
                  <a:gd name="T83" fmla="*/ 349 h 349"/>
                  <a:gd name="T84" fmla="*/ 1448 w 2017"/>
                  <a:gd name="T85" fmla="*/ 349 h 349"/>
                  <a:gd name="T86" fmla="*/ 1481 w 2017"/>
                  <a:gd name="T87" fmla="*/ 349 h 349"/>
                  <a:gd name="T88" fmla="*/ 1515 w 2017"/>
                  <a:gd name="T89" fmla="*/ 349 h 349"/>
                  <a:gd name="T90" fmla="*/ 1549 w 2017"/>
                  <a:gd name="T91" fmla="*/ 349 h 349"/>
                  <a:gd name="T92" fmla="*/ 1583 w 2017"/>
                  <a:gd name="T93" fmla="*/ 349 h 349"/>
                  <a:gd name="T94" fmla="*/ 1616 w 2017"/>
                  <a:gd name="T95" fmla="*/ 349 h 349"/>
                  <a:gd name="T96" fmla="*/ 1650 w 2017"/>
                  <a:gd name="T97" fmla="*/ 349 h 349"/>
                  <a:gd name="T98" fmla="*/ 1684 w 2017"/>
                  <a:gd name="T99" fmla="*/ 349 h 349"/>
                  <a:gd name="T100" fmla="*/ 1718 w 2017"/>
                  <a:gd name="T101" fmla="*/ 349 h 349"/>
                  <a:gd name="T102" fmla="*/ 1752 w 2017"/>
                  <a:gd name="T103" fmla="*/ 349 h 349"/>
                  <a:gd name="T104" fmla="*/ 1785 w 2017"/>
                  <a:gd name="T105" fmla="*/ 349 h 349"/>
                  <a:gd name="T106" fmla="*/ 1819 w 2017"/>
                  <a:gd name="T107" fmla="*/ 349 h 349"/>
                  <a:gd name="T108" fmla="*/ 1853 w 2017"/>
                  <a:gd name="T109" fmla="*/ 349 h 349"/>
                  <a:gd name="T110" fmla="*/ 1887 w 2017"/>
                  <a:gd name="T111" fmla="*/ 349 h 349"/>
                  <a:gd name="T112" fmla="*/ 1920 w 2017"/>
                  <a:gd name="T113" fmla="*/ 349 h 349"/>
                  <a:gd name="T114" fmla="*/ 1954 w 2017"/>
                  <a:gd name="T115" fmla="*/ 349 h 349"/>
                  <a:gd name="T116" fmla="*/ 1988 w 2017"/>
                  <a:gd name="T117" fmla="*/ 34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349">
                    <a:moveTo>
                      <a:pt x="0" y="349"/>
                    </a:moveTo>
                    <a:lnTo>
                      <a:pt x="0" y="349"/>
                    </a:lnTo>
                    <a:lnTo>
                      <a:pt x="2" y="349"/>
                    </a:lnTo>
                    <a:lnTo>
                      <a:pt x="5" y="349"/>
                    </a:lnTo>
                    <a:lnTo>
                      <a:pt x="7" y="349"/>
                    </a:lnTo>
                    <a:lnTo>
                      <a:pt x="10" y="349"/>
                    </a:lnTo>
                    <a:lnTo>
                      <a:pt x="12" y="349"/>
                    </a:lnTo>
                    <a:lnTo>
                      <a:pt x="14" y="349"/>
                    </a:lnTo>
                    <a:lnTo>
                      <a:pt x="17" y="349"/>
                    </a:lnTo>
                    <a:lnTo>
                      <a:pt x="19" y="349"/>
                    </a:lnTo>
                    <a:lnTo>
                      <a:pt x="22" y="349"/>
                    </a:lnTo>
                    <a:lnTo>
                      <a:pt x="24" y="349"/>
                    </a:lnTo>
                    <a:lnTo>
                      <a:pt x="26" y="349"/>
                    </a:lnTo>
                    <a:lnTo>
                      <a:pt x="29" y="349"/>
                    </a:lnTo>
                    <a:lnTo>
                      <a:pt x="31" y="349"/>
                    </a:lnTo>
                    <a:lnTo>
                      <a:pt x="34" y="349"/>
                    </a:lnTo>
                    <a:lnTo>
                      <a:pt x="36" y="349"/>
                    </a:lnTo>
                    <a:lnTo>
                      <a:pt x="39" y="349"/>
                    </a:lnTo>
                    <a:lnTo>
                      <a:pt x="41" y="349"/>
                    </a:lnTo>
                    <a:lnTo>
                      <a:pt x="43" y="349"/>
                    </a:lnTo>
                    <a:lnTo>
                      <a:pt x="46" y="349"/>
                    </a:lnTo>
                    <a:lnTo>
                      <a:pt x="48" y="349"/>
                    </a:lnTo>
                    <a:lnTo>
                      <a:pt x="51" y="349"/>
                    </a:lnTo>
                    <a:lnTo>
                      <a:pt x="53" y="349"/>
                    </a:lnTo>
                    <a:lnTo>
                      <a:pt x="55" y="349"/>
                    </a:lnTo>
                    <a:lnTo>
                      <a:pt x="58" y="349"/>
                    </a:lnTo>
                    <a:lnTo>
                      <a:pt x="60" y="349"/>
                    </a:lnTo>
                    <a:lnTo>
                      <a:pt x="63" y="349"/>
                    </a:lnTo>
                    <a:lnTo>
                      <a:pt x="65" y="349"/>
                    </a:lnTo>
                    <a:lnTo>
                      <a:pt x="67" y="349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5" y="349"/>
                    </a:lnTo>
                    <a:lnTo>
                      <a:pt x="77" y="349"/>
                    </a:lnTo>
                    <a:lnTo>
                      <a:pt x="80" y="349"/>
                    </a:lnTo>
                    <a:lnTo>
                      <a:pt x="82" y="349"/>
                    </a:lnTo>
                    <a:lnTo>
                      <a:pt x="84" y="349"/>
                    </a:lnTo>
                    <a:lnTo>
                      <a:pt x="87" y="349"/>
                    </a:lnTo>
                    <a:lnTo>
                      <a:pt x="89" y="349"/>
                    </a:lnTo>
                    <a:lnTo>
                      <a:pt x="92" y="349"/>
                    </a:lnTo>
                    <a:lnTo>
                      <a:pt x="94" y="349"/>
                    </a:lnTo>
                    <a:lnTo>
                      <a:pt x="96" y="349"/>
                    </a:lnTo>
                    <a:lnTo>
                      <a:pt x="99" y="349"/>
                    </a:lnTo>
                    <a:lnTo>
                      <a:pt x="101" y="349"/>
                    </a:lnTo>
                    <a:lnTo>
                      <a:pt x="104" y="349"/>
                    </a:lnTo>
                    <a:lnTo>
                      <a:pt x="106" y="349"/>
                    </a:lnTo>
                    <a:lnTo>
                      <a:pt x="108" y="349"/>
                    </a:lnTo>
                    <a:lnTo>
                      <a:pt x="111" y="349"/>
                    </a:lnTo>
                    <a:lnTo>
                      <a:pt x="113" y="349"/>
                    </a:lnTo>
                    <a:lnTo>
                      <a:pt x="116" y="349"/>
                    </a:lnTo>
                    <a:lnTo>
                      <a:pt x="118" y="349"/>
                    </a:lnTo>
                    <a:lnTo>
                      <a:pt x="121" y="349"/>
                    </a:lnTo>
                    <a:lnTo>
                      <a:pt x="123" y="349"/>
                    </a:lnTo>
                    <a:lnTo>
                      <a:pt x="125" y="349"/>
                    </a:lnTo>
                    <a:lnTo>
                      <a:pt x="128" y="349"/>
                    </a:lnTo>
                    <a:lnTo>
                      <a:pt x="130" y="349"/>
                    </a:lnTo>
                    <a:lnTo>
                      <a:pt x="133" y="349"/>
                    </a:lnTo>
                    <a:lnTo>
                      <a:pt x="135" y="349"/>
                    </a:lnTo>
                    <a:lnTo>
                      <a:pt x="137" y="349"/>
                    </a:lnTo>
                    <a:lnTo>
                      <a:pt x="140" y="349"/>
                    </a:lnTo>
                    <a:lnTo>
                      <a:pt x="142" y="349"/>
                    </a:lnTo>
                    <a:lnTo>
                      <a:pt x="145" y="349"/>
                    </a:lnTo>
                    <a:lnTo>
                      <a:pt x="147" y="349"/>
                    </a:lnTo>
                    <a:lnTo>
                      <a:pt x="150" y="349"/>
                    </a:lnTo>
                    <a:lnTo>
                      <a:pt x="152" y="349"/>
                    </a:lnTo>
                    <a:lnTo>
                      <a:pt x="154" y="349"/>
                    </a:lnTo>
                    <a:lnTo>
                      <a:pt x="157" y="349"/>
                    </a:lnTo>
                    <a:lnTo>
                      <a:pt x="159" y="349"/>
                    </a:lnTo>
                    <a:lnTo>
                      <a:pt x="162" y="349"/>
                    </a:lnTo>
                    <a:lnTo>
                      <a:pt x="164" y="349"/>
                    </a:lnTo>
                    <a:lnTo>
                      <a:pt x="166" y="349"/>
                    </a:lnTo>
                    <a:lnTo>
                      <a:pt x="169" y="349"/>
                    </a:lnTo>
                    <a:lnTo>
                      <a:pt x="171" y="349"/>
                    </a:lnTo>
                    <a:lnTo>
                      <a:pt x="174" y="349"/>
                    </a:lnTo>
                    <a:lnTo>
                      <a:pt x="176" y="349"/>
                    </a:lnTo>
                    <a:lnTo>
                      <a:pt x="178" y="349"/>
                    </a:lnTo>
                    <a:lnTo>
                      <a:pt x="181" y="349"/>
                    </a:lnTo>
                    <a:lnTo>
                      <a:pt x="183" y="349"/>
                    </a:lnTo>
                    <a:lnTo>
                      <a:pt x="186" y="349"/>
                    </a:lnTo>
                    <a:lnTo>
                      <a:pt x="188" y="349"/>
                    </a:lnTo>
                    <a:lnTo>
                      <a:pt x="191" y="349"/>
                    </a:lnTo>
                    <a:lnTo>
                      <a:pt x="193" y="349"/>
                    </a:lnTo>
                    <a:lnTo>
                      <a:pt x="195" y="349"/>
                    </a:lnTo>
                    <a:lnTo>
                      <a:pt x="198" y="349"/>
                    </a:lnTo>
                    <a:lnTo>
                      <a:pt x="200" y="349"/>
                    </a:lnTo>
                    <a:lnTo>
                      <a:pt x="203" y="349"/>
                    </a:lnTo>
                    <a:lnTo>
                      <a:pt x="205" y="349"/>
                    </a:lnTo>
                    <a:lnTo>
                      <a:pt x="207" y="349"/>
                    </a:lnTo>
                    <a:lnTo>
                      <a:pt x="210" y="349"/>
                    </a:lnTo>
                    <a:lnTo>
                      <a:pt x="212" y="349"/>
                    </a:lnTo>
                    <a:lnTo>
                      <a:pt x="215" y="349"/>
                    </a:lnTo>
                    <a:lnTo>
                      <a:pt x="217" y="349"/>
                    </a:lnTo>
                    <a:lnTo>
                      <a:pt x="219" y="349"/>
                    </a:lnTo>
                    <a:lnTo>
                      <a:pt x="222" y="349"/>
                    </a:lnTo>
                    <a:lnTo>
                      <a:pt x="224" y="349"/>
                    </a:lnTo>
                    <a:lnTo>
                      <a:pt x="227" y="349"/>
                    </a:lnTo>
                    <a:lnTo>
                      <a:pt x="229" y="349"/>
                    </a:lnTo>
                    <a:lnTo>
                      <a:pt x="232" y="349"/>
                    </a:lnTo>
                    <a:lnTo>
                      <a:pt x="234" y="349"/>
                    </a:lnTo>
                    <a:lnTo>
                      <a:pt x="236" y="349"/>
                    </a:lnTo>
                    <a:lnTo>
                      <a:pt x="239" y="349"/>
                    </a:lnTo>
                    <a:lnTo>
                      <a:pt x="241" y="349"/>
                    </a:lnTo>
                    <a:lnTo>
                      <a:pt x="244" y="349"/>
                    </a:lnTo>
                    <a:lnTo>
                      <a:pt x="246" y="349"/>
                    </a:lnTo>
                    <a:lnTo>
                      <a:pt x="248" y="349"/>
                    </a:lnTo>
                    <a:lnTo>
                      <a:pt x="251" y="349"/>
                    </a:lnTo>
                    <a:lnTo>
                      <a:pt x="253" y="349"/>
                    </a:lnTo>
                    <a:lnTo>
                      <a:pt x="256" y="349"/>
                    </a:lnTo>
                    <a:lnTo>
                      <a:pt x="258" y="349"/>
                    </a:lnTo>
                    <a:lnTo>
                      <a:pt x="260" y="349"/>
                    </a:lnTo>
                    <a:lnTo>
                      <a:pt x="263" y="349"/>
                    </a:lnTo>
                    <a:lnTo>
                      <a:pt x="265" y="349"/>
                    </a:lnTo>
                    <a:lnTo>
                      <a:pt x="268" y="349"/>
                    </a:lnTo>
                    <a:lnTo>
                      <a:pt x="270" y="349"/>
                    </a:lnTo>
                    <a:lnTo>
                      <a:pt x="273" y="349"/>
                    </a:lnTo>
                    <a:lnTo>
                      <a:pt x="275" y="349"/>
                    </a:lnTo>
                    <a:lnTo>
                      <a:pt x="277" y="349"/>
                    </a:lnTo>
                    <a:lnTo>
                      <a:pt x="280" y="349"/>
                    </a:lnTo>
                    <a:lnTo>
                      <a:pt x="282" y="349"/>
                    </a:lnTo>
                    <a:lnTo>
                      <a:pt x="285" y="349"/>
                    </a:lnTo>
                    <a:lnTo>
                      <a:pt x="287" y="349"/>
                    </a:lnTo>
                    <a:lnTo>
                      <a:pt x="289" y="349"/>
                    </a:lnTo>
                    <a:lnTo>
                      <a:pt x="292" y="349"/>
                    </a:lnTo>
                    <a:lnTo>
                      <a:pt x="294" y="349"/>
                    </a:lnTo>
                    <a:lnTo>
                      <a:pt x="297" y="349"/>
                    </a:lnTo>
                    <a:lnTo>
                      <a:pt x="299" y="349"/>
                    </a:lnTo>
                    <a:lnTo>
                      <a:pt x="302" y="349"/>
                    </a:lnTo>
                    <a:lnTo>
                      <a:pt x="304" y="349"/>
                    </a:lnTo>
                    <a:lnTo>
                      <a:pt x="306" y="349"/>
                    </a:lnTo>
                    <a:lnTo>
                      <a:pt x="309" y="349"/>
                    </a:lnTo>
                    <a:lnTo>
                      <a:pt x="311" y="349"/>
                    </a:lnTo>
                    <a:lnTo>
                      <a:pt x="314" y="349"/>
                    </a:lnTo>
                    <a:lnTo>
                      <a:pt x="316" y="349"/>
                    </a:lnTo>
                    <a:lnTo>
                      <a:pt x="318" y="349"/>
                    </a:lnTo>
                    <a:lnTo>
                      <a:pt x="321" y="349"/>
                    </a:lnTo>
                    <a:lnTo>
                      <a:pt x="323" y="349"/>
                    </a:lnTo>
                    <a:lnTo>
                      <a:pt x="326" y="349"/>
                    </a:lnTo>
                    <a:lnTo>
                      <a:pt x="328" y="349"/>
                    </a:lnTo>
                    <a:lnTo>
                      <a:pt x="330" y="349"/>
                    </a:lnTo>
                    <a:lnTo>
                      <a:pt x="333" y="349"/>
                    </a:lnTo>
                    <a:lnTo>
                      <a:pt x="335" y="349"/>
                    </a:lnTo>
                    <a:lnTo>
                      <a:pt x="338" y="349"/>
                    </a:lnTo>
                    <a:lnTo>
                      <a:pt x="340" y="349"/>
                    </a:lnTo>
                    <a:lnTo>
                      <a:pt x="343" y="349"/>
                    </a:lnTo>
                    <a:lnTo>
                      <a:pt x="345" y="349"/>
                    </a:lnTo>
                    <a:lnTo>
                      <a:pt x="347" y="349"/>
                    </a:lnTo>
                    <a:lnTo>
                      <a:pt x="350" y="349"/>
                    </a:lnTo>
                    <a:lnTo>
                      <a:pt x="352" y="349"/>
                    </a:lnTo>
                    <a:lnTo>
                      <a:pt x="355" y="349"/>
                    </a:lnTo>
                    <a:lnTo>
                      <a:pt x="357" y="349"/>
                    </a:lnTo>
                    <a:lnTo>
                      <a:pt x="359" y="349"/>
                    </a:lnTo>
                    <a:lnTo>
                      <a:pt x="362" y="349"/>
                    </a:lnTo>
                    <a:lnTo>
                      <a:pt x="364" y="349"/>
                    </a:lnTo>
                    <a:lnTo>
                      <a:pt x="367" y="349"/>
                    </a:lnTo>
                    <a:lnTo>
                      <a:pt x="369" y="349"/>
                    </a:lnTo>
                    <a:lnTo>
                      <a:pt x="371" y="349"/>
                    </a:lnTo>
                    <a:lnTo>
                      <a:pt x="374" y="349"/>
                    </a:lnTo>
                    <a:lnTo>
                      <a:pt x="376" y="349"/>
                    </a:lnTo>
                    <a:lnTo>
                      <a:pt x="379" y="349"/>
                    </a:lnTo>
                    <a:lnTo>
                      <a:pt x="381" y="349"/>
                    </a:lnTo>
                    <a:lnTo>
                      <a:pt x="384" y="349"/>
                    </a:lnTo>
                    <a:lnTo>
                      <a:pt x="386" y="349"/>
                    </a:lnTo>
                    <a:lnTo>
                      <a:pt x="388" y="349"/>
                    </a:lnTo>
                    <a:lnTo>
                      <a:pt x="391" y="349"/>
                    </a:lnTo>
                    <a:lnTo>
                      <a:pt x="393" y="349"/>
                    </a:lnTo>
                    <a:lnTo>
                      <a:pt x="396" y="349"/>
                    </a:lnTo>
                    <a:lnTo>
                      <a:pt x="398" y="349"/>
                    </a:lnTo>
                    <a:lnTo>
                      <a:pt x="400" y="349"/>
                    </a:lnTo>
                    <a:lnTo>
                      <a:pt x="403" y="349"/>
                    </a:lnTo>
                    <a:lnTo>
                      <a:pt x="405" y="349"/>
                    </a:lnTo>
                    <a:lnTo>
                      <a:pt x="408" y="349"/>
                    </a:lnTo>
                    <a:lnTo>
                      <a:pt x="410" y="349"/>
                    </a:lnTo>
                    <a:lnTo>
                      <a:pt x="412" y="349"/>
                    </a:lnTo>
                    <a:lnTo>
                      <a:pt x="415" y="349"/>
                    </a:lnTo>
                    <a:lnTo>
                      <a:pt x="417" y="349"/>
                    </a:lnTo>
                    <a:lnTo>
                      <a:pt x="420" y="349"/>
                    </a:lnTo>
                    <a:lnTo>
                      <a:pt x="422" y="349"/>
                    </a:lnTo>
                    <a:lnTo>
                      <a:pt x="425" y="349"/>
                    </a:lnTo>
                    <a:lnTo>
                      <a:pt x="427" y="349"/>
                    </a:lnTo>
                    <a:lnTo>
                      <a:pt x="429" y="349"/>
                    </a:lnTo>
                    <a:lnTo>
                      <a:pt x="432" y="349"/>
                    </a:lnTo>
                    <a:lnTo>
                      <a:pt x="434" y="349"/>
                    </a:lnTo>
                    <a:lnTo>
                      <a:pt x="437" y="349"/>
                    </a:lnTo>
                    <a:lnTo>
                      <a:pt x="439" y="349"/>
                    </a:lnTo>
                    <a:lnTo>
                      <a:pt x="441" y="349"/>
                    </a:lnTo>
                    <a:lnTo>
                      <a:pt x="444" y="349"/>
                    </a:lnTo>
                    <a:lnTo>
                      <a:pt x="446" y="349"/>
                    </a:lnTo>
                    <a:lnTo>
                      <a:pt x="449" y="349"/>
                    </a:lnTo>
                    <a:lnTo>
                      <a:pt x="451" y="349"/>
                    </a:lnTo>
                    <a:lnTo>
                      <a:pt x="454" y="349"/>
                    </a:lnTo>
                    <a:lnTo>
                      <a:pt x="456" y="349"/>
                    </a:lnTo>
                    <a:lnTo>
                      <a:pt x="458" y="349"/>
                    </a:lnTo>
                    <a:lnTo>
                      <a:pt x="461" y="349"/>
                    </a:lnTo>
                    <a:lnTo>
                      <a:pt x="463" y="349"/>
                    </a:lnTo>
                    <a:lnTo>
                      <a:pt x="466" y="349"/>
                    </a:lnTo>
                    <a:lnTo>
                      <a:pt x="468" y="349"/>
                    </a:lnTo>
                    <a:lnTo>
                      <a:pt x="470" y="349"/>
                    </a:lnTo>
                    <a:lnTo>
                      <a:pt x="473" y="349"/>
                    </a:lnTo>
                    <a:lnTo>
                      <a:pt x="475" y="349"/>
                    </a:lnTo>
                    <a:lnTo>
                      <a:pt x="478" y="349"/>
                    </a:lnTo>
                    <a:lnTo>
                      <a:pt x="480" y="349"/>
                    </a:lnTo>
                    <a:lnTo>
                      <a:pt x="482" y="349"/>
                    </a:lnTo>
                    <a:lnTo>
                      <a:pt x="485" y="349"/>
                    </a:lnTo>
                    <a:lnTo>
                      <a:pt x="487" y="349"/>
                    </a:lnTo>
                    <a:lnTo>
                      <a:pt x="490" y="349"/>
                    </a:lnTo>
                    <a:lnTo>
                      <a:pt x="492" y="349"/>
                    </a:lnTo>
                    <a:lnTo>
                      <a:pt x="495" y="349"/>
                    </a:lnTo>
                    <a:lnTo>
                      <a:pt x="497" y="349"/>
                    </a:lnTo>
                    <a:lnTo>
                      <a:pt x="499" y="349"/>
                    </a:lnTo>
                    <a:lnTo>
                      <a:pt x="502" y="349"/>
                    </a:lnTo>
                    <a:lnTo>
                      <a:pt x="504" y="349"/>
                    </a:lnTo>
                    <a:lnTo>
                      <a:pt x="507" y="349"/>
                    </a:lnTo>
                    <a:lnTo>
                      <a:pt x="509" y="349"/>
                    </a:lnTo>
                    <a:lnTo>
                      <a:pt x="511" y="349"/>
                    </a:lnTo>
                    <a:lnTo>
                      <a:pt x="514" y="349"/>
                    </a:lnTo>
                    <a:lnTo>
                      <a:pt x="516" y="349"/>
                    </a:lnTo>
                    <a:lnTo>
                      <a:pt x="519" y="349"/>
                    </a:lnTo>
                    <a:lnTo>
                      <a:pt x="521" y="349"/>
                    </a:lnTo>
                    <a:lnTo>
                      <a:pt x="523" y="349"/>
                    </a:lnTo>
                    <a:lnTo>
                      <a:pt x="526" y="349"/>
                    </a:lnTo>
                    <a:lnTo>
                      <a:pt x="528" y="349"/>
                    </a:lnTo>
                    <a:lnTo>
                      <a:pt x="531" y="349"/>
                    </a:lnTo>
                    <a:lnTo>
                      <a:pt x="533" y="349"/>
                    </a:lnTo>
                    <a:lnTo>
                      <a:pt x="536" y="349"/>
                    </a:lnTo>
                    <a:lnTo>
                      <a:pt x="538" y="349"/>
                    </a:lnTo>
                    <a:lnTo>
                      <a:pt x="540" y="349"/>
                    </a:lnTo>
                    <a:lnTo>
                      <a:pt x="543" y="349"/>
                    </a:lnTo>
                    <a:lnTo>
                      <a:pt x="545" y="349"/>
                    </a:lnTo>
                    <a:lnTo>
                      <a:pt x="548" y="349"/>
                    </a:lnTo>
                    <a:lnTo>
                      <a:pt x="550" y="349"/>
                    </a:lnTo>
                    <a:lnTo>
                      <a:pt x="552" y="349"/>
                    </a:lnTo>
                    <a:lnTo>
                      <a:pt x="555" y="349"/>
                    </a:lnTo>
                    <a:lnTo>
                      <a:pt x="557" y="349"/>
                    </a:lnTo>
                    <a:lnTo>
                      <a:pt x="560" y="349"/>
                    </a:lnTo>
                    <a:lnTo>
                      <a:pt x="562" y="349"/>
                    </a:lnTo>
                    <a:lnTo>
                      <a:pt x="564" y="349"/>
                    </a:lnTo>
                    <a:lnTo>
                      <a:pt x="567" y="349"/>
                    </a:lnTo>
                    <a:lnTo>
                      <a:pt x="569" y="349"/>
                    </a:lnTo>
                    <a:lnTo>
                      <a:pt x="572" y="349"/>
                    </a:lnTo>
                    <a:lnTo>
                      <a:pt x="574" y="349"/>
                    </a:lnTo>
                    <a:lnTo>
                      <a:pt x="577" y="349"/>
                    </a:lnTo>
                    <a:lnTo>
                      <a:pt x="579" y="349"/>
                    </a:lnTo>
                    <a:lnTo>
                      <a:pt x="581" y="349"/>
                    </a:lnTo>
                    <a:lnTo>
                      <a:pt x="584" y="349"/>
                    </a:lnTo>
                    <a:lnTo>
                      <a:pt x="586" y="349"/>
                    </a:lnTo>
                    <a:lnTo>
                      <a:pt x="589" y="349"/>
                    </a:lnTo>
                    <a:lnTo>
                      <a:pt x="591" y="349"/>
                    </a:lnTo>
                    <a:lnTo>
                      <a:pt x="593" y="349"/>
                    </a:lnTo>
                    <a:lnTo>
                      <a:pt x="596" y="349"/>
                    </a:lnTo>
                    <a:lnTo>
                      <a:pt x="598" y="349"/>
                    </a:lnTo>
                    <a:lnTo>
                      <a:pt x="601" y="349"/>
                    </a:lnTo>
                    <a:lnTo>
                      <a:pt x="603" y="349"/>
                    </a:lnTo>
                    <a:lnTo>
                      <a:pt x="606" y="349"/>
                    </a:lnTo>
                    <a:lnTo>
                      <a:pt x="608" y="349"/>
                    </a:lnTo>
                    <a:lnTo>
                      <a:pt x="610" y="349"/>
                    </a:lnTo>
                    <a:lnTo>
                      <a:pt x="613" y="349"/>
                    </a:lnTo>
                    <a:lnTo>
                      <a:pt x="615" y="349"/>
                    </a:lnTo>
                    <a:lnTo>
                      <a:pt x="618" y="349"/>
                    </a:lnTo>
                    <a:lnTo>
                      <a:pt x="620" y="349"/>
                    </a:lnTo>
                    <a:lnTo>
                      <a:pt x="622" y="349"/>
                    </a:lnTo>
                    <a:lnTo>
                      <a:pt x="625" y="349"/>
                    </a:lnTo>
                    <a:lnTo>
                      <a:pt x="627" y="349"/>
                    </a:lnTo>
                    <a:lnTo>
                      <a:pt x="630" y="349"/>
                    </a:lnTo>
                    <a:lnTo>
                      <a:pt x="632" y="349"/>
                    </a:lnTo>
                    <a:lnTo>
                      <a:pt x="634" y="349"/>
                    </a:lnTo>
                    <a:lnTo>
                      <a:pt x="637" y="349"/>
                    </a:lnTo>
                    <a:lnTo>
                      <a:pt x="639" y="349"/>
                    </a:lnTo>
                    <a:lnTo>
                      <a:pt x="642" y="349"/>
                    </a:lnTo>
                    <a:lnTo>
                      <a:pt x="644" y="349"/>
                    </a:lnTo>
                    <a:lnTo>
                      <a:pt x="647" y="349"/>
                    </a:lnTo>
                    <a:lnTo>
                      <a:pt x="649" y="349"/>
                    </a:lnTo>
                    <a:lnTo>
                      <a:pt x="651" y="349"/>
                    </a:lnTo>
                    <a:lnTo>
                      <a:pt x="654" y="349"/>
                    </a:lnTo>
                    <a:lnTo>
                      <a:pt x="656" y="349"/>
                    </a:lnTo>
                    <a:lnTo>
                      <a:pt x="659" y="349"/>
                    </a:lnTo>
                    <a:lnTo>
                      <a:pt x="661" y="349"/>
                    </a:lnTo>
                    <a:lnTo>
                      <a:pt x="663" y="349"/>
                    </a:lnTo>
                    <a:lnTo>
                      <a:pt x="666" y="349"/>
                    </a:lnTo>
                    <a:lnTo>
                      <a:pt x="668" y="349"/>
                    </a:lnTo>
                    <a:lnTo>
                      <a:pt x="671" y="349"/>
                    </a:lnTo>
                    <a:lnTo>
                      <a:pt x="673" y="349"/>
                    </a:lnTo>
                    <a:lnTo>
                      <a:pt x="675" y="349"/>
                    </a:lnTo>
                    <a:lnTo>
                      <a:pt x="678" y="349"/>
                    </a:lnTo>
                    <a:lnTo>
                      <a:pt x="680" y="349"/>
                    </a:lnTo>
                    <a:lnTo>
                      <a:pt x="683" y="349"/>
                    </a:lnTo>
                    <a:lnTo>
                      <a:pt x="685" y="349"/>
                    </a:lnTo>
                    <a:lnTo>
                      <a:pt x="688" y="349"/>
                    </a:lnTo>
                    <a:lnTo>
                      <a:pt x="690" y="349"/>
                    </a:lnTo>
                    <a:lnTo>
                      <a:pt x="692" y="349"/>
                    </a:lnTo>
                    <a:lnTo>
                      <a:pt x="695" y="349"/>
                    </a:lnTo>
                    <a:lnTo>
                      <a:pt x="697" y="349"/>
                    </a:lnTo>
                    <a:lnTo>
                      <a:pt x="700" y="349"/>
                    </a:lnTo>
                    <a:lnTo>
                      <a:pt x="702" y="349"/>
                    </a:lnTo>
                    <a:lnTo>
                      <a:pt x="704" y="349"/>
                    </a:lnTo>
                    <a:lnTo>
                      <a:pt x="707" y="349"/>
                    </a:lnTo>
                    <a:lnTo>
                      <a:pt x="709" y="349"/>
                    </a:lnTo>
                    <a:lnTo>
                      <a:pt x="712" y="349"/>
                    </a:lnTo>
                    <a:lnTo>
                      <a:pt x="714" y="349"/>
                    </a:lnTo>
                    <a:lnTo>
                      <a:pt x="717" y="349"/>
                    </a:lnTo>
                    <a:lnTo>
                      <a:pt x="719" y="349"/>
                    </a:lnTo>
                    <a:lnTo>
                      <a:pt x="721" y="349"/>
                    </a:lnTo>
                    <a:lnTo>
                      <a:pt x="724" y="349"/>
                    </a:lnTo>
                    <a:lnTo>
                      <a:pt x="726" y="349"/>
                    </a:lnTo>
                    <a:lnTo>
                      <a:pt x="729" y="349"/>
                    </a:lnTo>
                    <a:lnTo>
                      <a:pt x="731" y="349"/>
                    </a:lnTo>
                    <a:lnTo>
                      <a:pt x="733" y="349"/>
                    </a:lnTo>
                    <a:lnTo>
                      <a:pt x="736" y="349"/>
                    </a:lnTo>
                    <a:lnTo>
                      <a:pt x="738" y="349"/>
                    </a:lnTo>
                    <a:lnTo>
                      <a:pt x="741" y="349"/>
                    </a:lnTo>
                    <a:lnTo>
                      <a:pt x="743" y="349"/>
                    </a:lnTo>
                    <a:lnTo>
                      <a:pt x="745" y="349"/>
                    </a:lnTo>
                    <a:lnTo>
                      <a:pt x="748" y="349"/>
                    </a:lnTo>
                    <a:lnTo>
                      <a:pt x="750" y="349"/>
                    </a:lnTo>
                    <a:lnTo>
                      <a:pt x="753" y="349"/>
                    </a:lnTo>
                    <a:lnTo>
                      <a:pt x="755" y="349"/>
                    </a:lnTo>
                    <a:lnTo>
                      <a:pt x="758" y="349"/>
                    </a:lnTo>
                    <a:lnTo>
                      <a:pt x="760" y="349"/>
                    </a:lnTo>
                    <a:lnTo>
                      <a:pt x="762" y="349"/>
                    </a:lnTo>
                    <a:lnTo>
                      <a:pt x="765" y="349"/>
                    </a:lnTo>
                    <a:lnTo>
                      <a:pt x="767" y="349"/>
                    </a:lnTo>
                    <a:lnTo>
                      <a:pt x="770" y="349"/>
                    </a:lnTo>
                    <a:lnTo>
                      <a:pt x="772" y="349"/>
                    </a:lnTo>
                    <a:lnTo>
                      <a:pt x="774" y="349"/>
                    </a:lnTo>
                    <a:lnTo>
                      <a:pt x="777" y="349"/>
                    </a:lnTo>
                    <a:lnTo>
                      <a:pt x="779" y="349"/>
                    </a:lnTo>
                    <a:lnTo>
                      <a:pt x="782" y="349"/>
                    </a:lnTo>
                    <a:lnTo>
                      <a:pt x="784" y="349"/>
                    </a:lnTo>
                    <a:lnTo>
                      <a:pt x="786" y="349"/>
                    </a:lnTo>
                    <a:lnTo>
                      <a:pt x="789" y="321"/>
                    </a:lnTo>
                    <a:lnTo>
                      <a:pt x="791" y="248"/>
                    </a:lnTo>
                    <a:lnTo>
                      <a:pt x="794" y="188"/>
                    </a:lnTo>
                    <a:lnTo>
                      <a:pt x="796" y="135"/>
                    </a:lnTo>
                    <a:lnTo>
                      <a:pt x="799" y="89"/>
                    </a:lnTo>
                    <a:lnTo>
                      <a:pt x="801" y="53"/>
                    </a:lnTo>
                    <a:lnTo>
                      <a:pt x="803" y="26"/>
                    </a:lnTo>
                    <a:lnTo>
                      <a:pt x="806" y="9"/>
                    </a:lnTo>
                    <a:lnTo>
                      <a:pt x="808" y="0"/>
                    </a:lnTo>
                    <a:lnTo>
                      <a:pt x="811" y="0"/>
                    </a:lnTo>
                    <a:lnTo>
                      <a:pt x="813" y="9"/>
                    </a:lnTo>
                    <a:lnTo>
                      <a:pt x="815" y="26"/>
                    </a:lnTo>
                    <a:lnTo>
                      <a:pt x="818" y="53"/>
                    </a:lnTo>
                    <a:lnTo>
                      <a:pt x="820" y="87"/>
                    </a:lnTo>
                    <a:lnTo>
                      <a:pt x="823" y="132"/>
                    </a:lnTo>
                    <a:lnTo>
                      <a:pt x="825" y="183"/>
                    </a:lnTo>
                    <a:lnTo>
                      <a:pt x="827" y="246"/>
                    </a:lnTo>
                    <a:lnTo>
                      <a:pt x="830" y="316"/>
                    </a:lnTo>
                    <a:lnTo>
                      <a:pt x="832" y="349"/>
                    </a:lnTo>
                    <a:lnTo>
                      <a:pt x="835" y="349"/>
                    </a:lnTo>
                    <a:lnTo>
                      <a:pt x="837" y="349"/>
                    </a:lnTo>
                    <a:lnTo>
                      <a:pt x="840" y="349"/>
                    </a:lnTo>
                    <a:lnTo>
                      <a:pt x="842" y="349"/>
                    </a:lnTo>
                    <a:lnTo>
                      <a:pt x="844" y="349"/>
                    </a:lnTo>
                    <a:lnTo>
                      <a:pt x="847" y="349"/>
                    </a:lnTo>
                    <a:lnTo>
                      <a:pt x="849" y="349"/>
                    </a:lnTo>
                    <a:lnTo>
                      <a:pt x="852" y="349"/>
                    </a:lnTo>
                    <a:lnTo>
                      <a:pt x="854" y="349"/>
                    </a:lnTo>
                    <a:lnTo>
                      <a:pt x="856" y="349"/>
                    </a:lnTo>
                    <a:lnTo>
                      <a:pt x="859" y="349"/>
                    </a:lnTo>
                    <a:lnTo>
                      <a:pt x="861" y="349"/>
                    </a:lnTo>
                    <a:lnTo>
                      <a:pt x="864" y="349"/>
                    </a:lnTo>
                    <a:lnTo>
                      <a:pt x="866" y="349"/>
                    </a:lnTo>
                    <a:lnTo>
                      <a:pt x="869" y="349"/>
                    </a:lnTo>
                    <a:lnTo>
                      <a:pt x="871" y="349"/>
                    </a:lnTo>
                    <a:lnTo>
                      <a:pt x="873" y="349"/>
                    </a:lnTo>
                    <a:lnTo>
                      <a:pt x="876" y="349"/>
                    </a:lnTo>
                    <a:lnTo>
                      <a:pt x="878" y="349"/>
                    </a:lnTo>
                    <a:lnTo>
                      <a:pt x="881" y="349"/>
                    </a:lnTo>
                    <a:lnTo>
                      <a:pt x="883" y="349"/>
                    </a:lnTo>
                    <a:lnTo>
                      <a:pt x="885" y="349"/>
                    </a:lnTo>
                    <a:lnTo>
                      <a:pt x="888" y="349"/>
                    </a:lnTo>
                    <a:lnTo>
                      <a:pt x="890" y="349"/>
                    </a:lnTo>
                    <a:lnTo>
                      <a:pt x="893" y="349"/>
                    </a:lnTo>
                    <a:lnTo>
                      <a:pt x="895" y="349"/>
                    </a:lnTo>
                    <a:lnTo>
                      <a:pt x="897" y="349"/>
                    </a:lnTo>
                    <a:lnTo>
                      <a:pt x="900" y="349"/>
                    </a:lnTo>
                    <a:lnTo>
                      <a:pt x="902" y="349"/>
                    </a:lnTo>
                    <a:lnTo>
                      <a:pt x="905" y="349"/>
                    </a:lnTo>
                    <a:lnTo>
                      <a:pt x="907" y="349"/>
                    </a:lnTo>
                    <a:lnTo>
                      <a:pt x="910" y="349"/>
                    </a:lnTo>
                    <a:lnTo>
                      <a:pt x="912" y="349"/>
                    </a:lnTo>
                    <a:lnTo>
                      <a:pt x="914" y="349"/>
                    </a:lnTo>
                    <a:lnTo>
                      <a:pt x="917" y="349"/>
                    </a:lnTo>
                    <a:lnTo>
                      <a:pt x="919" y="349"/>
                    </a:lnTo>
                    <a:lnTo>
                      <a:pt x="922" y="349"/>
                    </a:lnTo>
                    <a:lnTo>
                      <a:pt x="924" y="349"/>
                    </a:lnTo>
                    <a:lnTo>
                      <a:pt x="926" y="349"/>
                    </a:lnTo>
                    <a:lnTo>
                      <a:pt x="929" y="349"/>
                    </a:lnTo>
                    <a:lnTo>
                      <a:pt x="931" y="349"/>
                    </a:lnTo>
                    <a:lnTo>
                      <a:pt x="934" y="349"/>
                    </a:lnTo>
                    <a:lnTo>
                      <a:pt x="936" y="349"/>
                    </a:lnTo>
                    <a:lnTo>
                      <a:pt x="938" y="349"/>
                    </a:lnTo>
                    <a:lnTo>
                      <a:pt x="941" y="349"/>
                    </a:lnTo>
                    <a:lnTo>
                      <a:pt x="943" y="349"/>
                    </a:lnTo>
                    <a:lnTo>
                      <a:pt x="946" y="349"/>
                    </a:lnTo>
                    <a:lnTo>
                      <a:pt x="948" y="349"/>
                    </a:lnTo>
                    <a:lnTo>
                      <a:pt x="951" y="349"/>
                    </a:lnTo>
                    <a:lnTo>
                      <a:pt x="953" y="349"/>
                    </a:lnTo>
                    <a:lnTo>
                      <a:pt x="955" y="349"/>
                    </a:lnTo>
                    <a:lnTo>
                      <a:pt x="958" y="349"/>
                    </a:lnTo>
                    <a:lnTo>
                      <a:pt x="960" y="349"/>
                    </a:lnTo>
                    <a:lnTo>
                      <a:pt x="963" y="349"/>
                    </a:lnTo>
                    <a:lnTo>
                      <a:pt x="965" y="349"/>
                    </a:lnTo>
                    <a:lnTo>
                      <a:pt x="967" y="349"/>
                    </a:lnTo>
                    <a:lnTo>
                      <a:pt x="970" y="349"/>
                    </a:lnTo>
                    <a:lnTo>
                      <a:pt x="972" y="349"/>
                    </a:lnTo>
                    <a:lnTo>
                      <a:pt x="975" y="349"/>
                    </a:lnTo>
                    <a:lnTo>
                      <a:pt x="977" y="349"/>
                    </a:lnTo>
                    <a:lnTo>
                      <a:pt x="979" y="349"/>
                    </a:lnTo>
                    <a:lnTo>
                      <a:pt x="982" y="349"/>
                    </a:lnTo>
                    <a:lnTo>
                      <a:pt x="984" y="349"/>
                    </a:lnTo>
                    <a:lnTo>
                      <a:pt x="987" y="349"/>
                    </a:lnTo>
                    <a:lnTo>
                      <a:pt x="989" y="349"/>
                    </a:lnTo>
                    <a:lnTo>
                      <a:pt x="992" y="349"/>
                    </a:lnTo>
                    <a:lnTo>
                      <a:pt x="994" y="349"/>
                    </a:lnTo>
                    <a:lnTo>
                      <a:pt x="996" y="349"/>
                    </a:lnTo>
                    <a:lnTo>
                      <a:pt x="999" y="349"/>
                    </a:lnTo>
                    <a:lnTo>
                      <a:pt x="1001" y="349"/>
                    </a:lnTo>
                    <a:lnTo>
                      <a:pt x="1004" y="349"/>
                    </a:lnTo>
                    <a:lnTo>
                      <a:pt x="1006" y="349"/>
                    </a:lnTo>
                    <a:lnTo>
                      <a:pt x="1008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6" y="349"/>
                    </a:lnTo>
                    <a:lnTo>
                      <a:pt x="1018" y="349"/>
                    </a:lnTo>
                    <a:lnTo>
                      <a:pt x="1021" y="349"/>
                    </a:lnTo>
                    <a:lnTo>
                      <a:pt x="1023" y="349"/>
                    </a:lnTo>
                    <a:lnTo>
                      <a:pt x="1025" y="349"/>
                    </a:lnTo>
                    <a:lnTo>
                      <a:pt x="1028" y="349"/>
                    </a:lnTo>
                    <a:lnTo>
                      <a:pt x="1030" y="349"/>
                    </a:lnTo>
                    <a:lnTo>
                      <a:pt x="1033" y="349"/>
                    </a:lnTo>
                    <a:lnTo>
                      <a:pt x="1035" y="349"/>
                    </a:lnTo>
                    <a:lnTo>
                      <a:pt x="1037" y="349"/>
                    </a:lnTo>
                    <a:lnTo>
                      <a:pt x="1040" y="349"/>
                    </a:lnTo>
                    <a:lnTo>
                      <a:pt x="1042" y="349"/>
                    </a:lnTo>
                    <a:lnTo>
                      <a:pt x="1045" y="349"/>
                    </a:lnTo>
                    <a:lnTo>
                      <a:pt x="1047" y="349"/>
                    </a:lnTo>
                    <a:lnTo>
                      <a:pt x="1049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7" y="349"/>
                    </a:lnTo>
                    <a:lnTo>
                      <a:pt x="1059" y="349"/>
                    </a:lnTo>
                    <a:lnTo>
                      <a:pt x="1062" y="349"/>
                    </a:lnTo>
                    <a:lnTo>
                      <a:pt x="1064" y="349"/>
                    </a:lnTo>
                    <a:lnTo>
                      <a:pt x="1066" y="349"/>
                    </a:lnTo>
                    <a:lnTo>
                      <a:pt x="1069" y="349"/>
                    </a:lnTo>
                    <a:lnTo>
                      <a:pt x="1071" y="349"/>
                    </a:lnTo>
                    <a:lnTo>
                      <a:pt x="1074" y="349"/>
                    </a:lnTo>
                    <a:lnTo>
                      <a:pt x="1076" y="349"/>
                    </a:lnTo>
                    <a:lnTo>
                      <a:pt x="1078" y="349"/>
                    </a:lnTo>
                    <a:lnTo>
                      <a:pt x="1081" y="349"/>
                    </a:lnTo>
                    <a:lnTo>
                      <a:pt x="1083" y="349"/>
                    </a:lnTo>
                    <a:lnTo>
                      <a:pt x="1086" y="349"/>
                    </a:lnTo>
                    <a:lnTo>
                      <a:pt x="1088" y="349"/>
                    </a:lnTo>
                    <a:lnTo>
                      <a:pt x="1090" y="349"/>
                    </a:lnTo>
                    <a:lnTo>
                      <a:pt x="1093" y="349"/>
                    </a:lnTo>
                    <a:lnTo>
                      <a:pt x="1095" y="349"/>
                    </a:lnTo>
                    <a:lnTo>
                      <a:pt x="1098" y="349"/>
                    </a:lnTo>
                    <a:lnTo>
                      <a:pt x="1100" y="349"/>
                    </a:lnTo>
                    <a:lnTo>
                      <a:pt x="1103" y="349"/>
                    </a:lnTo>
                    <a:lnTo>
                      <a:pt x="1105" y="349"/>
                    </a:lnTo>
                    <a:lnTo>
                      <a:pt x="1107" y="349"/>
                    </a:lnTo>
                    <a:lnTo>
                      <a:pt x="1110" y="349"/>
                    </a:lnTo>
                    <a:lnTo>
                      <a:pt x="1112" y="349"/>
                    </a:lnTo>
                    <a:lnTo>
                      <a:pt x="1115" y="349"/>
                    </a:lnTo>
                    <a:lnTo>
                      <a:pt x="1117" y="349"/>
                    </a:lnTo>
                    <a:lnTo>
                      <a:pt x="1119" y="349"/>
                    </a:lnTo>
                    <a:lnTo>
                      <a:pt x="1122" y="349"/>
                    </a:lnTo>
                    <a:lnTo>
                      <a:pt x="1124" y="349"/>
                    </a:lnTo>
                    <a:lnTo>
                      <a:pt x="1127" y="349"/>
                    </a:lnTo>
                    <a:lnTo>
                      <a:pt x="1129" y="349"/>
                    </a:lnTo>
                    <a:lnTo>
                      <a:pt x="1131" y="349"/>
                    </a:lnTo>
                    <a:lnTo>
                      <a:pt x="1134" y="349"/>
                    </a:lnTo>
                    <a:lnTo>
                      <a:pt x="1136" y="349"/>
                    </a:lnTo>
                    <a:lnTo>
                      <a:pt x="1139" y="349"/>
                    </a:lnTo>
                    <a:lnTo>
                      <a:pt x="1141" y="349"/>
                    </a:lnTo>
                    <a:lnTo>
                      <a:pt x="1144" y="349"/>
                    </a:lnTo>
                    <a:lnTo>
                      <a:pt x="1146" y="349"/>
                    </a:lnTo>
                    <a:lnTo>
                      <a:pt x="1148" y="349"/>
                    </a:lnTo>
                    <a:lnTo>
                      <a:pt x="1151" y="349"/>
                    </a:lnTo>
                    <a:lnTo>
                      <a:pt x="1153" y="349"/>
                    </a:lnTo>
                    <a:lnTo>
                      <a:pt x="1156" y="349"/>
                    </a:lnTo>
                    <a:lnTo>
                      <a:pt x="1158" y="349"/>
                    </a:lnTo>
                    <a:lnTo>
                      <a:pt x="1160" y="349"/>
                    </a:lnTo>
                    <a:lnTo>
                      <a:pt x="1163" y="349"/>
                    </a:lnTo>
                    <a:lnTo>
                      <a:pt x="1165" y="349"/>
                    </a:lnTo>
                    <a:lnTo>
                      <a:pt x="1168" y="349"/>
                    </a:lnTo>
                    <a:lnTo>
                      <a:pt x="1170" y="349"/>
                    </a:lnTo>
                    <a:lnTo>
                      <a:pt x="1173" y="349"/>
                    </a:lnTo>
                    <a:lnTo>
                      <a:pt x="1175" y="349"/>
                    </a:lnTo>
                    <a:lnTo>
                      <a:pt x="1177" y="349"/>
                    </a:lnTo>
                    <a:lnTo>
                      <a:pt x="1180" y="349"/>
                    </a:lnTo>
                    <a:lnTo>
                      <a:pt x="1182" y="349"/>
                    </a:lnTo>
                    <a:lnTo>
                      <a:pt x="1185" y="349"/>
                    </a:lnTo>
                    <a:lnTo>
                      <a:pt x="1187" y="349"/>
                    </a:lnTo>
                    <a:lnTo>
                      <a:pt x="1189" y="349"/>
                    </a:lnTo>
                    <a:lnTo>
                      <a:pt x="1192" y="349"/>
                    </a:lnTo>
                    <a:lnTo>
                      <a:pt x="1194" y="349"/>
                    </a:lnTo>
                    <a:lnTo>
                      <a:pt x="1197" y="349"/>
                    </a:lnTo>
                    <a:lnTo>
                      <a:pt x="1199" y="349"/>
                    </a:lnTo>
                    <a:lnTo>
                      <a:pt x="1201" y="349"/>
                    </a:lnTo>
                    <a:lnTo>
                      <a:pt x="1204" y="349"/>
                    </a:lnTo>
                    <a:lnTo>
                      <a:pt x="1206" y="349"/>
                    </a:lnTo>
                    <a:lnTo>
                      <a:pt x="1209" y="349"/>
                    </a:lnTo>
                    <a:lnTo>
                      <a:pt x="1211" y="349"/>
                    </a:lnTo>
                    <a:lnTo>
                      <a:pt x="1214" y="349"/>
                    </a:lnTo>
                    <a:lnTo>
                      <a:pt x="1216" y="349"/>
                    </a:lnTo>
                    <a:lnTo>
                      <a:pt x="1218" y="349"/>
                    </a:lnTo>
                    <a:lnTo>
                      <a:pt x="1221" y="349"/>
                    </a:lnTo>
                    <a:lnTo>
                      <a:pt x="1223" y="349"/>
                    </a:lnTo>
                    <a:lnTo>
                      <a:pt x="1226" y="349"/>
                    </a:lnTo>
                    <a:lnTo>
                      <a:pt x="1228" y="349"/>
                    </a:lnTo>
                    <a:lnTo>
                      <a:pt x="1230" y="349"/>
                    </a:lnTo>
                    <a:lnTo>
                      <a:pt x="1233" y="349"/>
                    </a:lnTo>
                    <a:lnTo>
                      <a:pt x="1235" y="349"/>
                    </a:lnTo>
                    <a:lnTo>
                      <a:pt x="1238" y="349"/>
                    </a:lnTo>
                    <a:lnTo>
                      <a:pt x="1240" y="349"/>
                    </a:lnTo>
                    <a:lnTo>
                      <a:pt x="1242" y="349"/>
                    </a:lnTo>
                    <a:lnTo>
                      <a:pt x="1245" y="349"/>
                    </a:lnTo>
                    <a:lnTo>
                      <a:pt x="1247" y="349"/>
                    </a:lnTo>
                    <a:lnTo>
                      <a:pt x="1250" y="349"/>
                    </a:lnTo>
                    <a:lnTo>
                      <a:pt x="1252" y="349"/>
                    </a:lnTo>
                    <a:lnTo>
                      <a:pt x="1255" y="349"/>
                    </a:lnTo>
                    <a:lnTo>
                      <a:pt x="1257" y="349"/>
                    </a:lnTo>
                    <a:lnTo>
                      <a:pt x="1259" y="349"/>
                    </a:lnTo>
                    <a:lnTo>
                      <a:pt x="1262" y="349"/>
                    </a:lnTo>
                    <a:lnTo>
                      <a:pt x="1264" y="349"/>
                    </a:lnTo>
                    <a:lnTo>
                      <a:pt x="1267" y="349"/>
                    </a:lnTo>
                    <a:lnTo>
                      <a:pt x="1269" y="349"/>
                    </a:lnTo>
                    <a:lnTo>
                      <a:pt x="1271" y="349"/>
                    </a:lnTo>
                    <a:lnTo>
                      <a:pt x="1274" y="349"/>
                    </a:lnTo>
                    <a:lnTo>
                      <a:pt x="1276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4" y="349"/>
                    </a:lnTo>
                    <a:lnTo>
                      <a:pt x="1286" y="349"/>
                    </a:lnTo>
                    <a:lnTo>
                      <a:pt x="1288" y="349"/>
                    </a:lnTo>
                    <a:lnTo>
                      <a:pt x="1291" y="349"/>
                    </a:lnTo>
                    <a:lnTo>
                      <a:pt x="1293" y="349"/>
                    </a:lnTo>
                    <a:lnTo>
                      <a:pt x="1296" y="349"/>
                    </a:lnTo>
                    <a:lnTo>
                      <a:pt x="1298" y="349"/>
                    </a:lnTo>
                    <a:lnTo>
                      <a:pt x="1300" y="349"/>
                    </a:lnTo>
                    <a:lnTo>
                      <a:pt x="1303" y="349"/>
                    </a:lnTo>
                    <a:lnTo>
                      <a:pt x="1305" y="349"/>
                    </a:lnTo>
                    <a:lnTo>
                      <a:pt x="1308" y="349"/>
                    </a:lnTo>
                    <a:lnTo>
                      <a:pt x="1310" y="349"/>
                    </a:lnTo>
                    <a:lnTo>
                      <a:pt x="1312" y="349"/>
                    </a:lnTo>
                    <a:lnTo>
                      <a:pt x="1315" y="349"/>
                    </a:lnTo>
                    <a:lnTo>
                      <a:pt x="1317" y="349"/>
                    </a:lnTo>
                    <a:lnTo>
                      <a:pt x="1320" y="349"/>
                    </a:lnTo>
                    <a:lnTo>
                      <a:pt x="1322" y="349"/>
                    </a:lnTo>
                    <a:lnTo>
                      <a:pt x="1325" y="349"/>
                    </a:lnTo>
                    <a:lnTo>
                      <a:pt x="1327" y="349"/>
                    </a:lnTo>
                    <a:lnTo>
                      <a:pt x="1329" y="349"/>
                    </a:lnTo>
                    <a:lnTo>
                      <a:pt x="1332" y="349"/>
                    </a:lnTo>
                    <a:lnTo>
                      <a:pt x="1334" y="349"/>
                    </a:lnTo>
                    <a:lnTo>
                      <a:pt x="1337" y="349"/>
                    </a:lnTo>
                    <a:lnTo>
                      <a:pt x="1339" y="349"/>
                    </a:lnTo>
                    <a:lnTo>
                      <a:pt x="1341" y="349"/>
                    </a:lnTo>
                    <a:lnTo>
                      <a:pt x="1344" y="349"/>
                    </a:lnTo>
                    <a:lnTo>
                      <a:pt x="1346" y="349"/>
                    </a:lnTo>
                    <a:lnTo>
                      <a:pt x="1349" y="349"/>
                    </a:lnTo>
                    <a:lnTo>
                      <a:pt x="1351" y="349"/>
                    </a:lnTo>
                    <a:lnTo>
                      <a:pt x="1353" y="349"/>
                    </a:lnTo>
                    <a:lnTo>
                      <a:pt x="1356" y="349"/>
                    </a:lnTo>
                    <a:lnTo>
                      <a:pt x="1358" y="349"/>
                    </a:lnTo>
                    <a:lnTo>
                      <a:pt x="1361" y="349"/>
                    </a:lnTo>
                    <a:lnTo>
                      <a:pt x="1363" y="349"/>
                    </a:lnTo>
                    <a:lnTo>
                      <a:pt x="1366" y="349"/>
                    </a:lnTo>
                    <a:lnTo>
                      <a:pt x="1368" y="349"/>
                    </a:lnTo>
                    <a:lnTo>
                      <a:pt x="1370" y="349"/>
                    </a:lnTo>
                    <a:lnTo>
                      <a:pt x="1373" y="349"/>
                    </a:lnTo>
                    <a:lnTo>
                      <a:pt x="1375" y="349"/>
                    </a:lnTo>
                    <a:lnTo>
                      <a:pt x="1378" y="349"/>
                    </a:lnTo>
                    <a:lnTo>
                      <a:pt x="1380" y="349"/>
                    </a:lnTo>
                    <a:lnTo>
                      <a:pt x="1382" y="349"/>
                    </a:lnTo>
                    <a:lnTo>
                      <a:pt x="1385" y="349"/>
                    </a:lnTo>
                    <a:lnTo>
                      <a:pt x="1387" y="349"/>
                    </a:lnTo>
                    <a:lnTo>
                      <a:pt x="1390" y="349"/>
                    </a:lnTo>
                    <a:lnTo>
                      <a:pt x="1392" y="349"/>
                    </a:lnTo>
                    <a:lnTo>
                      <a:pt x="1394" y="349"/>
                    </a:lnTo>
                    <a:lnTo>
                      <a:pt x="1397" y="349"/>
                    </a:lnTo>
                    <a:lnTo>
                      <a:pt x="1399" y="349"/>
                    </a:lnTo>
                    <a:lnTo>
                      <a:pt x="1402" y="349"/>
                    </a:lnTo>
                    <a:lnTo>
                      <a:pt x="1404" y="349"/>
                    </a:lnTo>
                    <a:lnTo>
                      <a:pt x="1407" y="349"/>
                    </a:lnTo>
                    <a:lnTo>
                      <a:pt x="1409" y="349"/>
                    </a:lnTo>
                    <a:lnTo>
                      <a:pt x="1411" y="349"/>
                    </a:lnTo>
                    <a:lnTo>
                      <a:pt x="1414" y="349"/>
                    </a:lnTo>
                    <a:lnTo>
                      <a:pt x="1416" y="349"/>
                    </a:lnTo>
                    <a:lnTo>
                      <a:pt x="1419" y="349"/>
                    </a:lnTo>
                    <a:lnTo>
                      <a:pt x="1421" y="349"/>
                    </a:lnTo>
                    <a:lnTo>
                      <a:pt x="1423" y="349"/>
                    </a:lnTo>
                    <a:lnTo>
                      <a:pt x="1426" y="349"/>
                    </a:lnTo>
                    <a:lnTo>
                      <a:pt x="1428" y="349"/>
                    </a:lnTo>
                    <a:lnTo>
                      <a:pt x="1431" y="349"/>
                    </a:lnTo>
                    <a:lnTo>
                      <a:pt x="1433" y="349"/>
                    </a:lnTo>
                    <a:lnTo>
                      <a:pt x="1436" y="349"/>
                    </a:lnTo>
                    <a:lnTo>
                      <a:pt x="1438" y="349"/>
                    </a:lnTo>
                    <a:lnTo>
                      <a:pt x="1440" y="349"/>
                    </a:lnTo>
                    <a:lnTo>
                      <a:pt x="1443" y="349"/>
                    </a:lnTo>
                    <a:lnTo>
                      <a:pt x="1445" y="349"/>
                    </a:lnTo>
                    <a:lnTo>
                      <a:pt x="1448" y="349"/>
                    </a:lnTo>
                    <a:lnTo>
                      <a:pt x="1450" y="349"/>
                    </a:lnTo>
                    <a:lnTo>
                      <a:pt x="1452" y="349"/>
                    </a:lnTo>
                    <a:lnTo>
                      <a:pt x="1455" y="349"/>
                    </a:lnTo>
                    <a:lnTo>
                      <a:pt x="1457" y="349"/>
                    </a:lnTo>
                    <a:lnTo>
                      <a:pt x="1460" y="349"/>
                    </a:lnTo>
                    <a:lnTo>
                      <a:pt x="1462" y="349"/>
                    </a:lnTo>
                    <a:lnTo>
                      <a:pt x="1464" y="349"/>
                    </a:lnTo>
                    <a:lnTo>
                      <a:pt x="1467" y="349"/>
                    </a:lnTo>
                    <a:lnTo>
                      <a:pt x="1469" y="349"/>
                    </a:lnTo>
                    <a:lnTo>
                      <a:pt x="1472" y="349"/>
                    </a:lnTo>
                    <a:lnTo>
                      <a:pt x="1474" y="349"/>
                    </a:lnTo>
                    <a:lnTo>
                      <a:pt x="1477" y="349"/>
                    </a:lnTo>
                    <a:lnTo>
                      <a:pt x="1479" y="349"/>
                    </a:lnTo>
                    <a:lnTo>
                      <a:pt x="1481" y="349"/>
                    </a:lnTo>
                    <a:lnTo>
                      <a:pt x="1484" y="349"/>
                    </a:lnTo>
                    <a:lnTo>
                      <a:pt x="1486" y="349"/>
                    </a:lnTo>
                    <a:lnTo>
                      <a:pt x="1489" y="349"/>
                    </a:lnTo>
                    <a:lnTo>
                      <a:pt x="1491" y="349"/>
                    </a:lnTo>
                    <a:lnTo>
                      <a:pt x="1493" y="349"/>
                    </a:lnTo>
                    <a:lnTo>
                      <a:pt x="1496" y="349"/>
                    </a:lnTo>
                    <a:lnTo>
                      <a:pt x="1498" y="349"/>
                    </a:lnTo>
                    <a:lnTo>
                      <a:pt x="1501" y="349"/>
                    </a:lnTo>
                    <a:lnTo>
                      <a:pt x="1503" y="349"/>
                    </a:lnTo>
                    <a:lnTo>
                      <a:pt x="1505" y="349"/>
                    </a:lnTo>
                    <a:lnTo>
                      <a:pt x="1508" y="349"/>
                    </a:lnTo>
                    <a:lnTo>
                      <a:pt x="1510" y="349"/>
                    </a:lnTo>
                    <a:lnTo>
                      <a:pt x="1513" y="349"/>
                    </a:lnTo>
                    <a:lnTo>
                      <a:pt x="1515" y="349"/>
                    </a:lnTo>
                    <a:lnTo>
                      <a:pt x="1518" y="349"/>
                    </a:lnTo>
                    <a:lnTo>
                      <a:pt x="1520" y="349"/>
                    </a:lnTo>
                    <a:lnTo>
                      <a:pt x="1522" y="349"/>
                    </a:lnTo>
                    <a:lnTo>
                      <a:pt x="1525" y="349"/>
                    </a:lnTo>
                    <a:lnTo>
                      <a:pt x="1527" y="349"/>
                    </a:lnTo>
                    <a:lnTo>
                      <a:pt x="1530" y="349"/>
                    </a:lnTo>
                    <a:lnTo>
                      <a:pt x="1532" y="349"/>
                    </a:lnTo>
                    <a:lnTo>
                      <a:pt x="1534" y="349"/>
                    </a:lnTo>
                    <a:lnTo>
                      <a:pt x="1537" y="349"/>
                    </a:lnTo>
                    <a:lnTo>
                      <a:pt x="1539" y="349"/>
                    </a:lnTo>
                    <a:lnTo>
                      <a:pt x="1542" y="349"/>
                    </a:lnTo>
                    <a:lnTo>
                      <a:pt x="1544" y="349"/>
                    </a:lnTo>
                    <a:lnTo>
                      <a:pt x="1546" y="349"/>
                    </a:lnTo>
                    <a:lnTo>
                      <a:pt x="1549" y="349"/>
                    </a:lnTo>
                    <a:lnTo>
                      <a:pt x="1551" y="349"/>
                    </a:lnTo>
                    <a:lnTo>
                      <a:pt x="1554" y="349"/>
                    </a:lnTo>
                    <a:lnTo>
                      <a:pt x="1556" y="349"/>
                    </a:lnTo>
                    <a:lnTo>
                      <a:pt x="1559" y="349"/>
                    </a:lnTo>
                    <a:lnTo>
                      <a:pt x="1561" y="349"/>
                    </a:lnTo>
                    <a:lnTo>
                      <a:pt x="1563" y="349"/>
                    </a:lnTo>
                    <a:lnTo>
                      <a:pt x="1566" y="349"/>
                    </a:lnTo>
                    <a:lnTo>
                      <a:pt x="1568" y="349"/>
                    </a:lnTo>
                    <a:lnTo>
                      <a:pt x="1571" y="349"/>
                    </a:lnTo>
                    <a:lnTo>
                      <a:pt x="1573" y="349"/>
                    </a:lnTo>
                    <a:lnTo>
                      <a:pt x="1575" y="349"/>
                    </a:lnTo>
                    <a:lnTo>
                      <a:pt x="1578" y="349"/>
                    </a:lnTo>
                    <a:lnTo>
                      <a:pt x="1580" y="349"/>
                    </a:lnTo>
                    <a:lnTo>
                      <a:pt x="1583" y="349"/>
                    </a:lnTo>
                    <a:lnTo>
                      <a:pt x="1585" y="349"/>
                    </a:lnTo>
                    <a:lnTo>
                      <a:pt x="1588" y="349"/>
                    </a:lnTo>
                    <a:lnTo>
                      <a:pt x="1590" y="349"/>
                    </a:lnTo>
                    <a:lnTo>
                      <a:pt x="1592" y="349"/>
                    </a:lnTo>
                    <a:lnTo>
                      <a:pt x="1595" y="349"/>
                    </a:lnTo>
                    <a:lnTo>
                      <a:pt x="1597" y="349"/>
                    </a:lnTo>
                    <a:lnTo>
                      <a:pt x="1600" y="349"/>
                    </a:lnTo>
                    <a:lnTo>
                      <a:pt x="1602" y="349"/>
                    </a:lnTo>
                    <a:lnTo>
                      <a:pt x="1604" y="349"/>
                    </a:lnTo>
                    <a:lnTo>
                      <a:pt x="1607" y="349"/>
                    </a:lnTo>
                    <a:lnTo>
                      <a:pt x="1609" y="349"/>
                    </a:lnTo>
                    <a:lnTo>
                      <a:pt x="1612" y="349"/>
                    </a:lnTo>
                    <a:lnTo>
                      <a:pt x="1614" y="349"/>
                    </a:lnTo>
                    <a:lnTo>
                      <a:pt x="1616" y="349"/>
                    </a:lnTo>
                    <a:lnTo>
                      <a:pt x="1619" y="349"/>
                    </a:lnTo>
                    <a:lnTo>
                      <a:pt x="1621" y="349"/>
                    </a:lnTo>
                    <a:lnTo>
                      <a:pt x="1624" y="349"/>
                    </a:lnTo>
                    <a:lnTo>
                      <a:pt x="1626" y="349"/>
                    </a:lnTo>
                    <a:lnTo>
                      <a:pt x="1629" y="349"/>
                    </a:lnTo>
                    <a:lnTo>
                      <a:pt x="1631" y="349"/>
                    </a:lnTo>
                    <a:lnTo>
                      <a:pt x="1633" y="349"/>
                    </a:lnTo>
                    <a:lnTo>
                      <a:pt x="1636" y="349"/>
                    </a:lnTo>
                    <a:lnTo>
                      <a:pt x="1638" y="349"/>
                    </a:lnTo>
                    <a:lnTo>
                      <a:pt x="1641" y="349"/>
                    </a:lnTo>
                    <a:lnTo>
                      <a:pt x="1643" y="349"/>
                    </a:lnTo>
                    <a:lnTo>
                      <a:pt x="1645" y="349"/>
                    </a:lnTo>
                    <a:lnTo>
                      <a:pt x="1648" y="349"/>
                    </a:lnTo>
                    <a:lnTo>
                      <a:pt x="1650" y="349"/>
                    </a:lnTo>
                    <a:lnTo>
                      <a:pt x="1653" y="349"/>
                    </a:lnTo>
                    <a:lnTo>
                      <a:pt x="1655" y="349"/>
                    </a:lnTo>
                    <a:lnTo>
                      <a:pt x="1657" y="349"/>
                    </a:lnTo>
                    <a:lnTo>
                      <a:pt x="1660" y="349"/>
                    </a:lnTo>
                    <a:lnTo>
                      <a:pt x="1662" y="349"/>
                    </a:lnTo>
                    <a:lnTo>
                      <a:pt x="1665" y="349"/>
                    </a:lnTo>
                    <a:lnTo>
                      <a:pt x="1667" y="349"/>
                    </a:lnTo>
                    <a:lnTo>
                      <a:pt x="1670" y="349"/>
                    </a:lnTo>
                    <a:lnTo>
                      <a:pt x="1672" y="349"/>
                    </a:lnTo>
                    <a:lnTo>
                      <a:pt x="1674" y="349"/>
                    </a:lnTo>
                    <a:lnTo>
                      <a:pt x="1677" y="349"/>
                    </a:lnTo>
                    <a:lnTo>
                      <a:pt x="1679" y="349"/>
                    </a:lnTo>
                    <a:lnTo>
                      <a:pt x="1682" y="349"/>
                    </a:lnTo>
                    <a:lnTo>
                      <a:pt x="1684" y="349"/>
                    </a:lnTo>
                    <a:lnTo>
                      <a:pt x="1686" y="349"/>
                    </a:lnTo>
                    <a:lnTo>
                      <a:pt x="1689" y="349"/>
                    </a:lnTo>
                    <a:lnTo>
                      <a:pt x="1691" y="349"/>
                    </a:lnTo>
                    <a:lnTo>
                      <a:pt x="1694" y="349"/>
                    </a:lnTo>
                    <a:lnTo>
                      <a:pt x="1696" y="349"/>
                    </a:lnTo>
                    <a:lnTo>
                      <a:pt x="1698" y="349"/>
                    </a:lnTo>
                    <a:lnTo>
                      <a:pt x="1701" y="349"/>
                    </a:lnTo>
                    <a:lnTo>
                      <a:pt x="1703" y="349"/>
                    </a:lnTo>
                    <a:lnTo>
                      <a:pt x="1706" y="349"/>
                    </a:lnTo>
                    <a:lnTo>
                      <a:pt x="1708" y="349"/>
                    </a:lnTo>
                    <a:lnTo>
                      <a:pt x="1711" y="349"/>
                    </a:lnTo>
                    <a:lnTo>
                      <a:pt x="1713" y="349"/>
                    </a:lnTo>
                    <a:lnTo>
                      <a:pt x="1715" y="349"/>
                    </a:lnTo>
                    <a:lnTo>
                      <a:pt x="1718" y="349"/>
                    </a:lnTo>
                    <a:lnTo>
                      <a:pt x="1720" y="349"/>
                    </a:lnTo>
                    <a:lnTo>
                      <a:pt x="1723" y="349"/>
                    </a:lnTo>
                    <a:lnTo>
                      <a:pt x="1725" y="349"/>
                    </a:lnTo>
                    <a:lnTo>
                      <a:pt x="1727" y="349"/>
                    </a:lnTo>
                    <a:lnTo>
                      <a:pt x="1730" y="349"/>
                    </a:lnTo>
                    <a:lnTo>
                      <a:pt x="1732" y="349"/>
                    </a:lnTo>
                    <a:lnTo>
                      <a:pt x="1735" y="349"/>
                    </a:lnTo>
                    <a:lnTo>
                      <a:pt x="1737" y="349"/>
                    </a:lnTo>
                    <a:lnTo>
                      <a:pt x="1740" y="349"/>
                    </a:lnTo>
                    <a:lnTo>
                      <a:pt x="1742" y="349"/>
                    </a:lnTo>
                    <a:lnTo>
                      <a:pt x="1744" y="349"/>
                    </a:lnTo>
                    <a:lnTo>
                      <a:pt x="1747" y="349"/>
                    </a:lnTo>
                    <a:lnTo>
                      <a:pt x="1749" y="349"/>
                    </a:lnTo>
                    <a:lnTo>
                      <a:pt x="1752" y="349"/>
                    </a:lnTo>
                    <a:lnTo>
                      <a:pt x="1754" y="349"/>
                    </a:lnTo>
                    <a:lnTo>
                      <a:pt x="1756" y="349"/>
                    </a:lnTo>
                    <a:lnTo>
                      <a:pt x="1759" y="349"/>
                    </a:lnTo>
                    <a:lnTo>
                      <a:pt x="1761" y="349"/>
                    </a:lnTo>
                    <a:lnTo>
                      <a:pt x="1764" y="349"/>
                    </a:lnTo>
                    <a:lnTo>
                      <a:pt x="1766" y="349"/>
                    </a:lnTo>
                    <a:lnTo>
                      <a:pt x="1768" y="349"/>
                    </a:lnTo>
                    <a:lnTo>
                      <a:pt x="1771" y="349"/>
                    </a:lnTo>
                    <a:lnTo>
                      <a:pt x="1773" y="349"/>
                    </a:lnTo>
                    <a:lnTo>
                      <a:pt x="1776" y="349"/>
                    </a:lnTo>
                    <a:lnTo>
                      <a:pt x="1778" y="349"/>
                    </a:lnTo>
                    <a:lnTo>
                      <a:pt x="1781" y="349"/>
                    </a:lnTo>
                    <a:lnTo>
                      <a:pt x="1783" y="349"/>
                    </a:lnTo>
                    <a:lnTo>
                      <a:pt x="1785" y="349"/>
                    </a:lnTo>
                    <a:lnTo>
                      <a:pt x="1788" y="349"/>
                    </a:lnTo>
                    <a:lnTo>
                      <a:pt x="1790" y="349"/>
                    </a:lnTo>
                    <a:lnTo>
                      <a:pt x="1793" y="349"/>
                    </a:lnTo>
                    <a:lnTo>
                      <a:pt x="1795" y="349"/>
                    </a:lnTo>
                    <a:lnTo>
                      <a:pt x="1797" y="349"/>
                    </a:lnTo>
                    <a:lnTo>
                      <a:pt x="1800" y="349"/>
                    </a:lnTo>
                    <a:lnTo>
                      <a:pt x="1802" y="349"/>
                    </a:lnTo>
                    <a:lnTo>
                      <a:pt x="1805" y="349"/>
                    </a:lnTo>
                    <a:lnTo>
                      <a:pt x="1807" y="349"/>
                    </a:lnTo>
                    <a:lnTo>
                      <a:pt x="1809" y="349"/>
                    </a:lnTo>
                    <a:lnTo>
                      <a:pt x="1812" y="349"/>
                    </a:lnTo>
                    <a:lnTo>
                      <a:pt x="1814" y="349"/>
                    </a:lnTo>
                    <a:lnTo>
                      <a:pt x="1817" y="349"/>
                    </a:lnTo>
                    <a:lnTo>
                      <a:pt x="1819" y="349"/>
                    </a:lnTo>
                    <a:lnTo>
                      <a:pt x="1822" y="349"/>
                    </a:lnTo>
                    <a:lnTo>
                      <a:pt x="1824" y="349"/>
                    </a:lnTo>
                    <a:lnTo>
                      <a:pt x="1826" y="349"/>
                    </a:lnTo>
                    <a:lnTo>
                      <a:pt x="1829" y="349"/>
                    </a:lnTo>
                    <a:lnTo>
                      <a:pt x="1831" y="349"/>
                    </a:lnTo>
                    <a:lnTo>
                      <a:pt x="1834" y="349"/>
                    </a:lnTo>
                    <a:lnTo>
                      <a:pt x="1836" y="349"/>
                    </a:lnTo>
                    <a:lnTo>
                      <a:pt x="1838" y="349"/>
                    </a:lnTo>
                    <a:lnTo>
                      <a:pt x="1841" y="349"/>
                    </a:lnTo>
                    <a:lnTo>
                      <a:pt x="1843" y="349"/>
                    </a:lnTo>
                    <a:lnTo>
                      <a:pt x="1846" y="349"/>
                    </a:lnTo>
                    <a:lnTo>
                      <a:pt x="1848" y="349"/>
                    </a:lnTo>
                    <a:lnTo>
                      <a:pt x="1851" y="349"/>
                    </a:lnTo>
                    <a:lnTo>
                      <a:pt x="1853" y="349"/>
                    </a:lnTo>
                    <a:lnTo>
                      <a:pt x="1855" y="349"/>
                    </a:lnTo>
                    <a:lnTo>
                      <a:pt x="1858" y="349"/>
                    </a:lnTo>
                    <a:lnTo>
                      <a:pt x="1860" y="349"/>
                    </a:lnTo>
                    <a:lnTo>
                      <a:pt x="1863" y="349"/>
                    </a:lnTo>
                    <a:lnTo>
                      <a:pt x="1865" y="349"/>
                    </a:lnTo>
                    <a:lnTo>
                      <a:pt x="1867" y="349"/>
                    </a:lnTo>
                    <a:lnTo>
                      <a:pt x="1870" y="349"/>
                    </a:lnTo>
                    <a:lnTo>
                      <a:pt x="1872" y="349"/>
                    </a:lnTo>
                    <a:lnTo>
                      <a:pt x="1875" y="349"/>
                    </a:lnTo>
                    <a:lnTo>
                      <a:pt x="1877" y="349"/>
                    </a:lnTo>
                    <a:lnTo>
                      <a:pt x="1879" y="349"/>
                    </a:lnTo>
                    <a:lnTo>
                      <a:pt x="1882" y="349"/>
                    </a:lnTo>
                    <a:lnTo>
                      <a:pt x="1884" y="349"/>
                    </a:lnTo>
                    <a:lnTo>
                      <a:pt x="1887" y="349"/>
                    </a:lnTo>
                    <a:lnTo>
                      <a:pt x="1889" y="349"/>
                    </a:lnTo>
                    <a:lnTo>
                      <a:pt x="1892" y="349"/>
                    </a:lnTo>
                    <a:lnTo>
                      <a:pt x="1894" y="349"/>
                    </a:lnTo>
                    <a:lnTo>
                      <a:pt x="1896" y="349"/>
                    </a:lnTo>
                    <a:lnTo>
                      <a:pt x="1899" y="349"/>
                    </a:lnTo>
                    <a:lnTo>
                      <a:pt x="1901" y="349"/>
                    </a:lnTo>
                    <a:lnTo>
                      <a:pt x="1904" y="349"/>
                    </a:lnTo>
                    <a:lnTo>
                      <a:pt x="1906" y="349"/>
                    </a:lnTo>
                    <a:lnTo>
                      <a:pt x="1908" y="349"/>
                    </a:lnTo>
                    <a:lnTo>
                      <a:pt x="1911" y="349"/>
                    </a:lnTo>
                    <a:lnTo>
                      <a:pt x="1913" y="349"/>
                    </a:lnTo>
                    <a:lnTo>
                      <a:pt x="1916" y="349"/>
                    </a:lnTo>
                    <a:lnTo>
                      <a:pt x="1918" y="349"/>
                    </a:lnTo>
                    <a:lnTo>
                      <a:pt x="1920" y="349"/>
                    </a:lnTo>
                    <a:lnTo>
                      <a:pt x="1923" y="349"/>
                    </a:lnTo>
                    <a:lnTo>
                      <a:pt x="1925" y="349"/>
                    </a:lnTo>
                    <a:lnTo>
                      <a:pt x="1928" y="349"/>
                    </a:lnTo>
                    <a:lnTo>
                      <a:pt x="1930" y="349"/>
                    </a:lnTo>
                    <a:lnTo>
                      <a:pt x="1933" y="349"/>
                    </a:lnTo>
                    <a:lnTo>
                      <a:pt x="1935" y="349"/>
                    </a:lnTo>
                    <a:lnTo>
                      <a:pt x="1937" y="349"/>
                    </a:lnTo>
                    <a:lnTo>
                      <a:pt x="1940" y="349"/>
                    </a:lnTo>
                    <a:lnTo>
                      <a:pt x="1942" y="349"/>
                    </a:lnTo>
                    <a:lnTo>
                      <a:pt x="1945" y="349"/>
                    </a:lnTo>
                    <a:lnTo>
                      <a:pt x="1947" y="349"/>
                    </a:lnTo>
                    <a:lnTo>
                      <a:pt x="1949" y="349"/>
                    </a:lnTo>
                    <a:lnTo>
                      <a:pt x="1952" y="349"/>
                    </a:lnTo>
                    <a:lnTo>
                      <a:pt x="1954" y="349"/>
                    </a:lnTo>
                    <a:lnTo>
                      <a:pt x="1957" y="349"/>
                    </a:lnTo>
                    <a:lnTo>
                      <a:pt x="1959" y="349"/>
                    </a:lnTo>
                    <a:lnTo>
                      <a:pt x="1961" y="349"/>
                    </a:lnTo>
                    <a:lnTo>
                      <a:pt x="1964" y="349"/>
                    </a:lnTo>
                    <a:lnTo>
                      <a:pt x="1966" y="349"/>
                    </a:lnTo>
                    <a:lnTo>
                      <a:pt x="1969" y="349"/>
                    </a:lnTo>
                    <a:lnTo>
                      <a:pt x="1971" y="349"/>
                    </a:lnTo>
                    <a:lnTo>
                      <a:pt x="1974" y="349"/>
                    </a:lnTo>
                    <a:lnTo>
                      <a:pt x="1976" y="349"/>
                    </a:lnTo>
                    <a:lnTo>
                      <a:pt x="1978" y="349"/>
                    </a:lnTo>
                    <a:lnTo>
                      <a:pt x="1981" y="349"/>
                    </a:lnTo>
                    <a:lnTo>
                      <a:pt x="1983" y="349"/>
                    </a:lnTo>
                    <a:lnTo>
                      <a:pt x="1986" y="349"/>
                    </a:lnTo>
                    <a:lnTo>
                      <a:pt x="1988" y="349"/>
                    </a:lnTo>
                    <a:lnTo>
                      <a:pt x="1990" y="349"/>
                    </a:lnTo>
                    <a:lnTo>
                      <a:pt x="1993" y="349"/>
                    </a:lnTo>
                    <a:lnTo>
                      <a:pt x="1995" y="349"/>
                    </a:lnTo>
                    <a:lnTo>
                      <a:pt x="1998" y="349"/>
                    </a:lnTo>
                    <a:lnTo>
                      <a:pt x="2000" y="349"/>
                    </a:lnTo>
                    <a:lnTo>
                      <a:pt x="2003" y="349"/>
                    </a:lnTo>
                    <a:lnTo>
                      <a:pt x="2005" y="349"/>
                    </a:lnTo>
                    <a:lnTo>
                      <a:pt x="2007" y="349"/>
                    </a:lnTo>
                    <a:lnTo>
                      <a:pt x="2010" y="349"/>
                    </a:lnTo>
                    <a:lnTo>
                      <a:pt x="2012" y="349"/>
                    </a:lnTo>
                    <a:lnTo>
                      <a:pt x="2015" y="349"/>
                    </a:lnTo>
                    <a:lnTo>
                      <a:pt x="2017" y="349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" name="Freeform 14956"/>
              <p:cNvSpPr>
                <a:spLocks/>
              </p:cNvSpPr>
              <p:nvPr/>
            </p:nvSpPr>
            <p:spPr bwMode="auto">
              <a:xfrm>
                <a:off x="553083" y="2763192"/>
                <a:ext cx="2803025" cy="311407"/>
              </a:xfrm>
              <a:custGeom>
                <a:avLst/>
                <a:gdLst>
                  <a:gd name="T0" fmla="*/ 29 w 2017"/>
                  <a:gd name="T1" fmla="*/ 349 h 349"/>
                  <a:gd name="T2" fmla="*/ 63 w 2017"/>
                  <a:gd name="T3" fmla="*/ 349 h 349"/>
                  <a:gd name="T4" fmla="*/ 96 w 2017"/>
                  <a:gd name="T5" fmla="*/ 349 h 349"/>
                  <a:gd name="T6" fmla="*/ 130 w 2017"/>
                  <a:gd name="T7" fmla="*/ 349 h 349"/>
                  <a:gd name="T8" fmla="*/ 164 w 2017"/>
                  <a:gd name="T9" fmla="*/ 349 h 349"/>
                  <a:gd name="T10" fmla="*/ 198 w 2017"/>
                  <a:gd name="T11" fmla="*/ 349 h 349"/>
                  <a:gd name="T12" fmla="*/ 232 w 2017"/>
                  <a:gd name="T13" fmla="*/ 349 h 349"/>
                  <a:gd name="T14" fmla="*/ 265 w 2017"/>
                  <a:gd name="T15" fmla="*/ 349 h 349"/>
                  <a:gd name="T16" fmla="*/ 299 w 2017"/>
                  <a:gd name="T17" fmla="*/ 349 h 349"/>
                  <a:gd name="T18" fmla="*/ 333 w 2017"/>
                  <a:gd name="T19" fmla="*/ 349 h 349"/>
                  <a:gd name="T20" fmla="*/ 367 w 2017"/>
                  <a:gd name="T21" fmla="*/ 349 h 349"/>
                  <a:gd name="T22" fmla="*/ 400 w 2017"/>
                  <a:gd name="T23" fmla="*/ 349 h 349"/>
                  <a:gd name="T24" fmla="*/ 434 w 2017"/>
                  <a:gd name="T25" fmla="*/ 349 h 349"/>
                  <a:gd name="T26" fmla="*/ 468 w 2017"/>
                  <a:gd name="T27" fmla="*/ 349 h 349"/>
                  <a:gd name="T28" fmla="*/ 502 w 2017"/>
                  <a:gd name="T29" fmla="*/ 349 h 349"/>
                  <a:gd name="T30" fmla="*/ 536 w 2017"/>
                  <a:gd name="T31" fmla="*/ 349 h 349"/>
                  <a:gd name="T32" fmla="*/ 569 w 2017"/>
                  <a:gd name="T33" fmla="*/ 349 h 349"/>
                  <a:gd name="T34" fmla="*/ 603 w 2017"/>
                  <a:gd name="T35" fmla="*/ 349 h 349"/>
                  <a:gd name="T36" fmla="*/ 637 w 2017"/>
                  <a:gd name="T37" fmla="*/ 349 h 349"/>
                  <a:gd name="T38" fmla="*/ 671 w 2017"/>
                  <a:gd name="T39" fmla="*/ 349 h 349"/>
                  <a:gd name="T40" fmla="*/ 704 w 2017"/>
                  <a:gd name="T41" fmla="*/ 349 h 349"/>
                  <a:gd name="T42" fmla="*/ 738 w 2017"/>
                  <a:gd name="T43" fmla="*/ 349 h 349"/>
                  <a:gd name="T44" fmla="*/ 772 w 2017"/>
                  <a:gd name="T45" fmla="*/ 349 h 349"/>
                  <a:gd name="T46" fmla="*/ 806 w 2017"/>
                  <a:gd name="T47" fmla="*/ 349 h 349"/>
                  <a:gd name="T48" fmla="*/ 840 w 2017"/>
                  <a:gd name="T49" fmla="*/ 70 h 349"/>
                  <a:gd name="T50" fmla="*/ 873 w 2017"/>
                  <a:gd name="T51" fmla="*/ 349 h 349"/>
                  <a:gd name="T52" fmla="*/ 907 w 2017"/>
                  <a:gd name="T53" fmla="*/ 349 h 349"/>
                  <a:gd name="T54" fmla="*/ 941 w 2017"/>
                  <a:gd name="T55" fmla="*/ 349 h 349"/>
                  <a:gd name="T56" fmla="*/ 975 w 2017"/>
                  <a:gd name="T57" fmla="*/ 349 h 349"/>
                  <a:gd name="T58" fmla="*/ 1008 w 2017"/>
                  <a:gd name="T59" fmla="*/ 349 h 349"/>
                  <a:gd name="T60" fmla="*/ 1042 w 2017"/>
                  <a:gd name="T61" fmla="*/ 349 h 349"/>
                  <a:gd name="T62" fmla="*/ 1076 w 2017"/>
                  <a:gd name="T63" fmla="*/ 349 h 349"/>
                  <a:gd name="T64" fmla="*/ 1110 w 2017"/>
                  <a:gd name="T65" fmla="*/ 349 h 349"/>
                  <a:gd name="T66" fmla="*/ 1144 w 2017"/>
                  <a:gd name="T67" fmla="*/ 349 h 349"/>
                  <a:gd name="T68" fmla="*/ 1177 w 2017"/>
                  <a:gd name="T69" fmla="*/ 349 h 349"/>
                  <a:gd name="T70" fmla="*/ 1211 w 2017"/>
                  <a:gd name="T71" fmla="*/ 349 h 349"/>
                  <a:gd name="T72" fmla="*/ 1245 w 2017"/>
                  <a:gd name="T73" fmla="*/ 349 h 349"/>
                  <a:gd name="T74" fmla="*/ 1279 w 2017"/>
                  <a:gd name="T75" fmla="*/ 349 h 349"/>
                  <a:gd name="T76" fmla="*/ 1312 w 2017"/>
                  <a:gd name="T77" fmla="*/ 349 h 349"/>
                  <a:gd name="T78" fmla="*/ 1346 w 2017"/>
                  <a:gd name="T79" fmla="*/ 349 h 349"/>
                  <a:gd name="T80" fmla="*/ 1380 w 2017"/>
                  <a:gd name="T81" fmla="*/ 349 h 349"/>
                  <a:gd name="T82" fmla="*/ 1414 w 2017"/>
                  <a:gd name="T83" fmla="*/ 349 h 349"/>
                  <a:gd name="T84" fmla="*/ 1448 w 2017"/>
                  <a:gd name="T85" fmla="*/ 349 h 349"/>
                  <a:gd name="T86" fmla="*/ 1481 w 2017"/>
                  <a:gd name="T87" fmla="*/ 349 h 349"/>
                  <a:gd name="T88" fmla="*/ 1515 w 2017"/>
                  <a:gd name="T89" fmla="*/ 349 h 349"/>
                  <a:gd name="T90" fmla="*/ 1549 w 2017"/>
                  <a:gd name="T91" fmla="*/ 349 h 349"/>
                  <a:gd name="T92" fmla="*/ 1583 w 2017"/>
                  <a:gd name="T93" fmla="*/ 349 h 349"/>
                  <a:gd name="T94" fmla="*/ 1616 w 2017"/>
                  <a:gd name="T95" fmla="*/ 349 h 349"/>
                  <a:gd name="T96" fmla="*/ 1650 w 2017"/>
                  <a:gd name="T97" fmla="*/ 349 h 349"/>
                  <a:gd name="T98" fmla="*/ 1684 w 2017"/>
                  <a:gd name="T99" fmla="*/ 349 h 349"/>
                  <a:gd name="T100" fmla="*/ 1718 w 2017"/>
                  <a:gd name="T101" fmla="*/ 349 h 349"/>
                  <a:gd name="T102" fmla="*/ 1752 w 2017"/>
                  <a:gd name="T103" fmla="*/ 349 h 349"/>
                  <a:gd name="T104" fmla="*/ 1785 w 2017"/>
                  <a:gd name="T105" fmla="*/ 349 h 349"/>
                  <a:gd name="T106" fmla="*/ 1819 w 2017"/>
                  <a:gd name="T107" fmla="*/ 349 h 349"/>
                  <a:gd name="T108" fmla="*/ 1853 w 2017"/>
                  <a:gd name="T109" fmla="*/ 349 h 349"/>
                  <a:gd name="T110" fmla="*/ 1887 w 2017"/>
                  <a:gd name="T111" fmla="*/ 349 h 349"/>
                  <a:gd name="T112" fmla="*/ 1920 w 2017"/>
                  <a:gd name="T113" fmla="*/ 349 h 349"/>
                  <a:gd name="T114" fmla="*/ 1954 w 2017"/>
                  <a:gd name="T115" fmla="*/ 349 h 349"/>
                  <a:gd name="T116" fmla="*/ 1988 w 2017"/>
                  <a:gd name="T117" fmla="*/ 34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349">
                    <a:moveTo>
                      <a:pt x="0" y="349"/>
                    </a:moveTo>
                    <a:lnTo>
                      <a:pt x="0" y="349"/>
                    </a:lnTo>
                    <a:lnTo>
                      <a:pt x="2" y="349"/>
                    </a:lnTo>
                    <a:lnTo>
                      <a:pt x="5" y="349"/>
                    </a:lnTo>
                    <a:lnTo>
                      <a:pt x="7" y="349"/>
                    </a:lnTo>
                    <a:lnTo>
                      <a:pt x="10" y="349"/>
                    </a:lnTo>
                    <a:lnTo>
                      <a:pt x="12" y="349"/>
                    </a:lnTo>
                    <a:lnTo>
                      <a:pt x="14" y="349"/>
                    </a:lnTo>
                    <a:lnTo>
                      <a:pt x="17" y="349"/>
                    </a:lnTo>
                    <a:lnTo>
                      <a:pt x="19" y="349"/>
                    </a:lnTo>
                    <a:lnTo>
                      <a:pt x="22" y="349"/>
                    </a:lnTo>
                    <a:lnTo>
                      <a:pt x="24" y="349"/>
                    </a:lnTo>
                    <a:lnTo>
                      <a:pt x="26" y="349"/>
                    </a:lnTo>
                    <a:lnTo>
                      <a:pt x="29" y="349"/>
                    </a:lnTo>
                    <a:lnTo>
                      <a:pt x="31" y="349"/>
                    </a:lnTo>
                    <a:lnTo>
                      <a:pt x="34" y="349"/>
                    </a:lnTo>
                    <a:lnTo>
                      <a:pt x="36" y="349"/>
                    </a:lnTo>
                    <a:lnTo>
                      <a:pt x="39" y="349"/>
                    </a:lnTo>
                    <a:lnTo>
                      <a:pt x="41" y="349"/>
                    </a:lnTo>
                    <a:lnTo>
                      <a:pt x="43" y="349"/>
                    </a:lnTo>
                    <a:lnTo>
                      <a:pt x="46" y="349"/>
                    </a:lnTo>
                    <a:lnTo>
                      <a:pt x="48" y="349"/>
                    </a:lnTo>
                    <a:lnTo>
                      <a:pt x="51" y="349"/>
                    </a:lnTo>
                    <a:lnTo>
                      <a:pt x="53" y="349"/>
                    </a:lnTo>
                    <a:lnTo>
                      <a:pt x="55" y="349"/>
                    </a:lnTo>
                    <a:lnTo>
                      <a:pt x="58" y="349"/>
                    </a:lnTo>
                    <a:lnTo>
                      <a:pt x="60" y="349"/>
                    </a:lnTo>
                    <a:lnTo>
                      <a:pt x="63" y="349"/>
                    </a:lnTo>
                    <a:lnTo>
                      <a:pt x="65" y="349"/>
                    </a:lnTo>
                    <a:lnTo>
                      <a:pt x="67" y="349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5" y="349"/>
                    </a:lnTo>
                    <a:lnTo>
                      <a:pt x="77" y="349"/>
                    </a:lnTo>
                    <a:lnTo>
                      <a:pt x="80" y="349"/>
                    </a:lnTo>
                    <a:lnTo>
                      <a:pt x="82" y="349"/>
                    </a:lnTo>
                    <a:lnTo>
                      <a:pt x="84" y="349"/>
                    </a:lnTo>
                    <a:lnTo>
                      <a:pt x="87" y="349"/>
                    </a:lnTo>
                    <a:lnTo>
                      <a:pt x="89" y="349"/>
                    </a:lnTo>
                    <a:lnTo>
                      <a:pt x="92" y="349"/>
                    </a:lnTo>
                    <a:lnTo>
                      <a:pt x="94" y="349"/>
                    </a:lnTo>
                    <a:lnTo>
                      <a:pt x="96" y="349"/>
                    </a:lnTo>
                    <a:lnTo>
                      <a:pt x="99" y="349"/>
                    </a:lnTo>
                    <a:lnTo>
                      <a:pt x="101" y="349"/>
                    </a:lnTo>
                    <a:lnTo>
                      <a:pt x="104" y="349"/>
                    </a:lnTo>
                    <a:lnTo>
                      <a:pt x="106" y="349"/>
                    </a:lnTo>
                    <a:lnTo>
                      <a:pt x="108" y="349"/>
                    </a:lnTo>
                    <a:lnTo>
                      <a:pt x="111" y="349"/>
                    </a:lnTo>
                    <a:lnTo>
                      <a:pt x="113" y="349"/>
                    </a:lnTo>
                    <a:lnTo>
                      <a:pt x="116" y="349"/>
                    </a:lnTo>
                    <a:lnTo>
                      <a:pt x="118" y="349"/>
                    </a:lnTo>
                    <a:lnTo>
                      <a:pt x="121" y="349"/>
                    </a:lnTo>
                    <a:lnTo>
                      <a:pt x="123" y="349"/>
                    </a:lnTo>
                    <a:lnTo>
                      <a:pt x="125" y="349"/>
                    </a:lnTo>
                    <a:lnTo>
                      <a:pt x="128" y="349"/>
                    </a:lnTo>
                    <a:lnTo>
                      <a:pt x="130" y="349"/>
                    </a:lnTo>
                    <a:lnTo>
                      <a:pt x="133" y="349"/>
                    </a:lnTo>
                    <a:lnTo>
                      <a:pt x="135" y="349"/>
                    </a:lnTo>
                    <a:lnTo>
                      <a:pt x="137" y="349"/>
                    </a:lnTo>
                    <a:lnTo>
                      <a:pt x="140" y="349"/>
                    </a:lnTo>
                    <a:lnTo>
                      <a:pt x="142" y="349"/>
                    </a:lnTo>
                    <a:lnTo>
                      <a:pt x="145" y="349"/>
                    </a:lnTo>
                    <a:lnTo>
                      <a:pt x="147" y="349"/>
                    </a:lnTo>
                    <a:lnTo>
                      <a:pt x="150" y="349"/>
                    </a:lnTo>
                    <a:lnTo>
                      <a:pt x="152" y="349"/>
                    </a:lnTo>
                    <a:lnTo>
                      <a:pt x="154" y="349"/>
                    </a:lnTo>
                    <a:lnTo>
                      <a:pt x="157" y="349"/>
                    </a:lnTo>
                    <a:lnTo>
                      <a:pt x="159" y="349"/>
                    </a:lnTo>
                    <a:lnTo>
                      <a:pt x="162" y="349"/>
                    </a:lnTo>
                    <a:lnTo>
                      <a:pt x="164" y="349"/>
                    </a:lnTo>
                    <a:lnTo>
                      <a:pt x="166" y="349"/>
                    </a:lnTo>
                    <a:lnTo>
                      <a:pt x="169" y="349"/>
                    </a:lnTo>
                    <a:lnTo>
                      <a:pt x="171" y="349"/>
                    </a:lnTo>
                    <a:lnTo>
                      <a:pt x="174" y="349"/>
                    </a:lnTo>
                    <a:lnTo>
                      <a:pt x="176" y="349"/>
                    </a:lnTo>
                    <a:lnTo>
                      <a:pt x="178" y="349"/>
                    </a:lnTo>
                    <a:lnTo>
                      <a:pt x="181" y="349"/>
                    </a:lnTo>
                    <a:lnTo>
                      <a:pt x="183" y="349"/>
                    </a:lnTo>
                    <a:lnTo>
                      <a:pt x="186" y="349"/>
                    </a:lnTo>
                    <a:lnTo>
                      <a:pt x="188" y="349"/>
                    </a:lnTo>
                    <a:lnTo>
                      <a:pt x="191" y="349"/>
                    </a:lnTo>
                    <a:lnTo>
                      <a:pt x="193" y="349"/>
                    </a:lnTo>
                    <a:lnTo>
                      <a:pt x="195" y="349"/>
                    </a:lnTo>
                    <a:lnTo>
                      <a:pt x="198" y="349"/>
                    </a:lnTo>
                    <a:lnTo>
                      <a:pt x="200" y="349"/>
                    </a:lnTo>
                    <a:lnTo>
                      <a:pt x="203" y="349"/>
                    </a:lnTo>
                    <a:lnTo>
                      <a:pt x="205" y="349"/>
                    </a:lnTo>
                    <a:lnTo>
                      <a:pt x="207" y="349"/>
                    </a:lnTo>
                    <a:lnTo>
                      <a:pt x="210" y="349"/>
                    </a:lnTo>
                    <a:lnTo>
                      <a:pt x="212" y="349"/>
                    </a:lnTo>
                    <a:lnTo>
                      <a:pt x="215" y="349"/>
                    </a:lnTo>
                    <a:lnTo>
                      <a:pt x="217" y="349"/>
                    </a:lnTo>
                    <a:lnTo>
                      <a:pt x="219" y="349"/>
                    </a:lnTo>
                    <a:lnTo>
                      <a:pt x="222" y="349"/>
                    </a:lnTo>
                    <a:lnTo>
                      <a:pt x="224" y="349"/>
                    </a:lnTo>
                    <a:lnTo>
                      <a:pt x="227" y="349"/>
                    </a:lnTo>
                    <a:lnTo>
                      <a:pt x="229" y="349"/>
                    </a:lnTo>
                    <a:lnTo>
                      <a:pt x="232" y="349"/>
                    </a:lnTo>
                    <a:lnTo>
                      <a:pt x="234" y="349"/>
                    </a:lnTo>
                    <a:lnTo>
                      <a:pt x="236" y="349"/>
                    </a:lnTo>
                    <a:lnTo>
                      <a:pt x="239" y="349"/>
                    </a:lnTo>
                    <a:lnTo>
                      <a:pt x="241" y="349"/>
                    </a:lnTo>
                    <a:lnTo>
                      <a:pt x="244" y="349"/>
                    </a:lnTo>
                    <a:lnTo>
                      <a:pt x="246" y="349"/>
                    </a:lnTo>
                    <a:lnTo>
                      <a:pt x="248" y="349"/>
                    </a:lnTo>
                    <a:lnTo>
                      <a:pt x="251" y="349"/>
                    </a:lnTo>
                    <a:lnTo>
                      <a:pt x="253" y="349"/>
                    </a:lnTo>
                    <a:lnTo>
                      <a:pt x="256" y="349"/>
                    </a:lnTo>
                    <a:lnTo>
                      <a:pt x="258" y="349"/>
                    </a:lnTo>
                    <a:lnTo>
                      <a:pt x="260" y="349"/>
                    </a:lnTo>
                    <a:lnTo>
                      <a:pt x="263" y="349"/>
                    </a:lnTo>
                    <a:lnTo>
                      <a:pt x="265" y="349"/>
                    </a:lnTo>
                    <a:lnTo>
                      <a:pt x="268" y="349"/>
                    </a:lnTo>
                    <a:lnTo>
                      <a:pt x="270" y="349"/>
                    </a:lnTo>
                    <a:lnTo>
                      <a:pt x="273" y="349"/>
                    </a:lnTo>
                    <a:lnTo>
                      <a:pt x="275" y="349"/>
                    </a:lnTo>
                    <a:lnTo>
                      <a:pt x="277" y="349"/>
                    </a:lnTo>
                    <a:lnTo>
                      <a:pt x="280" y="349"/>
                    </a:lnTo>
                    <a:lnTo>
                      <a:pt x="282" y="349"/>
                    </a:lnTo>
                    <a:lnTo>
                      <a:pt x="285" y="349"/>
                    </a:lnTo>
                    <a:lnTo>
                      <a:pt x="287" y="349"/>
                    </a:lnTo>
                    <a:lnTo>
                      <a:pt x="289" y="349"/>
                    </a:lnTo>
                    <a:lnTo>
                      <a:pt x="292" y="349"/>
                    </a:lnTo>
                    <a:lnTo>
                      <a:pt x="294" y="349"/>
                    </a:lnTo>
                    <a:lnTo>
                      <a:pt x="297" y="349"/>
                    </a:lnTo>
                    <a:lnTo>
                      <a:pt x="299" y="349"/>
                    </a:lnTo>
                    <a:lnTo>
                      <a:pt x="302" y="349"/>
                    </a:lnTo>
                    <a:lnTo>
                      <a:pt x="304" y="349"/>
                    </a:lnTo>
                    <a:lnTo>
                      <a:pt x="306" y="349"/>
                    </a:lnTo>
                    <a:lnTo>
                      <a:pt x="309" y="349"/>
                    </a:lnTo>
                    <a:lnTo>
                      <a:pt x="311" y="349"/>
                    </a:lnTo>
                    <a:lnTo>
                      <a:pt x="314" y="349"/>
                    </a:lnTo>
                    <a:lnTo>
                      <a:pt x="316" y="349"/>
                    </a:lnTo>
                    <a:lnTo>
                      <a:pt x="318" y="349"/>
                    </a:lnTo>
                    <a:lnTo>
                      <a:pt x="321" y="349"/>
                    </a:lnTo>
                    <a:lnTo>
                      <a:pt x="323" y="349"/>
                    </a:lnTo>
                    <a:lnTo>
                      <a:pt x="326" y="349"/>
                    </a:lnTo>
                    <a:lnTo>
                      <a:pt x="328" y="349"/>
                    </a:lnTo>
                    <a:lnTo>
                      <a:pt x="330" y="349"/>
                    </a:lnTo>
                    <a:lnTo>
                      <a:pt x="333" y="349"/>
                    </a:lnTo>
                    <a:lnTo>
                      <a:pt x="335" y="349"/>
                    </a:lnTo>
                    <a:lnTo>
                      <a:pt x="338" y="349"/>
                    </a:lnTo>
                    <a:lnTo>
                      <a:pt x="340" y="349"/>
                    </a:lnTo>
                    <a:lnTo>
                      <a:pt x="343" y="349"/>
                    </a:lnTo>
                    <a:lnTo>
                      <a:pt x="345" y="349"/>
                    </a:lnTo>
                    <a:lnTo>
                      <a:pt x="347" y="349"/>
                    </a:lnTo>
                    <a:lnTo>
                      <a:pt x="350" y="349"/>
                    </a:lnTo>
                    <a:lnTo>
                      <a:pt x="352" y="349"/>
                    </a:lnTo>
                    <a:lnTo>
                      <a:pt x="355" y="349"/>
                    </a:lnTo>
                    <a:lnTo>
                      <a:pt x="357" y="349"/>
                    </a:lnTo>
                    <a:lnTo>
                      <a:pt x="359" y="349"/>
                    </a:lnTo>
                    <a:lnTo>
                      <a:pt x="362" y="349"/>
                    </a:lnTo>
                    <a:lnTo>
                      <a:pt x="364" y="349"/>
                    </a:lnTo>
                    <a:lnTo>
                      <a:pt x="367" y="349"/>
                    </a:lnTo>
                    <a:lnTo>
                      <a:pt x="369" y="349"/>
                    </a:lnTo>
                    <a:lnTo>
                      <a:pt x="371" y="349"/>
                    </a:lnTo>
                    <a:lnTo>
                      <a:pt x="374" y="349"/>
                    </a:lnTo>
                    <a:lnTo>
                      <a:pt x="376" y="349"/>
                    </a:lnTo>
                    <a:lnTo>
                      <a:pt x="379" y="349"/>
                    </a:lnTo>
                    <a:lnTo>
                      <a:pt x="381" y="349"/>
                    </a:lnTo>
                    <a:lnTo>
                      <a:pt x="384" y="349"/>
                    </a:lnTo>
                    <a:lnTo>
                      <a:pt x="386" y="349"/>
                    </a:lnTo>
                    <a:lnTo>
                      <a:pt x="388" y="349"/>
                    </a:lnTo>
                    <a:lnTo>
                      <a:pt x="391" y="349"/>
                    </a:lnTo>
                    <a:lnTo>
                      <a:pt x="393" y="349"/>
                    </a:lnTo>
                    <a:lnTo>
                      <a:pt x="396" y="349"/>
                    </a:lnTo>
                    <a:lnTo>
                      <a:pt x="398" y="349"/>
                    </a:lnTo>
                    <a:lnTo>
                      <a:pt x="400" y="349"/>
                    </a:lnTo>
                    <a:lnTo>
                      <a:pt x="403" y="349"/>
                    </a:lnTo>
                    <a:lnTo>
                      <a:pt x="405" y="349"/>
                    </a:lnTo>
                    <a:lnTo>
                      <a:pt x="408" y="349"/>
                    </a:lnTo>
                    <a:lnTo>
                      <a:pt x="410" y="349"/>
                    </a:lnTo>
                    <a:lnTo>
                      <a:pt x="412" y="349"/>
                    </a:lnTo>
                    <a:lnTo>
                      <a:pt x="415" y="349"/>
                    </a:lnTo>
                    <a:lnTo>
                      <a:pt x="417" y="349"/>
                    </a:lnTo>
                    <a:lnTo>
                      <a:pt x="420" y="349"/>
                    </a:lnTo>
                    <a:lnTo>
                      <a:pt x="422" y="349"/>
                    </a:lnTo>
                    <a:lnTo>
                      <a:pt x="425" y="349"/>
                    </a:lnTo>
                    <a:lnTo>
                      <a:pt x="427" y="349"/>
                    </a:lnTo>
                    <a:lnTo>
                      <a:pt x="429" y="349"/>
                    </a:lnTo>
                    <a:lnTo>
                      <a:pt x="432" y="349"/>
                    </a:lnTo>
                    <a:lnTo>
                      <a:pt x="434" y="349"/>
                    </a:lnTo>
                    <a:lnTo>
                      <a:pt x="437" y="349"/>
                    </a:lnTo>
                    <a:lnTo>
                      <a:pt x="439" y="349"/>
                    </a:lnTo>
                    <a:lnTo>
                      <a:pt x="441" y="349"/>
                    </a:lnTo>
                    <a:lnTo>
                      <a:pt x="444" y="349"/>
                    </a:lnTo>
                    <a:lnTo>
                      <a:pt x="446" y="349"/>
                    </a:lnTo>
                    <a:lnTo>
                      <a:pt x="449" y="349"/>
                    </a:lnTo>
                    <a:lnTo>
                      <a:pt x="451" y="349"/>
                    </a:lnTo>
                    <a:lnTo>
                      <a:pt x="454" y="349"/>
                    </a:lnTo>
                    <a:lnTo>
                      <a:pt x="456" y="349"/>
                    </a:lnTo>
                    <a:lnTo>
                      <a:pt x="458" y="349"/>
                    </a:lnTo>
                    <a:lnTo>
                      <a:pt x="461" y="349"/>
                    </a:lnTo>
                    <a:lnTo>
                      <a:pt x="463" y="349"/>
                    </a:lnTo>
                    <a:lnTo>
                      <a:pt x="466" y="349"/>
                    </a:lnTo>
                    <a:lnTo>
                      <a:pt x="468" y="349"/>
                    </a:lnTo>
                    <a:lnTo>
                      <a:pt x="470" y="349"/>
                    </a:lnTo>
                    <a:lnTo>
                      <a:pt x="473" y="349"/>
                    </a:lnTo>
                    <a:lnTo>
                      <a:pt x="475" y="349"/>
                    </a:lnTo>
                    <a:lnTo>
                      <a:pt x="478" y="349"/>
                    </a:lnTo>
                    <a:lnTo>
                      <a:pt x="480" y="349"/>
                    </a:lnTo>
                    <a:lnTo>
                      <a:pt x="482" y="349"/>
                    </a:lnTo>
                    <a:lnTo>
                      <a:pt x="485" y="349"/>
                    </a:lnTo>
                    <a:lnTo>
                      <a:pt x="487" y="349"/>
                    </a:lnTo>
                    <a:lnTo>
                      <a:pt x="490" y="349"/>
                    </a:lnTo>
                    <a:lnTo>
                      <a:pt x="492" y="349"/>
                    </a:lnTo>
                    <a:lnTo>
                      <a:pt x="495" y="349"/>
                    </a:lnTo>
                    <a:lnTo>
                      <a:pt x="497" y="349"/>
                    </a:lnTo>
                    <a:lnTo>
                      <a:pt x="499" y="349"/>
                    </a:lnTo>
                    <a:lnTo>
                      <a:pt x="502" y="349"/>
                    </a:lnTo>
                    <a:lnTo>
                      <a:pt x="504" y="349"/>
                    </a:lnTo>
                    <a:lnTo>
                      <a:pt x="507" y="349"/>
                    </a:lnTo>
                    <a:lnTo>
                      <a:pt x="509" y="349"/>
                    </a:lnTo>
                    <a:lnTo>
                      <a:pt x="511" y="349"/>
                    </a:lnTo>
                    <a:lnTo>
                      <a:pt x="514" y="349"/>
                    </a:lnTo>
                    <a:lnTo>
                      <a:pt x="516" y="349"/>
                    </a:lnTo>
                    <a:lnTo>
                      <a:pt x="519" y="349"/>
                    </a:lnTo>
                    <a:lnTo>
                      <a:pt x="521" y="349"/>
                    </a:lnTo>
                    <a:lnTo>
                      <a:pt x="523" y="349"/>
                    </a:lnTo>
                    <a:lnTo>
                      <a:pt x="526" y="349"/>
                    </a:lnTo>
                    <a:lnTo>
                      <a:pt x="528" y="349"/>
                    </a:lnTo>
                    <a:lnTo>
                      <a:pt x="531" y="349"/>
                    </a:lnTo>
                    <a:lnTo>
                      <a:pt x="533" y="349"/>
                    </a:lnTo>
                    <a:lnTo>
                      <a:pt x="536" y="349"/>
                    </a:lnTo>
                    <a:lnTo>
                      <a:pt x="538" y="349"/>
                    </a:lnTo>
                    <a:lnTo>
                      <a:pt x="540" y="349"/>
                    </a:lnTo>
                    <a:lnTo>
                      <a:pt x="543" y="349"/>
                    </a:lnTo>
                    <a:lnTo>
                      <a:pt x="545" y="349"/>
                    </a:lnTo>
                    <a:lnTo>
                      <a:pt x="548" y="349"/>
                    </a:lnTo>
                    <a:lnTo>
                      <a:pt x="550" y="349"/>
                    </a:lnTo>
                    <a:lnTo>
                      <a:pt x="552" y="349"/>
                    </a:lnTo>
                    <a:lnTo>
                      <a:pt x="555" y="349"/>
                    </a:lnTo>
                    <a:lnTo>
                      <a:pt x="557" y="349"/>
                    </a:lnTo>
                    <a:lnTo>
                      <a:pt x="560" y="349"/>
                    </a:lnTo>
                    <a:lnTo>
                      <a:pt x="562" y="349"/>
                    </a:lnTo>
                    <a:lnTo>
                      <a:pt x="564" y="349"/>
                    </a:lnTo>
                    <a:lnTo>
                      <a:pt x="567" y="349"/>
                    </a:lnTo>
                    <a:lnTo>
                      <a:pt x="569" y="349"/>
                    </a:lnTo>
                    <a:lnTo>
                      <a:pt x="572" y="349"/>
                    </a:lnTo>
                    <a:lnTo>
                      <a:pt x="574" y="349"/>
                    </a:lnTo>
                    <a:lnTo>
                      <a:pt x="577" y="349"/>
                    </a:lnTo>
                    <a:lnTo>
                      <a:pt x="579" y="349"/>
                    </a:lnTo>
                    <a:lnTo>
                      <a:pt x="581" y="349"/>
                    </a:lnTo>
                    <a:lnTo>
                      <a:pt x="584" y="349"/>
                    </a:lnTo>
                    <a:lnTo>
                      <a:pt x="586" y="349"/>
                    </a:lnTo>
                    <a:lnTo>
                      <a:pt x="589" y="349"/>
                    </a:lnTo>
                    <a:lnTo>
                      <a:pt x="591" y="349"/>
                    </a:lnTo>
                    <a:lnTo>
                      <a:pt x="593" y="349"/>
                    </a:lnTo>
                    <a:lnTo>
                      <a:pt x="596" y="349"/>
                    </a:lnTo>
                    <a:lnTo>
                      <a:pt x="598" y="349"/>
                    </a:lnTo>
                    <a:lnTo>
                      <a:pt x="601" y="349"/>
                    </a:lnTo>
                    <a:lnTo>
                      <a:pt x="603" y="349"/>
                    </a:lnTo>
                    <a:lnTo>
                      <a:pt x="606" y="349"/>
                    </a:lnTo>
                    <a:lnTo>
                      <a:pt x="608" y="349"/>
                    </a:lnTo>
                    <a:lnTo>
                      <a:pt x="610" y="349"/>
                    </a:lnTo>
                    <a:lnTo>
                      <a:pt x="613" y="349"/>
                    </a:lnTo>
                    <a:lnTo>
                      <a:pt x="615" y="349"/>
                    </a:lnTo>
                    <a:lnTo>
                      <a:pt x="618" y="349"/>
                    </a:lnTo>
                    <a:lnTo>
                      <a:pt x="620" y="349"/>
                    </a:lnTo>
                    <a:lnTo>
                      <a:pt x="622" y="349"/>
                    </a:lnTo>
                    <a:lnTo>
                      <a:pt x="625" y="349"/>
                    </a:lnTo>
                    <a:lnTo>
                      <a:pt x="627" y="349"/>
                    </a:lnTo>
                    <a:lnTo>
                      <a:pt x="630" y="349"/>
                    </a:lnTo>
                    <a:lnTo>
                      <a:pt x="632" y="349"/>
                    </a:lnTo>
                    <a:lnTo>
                      <a:pt x="634" y="349"/>
                    </a:lnTo>
                    <a:lnTo>
                      <a:pt x="637" y="349"/>
                    </a:lnTo>
                    <a:lnTo>
                      <a:pt x="639" y="349"/>
                    </a:lnTo>
                    <a:lnTo>
                      <a:pt x="642" y="349"/>
                    </a:lnTo>
                    <a:lnTo>
                      <a:pt x="644" y="349"/>
                    </a:lnTo>
                    <a:lnTo>
                      <a:pt x="647" y="349"/>
                    </a:lnTo>
                    <a:lnTo>
                      <a:pt x="649" y="349"/>
                    </a:lnTo>
                    <a:lnTo>
                      <a:pt x="651" y="349"/>
                    </a:lnTo>
                    <a:lnTo>
                      <a:pt x="654" y="349"/>
                    </a:lnTo>
                    <a:lnTo>
                      <a:pt x="656" y="349"/>
                    </a:lnTo>
                    <a:lnTo>
                      <a:pt x="659" y="349"/>
                    </a:lnTo>
                    <a:lnTo>
                      <a:pt x="661" y="349"/>
                    </a:lnTo>
                    <a:lnTo>
                      <a:pt x="663" y="349"/>
                    </a:lnTo>
                    <a:lnTo>
                      <a:pt x="666" y="349"/>
                    </a:lnTo>
                    <a:lnTo>
                      <a:pt x="668" y="349"/>
                    </a:lnTo>
                    <a:lnTo>
                      <a:pt x="671" y="349"/>
                    </a:lnTo>
                    <a:lnTo>
                      <a:pt x="673" y="349"/>
                    </a:lnTo>
                    <a:lnTo>
                      <a:pt x="675" y="349"/>
                    </a:lnTo>
                    <a:lnTo>
                      <a:pt x="678" y="349"/>
                    </a:lnTo>
                    <a:lnTo>
                      <a:pt x="680" y="349"/>
                    </a:lnTo>
                    <a:lnTo>
                      <a:pt x="683" y="349"/>
                    </a:lnTo>
                    <a:lnTo>
                      <a:pt x="685" y="349"/>
                    </a:lnTo>
                    <a:lnTo>
                      <a:pt x="688" y="349"/>
                    </a:lnTo>
                    <a:lnTo>
                      <a:pt x="690" y="349"/>
                    </a:lnTo>
                    <a:lnTo>
                      <a:pt x="692" y="349"/>
                    </a:lnTo>
                    <a:lnTo>
                      <a:pt x="695" y="349"/>
                    </a:lnTo>
                    <a:lnTo>
                      <a:pt x="697" y="349"/>
                    </a:lnTo>
                    <a:lnTo>
                      <a:pt x="700" y="349"/>
                    </a:lnTo>
                    <a:lnTo>
                      <a:pt x="702" y="349"/>
                    </a:lnTo>
                    <a:lnTo>
                      <a:pt x="704" y="349"/>
                    </a:lnTo>
                    <a:lnTo>
                      <a:pt x="707" y="349"/>
                    </a:lnTo>
                    <a:lnTo>
                      <a:pt x="709" y="349"/>
                    </a:lnTo>
                    <a:lnTo>
                      <a:pt x="712" y="349"/>
                    </a:lnTo>
                    <a:lnTo>
                      <a:pt x="714" y="349"/>
                    </a:lnTo>
                    <a:lnTo>
                      <a:pt x="717" y="349"/>
                    </a:lnTo>
                    <a:lnTo>
                      <a:pt x="719" y="349"/>
                    </a:lnTo>
                    <a:lnTo>
                      <a:pt x="721" y="349"/>
                    </a:lnTo>
                    <a:lnTo>
                      <a:pt x="724" y="349"/>
                    </a:lnTo>
                    <a:lnTo>
                      <a:pt x="726" y="349"/>
                    </a:lnTo>
                    <a:lnTo>
                      <a:pt x="729" y="349"/>
                    </a:lnTo>
                    <a:lnTo>
                      <a:pt x="731" y="349"/>
                    </a:lnTo>
                    <a:lnTo>
                      <a:pt x="733" y="349"/>
                    </a:lnTo>
                    <a:lnTo>
                      <a:pt x="736" y="349"/>
                    </a:lnTo>
                    <a:lnTo>
                      <a:pt x="738" y="349"/>
                    </a:lnTo>
                    <a:lnTo>
                      <a:pt x="741" y="349"/>
                    </a:lnTo>
                    <a:lnTo>
                      <a:pt x="743" y="349"/>
                    </a:lnTo>
                    <a:lnTo>
                      <a:pt x="745" y="349"/>
                    </a:lnTo>
                    <a:lnTo>
                      <a:pt x="748" y="349"/>
                    </a:lnTo>
                    <a:lnTo>
                      <a:pt x="750" y="349"/>
                    </a:lnTo>
                    <a:lnTo>
                      <a:pt x="753" y="349"/>
                    </a:lnTo>
                    <a:lnTo>
                      <a:pt x="755" y="349"/>
                    </a:lnTo>
                    <a:lnTo>
                      <a:pt x="758" y="349"/>
                    </a:lnTo>
                    <a:lnTo>
                      <a:pt x="760" y="349"/>
                    </a:lnTo>
                    <a:lnTo>
                      <a:pt x="762" y="349"/>
                    </a:lnTo>
                    <a:lnTo>
                      <a:pt x="765" y="349"/>
                    </a:lnTo>
                    <a:lnTo>
                      <a:pt x="767" y="349"/>
                    </a:lnTo>
                    <a:lnTo>
                      <a:pt x="770" y="349"/>
                    </a:lnTo>
                    <a:lnTo>
                      <a:pt x="772" y="349"/>
                    </a:lnTo>
                    <a:lnTo>
                      <a:pt x="774" y="349"/>
                    </a:lnTo>
                    <a:lnTo>
                      <a:pt x="777" y="349"/>
                    </a:lnTo>
                    <a:lnTo>
                      <a:pt x="779" y="349"/>
                    </a:lnTo>
                    <a:lnTo>
                      <a:pt x="782" y="349"/>
                    </a:lnTo>
                    <a:lnTo>
                      <a:pt x="784" y="349"/>
                    </a:lnTo>
                    <a:lnTo>
                      <a:pt x="786" y="349"/>
                    </a:lnTo>
                    <a:lnTo>
                      <a:pt x="789" y="349"/>
                    </a:lnTo>
                    <a:lnTo>
                      <a:pt x="791" y="349"/>
                    </a:lnTo>
                    <a:lnTo>
                      <a:pt x="794" y="349"/>
                    </a:lnTo>
                    <a:lnTo>
                      <a:pt x="796" y="349"/>
                    </a:lnTo>
                    <a:lnTo>
                      <a:pt x="799" y="349"/>
                    </a:lnTo>
                    <a:lnTo>
                      <a:pt x="801" y="349"/>
                    </a:lnTo>
                    <a:lnTo>
                      <a:pt x="803" y="349"/>
                    </a:lnTo>
                    <a:lnTo>
                      <a:pt x="806" y="349"/>
                    </a:lnTo>
                    <a:lnTo>
                      <a:pt x="808" y="349"/>
                    </a:lnTo>
                    <a:lnTo>
                      <a:pt x="811" y="349"/>
                    </a:lnTo>
                    <a:lnTo>
                      <a:pt x="813" y="349"/>
                    </a:lnTo>
                    <a:lnTo>
                      <a:pt x="815" y="349"/>
                    </a:lnTo>
                    <a:lnTo>
                      <a:pt x="818" y="349"/>
                    </a:lnTo>
                    <a:lnTo>
                      <a:pt x="820" y="349"/>
                    </a:lnTo>
                    <a:lnTo>
                      <a:pt x="823" y="349"/>
                    </a:lnTo>
                    <a:lnTo>
                      <a:pt x="825" y="349"/>
                    </a:lnTo>
                    <a:lnTo>
                      <a:pt x="827" y="349"/>
                    </a:lnTo>
                    <a:lnTo>
                      <a:pt x="830" y="282"/>
                    </a:lnTo>
                    <a:lnTo>
                      <a:pt x="832" y="217"/>
                    </a:lnTo>
                    <a:lnTo>
                      <a:pt x="835" y="159"/>
                    </a:lnTo>
                    <a:lnTo>
                      <a:pt x="837" y="111"/>
                    </a:lnTo>
                    <a:lnTo>
                      <a:pt x="840" y="70"/>
                    </a:lnTo>
                    <a:lnTo>
                      <a:pt x="842" y="38"/>
                    </a:lnTo>
                    <a:lnTo>
                      <a:pt x="844" y="17"/>
                    </a:lnTo>
                    <a:lnTo>
                      <a:pt x="847" y="5"/>
                    </a:lnTo>
                    <a:lnTo>
                      <a:pt x="849" y="0"/>
                    </a:lnTo>
                    <a:lnTo>
                      <a:pt x="852" y="5"/>
                    </a:lnTo>
                    <a:lnTo>
                      <a:pt x="854" y="17"/>
                    </a:lnTo>
                    <a:lnTo>
                      <a:pt x="856" y="38"/>
                    </a:lnTo>
                    <a:lnTo>
                      <a:pt x="859" y="70"/>
                    </a:lnTo>
                    <a:lnTo>
                      <a:pt x="861" y="108"/>
                    </a:lnTo>
                    <a:lnTo>
                      <a:pt x="864" y="156"/>
                    </a:lnTo>
                    <a:lnTo>
                      <a:pt x="866" y="214"/>
                    </a:lnTo>
                    <a:lnTo>
                      <a:pt x="869" y="279"/>
                    </a:lnTo>
                    <a:lnTo>
                      <a:pt x="871" y="349"/>
                    </a:lnTo>
                    <a:lnTo>
                      <a:pt x="873" y="349"/>
                    </a:lnTo>
                    <a:lnTo>
                      <a:pt x="876" y="349"/>
                    </a:lnTo>
                    <a:lnTo>
                      <a:pt x="878" y="349"/>
                    </a:lnTo>
                    <a:lnTo>
                      <a:pt x="881" y="349"/>
                    </a:lnTo>
                    <a:lnTo>
                      <a:pt x="883" y="349"/>
                    </a:lnTo>
                    <a:lnTo>
                      <a:pt x="885" y="349"/>
                    </a:lnTo>
                    <a:lnTo>
                      <a:pt x="888" y="349"/>
                    </a:lnTo>
                    <a:lnTo>
                      <a:pt x="890" y="349"/>
                    </a:lnTo>
                    <a:lnTo>
                      <a:pt x="893" y="349"/>
                    </a:lnTo>
                    <a:lnTo>
                      <a:pt x="895" y="349"/>
                    </a:lnTo>
                    <a:lnTo>
                      <a:pt x="897" y="349"/>
                    </a:lnTo>
                    <a:lnTo>
                      <a:pt x="900" y="349"/>
                    </a:lnTo>
                    <a:lnTo>
                      <a:pt x="902" y="349"/>
                    </a:lnTo>
                    <a:lnTo>
                      <a:pt x="905" y="349"/>
                    </a:lnTo>
                    <a:lnTo>
                      <a:pt x="907" y="349"/>
                    </a:lnTo>
                    <a:lnTo>
                      <a:pt x="910" y="349"/>
                    </a:lnTo>
                    <a:lnTo>
                      <a:pt x="912" y="349"/>
                    </a:lnTo>
                    <a:lnTo>
                      <a:pt x="914" y="349"/>
                    </a:lnTo>
                    <a:lnTo>
                      <a:pt x="917" y="349"/>
                    </a:lnTo>
                    <a:lnTo>
                      <a:pt x="919" y="349"/>
                    </a:lnTo>
                    <a:lnTo>
                      <a:pt x="922" y="349"/>
                    </a:lnTo>
                    <a:lnTo>
                      <a:pt x="924" y="349"/>
                    </a:lnTo>
                    <a:lnTo>
                      <a:pt x="926" y="349"/>
                    </a:lnTo>
                    <a:lnTo>
                      <a:pt x="929" y="349"/>
                    </a:lnTo>
                    <a:lnTo>
                      <a:pt x="931" y="349"/>
                    </a:lnTo>
                    <a:lnTo>
                      <a:pt x="934" y="349"/>
                    </a:lnTo>
                    <a:lnTo>
                      <a:pt x="936" y="349"/>
                    </a:lnTo>
                    <a:lnTo>
                      <a:pt x="938" y="349"/>
                    </a:lnTo>
                    <a:lnTo>
                      <a:pt x="941" y="349"/>
                    </a:lnTo>
                    <a:lnTo>
                      <a:pt x="943" y="349"/>
                    </a:lnTo>
                    <a:lnTo>
                      <a:pt x="946" y="349"/>
                    </a:lnTo>
                    <a:lnTo>
                      <a:pt x="948" y="349"/>
                    </a:lnTo>
                    <a:lnTo>
                      <a:pt x="951" y="349"/>
                    </a:lnTo>
                    <a:lnTo>
                      <a:pt x="953" y="349"/>
                    </a:lnTo>
                    <a:lnTo>
                      <a:pt x="955" y="349"/>
                    </a:lnTo>
                    <a:lnTo>
                      <a:pt x="958" y="349"/>
                    </a:lnTo>
                    <a:lnTo>
                      <a:pt x="960" y="349"/>
                    </a:lnTo>
                    <a:lnTo>
                      <a:pt x="963" y="349"/>
                    </a:lnTo>
                    <a:lnTo>
                      <a:pt x="965" y="349"/>
                    </a:lnTo>
                    <a:lnTo>
                      <a:pt x="967" y="349"/>
                    </a:lnTo>
                    <a:lnTo>
                      <a:pt x="970" y="349"/>
                    </a:lnTo>
                    <a:lnTo>
                      <a:pt x="972" y="349"/>
                    </a:lnTo>
                    <a:lnTo>
                      <a:pt x="975" y="349"/>
                    </a:lnTo>
                    <a:lnTo>
                      <a:pt x="977" y="349"/>
                    </a:lnTo>
                    <a:lnTo>
                      <a:pt x="979" y="349"/>
                    </a:lnTo>
                    <a:lnTo>
                      <a:pt x="982" y="349"/>
                    </a:lnTo>
                    <a:lnTo>
                      <a:pt x="984" y="349"/>
                    </a:lnTo>
                    <a:lnTo>
                      <a:pt x="987" y="349"/>
                    </a:lnTo>
                    <a:lnTo>
                      <a:pt x="989" y="349"/>
                    </a:lnTo>
                    <a:lnTo>
                      <a:pt x="992" y="349"/>
                    </a:lnTo>
                    <a:lnTo>
                      <a:pt x="994" y="349"/>
                    </a:lnTo>
                    <a:lnTo>
                      <a:pt x="996" y="349"/>
                    </a:lnTo>
                    <a:lnTo>
                      <a:pt x="999" y="349"/>
                    </a:lnTo>
                    <a:lnTo>
                      <a:pt x="1001" y="349"/>
                    </a:lnTo>
                    <a:lnTo>
                      <a:pt x="1004" y="349"/>
                    </a:lnTo>
                    <a:lnTo>
                      <a:pt x="1006" y="349"/>
                    </a:lnTo>
                    <a:lnTo>
                      <a:pt x="1008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6" y="349"/>
                    </a:lnTo>
                    <a:lnTo>
                      <a:pt x="1018" y="349"/>
                    </a:lnTo>
                    <a:lnTo>
                      <a:pt x="1021" y="349"/>
                    </a:lnTo>
                    <a:lnTo>
                      <a:pt x="1023" y="349"/>
                    </a:lnTo>
                    <a:lnTo>
                      <a:pt x="1025" y="349"/>
                    </a:lnTo>
                    <a:lnTo>
                      <a:pt x="1028" y="349"/>
                    </a:lnTo>
                    <a:lnTo>
                      <a:pt x="1030" y="349"/>
                    </a:lnTo>
                    <a:lnTo>
                      <a:pt x="1033" y="349"/>
                    </a:lnTo>
                    <a:lnTo>
                      <a:pt x="1035" y="349"/>
                    </a:lnTo>
                    <a:lnTo>
                      <a:pt x="1037" y="349"/>
                    </a:lnTo>
                    <a:lnTo>
                      <a:pt x="1040" y="349"/>
                    </a:lnTo>
                    <a:lnTo>
                      <a:pt x="1042" y="349"/>
                    </a:lnTo>
                    <a:lnTo>
                      <a:pt x="1045" y="349"/>
                    </a:lnTo>
                    <a:lnTo>
                      <a:pt x="1047" y="349"/>
                    </a:lnTo>
                    <a:lnTo>
                      <a:pt x="1049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7" y="349"/>
                    </a:lnTo>
                    <a:lnTo>
                      <a:pt x="1059" y="349"/>
                    </a:lnTo>
                    <a:lnTo>
                      <a:pt x="1062" y="349"/>
                    </a:lnTo>
                    <a:lnTo>
                      <a:pt x="1064" y="349"/>
                    </a:lnTo>
                    <a:lnTo>
                      <a:pt x="1066" y="349"/>
                    </a:lnTo>
                    <a:lnTo>
                      <a:pt x="1069" y="349"/>
                    </a:lnTo>
                    <a:lnTo>
                      <a:pt x="1071" y="349"/>
                    </a:lnTo>
                    <a:lnTo>
                      <a:pt x="1074" y="349"/>
                    </a:lnTo>
                    <a:lnTo>
                      <a:pt x="1076" y="349"/>
                    </a:lnTo>
                    <a:lnTo>
                      <a:pt x="1078" y="349"/>
                    </a:lnTo>
                    <a:lnTo>
                      <a:pt x="1081" y="349"/>
                    </a:lnTo>
                    <a:lnTo>
                      <a:pt x="1083" y="349"/>
                    </a:lnTo>
                    <a:lnTo>
                      <a:pt x="1086" y="349"/>
                    </a:lnTo>
                    <a:lnTo>
                      <a:pt x="1088" y="349"/>
                    </a:lnTo>
                    <a:lnTo>
                      <a:pt x="1090" y="349"/>
                    </a:lnTo>
                    <a:lnTo>
                      <a:pt x="1093" y="349"/>
                    </a:lnTo>
                    <a:lnTo>
                      <a:pt x="1095" y="349"/>
                    </a:lnTo>
                    <a:lnTo>
                      <a:pt x="1098" y="349"/>
                    </a:lnTo>
                    <a:lnTo>
                      <a:pt x="1100" y="349"/>
                    </a:lnTo>
                    <a:lnTo>
                      <a:pt x="1103" y="349"/>
                    </a:lnTo>
                    <a:lnTo>
                      <a:pt x="1105" y="349"/>
                    </a:lnTo>
                    <a:lnTo>
                      <a:pt x="1107" y="349"/>
                    </a:lnTo>
                    <a:lnTo>
                      <a:pt x="1110" y="349"/>
                    </a:lnTo>
                    <a:lnTo>
                      <a:pt x="1112" y="349"/>
                    </a:lnTo>
                    <a:lnTo>
                      <a:pt x="1115" y="349"/>
                    </a:lnTo>
                    <a:lnTo>
                      <a:pt x="1117" y="349"/>
                    </a:lnTo>
                    <a:lnTo>
                      <a:pt x="1119" y="349"/>
                    </a:lnTo>
                    <a:lnTo>
                      <a:pt x="1122" y="349"/>
                    </a:lnTo>
                    <a:lnTo>
                      <a:pt x="1124" y="349"/>
                    </a:lnTo>
                    <a:lnTo>
                      <a:pt x="1127" y="349"/>
                    </a:lnTo>
                    <a:lnTo>
                      <a:pt x="1129" y="349"/>
                    </a:lnTo>
                    <a:lnTo>
                      <a:pt x="1131" y="349"/>
                    </a:lnTo>
                    <a:lnTo>
                      <a:pt x="1134" y="349"/>
                    </a:lnTo>
                    <a:lnTo>
                      <a:pt x="1136" y="349"/>
                    </a:lnTo>
                    <a:lnTo>
                      <a:pt x="1139" y="349"/>
                    </a:lnTo>
                    <a:lnTo>
                      <a:pt x="1141" y="349"/>
                    </a:lnTo>
                    <a:lnTo>
                      <a:pt x="1144" y="349"/>
                    </a:lnTo>
                    <a:lnTo>
                      <a:pt x="1146" y="349"/>
                    </a:lnTo>
                    <a:lnTo>
                      <a:pt x="1148" y="349"/>
                    </a:lnTo>
                    <a:lnTo>
                      <a:pt x="1151" y="349"/>
                    </a:lnTo>
                    <a:lnTo>
                      <a:pt x="1153" y="349"/>
                    </a:lnTo>
                    <a:lnTo>
                      <a:pt x="1156" y="349"/>
                    </a:lnTo>
                    <a:lnTo>
                      <a:pt x="1158" y="349"/>
                    </a:lnTo>
                    <a:lnTo>
                      <a:pt x="1160" y="349"/>
                    </a:lnTo>
                    <a:lnTo>
                      <a:pt x="1163" y="349"/>
                    </a:lnTo>
                    <a:lnTo>
                      <a:pt x="1165" y="349"/>
                    </a:lnTo>
                    <a:lnTo>
                      <a:pt x="1168" y="349"/>
                    </a:lnTo>
                    <a:lnTo>
                      <a:pt x="1170" y="349"/>
                    </a:lnTo>
                    <a:lnTo>
                      <a:pt x="1173" y="349"/>
                    </a:lnTo>
                    <a:lnTo>
                      <a:pt x="1175" y="349"/>
                    </a:lnTo>
                    <a:lnTo>
                      <a:pt x="1177" y="349"/>
                    </a:lnTo>
                    <a:lnTo>
                      <a:pt x="1180" y="349"/>
                    </a:lnTo>
                    <a:lnTo>
                      <a:pt x="1182" y="349"/>
                    </a:lnTo>
                    <a:lnTo>
                      <a:pt x="1185" y="349"/>
                    </a:lnTo>
                    <a:lnTo>
                      <a:pt x="1187" y="349"/>
                    </a:lnTo>
                    <a:lnTo>
                      <a:pt x="1189" y="349"/>
                    </a:lnTo>
                    <a:lnTo>
                      <a:pt x="1192" y="349"/>
                    </a:lnTo>
                    <a:lnTo>
                      <a:pt x="1194" y="349"/>
                    </a:lnTo>
                    <a:lnTo>
                      <a:pt x="1197" y="349"/>
                    </a:lnTo>
                    <a:lnTo>
                      <a:pt x="1199" y="349"/>
                    </a:lnTo>
                    <a:lnTo>
                      <a:pt x="1201" y="349"/>
                    </a:lnTo>
                    <a:lnTo>
                      <a:pt x="1204" y="349"/>
                    </a:lnTo>
                    <a:lnTo>
                      <a:pt x="1206" y="349"/>
                    </a:lnTo>
                    <a:lnTo>
                      <a:pt x="1209" y="349"/>
                    </a:lnTo>
                    <a:lnTo>
                      <a:pt x="1211" y="349"/>
                    </a:lnTo>
                    <a:lnTo>
                      <a:pt x="1214" y="349"/>
                    </a:lnTo>
                    <a:lnTo>
                      <a:pt x="1216" y="349"/>
                    </a:lnTo>
                    <a:lnTo>
                      <a:pt x="1218" y="349"/>
                    </a:lnTo>
                    <a:lnTo>
                      <a:pt x="1221" y="349"/>
                    </a:lnTo>
                    <a:lnTo>
                      <a:pt x="1223" y="349"/>
                    </a:lnTo>
                    <a:lnTo>
                      <a:pt x="1226" y="349"/>
                    </a:lnTo>
                    <a:lnTo>
                      <a:pt x="1228" y="349"/>
                    </a:lnTo>
                    <a:lnTo>
                      <a:pt x="1230" y="349"/>
                    </a:lnTo>
                    <a:lnTo>
                      <a:pt x="1233" y="349"/>
                    </a:lnTo>
                    <a:lnTo>
                      <a:pt x="1235" y="349"/>
                    </a:lnTo>
                    <a:lnTo>
                      <a:pt x="1238" y="349"/>
                    </a:lnTo>
                    <a:lnTo>
                      <a:pt x="1240" y="349"/>
                    </a:lnTo>
                    <a:lnTo>
                      <a:pt x="1242" y="349"/>
                    </a:lnTo>
                    <a:lnTo>
                      <a:pt x="1245" y="349"/>
                    </a:lnTo>
                    <a:lnTo>
                      <a:pt x="1247" y="349"/>
                    </a:lnTo>
                    <a:lnTo>
                      <a:pt x="1250" y="349"/>
                    </a:lnTo>
                    <a:lnTo>
                      <a:pt x="1252" y="349"/>
                    </a:lnTo>
                    <a:lnTo>
                      <a:pt x="1255" y="349"/>
                    </a:lnTo>
                    <a:lnTo>
                      <a:pt x="1257" y="349"/>
                    </a:lnTo>
                    <a:lnTo>
                      <a:pt x="1259" y="349"/>
                    </a:lnTo>
                    <a:lnTo>
                      <a:pt x="1262" y="349"/>
                    </a:lnTo>
                    <a:lnTo>
                      <a:pt x="1264" y="349"/>
                    </a:lnTo>
                    <a:lnTo>
                      <a:pt x="1267" y="349"/>
                    </a:lnTo>
                    <a:lnTo>
                      <a:pt x="1269" y="349"/>
                    </a:lnTo>
                    <a:lnTo>
                      <a:pt x="1271" y="349"/>
                    </a:lnTo>
                    <a:lnTo>
                      <a:pt x="1274" y="349"/>
                    </a:lnTo>
                    <a:lnTo>
                      <a:pt x="1276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4" y="349"/>
                    </a:lnTo>
                    <a:lnTo>
                      <a:pt x="1286" y="349"/>
                    </a:lnTo>
                    <a:lnTo>
                      <a:pt x="1288" y="349"/>
                    </a:lnTo>
                    <a:lnTo>
                      <a:pt x="1291" y="349"/>
                    </a:lnTo>
                    <a:lnTo>
                      <a:pt x="1293" y="349"/>
                    </a:lnTo>
                    <a:lnTo>
                      <a:pt x="1296" y="349"/>
                    </a:lnTo>
                    <a:lnTo>
                      <a:pt x="1298" y="349"/>
                    </a:lnTo>
                    <a:lnTo>
                      <a:pt x="1300" y="349"/>
                    </a:lnTo>
                    <a:lnTo>
                      <a:pt x="1303" y="349"/>
                    </a:lnTo>
                    <a:lnTo>
                      <a:pt x="1305" y="349"/>
                    </a:lnTo>
                    <a:lnTo>
                      <a:pt x="1308" y="349"/>
                    </a:lnTo>
                    <a:lnTo>
                      <a:pt x="1310" y="349"/>
                    </a:lnTo>
                    <a:lnTo>
                      <a:pt x="1312" y="349"/>
                    </a:lnTo>
                    <a:lnTo>
                      <a:pt x="1315" y="349"/>
                    </a:lnTo>
                    <a:lnTo>
                      <a:pt x="1317" y="349"/>
                    </a:lnTo>
                    <a:lnTo>
                      <a:pt x="1320" y="349"/>
                    </a:lnTo>
                    <a:lnTo>
                      <a:pt x="1322" y="349"/>
                    </a:lnTo>
                    <a:lnTo>
                      <a:pt x="1325" y="349"/>
                    </a:lnTo>
                    <a:lnTo>
                      <a:pt x="1327" y="349"/>
                    </a:lnTo>
                    <a:lnTo>
                      <a:pt x="1329" y="349"/>
                    </a:lnTo>
                    <a:lnTo>
                      <a:pt x="1332" y="349"/>
                    </a:lnTo>
                    <a:lnTo>
                      <a:pt x="1334" y="349"/>
                    </a:lnTo>
                    <a:lnTo>
                      <a:pt x="1337" y="349"/>
                    </a:lnTo>
                    <a:lnTo>
                      <a:pt x="1339" y="349"/>
                    </a:lnTo>
                    <a:lnTo>
                      <a:pt x="1341" y="349"/>
                    </a:lnTo>
                    <a:lnTo>
                      <a:pt x="1344" y="349"/>
                    </a:lnTo>
                    <a:lnTo>
                      <a:pt x="1346" y="349"/>
                    </a:lnTo>
                    <a:lnTo>
                      <a:pt x="1349" y="349"/>
                    </a:lnTo>
                    <a:lnTo>
                      <a:pt x="1351" y="349"/>
                    </a:lnTo>
                    <a:lnTo>
                      <a:pt x="1353" y="349"/>
                    </a:lnTo>
                    <a:lnTo>
                      <a:pt x="1356" y="349"/>
                    </a:lnTo>
                    <a:lnTo>
                      <a:pt x="1358" y="349"/>
                    </a:lnTo>
                    <a:lnTo>
                      <a:pt x="1361" y="349"/>
                    </a:lnTo>
                    <a:lnTo>
                      <a:pt x="1363" y="349"/>
                    </a:lnTo>
                    <a:lnTo>
                      <a:pt x="1366" y="349"/>
                    </a:lnTo>
                    <a:lnTo>
                      <a:pt x="1368" y="349"/>
                    </a:lnTo>
                    <a:lnTo>
                      <a:pt x="1370" y="349"/>
                    </a:lnTo>
                    <a:lnTo>
                      <a:pt x="1373" y="349"/>
                    </a:lnTo>
                    <a:lnTo>
                      <a:pt x="1375" y="349"/>
                    </a:lnTo>
                    <a:lnTo>
                      <a:pt x="1378" y="349"/>
                    </a:lnTo>
                    <a:lnTo>
                      <a:pt x="1380" y="349"/>
                    </a:lnTo>
                    <a:lnTo>
                      <a:pt x="1382" y="349"/>
                    </a:lnTo>
                    <a:lnTo>
                      <a:pt x="1385" y="349"/>
                    </a:lnTo>
                    <a:lnTo>
                      <a:pt x="1387" y="349"/>
                    </a:lnTo>
                    <a:lnTo>
                      <a:pt x="1390" y="349"/>
                    </a:lnTo>
                    <a:lnTo>
                      <a:pt x="1392" y="349"/>
                    </a:lnTo>
                    <a:lnTo>
                      <a:pt x="1394" y="349"/>
                    </a:lnTo>
                    <a:lnTo>
                      <a:pt x="1397" y="349"/>
                    </a:lnTo>
                    <a:lnTo>
                      <a:pt x="1399" y="349"/>
                    </a:lnTo>
                    <a:lnTo>
                      <a:pt x="1402" y="349"/>
                    </a:lnTo>
                    <a:lnTo>
                      <a:pt x="1404" y="349"/>
                    </a:lnTo>
                    <a:lnTo>
                      <a:pt x="1407" y="349"/>
                    </a:lnTo>
                    <a:lnTo>
                      <a:pt x="1409" y="349"/>
                    </a:lnTo>
                    <a:lnTo>
                      <a:pt x="1411" y="349"/>
                    </a:lnTo>
                    <a:lnTo>
                      <a:pt x="1414" y="349"/>
                    </a:lnTo>
                    <a:lnTo>
                      <a:pt x="1416" y="349"/>
                    </a:lnTo>
                    <a:lnTo>
                      <a:pt x="1419" y="349"/>
                    </a:lnTo>
                    <a:lnTo>
                      <a:pt x="1421" y="349"/>
                    </a:lnTo>
                    <a:lnTo>
                      <a:pt x="1423" y="349"/>
                    </a:lnTo>
                    <a:lnTo>
                      <a:pt x="1426" y="349"/>
                    </a:lnTo>
                    <a:lnTo>
                      <a:pt x="1428" y="349"/>
                    </a:lnTo>
                    <a:lnTo>
                      <a:pt x="1431" y="349"/>
                    </a:lnTo>
                    <a:lnTo>
                      <a:pt x="1433" y="349"/>
                    </a:lnTo>
                    <a:lnTo>
                      <a:pt x="1436" y="349"/>
                    </a:lnTo>
                    <a:lnTo>
                      <a:pt x="1438" y="349"/>
                    </a:lnTo>
                    <a:lnTo>
                      <a:pt x="1440" y="349"/>
                    </a:lnTo>
                    <a:lnTo>
                      <a:pt x="1443" y="349"/>
                    </a:lnTo>
                    <a:lnTo>
                      <a:pt x="1445" y="349"/>
                    </a:lnTo>
                    <a:lnTo>
                      <a:pt x="1448" y="349"/>
                    </a:lnTo>
                    <a:lnTo>
                      <a:pt x="1450" y="349"/>
                    </a:lnTo>
                    <a:lnTo>
                      <a:pt x="1452" y="349"/>
                    </a:lnTo>
                    <a:lnTo>
                      <a:pt x="1455" y="349"/>
                    </a:lnTo>
                    <a:lnTo>
                      <a:pt x="1457" y="349"/>
                    </a:lnTo>
                    <a:lnTo>
                      <a:pt x="1460" y="349"/>
                    </a:lnTo>
                    <a:lnTo>
                      <a:pt x="1462" y="349"/>
                    </a:lnTo>
                    <a:lnTo>
                      <a:pt x="1464" y="349"/>
                    </a:lnTo>
                    <a:lnTo>
                      <a:pt x="1467" y="349"/>
                    </a:lnTo>
                    <a:lnTo>
                      <a:pt x="1469" y="349"/>
                    </a:lnTo>
                    <a:lnTo>
                      <a:pt x="1472" y="349"/>
                    </a:lnTo>
                    <a:lnTo>
                      <a:pt x="1474" y="349"/>
                    </a:lnTo>
                    <a:lnTo>
                      <a:pt x="1477" y="349"/>
                    </a:lnTo>
                    <a:lnTo>
                      <a:pt x="1479" y="349"/>
                    </a:lnTo>
                    <a:lnTo>
                      <a:pt x="1481" y="349"/>
                    </a:lnTo>
                    <a:lnTo>
                      <a:pt x="1484" y="349"/>
                    </a:lnTo>
                    <a:lnTo>
                      <a:pt x="1486" y="349"/>
                    </a:lnTo>
                    <a:lnTo>
                      <a:pt x="1489" y="349"/>
                    </a:lnTo>
                    <a:lnTo>
                      <a:pt x="1491" y="349"/>
                    </a:lnTo>
                    <a:lnTo>
                      <a:pt x="1493" y="349"/>
                    </a:lnTo>
                    <a:lnTo>
                      <a:pt x="1496" y="349"/>
                    </a:lnTo>
                    <a:lnTo>
                      <a:pt x="1498" y="349"/>
                    </a:lnTo>
                    <a:lnTo>
                      <a:pt x="1501" y="349"/>
                    </a:lnTo>
                    <a:lnTo>
                      <a:pt x="1503" y="349"/>
                    </a:lnTo>
                    <a:lnTo>
                      <a:pt x="1505" y="349"/>
                    </a:lnTo>
                    <a:lnTo>
                      <a:pt x="1508" y="349"/>
                    </a:lnTo>
                    <a:lnTo>
                      <a:pt x="1510" y="349"/>
                    </a:lnTo>
                    <a:lnTo>
                      <a:pt x="1513" y="349"/>
                    </a:lnTo>
                    <a:lnTo>
                      <a:pt x="1515" y="349"/>
                    </a:lnTo>
                    <a:lnTo>
                      <a:pt x="1518" y="349"/>
                    </a:lnTo>
                    <a:lnTo>
                      <a:pt x="1520" y="349"/>
                    </a:lnTo>
                    <a:lnTo>
                      <a:pt x="1522" y="349"/>
                    </a:lnTo>
                    <a:lnTo>
                      <a:pt x="1525" y="349"/>
                    </a:lnTo>
                    <a:lnTo>
                      <a:pt x="1527" y="349"/>
                    </a:lnTo>
                    <a:lnTo>
                      <a:pt x="1530" y="349"/>
                    </a:lnTo>
                    <a:lnTo>
                      <a:pt x="1532" y="349"/>
                    </a:lnTo>
                    <a:lnTo>
                      <a:pt x="1534" y="349"/>
                    </a:lnTo>
                    <a:lnTo>
                      <a:pt x="1537" y="349"/>
                    </a:lnTo>
                    <a:lnTo>
                      <a:pt x="1539" y="349"/>
                    </a:lnTo>
                    <a:lnTo>
                      <a:pt x="1542" y="349"/>
                    </a:lnTo>
                    <a:lnTo>
                      <a:pt x="1544" y="349"/>
                    </a:lnTo>
                    <a:lnTo>
                      <a:pt x="1546" y="349"/>
                    </a:lnTo>
                    <a:lnTo>
                      <a:pt x="1549" y="349"/>
                    </a:lnTo>
                    <a:lnTo>
                      <a:pt x="1551" y="349"/>
                    </a:lnTo>
                    <a:lnTo>
                      <a:pt x="1554" y="349"/>
                    </a:lnTo>
                    <a:lnTo>
                      <a:pt x="1556" y="349"/>
                    </a:lnTo>
                    <a:lnTo>
                      <a:pt x="1559" y="349"/>
                    </a:lnTo>
                    <a:lnTo>
                      <a:pt x="1561" y="349"/>
                    </a:lnTo>
                    <a:lnTo>
                      <a:pt x="1563" y="349"/>
                    </a:lnTo>
                    <a:lnTo>
                      <a:pt x="1566" y="349"/>
                    </a:lnTo>
                    <a:lnTo>
                      <a:pt x="1568" y="349"/>
                    </a:lnTo>
                    <a:lnTo>
                      <a:pt x="1571" y="349"/>
                    </a:lnTo>
                    <a:lnTo>
                      <a:pt x="1573" y="349"/>
                    </a:lnTo>
                    <a:lnTo>
                      <a:pt x="1575" y="349"/>
                    </a:lnTo>
                    <a:lnTo>
                      <a:pt x="1578" y="349"/>
                    </a:lnTo>
                    <a:lnTo>
                      <a:pt x="1580" y="349"/>
                    </a:lnTo>
                    <a:lnTo>
                      <a:pt x="1583" y="349"/>
                    </a:lnTo>
                    <a:lnTo>
                      <a:pt x="1585" y="349"/>
                    </a:lnTo>
                    <a:lnTo>
                      <a:pt x="1588" y="349"/>
                    </a:lnTo>
                    <a:lnTo>
                      <a:pt x="1590" y="349"/>
                    </a:lnTo>
                    <a:lnTo>
                      <a:pt x="1592" y="349"/>
                    </a:lnTo>
                    <a:lnTo>
                      <a:pt x="1595" y="349"/>
                    </a:lnTo>
                    <a:lnTo>
                      <a:pt x="1597" y="349"/>
                    </a:lnTo>
                    <a:lnTo>
                      <a:pt x="1600" y="349"/>
                    </a:lnTo>
                    <a:lnTo>
                      <a:pt x="1602" y="349"/>
                    </a:lnTo>
                    <a:lnTo>
                      <a:pt x="1604" y="349"/>
                    </a:lnTo>
                    <a:lnTo>
                      <a:pt x="1607" y="349"/>
                    </a:lnTo>
                    <a:lnTo>
                      <a:pt x="1609" y="349"/>
                    </a:lnTo>
                    <a:lnTo>
                      <a:pt x="1612" y="349"/>
                    </a:lnTo>
                    <a:lnTo>
                      <a:pt x="1614" y="349"/>
                    </a:lnTo>
                    <a:lnTo>
                      <a:pt x="1616" y="349"/>
                    </a:lnTo>
                    <a:lnTo>
                      <a:pt x="1619" y="349"/>
                    </a:lnTo>
                    <a:lnTo>
                      <a:pt x="1621" y="349"/>
                    </a:lnTo>
                    <a:lnTo>
                      <a:pt x="1624" y="349"/>
                    </a:lnTo>
                    <a:lnTo>
                      <a:pt x="1626" y="349"/>
                    </a:lnTo>
                    <a:lnTo>
                      <a:pt x="1629" y="349"/>
                    </a:lnTo>
                    <a:lnTo>
                      <a:pt x="1631" y="349"/>
                    </a:lnTo>
                    <a:lnTo>
                      <a:pt x="1633" y="349"/>
                    </a:lnTo>
                    <a:lnTo>
                      <a:pt x="1636" y="349"/>
                    </a:lnTo>
                    <a:lnTo>
                      <a:pt x="1638" y="349"/>
                    </a:lnTo>
                    <a:lnTo>
                      <a:pt x="1641" y="349"/>
                    </a:lnTo>
                    <a:lnTo>
                      <a:pt x="1643" y="349"/>
                    </a:lnTo>
                    <a:lnTo>
                      <a:pt x="1645" y="349"/>
                    </a:lnTo>
                    <a:lnTo>
                      <a:pt x="1648" y="349"/>
                    </a:lnTo>
                    <a:lnTo>
                      <a:pt x="1650" y="349"/>
                    </a:lnTo>
                    <a:lnTo>
                      <a:pt x="1653" y="349"/>
                    </a:lnTo>
                    <a:lnTo>
                      <a:pt x="1655" y="349"/>
                    </a:lnTo>
                    <a:lnTo>
                      <a:pt x="1657" y="349"/>
                    </a:lnTo>
                    <a:lnTo>
                      <a:pt x="1660" y="349"/>
                    </a:lnTo>
                    <a:lnTo>
                      <a:pt x="1662" y="349"/>
                    </a:lnTo>
                    <a:lnTo>
                      <a:pt x="1665" y="349"/>
                    </a:lnTo>
                    <a:lnTo>
                      <a:pt x="1667" y="349"/>
                    </a:lnTo>
                    <a:lnTo>
                      <a:pt x="1670" y="349"/>
                    </a:lnTo>
                    <a:lnTo>
                      <a:pt x="1672" y="349"/>
                    </a:lnTo>
                    <a:lnTo>
                      <a:pt x="1674" y="349"/>
                    </a:lnTo>
                    <a:lnTo>
                      <a:pt x="1677" y="349"/>
                    </a:lnTo>
                    <a:lnTo>
                      <a:pt x="1679" y="349"/>
                    </a:lnTo>
                    <a:lnTo>
                      <a:pt x="1682" y="349"/>
                    </a:lnTo>
                    <a:lnTo>
                      <a:pt x="1684" y="349"/>
                    </a:lnTo>
                    <a:lnTo>
                      <a:pt x="1686" y="349"/>
                    </a:lnTo>
                    <a:lnTo>
                      <a:pt x="1689" y="349"/>
                    </a:lnTo>
                    <a:lnTo>
                      <a:pt x="1691" y="349"/>
                    </a:lnTo>
                    <a:lnTo>
                      <a:pt x="1694" y="349"/>
                    </a:lnTo>
                    <a:lnTo>
                      <a:pt x="1696" y="349"/>
                    </a:lnTo>
                    <a:lnTo>
                      <a:pt x="1698" y="349"/>
                    </a:lnTo>
                    <a:lnTo>
                      <a:pt x="1701" y="349"/>
                    </a:lnTo>
                    <a:lnTo>
                      <a:pt x="1703" y="349"/>
                    </a:lnTo>
                    <a:lnTo>
                      <a:pt x="1706" y="349"/>
                    </a:lnTo>
                    <a:lnTo>
                      <a:pt x="1708" y="349"/>
                    </a:lnTo>
                    <a:lnTo>
                      <a:pt x="1711" y="349"/>
                    </a:lnTo>
                    <a:lnTo>
                      <a:pt x="1713" y="349"/>
                    </a:lnTo>
                    <a:lnTo>
                      <a:pt x="1715" y="349"/>
                    </a:lnTo>
                    <a:lnTo>
                      <a:pt x="1718" y="349"/>
                    </a:lnTo>
                    <a:lnTo>
                      <a:pt x="1720" y="349"/>
                    </a:lnTo>
                    <a:lnTo>
                      <a:pt x="1723" y="349"/>
                    </a:lnTo>
                    <a:lnTo>
                      <a:pt x="1725" y="349"/>
                    </a:lnTo>
                    <a:lnTo>
                      <a:pt x="1727" y="349"/>
                    </a:lnTo>
                    <a:lnTo>
                      <a:pt x="1730" y="349"/>
                    </a:lnTo>
                    <a:lnTo>
                      <a:pt x="1732" y="349"/>
                    </a:lnTo>
                    <a:lnTo>
                      <a:pt x="1735" y="349"/>
                    </a:lnTo>
                    <a:lnTo>
                      <a:pt x="1737" y="349"/>
                    </a:lnTo>
                    <a:lnTo>
                      <a:pt x="1740" y="349"/>
                    </a:lnTo>
                    <a:lnTo>
                      <a:pt x="1742" y="349"/>
                    </a:lnTo>
                    <a:lnTo>
                      <a:pt x="1744" y="349"/>
                    </a:lnTo>
                    <a:lnTo>
                      <a:pt x="1747" y="349"/>
                    </a:lnTo>
                    <a:lnTo>
                      <a:pt x="1749" y="349"/>
                    </a:lnTo>
                    <a:lnTo>
                      <a:pt x="1752" y="349"/>
                    </a:lnTo>
                    <a:lnTo>
                      <a:pt x="1754" y="349"/>
                    </a:lnTo>
                    <a:lnTo>
                      <a:pt x="1756" y="349"/>
                    </a:lnTo>
                    <a:lnTo>
                      <a:pt x="1759" y="349"/>
                    </a:lnTo>
                    <a:lnTo>
                      <a:pt x="1761" y="349"/>
                    </a:lnTo>
                    <a:lnTo>
                      <a:pt x="1764" y="349"/>
                    </a:lnTo>
                    <a:lnTo>
                      <a:pt x="1766" y="349"/>
                    </a:lnTo>
                    <a:lnTo>
                      <a:pt x="1768" y="349"/>
                    </a:lnTo>
                    <a:lnTo>
                      <a:pt x="1771" y="349"/>
                    </a:lnTo>
                    <a:lnTo>
                      <a:pt x="1773" y="349"/>
                    </a:lnTo>
                    <a:lnTo>
                      <a:pt x="1776" y="349"/>
                    </a:lnTo>
                    <a:lnTo>
                      <a:pt x="1778" y="349"/>
                    </a:lnTo>
                    <a:lnTo>
                      <a:pt x="1781" y="349"/>
                    </a:lnTo>
                    <a:lnTo>
                      <a:pt x="1783" y="349"/>
                    </a:lnTo>
                    <a:lnTo>
                      <a:pt x="1785" y="349"/>
                    </a:lnTo>
                    <a:lnTo>
                      <a:pt x="1788" y="349"/>
                    </a:lnTo>
                    <a:lnTo>
                      <a:pt x="1790" y="349"/>
                    </a:lnTo>
                    <a:lnTo>
                      <a:pt x="1793" y="349"/>
                    </a:lnTo>
                    <a:lnTo>
                      <a:pt x="1795" y="349"/>
                    </a:lnTo>
                    <a:lnTo>
                      <a:pt x="1797" y="349"/>
                    </a:lnTo>
                    <a:lnTo>
                      <a:pt x="1800" y="349"/>
                    </a:lnTo>
                    <a:lnTo>
                      <a:pt x="1802" y="349"/>
                    </a:lnTo>
                    <a:lnTo>
                      <a:pt x="1805" y="349"/>
                    </a:lnTo>
                    <a:lnTo>
                      <a:pt x="1807" y="349"/>
                    </a:lnTo>
                    <a:lnTo>
                      <a:pt x="1809" y="349"/>
                    </a:lnTo>
                    <a:lnTo>
                      <a:pt x="1812" y="349"/>
                    </a:lnTo>
                    <a:lnTo>
                      <a:pt x="1814" y="349"/>
                    </a:lnTo>
                    <a:lnTo>
                      <a:pt x="1817" y="349"/>
                    </a:lnTo>
                    <a:lnTo>
                      <a:pt x="1819" y="349"/>
                    </a:lnTo>
                    <a:lnTo>
                      <a:pt x="1822" y="349"/>
                    </a:lnTo>
                    <a:lnTo>
                      <a:pt x="1824" y="349"/>
                    </a:lnTo>
                    <a:lnTo>
                      <a:pt x="1826" y="349"/>
                    </a:lnTo>
                    <a:lnTo>
                      <a:pt x="1829" y="349"/>
                    </a:lnTo>
                    <a:lnTo>
                      <a:pt x="1831" y="349"/>
                    </a:lnTo>
                    <a:lnTo>
                      <a:pt x="1834" y="349"/>
                    </a:lnTo>
                    <a:lnTo>
                      <a:pt x="1836" y="349"/>
                    </a:lnTo>
                    <a:lnTo>
                      <a:pt x="1838" y="349"/>
                    </a:lnTo>
                    <a:lnTo>
                      <a:pt x="1841" y="349"/>
                    </a:lnTo>
                    <a:lnTo>
                      <a:pt x="1843" y="349"/>
                    </a:lnTo>
                    <a:lnTo>
                      <a:pt x="1846" y="349"/>
                    </a:lnTo>
                    <a:lnTo>
                      <a:pt x="1848" y="349"/>
                    </a:lnTo>
                    <a:lnTo>
                      <a:pt x="1851" y="349"/>
                    </a:lnTo>
                    <a:lnTo>
                      <a:pt x="1853" y="349"/>
                    </a:lnTo>
                    <a:lnTo>
                      <a:pt x="1855" y="349"/>
                    </a:lnTo>
                    <a:lnTo>
                      <a:pt x="1858" y="349"/>
                    </a:lnTo>
                    <a:lnTo>
                      <a:pt x="1860" y="349"/>
                    </a:lnTo>
                    <a:lnTo>
                      <a:pt x="1863" y="349"/>
                    </a:lnTo>
                    <a:lnTo>
                      <a:pt x="1865" y="349"/>
                    </a:lnTo>
                    <a:lnTo>
                      <a:pt x="1867" y="349"/>
                    </a:lnTo>
                    <a:lnTo>
                      <a:pt x="1870" y="349"/>
                    </a:lnTo>
                    <a:lnTo>
                      <a:pt x="1872" y="349"/>
                    </a:lnTo>
                    <a:lnTo>
                      <a:pt x="1875" y="349"/>
                    </a:lnTo>
                    <a:lnTo>
                      <a:pt x="1877" y="349"/>
                    </a:lnTo>
                    <a:lnTo>
                      <a:pt x="1879" y="349"/>
                    </a:lnTo>
                    <a:lnTo>
                      <a:pt x="1882" y="349"/>
                    </a:lnTo>
                    <a:lnTo>
                      <a:pt x="1884" y="349"/>
                    </a:lnTo>
                    <a:lnTo>
                      <a:pt x="1887" y="349"/>
                    </a:lnTo>
                    <a:lnTo>
                      <a:pt x="1889" y="349"/>
                    </a:lnTo>
                    <a:lnTo>
                      <a:pt x="1892" y="349"/>
                    </a:lnTo>
                    <a:lnTo>
                      <a:pt x="1894" y="349"/>
                    </a:lnTo>
                    <a:lnTo>
                      <a:pt x="1896" y="349"/>
                    </a:lnTo>
                    <a:lnTo>
                      <a:pt x="1899" y="349"/>
                    </a:lnTo>
                    <a:lnTo>
                      <a:pt x="1901" y="349"/>
                    </a:lnTo>
                    <a:lnTo>
                      <a:pt x="1904" y="349"/>
                    </a:lnTo>
                    <a:lnTo>
                      <a:pt x="1906" y="349"/>
                    </a:lnTo>
                    <a:lnTo>
                      <a:pt x="1908" y="349"/>
                    </a:lnTo>
                    <a:lnTo>
                      <a:pt x="1911" y="349"/>
                    </a:lnTo>
                    <a:lnTo>
                      <a:pt x="1913" y="349"/>
                    </a:lnTo>
                    <a:lnTo>
                      <a:pt x="1916" y="349"/>
                    </a:lnTo>
                    <a:lnTo>
                      <a:pt x="1918" y="349"/>
                    </a:lnTo>
                    <a:lnTo>
                      <a:pt x="1920" y="349"/>
                    </a:lnTo>
                    <a:lnTo>
                      <a:pt x="1923" y="349"/>
                    </a:lnTo>
                    <a:lnTo>
                      <a:pt x="1925" y="349"/>
                    </a:lnTo>
                    <a:lnTo>
                      <a:pt x="1928" y="349"/>
                    </a:lnTo>
                    <a:lnTo>
                      <a:pt x="1930" y="349"/>
                    </a:lnTo>
                    <a:lnTo>
                      <a:pt x="1933" y="349"/>
                    </a:lnTo>
                    <a:lnTo>
                      <a:pt x="1935" y="349"/>
                    </a:lnTo>
                    <a:lnTo>
                      <a:pt x="1937" y="349"/>
                    </a:lnTo>
                    <a:lnTo>
                      <a:pt x="1940" y="349"/>
                    </a:lnTo>
                    <a:lnTo>
                      <a:pt x="1942" y="349"/>
                    </a:lnTo>
                    <a:lnTo>
                      <a:pt x="1945" y="349"/>
                    </a:lnTo>
                    <a:lnTo>
                      <a:pt x="1947" y="349"/>
                    </a:lnTo>
                    <a:lnTo>
                      <a:pt x="1949" y="349"/>
                    </a:lnTo>
                    <a:lnTo>
                      <a:pt x="1952" y="349"/>
                    </a:lnTo>
                    <a:lnTo>
                      <a:pt x="1954" y="349"/>
                    </a:lnTo>
                    <a:lnTo>
                      <a:pt x="1957" y="349"/>
                    </a:lnTo>
                    <a:lnTo>
                      <a:pt x="1959" y="349"/>
                    </a:lnTo>
                    <a:lnTo>
                      <a:pt x="1961" y="349"/>
                    </a:lnTo>
                    <a:lnTo>
                      <a:pt x="1964" y="349"/>
                    </a:lnTo>
                    <a:lnTo>
                      <a:pt x="1966" y="349"/>
                    </a:lnTo>
                    <a:lnTo>
                      <a:pt x="1969" y="349"/>
                    </a:lnTo>
                    <a:lnTo>
                      <a:pt x="1971" y="349"/>
                    </a:lnTo>
                    <a:lnTo>
                      <a:pt x="1974" y="349"/>
                    </a:lnTo>
                    <a:lnTo>
                      <a:pt x="1976" y="349"/>
                    </a:lnTo>
                    <a:lnTo>
                      <a:pt x="1978" y="349"/>
                    </a:lnTo>
                    <a:lnTo>
                      <a:pt x="1981" y="349"/>
                    </a:lnTo>
                    <a:lnTo>
                      <a:pt x="1983" y="349"/>
                    </a:lnTo>
                    <a:lnTo>
                      <a:pt x="1986" y="349"/>
                    </a:lnTo>
                    <a:lnTo>
                      <a:pt x="1988" y="349"/>
                    </a:lnTo>
                    <a:lnTo>
                      <a:pt x="1990" y="349"/>
                    </a:lnTo>
                    <a:lnTo>
                      <a:pt x="1993" y="349"/>
                    </a:lnTo>
                    <a:lnTo>
                      <a:pt x="1995" y="349"/>
                    </a:lnTo>
                    <a:lnTo>
                      <a:pt x="1998" y="349"/>
                    </a:lnTo>
                    <a:lnTo>
                      <a:pt x="2000" y="349"/>
                    </a:lnTo>
                    <a:lnTo>
                      <a:pt x="2003" y="349"/>
                    </a:lnTo>
                    <a:lnTo>
                      <a:pt x="2005" y="349"/>
                    </a:lnTo>
                    <a:lnTo>
                      <a:pt x="2007" y="349"/>
                    </a:lnTo>
                    <a:lnTo>
                      <a:pt x="2010" y="349"/>
                    </a:lnTo>
                    <a:lnTo>
                      <a:pt x="2012" y="349"/>
                    </a:lnTo>
                    <a:lnTo>
                      <a:pt x="2015" y="349"/>
                    </a:lnTo>
                    <a:lnTo>
                      <a:pt x="2017" y="349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" name="Freeform 14957"/>
              <p:cNvSpPr>
                <a:spLocks/>
              </p:cNvSpPr>
              <p:nvPr/>
            </p:nvSpPr>
            <p:spPr bwMode="auto">
              <a:xfrm>
                <a:off x="553083" y="2586520"/>
                <a:ext cx="2803025" cy="488079"/>
              </a:xfrm>
              <a:custGeom>
                <a:avLst/>
                <a:gdLst>
                  <a:gd name="T0" fmla="*/ 29 w 2017"/>
                  <a:gd name="T1" fmla="*/ 547 h 547"/>
                  <a:gd name="T2" fmla="*/ 63 w 2017"/>
                  <a:gd name="T3" fmla="*/ 547 h 547"/>
                  <a:gd name="T4" fmla="*/ 96 w 2017"/>
                  <a:gd name="T5" fmla="*/ 547 h 547"/>
                  <a:gd name="T6" fmla="*/ 130 w 2017"/>
                  <a:gd name="T7" fmla="*/ 547 h 547"/>
                  <a:gd name="T8" fmla="*/ 164 w 2017"/>
                  <a:gd name="T9" fmla="*/ 547 h 547"/>
                  <a:gd name="T10" fmla="*/ 198 w 2017"/>
                  <a:gd name="T11" fmla="*/ 547 h 547"/>
                  <a:gd name="T12" fmla="*/ 232 w 2017"/>
                  <a:gd name="T13" fmla="*/ 547 h 547"/>
                  <a:gd name="T14" fmla="*/ 265 w 2017"/>
                  <a:gd name="T15" fmla="*/ 547 h 547"/>
                  <a:gd name="T16" fmla="*/ 299 w 2017"/>
                  <a:gd name="T17" fmla="*/ 547 h 547"/>
                  <a:gd name="T18" fmla="*/ 333 w 2017"/>
                  <a:gd name="T19" fmla="*/ 547 h 547"/>
                  <a:gd name="T20" fmla="*/ 367 w 2017"/>
                  <a:gd name="T21" fmla="*/ 547 h 547"/>
                  <a:gd name="T22" fmla="*/ 400 w 2017"/>
                  <a:gd name="T23" fmla="*/ 547 h 547"/>
                  <a:gd name="T24" fmla="*/ 434 w 2017"/>
                  <a:gd name="T25" fmla="*/ 547 h 547"/>
                  <a:gd name="T26" fmla="*/ 468 w 2017"/>
                  <a:gd name="T27" fmla="*/ 547 h 547"/>
                  <a:gd name="T28" fmla="*/ 502 w 2017"/>
                  <a:gd name="T29" fmla="*/ 547 h 547"/>
                  <a:gd name="T30" fmla="*/ 536 w 2017"/>
                  <a:gd name="T31" fmla="*/ 547 h 547"/>
                  <a:gd name="T32" fmla="*/ 569 w 2017"/>
                  <a:gd name="T33" fmla="*/ 547 h 547"/>
                  <a:gd name="T34" fmla="*/ 603 w 2017"/>
                  <a:gd name="T35" fmla="*/ 547 h 547"/>
                  <a:gd name="T36" fmla="*/ 637 w 2017"/>
                  <a:gd name="T37" fmla="*/ 547 h 547"/>
                  <a:gd name="T38" fmla="*/ 671 w 2017"/>
                  <a:gd name="T39" fmla="*/ 547 h 547"/>
                  <a:gd name="T40" fmla="*/ 704 w 2017"/>
                  <a:gd name="T41" fmla="*/ 547 h 547"/>
                  <a:gd name="T42" fmla="*/ 738 w 2017"/>
                  <a:gd name="T43" fmla="*/ 547 h 547"/>
                  <a:gd name="T44" fmla="*/ 772 w 2017"/>
                  <a:gd name="T45" fmla="*/ 499 h 547"/>
                  <a:gd name="T46" fmla="*/ 806 w 2017"/>
                  <a:gd name="T47" fmla="*/ 432 h 547"/>
                  <a:gd name="T48" fmla="*/ 840 w 2017"/>
                  <a:gd name="T49" fmla="*/ 330 h 547"/>
                  <a:gd name="T50" fmla="*/ 873 w 2017"/>
                  <a:gd name="T51" fmla="*/ 108 h 547"/>
                  <a:gd name="T52" fmla="*/ 907 w 2017"/>
                  <a:gd name="T53" fmla="*/ 67 h 547"/>
                  <a:gd name="T54" fmla="*/ 941 w 2017"/>
                  <a:gd name="T55" fmla="*/ 309 h 547"/>
                  <a:gd name="T56" fmla="*/ 975 w 2017"/>
                  <a:gd name="T57" fmla="*/ 420 h 547"/>
                  <a:gd name="T58" fmla="*/ 1008 w 2017"/>
                  <a:gd name="T59" fmla="*/ 492 h 547"/>
                  <a:gd name="T60" fmla="*/ 1042 w 2017"/>
                  <a:gd name="T61" fmla="*/ 543 h 547"/>
                  <a:gd name="T62" fmla="*/ 1076 w 2017"/>
                  <a:gd name="T63" fmla="*/ 547 h 547"/>
                  <a:gd name="T64" fmla="*/ 1110 w 2017"/>
                  <a:gd name="T65" fmla="*/ 547 h 547"/>
                  <a:gd name="T66" fmla="*/ 1144 w 2017"/>
                  <a:gd name="T67" fmla="*/ 547 h 547"/>
                  <a:gd name="T68" fmla="*/ 1177 w 2017"/>
                  <a:gd name="T69" fmla="*/ 547 h 547"/>
                  <a:gd name="T70" fmla="*/ 1211 w 2017"/>
                  <a:gd name="T71" fmla="*/ 547 h 547"/>
                  <a:gd name="T72" fmla="*/ 1245 w 2017"/>
                  <a:gd name="T73" fmla="*/ 547 h 547"/>
                  <a:gd name="T74" fmla="*/ 1279 w 2017"/>
                  <a:gd name="T75" fmla="*/ 547 h 547"/>
                  <a:gd name="T76" fmla="*/ 1312 w 2017"/>
                  <a:gd name="T77" fmla="*/ 547 h 547"/>
                  <a:gd name="T78" fmla="*/ 1346 w 2017"/>
                  <a:gd name="T79" fmla="*/ 547 h 547"/>
                  <a:gd name="T80" fmla="*/ 1380 w 2017"/>
                  <a:gd name="T81" fmla="*/ 547 h 547"/>
                  <a:gd name="T82" fmla="*/ 1414 w 2017"/>
                  <a:gd name="T83" fmla="*/ 547 h 547"/>
                  <a:gd name="T84" fmla="*/ 1448 w 2017"/>
                  <a:gd name="T85" fmla="*/ 547 h 547"/>
                  <a:gd name="T86" fmla="*/ 1481 w 2017"/>
                  <a:gd name="T87" fmla="*/ 547 h 547"/>
                  <a:gd name="T88" fmla="*/ 1515 w 2017"/>
                  <a:gd name="T89" fmla="*/ 547 h 547"/>
                  <a:gd name="T90" fmla="*/ 1549 w 2017"/>
                  <a:gd name="T91" fmla="*/ 547 h 547"/>
                  <a:gd name="T92" fmla="*/ 1583 w 2017"/>
                  <a:gd name="T93" fmla="*/ 547 h 547"/>
                  <a:gd name="T94" fmla="*/ 1616 w 2017"/>
                  <a:gd name="T95" fmla="*/ 547 h 547"/>
                  <a:gd name="T96" fmla="*/ 1650 w 2017"/>
                  <a:gd name="T97" fmla="*/ 547 h 547"/>
                  <a:gd name="T98" fmla="*/ 1684 w 2017"/>
                  <a:gd name="T99" fmla="*/ 547 h 547"/>
                  <a:gd name="T100" fmla="*/ 1718 w 2017"/>
                  <a:gd name="T101" fmla="*/ 547 h 547"/>
                  <a:gd name="T102" fmla="*/ 1752 w 2017"/>
                  <a:gd name="T103" fmla="*/ 547 h 547"/>
                  <a:gd name="T104" fmla="*/ 1785 w 2017"/>
                  <a:gd name="T105" fmla="*/ 547 h 547"/>
                  <a:gd name="T106" fmla="*/ 1819 w 2017"/>
                  <a:gd name="T107" fmla="*/ 547 h 547"/>
                  <a:gd name="T108" fmla="*/ 1853 w 2017"/>
                  <a:gd name="T109" fmla="*/ 547 h 547"/>
                  <a:gd name="T110" fmla="*/ 1887 w 2017"/>
                  <a:gd name="T111" fmla="*/ 547 h 547"/>
                  <a:gd name="T112" fmla="*/ 1920 w 2017"/>
                  <a:gd name="T113" fmla="*/ 547 h 547"/>
                  <a:gd name="T114" fmla="*/ 1954 w 2017"/>
                  <a:gd name="T115" fmla="*/ 547 h 547"/>
                  <a:gd name="T116" fmla="*/ 1988 w 2017"/>
                  <a:gd name="T117" fmla="*/ 547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547">
                    <a:moveTo>
                      <a:pt x="0" y="547"/>
                    </a:moveTo>
                    <a:lnTo>
                      <a:pt x="0" y="547"/>
                    </a:lnTo>
                    <a:lnTo>
                      <a:pt x="2" y="547"/>
                    </a:lnTo>
                    <a:lnTo>
                      <a:pt x="5" y="547"/>
                    </a:lnTo>
                    <a:lnTo>
                      <a:pt x="7" y="547"/>
                    </a:lnTo>
                    <a:lnTo>
                      <a:pt x="10" y="547"/>
                    </a:lnTo>
                    <a:lnTo>
                      <a:pt x="12" y="547"/>
                    </a:lnTo>
                    <a:lnTo>
                      <a:pt x="14" y="547"/>
                    </a:lnTo>
                    <a:lnTo>
                      <a:pt x="17" y="547"/>
                    </a:lnTo>
                    <a:lnTo>
                      <a:pt x="19" y="547"/>
                    </a:lnTo>
                    <a:lnTo>
                      <a:pt x="22" y="547"/>
                    </a:lnTo>
                    <a:lnTo>
                      <a:pt x="24" y="547"/>
                    </a:lnTo>
                    <a:lnTo>
                      <a:pt x="26" y="547"/>
                    </a:lnTo>
                    <a:lnTo>
                      <a:pt x="29" y="547"/>
                    </a:lnTo>
                    <a:lnTo>
                      <a:pt x="31" y="547"/>
                    </a:lnTo>
                    <a:lnTo>
                      <a:pt x="34" y="547"/>
                    </a:lnTo>
                    <a:lnTo>
                      <a:pt x="36" y="547"/>
                    </a:lnTo>
                    <a:lnTo>
                      <a:pt x="39" y="547"/>
                    </a:lnTo>
                    <a:lnTo>
                      <a:pt x="41" y="547"/>
                    </a:lnTo>
                    <a:lnTo>
                      <a:pt x="43" y="547"/>
                    </a:lnTo>
                    <a:lnTo>
                      <a:pt x="46" y="547"/>
                    </a:lnTo>
                    <a:lnTo>
                      <a:pt x="48" y="547"/>
                    </a:lnTo>
                    <a:lnTo>
                      <a:pt x="51" y="547"/>
                    </a:lnTo>
                    <a:lnTo>
                      <a:pt x="53" y="547"/>
                    </a:lnTo>
                    <a:lnTo>
                      <a:pt x="55" y="547"/>
                    </a:lnTo>
                    <a:lnTo>
                      <a:pt x="58" y="547"/>
                    </a:lnTo>
                    <a:lnTo>
                      <a:pt x="60" y="547"/>
                    </a:lnTo>
                    <a:lnTo>
                      <a:pt x="63" y="547"/>
                    </a:lnTo>
                    <a:lnTo>
                      <a:pt x="65" y="547"/>
                    </a:lnTo>
                    <a:lnTo>
                      <a:pt x="67" y="547"/>
                    </a:lnTo>
                    <a:lnTo>
                      <a:pt x="70" y="547"/>
                    </a:lnTo>
                    <a:lnTo>
                      <a:pt x="72" y="547"/>
                    </a:lnTo>
                    <a:lnTo>
                      <a:pt x="75" y="547"/>
                    </a:lnTo>
                    <a:lnTo>
                      <a:pt x="77" y="547"/>
                    </a:lnTo>
                    <a:lnTo>
                      <a:pt x="80" y="547"/>
                    </a:lnTo>
                    <a:lnTo>
                      <a:pt x="82" y="547"/>
                    </a:lnTo>
                    <a:lnTo>
                      <a:pt x="84" y="547"/>
                    </a:lnTo>
                    <a:lnTo>
                      <a:pt x="87" y="547"/>
                    </a:lnTo>
                    <a:lnTo>
                      <a:pt x="89" y="547"/>
                    </a:lnTo>
                    <a:lnTo>
                      <a:pt x="92" y="547"/>
                    </a:lnTo>
                    <a:lnTo>
                      <a:pt x="94" y="547"/>
                    </a:lnTo>
                    <a:lnTo>
                      <a:pt x="96" y="547"/>
                    </a:lnTo>
                    <a:lnTo>
                      <a:pt x="99" y="547"/>
                    </a:lnTo>
                    <a:lnTo>
                      <a:pt x="101" y="547"/>
                    </a:lnTo>
                    <a:lnTo>
                      <a:pt x="104" y="547"/>
                    </a:lnTo>
                    <a:lnTo>
                      <a:pt x="106" y="547"/>
                    </a:lnTo>
                    <a:lnTo>
                      <a:pt x="108" y="547"/>
                    </a:lnTo>
                    <a:lnTo>
                      <a:pt x="111" y="547"/>
                    </a:lnTo>
                    <a:lnTo>
                      <a:pt x="113" y="547"/>
                    </a:lnTo>
                    <a:lnTo>
                      <a:pt x="116" y="547"/>
                    </a:lnTo>
                    <a:lnTo>
                      <a:pt x="118" y="547"/>
                    </a:lnTo>
                    <a:lnTo>
                      <a:pt x="121" y="547"/>
                    </a:lnTo>
                    <a:lnTo>
                      <a:pt x="123" y="547"/>
                    </a:lnTo>
                    <a:lnTo>
                      <a:pt x="125" y="547"/>
                    </a:lnTo>
                    <a:lnTo>
                      <a:pt x="128" y="547"/>
                    </a:lnTo>
                    <a:lnTo>
                      <a:pt x="130" y="547"/>
                    </a:lnTo>
                    <a:lnTo>
                      <a:pt x="133" y="547"/>
                    </a:lnTo>
                    <a:lnTo>
                      <a:pt x="135" y="547"/>
                    </a:lnTo>
                    <a:lnTo>
                      <a:pt x="137" y="547"/>
                    </a:lnTo>
                    <a:lnTo>
                      <a:pt x="140" y="547"/>
                    </a:lnTo>
                    <a:lnTo>
                      <a:pt x="142" y="547"/>
                    </a:lnTo>
                    <a:lnTo>
                      <a:pt x="145" y="547"/>
                    </a:lnTo>
                    <a:lnTo>
                      <a:pt x="147" y="547"/>
                    </a:lnTo>
                    <a:lnTo>
                      <a:pt x="150" y="547"/>
                    </a:lnTo>
                    <a:lnTo>
                      <a:pt x="152" y="547"/>
                    </a:lnTo>
                    <a:lnTo>
                      <a:pt x="154" y="547"/>
                    </a:lnTo>
                    <a:lnTo>
                      <a:pt x="157" y="547"/>
                    </a:lnTo>
                    <a:lnTo>
                      <a:pt x="159" y="547"/>
                    </a:lnTo>
                    <a:lnTo>
                      <a:pt x="162" y="547"/>
                    </a:lnTo>
                    <a:lnTo>
                      <a:pt x="164" y="547"/>
                    </a:lnTo>
                    <a:lnTo>
                      <a:pt x="166" y="547"/>
                    </a:lnTo>
                    <a:lnTo>
                      <a:pt x="169" y="547"/>
                    </a:lnTo>
                    <a:lnTo>
                      <a:pt x="171" y="547"/>
                    </a:lnTo>
                    <a:lnTo>
                      <a:pt x="174" y="547"/>
                    </a:lnTo>
                    <a:lnTo>
                      <a:pt x="176" y="547"/>
                    </a:lnTo>
                    <a:lnTo>
                      <a:pt x="178" y="547"/>
                    </a:lnTo>
                    <a:lnTo>
                      <a:pt x="181" y="547"/>
                    </a:lnTo>
                    <a:lnTo>
                      <a:pt x="183" y="547"/>
                    </a:lnTo>
                    <a:lnTo>
                      <a:pt x="186" y="547"/>
                    </a:lnTo>
                    <a:lnTo>
                      <a:pt x="188" y="547"/>
                    </a:lnTo>
                    <a:lnTo>
                      <a:pt x="191" y="547"/>
                    </a:lnTo>
                    <a:lnTo>
                      <a:pt x="193" y="547"/>
                    </a:lnTo>
                    <a:lnTo>
                      <a:pt x="195" y="547"/>
                    </a:lnTo>
                    <a:lnTo>
                      <a:pt x="198" y="547"/>
                    </a:lnTo>
                    <a:lnTo>
                      <a:pt x="200" y="547"/>
                    </a:lnTo>
                    <a:lnTo>
                      <a:pt x="203" y="547"/>
                    </a:lnTo>
                    <a:lnTo>
                      <a:pt x="205" y="547"/>
                    </a:lnTo>
                    <a:lnTo>
                      <a:pt x="207" y="547"/>
                    </a:lnTo>
                    <a:lnTo>
                      <a:pt x="210" y="547"/>
                    </a:lnTo>
                    <a:lnTo>
                      <a:pt x="212" y="547"/>
                    </a:lnTo>
                    <a:lnTo>
                      <a:pt x="215" y="547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22" y="547"/>
                    </a:lnTo>
                    <a:lnTo>
                      <a:pt x="224" y="547"/>
                    </a:lnTo>
                    <a:lnTo>
                      <a:pt x="227" y="547"/>
                    </a:lnTo>
                    <a:lnTo>
                      <a:pt x="229" y="547"/>
                    </a:lnTo>
                    <a:lnTo>
                      <a:pt x="232" y="547"/>
                    </a:lnTo>
                    <a:lnTo>
                      <a:pt x="234" y="547"/>
                    </a:lnTo>
                    <a:lnTo>
                      <a:pt x="236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1" y="547"/>
                    </a:lnTo>
                    <a:lnTo>
                      <a:pt x="253" y="547"/>
                    </a:lnTo>
                    <a:lnTo>
                      <a:pt x="256" y="547"/>
                    </a:lnTo>
                    <a:lnTo>
                      <a:pt x="258" y="547"/>
                    </a:lnTo>
                    <a:lnTo>
                      <a:pt x="260" y="547"/>
                    </a:lnTo>
                    <a:lnTo>
                      <a:pt x="263" y="547"/>
                    </a:lnTo>
                    <a:lnTo>
                      <a:pt x="265" y="547"/>
                    </a:lnTo>
                    <a:lnTo>
                      <a:pt x="268" y="547"/>
                    </a:lnTo>
                    <a:lnTo>
                      <a:pt x="270" y="547"/>
                    </a:lnTo>
                    <a:lnTo>
                      <a:pt x="273" y="547"/>
                    </a:lnTo>
                    <a:lnTo>
                      <a:pt x="275" y="547"/>
                    </a:lnTo>
                    <a:lnTo>
                      <a:pt x="277" y="547"/>
                    </a:lnTo>
                    <a:lnTo>
                      <a:pt x="280" y="547"/>
                    </a:lnTo>
                    <a:lnTo>
                      <a:pt x="282" y="547"/>
                    </a:lnTo>
                    <a:lnTo>
                      <a:pt x="285" y="547"/>
                    </a:lnTo>
                    <a:lnTo>
                      <a:pt x="287" y="547"/>
                    </a:lnTo>
                    <a:lnTo>
                      <a:pt x="289" y="547"/>
                    </a:lnTo>
                    <a:lnTo>
                      <a:pt x="292" y="547"/>
                    </a:lnTo>
                    <a:lnTo>
                      <a:pt x="294" y="547"/>
                    </a:lnTo>
                    <a:lnTo>
                      <a:pt x="297" y="547"/>
                    </a:lnTo>
                    <a:lnTo>
                      <a:pt x="299" y="547"/>
                    </a:lnTo>
                    <a:lnTo>
                      <a:pt x="302" y="547"/>
                    </a:lnTo>
                    <a:lnTo>
                      <a:pt x="304" y="547"/>
                    </a:lnTo>
                    <a:lnTo>
                      <a:pt x="306" y="547"/>
                    </a:lnTo>
                    <a:lnTo>
                      <a:pt x="309" y="547"/>
                    </a:lnTo>
                    <a:lnTo>
                      <a:pt x="311" y="547"/>
                    </a:lnTo>
                    <a:lnTo>
                      <a:pt x="314" y="547"/>
                    </a:lnTo>
                    <a:lnTo>
                      <a:pt x="316" y="547"/>
                    </a:lnTo>
                    <a:lnTo>
                      <a:pt x="318" y="547"/>
                    </a:lnTo>
                    <a:lnTo>
                      <a:pt x="321" y="547"/>
                    </a:lnTo>
                    <a:lnTo>
                      <a:pt x="323" y="547"/>
                    </a:lnTo>
                    <a:lnTo>
                      <a:pt x="326" y="547"/>
                    </a:lnTo>
                    <a:lnTo>
                      <a:pt x="328" y="547"/>
                    </a:lnTo>
                    <a:lnTo>
                      <a:pt x="330" y="547"/>
                    </a:lnTo>
                    <a:lnTo>
                      <a:pt x="333" y="547"/>
                    </a:lnTo>
                    <a:lnTo>
                      <a:pt x="335" y="547"/>
                    </a:lnTo>
                    <a:lnTo>
                      <a:pt x="338" y="547"/>
                    </a:lnTo>
                    <a:lnTo>
                      <a:pt x="340" y="547"/>
                    </a:lnTo>
                    <a:lnTo>
                      <a:pt x="343" y="547"/>
                    </a:lnTo>
                    <a:lnTo>
                      <a:pt x="345" y="547"/>
                    </a:lnTo>
                    <a:lnTo>
                      <a:pt x="347" y="547"/>
                    </a:lnTo>
                    <a:lnTo>
                      <a:pt x="350" y="547"/>
                    </a:lnTo>
                    <a:lnTo>
                      <a:pt x="352" y="547"/>
                    </a:lnTo>
                    <a:lnTo>
                      <a:pt x="355" y="547"/>
                    </a:lnTo>
                    <a:lnTo>
                      <a:pt x="357" y="547"/>
                    </a:lnTo>
                    <a:lnTo>
                      <a:pt x="359" y="547"/>
                    </a:lnTo>
                    <a:lnTo>
                      <a:pt x="362" y="547"/>
                    </a:lnTo>
                    <a:lnTo>
                      <a:pt x="364" y="547"/>
                    </a:lnTo>
                    <a:lnTo>
                      <a:pt x="367" y="547"/>
                    </a:lnTo>
                    <a:lnTo>
                      <a:pt x="369" y="547"/>
                    </a:lnTo>
                    <a:lnTo>
                      <a:pt x="371" y="547"/>
                    </a:lnTo>
                    <a:lnTo>
                      <a:pt x="374" y="547"/>
                    </a:lnTo>
                    <a:lnTo>
                      <a:pt x="376" y="547"/>
                    </a:lnTo>
                    <a:lnTo>
                      <a:pt x="379" y="547"/>
                    </a:lnTo>
                    <a:lnTo>
                      <a:pt x="381" y="547"/>
                    </a:lnTo>
                    <a:lnTo>
                      <a:pt x="384" y="547"/>
                    </a:lnTo>
                    <a:lnTo>
                      <a:pt x="386" y="547"/>
                    </a:lnTo>
                    <a:lnTo>
                      <a:pt x="388" y="547"/>
                    </a:lnTo>
                    <a:lnTo>
                      <a:pt x="391" y="547"/>
                    </a:lnTo>
                    <a:lnTo>
                      <a:pt x="393" y="547"/>
                    </a:lnTo>
                    <a:lnTo>
                      <a:pt x="396" y="547"/>
                    </a:lnTo>
                    <a:lnTo>
                      <a:pt x="398" y="547"/>
                    </a:lnTo>
                    <a:lnTo>
                      <a:pt x="400" y="547"/>
                    </a:lnTo>
                    <a:lnTo>
                      <a:pt x="403" y="547"/>
                    </a:lnTo>
                    <a:lnTo>
                      <a:pt x="405" y="547"/>
                    </a:lnTo>
                    <a:lnTo>
                      <a:pt x="408" y="547"/>
                    </a:lnTo>
                    <a:lnTo>
                      <a:pt x="410" y="547"/>
                    </a:lnTo>
                    <a:lnTo>
                      <a:pt x="412" y="547"/>
                    </a:lnTo>
                    <a:lnTo>
                      <a:pt x="415" y="547"/>
                    </a:lnTo>
                    <a:lnTo>
                      <a:pt x="417" y="547"/>
                    </a:lnTo>
                    <a:lnTo>
                      <a:pt x="420" y="547"/>
                    </a:lnTo>
                    <a:lnTo>
                      <a:pt x="422" y="547"/>
                    </a:lnTo>
                    <a:lnTo>
                      <a:pt x="425" y="547"/>
                    </a:lnTo>
                    <a:lnTo>
                      <a:pt x="427" y="547"/>
                    </a:lnTo>
                    <a:lnTo>
                      <a:pt x="429" y="547"/>
                    </a:lnTo>
                    <a:lnTo>
                      <a:pt x="432" y="547"/>
                    </a:lnTo>
                    <a:lnTo>
                      <a:pt x="434" y="547"/>
                    </a:lnTo>
                    <a:lnTo>
                      <a:pt x="437" y="547"/>
                    </a:lnTo>
                    <a:lnTo>
                      <a:pt x="439" y="547"/>
                    </a:lnTo>
                    <a:lnTo>
                      <a:pt x="441" y="547"/>
                    </a:lnTo>
                    <a:lnTo>
                      <a:pt x="444" y="547"/>
                    </a:lnTo>
                    <a:lnTo>
                      <a:pt x="446" y="547"/>
                    </a:lnTo>
                    <a:lnTo>
                      <a:pt x="449" y="547"/>
                    </a:lnTo>
                    <a:lnTo>
                      <a:pt x="451" y="547"/>
                    </a:lnTo>
                    <a:lnTo>
                      <a:pt x="454" y="547"/>
                    </a:lnTo>
                    <a:lnTo>
                      <a:pt x="456" y="547"/>
                    </a:lnTo>
                    <a:lnTo>
                      <a:pt x="458" y="547"/>
                    </a:lnTo>
                    <a:lnTo>
                      <a:pt x="461" y="547"/>
                    </a:lnTo>
                    <a:lnTo>
                      <a:pt x="463" y="547"/>
                    </a:lnTo>
                    <a:lnTo>
                      <a:pt x="466" y="547"/>
                    </a:lnTo>
                    <a:lnTo>
                      <a:pt x="468" y="547"/>
                    </a:lnTo>
                    <a:lnTo>
                      <a:pt x="470" y="547"/>
                    </a:lnTo>
                    <a:lnTo>
                      <a:pt x="473" y="547"/>
                    </a:lnTo>
                    <a:lnTo>
                      <a:pt x="475" y="547"/>
                    </a:lnTo>
                    <a:lnTo>
                      <a:pt x="478" y="547"/>
                    </a:lnTo>
                    <a:lnTo>
                      <a:pt x="480" y="547"/>
                    </a:lnTo>
                    <a:lnTo>
                      <a:pt x="482" y="547"/>
                    </a:lnTo>
                    <a:lnTo>
                      <a:pt x="485" y="547"/>
                    </a:lnTo>
                    <a:lnTo>
                      <a:pt x="487" y="547"/>
                    </a:lnTo>
                    <a:lnTo>
                      <a:pt x="490" y="547"/>
                    </a:lnTo>
                    <a:lnTo>
                      <a:pt x="492" y="547"/>
                    </a:lnTo>
                    <a:lnTo>
                      <a:pt x="495" y="547"/>
                    </a:lnTo>
                    <a:lnTo>
                      <a:pt x="497" y="547"/>
                    </a:lnTo>
                    <a:lnTo>
                      <a:pt x="499" y="547"/>
                    </a:lnTo>
                    <a:lnTo>
                      <a:pt x="502" y="547"/>
                    </a:lnTo>
                    <a:lnTo>
                      <a:pt x="504" y="547"/>
                    </a:lnTo>
                    <a:lnTo>
                      <a:pt x="507" y="547"/>
                    </a:lnTo>
                    <a:lnTo>
                      <a:pt x="509" y="547"/>
                    </a:lnTo>
                    <a:lnTo>
                      <a:pt x="511" y="547"/>
                    </a:lnTo>
                    <a:lnTo>
                      <a:pt x="514" y="547"/>
                    </a:lnTo>
                    <a:lnTo>
                      <a:pt x="516" y="547"/>
                    </a:lnTo>
                    <a:lnTo>
                      <a:pt x="519" y="547"/>
                    </a:lnTo>
                    <a:lnTo>
                      <a:pt x="521" y="547"/>
                    </a:lnTo>
                    <a:lnTo>
                      <a:pt x="523" y="547"/>
                    </a:lnTo>
                    <a:lnTo>
                      <a:pt x="526" y="547"/>
                    </a:lnTo>
                    <a:lnTo>
                      <a:pt x="528" y="547"/>
                    </a:lnTo>
                    <a:lnTo>
                      <a:pt x="531" y="547"/>
                    </a:lnTo>
                    <a:lnTo>
                      <a:pt x="533" y="547"/>
                    </a:lnTo>
                    <a:lnTo>
                      <a:pt x="536" y="547"/>
                    </a:lnTo>
                    <a:lnTo>
                      <a:pt x="538" y="547"/>
                    </a:lnTo>
                    <a:lnTo>
                      <a:pt x="540" y="547"/>
                    </a:lnTo>
                    <a:lnTo>
                      <a:pt x="543" y="547"/>
                    </a:lnTo>
                    <a:lnTo>
                      <a:pt x="545" y="547"/>
                    </a:lnTo>
                    <a:lnTo>
                      <a:pt x="548" y="547"/>
                    </a:lnTo>
                    <a:lnTo>
                      <a:pt x="550" y="547"/>
                    </a:lnTo>
                    <a:lnTo>
                      <a:pt x="552" y="547"/>
                    </a:lnTo>
                    <a:lnTo>
                      <a:pt x="555" y="547"/>
                    </a:lnTo>
                    <a:lnTo>
                      <a:pt x="557" y="547"/>
                    </a:lnTo>
                    <a:lnTo>
                      <a:pt x="560" y="547"/>
                    </a:lnTo>
                    <a:lnTo>
                      <a:pt x="562" y="547"/>
                    </a:lnTo>
                    <a:lnTo>
                      <a:pt x="564" y="547"/>
                    </a:lnTo>
                    <a:lnTo>
                      <a:pt x="567" y="547"/>
                    </a:lnTo>
                    <a:lnTo>
                      <a:pt x="569" y="547"/>
                    </a:lnTo>
                    <a:lnTo>
                      <a:pt x="572" y="547"/>
                    </a:lnTo>
                    <a:lnTo>
                      <a:pt x="574" y="547"/>
                    </a:lnTo>
                    <a:lnTo>
                      <a:pt x="577" y="547"/>
                    </a:lnTo>
                    <a:lnTo>
                      <a:pt x="579" y="547"/>
                    </a:lnTo>
                    <a:lnTo>
                      <a:pt x="581" y="547"/>
                    </a:lnTo>
                    <a:lnTo>
                      <a:pt x="584" y="547"/>
                    </a:lnTo>
                    <a:lnTo>
                      <a:pt x="586" y="547"/>
                    </a:lnTo>
                    <a:lnTo>
                      <a:pt x="589" y="547"/>
                    </a:lnTo>
                    <a:lnTo>
                      <a:pt x="591" y="547"/>
                    </a:lnTo>
                    <a:lnTo>
                      <a:pt x="593" y="547"/>
                    </a:lnTo>
                    <a:lnTo>
                      <a:pt x="596" y="547"/>
                    </a:lnTo>
                    <a:lnTo>
                      <a:pt x="598" y="547"/>
                    </a:lnTo>
                    <a:lnTo>
                      <a:pt x="601" y="547"/>
                    </a:lnTo>
                    <a:lnTo>
                      <a:pt x="603" y="547"/>
                    </a:lnTo>
                    <a:lnTo>
                      <a:pt x="606" y="547"/>
                    </a:lnTo>
                    <a:lnTo>
                      <a:pt x="608" y="547"/>
                    </a:lnTo>
                    <a:lnTo>
                      <a:pt x="610" y="547"/>
                    </a:lnTo>
                    <a:lnTo>
                      <a:pt x="613" y="547"/>
                    </a:lnTo>
                    <a:lnTo>
                      <a:pt x="615" y="547"/>
                    </a:lnTo>
                    <a:lnTo>
                      <a:pt x="618" y="547"/>
                    </a:lnTo>
                    <a:lnTo>
                      <a:pt x="620" y="547"/>
                    </a:lnTo>
                    <a:lnTo>
                      <a:pt x="622" y="547"/>
                    </a:lnTo>
                    <a:lnTo>
                      <a:pt x="625" y="547"/>
                    </a:lnTo>
                    <a:lnTo>
                      <a:pt x="627" y="547"/>
                    </a:lnTo>
                    <a:lnTo>
                      <a:pt x="630" y="547"/>
                    </a:lnTo>
                    <a:lnTo>
                      <a:pt x="632" y="547"/>
                    </a:lnTo>
                    <a:lnTo>
                      <a:pt x="634" y="547"/>
                    </a:lnTo>
                    <a:lnTo>
                      <a:pt x="637" y="547"/>
                    </a:lnTo>
                    <a:lnTo>
                      <a:pt x="639" y="547"/>
                    </a:lnTo>
                    <a:lnTo>
                      <a:pt x="642" y="547"/>
                    </a:lnTo>
                    <a:lnTo>
                      <a:pt x="644" y="547"/>
                    </a:lnTo>
                    <a:lnTo>
                      <a:pt x="647" y="547"/>
                    </a:lnTo>
                    <a:lnTo>
                      <a:pt x="649" y="547"/>
                    </a:lnTo>
                    <a:lnTo>
                      <a:pt x="651" y="547"/>
                    </a:lnTo>
                    <a:lnTo>
                      <a:pt x="654" y="547"/>
                    </a:lnTo>
                    <a:lnTo>
                      <a:pt x="656" y="547"/>
                    </a:lnTo>
                    <a:lnTo>
                      <a:pt x="659" y="547"/>
                    </a:lnTo>
                    <a:lnTo>
                      <a:pt x="661" y="547"/>
                    </a:lnTo>
                    <a:lnTo>
                      <a:pt x="663" y="547"/>
                    </a:lnTo>
                    <a:lnTo>
                      <a:pt x="666" y="547"/>
                    </a:lnTo>
                    <a:lnTo>
                      <a:pt x="668" y="547"/>
                    </a:lnTo>
                    <a:lnTo>
                      <a:pt x="671" y="547"/>
                    </a:lnTo>
                    <a:lnTo>
                      <a:pt x="673" y="547"/>
                    </a:lnTo>
                    <a:lnTo>
                      <a:pt x="675" y="547"/>
                    </a:lnTo>
                    <a:lnTo>
                      <a:pt x="678" y="547"/>
                    </a:lnTo>
                    <a:lnTo>
                      <a:pt x="680" y="547"/>
                    </a:lnTo>
                    <a:lnTo>
                      <a:pt x="683" y="547"/>
                    </a:lnTo>
                    <a:lnTo>
                      <a:pt x="685" y="547"/>
                    </a:lnTo>
                    <a:lnTo>
                      <a:pt x="688" y="547"/>
                    </a:lnTo>
                    <a:lnTo>
                      <a:pt x="690" y="547"/>
                    </a:lnTo>
                    <a:lnTo>
                      <a:pt x="692" y="547"/>
                    </a:lnTo>
                    <a:lnTo>
                      <a:pt x="695" y="547"/>
                    </a:lnTo>
                    <a:lnTo>
                      <a:pt x="697" y="547"/>
                    </a:lnTo>
                    <a:lnTo>
                      <a:pt x="700" y="547"/>
                    </a:lnTo>
                    <a:lnTo>
                      <a:pt x="702" y="547"/>
                    </a:lnTo>
                    <a:lnTo>
                      <a:pt x="704" y="547"/>
                    </a:lnTo>
                    <a:lnTo>
                      <a:pt x="707" y="547"/>
                    </a:lnTo>
                    <a:lnTo>
                      <a:pt x="709" y="547"/>
                    </a:lnTo>
                    <a:lnTo>
                      <a:pt x="712" y="547"/>
                    </a:lnTo>
                    <a:lnTo>
                      <a:pt x="714" y="547"/>
                    </a:lnTo>
                    <a:lnTo>
                      <a:pt x="717" y="547"/>
                    </a:lnTo>
                    <a:lnTo>
                      <a:pt x="719" y="547"/>
                    </a:lnTo>
                    <a:lnTo>
                      <a:pt x="721" y="547"/>
                    </a:lnTo>
                    <a:lnTo>
                      <a:pt x="724" y="547"/>
                    </a:lnTo>
                    <a:lnTo>
                      <a:pt x="726" y="547"/>
                    </a:lnTo>
                    <a:lnTo>
                      <a:pt x="729" y="547"/>
                    </a:lnTo>
                    <a:lnTo>
                      <a:pt x="731" y="547"/>
                    </a:lnTo>
                    <a:lnTo>
                      <a:pt x="733" y="547"/>
                    </a:lnTo>
                    <a:lnTo>
                      <a:pt x="736" y="547"/>
                    </a:lnTo>
                    <a:lnTo>
                      <a:pt x="738" y="547"/>
                    </a:lnTo>
                    <a:lnTo>
                      <a:pt x="741" y="547"/>
                    </a:lnTo>
                    <a:lnTo>
                      <a:pt x="743" y="543"/>
                    </a:lnTo>
                    <a:lnTo>
                      <a:pt x="745" y="540"/>
                    </a:lnTo>
                    <a:lnTo>
                      <a:pt x="748" y="538"/>
                    </a:lnTo>
                    <a:lnTo>
                      <a:pt x="750" y="533"/>
                    </a:lnTo>
                    <a:lnTo>
                      <a:pt x="753" y="531"/>
                    </a:lnTo>
                    <a:lnTo>
                      <a:pt x="755" y="526"/>
                    </a:lnTo>
                    <a:lnTo>
                      <a:pt x="758" y="523"/>
                    </a:lnTo>
                    <a:lnTo>
                      <a:pt x="760" y="519"/>
                    </a:lnTo>
                    <a:lnTo>
                      <a:pt x="762" y="516"/>
                    </a:lnTo>
                    <a:lnTo>
                      <a:pt x="765" y="511"/>
                    </a:lnTo>
                    <a:lnTo>
                      <a:pt x="767" y="509"/>
                    </a:lnTo>
                    <a:lnTo>
                      <a:pt x="770" y="504"/>
                    </a:lnTo>
                    <a:lnTo>
                      <a:pt x="772" y="499"/>
                    </a:lnTo>
                    <a:lnTo>
                      <a:pt x="774" y="494"/>
                    </a:lnTo>
                    <a:lnTo>
                      <a:pt x="777" y="492"/>
                    </a:lnTo>
                    <a:lnTo>
                      <a:pt x="779" y="487"/>
                    </a:lnTo>
                    <a:lnTo>
                      <a:pt x="782" y="482"/>
                    </a:lnTo>
                    <a:lnTo>
                      <a:pt x="784" y="477"/>
                    </a:lnTo>
                    <a:lnTo>
                      <a:pt x="786" y="473"/>
                    </a:lnTo>
                    <a:lnTo>
                      <a:pt x="789" y="468"/>
                    </a:lnTo>
                    <a:lnTo>
                      <a:pt x="791" y="463"/>
                    </a:lnTo>
                    <a:lnTo>
                      <a:pt x="794" y="458"/>
                    </a:lnTo>
                    <a:lnTo>
                      <a:pt x="796" y="453"/>
                    </a:lnTo>
                    <a:lnTo>
                      <a:pt x="799" y="449"/>
                    </a:lnTo>
                    <a:lnTo>
                      <a:pt x="801" y="444"/>
                    </a:lnTo>
                    <a:lnTo>
                      <a:pt x="803" y="439"/>
                    </a:lnTo>
                    <a:lnTo>
                      <a:pt x="806" y="432"/>
                    </a:lnTo>
                    <a:lnTo>
                      <a:pt x="808" y="427"/>
                    </a:lnTo>
                    <a:lnTo>
                      <a:pt x="811" y="420"/>
                    </a:lnTo>
                    <a:lnTo>
                      <a:pt x="813" y="415"/>
                    </a:lnTo>
                    <a:lnTo>
                      <a:pt x="815" y="408"/>
                    </a:lnTo>
                    <a:lnTo>
                      <a:pt x="818" y="400"/>
                    </a:lnTo>
                    <a:lnTo>
                      <a:pt x="820" y="395"/>
                    </a:lnTo>
                    <a:lnTo>
                      <a:pt x="823" y="388"/>
                    </a:lnTo>
                    <a:lnTo>
                      <a:pt x="825" y="381"/>
                    </a:lnTo>
                    <a:lnTo>
                      <a:pt x="827" y="374"/>
                    </a:lnTo>
                    <a:lnTo>
                      <a:pt x="830" y="364"/>
                    </a:lnTo>
                    <a:lnTo>
                      <a:pt x="832" y="357"/>
                    </a:lnTo>
                    <a:lnTo>
                      <a:pt x="835" y="347"/>
                    </a:lnTo>
                    <a:lnTo>
                      <a:pt x="837" y="340"/>
                    </a:lnTo>
                    <a:lnTo>
                      <a:pt x="840" y="330"/>
                    </a:lnTo>
                    <a:lnTo>
                      <a:pt x="842" y="321"/>
                    </a:lnTo>
                    <a:lnTo>
                      <a:pt x="844" y="309"/>
                    </a:lnTo>
                    <a:lnTo>
                      <a:pt x="847" y="299"/>
                    </a:lnTo>
                    <a:lnTo>
                      <a:pt x="849" y="287"/>
                    </a:lnTo>
                    <a:lnTo>
                      <a:pt x="852" y="272"/>
                    </a:lnTo>
                    <a:lnTo>
                      <a:pt x="854" y="260"/>
                    </a:lnTo>
                    <a:lnTo>
                      <a:pt x="856" y="246"/>
                    </a:lnTo>
                    <a:lnTo>
                      <a:pt x="859" y="229"/>
                    </a:lnTo>
                    <a:lnTo>
                      <a:pt x="861" y="212"/>
                    </a:lnTo>
                    <a:lnTo>
                      <a:pt x="864" y="195"/>
                    </a:lnTo>
                    <a:lnTo>
                      <a:pt x="866" y="174"/>
                    </a:lnTo>
                    <a:lnTo>
                      <a:pt x="869" y="154"/>
                    </a:lnTo>
                    <a:lnTo>
                      <a:pt x="871" y="133"/>
                    </a:lnTo>
                    <a:lnTo>
                      <a:pt x="873" y="108"/>
                    </a:lnTo>
                    <a:lnTo>
                      <a:pt x="876" y="87"/>
                    </a:lnTo>
                    <a:lnTo>
                      <a:pt x="878" y="67"/>
                    </a:lnTo>
                    <a:lnTo>
                      <a:pt x="881" y="48"/>
                    </a:lnTo>
                    <a:lnTo>
                      <a:pt x="883" y="31"/>
                    </a:lnTo>
                    <a:lnTo>
                      <a:pt x="885" y="17"/>
                    </a:lnTo>
                    <a:lnTo>
                      <a:pt x="888" y="7"/>
                    </a:lnTo>
                    <a:lnTo>
                      <a:pt x="890" y="0"/>
                    </a:lnTo>
                    <a:lnTo>
                      <a:pt x="893" y="0"/>
                    </a:lnTo>
                    <a:lnTo>
                      <a:pt x="895" y="0"/>
                    </a:lnTo>
                    <a:lnTo>
                      <a:pt x="897" y="7"/>
                    </a:lnTo>
                    <a:lnTo>
                      <a:pt x="900" y="17"/>
                    </a:lnTo>
                    <a:lnTo>
                      <a:pt x="902" y="31"/>
                    </a:lnTo>
                    <a:lnTo>
                      <a:pt x="905" y="48"/>
                    </a:lnTo>
                    <a:lnTo>
                      <a:pt x="907" y="67"/>
                    </a:lnTo>
                    <a:lnTo>
                      <a:pt x="910" y="87"/>
                    </a:lnTo>
                    <a:lnTo>
                      <a:pt x="912" y="108"/>
                    </a:lnTo>
                    <a:lnTo>
                      <a:pt x="914" y="130"/>
                    </a:lnTo>
                    <a:lnTo>
                      <a:pt x="917" y="152"/>
                    </a:lnTo>
                    <a:lnTo>
                      <a:pt x="919" y="174"/>
                    </a:lnTo>
                    <a:lnTo>
                      <a:pt x="922" y="193"/>
                    </a:lnTo>
                    <a:lnTo>
                      <a:pt x="924" y="212"/>
                    </a:lnTo>
                    <a:lnTo>
                      <a:pt x="926" y="229"/>
                    </a:lnTo>
                    <a:lnTo>
                      <a:pt x="929" y="246"/>
                    </a:lnTo>
                    <a:lnTo>
                      <a:pt x="931" y="260"/>
                    </a:lnTo>
                    <a:lnTo>
                      <a:pt x="934" y="272"/>
                    </a:lnTo>
                    <a:lnTo>
                      <a:pt x="936" y="287"/>
                    </a:lnTo>
                    <a:lnTo>
                      <a:pt x="938" y="297"/>
                    </a:lnTo>
                    <a:lnTo>
                      <a:pt x="941" y="309"/>
                    </a:lnTo>
                    <a:lnTo>
                      <a:pt x="943" y="318"/>
                    </a:lnTo>
                    <a:lnTo>
                      <a:pt x="946" y="330"/>
                    </a:lnTo>
                    <a:lnTo>
                      <a:pt x="948" y="340"/>
                    </a:lnTo>
                    <a:lnTo>
                      <a:pt x="951" y="347"/>
                    </a:lnTo>
                    <a:lnTo>
                      <a:pt x="953" y="357"/>
                    </a:lnTo>
                    <a:lnTo>
                      <a:pt x="955" y="364"/>
                    </a:lnTo>
                    <a:lnTo>
                      <a:pt x="958" y="371"/>
                    </a:lnTo>
                    <a:lnTo>
                      <a:pt x="960" y="381"/>
                    </a:lnTo>
                    <a:lnTo>
                      <a:pt x="963" y="388"/>
                    </a:lnTo>
                    <a:lnTo>
                      <a:pt x="965" y="395"/>
                    </a:lnTo>
                    <a:lnTo>
                      <a:pt x="967" y="400"/>
                    </a:lnTo>
                    <a:lnTo>
                      <a:pt x="970" y="408"/>
                    </a:lnTo>
                    <a:lnTo>
                      <a:pt x="972" y="415"/>
                    </a:lnTo>
                    <a:lnTo>
                      <a:pt x="975" y="420"/>
                    </a:lnTo>
                    <a:lnTo>
                      <a:pt x="977" y="427"/>
                    </a:lnTo>
                    <a:lnTo>
                      <a:pt x="979" y="432"/>
                    </a:lnTo>
                    <a:lnTo>
                      <a:pt x="982" y="439"/>
                    </a:lnTo>
                    <a:lnTo>
                      <a:pt x="984" y="444"/>
                    </a:lnTo>
                    <a:lnTo>
                      <a:pt x="987" y="449"/>
                    </a:lnTo>
                    <a:lnTo>
                      <a:pt x="989" y="453"/>
                    </a:lnTo>
                    <a:lnTo>
                      <a:pt x="992" y="458"/>
                    </a:lnTo>
                    <a:lnTo>
                      <a:pt x="994" y="463"/>
                    </a:lnTo>
                    <a:lnTo>
                      <a:pt x="996" y="468"/>
                    </a:lnTo>
                    <a:lnTo>
                      <a:pt x="999" y="473"/>
                    </a:lnTo>
                    <a:lnTo>
                      <a:pt x="1001" y="477"/>
                    </a:lnTo>
                    <a:lnTo>
                      <a:pt x="1004" y="482"/>
                    </a:lnTo>
                    <a:lnTo>
                      <a:pt x="1006" y="487"/>
                    </a:lnTo>
                    <a:lnTo>
                      <a:pt x="1008" y="492"/>
                    </a:lnTo>
                    <a:lnTo>
                      <a:pt x="1011" y="494"/>
                    </a:lnTo>
                    <a:lnTo>
                      <a:pt x="1013" y="499"/>
                    </a:lnTo>
                    <a:lnTo>
                      <a:pt x="1016" y="504"/>
                    </a:lnTo>
                    <a:lnTo>
                      <a:pt x="1018" y="506"/>
                    </a:lnTo>
                    <a:lnTo>
                      <a:pt x="1021" y="511"/>
                    </a:lnTo>
                    <a:lnTo>
                      <a:pt x="1023" y="516"/>
                    </a:lnTo>
                    <a:lnTo>
                      <a:pt x="1025" y="519"/>
                    </a:lnTo>
                    <a:lnTo>
                      <a:pt x="1028" y="523"/>
                    </a:lnTo>
                    <a:lnTo>
                      <a:pt x="1030" y="526"/>
                    </a:lnTo>
                    <a:lnTo>
                      <a:pt x="1033" y="531"/>
                    </a:lnTo>
                    <a:lnTo>
                      <a:pt x="1035" y="533"/>
                    </a:lnTo>
                    <a:lnTo>
                      <a:pt x="1037" y="538"/>
                    </a:lnTo>
                    <a:lnTo>
                      <a:pt x="1040" y="540"/>
                    </a:lnTo>
                    <a:lnTo>
                      <a:pt x="1042" y="543"/>
                    </a:lnTo>
                    <a:lnTo>
                      <a:pt x="1045" y="547"/>
                    </a:lnTo>
                    <a:lnTo>
                      <a:pt x="1047" y="547"/>
                    </a:lnTo>
                    <a:lnTo>
                      <a:pt x="1049" y="547"/>
                    </a:lnTo>
                    <a:lnTo>
                      <a:pt x="1052" y="547"/>
                    </a:lnTo>
                    <a:lnTo>
                      <a:pt x="1054" y="547"/>
                    </a:lnTo>
                    <a:lnTo>
                      <a:pt x="1057" y="547"/>
                    </a:lnTo>
                    <a:lnTo>
                      <a:pt x="1059" y="547"/>
                    </a:lnTo>
                    <a:lnTo>
                      <a:pt x="1062" y="547"/>
                    </a:lnTo>
                    <a:lnTo>
                      <a:pt x="1064" y="547"/>
                    </a:lnTo>
                    <a:lnTo>
                      <a:pt x="1066" y="547"/>
                    </a:lnTo>
                    <a:lnTo>
                      <a:pt x="1069" y="547"/>
                    </a:lnTo>
                    <a:lnTo>
                      <a:pt x="1071" y="547"/>
                    </a:lnTo>
                    <a:lnTo>
                      <a:pt x="1074" y="547"/>
                    </a:lnTo>
                    <a:lnTo>
                      <a:pt x="1076" y="547"/>
                    </a:lnTo>
                    <a:lnTo>
                      <a:pt x="1078" y="547"/>
                    </a:lnTo>
                    <a:lnTo>
                      <a:pt x="1081" y="547"/>
                    </a:lnTo>
                    <a:lnTo>
                      <a:pt x="1083" y="547"/>
                    </a:lnTo>
                    <a:lnTo>
                      <a:pt x="1086" y="547"/>
                    </a:lnTo>
                    <a:lnTo>
                      <a:pt x="1088" y="547"/>
                    </a:lnTo>
                    <a:lnTo>
                      <a:pt x="1090" y="547"/>
                    </a:lnTo>
                    <a:lnTo>
                      <a:pt x="1093" y="547"/>
                    </a:lnTo>
                    <a:lnTo>
                      <a:pt x="1095" y="547"/>
                    </a:lnTo>
                    <a:lnTo>
                      <a:pt x="1098" y="547"/>
                    </a:lnTo>
                    <a:lnTo>
                      <a:pt x="1100" y="547"/>
                    </a:lnTo>
                    <a:lnTo>
                      <a:pt x="1103" y="547"/>
                    </a:lnTo>
                    <a:lnTo>
                      <a:pt x="1105" y="547"/>
                    </a:lnTo>
                    <a:lnTo>
                      <a:pt x="1107" y="547"/>
                    </a:lnTo>
                    <a:lnTo>
                      <a:pt x="1110" y="547"/>
                    </a:lnTo>
                    <a:lnTo>
                      <a:pt x="1112" y="547"/>
                    </a:lnTo>
                    <a:lnTo>
                      <a:pt x="1115" y="547"/>
                    </a:lnTo>
                    <a:lnTo>
                      <a:pt x="1117" y="547"/>
                    </a:lnTo>
                    <a:lnTo>
                      <a:pt x="1119" y="547"/>
                    </a:lnTo>
                    <a:lnTo>
                      <a:pt x="1122" y="547"/>
                    </a:lnTo>
                    <a:lnTo>
                      <a:pt x="1124" y="547"/>
                    </a:lnTo>
                    <a:lnTo>
                      <a:pt x="1127" y="547"/>
                    </a:lnTo>
                    <a:lnTo>
                      <a:pt x="1129" y="547"/>
                    </a:lnTo>
                    <a:lnTo>
                      <a:pt x="1131" y="547"/>
                    </a:lnTo>
                    <a:lnTo>
                      <a:pt x="1134" y="547"/>
                    </a:lnTo>
                    <a:lnTo>
                      <a:pt x="1136" y="547"/>
                    </a:lnTo>
                    <a:lnTo>
                      <a:pt x="1139" y="547"/>
                    </a:lnTo>
                    <a:lnTo>
                      <a:pt x="1141" y="547"/>
                    </a:lnTo>
                    <a:lnTo>
                      <a:pt x="1144" y="547"/>
                    </a:lnTo>
                    <a:lnTo>
                      <a:pt x="1146" y="547"/>
                    </a:lnTo>
                    <a:lnTo>
                      <a:pt x="1148" y="547"/>
                    </a:lnTo>
                    <a:lnTo>
                      <a:pt x="1151" y="547"/>
                    </a:lnTo>
                    <a:lnTo>
                      <a:pt x="1153" y="547"/>
                    </a:lnTo>
                    <a:lnTo>
                      <a:pt x="1156" y="547"/>
                    </a:lnTo>
                    <a:lnTo>
                      <a:pt x="1158" y="547"/>
                    </a:lnTo>
                    <a:lnTo>
                      <a:pt x="1160" y="547"/>
                    </a:lnTo>
                    <a:lnTo>
                      <a:pt x="1163" y="547"/>
                    </a:lnTo>
                    <a:lnTo>
                      <a:pt x="1165" y="547"/>
                    </a:lnTo>
                    <a:lnTo>
                      <a:pt x="1168" y="547"/>
                    </a:lnTo>
                    <a:lnTo>
                      <a:pt x="1170" y="547"/>
                    </a:lnTo>
                    <a:lnTo>
                      <a:pt x="1173" y="547"/>
                    </a:lnTo>
                    <a:lnTo>
                      <a:pt x="1175" y="547"/>
                    </a:lnTo>
                    <a:lnTo>
                      <a:pt x="1177" y="547"/>
                    </a:lnTo>
                    <a:lnTo>
                      <a:pt x="1180" y="547"/>
                    </a:lnTo>
                    <a:lnTo>
                      <a:pt x="1182" y="547"/>
                    </a:lnTo>
                    <a:lnTo>
                      <a:pt x="1185" y="547"/>
                    </a:lnTo>
                    <a:lnTo>
                      <a:pt x="1187" y="547"/>
                    </a:lnTo>
                    <a:lnTo>
                      <a:pt x="1189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7" y="547"/>
                    </a:lnTo>
                    <a:lnTo>
                      <a:pt x="1199" y="547"/>
                    </a:lnTo>
                    <a:lnTo>
                      <a:pt x="1201" y="547"/>
                    </a:lnTo>
                    <a:lnTo>
                      <a:pt x="1204" y="547"/>
                    </a:lnTo>
                    <a:lnTo>
                      <a:pt x="1206" y="547"/>
                    </a:lnTo>
                    <a:lnTo>
                      <a:pt x="1209" y="547"/>
                    </a:lnTo>
                    <a:lnTo>
                      <a:pt x="1211" y="547"/>
                    </a:lnTo>
                    <a:lnTo>
                      <a:pt x="1214" y="547"/>
                    </a:lnTo>
                    <a:lnTo>
                      <a:pt x="1216" y="547"/>
                    </a:lnTo>
                    <a:lnTo>
                      <a:pt x="1218" y="547"/>
                    </a:lnTo>
                    <a:lnTo>
                      <a:pt x="1221" y="547"/>
                    </a:lnTo>
                    <a:lnTo>
                      <a:pt x="1223" y="547"/>
                    </a:lnTo>
                    <a:lnTo>
                      <a:pt x="1226" y="547"/>
                    </a:lnTo>
                    <a:lnTo>
                      <a:pt x="1228" y="547"/>
                    </a:lnTo>
                    <a:lnTo>
                      <a:pt x="1230" y="547"/>
                    </a:lnTo>
                    <a:lnTo>
                      <a:pt x="1233" y="547"/>
                    </a:lnTo>
                    <a:lnTo>
                      <a:pt x="1235" y="547"/>
                    </a:lnTo>
                    <a:lnTo>
                      <a:pt x="1238" y="547"/>
                    </a:lnTo>
                    <a:lnTo>
                      <a:pt x="1240" y="547"/>
                    </a:lnTo>
                    <a:lnTo>
                      <a:pt x="1242" y="547"/>
                    </a:lnTo>
                    <a:lnTo>
                      <a:pt x="1245" y="547"/>
                    </a:lnTo>
                    <a:lnTo>
                      <a:pt x="1247" y="547"/>
                    </a:lnTo>
                    <a:lnTo>
                      <a:pt x="1250" y="547"/>
                    </a:lnTo>
                    <a:lnTo>
                      <a:pt x="1252" y="547"/>
                    </a:lnTo>
                    <a:lnTo>
                      <a:pt x="1255" y="547"/>
                    </a:lnTo>
                    <a:lnTo>
                      <a:pt x="1257" y="547"/>
                    </a:lnTo>
                    <a:lnTo>
                      <a:pt x="1259" y="547"/>
                    </a:lnTo>
                    <a:lnTo>
                      <a:pt x="1262" y="547"/>
                    </a:lnTo>
                    <a:lnTo>
                      <a:pt x="1264" y="547"/>
                    </a:lnTo>
                    <a:lnTo>
                      <a:pt x="1267" y="547"/>
                    </a:lnTo>
                    <a:lnTo>
                      <a:pt x="1269" y="547"/>
                    </a:lnTo>
                    <a:lnTo>
                      <a:pt x="1271" y="547"/>
                    </a:lnTo>
                    <a:lnTo>
                      <a:pt x="1274" y="547"/>
                    </a:lnTo>
                    <a:lnTo>
                      <a:pt x="1276" y="547"/>
                    </a:lnTo>
                    <a:lnTo>
                      <a:pt x="1279" y="547"/>
                    </a:lnTo>
                    <a:lnTo>
                      <a:pt x="1281" y="547"/>
                    </a:lnTo>
                    <a:lnTo>
                      <a:pt x="1284" y="547"/>
                    </a:lnTo>
                    <a:lnTo>
                      <a:pt x="1286" y="547"/>
                    </a:lnTo>
                    <a:lnTo>
                      <a:pt x="1288" y="547"/>
                    </a:lnTo>
                    <a:lnTo>
                      <a:pt x="1291" y="547"/>
                    </a:lnTo>
                    <a:lnTo>
                      <a:pt x="1293" y="547"/>
                    </a:lnTo>
                    <a:lnTo>
                      <a:pt x="1296" y="547"/>
                    </a:lnTo>
                    <a:lnTo>
                      <a:pt x="1298" y="547"/>
                    </a:lnTo>
                    <a:lnTo>
                      <a:pt x="1300" y="547"/>
                    </a:lnTo>
                    <a:lnTo>
                      <a:pt x="1303" y="547"/>
                    </a:lnTo>
                    <a:lnTo>
                      <a:pt x="1305" y="547"/>
                    </a:lnTo>
                    <a:lnTo>
                      <a:pt x="1308" y="547"/>
                    </a:lnTo>
                    <a:lnTo>
                      <a:pt x="1310" y="547"/>
                    </a:lnTo>
                    <a:lnTo>
                      <a:pt x="1312" y="547"/>
                    </a:lnTo>
                    <a:lnTo>
                      <a:pt x="1315" y="547"/>
                    </a:lnTo>
                    <a:lnTo>
                      <a:pt x="1317" y="547"/>
                    </a:lnTo>
                    <a:lnTo>
                      <a:pt x="1320" y="547"/>
                    </a:lnTo>
                    <a:lnTo>
                      <a:pt x="1322" y="547"/>
                    </a:lnTo>
                    <a:lnTo>
                      <a:pt x="1325" y="547"/>
                    </a:lnTo>
                    <a:lnTo>
                      <a:pt x="1327" y="547"/>
                    </a:lnTo>
                    <a:lnTo>
                      <a:pt x="1329" y="547"/>
                    </a:lnTo>
                    <a:lnTo>
                      <a:pt x="1332" y="547"/>
                    </a:lnTo>
                    <a:lnTo>
                      <a:pt x="1334" y="547"/>
                    </a:lnTo>
                    <a:lnTo>
                      <a:pt x="1337" y="547"/>
                    </a:lnTo>
                    <a:lnTo>
                      <a:pt x="1339" y="547"/>
                    </a:lnTo>
                    <a:lnTo>
                      <a:pt x="1341" y="547"/>
                    </a:lnTo>
                    <a:lnTo>
                      <a:pt x="1344" y="547"/>
                    </a:lnTo>
                    <a:lnTo>
                      <a:pt x="1346" y="547"/>
                    </a:lnTo>
                    <a:lnTo>
                      <a:pt x="1349" y="547"/>
                    </a:lnTo>
                    <a:lnTo>
                      <a:pt x="1351" y="547"/>
                    </a:lnTo>
                    <a:lnTo>
                      <a:pt x="1353" y="547"/>
                    </a:lnTo>
                    <a:lnTo>
                      <a:pt x="1356" y="547"/>
                    </a:lnTo>
                    <a:lnTo>
                      <a:pt x="1358" y="547"/>
                    </a:lnTo>
                    <a:lnTo>
                      <a:pt x="1361" y="547"/>
                    </a:lnTo>
                    <a:lnTo>
                      <a:pt x="1363" y="547"/>
                    </a:lnTo>
                    <a:lnTo>
                      <a:pt x="1366" y="547"/>
                    </a:lnTo>
                    <a:lnTo>
                      <a:pt x="1368" y="547"/>
                    </a:lnTo>
                    <a:lnTo>
                      <a:pt x="1370" y="547"/>
                    </a:lnTo>
                    <a:lnTo>
                      <a:pt x="1373" y="547"/>
                    </a:lnTo>
                    <a:lnTo>
                      <a:pt x="1375" y="547"/>
                    </a:lnTo>
                    <a:lnTo>
                      <a:pt x="1378" y="547"/>
                    </a:lnTo>
                    <a:lnTo>
                      <a:pt x="1380" y="547"/>
                    </a:lnTo>
                    <a:lnTo>
                      <a:pt x="1382" y="547"/>
                    </a:lnTo>
                    <a:lnTo>
                      <a:pt x="1385" y="547"/>
                    </a:lnTo>
                    <a:lnTo>
                      <a:pt x="1387" y="547"/>
                    </a:lnTo>
                    <a:lnTo>
                      <a:pt x="1390" y="547"/>
                    </a:lnTo>
                    <a:lnTo>
                      <a:pt x="1392" y="547"/>
                    </a:lnTo>
                    <a:lnTo>
                      <a:pt x="1394" y="547"/>
                    </a:lnTo>
                    <a:lnTo>
                      <a:pt x="1397" y="547"/>
                    </a:lnTo>
                    <a:lnTo>
                      <a:pt x="1399" y="547"/>
                    </a:lnTo>
                    <a:lnTo>
                      <a:pt x="1402" y="547"/>
                    </a:lnTo>
                    <a:lnTo>
                      <a:pt x="1404" y="547"/>
                    </a:lnTo>
                    <a:lnTo>
                      <a:pt x="1407" y="547"/>
                    </a:lnTo>
                    <a:lnTo>
                      <a:pt x="1409" y="547"/>
                    </a:lnTo>
                    <a:lnTo>
                      <a:pt x="1411" y="547"/>
                    </a:lnTo>
                    <a:lnTo>
                      <a:pt x="1414" y="547"/>
                    </a:lnTo>
                    <a:lnTo>
                      <a:pt x="1416" y="547"/>
                    </a:lnTo>
                    <a:lnTo>
                      <a:pt x="1419" y="547"/>
                    </a:lnTo>
                    <a:lnTo>
                      <a:pt x="1421" y="547"/>
                    </a:lnTo>
                    <a:lnTo>
                      <a:pt x="1423" y="547"/>
                    </a:lnTo>
                    <a:lnTo>
                      <a:pt x="1426" y="547"/>
                    </a:lnTo>
                    <a:lnTo>
                      <a:pt x="1428" y="547"/>
                    </a:lnTo>
                    <a:lnTo>
                      <a:pt x="1431" y="547"/>
                    </a:lnTo>
                    <a:lnTo>
                      <a:pt x="1433" y="547"/>
                    </a:lnTo>
                    <a:lnTo>
                      <a:pt x="1436" y="547"/>
                    </a:lnTo>
                    <a:lnTo>
                      <a:pt x="1438" y="547"/>
                    </a:lnTo>
                    <a:lnTo>
                      <a:pt x="1440" y="547"/>
                    </a:lnTo>
                    <a:lnTo>
                      <a:pt x="1443" y="547"/>
                    </a:lnTo>
                    <a:lnTo>
                      <a:pt x="1445" y="547"/>
                    </a:lnTo>
                    <a:lnTo>
                      <a:pt x="1448" y="547"/>
                    </a:lnTo>
                    <a:lnTo>
                      <a:pt x="1450" y="547"/>
                    </a:lnTo>
                    <a:lnTo>
                      <a:pt x="1452" y="547"/>
                    </a:lnTo>
                    <a:lnTo>
                      <a:pt x="1455" y="547"/>
                    </a:lnTo>
                    <a:lnTo>
                      <a:pt x="1457" y="547"/>
                    </a:lnTo>
                    <a:lnTo>
                      <a:pt x="1460" y="547"/>
                    </a:lnTo>
                    <a:lnTo>
                      <a:pt x="1462" y="547"/>
                    </a:lnTo>
                    <a:lnTo>
                      <a:pt x="1464" y="547"/>
                    </a:lnTo>
                    <a:lnTo>
                      <a:pt x="1467" y="547"/>
                    </a:lnTo>
                    <a:lnTo>
                      <a:pt x="1469" y="547"/>
                    </a:lnTo>
                    <a:lnTo>
                      <a:pt x="1472" y="547"/>
                    </a:lnTo>
                    <a:lnTo>
                      <a:pt x="1474" y="547"/>
                    </a:lnTo>
                    <a:lnTo>
                      <a:pt x="1477" y="547"/>
                    </a:lnTo>
                    <a:lnTo>
                      <a:pt x="1479" y="547"/>
                    </a:lnTo>
                    <a:lnTo>
                      <a:pt x="1481" y="547"/>
                    </a:lnTo>
                    <a:lnTo>
                      <a:pt x="1484" y="547"/>
                    </a:lnTo>
                    <a:lnTo>
                      <a:pt x="1486" y="547"/>
                    </a:lnTo>
                    <a:lnTo>
                      <a:pt x="1489" y="547"/>
                    </a:lnTo>
                    <a:lnTo>
                      <a:pt x="1491" y="547"/>
                    </a:lnTo>
                    <a:lnTo>
                      <a:pt x="1493" y="547"/>
                    </a:lnTo>
                    <a:lnTo>
                      <a:pt x="1496" y="547"/>
                    </a:lnTo>
                    <a:lnTo>
                      <a:pt x="1498" y="547"/>
                    </a:lnTo>
                    <a:lnTo>
                      <a:pt x="1501" y="547"/>
                    </a:lnTo>
                    <a:lnTo>
                      <a:pt x="1503" y="547"/>
                    </a:lnTo>
                    <a:lnTo>
                      <a:pt x="1505" y="547"/>
                    </a:lnTo>
                    <a:lnTo>
                      <a:pt x="1508" y="547"/>
                    </a:lnTo>
                    <a:lnTo>
                      <a:pt x="1510" y="547"/>
                    </a:lnTo>
                    <a:lnTo>
                      <a:pt x="1513" y="547"/>
                    </a:lnTo>
                    <a:lnTo>
                      <a:pt x="1515" y="547"/>
                    </a:lnTo>
                    <a:lnTo>
                      <a:pt x="1518" y="547"/>
                    </a:lnTo>
                    <a:lnTo>
                      <a:pt x="1520" y="547"/>
                    </a:lnTo>
                    <a:lnTo>
                      <a:pt x="1522" y="547"/>
                    </a:lnTo>
                    <a:lnTo>
                      <a:pt x="1525" y="547"/>
                    </a:lnTo>
                    <a:lnTo>
                      <a:pt x="1527" y="547"/>
                    </a:lnTo>
                    <a:lnTo>
                      <a:pt x="1530" y="547"/>
                    </a:lnTo>
                    <a:lnTo>
                      <a:pt x="1532" y="547"/>
                    </a:lnTo>
                    <a:lnTo>
                      <a:pt x="1534" y="547"/>
                    </a:lnTo>
                    <a:lnTo>
                      <a:pt x="1537" y="547"/>
                    </a:lnTo>
                    <a:lnTo>
                      <a:pt x="1539" y="547"/>
                    </a:lnTo>
                    <a:lnTo>
                      <a:pt x="1542" y="547"/>
                    </a:lnTo>
                    <a:lnTo>
                      <a:pt x="1544" y="547"/>
                    </a:lnTo>
                    <a:lnTo>
                      <a:pt x="1546" y="547"/>
                    </a:lnTo>
                    <a:lnTo>
                      <a:pt x="1549" y="547"/>
                    </a:lnTo>
                    <a:lnTo>
                      <a:pt x="1551" y="547"/>
                    </a:lnTo>
                    <a:lnTo>
                      <a:pt x="1554" y="547"/>
                    </a:lnTo>
                    <a:lnTo>
                      <a:pt x="1556" y="547"/>
                    </a:lnTo>
                    <a:lnTo>
                      <a:pt x="1559" y="547"/>
                    </a:lnTo>
                    <a:lnTo>
                      <a:pt x="1561" y="547"/>
                    </a:lnTo>
                    <a:lnTo>
                      <a:pt x="1563" y="547"/>
                    </a:lnTo>
                    <a:lnTo>
                      <a:pt x="1566" y="547"/>
                    </a:lnTo>
                    <a:lnTo>
                      <a:pt x="1568" y="547"/>
                    </a:lnTo>
                    <a:lnTo>
                      <a:pt x="1571" y="547"/>
                    </a:lnTo>
                    <a:lnTo>
                      <a:pt x="1573" y="547"/>
                    </a:lnTo>
                    <a:lnTo>
                      <a:pt x="1575" y="547"/>
                    </a:lnTo>
                    <a:lnTo>
                      <a:pt x="1578" y="547"/>
                    </a:lnTo>
                    <a:lnTo>
                      <a:pt x="1580" y="547"/>
                    </a:lnTo>
                    <a:lnTo>
                      <a:pt x="1583" y="547"/>
                    </a:lnTo>
                    <a:lnTo>
                      <a:pt x="1585" y="547"/>
                    </a:lnTo>
                    <a:lnTo>
                      <a:pt x="1588" y="547"/>
                    </a:lnTo>
                    <a:lnTo>
                      <a:pt x="1590" y="547"/>
                    </a:lnTo>
                    <a:lnTo>
                      <a:pt x="1592" y="547"/>
                    </a:lnTo>
                    <a:lnTo>
                      <a:pt x="1595" y="547"/>
                    </a:lnTo>
                    <a:lnTo>
                      <a:pt x="1597" y="547"/>
                    </a:lnTo>
                    <a:lnTo>
                      <a:pt x="1600" y="547"/>
                    </a:lnTo>
                    <a:lnTo>
                      <a:pt x="1602" y="547"/>
                    </a:lnTo>
                    <a:lnTo>
                      <a:pt x="1604" y="547"/>
                    </a:lnTo>
                    <a:lnTo>
                      <a:pt x="1607" y="547"/>
                    </a:lnTo>
                    <a:lnTo>
                      <a:pt x="1609" y="547"/>
                    </a:lnTo>
                    <a:lnTo>
                      <a:pt x="1612" y="547"/>
                    </a:lnTo>
                    <a:lnTo>
                      <a:pt x="1614" y="547"/>
                    </a:lnTo>
                    <a:lnTo>
                      <a:pt x="1616" y="547"/>
                    </a:lnTo>
                    <a:lnTo>
                      <a:pt x="1619" y="547"/>
                    </a:lnTo>
                    <a:lnTo>
                      <a:pt x="1621" y="547"/>
                    </a:lnTo>
                    <a:lnTo>
                      <a:pt x="1624" y="547"/>
                    </a:lnTo>
                    <a:lnTo>
                      <a:pt x="1626" y="547"/>
                    </a:lnTo>
                    <a:lnTo>
                      <a:pt x="1629" y="547"/>
                    </a:lnTo>
                    <a:lnTo>
                      <a:pt x="1631" y="547"/>
                    </a:lnTo>
                    <a:lnTo>
                      <a:pt x="1633" y="547"/>
                    </a:lnTo>
                    <a:lnTo>
                      <a:pt x="1636" y="547"/>
                    </a:lnTo>
                    <a:lnTo>
                      <a:pt x="1638" y="547"/>
                    </a:lnTo>
                    <a:lnTo>
                      <a:pt x="1641" y="547"/>
                    </a:lnTo>
                    <a:lnTo>
                      <a:pt x="1643" y="547"/>
                    </a:lnTo>
                    <a:lnTo>
                      <a:pt x="1645" y="547"/>
                    </a:lnTo>
                    <a:lnTo>
                      <a:pt x="1648" y="547"/>
                    </a:lnTo>
                    <a:lnTo>
                      <a:pt x="1650" y="547"/>
                    </a:lnTo>
                    <a:lnTo>
                      <a:pt x="1653" y="547"/>
                    </a:lnTo>
                    <a:lnTo>
                      <a:pt x="1655" y="547"/>
                    </a:lnTo>
                    <a:lnTo>
                      <a:pt x="1657" y="547"/>
                    </a:lnTo>
                    <a:lnTo>
                      <a:pt x="1660" y="547"/>
                    </a:lnTo>
                    <a:lnTo>
                      <a:pt x="1662" y="547"/>
                    </a:lnTo>
                    <a:lnTo>
                      <a:pt x="1665" y="547"/>
                    </a:lnTo>
                    <a:lnTo>
                      <a:pt x="1667" y="547"/>
                    </a:lnTo>
                    <a:lnTo>
                      <a:pt x="1670" y="547"/>
                    </a:lnTo>
                    <a:lnTo>
                      <a:pt x="1672" y="547"/>
                    </a:lnTo>
                    <a:lnTo>
                      <a:pt x="1674" y="547"/>
                    </a:lnTo>
                    <a:lnTo>
                      <a:pt x="1677" y="547"/>
                    </a:lnTo>
                    <a:lnTo>
                      <a:pt x="1679" y="547"/>
                    </a:lnTo>
                    <a:lnTo>
                      <a:pt x="1682" y="547"/>
                    </a:lnTo>
                    <a:lnTo>
                      <a:pt x="1684" y="547"/>
                    </a:lnTo>
                    <a:lnTo>
                      <a:pt x="1686" y="547"/>
                    </a:lnTo>
                    <a:lnTo>
                      <a:pt x="1689" y="547"/>
                    </a:lnTo>
                    <a:lnTo>
                      <a:pt x="1691" y="547"/>
                    </a:lnTo>
                    <a:lnTo>
                      <a:pt x="1694" y="547"/>
                    </a:lnTo>
                    <a:lnTo>
                      <a:pt x="1696" y="547"/>
                    </a:lnTo>
                    <a:lnTo>
                      <a:pt x="1698" y="547"/>
                    </a:lnTo>
                    <a:lnTo>
                      <a:pt x="1701" y="547"/>
                    </a:lnTo>
                    <a:lnTo>
                      <a:pt x="1703" y="547"/>
                    </a:lnTo>
                    <a:lnTo>
                      <a:pt x="1706" y="547"/>
                    </a:lnTo>
                    <a:lnTo>
                      <a:pt x="1708" y="547"/>
                    </a:lnTo>
                    <a:lnTo>
                      <a:pt x="1711" y="547"/>
                    </a:lnTo>
                    <a:lnTo>
                      <a:pt x="1713" y="547"/>
                    </a:lnTo>
                    <a:lnTo>
                      <a:pt x="1715" y="547"/>
                    </a:lnTo>
                    <a:lnTo>
                      <a:pt x="1718" y="547"/>
                    </a:lnTo>
                    <a:lnTo>
                      <a:pt x="1720" y="547"/>
                    </a:lnTo>
                    <a:lnTo>
                      <a:pt x="1723" y="547"/>
                    </a:lnTo>
                    <a:lnTo>
                      <a:pt x="1725" y="547"/>
                    </a:lnTo>
                    <a:lnTo>
                      <a:pt x="1727" y="547"/>
                    </a:lnTo>
                    <a:lnTo>
                      <a:pt x="1730" y="547"/>
                    </a:lnTo>
                    <a:lnTo>
                      <a:pt x="1732" y="547"/>
                    </a:lnTo>
                    <a:lnTo>
                      <a:pt x="1735" y="547"/>
                    </a:lnTo>
                    <a:lnTo>
                      <a:pt x="1737" y="547"/>
                    </a:lnTo>
                    <a:lnTo>
                      <a:pt x="1740" y="547"/>
                    </a:lnTo>
                    <a:lnTo>
                      <a:pt x="1742" y="547"/>
                    </a:lnTo>
                    <a:lnTo>
                      <a:pt x="1744" y="547"/>
                    </a:lnTo>
                    <a:lnTo>
                      <a:pt x="1747" y="547"/>
                    </a:lnTo>
                    <a:lnTo>
                      <a:pt x="1749" y="547"/>
                    </a:lnTo>
                    <a:lnTo>
                      <a:pt x="1752" y="547"/>
                    </a:lnTo>
                    <a:lnTo>
                      <a:pt x="1754" y="547"/>
                    </a:lnTo>
                    <a:lnTo>
                      <a:pt x="1756" y="547"/>
                    </a:lnTo>
                    <a:lnTo>
                      <a:pt x="1759" y="547"/>
                    </a:lnTo>
                    <a:lnTo>
                      <a:pt x="1761" y="547"/>
                    </a:lnTo>
                    <a:lnTo>
                      <a:pt x="1764" y="547"/>
                    </a:lnTo>
                    <a:lnTo>
                      <a:pt x="1766" y="547"/>
                    </a:lnTo>
                    <a:lnTo>
                      <a:pt x="1768" y="547"/>
                    </a:lnTo>
                    <a:lnTo>
                      <a:pt x="1771" y="547"/>
                    </a:lnTo>
                    <a:lnTo>
                      <a:pt x="1773" y="547"/>
                    </a:lnTo>
                    <a:lnTo>
                      <a:pt x="1776" y="547"/>
                    </a:lnTo>
                    <a:lnTo>
                      <a:pt x="1778" y="547"/>
                    </a:lnTo>
                    <a:lnTo>
                      <a:pt x="1781" y="547"/>
                    </a:lnTo>
                    <a:lnTo>
                      <a:pt x="1783" y="547"/>
                    </a:lnTo>
                    <a:lnTo>
                      <a:pt x="1785" y="547"/>
                    </a:lnTo>
                    <a:lnTo>
                      <a:pt x="1788" y="547"/>
                    </a:lnTo>
                    <a:lnTo>
                      <a:pt x="1790" y="547"/>
                    </a:lnTo>
                    <a:lnTo>
                      <a:pt x="1793" y="547"/>
                    </a:lnTo>
                    <a:lnTo>
                      <a:pt x="1795" y="547"/>
                    </a:lnTo>
                    <a:lnTo>
                      <a:pt x="1797" y="547"/>
                    </a:lnTo>
                    <a:lnTo>
                      <a:pt x="1800" y="547"/>
                    </a:lnTo>
                    <a:lnTo>
                      <a:pt x="1802" y="547"/>
                    </a:lnTo>
                    <a:lnTo>
                      <a:pt x="1805" y="547"/>
                    </a:lnTo>
                    <a:lnTo>
                      <a:pt x="1807" y="547"/>
                    </a:lnTo>
                    <a:lnTo>
                      <a:pt x="1809" y="547"/>
                    </a:lnTo>
                    <a:lnTo>
                      <a:pt x="1812" y="547"/>
                    </a:lnTo>
                    <a:lnTo>
                      <a:pt x="1814" y="547"/>
                    </a:lnTo>
                    <a:lnTo>
                      <a:pt x="1817" y="547"/>
                    </a:lnTo>
                    <a:lnTo>
                      <a:pt x="1819" y="547"/>
                    </a:lnTo>
                    <a:lnTo>
                      <a:pt x="1822" y="547"/>
                    </a:lnTo>
                    <a:lnTo>
                      <a:pt x="1824" y="547"/>
                    </a:lnTo>
                    <a:lnTo>
                      <a:pt x="1826" y="547"/>
                    </a:lnTo>
                    <a:lnTo>
                      <a:pt x="1829" y="547"/>
                    </a:lnTo>
                    <a:lnTo>
                      <a:pt x="1831" y="547"/>
                    </a:lnTo>
                    <a:lnTo>
                      <a:pt x="1834" y="547"/>
                    </a:lnTo>
                    <a:lnTo>
                      <a:pt x="1836" y="547"/>
                    </a:lnTo>
                    <a:lnTo>
                      <a:pt x="1838" y="547"/>
                    </a:lnTo>
                    <a:lnTo>
                      <a:pt x="1841" y="547"/>
                    </a:lnTo>
                    <a:lnTo>
                      <a:pt x="1843" y="547"/>
                    </a:lnTo>
                    <a:lnTo>
                      <a:pt x="1846" y="547"/>
                    </a:lnTo>
                    <a:lnTo>
                      <a:pt x="1848" y="547"/>
                    </a:lnTo>
                    <a:lnTo>
                      <a:pt x="1851" y="547"/>
                    </a:lnTo>
                    <a:lnTo>
                      <a:pt x="1853" y="547"/>
                    </a:lnTo>
                    <a:lnTo>
                      <a:pt x="1855" y="547"/>
                    </a:lnTo>
                    <a:lnTo>
                      <a:pt x="1858" y="547"/>
                    </a:lnTo>
                    <a:lnTo>
                      <a:pt x="1860" y="547"/>
                    </a:lnTo>
                    <a:lnTo>
                      <a:pt x="1863" y="547"/>
                    </a:lnTo>
                    <a:lnTo>
                      <a:pt x="1865" y="547"/>
                    </a:lnTo>
                    <a:lnTo>
                      <a:pt x="1867" y="547"/>
                    </a:lnTo>
                    <a:lnTo>
                      <a:pt x="1870" y="547"/>
                    </a:lnTo>
                    <a:lnTo>
                      <a:pt x="1872" y="547"/>
                    </a:lnTo>
                    <a:lnTo>
                      <a:pt x="1875" y="547"/>
                    </a:lnTo>
                    <a:lnTo>
                      <a:pt x="1877" y="547"/>
                    </a:lnTo>
                    <a:lnTo>
                      <a:pt x="1879" y="547"/>
                    </a:lnTo>
                    <a:lnTo>
                      <a:pt x="1882" y="547"/>
                    </a:lnTo>
                    <a:lnTo>
                      <a:pt x="1884" y="547"/>
                    </a:lnTo>
                    <a:lnTo>
                      <a:pt x="1887" y="547"/>
                    </a:lnTo>
                    <a:lnTo>
                      <a:pt x="1889" y="547"/>
                    </a:lnTo>
                    <a:lnTo>
                      <a:pt x="1892" y="547"/>
                    </a:lnTo>
                    <a:lnTo>
                      <a:pt x="1894" y="547"/>
                    </a:lnTo>
                    <a:lnTo>
                      <a:pt x="1896" y="547"/>
                    </a:lnTo>
                    <a:lnTo>
                      <a:pt x="1899" y="547"/>
                    </a:lnTo>
                    <a:lnTo>
                      <a:pt x="1901" y="547"/>
                    </a:lnTo>
                    <a:lnTo>
                      <a:pt x="1904" y="547"/>
                    </a:lnTo>
                    <a:lnTo>
                      <a:pt x="1906" y="547"/>
                    </a:lnTo>
                    <a:lnTo>
                      <a:pt x="1908" y="547"/>
                    </a:lnTo>
                    <a:lnTo>
                      <a:pt x="1911" y="547"/>
                    </a:lnTo>
                    <a:lnTo>
                      <a:pt x="1913" y="547"/>
                    </a:lnTo>
                    <a:lnTo>
                      <a:pt x="1916" y="547"/>
                    </a:lnTo>
                    <a:lnTo>
                      <a:pt x="1918" y="547"/>
                    </a:lnTo>
                    <a:lnTo>
                      <a:pt x="1920" y="547"/>
                    </a:lnTo>
                    <a:lnTo>
                      <a:pt x="1923" y="547"/>
                    </a:lnTo>
                    <a:lnTo>
                      <a:pt x="1925" y="547"/>
                    </a:lnTo>
                    <a:lnTo>
                      <a:pt x="1928" y="547"/>
                    </a:lnTo>
                    <a:lnTo>
                      <a:pt x="1930" y="547"/>
                    </a:lnTo>
                    <a:lnTo>
                      <a:pt x="1933" y="547"/>
                    </a:lnTo>
                    <a:lnTo>
                      <a:pt x="1935" y="547"/>
                    </a:lnTo>
                    <a:lnTo>
                      <a:pt x="1937" y="547"/>
                    </a:lnTo>
                    <a:lnTo>
                      <a:pt x="1940" y="547"/>
                    </a:lnTo>
                    <a:lnTo>
                      <a:pt x="1942" y="547"/>
                    </a:lnTo>
                    <a:lnTo>
                      <a:pt x="1945" y="547"/>
                    </a:lnTo>
                    <a:lnTo>
                      <a:pt x="1947" y="547"/>
                    </a:lnTo>
                    <a:lnTo>
                      <a:pt x="1949" y="547"/>
                    </a:lnTo>
                    <a:lnTo>
                      <a:pt x="1952" y="547"/>
                    </a:lnTo>
                    <a:lnTo>
                      <a:pt x="1954" y="547"/>
                    </a:lnTo>
                    <a:lnTo>
                      <a:pt x="1957" y="547"/>
                    </a:lnTo>
                    <a:lnTo>
                      <a:pt x="1959" y="547"/>
                    </a:lnTo>
                    <a:lnTo>
                      <a:pt x="1961" y="547"/>
                    </a:lnTo>
                    <a:lnTo>
                      <a:pt x="1964" y="547"/>
                    </a:lnTo>
                    <a:lnTo>
                      <a:pt x="1966" y="547"/>
                    </a:lnTo>
                    <a:lnTo>
                      <a:pt x="1969" y="547"/>
                    </a:lnTo>
                    <a:lnTo>
                      <a:pt x="1971" y="547"/>
                    </a:lnTo>
                    <a:lnTo>
                      <a:pt x="1974" y="547"/>
                    </a:lnTo>
                    <a:lnTo>
                      <a:pt x="1976" y="547"/>
                    </a:lnTo>
                    <a:lnTo>
                      <a:pt x="1978" y="547"/>
                    </a:lnTo>
                    <a:lnTo>
                      <a:pt x="1981" y="547"/>
                    </a:lnTo>
                    <a:lnTo>
                      <a:pt x="1983" y="547"/>
                    </a:lnTo>
                    <a:lnTo>
                      <a:pt x="1986" y="547"/>
                    </a:lnTo>
                    <a:lnTo>
                      <a:pt x="1988" y="547"/>
                    </a:lnTo>
                    <a:lnTo>
                      <a:pt x="1990" y="547"/>
                    </a:lnTo>
                    <a:lnTo>
                      <a:pt x="1993" y="547"/>
                    </a:lnTo>
                    <a:lnTo>
                      <a:pt x="1995" y="547"/>
                    </a:lnTo>
                    <a:lnTo>
                      <a:pt x="1998" y="547"/>
                    </a:lnTo>
                    <a:lnTo>
                      <a:pt x="2000" y="547"/>
                    </a:lnTo>
                    <a:lnTo>
                      <a:pt x="2003" y="547"/>
                    </a:lnTo>
                    <a:lnTo>
                      <a:pt x="2005" y="547"/>
                    </a:lnTo>
                    <a:lnTo>
                      <a:pt x="2007" y="547"/>
                    </a:lnTo>
                    <a:lnTo>
                      <a:pt x="2010" y="547"/>
                    </a:lnTo>
                    <a:lnTo>
                      <a:pt x="2012" y="547"/>
                    </a:lnTo>
                    <a:lnTo>
                      <a:pt x="2015" y="547"/>
                    </a:lnTo>
                    <a:lnTo>
                      <a:pt x="2017" y="547"/>
                    </a:lnTo>
                  </a:path>
                </a:pathLst>
              </a:custGeom>
              <a:noFill/>
              <a:ln w="1270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" name="Freeform 14958"/>
              <p:cNvSpPr>
                <a:spLocks/>
              </p:cNvSpPr>
              <p:nvPr/>
            </p:nvSpPr>
            <p:spPr bwMode="auto">
              <a:xfrm>
                <a:off x="553083" y="2665933"/>
                <a:ext cx="2803025" cy="408666"/>
              </a:xfrm>
              <a:custGeom>
                <a:avLst/>
                <a:gdLst>
                  <a:gd name="T0" fmla="*/ 29 w 2017"/>
                  <a:gd name="T1" fmla="*/ 458 h 458"/>
                  <a:gd name="T2" fmla="*/ 63 w 2017"/>
                  <a:gd name="T3" fmla="*/ 458 h 458"/>
                  <a:gd name="T4" fmla="*/ 96 w 2017"/>
                  <a:gd name="T5" fmla="*/ 458 h 458"/>
                  <a:gd name="T6" fmla="*/ 130 w 2017"/>
                  <a:gd name="T7" fmla="*/ 458 h 458"/>
                  <a:gd name="T8" fmla="*/ 164 w 2017"/>
                  <a:gd name="T9" fmla="*/ 458 h 458"/>
                  <a:gd name="T10" fmla="*/ 198 w 2017"/>
                  <a:gd name="T11" fmla="*/ 458 h 458"/>
                  <a:gd name="T12" fmla="*/ 232 w 2017"/>
                  <a:gd name="T13" fmla="*/ 458 h 458"/>
                  <a:gd name="T14" fmla="*/ 265 w 2017"/>
                  <a:gd name="T15" fmla="*/ 458 h 458"/>
                  <a:gd name="T16" fmla="*/ 299 w 2017"/>
                  <a:gd name="T17" fmla="*/ 458 h 458"/>
                  <a:gd name="T18" fmla="*/ 333 w 2017"/>
                  <a:gd name="T19" fmla="*/ 458 h 458"/>
                  <a:gd name="T20" fmla="*/ 367 w 2017"/>
                  <a:gd name="T21" fmla="*/ 458 h 458"/>
                  <a:gd name="T22" fmla="*/ 400 w 2017"/>
                  <a:gd name="T23" fmla="*/ 458 h 458"/>
                  <a:gd name="T24" fmla="*/ 434 w 2017"/>
                  <a:gd name="T25" fmla="*/ 458 h 458"/>
                  <a:gd name="T26" fmla="*/ 468 w 2017"/>
                  <a:gd name="T27" fmla="*/ 458 h 458"/>
                  <a:gd name="T28" fmla="*/ 502 w 2017"/>
                  <a:gd name="T29" fmla="*/ 458 h 458"/>
                  <a:gd name="T30" fmla="*/ 536 w 2017"/>
                  <a:gd name="T31" fmla="*/ 458 h 458"/>
                  <a:gd name="T32" fmla="*/ 569 w 2017"/>
                  <a:gd name="T33" fmla="*/ 458 h 458"/>
                  <a:gd name="T34" fmla="*/ 603 w 2017"/>
                  <a:gd name="T35" fmla="*/ 458 h 458"/>
                  <a:gd name="T36" fmla="*/ 637 w 2017"/>
                  <a:gd name="T37" fmla="*/ 458 h 458"/>
                  <a:gd name="T38" fmla="*/ 671 w 2017"/>
                  <a:gd name="T39" fmla="*/ 458 h 458"/>
                  <a:gd name="T40" fmla="*/ 704 w 2017"/>
                  <a:gd name="T41" fmla="*/ 458 h 458"/>
                  <a:gd name="T42" fmla="*/ 738 w 2017"/>
                  <a:gd name="T43" fmla="*/ 458 h 458"/>
                  <a:gd name="T44" fmla="*/ 772 w 2017"/>
                  <a:gd name="T45" fmla="*/ 458 h 458"/>
                  <a:gd name="T46" fmla="*/ 806 w 2017"/>
                  <a:gd name="T47" fmla="*/ 458 h 458"/>
                  <a:gd name="T48" fmla="*/ 840 w 2017"/>
                  <a:gd name="T49" fmla="*/ 458 h 458"/>
                  <a:gd name="T50" fmla="*/ 873 w 2017"/>
                  <a:gd name="T51" fmla="*/ 458 h 458"/>
                  <a:gd name="T52" fmla="*/ 907 w 2017"/>
                  <a:gd name="T53" fmla="*/ 343 h 458"/>
                  <a:gd name="T54" fmla="*/ 941 w 2017"/>
                  <a:gd name="T55" fmla="*/ 19 h 458"/>
                  <a:gd name="T56" fmla="*/ 975 w 2017"/>
                  <a:gd name="T57" fmla="*/ 437 h 458"/>
                  <a:gd name="T58" fmla="*/ 1008 w 2017"/>
                  <a:gd name="T59" fmla="*/ 458 h 458"/>
                  <a:gd name="T60" fmla="*/ 1042 w 2017"/>
                  <a:gd name="T61" fmla="*/ 458 h 458"/>
                  <a:gd name="T62" fmla="*/ 1076 w 2017"/>
                  <a:gd name="T63" fmla="*/ 458 h 458"/>
                  <a:gd name="T64" fmla="*/ 1110 w 2017"/>
                  <a:gd name="T65" fmla="*/ 458 h 458"/>
                  <a:gd name="T66" fmla="*/ 1144 w 2017"/>
                  <a:gd name="T67" fmla="*/ 458 h 458"/>
                  <a:gd name="T68" fmla="*/ 1177 w 2017"/>
                  <a:gd name="T69" fmla="*/ 458 h 458"/>
                  <a:gd name="T70" fmla="*/ 1211 w 2017"/>
                  <a:gd name="T71" fmla="*/ 458 h 458"/>
                  <a:gd name="T72" fmla="*/ 1245 w 2017"/>
                  <a:gd name="T73" fmla="*/ 458 h 458"/>
                  <a:gd name="T74" fmla="*/ 1279 w 2017"/>
                  <a:gd name="T75" fmla="*/ 458 h 458"/>
                  <a:gd name="T76" fmla="*/ 1312 w 2017"/>
                  <a:gd name="T77" fmla="*/ 458 h 458"/>
                  <a:gd name="T78" fmla="*/ 1346 w 2017"/>
                  <a:gd name="T79" fmla="*/ 458 h 458"/>
                  <a:gd name="T80" fmla="*/ 1380 w 2017"/>
                  <a:gd name="T81" fmla="*/ 458 h 458"/>
                  <a:gd name="T82" fmla="*/ 1414 w 2017"/>
                  <a:gd name="T83" fmla="*/ 458 h 458"/>
                  <a:gd name="T84" fmla="*/ 1448 w 2017"/>
                  <a:gd name="T85" fmla="*/ 458 h 458"/>
                  <a:gd name="T86" fmla="*/ 1481 w 2017"/>
                  <a:gd name="T87" fmla="*/ 458 h 458"/>
                  <a:gd name="T88" fmla="*/ 1515 w 2017"/>
                  <a:gd name="T89" fmla="*/ 458 h 458"/>
                  <a:gd name="T90" fmla="*/ 1549 w 2017"/>
                  <a:gd name="T91" fmla="*/ 458 h 458"/>
                  <a:gd name="T92" fmla="*/ 1583 w 2017"/>
                  <a:gd name="T93" fmla="*/ 458 h 458"/>
                  <a:gd name="T94" fmla="*/ 1616 w 2017"/>
                  <a:gd name="T95" fmla="*/ 458 h 458"/>
                  <a:gd name="T96" fmla="*/ 1650 w 2017"/>
                  <a:gd name="T97" fmla="*/ 458 h 458"/>
                  <a:gd name="T98" fmla="*/ 1684 w 2017"/>
                  <a:gd name="T99" fmla="*/ 458 h 458"/>
                  <a:gd name="T100" fmla="*/ 1718 w 2017"/>
                  <a:gd name="T101" fmla="*/ 458 h 458"/>
                  <a:gd name="T102" fmla="*/ 1752 w 2017"/>
                  <a:gd name="T103" fmla="*/ 458 h 458"/>
                  <a:gd name="T104" fmla="*/ 1785 w 2017"/>
                  <a:gd name="T105" fmla="*/ 458 h 458"/>
                  <a:gd name="T106" fmla="*/ 1819 w 2017"/>
                  <a:gd name="T107" fmla="*/ 458 h 458"/>
                  <a:gd name="T108" fmla="*/ 1853 w 2017"/>
                  <a:gd name="T109" fmla="*/ 458 h 458"/>
                  <a:gd name="T110" fmla="*/ 1887 w 2017"/>
                  <a:gd name="T111" fmla="*/ 458 h 458"/>
                  <a:gd name="T112" fmla="*/ 1920 w 2017"/>
                  <a:gd name="T113" fmla="*/ 458 h 458"/>
                  <a:gd name="T114" fmla="*/ 1954 w 2017"/>
                  <a:gd name="T115" fmla="*/ 458 h 458"/>
                  <a:gd name="T116" fmla="*/ 1988 w 2017"/>
                  <a:gd name="T117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458">
                    <a:moveTo>
                      <a:pt x="0" y="458"/>
                    </a:moveTo>
                    <a:lnTo>
                      <a:pt x="0" y="458"/>
                    </a:lnTo>
                    <a:lnTo>
                      <a:pt x="2" y="458"/>
                    </a:lnTo>
                    <a:lnTo>
                      <a:pt x="5" y="458"/>
                    </a:lnTo>
                    <a:lnTo>
                      <a:pt x="7" y="458"/>
                    </a:lnTo>
                    <a:lnTo>
                      <a:pt x="10" y="458"/>
                    </a:lnTo>
                    <a:lnTo>
                      <a:pt x="12" y="458"/>
                    </a:lnTo>
                    <a:lnTo>
                      <a:pt x="14" y="458"/>
                    </a:lnTo>
                    <a:lnTo>
                      <a:pt x="17" y="458"/>
                    </a:lnTo>
                    <a:lnTo>
                      <a:pt x="19" y="458"/>
                    </a:lnTo>
                    <a:lnTo>
                      <a:pt x="22" y="458"/>
                    </a:lnTo>
                    <a:lnTo>
                      <a:pt x="24" y="458"/>
                    </a:lnTo>
                    <a:lnTo>
                      <a:pt x="26" y="458"/>
                    </a:lnTo>
                    <a:lnTo>
                      <a:pt x="29" y="458"/>
                    </a:lnTo>
                    <a:lnTo>
                      <a:pt x="31" y="458"/>
                    </a:lnTo>
                    <a:lnTo>
                      <a:pt x="34" y="458"/>
                    </a:lnTo>
                    <a:lnTo>
                      <a:pt x="36" y="458"/>
                    </a:lnTo>
                    <a:lnTo>
                      <a:pt x="39" y="458"/>
                    </a:lnTo>
                    <a:lnTo>
                      <a:pt x="41" y="458"/>
                    </a:lnTo>
                    <a:lnTo>
                      <a:pt x="43" y="458"/>
                    </a:lnTo>
                    <a:lnTo>
                      <a:pt x="46" y="458"/>
                    </a:lnTo>
                    <a:lnTo>
                      <a:pt x="48" y="458"/>
                    </a:lnTo>
                    <a:lnTo>
                      <a:pt x="51" y="458"/>
                    </a:lnTo>
                    <a:lnTo>
                      <a:pt x="53" y="458"/>
                    </a:lnTo>
                    <a:lnTo>
                      <a:pt x="55" y="458"/>
                    </a:lnTo>
                    <a:lnTo>
                      <a:pt x="58" y="458"/>
                    </a:lnTo>
                    <a:lnTo>
                      <a:pt x="60" y="458"/>
                    </a:lnTo>
                    <a:lnTo>
                      <a:pt x="63" y="458"/>
                    </a:lnTo>
                    <a:lnTo>
                      <a:pt x="65" y="458"/>
                    </a:lnTo>
                    <a:lnTo>
                      <a:pt x="67" y="458"/>
                    </a:lnTo>
                    <a:lnTo>
                      <a:pt x="70" y="458"/>
                    </a:lnTo>
                    <a:lnTo>
                      <a:pt x="72" y="458"/>
                    </a:lnTo>
                    <a:lnTo>
                      <a:pt x="75" y="458"/>
                    </a:lnTo>
                    <a:lnTo>
                      <a:pt x="77" y="458"/>
                    </a:lnTo>
                    <a:lnTo>
                      <a:pt x="80" y="458"/>
                    </a:lnTo>
                    <a:lnTo>
                      <a:pt x="82" y="458"/>
                    </a:lnTo>
                    <a:lnTo>
                      <a:pt x="84" y="458"/>
                    </a:lnTo>
                    <a:lnTo>
                      <a:pt x="87" y="458"/>
                    </a:lnTo>
                    <a:lnTo>
                      <a:pt x="89" y="458"/>
                    </a:lnTo>
                    <a:lnTo>
                      <a:pt x="92" y="458"/>
                    </a:lnTo>
                    <a:lnTo>
                      <a:pt x="94" y="458"/>
                    </a:lnTo>
                    <a:lnTo>
                      <a:pt x="96" y="458"/>
                    </a:lnTo>
                    <a:lnTo>
                      <a:pt x="99" y="458"/>
                    </a:lnTo>
                    <a:lnTo>
                      <a:pt x="101" y="458"/>
                    </a:lnTo>
                    <a:lnTo>
                      <a:pt x="104" y="458"/>
                    </a:lnTo>
                    <a:lnTo>
                      <a:pt x="106" y="458"/>
                    </a:lnTo>
                    <a:lnTo>
                      <a:pt x="108" y="458"/>
                    </a:lnTo>
                    <a:lnTo>
                      <a:pt x="111" y="458"/>
                    </a:lnTo>
                    <a:lnTo>
                      <a:pt x="113" y="458"/>
                    </a:lnTo>
                    <a:lnTo>
                      <a:pt x="116" y="458"/>
                    </a:lnTo>
                    <a:lnTo>
                      <a:pt x="118" y="458"/>
                    </a:lnTo>
                    <a:lnTo>
                      <a:pt x="121" y="458"/>
                    </a:lnTo>
                    <a:lnTo>
                      <a:pt x="123" y="458"/>
                    </a:lnTo>
                    <a:lnTo>
                      <a:pt x="125" y="458"/>
                    </a:lnTo>
                    <a:lnTo>
                      <a:pt x="128" y="458"/>
                    </a:lnTo>
                    <a:lnTo>
                      <a:pt x="130" y="458"/>
                    </a:lnTo>
                    <a:lnTo>
                      <a:pt x="133" y="458"/>
                    </a:lnTo>
                    <a:lnTo>
                      <a:pt x="135" y="458"/>
                    </a:lnTo>
                    <a:lnTo>
                      <a:pt x="137" y="458"/>
                    </a:lnTo>
                    <a:lnTo>
                      <a:pt x="140" y="458"/>
                    </a:lnTo>
                    <a:lnTo>
                      <a:pt x="142" y="458"/>
                    </a:lnTo>
                    <a:lnTo>
                      <a:pt x="145" y="458"/>
                    </a:lnTo>
                    <a:lnTo>
                      <a:pt x="147" y="458"/>
                    </a:lnTo>
                    <a:lnTo>
                      <a:pt x="150" y="458"/>
                    </a:lnTo>
                    <a:lnTo>
                      <a:pt x="152" y="458"/>
                    </a:lnTo>
                    <a:lnTo>
                      <a:pt x="154" y="458"/>
                    </a:lnTo>
                    <a:lnTo>
                      <a:pt x="157" y="458"/>
                    </a:lnTo>
                    <a:lnTo>
                      <a:pt x="159" y="458"/>
                    </a:lnTo>
                    <a:lnTo>
                      <a:pt x="162" y="458"/>
                    </a:lnTo>
                    <a:lnTo>
                      <a:pt x="164" y="458"/>
                    </a:lnTo>
                    <a:lnTo>
                      <a:pt x="166" y="458"/>
                    </a:lnTo>
                    <a:lnTo>
                      <a:pt x="169" y="458"/>
                    </a:lnTo>
                    <a:lnTo>
                      <a:pt x="171" y="458"/>
                    </a:lnTo>
                    <a:lnTo>
                      <a:pt x="174" y="458"/>
                    </a:lnTo>
                    <a:lnTo>
                      <a:pt x="176" y="458"/>
                    </a:lnTo>
                    <a:lnTo>
                      <a:pt x="178" y="458"/>
                    </a:lnTo>
                    <a:lnTo>
                      <a:pt x="181" y="458"/>
                    </a:lnTo>
                    <a:lnTo>
                      <a:pt x="183" y="458"/>
                    </a:lnTo>
                    <a:lnTo>
                      <a:pt x="186" y="458"/>
                    </a:lnTo>
                    <a:lnTo>
                      <a:pt x="188" y="458"/>
                    </a:lnTo>
                    <a:lnTo>
                      <a:pt x="191" y="458"/>
                    </a:lnTo>
                    <a:lnTo>
                      <a:pt x="193" y="458"/>
                    </a:lnTo>
                    <a:lnTo>
                      <a:pt x="195" y="458"/>
                    </a:lnTo>
                    <a:lnTo>
                      <a:pt x="198" y="458"/>
                    </a:lnTo>
                    <a:lnTo>
                      <a:pt x="200" y="458"/>
                    </a:lnTo>
                    <a:lnTo>
                      <a:pt x="203" y="458"/>
                    </a:lnTo>
                    <a:lnTo>
                      <a:pt x="205" y="458"/>
                    </a:lnTo>
                    <a:lnTo>
                      <a:pt x="207" y="458"/>
                    </a:lnTo>
                    <a:lnTo>
                      <a:pt x="210" y="458"/>
                    </a:lnTo>
                    <a:lnTo>
                      <a:pt x="212" y="458"/>
                    </a:lnTo>
                    <a:lnTo>
                      <a:pt x="215" y="458"/>
                    </a:lnTo>
                    <a:lnTo>
                      <a:pt x="217" y="458"/>
                    </a:lnTo>
                    <a:lnTo>
                      <a:pt x="219" y="458"/>
                    </a:lnTo>
                    <a:lnTo>
                      <a:pt x="222" y="458"/>
                    </a:lnTo>
                    <a:lnTo>
                      <a:pt x="224" y="458"/>
                    </a:lnTo>
                    <a:lnTo>
                      <a:pt x="227" y="458"/>
                    </a:lnTo>
                    <a:lnTo>
                      <a:pt x="229" y="458"/>
                    </a:lnTo>
                    <a:lnTo>
                      <a:pt x="232" y="458"/>
                    </a:lnTo>
                    <a:lnTo>
                      <a:pt x="234" y="458"/>
                    </a:lnTo>
                    <a:lnTo>
                      <a:pt x="236" y="458"/>
                    </a:lnTo>
                    <a:lnTo>
                      <a:pt x="239" y="458"/>
                    </a:lnTo>
                    <a:lnTo>
                      <a:pt x="241" y="458"/>
                    </a:lnTo>
                    <a:lnTo>
                      <a:pt x="244" y="458"/>
                    </a:lnTo>
                    <a:lnTo>
                      <a:pt x="246" y="458"/>
                    </a:lnTo>
                    <a:lnTo>
                      <a:pt x="248" y="458"/>
                    </a:lnTo>
                    <a:lnTo>
                      <a:pt x="251" y="458"/>
                    </a:lnTo>
                    <a:lnTo>
                      <a:pt x="253" y="458"/>
                    </a:lnTo>
                    <a:lnTo>
                      <a:pt x="256" y="458"/>
                    </a:lnTo>
                    <a:lnTo>
                      <a:pt x="258" y="458"/>
                    </a:lnTo>
                    <a:lnTo>
                      <a:pt x="260" y="458"/>
                    </a:lnTo>
                    <a:lnTo>
                      <a:pt x="263" y="458"/>
                    </a:lnTo>
                    <a:lnTo>
                      <a:pt x="265" y="458"/>
                    </a:lnTo>
                    <a:lnTo>
                      <a:pt x="268" y="458"/>
                    </a:lnTo>
                    <a:lnTo>
                      <a:pt x="270" y="458"/>
                    </a:lnTo>
                    <a:lnTo>
                      <a:pt x="273" y="458"/>
                    </a:lnTo>
                    <a:lnTo>
                      <a:pt x="275" y="458"/>
                    </a:lnTo>
                    <a:lnTo>
                      <a:pt x="277" y="458"/>
                    </a:lnTo>
                    <a:lnTo>
                      <a:pt x="280" y="458"/>
                    </a:lnTo>
                    <a:lnTo>
                      <a:pt x="282" y="458"/>
                    </a:lnTo>
                    <a:lnTo>
                      <a:pt x="285" y="458"/>
                    </a:lnTo>
                    <a:lnTo>
                      <a:pt x="287" y="458"/>
                    </a:lnTo>
                    <a:lnTo>
                      <a:pt x="289" y="458"/>
                    </a:lnTo>
                    <a:lnTo>
                      <a:pt x="292" y="458"/>
                    </a:lnTo>
                    <a:lnTo>
                      <a:pt x="294" y="458"/>
                    </a:lnTo>
                    <a:lnTo>
                      <a:pt x="297" y="458"/>
                    </a:lnTo>
                    <a:lnTo>
                      <a:pt x="299" y="458"/>
                    </a:lnTo>
                    <a:lnTo>
                      <a:pt x="302" y="458"/>
                    </a:lnTo>
                    <a:lnTo>
                      <a:pt x="304" y="458"/>
                    </a:lnTo>
                    <a:lnTo>
                      <a:pt x="306" y="458"/>
                    </a:lnTo>
                    <a:lnTo>
                      <a:pt x="309" y="458"/>
                    </a:lnTo>
                    <a:lnTo>
                      <a:pt x="311" y="458"/>
                    </a:lnTo>
                    <a:lnTo>
                      <a:pt x="314" y="458"/>
                    </a:lnTo>
                    <a:lnTo>
                      <a:pt x="316" y="458"/>
                    </a:lnTo>
                    <a:lnTo>
                      <a:pt x="318" y="458"/>
                    </a:lnTo>
                    <a:lnTo>
                      <a:pt x="321" y="458"/>
                    </a:lnTo>
                    <a:lnTo>
                      <a:pt x="323" y="458"/>
                    </a:lnTo>
                    <a:lnTo>
                      <a:pt x="326" y="458"/>
                    </a:lnTo>
                    <a:lnTo>
                      <a:pt x="328" y="458"/>
                    </a:lnTo>
                    <a:lnTo>
                      <a:pt x="330" y="458"/>
                    </a:lnTo>
                    <a:lnTo>
                      <a:pt x="333" y="458"/>
                    </a:lnTo>
                    <a:lnTo>
                      <a:pt x="335" y="458"/>
                    </a:lnTo>
                    <a:lnTo>
                      <a:pt x="338" y="458"/>
                    </a:lnTo>
                    <a:lnTo>
                      <a:pt x="340" y="458"/>
                    </a:lnTo>
                    <a:lnTo>
                      <a:pt x="343" y="458"/>
                    </a:lnTo>
                    <a:lnTo>
                      <a:pt x="345" y="458"/>
                    </a:lnTo>
                    <a:lnTo>
                      <a:pt x="347" y="458"/>
                    </a:lnTo>
                    <a:lnTo>
                      <a:pt x="350" y="458"/>
                    </a:lnTo>
                    <a:lnTo>
                      <a:pt x="352" y="458"/>
                    </a:lnTo>
                    <a:lnTo>
                      <a:pt x="355" y="458"/>
                    </a:lnTo>
                    <a:lnTo>
                      <a:pt x="357" y="458"/>
                    </a:lnTo>
                    <a:lnTo>
                      <a:pt x="359" y="458"/>
                    </a:lnTo>
                    <a:lnTo>
                      <a:pt x="362" y="458"/>
                    </a:lnTo>
                    <a:lnTo>
                      <a:pt x="364" y="458"/>
                    </a:lnTo>
                    <a:lnTo>
                      <a:pt x="367" y="458"/>
                    </a:lnTo>
                    <a:lnTo>
                      <a:pt x="369" y="458"/>
                    </a:lnTo>
                    <a:lnTo>
                      <a:pt x="371" y="458"/>
                    </a:lnTo>
                    <a:lnTo>
                      <a:pt x="374" y="458"/>
                    </a:lnTo>
                    <a:lnTo>
                      <a:pt x="376" y="458"/>
                    </a:lnTo>
                    <a:lnTo>
                      <a:pt x="379" y="458"/>
                    </a:lnTo>
                    <a:lnTo>
                      <a:pt x="381" y="458"/>
                    </a:lnTo>
                    <a:lnTo>
                      <a:pt x="384" y="458"/>
                    </a:lnTo>
                    <a:lnTo>
                      <a:pt x="386" y="458"/>
                    </a:lnTo>
                    <a:lnTo>
                      <a:pt x="388" y="458"/>
                    </a:lnTo>
                    <a:lnTo>
                      <a:pt x="391" y="458"/>
                    </a:lnTo>
                    <a:lnTo>
                      <a:pt x="393" y="458"/>
                    </a:lnTo>
                    <a:lnTo>
                      <a:pt x="396" y="458"/>
                    </a:lnTo>
                    <a:lnTo>
                      <a:pt x="398" y="458"/>
                    </a:lnTo>
                    <a:lnTo>
                      <a:pt x="400" y="458"/>
                    </a:lnTo>
                    <a:lnTo>
                      <a:pt x="403" y="458"/>
                    </a:lnTo>
                    <a:lnTo>
                      <a:pt x="405" y="458"/>
                    </a:lnTo>
                    <a:lnTo>
                      <a:pt x="408" y="458"/>
                    </a:lnTo>
                    <a:lnTo>
                      <a:pt x="410" y="458"/>
                    </a:lnTo>
                    <a:lnTo>
                      <a:pt x="412" y="458"/>
                    </a:lnTo>
                    <a:lnTo>
                      <a:pt x="415" y="458"/>
                    </a:lnTo>
                    <a:lnTo>
                      <a:pt x="417" y="458"/>
                    </a:lnTo>
                    <a:lnTo>
                      <a:pt x="420" y="458"/>
                    </a:lnTo>
                    <a:lnTo>
                      <a:pt x="422" y="458"/>
                    </a:lnTo>
                    <a:lnTo>
                      <a:pt x="425" y="458"/>
                    </a:lnTo>
                    <a:lnTo>
                      <a:pt x="427" y="458"/>
                    </a:lnTo>
                    <a:lnTo>
                      <a:pt x="429" y="458"/>
                    </a:lnTo>
                    <a:lnTo>
                      <a:pt x="432" y="458"/>
                    </a:lnTo>
                    <a:lnTo>
                      <a:pt x="434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8"/>
                    </a:lnTo>
                    <a:lnTo>
                      <a:pt x="444" y="458"/>
                    </a:lnTo>
                    <a:lnTo>
                      <a:pt x="446" y="458"/>
                    </a:lnTo>
                    <a:lnTo>
                      <a:pt x="449" y="458"/>
                    </a:lnTo>
                    <a:lnTo>
                      <a:pt x="451" y="458"/>
                    </a:lnTo>
                    <a:lnTo>
                      <a:pt x="454" y="458"/>
                    </a:lnTo>
                    <a:lnTo>
                      <a:pt x="456" y="458"/>
                    </a:lnTo>
                    <a:lnTo>
                      <a:pt x="458" y="458"/>
                    </a:lnTo>
                    <a:lnTo>
                      <a:pt x="461" y="458"/>
                    </a:lnTo>
                    <a:lnTo>
                      <a:pt x="463" y="458"/>
                    </a:lnTo>
                    <a:lnTo>
                      <a:pt x="466" y="458"/>
                    </a:lnTo>
                    <a:lnTo>
                      <a:pt x="468" y="458"/>
                    </a:lnTo>
                    <a:lnTo>
                      <a:pt x="470" y="458"/>
                    </a:lnTo>
                    <a:lnTo>
                      <a:pt x="473" y="458"/>
                    </a:lnTo>
                    <a:lnTo>
                      <a:pt x="475" y="458"/>
                    </a:lnTo>
                    <a:lnTo>
                      <a:pt x="478" y="458"/>
                    </a:lnTo>
                    <a:lnTo>
                      <a:pt x="480" y="458"/>
                    </a:lnTo>
                    <a:lnTo>
                      <a:pt x="482" y="458"/>
                    </a:lnTo>
                    <a:lnTo>
                      <a:pt x="485" y="458"/>
                    </a:lnTo>
                    <a:lnTo>
                      <a:pt x="487" y="458"/>
                    </a:lnTo>
                    <a:lnTo>
                      <a:pt x="490" y="458"/>
                    </a:lnTo>
                    <a:lnTo>
                      <a:pt x="492" y="458"/>
                    </a:lnTo>
                    <a:lnTo>
                      <a:pt x="495" y="458"/>
                    </a:lnTo>
                    <a:lnTo>
                      <a:pt x="497" y="458"/>
                    </a:lnTo>
                    <a:lnTo>
                      <a:pt x="499" y="458"/>
                    </a:lnTo>
                    <a:lnTo>
                      <a:pt x="502" y="458"/>
                    </a:lnTo>
                    <a:lnTo>
                      <a:pt x="504" y="458"/>
                    </a:lnTo>
                    <a:lnTo>
                      <a:pt x="507" y="458"/>
                    </a:lnTo>
                    <a:lnTo>
                      <a:pt x="509" y="458"/>
                    </a:lnTo>
                    <a:lnTo>
                      <a:pt x="511" y="458"/>
                    </a:lnTo>
                    <a:lnTo>
                      <a:pt x="514" y="458"/>
                    </a:lnTo>
                    <a:lnTo>
                      <a:pt x="516" y="458"/>
                    </a:lnTo>
                    <a:lnTo>
                      <a:pt x="519" y="458"/>
                    </a:lnTo>
                    <a:lnTo>
                      <a:pt x="521" y="458"/>
                    </a:lnTo>
                    <a:lnTo>
                      <a:pt x="523" y="458"/>
                    </a:lnTo>
                    <a:lnTo>
                      <a:pt x="526" y="458"/>
                    </a:lnTo>
                    <a:lnTo>
                      <a:pt x="528" y="458"/>
                    </a:lnTo>
                    <a:lnTo>
                      <a:pt x="531" y="458"/>
                    </a:lnTo>
                    <a:lnTo>
                      <a:pt x="533" y="458"/>
                    </a:lnTo>
                    <a:lnTo>
                      <a:pt x="536" y="458"/>
                    </a:lnTo>
                    <a:lnTo>
                      <a:pt x="538" y="458"/>
                    </a:lnTo>
                    <a:lnTo>
                      <a:pt x="540" y="458"/>
                    </a:lnTo>
                    <a:lnTo>
                      <a:pt x="543" y="458"/>
                    </a:lnTo>
                    <a:lnTo>
                      <a:pt x="545" y="458"/>
                    </a:lnTo>
                    <a:lnTo>
                      <a:pt x="548" y="458"/>
                    </a:lnTo>
                    <a:lnTo>
                      <a:pt x="550" y="458"/>
                    </a:lnTo>
                    <a:lnTo>
                      <a:pt x="552" y="458"/>
                    </a:lnTo>
                    <a:lnTo>
                      <a:pt x="555" y="458"/>
                    </a:lnTo>
                    <a:lnTo>
                      <a:pt x="557" y="458"/>
                    </a:lnTo>
                    <a:lnTo>
                      <a:pt x="560" y="458"/>
                    </a:lnTo>
                    <a:lnTo>
                      <a:pt x="562" y="458"/>
                    </a:lnTo>
                    <a:lnTo>
                      <a:pt x="564" y="458"/>
                    </a:lnTo>
                    <a:lnTo>
                      <a:pt x="567" y="458"/>
                    </a:lnTo>
                    <a:lnTo>
                      <a:pt x="569" y="458"/>
                    </a:lnTo>
                    <a:lnTo>
                      <a:pt x="572" y="458"/>
                    </a:lnTo>
                    <a:lnTo>
                      <a:pt x="574" y="458"/>
                    </a:lnTo>
                    <a:lnTo>
                      <a:pt x="577" y="458"/>
                    </a:lnTo>
                    <a:lnTo>
                      <a:pt x="579" y="458"/>
                    </a:lnTo>
                    <a:lnTo>
                      <a:pt x="581" y="458"/>
                    </a:lnTo>
                    <a:lnTo>
                      <a:pt x="584" y="458"/>
                    </a:lnTo>
                    <a:lnTo>
                      <a:pt x="586" y="458"/>
                    </a:lnTo>
                    <a:lnTo>
                      <a:pt x="589" y="458"/>
                    </a:lnTo>
                    <a:lnTo>
                      <a:pt x="591" y="458"/>
                    </a:lnTo>
                    <a:lnTo>
                      <a:pt x="593" y="458"/>
                    </a:lnTo>
                    <a:lnTo>
                      <a:pt x="596" y="458"/>
                    </a:lnTo>
                    <a:lnTo>
                      <a:pt x="598" y="458"/>
                    </a:lnTo>
                    <a:lnTo>
                      <a:pt x="601" y="458"/>
                    </a:lnTo>
                    <a:lnTo>
                      <a:pt x="603" y="458"/>
                    </a:lnTo>
                    <a:lnTo>
                      <a:pt x="606" y="458"/>
                    </a:lnTo>
                    <a:lnTo>
                      <a:pt x="608" y="458"/>
                    </a:lnTo>
                    <a:lnTo>
                      <a:pt x="610" y="458"/>
                    </a:lnTo>
                    <a:lnTo>
                      <a:pt x="613" y="458"/>
                    </a:lnTo>
                    <a:lnTo>
                      <a:pt x="615" y="458"/>
                    </a:lnTo>
                    <a:lnTo>
                      <a:pt x="618" y="458"/>
                    </a:lnTo>
                    <a:lnTo>
                      <a:pt x="620" y="458"/>
                    </a:lnTo>
                    <a:lnTo>
                      <a:pt x="622" y="458"/>
                    </a:lnTo>
                    <a:lnTo>
                      <a:pt x="625" y="458"/>
                    </a:lnTo>
                    <a:lnTo>
                      <a:pt x="627" y="458"/>
                    </a:lnTo>
                    <a:lnTo>
                      <a:pt x="630" y="458"/>
                    </a:lnTo>
                    <a:lnTo>
                      <a:pt x="632" y="458"/>
                    </a:lnTo>
                    <a:lnTo>
                      <a:pt x="634" y="458"/>
                    </a:lnTo>
                    <a:lnTo>
                      <a:pt x="637" y="458"/>
                    </a:lnTo>
                    <a:lnTo>
                      <a:pt x="639" y="458"/>
                    </a:lnTo>
                    <a:lnTo>
                      <a:pt x="642" y="458"/>
                    </a:lnTo>
                    <a:lnTo>
                      <a:pt x="644" y="458"/>
                    </a:lnTo>
                    <a:lnTo>
                      <a:pt x="647" y="458"/>
                    </a:lnTo>
                    <a:lnTo>
                      <a:pt x="649" y="458"/>
                    </a:lnTo>
                    <a:lnTo>
                      <a:pt x="651" y="458"/>
                    </a:lnTo>
                    <a:lnTo>
                      <a:pt x="654" y="458"/>
                    </a:lnTo>
                    <a:lnTo>
                      <a:pt x="656" y="458"/>
                    </a:lnTo>
                    <a:lnTo>
                      <a:pt x="659" y="458"/>
                    </a:lnTo>
                    <a:lnTo>
                      <a:pt x="661" y="458"/>
                    </a:lnTo>
                    <a:lnTo>
                      <a:pt x="663" y="458"/>
                    </a:lnTo>
                    <a:lnTo>
                      <a:pt x="666" y="458"/>
                    </a:lnTo>
                    <a:lnTo>
                      <a:pt x="668" y="458"/>
                    </a:lnTo>
                    <a:lnTo>
                      <a:pt x="671" y="458"/>
                    </a:lnTo>
                    <a:lnTo>
                      <a:pt x="673" y="458"/>
                    </a:lnTo>
                    <a:lnTo>
                      <a:pt x="675" y="458"/>
                    </a:lnTo>
                    <a:lnTo>
                      <a:pt x="678" y="458"/>
                    </a:lnTo>
                    <a:lnTo>
                      <a:pt x="680" y="458"/>
                    </a:lnTo>
                    <a:lnTo>
                      <a:pt x="683" y="458"/>
                    </a:lnTo>
                    <a:lnTo>
                      <a:pt x="685" y="458"/>
                    </a:lnTo>
                    <a:lnTo>
                      <a:pt x="688" y="458"/>
                    </a:lnTo>
                    <a:lnTo>
                      <a:pt x="690" y="458"/>
                    </a:lnTo>
                    <a:lnTo>
                      <a:pt x="692" y="458"/>
                    </a:lnTo>
                    <a:lnTo>
                      <a:pt x="695" y="458"/>
                    </a:lnTo>
                    <a:lnTo>
                      <a:pt x="697" y="458"/>
                    </a:lnTo>
                    <a:lnTo>
                      <a:pt x="700" y="458"/>
                    </a:lnTo>
                    <a:lnTo>
                      <a:pt x="702" y="458"/>
                    </a:lnTo>
                    <a:lnTo>
                      <a:pt x="704" y="458"/>
                    </a:lnTo>
                    <a:lnTo>
                      <a:pt x="707" y="458"/>
                    </a:lnTo>
                    <a:lnTo>
                      <a:pt x="709" y="458"/>
                    </a:lnTo>
                    <a:lnTo>
                      <a:pt x="712" y="458"/>
                    </a:lnTo>
                    <a:lnTo>
                      <a:pt x="714" y="458"/>
                    </a:lnTo>
                    <a:lnTo>
                      <a:pt x="717" y="458"/>
                    </a:lnTo>
                    <a:lnTo>
                      <a:pt x="719" y="458"/>
                    </a:lnTo>
                    <a:lnTo>
                      <a:pt x="721" y="458"/>
                    </a:lnTo>
                    <a:lnTo>
                      <a:pt x="724" y="458"/>
                    </a:lnTo>
                    <a:lnTo>
                      <a:pt x="726" y="458"/>
                    </a:lnTo>
                    <a:lnTo>
                      <a:pt x="729" y="458"/>
                    </a:lnTo>
                    <a:lnTo>
                      <a:pt x="731" y="458"/>
                    </a:lnTo>
                    <a:lnTo>
                      <a:pt x="733" y="458"/>
                    </a:lnTo>
                    <a:lnTo>
                      <a:pt x="736" y="458"/>
                    </a:lnTo>
                    <a:lnTo>
                      <a:pt x="738" y="458"/>
                    </a:lnTo>
                    <a:lnTo>
                      <a:pt x="741" y="458"/>
                    </a:lnTo>
                    <a:lnTo>
                      <a:pt x="743" y="458"/>
                    </a:lnTo>
                    <a:lnTo>
                      <a:pt x="745" y="458"/>
                    </a:lnTo>
                    <a:lnTo>
                      <a:pt x="748" y="458"/>
                    </a:lnTo>
                    <a:lnTo>
                      <a:pt x="750" y="458"/>
                    </a:lnTo>
                    <a:lnTo>
                      <a:pt x="753" y="458"/>
                    </a:lnTo>
                    <a:lnTo>
                      <a:pt x="755" y="458"/>
                    </a:lnTo>
                    <a:lnTo>
                      <a:pt x="758" y="458"/>
                    </a:lnTo>
                    <a:lnTo>
                      <a:pt x="760" y="458"/>
                    </a:lnTo>
                    <a:lnTo>
                      <a:pt x="762" y="458"/>
                    </a:lnTo>
                    <a:lnTo>
                      <a:pt x="765" y="458"/>
                    </a:lnTo>
                    <a:lnTo>
                      <a:pt x="767" y="458"/>
                    </a:lnTo>
                    <a:lnTo>
                      <a:pt x="770" y="458"/>
                    </a:lnTo>
                    <a:lnTo>
                      <a:pt x="772" y="458"/>
                    </a:lnTo>
                    <a:lnTo>
                      <a:pt x="774" y="458"/>
                    </a:lnTo>
                    <a:lnTo>
                      <a:pt x="777" y="458"/>
                    </a:lnTo>
                    <a:lnTo>
                      <a:pt x="779" y="458"/>
                    </a:lnTo>
                    <a:lnTo>
                      <a:pt x="782" y="458"/>
                    </a:lnTo>
                    <a:lnTo>
                      <a:pt x="784" y="458"/>
                    </a:lnTo>
                    <a:lnTo>
                      <a:pt x="786" y="458"/>
                    </a:lnTo>
                    <a:lnTo>
                      <a:pt x="789" y="458"/>
                    </a:lnTo>
                    <a:lnTo>
                      <a:pt x="791" y="458"/>
                    </a:lnTo>
                    <a:lnTo>
                      <a:pt x="794" y="458"/>
                    </a:lnTo>
                    <a:lnTo>
                      <a:pt x="796" y="458"/>
                    </a:lnTo>
                    <a:lnTo>
                      <a:pt x="799" y="458"/>
                    </a:lnTo>
                    <a:lnTo>
                      <a:pt x="801" y="458"/>
                    </a:lnTo>
                    <a:lnTo>
                      <a:pt x="803" y="458"/>
                    </a:lnTo>
                    <a:lnTo>
                      <a:pt x="806" y="458"/>
                    </a:lnTo>
                    <a:lnTo>
                      <a:pt x="808" y="458"/>
                    </a:lnTo>
                    <a:lnTo>
                      <a:pt x="811" y="458"/>
                    </a:lnTo>
                    <a:lnTo>
                      <a:pt x="813" y="458"/>
                    </a:lnTo>
                    <a:lnTo>
                      <a:pt x="815" y="458"/>
                    </a:lnTo>
                    <a:lnTo>
                      <a:pt x="818" y="458"/>
                    </a:lnTo>
                    <a:lnTo>
                      <a:pt x="820" y="458"/>
                    </a:lnTo>
                    <a:lnTo>
                      <a:pt x="823" y="458"/>
                    </a:lnTo>
                    <a:lnTo>
                      <a:pt x="825" y="458"/>
                    </a:lnTo>
                    <a:lnTo>
                      <a:pt x="827" y="458"/>
                    </a:lnTo>
                    <a:lnTo>
                      <a:pt x="830" y="458"/>
                    </a:lnTo>
                    <a:lnTo>
                      <a:pt x="832" y="458"/>
                    </a:lnTo>
                    <a:lnTo>
                      <a:pt x="835" y="458"/>
                    </a:lnTo>
                    <a:lnTo>
                      <a:pt x="837" y="458"/>
                    </a:lnTo>
                    <a:lnTo>
                      <a:pt x="840" y="458"/>
                    </a:lnTo>
                    <a:lnTo>
                      <a:pt x="842" y="458"/>
                    </a:lnTo>
                    <a:lnTo>
                      <a:pt x="844" y="458"/>
                    </a:lnTo>
                    <a:lnTo>
                      <a:pt x="847" y="458"/>
                    </a:lnTo>
                    <a:lnTo>
                      <a:pt x="849" y="458"/>
                    </a:lnTo>
                    <a:lnTo>
                      <a:pt x="852" y="458"/>
                    </a:lnTo>
                    <a:lnTo>
                      <a:pt x="854" y="458"/>
                    </a:lnTo>
                    <a:lnTo>
                      <a:pt x="856" y="458"/>
                    </a:lnTo>
                    <a:lnTo>
                      <a:pt x="859" y="458"/>
                    </a:lnTo>
                    <a:lnTo>
                      <a:pt x="861" y="458"/>
                    </a:lnTo>
                    <a:lnTo>
                      <a:pt x="864" y="458"/>
                    </a:lnTo>
                    <a:lnTo>
                      <a:pt x="866" y="458"/>
                    </a:lnTo>
                    <a:lnTo>
                      <a:pt x="869" y="458"/>
                    </a:lnTo>
                    <a:lnTo>
                      <a:pt x="871" y="458"/>
                    </a:lnTo>
                    <a:lnTo>
                      <a:pt x="873" y="458"/>
                    </a:lnTo>
                    <a:lnTo>
                      <a:pt x="876" y="458"/>
                    </a:lnTo>
                    <a:lnTo>
                      <a:pt x="878" y="458"/>
                    </a:lnTo>
                    <a:lnTo>
                      <a:pt x="881" y="458"/>
                    </a:lnTo>
                    <a:lnTo>
                      <a:pt x="883" y="458"/>
                    </a:lnTo>
                    <a:lnTo>
                      <a:pt x="885" y="458"/>
                    </a:lnTo>
                    <a:lnTo>
                      <a:pt x="888" y="458"/>
                    </a:lnTo>
                    <a:lnTo>
                      <a:pt x="890" y="458"/>
                    </a:lnTo>
                    <a:lnTo>
                      <a:pt x="893" y="458"/>
                    </a:lnTo>
                    <a:lnTo>
                      <a:pt x="895" y="446"/>
                    </a:lnTo>
                    <a:lnTo>
                      <a:pt x="897" y="432"/>
                    </a:lnTo>
                    <a:lnTo>
                      <a:pt x="900" y="413"/>
                    </a:lnTo>
                    <a:lnTo>
                      <a:pt x="902" y="393"/>
                    </a:lnTo>
                    <a:lnTo>
                      <a:pt x="905" y="369"/>
                    </a:lnTo>
                    <a:lnTo>
                      <a:pt x="907" y="343"/>
                    </a:lnTo>
                    <a:lnTo>
                      <a:pt x="910" y="309"/>
                    </a:lnTo>
                    <a:lnTo>
                      <a:pt x="912" y="273"/>
                    </a:lnTo>
                    <a:lnTo>
                      <a:pt x="914" y="234"/>
                    </a:lnTo>
                    <a:lnTo>
                      <a:pt x="917" y="193"/>
                    </a:lnTo>
                    <a:lnTo>
                      <a:pt x="919" y="152"/>
                    </a:lnTo>
                    <a:lnTo>
                      <a:pt x="922" y="114"/>
                    </a:lnTo>
                    <a:lnTo>
                      <a:pt x="924" y="80"/>
                    </a:lnTo>
                    <a:lnTo>
                      <a:pt x="926" y="51"/>
                    </a:lnTo>
                    <a:lnTo>
                      <a:pt x="929" y="29"/>
                    </a:lnTo>
                    <a:lnTo>
                      <a:pt x="931" y="12"/>
                    </a:lnTo>
                    <a:lnTo>
                      <a:pt x="934" y="3"/>
                    </a:lnTo>
                    <a:lnTo>
                      <a:pt x="936" y="0"/>
                    </a:lnTo>
                    <a:lnTo>
                      <a:pt x="938" y="7"/>
                    </a:lnTo>
                    <a:lnTo>
                      <a:pt x="941" y="19"/>
                    </a:lnTo>
                    <a:lnTo>
                      <a:pt x="943" y="36"/>
                    </a:lnTo>
                    <a:lnTo>
                      <a:pt x="946" y="63"/>
                    </a:lnTo>
                    <a:lnTo>
                      <a:pt x="948" y="94"/>
                    </a:lnTo>
                    <a:lnTo>
                      <a:pt x="951" y="130"/>
                    </a:lnTo>
                    <a:lnTo>
                      <a:pt x="953" y="169"/>
                    </a:lnTo>
                    <a:lnTo>
                      <a:pt x="955" y="210"/>
                    </a:lnTo>
                    <a:lnTo>
                      <a:pt x="958" y="251"/>
                    </a:lnTo>
                    <a:lnTo>
                      <a:pt x="960" y="290"/>
                    </a:lnTo>
                    <a:lnTo>
                      <a:pt x="963" y="323"/>
                    </a:lnTo>
                    <a:lnTo>
                      <a:pt x="965" y="355"/>
                    </a:lnTo>
                    <a:lnTo>
                      <a:pt x="967" y="379"/>
                    </a:lnTo>
                    <a:lnTo>
                      <a:pt x="970" y="403"/>
                    </a:lnTo>
                    <a:lnTo>
                      <a:pt x="972" y="422"/>
                    </a:lnTo>
                    <a:lnTo>
                      <a:pt x="975" y="437"/>
                    </a:lnTo>
                    <a:lnTo>
                      <a:pt x="977" y="454"/>
                    </a:lnTo>
                    <a:lnTo>
                      <a:pt x="979" y="458"/>
                    </a:lnTo>
                    <a:lnTo>
                      <a:pt x="982" y="458"/>
                    </a:lnTo>
                    <a:lnTo>
                      <a:pt x="984" y="458"/>
                    </a:lnTo>
                    <a:lnTo>
                      <a:pt x="987" y="458"/>
                    </a:lnTo>
                    <a:lnTo>
                      <a:pt x="989" y="458"/>
                    </a:lnTo>
                    <a:lnTo>
                      <a:pt x="992" y="458"/>
                    </a:lnTo>
                    <a:lnTo>
                      <a:pt x="994" y="458"/>
                    </a:lnTo>
                    <a:lnTo>
                      <a:pt x="996" y="458"/>
                    </a:lnTo>
                    <a:lnTo>
                      <a:pt x="999" y="458"/>
                    </a:lnTo>
                    <a:lnTo>
                      <a:pt x="1001" y="458"/>
                    </a:lnTo>
                    <a:lnTo>
                      <a:pt x="1004" y="458"/>
                    </a:lnTo>
                    <a:lnTo>
                      <a:pt x="1006" y="458"/>
                    </a:lnTo>
                    <a:lnTo>
                      <a:pt x="1008" y="458"/>
                    </a:lnTo>
                    <a:lnTo>
                      <a:pt x="1011" y="458"/>
                    </a:lnTo>
                    <a:lnTo>
                      <a:pt x="1013" y="458"/>
                    </a:lnTo>
                    <a:lnTo>
                      <a:pt x="1016" y="458"/>
                    </a:lnTo>
                    <a:lnTo>
                      <a:pt x="1018" y="458"/>
                    </a:lnTo>
                    <a:lnTo>
                      <a:pt x="1021" y="458"/>
                    </a:lnTo>
                    <a:lnTo>
                      <a:pt x="1023" y="458"/>
                    </a:lnTo>
                    <a:lnTo>
                      <a:pt x="1025" y="458"/>
                    </a:lnTo>
                    <a:lnTo>
                      <a:pt x="1028" y="458"/>
                    </a:lnTo>
                    <a:lnTo>
                      <a:pt x="1030" y="458"/>
                    </a:lnTo>
                    <a:lnTo>
                      <a:pt x="1033" y="458"/>
                    </a:lnTo>
                    <a:lnTo>
                      <a:pt x="1035" y="458"/>
                    </a:lnTo>
                    <a:lnTo>
                      <a:pt x="1037" y="458"/>
                    </a:lnTo>
                    <a:lnTo>
                      <a:pt x="1040" y="458"/>
                    </a:lnTo>
                    <a:lnTo>
                      <a:pt x="1042" y="458"/>
                    </a:lnTo>
                    <a:lnTo>
                      <a:pt x="1045" y="458"/>
                    </a:lnTo>
                    <a:lnTo>
                      <a:pt x="1047" y="458"/>
                    </a:lnTo>
                    <a:lnTo>
                      <a:pt x="1049" y="458"/>
                    </a:lnTo>
                    <a:lnTo>
                      <a:pt x="1052" y="458"/>
                    </a:lnTo>
                    <a:lnTo>
                      <a:pt x="1054" y="458"/>
                    </a:lnTo>
                    <a:lnTo>
                      <a:pt x="1057" y="458"/>
                    </a:lnTo>
                    <a:lnTo>
                      <a:pt x="1059" y="458"/>
                    </a:lnTo>
                    <a:lnTo>
                      <a:pt x="1062" y="458"/>
                    </a:lnTo>
                    <a:lnTo>
                      <a:pt x="1064" y="458"/>
                    </a:lnTo>
                    <a:lnTo>
                      <a:pt x="1066" y="458"/>
                    </a:lnTo>
                    <a:lnTo>
                      <a:pt x="1069" y="458"/>
                    </a:lnTo>
                    <a:lnTo>
                      <a:pt x="1071" y="458"/>
                    </a:lnTo>
                    <a:lnTo>
                      <a:pt x="1074" y="458"/>
                    </a:lnTo>
                    <a:lnTo>
                      <a:pt x="1076" y="458"/>
                    </a:lnTo>
                    <a:lnTo>
                      <a:pt x="1078" y="458"/>
                    </a:lnTo>
                    <a:lnTo>
                      <a:pt x="1081" y="458"/>
                    </a:lnTo>
                    <a:lnTo>
                      <a:pt x="1083" y="458"/>
                    </a:lnTo>
                    <a:lnTo>
                      <a:pt x="1086" y="458"/>
                    </a:lnTo>
                    <a:lnTo>
                      <a:pt x="1088" y="458"/>
                    </a:lnTo>
                    <a:lnTo>
                      <a:pt x="1090" y="458"/>
                    </a:lnTo>
                    <a:lnTo>
                      <a:pt x="1093" y="458"/>
                    </a:lnTo>
                    <a:lnTo>
                      <a:pt x="1095" y="458"/>
                    </a:lnTo>
                    <a:lnTo>
                      <a:pt x="1098" y="458"/>
                    </a:lnTo>
                    <a:lnTo>
                      <a:pt x="1100" y="458"/>
                    </a:lnTo>
                    <a:lnTo>
                      <a:pt x="1103" y="458"/>
                    </a:lnTo>
                    <a:lnTo>
                      <a:pt x="1105" y="458"/>
                    </a:lnTo>
                    <a:lnTo>
                      <a:pt x="1107" y="458"/>
                    </a:lnTo>
                    <a:lnTo>
                      <a:pt x="1110" y="458"/>
                    </a:lnTo>
                    <a:lnTo>
                      <a:pt x="1112" y="458"/>
                    </a:lnTo>
                    <a:lnTo>
                      <a:pt x="1115" y="458"/>
                    </a:lnTo>
                    <a:lnTo>
                      <a:pt x="1117" y="458"/>
                    </a:lnTo>
                    <a:lnTo>
                      <a:pt x="1119" y="458"/>
                    </a:lnTo>
                    <a:lnTo>
                      <a:pt x="1122" y="458"/>
                    </a:lnTo>
                    <a:lnTo>
                      <a:pt x="1124" y="458"/>
                    </a:lnTo>
                    <a:lnTo>
                      <a:pt x="1127" y="458"/>
                    </a:lnTo>
                    <a:lnTo>
                      <a:pt x="1129" y="458"/>
                    </a:lnTo>
                    <a:lnTo>
                      <a:pt x="1131" y="458"/>
                    </a:lnTo>
                    <a:lnTo>
                      <a:pt x="1134" y="458"/>
                    </a:lnTo>
                    <a:lnTo>
                      <a:pt x="1136" y="458"/>
                    </a:lnTo>
                    <a:lnTo>
                      <a:pt x="1139" y="458"/>
                    </a:lnTo>
                    <a:lnTo>
                      <a:pt x="1141" y="458"/>
                    </a:lnTo>
                    <a:lnTo>
                      <a:pt x="1144" y="458"/>
                    </a:lnTo>
                    <a:lnTo>
                      <a:pt x="1146" y="458"/>
                    </a:lnTo>
                    <a:lnTo>
                      <a:pt x="1148" y="458"/>
                    </a:lnTo>
                    <a:lnTo>
                      <a:pt x="1151" y="458"/>
                    </a:lnTo>
                    <a:lnTo>
                      <a:pt x="1153" y="458"/>
                    </a:lnTo>
                    <a:lnTo>
                      <a:pt x="1156" y="458"/>
                    </a:lnTo>
                    <a:lnTo>
                      <a:pt x="1158" y="458"/>
                    </a:lnTo>
                    <a:lnTo>
                      <a:pt x="1160" y="458"/>
                    </a:lnTo>
                    <a:lnTo>
                      <a:pt x="1163" y="458"/>
                    </a:lnTo>
                    <a:lnTo>
                      <a:pt x="1165" y="458"/>
                    </a:lnTo>
                    <a:lnTo>
                      <a:pt x="1168" y="458"/>
                    </a:lnTo>
                    <a:lnTo>
                      <a:pt x="1170" y="458"/>
                    </a:lnTo>
                    <a:lnTo>
                      <a:pt x="1173" y="458"/>
                    </a:lnTo>
                    <a:lnTo>
                      <a:pt x="1175" y="458"/>
                    </a:lnTo>
                    <a:lnTo>
                      <a:pt x="1177" y="458"/>
                    </a:lnTo>
                    <a:lnTo>
                      <a:pt x="1180" y="458"/>
                    </a:lnTo>
                    <a:lnTo>
                      <a:pt x="1182" y="458"/>
                    </a:lnTo>
                    <a:lnTo>
                      <a:pt x="1185" y="458"/>
                    </a:lnTo>
                    <a:lnTo>
                      <a:pt x="1187" y="458"/>
                    </a:lnTo>
                    <a:lnTo>
                      <a:pt x="1189" y="458"/>
                    </a:lnTo>
                    <a:lnTo>
                      <a:pt x="1192" y="458"/>
                    </a:lnTo>
                    <a:lnTo>
                      <a:pt x="1194" y="458"/>
                    </a:lnTo>
                    <a:lnTo>
                      <a:pt x="1197" y="458"/>
                    </a:lnTo>
                    <a:lnTo>
                      <a:pt x="1199" y="458"/>
                    </a:lnTo>
                    <a:lnTo>
                      <a:pt x="1201" y="458"/>
                    </a:lnTo>
                    <a:lnTo>
                      <a:pt x="1204" y="458"/>
                    </a:lnTo>
                    <a:lnTo>
                      <a:pt x="1206" y="458"/>
                    </a:lnTo>
                    <a:lnTo>
                      <a:pt x="1209" y="458"/>
                    </a:lnTo>
                    <a:lnTo>
                      <a:pt x="1211" y="458"/>
                    </a:lnTo>
                    <a:lnTo>
                      <a:pt x="1214" y="458"/>
                    </a:lnTo>
                    <a:lnTo>
                      <a:pt x="1216" y="458"/>
                    </a:lnTo>
                    <a:lnTo>
                      <a:pt x="1218" y="458"/>
                    </a:lnTo>
                    <a:lnTo>
                      <a:pt x="1221" y="458"/>
                    </a:lnTo>
                    <a:lnTo>
                      <a:pt x="1223" y="458"/>
                    </a:lnTo>
                    <a:lnTo>
                      <a:pt x="1226" y="458"/>
                    </a:lnTo>
                    <a:lnTo>
                      <a:pt x="1228" y="458"/>
                    </a:lnTo>
                    <a:lnTo>
                      <a:pt x="1230" y="458"/>
                    </a:lnTo>
                    <a:lnTo>
                      <a:pt x="1233" y="458"/>
                    </a:lnTo>
                    <a:lnTo>
                      <a:pt x="1235" y="458"/>
                    </a:lnTo>
                    <a:lnTo>
                      <a:pt x="1238" y="458"/>
                    </a:lnTo>
                    <a:lnTo>
                      <a:pt x="1240" y="458"/>
                    </a:lnTo>
                    <a:lnTo>
                      <a:pt x="1242" y="458"/>
                    </a:lnTo>
                    <a:lnTo>
                      <a:pt x="1245" y="458"/>
                    </a:lnTo>
                    <a:lnTo>
                      <a:pt x="1247" y="458"/>
                    </a:lnTo>
                    <a:lnTo>
                      <a:pt x="1250" y="458"/>
                    </a:lnTo>
                    <a:lnTo>
                      <a:pt x="1252" y="458"/>
                    </a:lnTo>
                    <a:lnTo>
                      <a:pt x="1255" y="458"/>
                    </a:lnTo>
                    <a:lnTo>
                      <a:pt x="1257" y="458"/>
                    </a:lnTo>
                    <a:lnTo>
                      <a:pt x="1259" y="458"/>
                    </a:lnTo>
                    <a:lnTo>
                      <a:pt x="1262" y="458"/>
                    </a:lnTo>
                    <a:lnTo>
                      <a:pt x="1264" y="458"/>
                    </a:lnTo>
                    <a:lnTo>
                      <a:pt x="1267" y="458"/>
                    </a:lnTo>
                    <a:lnTo>
                      <a:pt x="1269" y="458"/>
                    </a:lnTo>
                    <a:lnTo>
                      <a:pt x="1271" y="458"/>
                    </a:lnTo>
                    <a:lnTo>
                      <a:pt x="1274" y="458"/>
                    </a:lnTo>
                    <a:lnTo>
                      <a:pt x="1276" y="458"/>
                    </a:lnTo>
                    <a:lnTo>
                      <a:pt x="1279" y="458"/>
                    </a:lnTo>
                    <a:lnTo>
                      <a:pt x="1281" y="458"/>
                    </a:lnTo>
                    <a:lnTo>
                      <a:pt x="1284" y="458"/>
                    </a:lnTo>
                    <a:lnTo>
                      <a:pt x="1286" y="458"/>
                    </a:lnTo>
                    <a:lnTo>
                      <a:pt x="1288" y="458"/>
                    </a:lnTo>
                    <a:lnTo>
                      <a:pt x="1291" y="458"/>
                    </a:lnTo>
                    <a:lnTo>
                      <a:pt x="1293" y="458"/>
                    </a:lnTo>
                    <a:lnTo>
                      <a:pt x="1296" y="458"/>
                    </a:lnTo>
                    <a:lnTo>
                      <a:pt x="1298" y="458"/>
                    </a:lnTo>
                    <a:lnTo>
                      <a:pt x="1300" y="458"/>
                    </a:lnTo>
                    <a:lnTo>
                      <a:pt x="1303" y="458"/>
                    </a:lnTo>
                    <a:lnTo>
                      <a:pt x="1305" y="458"/>
                    </a:lnTo>
                    <a:lnTo>
                      <a:pt x="1308" y="458"/>
                    </a:lnTo>
                    <a:lnTo>
                      <a:pt x="1310" y="458"/>
                    </a:lnTo>
                    <a:lnTo>
                      <a:pt x="1312" y="458"/>
                    </a:lnTo>
                    <a:lnTo>
                      <a:pt x="1315" y="458"/>
                    </a:lnTo>
                    <a:lnTo>
                      <a:pt x="1317" y="458"/>
                    </a:lnTo>
                    <a:lnTo>
                      <a:pt x="1320" y="458"/>
                    </a:lnTo>
                    <a:lnTo>
                      <a:pt x="1322" y="458"/>
                    </a:lnTo>
                    <a:lnTo>
                      <a:pt x="1325" y="458"/>
                    </a:lnTo>
                    <a:lnTo>
                      <a:pt x="1327" y="458"/>
                    </a:lnTo>
                    <a:lnTo>
                      <a:pt x="1329" y="458"/>
                    </a:lnTo>
                    <a:lnTo>
                      <a:pt x="1332" y="458"/>
                    </a:lnTo>
                    <a:lnTo>
                      <a:pt x="1334" y="458"/>
                    </a:lnTo>
                    <a:lnTo>
                      <a:pt x="1337" y="458"/>
                    </a:lnTo>
                    <a:lnTo>
                      <a:pt x="1339" y="458"/>
                    </a:lnTo>
                    <a:lnTo>
                      <a:pt x="1341" y="458"/>
                    </a:lnTo>
                    <a:lnTo>
                      <a:pt x="1344" y="458"/>
                    </a:lnTo>
                    <a:lnTo>
                      <a:pt x="1346" y="458"/>
                    </a:lnTo>
                    <a:lnTo>
                      <a:pt x="1349" y="458"/>
                    </a:lnTo>
                    <a:lnTo>
                      <a:pt x="1351" y="458"/>
                    </a:lnTo>
                    <a:lnTo>
                      <a:pt x="1353" y="458"/>
                    </a:lnTo>
                    <a:lnTo>
                      <a:pt x="1356" y="458"/>
                    </a:lnTo>
                    <a:lnTo>
                      <a:pt x="1358" y="458"/>
                    </a:lnTo>
                    <a:lnTo>
                      <a:pt x="1361" y="458"/>
                    </a:lnTo>
                    <a:lnTo>
                      <a:pt x="1363" y="458"/>
                    </a:lnTo>
                    <a:lnTo>
                      <a:pt x="1366" y="458"/>
                    </a:lnTo>
                    <a:lnTo>
                      <a:pt x="1368" y="458"/>
                    </a:lnTo>
                    <a:lnTo>
                      <a:pt x="1370" y="458"/>
                    </a:lnTo>
                    <a:lnTo>
                      <a:pt x="1373" y="458"/>
                    </a:lnTo>
                    <a:lnTo>
                      <a:pt x="1375" y="458"/>
                    </a:lnTo>
                    <a:lnTo>
                      <a:pt x="1378" y="458"/>
                    </a:lnTo>
                    <a:lnTo>
                      <a:pt x="1380" y="458"/>
                    </a:lnTo>
                    <a:lnTo>
                      <a:pt x="1382" y="458"/>
                    </a:lnTo>
                    <a:lnTo>
                      <a:pt x="1385" y="458"/>
                    </a:lnTo>
                    <a:lnTo>
                      <a:pt x="1387" y="458"/>
                    </a:lnTo>
                    <a:lnTo>
                      <a:pt x="1390" y="458"/>
                    </a:lnTo>
                    <a:lnTo>
                      <a:pt x="1392" y="458"/>
                    </a:lnTo>
                    <a:lnTo>
                      <a:pt x="1394" y="458"/>
                    </a:lnTo>
                    <a:lnTo>
                      <a:pt x="1397" y="458"/>
                    </a:lnTo>
                    <a:lnTo>
                      <a:pt x="1399" y="458"/>
                    </a:lnTo>
                    <a:lnTo>
                      <a:pt x="1402" y="458"/>
                    </a:lnTo>
                    <a:lnTo>
                      <a:pt x="1404" y="458"/>
                    </a:lnTo>
                    <a:lnTo>
                      <a:pt x="1407" y="458"/>
                    </a:lnTo>
                    <a:lnTo>
                      <a:pt x="1409" y="458"/>
                    </a:lnTo>
                    <a:lnTo>
                      <a:pt x="1411" y="458"/>
                    </a:lnTo>
                    <a:lnTo>
                      <a:pt x="1414" y="458"/>
                    </a:lnTo>
                    <a:lnTo>
                      <a:pt x="1416" y="458"/>
                    </a:lnTo>
                    <a:lnTo>
                      <a:pt x="1419" y="458"/>
                    </a:lnTo>
                    <a:lnTo>
                      <a:pt x="1421" y="458"/>
                    </a:lnTo>
                    <a:lnTo>
                      <a:pt x="1423" y="458"/>
                    </a:lnTo>
                    <a:lnTo>
                      <a:pt x="1426" y="458"/>
                    </a:lnTo>
                    <a:lnTo>
                      <a:pt x="1428" y="458"/>
                    </a:lnTo>
                    <a:lnTo>
                      <a:pt x="1431" y="458"/>
                    </a:lnTo>
                    <a:lnTo>
                      <a:pt x="1433" y="458"/>
                    </a:lnTo>
                    <a:lnTo>
                      <a:pt x="1436" y="458"/>
                    </a:lnTo>
                    <a:lnTo>
                      <a:pt x="1438" y="458"/>
                    </a:lnTo>
                    <a:lnTo>
                      <a:pt x="1440" y="458"/>
                    </a:lnTo>
                    <a:lnTo>
                      <a:pt x="1443" y="458"/>
                    </a:lnTo>
                    <a:lnTo>
                      <a:pt x="1445" y="458"/>
                    </a:lnTo>
                    <a:lnTo>
                      <a:pt x="1448" y="458"/>
                    </a:lnTo>
                    <a:lnTo>
                      <a:pt x="1450" y="458"/>
                    </a:lnTo>
                    <a:lnTo>
                      <a:pt x="1452" y="458"/>
                    </a:lnTo>
                    <a:lnTo>
                      <a:pt x="1455" y="458"/>
                    </a:lnTo>
                    <a:lnTo>
                      <a:pt x="1457" y="458"/>
                    </a:lnTo>
                    <a:lnTo>
                      <a:pt x="1460" y="458"/>
                    </a:lnTo>
                    <a:lnTo>
                      <a:pt x="1462" y="458"/>
                    </a:lnTo>
                    <a:lnTo>
                      <a:pt x="1464" y="458"/>
                    </a:lnTo>
                    <a:lnTo>
                      <a:pt x="1467" y="458"/>
                    </a:lnTo>
                    <a:lnTo>
                      <a:pt x="1469" y="458"/>
                    </a:lnTo>
                    <a:lnTo>
                      <a:pt x="1472" y="458"/>
                    </a:lnTo>
                    <a:lnTo>
                      <a:pt x="1474" y="458"/>
                    </a:lnTo>
                    <a:lnTo>
                      <a:pt x="1477" y="458"/>
                    </a:lnTo>
                    <a:lnTo>
                      <a:pt x="1479" y="458"/>
                    </a:lnTo>
                    <a:lnTo>
                      <a:pt x="1481" y="458"/>
                    </a:lnTo>
                    <a:lnTo>
                      <a:pt x="1484" y="458"/>
                    </a:lnTo>
                    <a:lnTo>
                      <a:pt x="1486" y="458"/>
                    </a:lnTo>
                    <a:lnTo>
                      <a:pt x="1489" y="458"/>
                    </a:lnTo>
                    <a:lnTo>
                      <a:pt x="1491" y="458"/>
                    </a:lnTo>
                    <a:lnTo>
                      <a:pt x="1493" y="458"/>
                    </a:lnTo>
                    <a:lnTo>
                      <a:pt x="1496" y="458"/>
                    </a:lnTo>
                    <a:lnTo>
                      <a:pt x="1498" y="458"/>
                    </a:lnTo>
                    <a:lnTo>
                      <a:pt x="1501" y="458"/>
                    </a:lnTo>
                    <a:lnTo>
                      <a:pt x="1503" y="458"/>
                    </a:lnTo>
                    <a:lnTo>
                      <a:pt x="1505" y="458"/>
                    </a:lnTo>
                    <a:lnTo>
                      <a:pt x="1508" y="458"/>
                    </a:lnTo>
                    <a:lnTo>
                      <a:pt x="1510" y="458"/>
                    </a:lnTo>
                    <a:lnTo>
                      <a:pt x="1513" y="458"/>
                    </a:lnTo>
                    <a:lnTo>
                      <a:pt x="1515" y="458"/>
                    </a:lnTo>
                    <a:lnTo>
                      <a:pt x="1518" y="458"/>
                    </a:lnTo>
                    <a:lnTo>
                      <a:pt x="1520" y="458"/>
                    </a:lnTo>
                    <a:lnTo>
                      <a:pt x="1522" y="458"/>
                    </a:lnTo>
                    <a:lnTo>
                      <a:pt x="1525" y="458"/>
                    </a:lnTo>
                    <a:lnTo>
                      <a:pt x="1527" y="458"/>
                    </a:lnTo>
                    <a:lnTo>
                      <a:pt x="1530" y="458"/>
                    </a:lnTo>
                    <a:lnTo>
                      <a:pt x="1532" y="458"/>
                    </a:lnTo>
                    <a:lnTo>
                      <a:pt x="1534" y="458"/>
                    </a:lnTo>
                    <a:lnTo>
                      <a:pt x="1537" y="458"/>
                    </a:lnTo>
                    <a:lnTo>
                      <a:pt x="1539" y="458"/>
                    </a:lnTo>
                    <a:lnTo>
                      <a:pt x="1542" y="458"/>
                    </a:lnTo>
                    <a:lnTo>
                      <a:pt x="1544" y="458"/>
                    </a:lnTo>
                    <a:lnTo>
                      <a:pt x="1546" y="458"/>
                    </a:lnTo>
                    <a:lnTo>
                      <a:pt x="1549" y="458"/>
                    </a:lnTo>
                    <a:lnTo>
                      <a:pt x="1551" y="458"/>
                    </a:lnTo>
                    <a:lnTo>
                      <a:pt x="1554" y="458"/>
                    </a:lnTo>
                    <a:lnTo>
                      <a:pt x="1556" y="458"/>
                    </a:lnTo>
                    <a:lnTo>
                      <a:pt x="1559" y="458"/>
                    </a:lnTo>
                    <a:lnTo>
                      <a:pt x="1561" y="458"/>
                    </a:lnTo>
                    <a:lnTo>
                      <a:pt x="1563" y="458"/>
                    </a:lnTo>
                    <a:lnTo>
                      <a:pt x="1566" y="458"/>
                    </a:lnTo>
                    <a:lnTo>
                      <a:pt x="1568" y="458"/>
                    </a:lnTo>
                    <a:lnTo>
                      <a:pt x="1571" y="458"/>
                    </a:lnTo>
                    <a:lnTo>
                      <a:pt x="1573" y="458"/>
                    </a:lnTo>
                    <a:lnTo>
                      <a:pt x="1575" y="458"/>
                    </a:lnTo>
                    <a:lnTo>
                      <a:pt x="1578" y="458"/>
                    </a:lnTo>
                    <a:lnTo>
                      <a:pt x="1580" y="458"/>
                    </a:lnTo>
                    <a:lnTo>
                      <a:pt x="1583" y="458"/>
                    </a:lnTo>
                    <a:lnTo>
                      <a:pt x="1585" y="458"/>
                    </a:lnTo>
                    <a:lnTo>
                      <a:pt x="1588" y="458"/>
                    </a:lnTo>
                    <a:lnTo>
                      <a:pt x="1590" y="458"/>
                    </a:lnTo>
                    <a:lnTo>
                      <a:pt x="1592" y="458"/>
                    </a:lnTo>
                    <a:lnTo>
                      <a:pt x="1595" y="458"/>
                    </a:lnTo>
                    <a:lnTo>
                      <a:pt x="1597" y="458"/>
                    </a:lnTo>
                    <a:lnTo>
                      <a:pt x="1600" y="458"/>
                    </a:lnTo>
                    <a:lnTo>
                      <a:pt x="1602" y="458"/>
                    </a:lnTo>
                    <a:lnTo>
                      <a:pt x="1604" y="458"/>
                    </a:lnTo>
                    <a:lnTo>
                      <a:pt x="1607" y="458"/>
                    </a:lnTo>
                    <a:lnTo>
                      <a:pt x="1609" y="458"/>
                    </a:lnTo>
                    <a:lnTo>
                      <a:pt x="1612" y="458"/>
                    </a:lnTo>
                    <a:lnTo>
                      <a:pt x="1614" y="458"/>
                    </a:lnTo>
                    <a:lnTo>
                      <a:pt x="1616" y="458"/>
                    </a:lnTo>
                    <a:lnTo>
                      <a:pt x="1619" y="458"/>
                    </a:lnTo>
                    <a:lnTo>
                      <a:pt x="1621" y="458"/>
                    </a:lnTo>
                    <a:lnTo>
                      <a:pt x="1624" y="458"/>
                    </a:lnTo>
                    <a:lnTo>
                      <a:pt x="1626" y="458"/>
                    </a:lnTo>
                    <a:lnTo>
                      <a:pt x="1629" y="458"/>
                    </a:lnTo>
                    <a:lnTo>
                      <a:pt x="1631" y="458"/>
                    </a:lnTo>
                    <a:lnTo>
                      <a:pt x="1633" y="458"/>
                    </a:lnTo>
                    <a:lnTo>
                      <a:pt x="1636" y="458"/>
                    </a:lnTo>
                    <a:lnTo>
                      <a:pt x="1638" y="458"/>
                    </a:lnTo>
                    <a:lnTo>
                      <a:pt x="1641" y="458"/>
                    </a:lnTo>
                    <a:lnTo>
                      <a:pt x="1643" y="458"/>
                    </a:lnTo>
                    <a:lnTo>
                      <a:pt x="1645" y="458"/>
                    </a:lnTo>
                    <a:lnTo>
                      <a:pt x="1648" y="458"/>
                    </a:lnTo>
                    <a:lnTo>
                      <a:pt x="1650" y="458"/>
                    </a:lnTo>
                    <a:lnTo>
                      <a:pt x="1653" y="458"/>
                    </a:lnTo>
                    <a:lnTo>
                      <a:pt x="1655" y="458"/>
                    </a:lnTo>
                    <a:lnTo>
                      <a:pt x="1657" y="458"/>
                    </a:lnTo>
                    <a:lnTo>
                      <a:pt x="1660" y="458"/>
                    </a:lnTo>
                    <a:lnTo>
                      <a:pt x="1662" y="458"/>
                    </a:lnTo>
                    <a:lnTo>
                      <a:pt x="1665" y="458"/>
                    </a:lnTo>
                    <a:lnTo>
                      <a:pt x="1667" y="458"/>
                    </a:lnTo>
                    <a:lnTo>
                      <a:pt x="1670" y="458"/>
                    </a:lnTo>
                    <a:lnTo>
                      <a:pt x="1672" y="458"/>
                    </a:lnTo>
                    <a:lnTo>
                      <a:pt x="1674" y="458"/>
                    </a:lnTo>
                    <a:lnTo>
                      <a:pt x="1677" y="458"/>
                    </a:lnTo>
                    <a:lnTo>
                      <a:pt x="1679" y="458"/>
                    </a:lnTo>
                    <a:lnTo>
                      <a:pt x="1682" y="458"/>
                    </a:lnTo>
                    <a:lnTo>
                      <a:pt x="1684" y="458"/>
                    </a:lnTo>
                    <a:lnTo>
                      <a:pt x="1686" y="458"/>
                    </a:lnTo>
                    <a:lnTo>
                      <a:pt x="1689" y="458"/>
                    </a:lnTo>
                    <a:lnTo>
                      <a:pt x="1691" y="458"/>
                    </a:lnTo>
                    <a:lnTo>
                      <a:pt x="1694" y="458"/>
                    </a:lnTo>
                    <a:lnTo>
                      <a:pt x="1696" y="458"/>
                    </a:lnTo>
                    <a:lnTo>
                      <a:pt x="1698" y="458"/>
                    </a:lnTo>
                    <a:lnTo>
                      <a:pt x="1701" y="458"/>
                    </a:lnTo>
                    <a:lnTo>
                      <a:pt x="1703" y="458"/>
                    </a:lnTo>
                    <a:lnTo>
                      <a:pt x="1706" y="458"/>
                    </a:lnTo>
                    <a:lnTo>
                      <a:pt x="1708" y="458"/>
                    </a:lnTo>
                    <a:lnTo>
                      <a:pt x="1711" y="458"/>
                    </a:lnTo>
                    <a:lnTo>
                      <a:pt x="1713" y="458"/>
                    </a:lnTo>
                    <a:lnTo>
                      <a:pt x="1715" y="458"/>
                    </a:lnTo>
                    <a:lnTo>
                      <a:pt x="1718" y="458"/>
                    </a:lnTo>
                    <a:lnTo>
                      <a:pt x="1720" y="458"/>
                    </a:lnTo>
                    <a:lnTo>
                      <a:pt x="1723" y="458"/>
                    </a:lnTo>
                    <a:lnTo>
                      <a:pt x="1725" y="458"/>
                    </a:lnTo>
                    <a:lnTo>
                      <a:pt x="1727" y="458"/>
                    </a:lnTo>
                    <a:lnTo>
                      <a:pt x="1730" y="458"/>
                    </a:lnTo>
                    <a:lnTo>
                      <a:pt x="1732" y="458"/>
                    </a:lnTo>
                    <a:lnTo>
                      <a:pt x="1735" y="458"/>
                    </a:lnTo>
                    <a:lnTo>
                      <a:pt x="1737" y="458"/>
                    </a:lnTo>
                    <a:lnTo>
                      <a:pt x="1740" y="458"/>
                    </a:lnTo>
                    <a:lnTo>
                      <a:pt x="1742" y="458"/>
                    </a:lnTo>
                    <a:lnTo>
                      <a:pt x="1744" y="458"/>
                    </a:lnTo>
                    <a:lnTo>
                      <a:pt x="1747" y="458"/>
                    </a:lnTo>
                    <a:lnTo>
                      <a:pt x="1749" y="458"/>
                    </a:lnTo>
                    <a:lnTo>
                      <a:pt x="1752" y="458"/>
                    </a:lnTo>
                    <a:lnTo>
                      <a:pt x="1754" y="458"/>
                    </a:lnTo>
                    <a:lnTo>
                      <a:pt x="1756" y="458"/>
                    </a:lnTo>
                    <a:lnTo>
                      <a:pt x="1759" y="458"/>
                    </a:lnTo>
                    <a:lnTo>
                      <a:pt x="1761" y="458"/>
                    </a:lnTo>
                    <a:lnTo>
                      <a:pt x="1764" y="458"/>
                    </a:lnTo>
                    <a:lnTo>
                      <a:pt x="1766" y="458"/>
                    </a:lnTo>
                    <a:lnTo>
                      <a:pt x="1768" y="458"/>
                    </a:lnTo>
                    <a:lnTo>
                      <a:pt x="1771" y="458"/>
                    </a:lnTo>
                    <a:lnTo>
                      <a:pt x="1773" y="458"/>
                    </a:lnTo>
                    <a:lnTo>
                      <a:pt x="1776" y="458"/>
                    </a:lnTo>
                    <a:lnTo>
                      <a:pt x="1778" y="458"/>
                    </a:lnTo>
                    <a:lnTo>
                      <a:pt x="1781" y="458"/>
                    </a:lnTo>
                    <a:lnTo>
                      <a:pt x="1783" y="458"/>
                    </a:lnTo>
                    <a:lnTo>
                      <a:pt x="1785" y="458"/>
                    </a:lnTo>
                    <a:lnTo>
                      <a:pt x="1788" y="458"/>
                    </a:lnTo>
                    <a:lnTo>
                      <a:pt x="1790" y="458"/>
                    </a:lnTo>
                    <a:lnTo>
                      <a:pt x="1793" y="458"/>
                    </a:lnTo>
                    <a:lnTo>
                      <a:pt x="1795" y="458"/>
                    </a:lnTo>
                    <a:lnTo>
                      <a:pt x="1797" y="458"/>
                    </a:lnTo>
                    <a:lnTo>
                      <a:pt x="1800" y="458"/>
                    </a:lnTo>
                    <a:lnTo>
                      <a:pt x="1802" y="458"/>
                    </a:lnTo>
                    <a:lnTo>
                      <a:pt x="1805" y="458"/>
                    </a:lnTo>
                    <a:lnTo>
                      <a:pt x="1807" y="458"/>
                    </a:lnTo>
                    <a:lnTo>
                      <a:pt x="1809" y="458"/>
                    </a:lnTo>
                    <a:lnTo>
                      <a:pt x="1812" y="458"/>
                    </a:lnTo>
                    <a:lnTo>
                      <a:pt x="1814" y="458"/>
                    </a:lnTo>
                    <a:lnTo>
                      <a:pt x="1817" y="458"/>
                    </a:lnTo>
                    <a:lnTo>
                      <a:pt x="1819" y="458"/>
                    </a:lnTo>
                    <a:lnTo>
                      <a:pt x="1822" y="458"/>
                    </a:lnTo>
                    <a:lnTo>
                      <a:pt x="1824" y="458"/>
                    </a:lnTo>
                    <a:lnTo>
                      <a:pt x="1826" y="458"/>
                    </a:lnTo>
                    <a:lnTo>
                      <a:pt x="1829" y="458"/>
                    </a:lnTo>
                    <a:lnTo>
                      <a:pt x="1831" y="458"/>
                    </a:lnTo>
                    <a:lnTo>
                      <a:pt x="1834" y="458"/>
                    </a:lnTo>
                    <a:lnTo>
                      <a:pt x="1836" y="458"/>
                    </a:lnTo>
                    <a:lnTo>
                      <a:pt x="1838" y="458"/>
                    </a:lnTo>
                    <a:lnTo>
                      <a:pt x="1841" y="458"/>
                    </a:lnTo>
                    <a:lnTo>
                      <a:pt x="1843" y="458"/>
                    </a:lnTo>
                    <a:lnTo>
                      <a:pt x="1846" y="458"/>
                    </a:lnTo>
                    <a:lnTo>
                      <a:pt x="1848" y="458"/>
                    </a:lnTo>
                    <a:lnTo>
                      <a:pt x="1851" y="458"/>
                    </a:lnTo>
                    <a:lnTo>
                      <a:pt x="1853" y="458"/>
                    </a:lnTo>
                    <a:lnTo>
                      <a:pt x="1855" y="458"/>
                    </a:lnTo>
                    <a:lnTo>
                      <a:pt x="1858" y="458"/>
                    </a:lnTo>
                    <a:lnTo>
                      <a:pt x="1860" y="458"/>
                    </a:lnTo>
                    <a:lnTo>
                      <a:pt x="1863" y="458"/>
                    </a:lnTo>
                    <a:lnTo>
                      <a:pt x="1865" y="458"/>
                    </a:lnTo>
                    <a:lnTo>
                      <a:pt x="1867" y="458"/>
                    </a:lnTo>
                    <a:lnTo>
                      <a:pt x="1870" y="458"/>
                    </a:lnTo>
                    <a:lnTo>
                      <a:pt x="1872" y="458"/>
                    </a:lnTo>
                    <a:lnTo>
                      <a:pt x="1875" y="458"/>
                    </a:lnTo>
                    <a:lnTo>
                      <a:pt x="1877" y="458"/>
                    </a:lnTo>
                    <a:lnTo>
                      <a:pt x="1879" y="458"/>
                    </a:lnTo>
                    <a:lnTo>
                      <a:pt x="1882" y="458"/>
                    </a:lnTo>
                    <a:lnTo>
                      <a:pt x="1884" y="458"/>
                    </a:lnTo>
                    <a:lnTo>
                      <a:pt x="1887" y="458"/>
                    </a:lnTo>
                    <a:lnTo>
                      <a:pt x="1889" y="458"/>
                    </a:lnTo>
                    <a:lnTo>
                      <a:pt x="1892" y="458"/>
                    </a:lnTo>
                    <a:lnTo>
                      <a:pt x="1894" y="458"/>
                    </a:lnTo>
                    <a:lnTo>
                      <a:pt x="1896" y="458"/>
                    </a:lnTo>
                    <a:lnTo>
                      <a:pt x="1899" y="458"/>
                    </a:lnTo>
                    <a:lnTo>
                      <a:pt x="1901" y="458"/>
                    </a:lnTo>
                    <a:lnTo>
                      <a:pt x="1904" y="458"/>
                    </a:lnTo>
                    <a:lnTo>
                      <a:pt x="1906" y="458"/>
                    </a:lnTo>
                    <a:lnTo>
                      <a:pt x="1908" y="458"/>
                    </a:lnTo>
                    <a:lnTo>
                      <a:pt x="1911" y="458"/>
                    </a:lnTo>
                    <a:lnTo>
                      <a:pt x="1913" y="458"/>
                    </a:lnTo>
                    <a:lnTo>
                      <a:pt x="1916" y="458"/>
                    </a:lnTo>
                    <a:lnTo>
                      <a:pt x="1918" y="458"/>
                    </a:lnTo>
                    <a:lnTo>
                      <a:pt x="1920" y="458"/>
                    </a:lnTo>
                    <a:lnTo>
                      <a:pt x="1923" y="458"/>
                    </a:lnTo>
                    <a:lnTo>
                      <a:pt x="1925" y="458"/>
                    </a:lnTo>
                    <a:lnTo>
                      <a:pt x="1928" y="458"/>
                    </a:lnTo>
                    <a:lnTo>
                      <a:pt x="1930" y="458"/>
                    </a:lnTo>
                    <a:lnTo>
                      <a:pt x="1933" y="458"/>
                    </a:lnTo>
                    <a:lnTo>
                      <a:pt x="1935" y="458"/>
                    </a:lnTo>
                    <a:lnTo>
                      <a:pt x="1937" y="458"/>
                    </a:lnTo>
                    <a:lnTo>
                      <a:pt x="1940" y="458"/>
                    </a:lnTo>
                    <a:lnTo>
                      <a:pt x="1942" y="458"/>
                    </a:lnTo>
                    <a:lnTo>
                      <a:pt x="1945" y="458"/>
                    </a:lnTo>
                    <a:lnTo>
                      <a:pt x="1947" y="458"/>
                    </a:lnTo>
                    <a:lnTo>
                      <a:pt x="1949" y="458"/>
                    </a:lnTo>
                    <a:lnTo>
                      <a:pt x="1952" y="458"/>
                    </a:lnTo>
                    <a:lnTo>
                      <a:pt x="1954" y="458"/>
                    </a:lnTo>
                    <a:lnTo>
                      <a:pt x="1957" y="458"/>
                    </a:lnTo>
                    <a:lnTo>
                      <a:pt x="1959" y="458"/>
                    </a:lnTo>
                    <a:lnTo>
                      <a:pt x="1961" y="458"/>
                    </a:lnTo>
                    <a:lnTo>
                      <a:pt x="1964" y="458"/>
                    </a:lnTo>
                    <a:lnTo>
                      <a:pt x="1966" y="458"/>
                    </a:lnTo>
                    <a:lnTo>
                      <a:pt x="1969" y="458"/>
                    </a:lnTo>
                    <a:lnTo>
                      <a:pt x="1971" y="458"/>
                    </a:lnTo>
                    <a:lnTo>
                      <a:pt x="1974" y="458"/>
                    </a:lnTo>
                    <a:lnTo>
                      <a:pt x="1976" y="458"/>
                    </a:lnTo>
                    <a:lnTo>
                      <a:pt x="1978" y="458"/>
                    </a:lnTo>
                    <a:lnTo>
                      <a:pt x="1981" y="458"/>
                    </a:lnTo>
                    <a:lnTo>
                      <a:pt x="1983" y="458"/>
                    </a:lnTo>
                    <a:lnTo>
                      <a:pt x="1986" y="458"/>
                    </a:lnTo>
                    <a:lnTo>
                      <a:pt x="1988" y="458"/>
                    </a:lnTo>
                    <a:lnTo>
                      <a:pt x="1990" y="458"/>
                    </a:lnTo>
                    <a:lnTo>
                      <a:pt x="1993" y="458"/>
                    </a:lnTo>
                    <a:lnTo>
                      <a:pt x="1995" y="458"/>
                    </a:lnTo>
                    <a:lnTo>
                      <a:pt x="1998" y="458"/>
                    </a:lnTo>
                    <a:lnTo>
                      <a:pt x="2000" y="458"/>
                    </a:lnTo>
                    <a:lnTo>
                      <a:pt x="2003" y="458"/>
                    </a:lnTo>
                    <a:lnTo>
                      <a:pt x="2005" y="458"/>
                    </a:lnTo>
                    <a:lnTo>
                      <a:pt x="2007" y="458"/>
                    </a:lnTo>
                    <a:lnTo>
                      <a:pt x="2010" y="458"/>
                    </a:lnTo>
                    <a:lnTo>
                      <a:pt x="2012" y="458"/>
                    </a:lnTo>
                    <a:lnTo>
                      <a:pt x="2015" y="458"/>
                    </a:lnTo>
                    <a:lnTo>
                      <a:pt x="2017" y="458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" name="Freeform 14959"/>
              <p:cNvSpPr>
                <a:spLocks/>
              </p:cNvSpPr>
              <p:nvPr/>
            </p:nvSpPr>
            <p:spPr bwMode="auto">
              <a:xfrm>
                <a:off x="553083" y="2722147"/>
                <a:ext cx="2803025" cy="352452"/>
              </a:xfrm>
              <a:custGeom>
                <a:avLst/>
                <a:gdLst>
                  <a:gd name="T0" fmla="*/ 29 w 2017"/>
                  <a:gd name="T1" fmla="*/ 395 h 395"/>
                  <a:gd name="T2" fmla="*/ 63 w 2017"/>
                  <a:gd name="T3" fmla="*/ 395 h 395"/>
                  <a:gd name="T4" fmla="*/ 96 w 2017"/>
                  <a:gd name="T5" fmla="*/ 395 h 395"/>
                  <a:gd name="T6" fmla="*/ 130 w 2017"/>
                  <a:gd name="T7" fmla="*/ 395 h 395"/>
                  <a:gd name="T8" fmla="*/ 164 w 2017"/>
                  <a:gd name="T9" fmla="*/ 395 h 395"/>
                  <a:gd name="T10" fmla="*/ 198 w 2017"/>
                  <a:gd name="T11" fmla="*/ 395 h 395"/>
                  <a:gd name="T12" fmla="*/ 232 w 2017"/>
                  <a:gd name="T13" fmla="*/ 395 h 395"/>
                  <a:gd name="T14" fmla="*/ 265 w 2017"/>
                  <a:gd name="T15" fmla="*/ 395 h 395"/>
                  <a:gd name="T16" fmla="*/ 299 w 2017"/>
                  <a:gd name="T17" fmla="*/ 395 h 395"/>
                  <a:gd name="T18" fmla="*/ 333 w 2017"/>
                  <a:gd name="T19" fmla="*/ 395 h 395"/>
                  <a:gd name="T20" fmla="*/ 367 w 2017"/>
                  <a:gd name="T21" fmla="*/ 395 h 395"/>
                  <a:gd name="T22" fmla="*/ 400 w 2017"/>
                  <a:gd name="T23" fmla="*/ 395 h 395"/>
                  <a:gd name="T24" fmla="*/ 434 w 2017"/>
                  <a:gd name="T25" fmla="*/ 395 h 395"/>
                  <a:gd name="T26" fmla="*/ 468 w 2017"/>
                  <a:gd name="T27" fmla="*/ 395 h 395"/>
                  <a:gd name="T28" fmla="*/ 502 w 2017"/>
                  <a:gd name="T29" fmla="*/ 395 h 395"/>
                  <a:gd name="T30" fmla="*/ 536 w 2017"/>
                  <a:gd name="T31" fmla="*/ 395 h 395"/>
                  <a:gd name="T32" fmla="*/ 569 w 2017"/>
                  <a:gd name="T33" fmla="*/ 395 h 395"/>
                  <a:gd name="T34" fmla="*/ 603 w 2017"/>
                  <a:gd name="T35" fmla="*/ 395 h 395"/>
                  <a:gd name="T36" fmla="*/ 637 w 2017"/>
                  <a:gd name="T37" fmla="*/ 395 h 395"/>
                  <a:gd name="T38" fmla="*/ 671 w 2017"/>
                  <a:gd name="T39" fmla="*/ 395 h 395"/>
                  <a:gd name="T40" fmla="*/ 704 w 2017"/>
                  <a:gd name="T41" fmla="*/ 395 h 395"/>
                  <a:gd name="T42" fmla="*/ 738 w 2017"/>
                  <a:gd name="T43" fmla="*/ 395 h 395"/>
                  <a:gd name="T44" fmla="*/ 772 w 2017"/>
                  <a:gd name="T45" fmla="*/ 395 h 395"/>
                  <a:gd name="T46" fmla="*/ 806 w 2017"/>
                  <a:gd name="T47" fmla="*/ 395 h 395"/>
                  <a:gd name="T48" fmla="*/ 840 w 2017"/>
                  <a:gd name="T49" fmla="*/ 395 h 395"/>
                  <a:gd name="T50" fmla="*/ 873 w 2017"/>
                  <a:gd name="T51" fmla="*/ 395 h 395"/>
                  <a:gd name="T52" fmla="*/ 907 w 2017"/>
                  <a:gd name="T53" fmla="*/ 395 h 395"/>
                  <a:gd name="T54" fmla="*/ 941 w 2017"/>
                  <a:gd name="T55" fmla="*/ 258 h 395"/>
                  <a:gd name="T56" fmla="*/ 975 w 2017"/>
                  <a:gd name="T57" fmla="*/ 67 h 395"/>
                  <a:gd name="T58" fmla="*/ 1008 w 2017"/>
                  <a:gd name="T59" fmla="*/ 395 h 395"/>
                  <a:gd name="T60" fmla="*/ 1042 w 2017"/>
                  <a:gd name="T61" fmla="*/ 395 h 395"/>
                  <a:gd name="T62" fmla="*/ 1076 w 2017"/>
                  <a:gd name="T63" fmla="*/ 395 h 395"/>
                  <a:gd name="T64" fmla="*/ 1110 w 2017"/>
                  <a:gd name="T65" fmla="*/ 395 h 395"/>
                  <a:gd name="T66" fmla="*/ 1144 w 2017"/>
                  <a:gd name="T67" fmla="*/ 395 h 395"/>
                  <a:gd name="T68" fmla="*/ 1177 w 2017"/>
                  <a:gd name="T69" fmla="*/ 395 h 395"/>
                  <a:gd name="T70" fmla="*/ 1211 w 2017"/>
                  <a:gd name="T71" fmla="*/ 395 h 395"/>
                  <a:gd name="T72" fmla="*/ 1245 w 2017"/>
                  <a:gd name="T73" fmla="*/ 395 h 395"/>
                  <a:gd name="T74" fmla="*/ 1279 w 2017"/>
                  <a:gd name="T75" fmla="*/ 395 h 395"/>
                  <a:gd name="T76" fmla="*/ 1312 w 2017"/>
                  <a:gd name="T77" fmla="*/ 395 h 395"/>
                  <a:gd name="T78" fmla="*/ 1346 w 2017"/>
                  <a:gd name="T79" fmla="*/ 395 h 395"/>
                  <a:gd name="T80" fmla="*/ 1380 w 2017"/>
                  <a:gd name="T81" fmla="*/ 395 h 395"/>
                  <a:gd name="T82" fmla="*/ 1414 w 2017"/>
                  <a:gd name="T83" fmla="*/ 395 h 395"/>
                  <a:gd name="T84" fmla="*/ 1448 w 2017"/>
                  <a:gd name="T85" fmla="*/ 395 h 395"/>
                  <a:gd name="T86" fmla="*/ 1481 w 2017"/>
                  <a:gd name="T87" fmla="*/ 395 h 395"/>
                  <a:gd name="T88" fmla="*/ 1515 w 2017"/>
                  <a:gd name="T89" fmla="*/ 395 h 395"/>
                  <a:gd name="T90" fmla="*/ 1549 w 2017"/>
                  <a:gd name="T91" fmla="*/ 395 h 395"/>
                  <a:gd name="T92" fmla="*/ 1583 w 2017"/>
                  <a:gd name="T93" fmla="*/ 395 h 395"/>
                  <a:gd name="T94" fmla="*/ 1616 w 2017"/>
                  <a:gd name="T95" fmla="*/ 395 h 395"/>
                  <a:gd name="T96" fmla="*/ 1650 w 2017"/>
                  <a:gd name="T97" fmla="*/ 395 h 395"/>
                  <a:gd name="T98" fmla="*/ 1684 w 2017"/>
                  <a:gd name="T99" fmla="*/ 395 h 395"/>
                  <a:gd name="T100" fmla="*/ 1718 w 2017"/>
                  <a:gd name="T101" fmla="*/ 395 h 395"/>
                  <a:gd name="T102" fmla="*/ 1752 w 2017"/>
                  <a:gd name="T103" fmla="*/ 395 h 395"/>
                  <a:gd name="T104" fmla="*/ 1785 w 2017"/>
                  <a:gd name="T105" fmla="*/ 395 h 395"/>
                  <a:gd name="T106" fmla="*/ 1819 w 2017"/>
                  <a:gd name="T107" fmla="*/ 395 h 395"/>
                  <a:gd name="T108" fmla="*/ 1853 w 2017"/>
                  <a:gd name="T109" fmla="*/ 395 h 395"/>
                  <a:gd name="T110" fmla="*/ 1887 w 2017"/>
                  <a:gd name="T111" fmla="*/ 395 h 395"/>
                  <a:gd name="T112" fmla="*/ 1920 w 2017"/>
                  <a:gd name="T113" fmla="*/ 395 h 395"/>
                  <a:gd name="T114" fmla="*/ 1954 w 2017"/>
                  <a:gd name="T115" fmla="*/ 395 h 395"/>
                  <a:gd name="T116" fmla="*/ 1988 w 2017"/>
                  <a:gd name="T117" fmla="*/ 395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395">
                    <a:moveTo>
                      <a:pt x="0" y="395"/>
                    </a:moveTo>
                    <a:lnTo>
                      <a:pt x="0" y="395"/>
                    </a:lnTo>
                    <a:lnTo>
                      <a:pt x="2" y="395"/>
                    </a:lnTo>
                    <a:lnTo>
                      <a:pt x="5" y="395"/>
                    </a:lnTo>
                    <a:lnTo>
                      <a:pt x="7" y="395"/>
                    </a:lnTo>
                    <a:lnTo>
                      <a:pt x="10" y="395"/>
                    </a:lnTo>
                    <a:lnTo>
                      <a:pt x="12" y="395"/>
                    </a:lnTo>
                    <a:lnTo>
                      <a:pt x="14" y="395"/>
                    </a:lnTo>
                    <a:lnTo>
                      <a:pt x="17" y="395"/>
                    </a:lnTo>
                    <a:lnTo>
                      <a:pt x="19" y="395"/>
                    </a:lnTo>
                    <a:lnTo>
                      <a:pt x="22" y="395"/>
                    </a:lnTo>
                    <a:lnTo>
                      <a:pt x="24" y="395"/>
                    </a:lnTo>
                    <a:lnTo>
                      <a:pt x="26" y="395"/>
                    </a:lnTo>
                    <a:lnTo>
                      <a:pt x="29" y="395"/>
                    </a:lnTo>
                    <a:lnTo>
                      <a:pt x="31" y="395"/>
                    </a:lnTo>
                    <a:lnTo>
                      <a:pt x="34" y="395"/>
                    </a:lnTo>
                    <a:lnTo>
                      <a:pt x="36" y="395"/>
                    </a:lnTo>
                    <a:lnTo>
                      <a:pt x="39" y="395"/>
                    </a:lnTo>
                    <a:lnTo>
                      <a:pt x="41" y="395"/>
                    </a:lnTo>
                    <a:lnTo>
                      <a:pt x="43" y="395"/>
                    </a:lnTo>
                    <a:lnTo>
                      <a:pt x="46" y="395"/>
                    </a:lnTo>
                    <a:lnTo>
                      <a:pt x="48" y="395"/>
                    </a:lnTo>
                    <a:lnTo>
                      <a:pt x="51" y="395"/>
                    </a:lnTo>
                    <a:lnTo>
                      <a:pt x="53" y="395"/>
                    </a:lnTo>
                    <a:lnTo>
                      <a:pt x="55" y="395"/>
                    </a:lnTo>
                    <a:lnTo>
                      <a:pt x="58" y="395"/>
                    </a:lnTo>
                    <a:lnTo>
                      <a:pt x="60" y="395"/>
                    </a:lnTo>
                    <a:lnTo>
                      <a:pt x="63" y="395"/>
                    </a:lnTo>
                    <a:lnTo>
                      <a:pt x="65" y="395"/>
                    </a:lnTo>
                    <a:lnTo>
                      <a:pt x="67" y="395"/>
                    </a:lnTo>
                    <a:lnTo>
                      <a:pt x="70" y="395"/>
                    </a:lnTo>
                    <a:lnTo>
                      <a:pt x="72" y="395"/>
                    </a:lnTo>
                    <a:lnTo>
                      <a:pt x="75" y="395"/>
                    </a:lnTo>
                    <a:lnTo>
                      <a:pt x="77" y="395"/>
                    </a:lnTo>
                    <a:lnTo>
                      <a:pt x="80" y="395"/>
                    </a:lnTo>
                    <a:lnTo>
                      <a:pt x="82" y="395"/>
                    </a:lnTo>
                    <a:lnTo>
                      <a:pt x="84" y="395"/>
                    </a:lnTo>
                    <a:lnTo>
                      <a:pt x="87" y="395"/>
                    </a:lnTo>
                    <a:lnTo>
                      <a:pt x="89" y="395"/>
                    </a:lnTo>
                    <a:lnTo>
                      <a:pt x="92" y="395"/>
                    </a:lnTo>
                    <a:lnTo>
                      <a:pt x="94" y="395"/>
                    </a:lnTo>
                    <a:lnTo>
                      <a:pt x="96" y="395"/>
                    </a:lnTo>
                    <a:lnTo>
                      <a:pt x="99" y="395"/>
                    </a:lnTo>
                    <a:lnTo>
                      <a:pt x="101" y="395"/>
                    </a:lnTo>
                    <a:lnTo>
                      <a:pt x="104" y="395"/>
                    </a:lnTo>
                    <a:lnTo>
                      <a:pt x="106" y="395"/>
                    </a:lnTo>
                    <a:lnTo>
                      <a:pt x="108" y="395"/>
                    </a:lnTo>
                    <a:lnTo>
                      <a:pt x="111" y="395"/>
                    </a:lnTo>
                    <a:lnTo>
                      <a:pt x="113" y="395"/>
                    </a:lnTo>
                    <a:lnTo>
                      <a:pt x="116" y="395"/>
                    </a:lnTo>
                    <a:lnTo>
                      <a:pt x="118" y="395"/>
                    </a:lnTo>
                    <a:lnTo>
                      <a:pt x="121" y="395"/>
                    </a:lnTo>
                    <a:lnTo>
                      <a:pt x="123" y="395"/>
                    </a:lnTo>
                    <a:lnTo>
                      <a:pt x="125" y="395"/>
                    </a:lnTo>
                    <a:lnTo>
                      <a:pt x="128" y="395"/>
                    </a:lnTo>
                    <a:lnTo>
                      <a:pt x="130" y="395"/>
                    </a:lnTo>
                    <a:lnTo>
                      <a:pt x="133" y="395"/>
                    </a:lnTo>
                    <a:lnTo>
                      <a:pt x="135" y="395"/>
                    </a:lnTo>
                    <a:lnTo>
                      <a:pt x="137" y="395"/>
                    </a:lnTo>
                    <a:lnTo>
                      <a:pt x="140" y="395"/>
                    </a:lnTo>
                    <a:lnTo>
                      <a:pt x="142" y="395"/>
                    </a:lnTo>
                    <a:lnTo>
                      <a:pt x="145" y="395"/>
                    </a:lnTo>
                    <a:lnTo>
                      <a:pt x="147" y="395"/>
                    </a:lnTo>
                    <a:lnTo>
                      <a:pt x="150" y="395"/>
                    </a:lnTo>
                    <a:lnTo>
                      <a:pt x="152" y="395"/>
                    </a:lnTo>
                    <a:lnTo>
                      <a:pt x="154" y="395"/>
                    </a:lnTo>
                    <a:lnTo>
                      <a:pt x="157" y="395"/>
                    </a:lnTo>
                    <a:lnTo>
                      <a:pt x="159" y="395"/>
                    </a:lnTo>
                    <a:lnTo>
                      <a:pt x="162" y="395"/>
                    </a:lnTo>
                    <a:lnTo>
                      <a:pt x="164" y="395"/>
                    </a:lnTo>
                    <a:lnTo>
                      <a:pt x="166" y="395"/>
                    </a:lnTo>
                    <a:lnTo>
                      <a:pt x="169" y="395"/>
                    </a:lnTo>
                    <a:lnTo>
                      <a:pt x="171" y="395"/>
                    </a:lnTo>
                    <a:lnTo>
                      <a:pt x="174" y="395"/>
                    </a:lnTo>
                    <a:lnTo>
                      <a:pt x="176" y="395"/>
                    </a:lnTo>
                    <a:lnTo>
                      <a:pt x="178" y="395"/>
                    </a:lnTo>
                    <a:lnTo>
                      <a:pt x="181" y="395"/>
                    </a:lnTo>
                    <a:lnTo>
                      <a:pt x="183" y="395"/>
                    </a:lnTo>
                    <a:lnTo>
                      <a:pt x="186" y="395"/>
                    </a:lnTo>
                    <a:lnTo>
                      <a:pt x="188" y="395"/>
                    </a:lnTo>
                    <a:lnTo>
                      <a:pt x="191" y="395"/>
                    </a:lnTo>
                    <a:lnTo>
                      <a:pt x="193" y="395"/>
                    </a:lnTo>
                    <a:lnTo>
                      <a:pt x="195" y="395"/>
                    </a:lnTo>
                    <a:lnTo>
                      <a:pt x="198" y="395"/>
                    </a:lnTo>
                    <a:lnTo>
                      <a:pt x="200" y="395"/>
                    </a:lnTo>
                    <a:lnTo>
                      <a:pt x="203" y="395"/>
                    </a:lnTo>
                    <a:lnTo>
                      <a:pt x="205" y="395"/>
                    </a:lnTo>
                    <a:lnTo>
                      <a:pt x="207" y="395"/>
                    </a:lnTo>
                    <a:lnTo>
                      <a:pt x="210" y="395"/>
                    </a:lnTo>
                    <a:lnTo>
                      <a:pt x="212" y="395"/>
                    </a:lnTo>
                    <a:lnTo>
                      <a:pt x="215" y="395"/>
                    </a:lnTo>
                    <a:lnTo>
                      <a:pt x="217" y="395"/>
                    </a:lnTo>
                    <a:lnTo>
                      <a:pt x="219" y="395"/>
                    </a:lnTo>
                    <a:lnTo>
                      <a:pt x="222" y="395"/>
                    </a:lnTo>
                    <a:lnTo>
                      <a:pt x="224" y="395"/>
                    </a:lnTo>
                    <a:lnTo>
                      <a:pt x="227" y="395"/>
                    </a:lnTo>
                    <a:lnTo>
                      <a:pt x="229" y="395"/>
                    </a:lnTo>
                    <a:lnTo>
                      <a:pt x="232" y="395"/>
                    </a:lnTo>
                    <a:lnTo>
                      <a:pt x="234" y="395"/>
                    </a:lnTo>
                    <a:lnTo>
                      <a:pt x="236" y="395"/>
                    </a:lnTo>
                    <a:lnTo>
                      <a:pt x="239" y="395"/>
                    </a:lnTo>
                    <a:lnTo>
                      <a:pt x="241" y="395"/>
                    </a:lnTo>
                    <a:lnTo>
                      <a:pt x="244" y="395"/>
                    </a:lnTo>
                    <a:lnTo>
                      <a:pt x="246" y="395"/>
                    </a:lnTo>
                    <a:lnTo>
                      <a:pt x="248" y="395"/>
                    </a:lnTo>
                    <a:lnTo>
                      <a:pt x="251" y="395"/>
                    </a:lnTo>
                    <a:lnTo>
                      <a:pt x="253" y="395"/>
                    </a:lnTo>
                    <a:lnTo>
                      <a:pt x="256" y="395"/>
                    </a:lnTo>
                    <a:lnTo>
                      <a:pt x="258" y="395"/>
                    </a:lnTo>
                    <a:lnTo>
                      <a:pt x="260" y="395"/>
                    </a:lnTo>
                    <a:lnTo>
                      <a:pt x="263" y="395"/>
                    </a:lnTo>
                    <a:lnTo>
                      <a:pt x="265" y="395"/>
                    </a:lnTo>
                    <a:lnTo>
                      <a:pt x="268" y="395"/>
                    </a:lnTo>
                    <a:lnTo>
                      <a:pt x="270" y="395"/>
                    </a:lnTo>
                    <a:lnTo>
                      <a:pt x="273" y="395"/>
                    </a:lnTo>
                    <a:lnTo>
                      <a:pt x="275" y="395"/>
                    </a:lnTo>
                    <a:lnTo>
                      <a:pt x="277" y="395"/>
                    </a:lnTo>
                    <a:lnTo>
                      <a:pt x="280" y="395"/>
                    </a:lnTo>
                    <a:lnTo>
                      <a:pt x="282" y="395"/>
                    </a:lnTo>
                    <a:lnTo>
                      <a:pt x="285" y="395"/>
                    </a:lnTo>
                    <a:lnTo>
                      <a:pt x="287" y="395"/>
                    </a:lnTo>
                    <a:lnTo>
                      <a:pt x="289" y="395"/>
                    </a:lnTo>
                    <a:lnTo>
                      <a:pt x="292" y="395"/>
                    </a:lnTo>
                    <a:lnTo>
                      <a:pt x="294" y="395"/>
                    </a:lnTo>
                    <a:lnTo>
                      <a:pt x="297" y="395"/>
                    </a:lnTo>
                    <a:lnTo>
                      <a:pt x="299" y="395"/>
                    </a:lnTo>
                    <a:lnTo>
                      <a:pt x="302" y="395"/>
                    </a:lnTo>
                    <a:lnTo>
                      <a:pt x="304" y="395"/>
                    </a:lnTo>
                    <a:lnTo>
                      <a:pt x="306" y="395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4" y="395"/>
                    </a:lnTo>
                    <a:lnTo>
                      <a:pt x="316" y="395"/>
                    </a:lnTo>
                    <a:lnTo>
                      <a:pt x="318" y="395"/>
                    </a:lnTo>
                    <a:lnTo>
                      <a:pt x="321" y="395"/>
                    </a:lnTo>
                    <a:lnTo>
                      <a:pt x="323" y="395"/>
                    </a:lnTo>
                    <a:lnTo>
                      <a:pt x="326" y="395"/>
                    </a:lnTo>
                    <a:lnTo>
                      <a:pt x="328" y="395"/>
                    </a:lnTo>
                    <a:lnTo>
                      <a:pt x="330" y="395"/>
                    </a:lnTo>
                    <a:lnTo>
                      <a:pt x="333" y="395"/>
                    </a:lnTo>
                    <a:lnTo>
                      <a:pt x="335" y="395"/>
                    </a:lnTo>
                    <a:lnTo>
                      <a:pt x="338" y="395"/>
                    </a:lnTo>
                    <a:lnTo>
                      <a:pt x="340" y="395"/>
                    </a:lnTo>
                    <a:lnTo>
                      <a:pt x="343" y="395"/>
                    </a:lnTo>
                    <a:lnTo>
                      <a:pt x="345" y="395"/>
                    </a:lnTo>
                    <a:lnTo>
                      <a:pt x="347" y="395"/>
                    </a:lnTo>
                    <a:lnTo>
                      <a:pt x="350" y="395"/>
                    </a:lnTo>
                    <a:lnTo>
                      <a:pt x="352" y="395"/>
                    </a:lnTo>
                    <a:lnTo>
                      <a:pt x="355" y="395"/>
                    </a:lnTo>
                    <a:lnTo>
                      <a:pt x="357" y="395"/>
                    </a:lnTo>
                    <a:lnTo>
                      <a:pt x="359" y="395"/>
                    </a:lnTo>
                    <a:lnTo>
                      <a:pt x="362" y="395"/>
                    </a:lnTo>
                    <a:lnTo>
                      <a:pt x="364" y="395"/>
                    </a:lnTo>
                    <a:lnTo>
                      <a:pt x="367" y="395"/>
                    </a:lnTo>
                    <a:lnTo>
                      <a:pt x="369" y="395"/>
                    </a:lnTo>
                    <a:lnTo>
                      <a:pt x="371" y="395"/>
                    </a:lnTo>
                    <a:lnTo>
                      <a:pt x="374" y="395"/>
                    </a:lnTo>
                    <a:lnTo>
                      <a:pt x="376" y="395"/>
                    </a:lnTo>
                    <a:lnTo>
                      <a:pt x="379" y="395"/>
                    </a:lnTo>
                    <a:lnTo>
                      <a:pt x="381" y="395"/>
                    </a:lnTo>
                    <a:lnTo>
                      <a:pt x="384" y="395"/>
                    </a:lnTo>
                    <a:lnTo>
                      <a:pt x="386" y="395"/>
                    </a:lnTo>
                    <a:lnTo>
                      <a:pt x="388" y="395"/>
                    </a:lnTo>
                    <a:lnTo>
                      <a:pt x="391" y="395"/>
                    </a:lnTo>
                    <a:lnTo>
                      <a:pt x="393" y="395"/>
                    </a:lnTo>
                    <a:lnTo>
                      <a:pt x="396" y="395"/>
                    </a:lnTo>
                    <a:lnTo>
                      <a:pt x="398" y="395"/>
                    </a:lnTo>
                    <a:lnTo>
                      <a:pt x="400" y="395"/>
                    </a:lnTo>
                    <a:lnTo>
                      <a:pt x="403" y="395"/>
                    </a:lnTo>
                    <a:lnTo>
                      <a:pt x="405" y="395"/>
                    </a:lnTo>
                    <a:lnTo>
                      <a:pt x="408" y="395"/>
                    </a:lnTo>
                    <a:lnTo>
                      <a:pt x="410" y="395"/>
                    </a:lnTo>
                    <a:lnTo>
                      <a:pt x="412" y="395"/>
                    </a:lnTo>
                    <a:lnTo>
                      <a:pt x="415" y="395"/>
                    </a:lnTo>
                    <a:lnTo>
                      <a:pt x="417" y="395"/>
                    </a:lnTo>
                    <a:lnTo>
                      <a:pt x="420" y="395"/>
                    </a:lnTo>
                    <a:lnTo>
                      <a:pt x="422" y="395"/>
                    </a:lnTo>
                    <a:lnTo>
                      <a:pt x="425" y="395"/>
                    </a:lnTo>
                    <a:lnTo>
                      <a:pt x="427" y="395"/>
                    </a:lnTo>
                    <a:lnTo>
                      <a:pt x="429" y="395"/>
                    </a:lnTo>
                    <a:lnTo>
                      <a:pt x="432" y="395"/>
                    </a:lnTo>
                    <a:lnTo>
                      <a:pt x="434" y="395"/>
                    </a:lnTo>
                    <a:lnTo>
                      <a:pt x="437" y="395"/>
                    </a:lnTo>
                    <a:lnTo>
                      <a:pt x="439" y="395"/>
                    </a:lnTo>
                    <a:lnTo>
                      <a:pt x="441" y="395"/>
                    </a:lnTo>
                    <a:lnTo>
                      <a:pt x="444" y="395"/>
                    </a:lnTo>
                    <a:lnTo>
                      <a:pt x="446" y="395"/>
                    </a:lnTo>
                    <a:lnTo>
                      <a:pt x="449" y="395"/>
                    </a:lnTo>
                    <a:lnTo>
                      <a:pt x="451" y="395"/>
                    </a:lnTo>
                    <a:lnTo>
                      <a:pt x="454" y="395"/>
                    </a:lnTo>
                    <a:lnTo>
                      <a:pt x="456" y="395"/>
                    </a:lnTo>
                    <a:lnTo>
                      <a:pt x="458" y="395"/>
                    </a:lnTo>
                    <a:lnTo>
                      <a:pt x="461" y="395"/>
                    </a:lnTo>
                    <a:lnTo>
                      <a:pt x="463" y="395"/>
                    </a:lnTo>
                    <a:lnTo>
                      <a:pt x="466" y="395"/>
                    </a:lnTo>
                    <a:lnTo>
                      <a:pt x="468" y="395"/>
                    </a:lnTo>
                    <a:lnTo>
                      <a:pt x="470" y="395"/>
                    </a:lnTo>
                    <a:lnTo>
                      <a:pt x="473" y="395"/>
                    </a:lnTo>
                    <a:lnTo>
                      <a:pt x="475" y="395"/>
                    </a:lnTo>
                    <a:lnTo>
                      <a:pt x="478" y="395"/>
                    </a:lnTo>
                    <a:lnTo>
                      <a:pt x="480" y="395"/>
                    </a:lnTo>
                    <a:lnTo>
                      <a:pt x="482" y="395"/>
                    </a:lnTo>
                    <a:lnTo>
                      <a:pt x="485" y="395"/>
                    </a:lnTo>
                    <a:lnTo>
                      <a:pt x="487" y="395"/>
                    </a:lnTo>
                    <a:lnTo>
                      <a:pt x="490" y="395"/>
                    </a:lnTo>
                    <a:lnTo>
                      <a:pt x="492" y="395"/>
                    </a:lnTo>
                    <a:lnTo>
                      <a:pt x="495" y="395"/>
                    </a:lnTo>
                    <a:lnTo>
                      <a:pt x="497" y="395"/>
                    </a:lnTo>
                    <a:lnTo>
                      <a:pt x="499" y="395"/>
                    </a:lnTo>
                    <a:lnTo>
                      <a:pt x="502" y="395"/>
                    </a:lnTo>
                    <a:lnTo>
                      <a:pt x="504" y="395"/>
                    </a:lnTo>
                    <a:lnTo>
                      <a:pt x="507" y="395"/>
                    </a:lnTo>
                    <a:lnTo>
                      <a:pt x="509" y="395"/>
                    </a:lnTo>
                    <a:lnTo>
                      <a:pt x="511" y="395"/>
                    </a:lnTo>
                    <a:lnTo>
                      <a:pt x="514" y="395"/>
                    </a:lnTo>
                    <a:lnTo>
                      <a:pt x="516" y="395"/>
                    </a:lnTo>
                    <a:lnTo>
                      <a:pt x="519" y="395"/>
                    </a:lnTo>
                    <a:lnTo>
                      <a:pt x="521" y="395"/>
                    </a:lnTo>
                    <a:lnTo>
                      <a:pt x="523" y="395"/>
                    </a:lnTo>
                    <a:lnTo>
                      <a:pt x="526" y="395"/>
                    </a:lnTo>
                    <a:lnTo>
                      <a:pt x="528" y="395"/>
                    </a:lnTo>
                    <a:lnTo>
                      <a:pt x="531" y="395"/>
                    </a:lnTo>
                    <a:lnTo>
                      <a:pt x="533" y="395"/>
                    </a:lnTo>
                    <a:lnTo>
                      <a:pt x="536" y="395"/>
                    </a:lnTo>
                    <a:lnTo>
                      <a:pt x="538" y="395"/>
                    </a:lnTo>
                    <a:lnTo>
                      <a:pt x="540" y="395"/>
                    </a:lnTo>
                    <a:lnTo>
                      <a:pt x="543" y="395"/>
                    </a:lnTo>
                    <a:lnTo>
                      <a:pt x="545" y="395"/>
                    </a:lnTo>
                    <a:lnTo>
                      <a:pt x="548" y="395"/>
                    </a:lnTo>
                    <a:lnTo>
                      <a:pt x="550" y="395"/>
                    </a:lnTo>
                    <a:lnTo>
                      <a:pt x="552" y="395"/>
                    </a:lnTo>
                    <a:lnTo>
                      <a:pt x="555" y="395"/>
                    </a:lnTo>
                    <a:lnTo>
                      <a:pt x="557" y="395"/>
                    </a:lnTo>
                    <a:lnTo>
                      <a:pt x="560" y="395"/>
                    </a:lnTo>
                    <a:lnTo>
                      <a:pt x="562" y="395"/>
                    </a:lnTo>
                    <a:lnTo>
                      <a:pt x="564" y="395"/>
                    </a:lnTo>
                    <a:lnTo>
                      <a:pt x="567" y="395"/>
                    </a:lnTo>
                    <a:lnTo>
                      <a:pt x="569" y="395"/>
                    </a:lnTo>
                    <a:lnTo>
                      <a:pt x="572" y="395"/>
                    </a:lnTo>
                    <a:lnTo>
                      <a:pt x="574" y="395"/>
                    </a:lnTo>
                    <a:lnTo>
                      <a:pt x="577" y="395"/>
                    </a:lnTo>
                    <a:lnTo>
                      <a:pt x="579" y="395"/>
                    </a:lnTo>
                    <a:lnTo>
                      <a:pt x="581" y="395"/>
                    </a:lnTo>
                    <a:lnTo>
                      <a:pt x="584" y="395"/>
                    </a:lnTo>
                    <a:lnTo>
                      <a:pt x="586" y="395"/>
                    </a:lnTo>
                    <a:lnTo>
                      <a:pt x="589" y="395"/>
                    </a:lnTo>
                    <a:lnTo>
                      <a:pt x="591" y="395"/>
                    </a:lnTo>
                    <a:lnTo>
                      <a:pt x="593" y="395"/>
                    </a:lnTo>
                    <a:lnTo>
                      <a:pt x="596" y="395"/>
                    </a:lnTo>
                    <a:lnTo>
                      <a:pt x="598" y="395"/>
                    </a:lnTo>
                    <a:lnTo>
                      <a:pt x="601" y="395"/>
                    </a:lnTo>
                    <a:lnTo>
                      <a:pt x="603" y="395"/>
                    </a:lnTo>
                    <a:lnTo>
                      <a:pt x="606" y="395"/>
                    </a:lnTo>
                    <a:lnTo>
                      <a:pt x="608" y="395"/>
                    </a:lnTo>
                    <a:lnTo>
                      <a:pt x="610" y="395"/>
                    </a:lnTo>
                    <a:lnTo>
                      <a:pt x="613" y="395"/>
                    </a:lnTo>
                    <a:lnTo>
                      <a:pt x="615" y="395"/>
                    </a:lnTo>
                    <a:lnTo>
                      <a:pt x="618" y="395"/>
                    </a:lnTo>
                    <a:lnTo>
                      <a:pt x="620" y="395"/>
                    </a:lnTo>
                    <a:lnTo>
                      <a:pt x="622" y="395"/>
                    </a:lnTo>
                    <a:lnTo>
                      <a:pt x="625" y="395"/>
                    </a:lnTo>
                    <a:lnTo>
                      <a:pt x="627" y="395"/>
                    </a:lnTo>
                    <a:lnTo>
                      <a:pt x="630" y="395"/>
                    </a:lnTo>
                    <a:lnTo>
                      <a:pt x="632" y="395"/>
                    </a:lnTo>
                    <a:lnTo>
                      <a:pt x="634" y="395"/>
                    </a:lnTo>
                    <a:lnTo>
                      <a:pt x="637" y="395"/>
                    </a:lnTo>
                    <a:lnTo>
                      <a:pt x="639" y="395"/>
                    </a:lnTo>
                    <a:lnTo>
                      <a:pt x="642" y="395"/>
                    </a:lnTo>
                    <a:lnTo>
                      <a:pt x="644" y="395"/>
                    </a:lnTo>
                    <a:lnTo>
                      <a:pt x="647" y="395"/>
                    </a:lnTo>
                    <a:lnTo>
                      <a:pt x="649" y="395"/>
                    </a:lnTo>
                    <a:lnTo>
                      <a:pt x="651" y="395"/>
                    </a:lnTo>
                    <a:lnTo>
                      <a:pt x="654" y="395"/>
                    </a:lnTo>
                    <a:lnTo>
                      <a:pt x="656" y="395"/>
                    </a:lnTo>
                    <a:lnTo>
                      <a:pt x="659" y="395"/>
                    </a:lnTo>
                    <a:lnTo>
                      <a:pt x="661" y="395"/>
                    </a:lnTo>
                    <a:lnTo>
                      <a:pt x="663" y="395"/>
                    </a:lnTo>
                    <a:lnTo>
                      <a:pt x="666" y="395"/>
                    </a:lnTo>
                    <a:lnTo>
                      <a:pt x="668" y="395"/>
                    </a:lnTo>
                    <a:lnTo>
                      <a:pt x="671" y="395"/>
                    </a:lnTo>
                    <a:lnTo>
                      <a:pt x="673" y="395"/>
                    </a:lnTo>
                    <a:lnTo>
                      <a:pt x="675" y="395"/>
                    </a:lnTo>
                    <a:lnTo>
                      <a:pt x="678" y="395"/>
                    </a:lnTo>
                    <a:lnTo>
                      <a:pt x="680" y="395"/>
                    </a:lnTo>
                    <a:lnTo>
                      <a:pt x="683" y="395"/>
                    </a:lnTo>
                    <a:lnTo>
                      <a:pt x="685" y="395"/>
                    </a:lnTo>
                    <a:lnTo>
                      <a:pt x="688" y="395"/>
                    </a:lnTo>
                    <a:lnTo>
                      <a:pt x="690" y="395"/>
                    </a:lnTo>
                    <a:lnTo>
                      <a:pt x="692" y="395"/>
                    </a:lnTo>
                    <a:lnTo>
                      <a:pt x="695" y="395"/>
                    </a:lnTo>
                    <a:lnTo>
                      <a:pt x="697" y="395"/>
                    </a:lnTo>
                    <a:lnTo>
                      <a:pt x="700" y="395"/>
                    </a:lnTo>
                    <a:lnTo>
                      <a:pt x="702" y="395"/>
                    </a:lnTo>
                    <a:lnTo>
                      <a:pt x="704" y="395"/>
                    </a:lnTo>
                    <a:lnTo>
                      <a:pt x="707" y="395"/>
                    </a:lnTo>
                    <a:lnTo>
                      <a:pt x="709" y="395"/>
                    </a:lnTo>
                    <a:lnTo>
                      <a:pt x="712" y="395"/>
                    </a:lnTo>
                    <a:lnTo>
                      <a:pt x="714" y="395"/>
                    </a:lnTo>
                    <a:lnTo>
                      <a:pt x="717" y="395"/>
                    </a:lnTo>
                    <a:lnTo>
                      <a:pt x="719" y="395"/>
                    </a:lnTo>
                    <a:lnTo>
                      <a:pt x="721" y="395"/>
                    </a:lnTo>
                    <a:lnTo>
                      <a:pt x="724" y="395"/>
                    </a:lnTo>
                    <a:lnTo>
                      <a:pt x="726" y="395"/>
                    </a:lnTo>
                    <a:lnTo>
                      <a:pt x="729" y="395"/>
                    </a:lnTo>
                    <a:lnTo>
                      <a:pt x="731" y="395"/>
                    </a:lnTo>
                    <a:lnTo>
                      <a:pt x="733" y="395"/>
                    </a:lnTo>
                    <a:lnTo>
                      <a:pt x="736" y="395"/>
                    </a:lnTo>
                    <a:lnTo>
                      <a:pt x="738" y="395"/>
                    </a:lnTo>
                    <a:lnTo>
                      <a:pt x="741" y="395"/>
                    </a:lnTo>
                    <a:lnTo>
                      <a:pt x="743" y="395"/>
                    </a:lnTo>
                    <a:lnTo>
                      <a:pt x="745" y="395"/>
                    </a:lnTo>
                    <a:lnTo>
                      <a:pt x="748" y="395"/>
                    </a:lnTo>
                    <a:lnTo>
                      <a:pt x="750" y="395"/>
                    </a:lnTo>
                    <a:lnTo>
                      <a:pt x="753" y="395"/>
                    </a:lnTo>
                    <a:lnTo>
                      <a:pt x="755" y="395"/>
                    </a:lnTo>
                    <a:lnTo>
                      <a:pt x="758" y="395"/>
                    </a:lnTo>
                    <a:lnTo>
                      <a:pt x="760" y="395"/>
                    </a:lnTo>
                    <a:lnTo>
                      <a:pt x="762" y="395"/>
                    </a:lnTo>
                    <a:lnTo>
                      <a:pt x="765" y="395"/>
                    </a:lnTo>
                    <a:lnTo>
                      <a:pt x="767" y="395"/>
                    </a:lnTo>
                    <a:lnTo>
                      <a:pt x="770" y="395"/>
                    </a:lnTo>
                    <a:lnTo>
                      <a:pt x="772" y="395"/>
                    </a:lnTo>
                    <a:lnTo>
                      <a:pt x="774" y="395"/>
                    </a:lnTo>
                    <a:lnTo>
                      <a:pt x="777" y="395"/>
                    </a:lnTo>
                    <a:lnTo>
                      <a:pt x="779" y="395"/>
                    </a:lnTo>
                    <a:lnTo>
                      <a:pt x="782" y="395"/>
                    </a:lnTo>
                    <a:lnTo>
                      <a:pt x="784" y="395"/>
                    </a:lnTo>
                    <a:lnTo>
                      <a:pt x="786" y="395"/>
                    </a:lnTo>
                    <a:lnTo>
                      <a:pt x="789" y="395"/>
                    </a:lnTo>
                    <a:lnTo>
                      <a:pt x="791" y="395"/>
                    </a:lnTo>
                    <a:lnTo>
                      <a:pt x="794" y="395"/>
                    </a:lnTo>
                    <a:lnTo>
                      <a:pt x="796" y="395"/>
                    </a:lnTo>
                    <a:lnTo>
                      <a:pt x="799" y="395"/>
                    </a:lnTo>
                    <a:lnTo>
                      <a:pt x="801" y="395"/>
                    </a:lnTo>
                    <a:lnTo>
                      <a:pt x="803" y="395"/>
                    </a:lnTo>
                    <a:lnTo>
                      <a:pt x="806" y="395"/>
                    </a:lnTo>
                    <a:lnTo>
                      <a:pt x="808" y="395"/>
                    </a:lnTo>
                    <a:lnTo>
                      <a:pt x="811" y="395"/>
                    </a:lnTo>
                    <a:lnTo>
                      <a:pt x="813" y="395"/>
                    </a:lnTo>
                    <a:lnTo>
                      <a:pt x="815" y="395"/>
                    </a:lnTo>
                    <a:lnTo>
                      <a:pt x="818" y="395"/>
                    </a:lnTo>
                    <a:lnTo>
                      <a:pt x="820" y="395"/>
                    </a:lnTo>
                    <a:lnTo>
                      <a:pt x="823" y="395"/>
                    </a:lnTo>
                    <a:lnTo>
                      <a:pt x="825" y="395"/>
                    </a:lnTo>
                    <a:lnTo>
                      <a:pt x="827" y="395"/>
                    </a:lnTo>
                    <a:lnTo>
                      <a:pt x="830" y="395"/>
                    </a:lnTo>
                    <a:lnTo>
                      <a:pt x="832" y="395"/>
                    </a:lnTo>
                    <a:lnTo>
                      <a:pt x="835" y="395"/>
                    </a:lnTo>
                    <a:lnTo>
                      <a:pt x="837" y="395"/>
                    </a:lnTo>
                    <a:lnTo>
                      <a:pt x="840" y="395"/>
                    </a:lnTo>
                    <a:lnTo>
                      <a:pt x="842" y="395"/>
                    </a:lnTo>
                    <a:lnTo>
                      <a:pt x="844" y="395"/>
                    </a:lnTo>
                    <a:lnTo>
                      <a:pt x="847" y="395"/>
                    </a:lnTo>
                    <a:lnTo>
                      <a:pt x="849" y="395"/>
                    </a:lnTo>
                    <a:lnTo>
                      <a:pt x="852" y="395"/>
                    </a:lnTo>
                    <a:lnTo>
                      <a:pt x="854" y="395"/>
                    </a:lnTo>
                    <a:lnTo>
                      <a:pt x="856" y="395"/>
                    </a:lnTo>
                    <a:lnTo>
                      <a:pt x="859" y="395"/>
                    </a:lnTo>
                    <a:lnTo>
                      <a:pt x="861" y="395"/>
                    </a:lnTo>
                    <a:lnTo>
                      <a:pt x="864" y="395"/>
                    </a:lnTo>
                    <a:lnTo>
                      <a:pt x="866" y="395"/>
                    </a:lnTo>
                    <a:lnTo>
                      <a:pt x="869" y="395"/>
                    </a:lnTo>
                    <a:lnTo>
                      <a:pt x="871" y="395"/>
                    </a:lnTo>
                    <a:lnTo>
                      <a:pt x="873" y="395"/>
                    </a:lnTo>
                    <a:lnTo>
                      <a:pt x="876" y="395"/>
                    </a:lnTo>
                    <a:lnTo>
                      <a:pt x="878" y="395"/>
                    </a:lnTo>
                    <a:lnTo>
                      <a:pt x="881" y="395"/>
                    </a:lnTo>
                    <a:lnTo>
                      <a:pt x="883" y="395"/>
                    </a:lnTo>
                    <a:lnTo>
                      <a:pt x="885" y="395"/>
                    </a:lnTo>
                    <a:lnTo>
                      <a:pt x="888" y="395"/>
                    </a:lnTo>
                    <a:lnTo>
                      <a:pt x="890" y="395"/>
                    </a:lnTo>
                    <a:lnTo>
                      <a:pt x="893" y="395"/>
                    </a:lnTo>
                    <a:lnTo>
                      <a:pt x="895" y="395"/>
                    </a:lnTo>
                    <a:lnTo>
                      <a:pt x="897" y="395"/>
                    </a:lnTo>
                    <a:lnTo>
                      <a:pt x="900" y="395"/>
                    </a:lnTo>
                    <a:lnTo>
                      <a:pt x="902" y="395"/>
                    </a:lnTo>
                    <a:lnTo>
                      <a:pt x="905" y="395"/>
                    </a:lnTo>
                    <a:lnTo>
                      <a:pt x="907" y="395"/>
                    </a:lnTo>
                    <a:lnTo>
                      <a:pt x="910" y="395"/>
                    </a:lnTo>
                    <a:lnTo>
                      <a:pt x="912" y="395"/>
                    </a:lnTo>
                    <a:lnTo>
                      <a:pt x="914" y="395"/>
                    </a:lnTo>
                    <a:lnTo>
                      <a:pt x="917" y="395"/>
                    </a:lnTo>
                    <a:lnTo>
                      <a:pt x="919" y="395"/>
                    </a:lnTo>
                    <a:lnTo>
                      <a:pt x="922" y="395"/>
                    </a:lnTo>
                    <a:lnTo>
                      <a:pt x="924" y="395"/>
                    </a:lnTo>
                    <a:lnTo>
                      <a:pt x="926" y="395"/>
                    </a:lnTo>
                    <a:lnTo>
                      <a:pt x="929" y="395"/>
                    </a:lnTo>
                    <a:lnTo>
                      <a:pt x="931" y="381"/>
                    </a:lnTo>
                    <a:lnTo>
                      <a:pt x="934" y="357"/>
                    </a:lnTo>
                    <a:lnTo>
                      <a:pt x="936" y="328"/>
                    </a:lnTo>
                    <a:lnTo>
                      <a:pt x="938" y="294"/>
                    </a:lnTo>
                    <a:lnTo>
                      <a:pt x="941" y="258"/>
                    </a:lnTo>
                    <a:lnTo>
                      <a:pt x="943" y="219"/>
                    </a:lnTo>
                    <a:lnTo>
                      <a:pt x="946" y="178"/>
                    </a:lnTo>
                    <a:lnTo>
                      <a:pt x="948" y="140"/>
                    </a:lnTo>
                    <a:lnTo>
                      <a:pt x="951" y="101"/>
                    </a:lnTo>
                    <a:lnTo>
                      <a:pt x="953" y="70"/>
                    </a:lnTo>
                    <a:lnTo>
                      <a:pt x="955" y="43"/>
                    </a:lnTo>
                    <a:lnTo>
                      <a:pt x="958" y="22"/>
                    </a:lnTo>
                    <a:lnTo>
                      <a:pt x="960" y="10"/>
                    </a:lnTo>
                    <a:lnTo>
                      <a:pt x="963" y="2"/>
                    </a:lnTo>
                    <a:lnTo>
                      <a:pt x="965" y="0"/>
                    </a:lnTo>
                    <a:lnTo>
                      <a:pt x="967" y="7"/>
                    </a:lnTo>
                    <a:lnTo>
                      <a:pt x="970" y="22"/>
                    </a:lnTo>
                    <a:lnTo>
                      <a:pt x="972" y="41"/>
                    </a:lnTo>
                    <a:lnTo>
                      <a:pt x="975" y="67"/>
                    </a:lnTo>
                    <a:lnTo>
                      <a:pt x="977" y="99"/>
                    </a:lnTo>
                    <a:lnTo>
                      <a:pt x="979" y="135"/>
                    </a:lnTo>
                    <a:lnTo>
                      <a:pt x="982" y="174"/>
                    </a:lnTo>
                    <a:lnTo>
                      <a:pt x="984" y="215"/>
                    </a:lnTo>
                    <a:lnTo>
                      <a:pt x="987" y="253"/>
                    </a:lnTo>
                    <a:lnTo>
                      <a:pt x="989" y="292"/>
                    </a:lnTo>
                    <a:lnTo>
                      <a:pt x="992" y="325"/>
                    </a:lnTo>
                    <a:lnTo>
                      <a:pt x="994" y="354"/>
                    </a:lnTo>
                    <a:lnTo>
                      <a:pt x="996" y="379"/>
                    </a:lnTo>
                    <a:lnTo>
                      <a:pt x="999" y="395"/>
                    </a:lnTo>
                    <a:lnTo>
                      <a:pt x="1001" y="395"/>
                    </a:lnTo>
                    <a:lnTo>
                      <a:pt x="1004" y="395"/>
                    </a:lnTo>
                    <a:lnTo>
                      <a:pt x="1006" y="395"/>
                    </a:lnTo>
                    <a:lnTo>
                      <a:pt x="1008" y="395"/>
                    </a:lnTo>
                    <a:lnTo>
                      <a:pt x="1011" y="395"/>
                    </a:lnTo>
                    <a:lnTo>
                      <a:pt x="1013" y="395"/>
                    </a:lnTo>
                    <a:lnTo>
                      <a:pt x="1016" y="395"/>
                    </a:lnTo>
                    <a:lnTo>
                      <a:pt x="1018" y="395"/>
                    </a:lnTo>
                    <a:lnTo>
                      <a:pt x="1021" y="395"/>
                    </a:lnTo>
                    <a:lnTo>
                      <a:pt x="1023" y="395"/>
                    </a:lnTo>
                    <a:lnTo>
                      <a:pt x="1025" y="395"/>
                    </a:lnTo>
                    <a:lnTo>
                      <a:pt x="1028" y="395"/>
                    </a:lnTo>
                    <a:lnTo>
                      <a:pt x="1030" y="395"/>
                    </a:lnTo>
                    <a:lnTo>
                      <a:pt x="1033" y="395"/>
                    </a:lnTo>
                    <a:lnTo>
                      <a:pt x="1035" y="395"/>
                    </a:lnTo>
                    <a:lnTo>
                      <a:pt x="1037" y="395"/>
                    </a:lnTo>
                    <a:lnTo>
                      <a:pt x="1040" y="395"/>
                    </a:lnTo>
                    <a:lnTo>
                      <a:pt x="1042" y="395"/>
                    </a:lnTo>
                    <a:lnTo>
                      <a:pt x="1045" y="395"/>
                    </a:lnTo>
                    <a:lnTo>
                      <a:pt x="1047" y="395"/>
                    </a:lnTo>
                    <a:lnTo>
                      <a:pt x="1049" y="395"/>
                    </a:lnTo>
                    <a:lnTo>
                      <a:pt x="1052" y="395"/>
                    </a:lnTo>
                    <a:lnTo>
                      <a:pt x="1054" y="395"/>
                    </a:lnTo>
                    <a:lnTo>
                      <a:pt x="1057" y="395"/>
                    </a:lnTo>
                    <a:lnTo>
                      <a:pt x="1059" y="395"/>
                    </a:lnTo>
                    <a:lnTo>
                      <a:pt x="1062" y="395"/>
                    </a:lnTo>
                    <a:lnTo>
                      <a:pt x="1064" y="395"/>
                    </a:lnTo>
                    <a:lnTo>
                      <a:pt x="1066" y="395"/>
                    </a:lnTo>
                    <a:lnTo>
                      <a:pt x="1069" y="395"/>
                    </a:lnTo>
                    <a:lnTo>
                      <a:pt x="1071" y="395"/>
                    </a:lnTo>
                    <a:lnTo>
                      <a:pt x="1074" y="395"/>
                    </a:lnTo>
                    <a:lnTo>
                      <a:pt x="1076" y="395"/>
                    </a:lnTo>
                    <a:lnTo>
                      <a:pt x="1078" y="395"/>
                    </a:lnTo>
                    <a:lnTo>
                      <a:pt x="1081" y="395"/>
                    </a:lnTo>
                    <a:lnTo>
                      <a:pt x="1083" y="395"/>
                    </a:lnTo>
                    <a:lnTo>
                      <a:pt x="1086" y="395"/>
                    </a:lnTo>
                    <a:lnTo>
                      <a:pt x="1088" y="395"/>
                    </a:lnTo>
                    <a:lnTo>
                      <a:pt x="1090" y="395"/>
                    </a:lnTo>
                    <a:lnTo>
                      <a:pt x="1093" y="395"/>
                    </a:lnTo>
                    <a:lnTo>
                      <a:pt x="1095" y="395"/>
                    </a:lnTo>
                    <a:lnTo>
                      <a:pt x="1098" y="395"/>
                    </a:lnTo>
                    <a:lnTo>
                      <a:pt x="1100" y="395"/>
                    </a:lnTo>
                    <a:lnTo>
                      <a:pt x="1103" y="395"/>
                    </a:lnTo>
                    <a:lnTo>
                      <a:pt x="1105" y="395"/>
                    </a:lnTo>
                    <a:lnTo>
                      <a:pt x="1107" y="395"/>
                    </a:lnTo>
                    <a:lnTo>
                      <a:pt x="1110" y="395"/>
                    </a:lnTo>
                    <a:lnTo>
                      <a:pt x="1112" y="395"/>
                    </a:lnTo>
                    <a:lnTo>
                      <a:pt x="1115" y="395"/>
                    </a:lnTo>
                    <a:lnTo>
                      <a:pt x="1117" y="395"/>
                    </a:lnTo>
                    <a:lnTo>
                      <a:pt x="1119" y="395"/>
                    </a:lnTo>
                    <a:lnTo>
                      <a:pt x="1122" y="395"/>
                    </a:lnTo>
                    <a:lnTo>
                      <a:pt x="1124" y="395"/>
                    </a:lnTo>
                    <a:lnTo>
                      <a:pt x="1127" y="395"/>
                    </a:lnTo>
                    <a:lnTo>
                      <a:pt x="1129" y="395"/>
                    </a:lnTo>
                    <a:lnTo>
                      <a:pt x="1131" y="395"/>
                    </a:lnTo>
                    <a:lnTo>
                      <a:pt x="1134" y="395"/>
                    </a:lnTo>
                    <a:lnTo>
                      <a:pt x="1136" y="395"/>
                    </a:lnTo>
                    <a:lnTo>
                      <a:pt x="1139" y="395"/>
                    </a:lnTo>
                    <a:lnTo>
                      <a:pt x="1141" y="395"/>
                    </a:lnTo>
                    <a:lnTo>
                      <a:pt x="1144" y="395"/>
                    </a:lnTo>
                    <a:lnTo>
                      <a:pt x="1146" y="395"/>
                    </a:lnTo>
                    <a:lnTo>
                      <a:pt x="1148" y="395"/>
                    </a:lnTo>
                    <a:lnTo>
                      <a:pt x="1151" y="395"/>
                    </a:lnTo>
                    <a:lnTo>
                      <a:pt x="1153" y="395"/>
                    </a:lnTo>
                    <a:lnTo>
                      <a:pt x="1156" y="395"/>
                    </a:lnTo>
                    <a:lnTo>
                      <a:pt x="1158" y="395"/>
                    </a:lnTo>
                    <a:lnTo>
                      <a:pt x="1160" y="395"/>
                    </a:lnTo>
                    <a:lnTo>
                      <a:pt x="1163" y="395"/>
                    </a:lnTo>
                    <a:lnTo>
                      <a:pt x="1165" y="395"/>
                    </a:lnTo>
                    <a:lnTo>
                      <a:pt x="1168" y="395"/>
                    </a:lnTo>
                    <a:lnTo>
                      <a:pt x="1170" y="395"/>
                    </a:lnTo>
                    <a:lnTo>
                      <a:pt x="1173" y="395"/>
                    </a:lnTo>
                    <a:lnTo>
                      <a:pt x="1175" y="395"/>
                    </a:lnTo>
                    <a:lnTo>
                      <a:pt x="1177" y="395"/>
                    </a:lnTo>
                    <a:lnTo>
                      <a:pt x="1180" y="395"/>
                    </a:lnTo>
                    <a:lnTo>
                      <a:pt x="1182" y="395"/>
                    </a:lnTo>
                    <a:lnTo>
                      <a:pt x="1185" y="395"/>
                    </a:lnTo>
                    <a:lnTo>
                      <a:pt x="1187" y="395"/>
                    </a:lnTo>
                    <a:lnTo>
                      <a:pt x="1189" y="395"/>
                    </a:lnTo>
                    <a:lnTo>
                      <a:pt x="1192" y="395"/>
                    </a:lnTo>
                    <a:lnTo>
                      <a:pt x="1194" y="395"/>
                    </a:lnTo>
                    <a:lnTo>
                      <a:pt x="1197" y="395"/>
                    </a:lnTo>
                    <a:lnTo>
                      <a:pt x="1199" y="395"/>
                    </a:lnTo>
                    <a:lnTo>
                      <a:pt x="1201" y="395"/>
                    </a:lnTo>
                    <a:lnTo>
                      <a:pt x="1204" y="395"/>
                    </a:lnTo>
                    <a:lnTo>
                      <a:pt x="1206" y="395"/>
                    </a:lnTo>
                    <a:lnTo>
                      <a:pt x="1209" y="395"/>
                    </a:lnTo>
                    <a:lnTo>
                      <a:pt x="1211" y="395"/>
                    </a:lnTo>
                    <a:lnTo>
                      <a:pt x="1214" y="395"/>
                    </a:lnTo>
                    <a:lnTo>
                      <a:pt x="1216" y="395"/>
                    </a:lnTo>
                    <a:lnTo>
                      <a:pt x="1218" y="395"/>
                    </a:lnTo>
                    <a:lnTo>
                      <a:pt x="1221" y="395"/>
                    </a:lnTo>
                    <a:lnTo>
                      <a:pt x="1223" y="395"/>
                    </a:lnTo>
                    <a:lnTo>
                      <a:pt x="1226" y="395"/>
                    </a:lnTo>
                    <a:lnTo>
                      <a:pt x="1228" y="395"/>
                    </a:lnTo>
                    <a:lnTo>
                      <a:pt x="1230" y="395"/>
                    </a:lnTo>
                    <a:lnTo>
                      <a:pt x="1233" y="395"/>
                    </a:lnTo>
                    <a:lnTo>
                      <a:pt x="1235" y="395"/>
                    </a:lnTo>
                    <a:lnTo>
                      <a:pt x="1238" y="395"/>
                    </a:lnTo>
                    <a:lnTo>
                      <a:pt x="1240" y="395"/>
                    </a:lnTo>
                    <a:lnTo>
                      <a:pt x="1242" y="395"/>
                    </a:lnTo>
                    <a:lnTo>
                      <a:pt x="1245" y="395"/>
                    </a:lnTo>
                    <a:lnTo>
                      <a:pt x="1247" y="395"/>
                    </a:lnTo>
                    <a:lnTo>
                      <a:pt x="1250" y="395"/>
                    </a:lnTo>
                    <a:lnTo>
                      <a:pt x="1252" y="395"/>
                    </a:lnTo>
                    <a:lnTo>
                      <a:pt x="1255" y="395"/>
                    </a:lnTo>
                    <a:lnTo>
                      <a:pt x="1257" y="395"/>
                    </a:lnTo>
                    <a:lnTo>
                      <a:pt x="1259" y="395"/>
                    </a:lnTo>
                    <a:lnTo>
                      <a:pt x="1262" y="395"/>
                    </a:lnTo>
                    <a:lnTo>
                      <a:pt x="1264" y="395"/>
                    </a:lnTo>
                    <a:lnTo>
                      <a:pt x="1267" y="395"/>
                    </a:lnTo>
                    <a:lnTo>
                      <a:pt x="1269" y="395"/>
                    </a:lnTo>
                    <a:lnTo>
                      <a:pt x="1271" y="395"/>
                    </a:lnTo>
                    <a:lnTo>
                      <a:pt x="1274" y="395"/>
                    </a:lnTo>
                    <a:lnTo>
                      <a:pt x="1276" y="395"/>
                    </a:lnTo>
                    <a:lnTo>
                      <a:pt x="1279" y="395"/>
                    </a:lnTo>
                    <a:lnTo>
                      <a:pt x="1281" y="395"/>
                    </a:lnTo>
                    <a:lnTo>
                      <a:pt x="1284" y="395"/>
                    </a:lnTo>
                    <a:lnTo>
                      <a:pt x="1286" y="395"/>
                    </a:lnTo>
                    <a:lnTo>
                      <a:pt x="1288" y="395"/>
                    </a:lnTo>
                    <a:lnTo>
                      <a:pt x="1291" y="395"/>
                    </a:lnTo>
                    <a:lnTo>
                      <a:pt x="1293" y="395"/>
                    </a:lnTo>
                    <a:lnTo>
                      <a:pt x="1296" y="395"/>
                    </a:lnTo>
                    <a:lnTo>
                      <a:pt x="1298" y="395"/>
                    </a:lnTo>
                    <a:lnTo>
                      <a:pt x="1300" y="395"/>
                    </a:lnTo>
                    <a:lnTo>
                      <a:pt x="1303" y="395"/>
                    </a:lnTo>
                    <a:lnTo>
                      <a:pt x="1305" y="395"/>
                    </a:lnTo>
                    <a:lnTo>
                      <a:pt x="1308" y="395"/>
                    </a:lnTo>
                    <a:lnTo>
                      <a:pt x="1310" y="395"/>
                    </a:lnTo>
                    <a:lnTo>
                      <a:pt x="1312" y="395"/>
                    </a:lnTo>
                    <a:lnTo>
                      <a:pt x="1315" y="395"/>
                    </a:lnTo>
                    <a:lnTo>
                      <a:pt x="1317" y="395"/>
                    </a:lnTo>
                    <a:lnTo>
                      <a:pt x="1320" y="395"/>
                    </a:lnTo>
                    <a:lnTo>
                      <a:pt x="1322" y="395"/>
                    </a:lnTo>
                    <a:lnTo>
                      <a:pt x="1325" y="395"/>
                    </a:lnTo>
                    <a:lnTo>
                      <a:pt x="1327" y="395"/>
                    </a:lnTo>
                    <a:lnTo>
                      <a:pt x="1329" y="395"/>
                    </a:lnTo>
                    <a:lnTo>
                      <a:pt x="1332" y="395"/>
                    </a:lnTo>
                    <a:lnTo>
                      <a:pt x="1334" y="395"/>
                    </a:lnTo>
                    <a:lnTo>
                      <a:pt x="1337" y="395"/>
                    </a:lnTo>
                    <a:lnTo>
                      <a:pt x="1339" y="395"/>
                    </a:lnTo>
                    <a:lnTo>
                      <a:pt x="1341" y="395"/>
                    </a:lnTo>
                    <a:lnTo>
                      <a:pt x="1344" y="395"/>
                    </a:lnTo>
                    <a:lnTo>
                      <a:pt x="1346" y="395"/>
                    </a:lnTo>
                    <a:lnTo>
                      <a:pt x="1349" y="395"/>
                    </a:lnTo>
                    <a:lnTo>
                      <a:pt x="1351" y="395"/>
                    </a:lnTo>
                    <a:lnTo>
                      <a:pt x="1353" y="395"/>
                    </a:lnTo>
                    <a:lnTo>
                      <a:pt x="1356" y="395"/>
                    </a:lnTo>
                    <a:lnTo>
                      <a:pt x="1358" y="395"/>
                    </a:lnTo>
                    <a:lnTo>
                      <a:pt x="1361" y="395"/>
                    </a:lnTo>
                    <a:lnTo>
                      <a:pt x="1363" y="395"/>
                    </a:lnTo>
                    <a:lnTo>
                      <a:pt x="1366" y="395"/>
                    </a:lnTo>
                    <a:lnTo>
                      <a:pt x="1368" y="395"/>
                    </a:lnTo>
                    <a:lnTo>
                      <a:pt x="1370" y="395"/>
                    </a:lnTo>
                    <a:lnTo>
                      <a:pt x="1373" y="395"/>
                    </a:lnTo>
                    <a:lnTo>
                      <a:pt x="1375" y="395"/>
                    </a:lnTo>
                    <a:lnTo>
                      <a:pt x="1378" y="395"/>
                    </a:lnTo>
                    <a:lnTo>
                      <a:pt x="1380" y="395"/>
                    </a:lnTo>
                    <a:lnTo>
                      <a:pt x="1382" y="395"/>
                    </a:lnTo>
                    <a:lnTo>
                      <a:pt x="1385" y="395"/>
                    </a:lnTo>
                    <a:lnTo>
                      <a:pt x="1387" y="395"/>
                    </a:lnTo>
                    <a:lnTo>
                      <a:pt x="1390" y="395"/>
                    </a:lnTo>
                    <a:lnTo>
                      <a:pt x="1392" y="395"/>
                    </a:lnTo>
                    <a:lnTo>
                      <a:pt x="1394" y="395"/>
                    </a:lnTo>
                    <a:lnTo>
                      <a:pt x="1397" y="395"/>
                    </a:lnTo>
                    <a:lnTo>
                      <a:pt x="1399" y="395"/>
                    </a:lnTo>
                    <a:lnTo>
                      <a:pt x="1402" y="395"/>
                    </a:lnTo>
                    <a:lnTo>
                      <a:pt x="1404" y="395"/>
                    </a:lnTo>
                    <a:lnTo>
                      <a:pt x="1407" y="395"/>
                    </a:lnTo>
                    <a:lnTo>
                      <a:pt x="1409" y="395"/>
                    </a:lnTo>
                    <a:lnTo>
                      <a:pt x="1411" y="395"/>
                    </a:lnTo>
                    <a:lnTo>
                      <a:pt x="1414" y="395"/>
                    </a:lnTo>
                    <a:lnTo>
                      <a:pt x="1416" y="395"/>
                    </a:lnTo>
                    <a:lnTo>
                      <a:pt x="1419" y="395"/>
                    </a:lnTo>
                    <a:lnTo>
                      <a:pt x="1421" y="395"/>
                    </a:lnTo>
                    <a:lnTo>
                      <a:pt x="1423" y="395"/>
                    </a:lnTo>
                    <a:lnTo>
                      <a:pt x="1426" y="395"/>
                    </a:lnTo>
                    <a:lnTo>
                      <a:pt x="1428" y="395"/>
                    </a:lnTo>
                    <a:lnTo>
                      <a:pt x="1431" y="395"/>
                    </a:lnTo>
                    <a:lnTo>
                      <a:pt x="1433" y="395"/>
                    </a:lnTo>
                    <a:lnTo>
                      <a:pt x="1436" y="395"/>
                    </a:lnTo>
                    <a:lnTo>
                      <a:pt x="1438" y="395"/>
                    </a:lnTo>
                    <a:lnTo>
                      <a:pt x="1440" y="395"/>
                    </a:lnTo>
                    <a:lnTo>
                      <a:pt x="1443" y="395"/>
                    </a:lnTo>
                    <a:lnTo>
                      <a:pt x="1445" y="395"/>
                    </a:lnTo>
                    <a:lnTo>
                      <a:pt x="1448" y="395"/>
                    </a:lnTo>
                    <a:lnTo>
                      <a:pt x="1450" y="395"/>
                    </a:lnTo>
                    <a:lnTo>
                      <a:pt x="1452" y="395"/>
                    </a:lnTo>
                    <a:lnTo>
                      <a:pt x="1455" y="395"/>
                    </a:lnTo>
                    <a:lnTo>
                      <a:pt x="1457" y="395"/>
                    </a:lnTo>
                    <a:lnTo>
                      <a:pt x="1460" y="395"/>
                    </a:lnTo>
                    <a:lnTo>
                      <a:pt x="1462" y="395"/>
                    </a:lnTo>
                    <a:lnTo>
                      <a:pt x="1464" y="395"/>
                    </a:lnTo>
                    <a:lnTo>
                      <a:pt x="1467" y="395"/>
                    </a:lnTo>
                    <a:lnTo>
                      <a:pt x="1469" y="395"/>
                    </a:lnTo>
                    <a:lnTo>
                      <a:pt x="1472" y="395"/>
                    </a:lnTo>
                    <a:lnTo>
                      <a:pt x="1474" y="395"/>
                    </a:lnTo>
                    <a:lnTo>
                      <a:pt x="1477" y="395"/>
                    </a:lnTo>
                    <a:lnTo>
                      <a:pt x="1479" y="395"/>
                    </a:lnTo>
                    <a:lnTo>
                      <a:pt x="1481" y="395"/>
                    </a:lnTo>
                    <a:lnTo>
                      <a:pt x="1484" y="395"/>
                    </a:lnTo>
                    <a:lnTo>
                      <a:pt x="1486" y="395"/>
                    </a:lnTo>
                    <a:lnTo>
                      <a:pt x="1489" y="395"/>
                    </a:lnTo>
                    <a:lnTo>
                      <a:pt x="1491" y="395"/>
                    </a:lnTo>
                    <a:lnTo>
                      <a:pt x="1493" y="395"/>
                    </a:lnTo>
                    <a:lnTo>
                      <a:pt x="1496" y="395"/>
                    </a:lnTo>
                    <a:lnTo>
                      <a:pt x="1498" y="395"/>
                    </a:lnTo>
                    <a:lnTo>
                      <a:pt x="1501" y="395"/>
                    </a:lnTo>
                    <a:lnTo>
                      <a:pt x="1503" y="395"/>
                    </a:lnTo>
                    <a:lnTo>
                      <a:pt x="1505" y="395"/>
                    </a:lnTo>
                    <a:lnTo>
                      <a:pt x="1508" y="395"/>
                    </a:lnTo>
                    <a:lnTo>
                      <a:pt x="1510" y="395"/>
                    </a:lnTo>
                    <a:lnTo>
                      <a:pt x="1513" y="395"/>
                    </a:lnTo>
                    <a:lnTo>
                      <a:pt x="1515" y="395"/>
                    </a:lnTo>
                    <a:lnTo>
                      <a:pt x="1518" y="395"/>
                    </a:lnTo>
                    <a:lnTo>
                      <a:pt x="1520" y="395"/>
                    </a:lnTo>
                    <a:lnTo>
                      <a:pt x="1522" y="395"/>
                    </a:lnTo>
                    <a:lnTo>
                      <a:pt x="1525" y="395"/>
                    </a:lnTo>
                    <a:lnTo>
                      <a:pt x="1527" y="395"/>
                    </a:lnTo>
                    <a:lnTo>
                      <a:pt x="1530" y="395"/>
                    </a:lnTo>
                    <a:lnTo>
                      <a:pt x="1532" y="395"/>
                    </a:lnTo>
                    <a:lnTo>
                      <a:pt x="1534" y="395"/>
                    </a:lnTo>
                    <a:lnTo>
                      <a:pt x="1537" y="395"/>
                    </a:lnTo>
                    <a:lnTo>
                      <a:pt x="1539" y="395"/>
                    </a:lnTo>
                    <a:lnTo>
                      <a:pt x="1542" y="395"/>
                    </a:lnTo>
                    <a:lnTo>
                      <a:pt x="1544" y="395"/>
                    </a:lnTo>
                    <a:lnTo>
                      <a:pt x="1546" y="395"/>
                    </a:lnTo>
                    <a:lnTo>
                      <a:pt x="1549" y="395"/>
                    </a:lnTo>
                    <a:lnTo>
                      <a:pt x="1551" y="395"/>
                    </a:lnTo>
                    <a:lnTo>
                      <a:pt x="1554" y="395"/>
                    </a:lnTo>
                    <a:lnTo>
                      <a:pt x="1556" y="395"/>
                    </a:lnTo>
                    <a:lnTo>
                      <a:pt x="1559" y="395"/>
                    </a:lnTo>
                    <a:lnTo>
                      <a:pt x="1561" y="395"/>
                    </a:lnTo>
                    <a:lnTo>
                      <a:pt x="1563" y="395"/>
                    </a:lnTo>
                    <a:lnTo>
                      <a:pt x="1566" y="395"/>
                    </a:lnTo>
                    <a:lnTo>
                      <a:pt x="1568" y="395"/>
                    </a:lnTo>
                    <a:lnTo>
                      <a:pt x="1571" y="395"/>
                    </a:lnTo>
                    <a:lnTo>
                      <a:pt x="1573" y="395"/>
                    </a:lnTo>
                    <a:lnTo>
                      <a:pt x="1575" y="395"/>
                    </a:lnTo>
                    <a:lnTo>
                      <a:pt x="1578" y="395"/>
                    </a:lnTo>
                    <a:lnTo>
                      <a:pt x="1580" y="395"/>
                    </a:lnTo>
                    <a:lnTo>
                      <a:pt x="1583" y="395"/>
                    </a:lnTo>
                    <a:lnTo>
                      <a:pt x="1585" y="395"/>
                    </a:lnTo>
                    <a:lnTo>
                      <a:pt x="1588" y="395"/>
                    </a:lnTo>
                    <a:lnTo>
                      <a:pt x="1590" y="395"/>
                    </a:lnTo>
                    <a:lnTo>
                      <a:pt x="1592" y="395"/>
                    </a:lnTo>
                    <a:lnTo>
                      <a:pt x="1595" y="395"/>
                    </a:lnTo>
                    <a:lnTo>
                      <a:pt x="1597" y="395"/>
                    </a:lnTo>
                    <a:lnTo>
                      <a:pt x="1600" y="395"/>
                    </a:lnTo>
                    <a:lnTo>
                      <a:pt x="1602" y="395"/>
                    </a:lnTo>
                    <a:lnTo>
                      <a:pt x="1604" y="395"/>
                    </a:lnTo>
                    <a:lnTo>
                      <a:pt x="1607" y="395"/>
                    </a:lnTo>
                    <a:lnTo>
                      <a:pt x="1609" y="395"/>
                    </a:lnTo>
                    <a:lnTo>
                      <a:pt x="1612" y="395"/>
                    </a:lnTo>
                    <a:lnTo>
                      <a:pt x="1614" y="395"/>
                    </a:lnTo>
                    <a:lnTo>
                      <a:pt x="1616" y="395"/>
                    </a:lnTo>
                    <a:lnTo>
                      <a:pt x="1619" y="395"/>
                    </a:lnTo>
                    <a:lnTo>
                      <a:pt x="1621" y="395"/>
                    </a:lnTo>
                    <a:lnTo>
                      <a:pt x="1624" y="395"/>
                    </a:lnTo>
                    <a:lnTo>
                      <a:pt x="1626" y="395"/>
                    </a:lnTo>
                    <a:lnTo>
                      <a:pt x="1629" y="395"/>
                    </a:lnTo>
                    <a:lnTo>
                      <a:pt x="1631" y="395"/>
                    </a:lnTo>
                    <a:lnTo>
                      <a:pt x="1633" y="395"/>
                    </a:lnTo>
                    <a:lnTo>
                      <a:pt x="1636" y="395"/>
                    </a:lnTo>
                    <a:lnTo>
                      <a:pt x="1638" y="395"/>
                    </a:lnTo>
                    <a:lnTo>
                      <a:pt x="1641" y="395"/>
                    </a:lnTo>
                    <a:lnTo>
                      <a:pt x="1643" y="395"/>
                    </a:lnTo>
                    <a:lnTo>
                      <a:pt x="1645" y="395"/>
                    </a:lnTo>
                    <a:lnTo>
                      <a:pt x="1648" y="395"/>
                    </a:lnTo>
                    <a:lnTo>
                      <a:pt x="1650" y="395"/>
                    </a:lnTo>
                    <a:lnTo>
                      <a:pt x="1653" y="395"/>
                    </a:lnTo>
                    <a:lnTo>
                      <a:pt x="1655" y="395"/>
                    </a:lnTo>
                    <a:lnTo>
                      <a:pt x="1657" y="395"/>
                    </a:lnTo>
                    <a:lnTo>
                      <a:pt x="1660" y="395"/>
                    </a:lnTo>
                    <a:lnTo>
                      <a:pt x="1662" y="395"/>
                    </a:lnTo>
                    <a:lnTo>
                      <a:pt x="1665" y="395"/>
                    </a:lnTo>
                    <a:lnTo>
                      <a:pt x="1667" y="395"/>
                    </a:lnTo>
                    <a:lnTo>
                      <a:pt x="1670" y="395"/>
                    </a:lnTo>
                    <a:lnTo>
                      <a:pt x="1672" y="395"/>
                    </a:lnTo>
                    <a:lnTo>
                      <a:pt x="1674" y="395"/>
                    </a:lnTo>
                    <a:lnTo>
                      <a:pt x="1677" y="395"/>
                    </a:lnTo>
                    <a:lnTo>
                      <a:pt x="1679" y="395"/>
                    </a:lnTo>
                    <a:lnTo>
                      <a:pt x="1682" y="395"/>
                    </a:lnTo>
                    <a:lnTo>
                      <a:pt x="1684" y="395"/>
                    </a:lnTo>
                    <a:lnTo>
                      <a:pt x="1686" y="395"/>
                    </a:lnTo>
                    <a:lnTo>
                      <a:pt x="1689" y="395"/>
                    </a:lnTo>
                    <a:lnTo>
                      <a:pt x="1691" y="395"/>
                    </a:lnTo>
                    <a:lnTo>
                      <a:pt x="1694" y="395"/>
                    </a:lnTo>
                    <a:lnTo>
                      <a:pt x="1696" y="395"/>
                    </a:lnTo>
                    <a:lnTo>
                      <a:pt x="1698" y="395"/>
                    </a:lnTo>
                    <a:lnTo>
                      <a:pt x="1701" y="395"/>
                    </a:lnTo>
                    <a:lnTo>
                      <a:pt x="1703" y="395"/>
                    </a:lnTo>
                    <a:lnTo>
                      <a:pt x="1706" y="395"/>
                    </a:lnTo>
                    <a:lnTo>
                      <a:pt x="1708" y="395"/>
                    </a:lnTo>
                    <a:lnTo>
                      <a:pt x="1711" y="395"/>
                    </a:lnTo>
                    <a:lnTo>
                      <a:pt x="1713" y="395"/>
                    </a:lnTo>
                    <a:lnTo>
                      <a:pt x="1715" y="395"/>
                    </a:lnTo>
                    <a:lnTo>
                      <a:pt x="1718" y="395"/>
                    </a:lnTo>
                    <a:lnTo>
                      <a:pt x="1720" y="395"/>
                    </a:lnTo>
                    <a:lnTo>
                      <a:pt x="1723" y="395"/>
                    </a:lnTo>
                    <a:lnTo>
                      <a:pt x="1725" y="395"/>
                    </a:lnTo>
                    <a:lnTo>
                      <a:pt x="1727" y="395"/>
                    </a:lnTo>
                    <a:lnTo>
                      <a:pt x="1730" y="395"/>
                    </a:lnTo>
                    <a:lnTo>
                      <a:pt x="1732" y="395"/>
                    </a:lnTo>
                    <a:lnTo>
                      <a:pt x="1735" y="395"/>
                    </a:lnTo>
                    <a:lnTo>
                      <a:pt x="1737" y="395"/>
                    </a:lnTo>
                    <a:lnTo>
                      <a:pt x="1740" y="395"/>
                    </a:lnTo>
                    <a:lnTo>
                      <a:pt x="1742" y="395"/>
                    </a:lnTo>
                    <a:lnTo>
                      <a:pt x="1744" y="395"/>
                    </a:lnTo>
                    <a:lnTo>
                      <a:pt x="1747" y="395"/>
                    </a:lnTo>
                    <a:lnTo>
                      <a:pt x="1749" y="395"/>
                    </a:lnTo>
                    <a:lnTo>
                      <a:pt x="1752" y="395"/>
                    </a:lnTo>
                    <a:lnTo>
                      <a:pt x="1754" y="395"/>
                    </a:lnTo>
                    <a:lnTo>
                      <a:pt x="1756" y="395"/>
                    </a:lnTo>
                    <a:lnTo>
                      <a:pt x="1759" y="395"/>
                    </a:lnTo>
                    <a:lnTo>
                      <a:pt x="1761" y="395"/>
                    </a:lnTo>
                    <a:lnTo>
                      <a:pt x="1764" y="395"/>
                    </a:lnTo>
                    <a:lnTo>
                      <a:pt x="1766" y="395"/>
                    </a:lnTo>
                    <a:lnTo>
                      <a:pt x="1768" y="395"/>
                    </a:lnTo>
                    <a:lnTo>
                      <a:pt x="1771" y="395"/>
                    </a:lnTo>
                    <a:lnTo>
                      <a:pt x="1773" y="395"/>
                    </a:lnTo>
                    <a:lnTo>
                      <a:pt x="1776" y="395"/>
                    </a:lnTo>
                    <a:lnTo>
                      <a:pt x="1778" y="395"/>
                    </a:lnTo>
                    <a:lnTo>
                      <a:pt x="1781" y="395"/>
                    </a:lnTo>
                    <a:lnTo>
                      <a:pt x="1783" y="395"/>
                    </a:lnTo>
                    <a:lnTo>
                      <a:pt x="1785" y="395"/>
                    </a:lnTo>
                    <a:lnTo>
                      <a:pt x="1788" y="395"/>
                    </a:lnTo>
                    <a:lnTo>
                      <a:pt x="1790" y="395"/>
                    </a:lnTo>
                    <a:lnTo>
                      <a:pt x="1793" y="395"/>
                    </a:lnTo>
                    <a:lnTo>
                      <a:pt x="1795" y="395"/>
                    </a:lnTo>
                    <a:lnTo>
                      <a:pt x="1797" y="395"/>
                    </a:lnTo>
                    <a:lnTo>
                      <a:pt x="1800" y="395"/>
                    </a:lnTo>
                    <a:lnTo>
                      <a:pt x="1802" y="395"/>
                    </a:lnTo>
                    <a:lnTo>
                      <a:pt x="1805" y="395"/>
                    </a:lnTo>
                    <a:lnTo>
                      <a:pt x="1807" y="395"/>
                    </a:lnTo>
                    <a:lnTo>
                      <a:pt x="1809" y="395"/>
                    </a:lnTo>
                    <a:lnTo>
                      <a:pt x="1812" y="395"/>
                    </a:lnTo>
                    <a:lnTo>
                      <a:pt x="1814" y="395"/>
                    </a:lnTo>
                    <a:lnTo>
                      <a:pt x="1817" y="395"/>
                    </a:lnTo>
                    <a:lnTo>
                      <a:pt x="1819" y="395"/>
                    </a:lnTo>
                    <a:lnTo>
                      <a:pt x="1822" y="395"/>
                    </a:lnTo>
                    <a:lnTo>
                      <a:pt x="1824" y="395"/>
                    </a:lnTo>
                    <a:lnTo>
                      <a:pt x="1826" y="395"/>
                    </a:lnTo>
                    <a:lnTo>
                      <a:pt x="1829" y="395"/>
                    </a:lnTo>
                    <a:lnTo>
                      <a:pt x="1831" y="395"/>
                    </a:lnTo>
                    <a:lnTo>
                      <a:pt x="1834" y="395"/>
                    </a:lnTo>
                    <a:lnTo>
                      <a:pt x="1836" y="395"/>
                    </a:lnTo>
                    <a:lnTo>
                      <a:pt x="1838" y="395"/>
                    </a:lnTo>
                    <a:lnTo>
                      <a:pt x="1841" y="395"/>
                    </a:lnTo>
                    <a:lnTo>
                      <a:pt x="1843" y="395"/>
                    </a:lnTo>
                    <a:lnTo>
                      <a:pt x="1846" y="395"/>
                    </a:lnTo>
                    <a:lnTo>
                      <a:pt x="1848" y="395"/>
                    </a:lnTo>
                    <a:lnTo>
                      <a:pt x="1851" y="395"/>
                    </a:lnTo>
                    <a:lnTo>
                      <a:pt x="1853" y="395"/>
                    </a:lnTo>
                    <a:lnTo>
                      <a:pt x="1855" y="395"/>
                    </a:lnTo>
                    <a:lnTo>
                      <a:pt x="1858" y="395"/>
                    </a:lnTo>
                    <a:lnTo>
                      <a:pt x="1860" y="395"/>
                    </a:lnTo>
                    <a:lnTo>
                      <a:pt x="1863" y="395"/>
                    </a:lnTo>
                    <a:lnTo>
                      <a:pt x="1865" y="395"/>
                    </a:lnTo>
                    <a:lnTo>
                      <a:pt x="1867" y="395"/>
                    </a:lnTo>
                    <a:lnTo>
                      <a:pt x="1870" y="395"/>
                    </a:lnTo>
                    <a:lnTo>
                      <a:pt x="1872" y="395"/>
                    </a:lnTo>
                    <a:lnTo>
                      <a:pt x="1875" y="395"/>
                    </a:lnTo>
                    <a:lnTo>
                      <a:pt x="1877" y="395"/>
                    </a:lnTo>
                    <a:lnTo>
                      <a:pt x="1879" y="395"/>
                    </a:lnTo>
                    <a:lnTo>
                      <a:pt x="1882" y="395"/>
                    </a:lnTo>
                    <a:lnTo>
                      <a:pt x="1884" y="395"/>
                    </a:lnTo>
                    <a:lnTo>
                      <a:pt x="1887" y="395"/>
                    </a:lnTo>
                    <a:lnTo>
                      <a:pt x="1889" y="395"/>
                    </a:lnTo>
                    <a:lnTo>
                      <a:pt x="1892" y="395"/>
                    </a:lnTo>
                    <a:lnTo>
                      <a:pt x="1894" y="395"/>
                    </a:lnTo>
                    <a:lnTo>
                      <a:pt x="1896" y="395"/>
                    </a:lnTo>
                    <a:lnTo>
                      <a:pt x="1899" y="395"/>
                    </a:lnTo>
                    <a:lnTo>
                      <a:pt x="1901" y="395"/>
                    </a:lnTo>
                    <a:lnTo>
                      <a:pt x="1904" y="395"/>
                    </a:lnTo>
                    <a:lnTo>
                      <a:pt x="1906" y="395"/>
                    </a:lnTo>
                    <a:lnTo>
                      <a:pt x="1908" y="395"/>
                    </a:lnTo>
                    <a:lnTo>
                      <a:pt x="1911" y="395"/>
                    </a:lnTo>
                    <a:lnTo>
                      <a:pt x="1913" y="395"/>
                    </a:lnTo>
                    <a:lnTo>
                      <a:pt x="1916" y="395"/>
                    </a:lnTo>
                    <a:lnTo>
                      <a:pt x="1918" y="395"/>
                    </a:lnTo>
                    <a:lnTo>
                      <a:pt x="1920" y="395"/>
                    </a:lnTo>
                    <a:lnTo>
                      <a:pt x="1923" y="395"/>
                    </a:lnTo>
                    <a:lnTo>
                      <a:pt x="1925" y="395"/>
                    </a:lnTo>
                    <a:lnTo>
                      <a:pt x="1928" y="395"/>
                    </a:lnTo>
                    <a:lnTo>
                      <a:pt x="1930" y="395"/>
                    </a:lnTo>
                    <a:lnTo>
                      <a:pt x="1933" y="395"/>
                    </a:lnTo>
                    <a:lnTo>
                      <a:pt x="1935" y="395"/>
                    </a:lnTo>
                    <a:lnTo>
                      <a:pt x="1937" y="395"/>
                    </a:lnTo>
                    <a:lnTo>
                      <a:pt x="1940" y="395"/>
                    </a:lnTo>
                    <a:lnTo>
                      <a:pt x="1942" y="395"/>
                    </a:lnTo>
                    <a:lnTo>
                      <a:pt x="1945" y="395"/>
                    </a:lnTo>
                    <a:lnTo>
                      <a:pt x="1947" y="395"/>
                    </a:lnTo>
                    <a:lnTo>
                      <a:pt x="1949" y="395"/>
                    </a:lnTo>
                    <a:lnTo>
                      <a:pt x="1952" y="395"/>
                    </a:lnTo>
                    <a:lnTo>
                      <a:pt x="1954" y="395"/>
                    </a:lnTo>
                    <a:lnTo>
                      <a:pt x="1957" y="395"/>
                    </a:lnTo>
                    <a:lnTo>
                      <a:pt x="1959" y="395"/>
                    </a:lnTo>
                    <a:lnTo>
                      <a:pt x="1961" y="395"/>
                    </a:lnTo>
                    <a:lnTo>
                      <a:pt x="1964" y="395"/>
                    </a:lnTo>
                    <a:lnTo>
                      <a:pt x="1966" y="395"/>
                    </a:lnTo>
                    <a:lnTo>
                      <a:pt x="1969" y="395"/>
                    </a:lnTo>
                    <a:lnTo>
                      <a:pt x="1971" y="395"/>
                    </a:lnTo>
                    <a:lnTo>
                      <a:pt x="1974" y="395"/>
                    </a:lnTo>
                    <a:lnTo>
                      <a:pt x="1976" y="395"/>
                    </a:lnTo>
                    <a:lnTo>
                      <a:pt x="1978" y="395"/>
                    </a:lnTo>
                    <a:lnTo>
                      <a:pt x="1981" y="395"/>
                    </a:lnTo>
                    <a:lnTo>
                      <a:pt x="1983" y="395"/>
                    </a:lnTo>
                    <a:lnTo>
                      <a:pt x="1986" y="395"/>
                    </a:lnTo>
                    <a:lnTo>
                      <a:pt x="1988" y="395"/>
                    </a:lnTo>
                    <a:lnTo>
                      <a:pt x="1990" y="395"/>
                    </a:lnTo>
                    <a:lnTo>
                      <a:pt x="1993" y="395"/>
                    </a:lnTo>
                    <a:lnTo>
                      <a:pt x="1995" y="395"/>
                    </a:lnTo>
                    <a:lnTo>
                      <a:pt x="1998" y="395"/>
                    </a:lnTo>
                    <a:lnTo>
                      <a:pt x="2000" y="395"/>
                    </a:lnTo>
                    <a:lnTo>
                      <a:pt x="2003" y="395"/>
                    </a:lnTo>
                    <a:lnTo>
                      <a:pt x="2005" y="395"/>
                    </a:lnTo>
                    <a:lnTo>
                      <a:pt x="2007" y="395"/>
                    </a:lnTo>
                    <a:lnTo>
                      <a:pt x="2010" y="395"/>
                    </a:lnTo>
                    <a:lnTo>
                      <a:pt x="2012" y="395"/>
                    </a:lnTo>
                    <a:lnTo>
                      <a:pt x="2015" y="395"/>
                    </a:lnTo>
                    <a:lnTo>
                      <a:pt x="2017" y="395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" name="Freeform 14960"/>
              <p:cNvSpPr>
                <a:spLocks/>
              </p:cNvSpPr>
              <p:nvPr/>
            </p:nvSpPr>
            <p:spPr bwMode="auto">
              <a:xfrm>
                <a:off x="553083" y="2706978"/>
                <a:ext cx="2803025" cy="367621"/>
              </a:xfrm>
              <a:custGeom>
                <a:avLst/>
                <a:gdLst>
                  <a:gd name="T0" fmla="*/ 29 w 2017"/>
                  <a:gd name="T1" fmla="*/ 412 h 412"/>
                  <a:gd name="T2" fmla="*/ 63 w 2017"/>
                  <a:gd name="T3" fmla="*/ 412 h 412"/>
                  <a:gd name="T4" fmla="*/ 96 w 2017"/>
                  <a:gd name="T5" fmla="*/ 412 h 412"/>
                  <a:gd name="T6" fmla="*/ 130 w 2017"/>
                  <a:gd name="T7" fmla="*/ 412 h 412"/>
                  <a:gd name="T8" fmla="*/ 164 w 2017"/>
                  <a:gd name="T9" fmla="*/ 412 h 412"/>
                  <a:gd name="T10" fmla="*/ 198 w 2017"/>
                  <a:gd name="T11" fmla="*/ 412 h 412"/>
                  <a:gd name="T12" fmla="*/ 232 w 2017"/>
                  <a:gd name="T13" fmla="*/ 412 h 412"/>
                  <a:gd name="T14" fmla="*/ 265 w 2017"/>
                  <a:gd name="T15" fmla="*/ 412 h 412"/>
                  <a:gd name="T16" fmla="*/ 299 w 2017"/>
                  <a:gd name="T17" fmla="*/ 412 h 412"/>
                  <a:gd name="T18" fmla="*/ 333 w 2017"/>
                  <a:gd name="T19" fmla="*/ 412 h 412"/>
                  <a:gd name="T20" fmla="*/ 367 w 2017"/>
                  <a:gd name="T21" fmla="*/ 412 h 412"/>
                  <a:gd name="T22" fmla="*/ 400 w 2017"/>
                  <a:gd name="T23" fmla="*/ 412 h 412"/>
                  <a:gd name="T24" fmla="*/ 434 w 2017"/>
                  <a:gd name="T25" fmla="*/ 412 h 412"/>
                  <a:gd name="T26" fmla="*/ 468 w 2017"/>
                  <a:gd name="T27" fmla="*/ 412 h 412"/>
                  <a:gd name="T28" fmla="*/ 502 w 2017"/>
                  <a:gd name="T29" fmla="*/ 412 h 412"/>
                  <a:gd name="T30" fmla="*/ 536 w 2017"/>
                  <a:gd name="T31" fmla="*/ 412 h 412"/>
                  <a:gd name="T32" fmla="*/ 569 w 2017"/>
                  <a:gd name="T33" fmla="*/ 412 h 412"/>
                  <a:gd name="T34" fmla="*/ 603 w 2017"/>
                  <a:gd name="T35" fmla="*/ 412 h 412"/>
                  <a:gd name="T36" fmla="*/ 637 w 2017"/>
                  <a:gd name="T37" fmla="*/ 412 h 412"/>
                  <a:gd name="T38" fmla="*/ 671 w 2017"/>
                  <a:gd name="T39" fmla="*/ 412 h 412"/>
                  <a:gd name="T40" fmla="*/ 704 w 2017"/>
                  <a:gd name="T41" fmla="*/ 412 h 412"/>
                  <a:gd name="T42" fmla="*/ 738 w 2017"/>
                  <a:gd name="T43" fmla="*/ 412 h 412"/>
                  <a:gd name="T44" fmla="*/ 772 w 2017"/>
                  <a:gd name="T45" fmla="*/ 412 h 412"/>
                  <a:gd name="T46" fmla="*/ 806 w 2017"/>
                  <a:gd name="T47" fmla="*/ 412 h 412"/>
                  <a:gd name="T48" fmla="*/ 840 w 2017"/>
                  <a:gd name="T49" fmla="*/ 412 h 412"/>
                  <a:gd name="T50" fmla="*/ 873 w 2017"/>
                  <a:gd name="T51" fmla="*/ 412 h 412"/>
                  <a:gd name="T52" fmla="*/ 907 w 2017"/>
                  <a:gd name="T53" fmla="*/ 412 h 412"/>
                  <a:gd name="T54" fmla="*/ 941 w 2017"/>
                  <a:gd name="T55" fmla="*/ 314 h 412"/>
                  <a:gd name="T56" fmla="*/ 975 w 2017"/>
                  <a:gd name="T57" fmla="*/ 5 h 412"/>
                  <a:gd name="T58" fmla="*/ 1008 w 2017"/>
                  <a:gd name="T59" fmla="*/ 258 h 412"/>
                  <a:gd name="T60" fmla="*/ 1042 w 2017"/>
                  <a:gd name="T61" fmla="*/ 412 h 412"/>
                  <a:gd name="T62" fmla="*/ 1076 w 2017"/>
                  <a:gd name="T63" fmla="*/ 412 h 412"/>
                  <a:gd name="T64" fmla="*/ 1110 w 2017"/>
                  <a:gd name="T65" fmla="*/ 412 h 412"/>
                  <a:gd name="T66" fmla="*/ 1144 w 2017"/>
                  <a:gd name="T67" fmla="*/ 412 h 412"/>
                  <a:gd name="T68" fmla="*/ 1177 w 2017"/>
                  <a:gd name="T69" fmla="*/ 412 h 412"/>
                  <a:gd name="T70" fmla="*/ 1211 w 2017"/>
                  <a:gd name="T71" fmla="*/ 412 h 412"/>
                  <a:gd name="T72" fmla="*/ 1245 w 2017"/>
                  <a:gd name="T73" fmla="*/ 412 h 412"/>
                  <a:gd name="T74" fmla="*/ 1279 w 2017"/>
                  <a:gd name="T75" fmla="*/ 412 h 412"/>
                  <a:gd name="T76" fmla="*/ 1312 w 2017"/>
                  <a:gd name="T77" fmla="*/ 412 h 412"/>
                  <a:gd name="T78" fmla="*/ 1346 w 2017"/>
                  <a:gd name="T79" fmla="*/ 412 h 412"/>
                  <a:gd name="T80" fmla="*/ 1380 w 2017"/>
                  <a:gd name="T81" fmla="*/ 412 h 412"/>
                  <a:gd name="T82" fmla="*/ 1414 w 2017"/>
                  <a:gd name="T83" fmla="*/ 412 h 412"/>
                  <a:gd name="T84" fmla="*/ 1448 w 2017"/>
                  <a:gd name="T85" fmla="*/ 412 h 412"/>
                  <a:gd name="T86" fmla="*/ 1481 w 2017"/>
                  <a:gd name="T87" fmla="*/ 412 h 412"/>
                  <a:gd name="T88" fmla="*/ 1515 w 2017"/>
                  <a:gd name="T89" fmla="*/ 412 h 412"/>
                  <a:gd name="T90" fmla="*/ 1549 w 2017"/>
                  <a:gd name="T91" fmla="*/ 412 h 412"/>
                  <a:gd name="T92" fmla="*/ 1583 w 2017"/>
                  <a:gd name="T93" fmla="*/ 412 h 412"/>
                  <a:gd name="T94" fmla="*/ 1616 w 2017"/>
                  <a:gd name="T95" fmla="*/ 412 h 412"/>
                  <a:gd name="T96" fmla="*/ 1650 w 2017"/>
                  <a:gd name="T97" fmla="*/ 412 h 412"/>
                  <a:gd name="T98" fmla="*/ 1684 w 2017"/>
                  <a:gd name="T99" fmla="*/ 412 h 412"/>
                  <a:gd name="T100" fmla="*/ 1718 w 2017"/>
                  <a:gd name="T101" fmla="*/ 412 h 412"/>
                  <a:gd name="T102" fmla="*/ 1752 w 2017"/>
                  <a:gd name="T103" fmla="*/ 412 h 412"/>
                  <a:gd name="T104" fmla="*/ 1785 w 2017"/>
                  <a:gd name="T105" fmla="*/ 412 h 412"/>
                  <a:gd name="T106" fmla="*/ 1819 w 2017"/>
                  <a:gd name="T107" fmla="*/ 412 h 412"/>
                  <a:gd name="T108" fmla="*/ 1853 w 2017"/>
                  <a:gd name="T109" fmla="*/ 412 h 412"/>
                  <a:gd name="T110" fmla="*/ 1887 w 2017"/>
                  <a:gd name="T111" fmla="*/ 412 h 412"/>
                  <a:gd name="T112" fmla="*/ 1920 w 2017"/>
                  <a:gd name="T113" fmla="*/ 412 h 412"/>
                  <a:gd name="T114" fmla="*/ 1954 w 2017"/>
                  <a:gd name="T115" fmla="*/ 412 h 412"/>
                  <a:gd name="T116" fmla="*/ 1988 w 2017"/>
                  <a:gd name="T117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412">
                    <a:moveTo>
                      <a:pt x="0" y="412"/>
                    </a:moveTo>
                    <a:lnTo>
                      <a:pt x="0" y="412"/>
                    </a:lnTo>
                    <a:lnTo>
                      <a:pt x="2" y="412"/>
                    </a:lnTo>
                    <a:lnTo>
                      <a:pt x="5" y="412"/>
                    </a:lnTo>
                    <a:lnTo>
                      <a:pt x="7" y="412"/>
                    </a:lnTo>
                    <a:lnTo>
                      <a:pt x="10" y="412"/>
                    </a:lnTo>
                    <a:lnTo>
                      <a:pt x="12" y="412"/>
                    </a:lnTo>
                    <a:lnTo>
                      <a:pt x="14" y="412"/>
                    </a:lnTo>
                    <a:lnTo>
                      <a:pt x="17" y="412"/>
                    </a:lnTo>
                    <a:lnTo>
                      <a:pt x="19" y="412"/>
                    </a:lnTo>
                    <a:lnTo>
                      <a:pt x="22" y="412"/>
                    </a:lnTo>
                    <a:lnTo>
                      <a:pt x="24" y="412"/>
                    </a:lnTo>
                    <a:lnTo>
                      <a:pt x="26" y="412"/>
                    </a:lnTo>
                    <a:lnTo>
                      <a:pt x="29" y="412"/>
                    </a:lnTo>
                    <a:lnTo>
                      <a:pt x="31" y="412"/>
                    </a:lnTo>
                    <a:lnTo>
                      <a:pt x="34" y="412"/>
                    </a:lnTo>
                    <a:lnTo>
                      <a:pt x="36" y="412"/>
                    </a:lnTo>
                    <a:lnTo>
                      <a:pt x="39" y="412"/>
                    </a:lnTo>
                    <a:lnTo>
                      <a:pt x="41" y="412"/>
                    </a:lnTo>
                    <a:lnTo>
                      <a:pt x="43" y="412"/>
                    </a:lnTo>
                    <a:lnTo>
                      <a:pt x="46" y="412"/>
                    </a:lnTo>
                    <a:lnTo>
                      <a:pt x="48" y="412"/>
                    </a:lnTo>
                    <a:lnTo>
                      <a:pt x="51" y="412"/>
                    </a:lnTo>
                    <a:lnTo>
                      <a:pt x="53" y="412"/>
                    </a:lnTo>
                    <a:lnTo>
                      <a:pt x="55" y="412"/>
                    </a:lnTo>
                    <a:lnTo>
                      <a:pt x="58" y="412"/>
                    </a:lnTo>
                    <a:lnTo>
                      <a:pt x="60" y="412"/>
                    </a:lnTo>
                    <a:lnTo>
                      <a:pt x="63" y="412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70" y="412"/>
                    </a:lnTo>
                    <a:lnTo>
                      <a:pt x="72" y="412"/>
                    </a:lnTo>
                    <a:lnTo>
                      <a:pt x="75" y="412"/>
                    </a:lnTo>
                    <a:lnTo>
                      <a:pt x="77" y="412"/>
                    </a:lnTo>
                    <a:lnTo>
                      <a:pt x="80" y="412"/>
                    </a:lnTo>
                    <a:lnTo>
                      <a:pt x="82" y="412"/>
                    </a:lnTo>
                    <a:lnTo>
                      <a:pt x="84" y="412"/>
                    </a:lnTo>
                    <a:lnTo>
                      <a:pt x="87" y="412"/>
                    </a:lnTo>
                    <a:lnTo>
                      <a:pt x="89" y="412"/>
                    </a:lnTo>
                    <a:lnTo>
                      <a:pt x="92" y="412"/>
                    </a:lnTo>
                    <a:lnTo>
                      <a:pt x="94" y="412"/>
                    </a:lnTo>
                    <a:lnTo>
                      <a:pt x="96" y="412"/>
                    </a:lnTo>
                    <a:lnTo>
                      <a:pt x="99" y="412"/>
                    </a:lnTo>
                    <a:lnTo>
                      <a:pt x="101" y="412"/>
                    </a:lnTo>
                    <a:lnTo>
                      <a:pt x="104" y="412"/>
                    </a:lnTo>
                    <a:lnTo>
                      <a:pt x="106" y="412"/>
                    </a:lnTo>
                    <a:lnTo>
                      <a:pt x="108" y="412"/>
                    </a:lnTo>
                    <a:lnTo>
                      <a:pt x="111" y="412"/>
                    </a:lnTo>
                    <a:lnTo>
                      <a:pt x="113" y="412"/>
                    </a:lnTo>
                    <a:lnTo>
                      <a:pt x="116" y="412"/>
                    </a:lnTo>
                    <a:lnTo>
                      <a:pt x="118" y="412"/>
                    </a:lnTo>
                    <a:lnTo>
                      <a:pt x="121" y="412"/>
                    </a:lnTo>
                    <a:lnTo>
                      <a:pt x="123" y="412"/>
                    </a:lnTo>
                    <a:lnTo>
                      <a:pt x="125" y="412"/>
                    </a:lnTo>
                    <a:lnTo>
                      <a:pt x="128" y="412"/>
                    </a:lnTo>
                    <a:lnTo>
                      <a:pt x="130" y="412"/>
                    </a:lnTo>
                    <a:lnTo>
                      <a:pt x="133" y="412"/>
                    </a:lnTo>
                    <a:lnTo>
                      <a:pt x="135" y="412"/>
                    </a:lnTo>
                    <a:lnTo>
                      <a:pt x="137" y="412"/>
                    </a:lnTo>
                    <a:lnTo>
                      <a:pt x="140" y="412"/>
                    </a:lnTo>
                    <a:lnTo>
                      <a:pt x="142" y="412"/>
                    </a:lnTo>
                    <a:lnTo>
                      <a:pt x="145" y="412"/>
                    </a:lnTo>
                    <a:lnTo>
                      <a:pt x="147" y="412"/>
                    </a:lnTo>
                    <a:lnTo>
                      <a:pt x="150" y="412"/>
                    </a:lnTo>
                    <a:lnTo>
                      <a:pt x="152" y="412"/>
                    </a:lnTo>
                    <a:lnTo>
                      <a:pt x="154" y="412"/>
                    </a:lnTo>
                    <a:lnTo>
                      <a:pt x="157" y="412"/>
                    </a:lnTo>
                    <a:lnTo>
                      <a:pt x="159" y="412"/>
                    </a:lnTo>
                    <a:lnTo>
                      <a:pt x="162" y="412"/>
                    </a:lnTo>
                    <a:lnTo>
                      <a:pt x="164" y="412"/>
                    </a:lnTo>
                    <a:lnTo>
                      <a:pt x="166" y="412"/>
                    </a:lnTo>
                    <a:lnTo>
                      <a:pt x="169" y="412"/>
                    </a:lnTo>
                    <a:lnTo>
                      <a:pt x="171" y="412"/>
                    </a:lnTo>
                    <a:lnTo>
                      <a:pt x="174" y="412"/>
                    </a:lnTo>
                    <a:lnTo>
                      <a:pt x="176" y="412"/>
                    </a:lnTo>
                    <a:lnTo>
                      <a:pt x="178" y="412"/>
                    </a:lnTo>
                    <a:lnTo>
                      <a:pt x="181" y="412"/>
                    </a:lnTo>
                    <a:lnTo>
                      <a:pt x="183" y="412"/>
                    </a:lnTo>
                    <a:lnTo>
                      <a:pt x="186" y="412"/>
                    </a:lnTo>
                    <a:lnTo>
                      <a:pt x="188" y="412"/>
                    </a:lnTo>
                    <a:lnTo>
                      <a:pt x="191" y="412"/>
                    </a:lnTo>
                    <a:lnTo>
                      <a:pt x="193" y="412"/>
                    </a:lnTo>
                    <a:lnTo>
                      <a:pt x="195" y="412"/>
                    </a:lnTo>
                    <a:lnTo>
                      <a:pt x="198" y="412"/>
                    </a:lnTo>
                    <a:lnTo>
                      <a:pt x="200" y="412"/>
                    </a:lnTo>
                    <a:lnTo>
                      <a:pt x="203" y="412"/>
                    </a:lnTo>
                    <a:lnTo>
                      <a:pt x="205" y="412"/>
                    </a:lnTo>
                    <a:lnTo>
                      <a:pt x="207" y="412"/>
                    </a:lnTo>
                    <a:lnTo>
                      <a:pt x="210" y="412"/>
                    </a:lnTo>
                    <a:lnTo>
                      <a:pt x="212" y="412"/>
                    </a:lnTo>
                    <a:lnTo>
                      <a:pt x="215" y="412"/>
                    </a:lnTo>
                    <a:lnTo>
                      <a:pt x="217" y="412"/>
                    </a:lnTo>
                    <a:lnTo>
                      <a:pt x="219" y="412"/>
                    </a:lnTo>
                    <a:lnTo>
                      <a:pt x="222" y="412"/>
                    </a:lnTo>
                    <a:lnTo>
                      <a:pt x="224" y="412"/>
                    </a:lnTo>
                    <a:lnTo>
                      <a:pt x="227" y="412"/>
                    </a:lnTo>
                    <a:lnTo>
                      <a:pt x="229" y="412"/>
                    </a:lnTo>
                    <a:lnTo>
                      <a:pt x="232" y="412"/>
                    </a:lnTo>
                    <a:lnTo>
                      <a:pt x="234" y="412"/>
                    </a:lnTo>
                    <a:lnTo>
                      <a:pt x="236" y="412"/>
                    </a:lnTo>
                    <a:lnTo>
                      <a:pt x="239" y="412"/>
                    </a:lnTo>
                    <a:lnTo>
                      <a:pt x="241" y="412"/>
                    </a:lnTo>
                    <a:lnTo>
                      <a:pt x="244" y="412"/>
                    </a:lnTo>
                    <a:lnTo>
                      <a:pt x="246" y="412"/>
                    </a:lnTo>
                    <a:lnTo>
                      <a:pt x="248" y="412"/>
                    </a:lnTo>
                    <a:lnTo>
                      <a:pt x="251" y="412"/>
                    </a:lnTo>
                    <a:lnTo>
                      <a:pt x="253" y="412"/>
                    </a:lnTo>
                    <a:lnTo>
                      <a:pt x="256" y="412"/>
                    </a:lnTo>
                    <a:lnTo>
                      <a:pt x="258" y="412"/>
                    </a:lnTo>
                    <a:lnTo>
                      <a:pt x="260" y="412"/>
                    </a:lnTo>
                    <a:lnTo>
                      <a:pt x="263" y="412"/>
                    </a:lnTo>
                    <a:lnTo>
                      <a:pt x="265" y="412"/>
                    </a:lnTo>
                    <a:lnTo>
                      <a:pt x="268" y="412"/>
                    </a:lnTo>
                    <a:lnTo>
                      <a:pt x="270" y="412"/>
                    </a:lnTo>
                    <a:lnTo>
                      <a:pt x="273" y="412"/>
                    </a:lnTo>
                    <a:lnTo>
                      <a:pt x="275" y="412"/>
                    </a:lnTo>
                    <a:lnTo>
                      <a:pt x="277" y="412"/>
                    </a:lnTo>
                    <a:lnTo>
                      <a:pt x="280" y="412"/>
                    </a:lnTo>
                    <a:lnTo>
                      <a:pt x="282" y="412"/>
                    </a:lnTo>
                    <a:lnTo>
                      <a:pt x="285" y="412"/>
                    </a:lnTo>
                    <a:lnTo>
                      <a:pt x="287" y="412"/>
                    </a:lnTo>
                    <a:lnTo>
                      <a:pt x="289" y="412"/>
                    </a:lnTo>
                    <a:lnTo>
                      <a:pt x="292" y="412"/>
                    </a:lnTo>
                    <a:lnTo>
                      <a:pt x="294" y="412"/>
                    </a:lnTo>
                    <a:lnTo>
                      <a:pt x="297" y="412"/>
                    </a:lnTo>
                    <a:lnTo>
                      <a:pt x="299" y="412"/>
                    </a:lnTo>
                    <a:lnTo>
                      <a:pt x="302" y="412"/>
                    </a:lnTo>
                    <a:lnTo>
                      <a:pt x="304" y="412"/>
                    </a:lnTo>
                    <a:lnTo>
                      <a:pt x="306" y="412"/>
                    </a:lnTo>
                    <a:lnTo>
                      <a:pt x="309" y="412"/>
                    </a:lnTo>
                    <a:lnTo>
                      <a:pt x="311" y="412"/>
                    </a:lnTo>
                    <a:lnTo>
                      <a:pt x="314" y="412"/>
                    </a:lnTo>
                    <a:lnTo>
                      <a:pt x="316" y="412"/>
                    </a:lnTo>
                    <a:lnTo>
                      <a:pt x="318" y="412"/>
                    </a:lnTo>
                    <a:lnTo>
                      <a:pt x="321" y="412"/>
                    </a:lnTo>
                    <a:lnTo>
                      <a:pt x="323" y="412"/>
                    </a:lnTo>
                    <a:lnTo>
                      <a:pt x="326" y="412"/>
                    </a:lnTo>
                    <a:lnTo>
                      <a:pt x="328" y="412"/>
                    </a:lnTo>
                    <a:lnTo>
                      <a:pt x="330" y="412"/>
                    </a:lnTo>
                    <a:lnTo>
                      <a:pt x="333" y="412"/>
                    </a:lnTo>
                    <a:lnTo>
                      <a:pt x="335" y="412"/>
                    </a:lnTo>
                    <a:lnTo>
                      <a:pt x="338" y="412"/>
                    </a:lnTo>
                    <a:lnTo>
                      <a:pt x="340" y="412"/>
                    </a:lnTo>
                    <a:lnTo>
                      <a:pt x="343" y="412"/>
                    </a:lnTo>
                    <a:lnTo>
                      <a:pt x="345" y="412"/>
                    </a:lnTo>
                    <a:lnTo>
                      <a:pt x="347" y="412"/>
                    </a:lnTo>
                    <a:lnTo>
                      <a:pt x="350" y="412"/>
                    </a:lnTo>
                    <a:lnTo>
                      <a:pt x="352" y="412"/>
                    </a:lnTo>
                    <a:lnTo>
                      <a:pt x="355" y="412"/>
                    </a:lnTo>
                    <a:lnTo>
                      <a:pt x="357" y="412"/>
                    </a:lnTo>
                    <a:lnTo>
                      <a:pt x="359" y="412"/>
                    </a:lnTo>
                    <a:lnTo>
                      <a:pt x="362" y="412"/>
                    </a:lnTo>
                    <a:lnTo>
                      <a:pt x="364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4" y="412"/>
                    </a:lnTo>
                    <a:lnTo>
                      <a:pt x="376" y="412"/>
                    </a:lnTo>
                    <a:lnTo>
                      <a:pt x="379" y="412"/>
                    </a:lnTo>
                    <a:lnTo>
                      <a:pt x="381" y="412"/>
                    </a:lnTo>
                    <a:lnTo>
                      <a:pt x="384" y="412"/>
                    </a:lnTo>
                    <a:lnTo>
                      <a:pt x="386" y="412"/>
                    </a:lnTo>
                    <a:lnTo>
                      <a:pt x="388" y="412"/>
                    </a:lnTo>
                    <a:lnTo>
                      <a:pt x="391" y="412"/>
                    </a:lnTo>
                    <a:lnTo>
                      <a:pt x="393" y="412"/>
                    </a:lnTo>
                    <a:lnTo>
                      <a:pt x="396" y="412"/>
                    </a:lnTo>
                    <a:lnTo>
                      <a:pt x="398" y="412"/>
                    </a:lnTo>
                    <a:lnTo>
                      <a:pt x="400" y="412"/>
                    </a:lnTo>
                    <a:lnTo>
                      <a:pt x="403" y="412"/>
                    </a:lnTo>
                    <a:lnTo>
                      <a:pt x="405" y="412"/>
                    </a:lnTo>
                    <a:lnTo>
                      <a:pt x="408" y="412"/>
                    </a:lnTo>
                    <a:lnTo>
                      <a:pt x="410" y="412"/>
                    </a:lnTo>
                    <a:lnTo>
                      <a:pt x="412" y="412"/>
                    </a:lnTo>
                    <a:lnTo>
                      <a:pt x="415" y="412"/>
                    </a:lnTo>
                    <a:lnTo>
                      <a:pt x="417" y="412"/>
                    </a:lnTo>
                    <a:lnTo>
                      <a:pt x="420" y="412"/>
                    </a:lnTo>
                    <a:lnTo>
                      <a:pt x="422" y="412"/>
                    </a:lnTo>
                    <a:lnTo>
                      <a:pt x="425" y="412"/>
                    </a:lnTo>
                    <a:lnTo>
                      <a:pt x="427" y="412"/>
                    </a:lnTo>
                    <a:lnTo>
                      <a:pt x="429" y="412"/>
                    </a:lnTo>
                    <a:lnTo>
                      <a:pt x="432" y="412"/>
                    </a:lnTo>
                    <a:lnTo>
                      <a:pt x="434" y="412"/>
                    </a:lnTo>
                    <a:lnTo>
                      <a:pt x="437" y="412"/>
                    </a:lnTo>
                    <a:lnTo>
                      <a:pt x="439" y="412"/>
                    </a:lnTo>
                    <a:lnTo>
                      <a:pt x="441" y="412"/>
                    </a:lnTo>
                    <a:lnTo>
                      <a:pt x="444" y="412"/>
                    </a:lnTo>
                    <a:lnTo>
                      <a:pt x="446" y="412"/>
                    </a:lnTo>
                    <a:lnTo>
                      <a:pt x="449" y="412"/>
                    </a:lnTo>
                    <a:lnTo>
                      <a:pt x="451" y="412"/>
                    </a:lnTo>
                    <a:lnTo>
                      <a:pt x="454" y="412"/>
                    </a:lnTo>
                    <a:lnTo>
                      <a:pt x="456" y="412"/>
                    </a:lnTo>
                    <a:lnTo>
                      <a:pt x="458" y="412"/>
                    </a:lnTo>
                    <a:lnTo>
                      <a:pt x="461" y="412"/>
                    </a:lnTo>
                    <a:lnTo>
                      <a:pt x="463" y="412"/>
                    </a:lnTo>
                    <a:lnTo>
                      <a:pt x="466" y="412"/>
                    </a:lnTo>
                    <a:lnTo>
                      <a:pt x="468" y="412"/>
                    </a:lnTo>
                    <a:lnTo>
                      <a:pt x="470" y="412"/>
                    </a:lnTo>
                    <a:lnTo>
                      <a:pt x="473" y="412"/>
                    </a:lnTo>
                    <a:lnTo>
                      <a:pt x="475" y="412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2" y="412"/>
                    </a:lnTo>
                    <a:lnTo>
                      <a:pt x="485" y="412"/>
                    </a:lnTo>
                    <a:lnTo>
                      <a:pt x="487" y="412"/>
                    </a:lnTo>
                    <a:lnTo>
                      <a:pt x="490" y="412"/>
                    </a:lnTo>
                    <a:lnTo>
                      <a:pt x="492" y="412"/>
                    </a:lnTo>
                    <a:lnTo>
                      <a:pt x="495" y="412"/>
                    </a:lnTo>
                    <a:lnTo>
                      <a:pt x="497" y="412"/>
                    </a:lnTo>
                    <a:lnTo>
                      <a:pt x="499" y="412"/>
                    </a:lnTo>
                    <a:lnTo>
                      <a:pt x="502" y="412"/>
                    </a:lnTo>
                    <a:lnTo>
                      <a:pt x="504" y="412"/>
                    </a:lnTo>
                    <a:lnTo>
                      <a:pt x="507" y="412"/>
                    </a:lnTo>
                    <a:lnTo>
                      <a:pt x="509" y="412"/>
                    </a:lnTo>
                    <a:lnTo>
                      <a:pt x="511" y="412"/>
                    </a:lnTo>
                    <a:lnTo>
                      <a:pt x="514" y="412"/>
                    </a:lnTo>
                    <a:lnTo>
                      <a:pt x="516" y="412"/>
                    </a:lnTo>
                    <a:lnTo>
                      <a:pt x="519" y="412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6" y="412"/>
                    </a:lnTo>
                    <a:lnTo>
                      <a:pt x="528" y="412"/>
                    </a:lnTo>
                    <a:lnTo>
                      <a:pt x="531" y="412"/>
                    </a:lnTo>
                    <a:lnTo>
                      <a:pt x="533" y="412"/>
                    </a:lnTo>
                    <a:lnTo>
                      <a:pt x="536" y="412"/>
                    </a:lnTo>
                    <a:lnTo>
                      <a:pt x="538" y="412"/>
                    </a:lnTo>
                    <a:lnTo>
                      <a:pt x="540" y="412"/>
                    </a:lnTo>
                    <a:lnTo>
                      <a:pt x="543" y="412"/>
                    </a:lnTo>
                    <a:lnTo>
                      <a:pt x="545" y="412"/>
                    </a:lnTo>
                    <a:lnTo>
                      <a:pt x="548" y="412"/>
                    </a:lnTo>
                    <a:lnTo>
                      <a:pt x="550" y="412"/>
                    </a:lnTo>
                    <a:lnTo>
                      <a:pt x="552" y="412"/>
                    </a:lnTo>
                    <a:lnTo>
                      <a:pt x="555" y="412"/>
                    </a:lnTo>
                    <a:lnTo>
                      <a:pt x="557" y="412"/>
                    </a:lnTo>
                    <a:lnTo>
                      <a:pt x="560" y="412"/>
                    </a:lnTo>
                    <a:lnTo>
                      <a:pt x="562" y="412"/>
                    </a:lnTo>
                    <a:lnTo>
                      <a:pt x="564" y="412"/>
                    </a:lnTo>
                    <a:lnTo>
                      <a:pt x="567" y="412"/>
                    </a:lnTo>
                    <a:lnTo>
                      <a:pt x="569" y="412"/>
                    </a:lnTo>
                    <a:lnTo>
                      <a:pt x="572" y="412"/>
                    </a:lnTo>
                    <a:lnTo>
                      <a:pt x="574" y="412"/>
                    </a:lnTo>
                    <a:lnTo>
                      <a:pt x="577" y="412"/>
                    </a:lnTo>
                    <a:lnTo>
                      <a:pt x="579" y="412"/>
                    </a:lnTo>
                    <a:lnTo>
                      <a:pt x="581" y="412"/>
                    </a:lnTo>
                    <a:lnTo>
                      <a:pt x="584" y="412"/>
                    </a:lnTo>
                    <a:lnTo>
                      <a:pt x="586" y="412"/>
                    </a:lnTo>
                    <a:lnTo>
                      <a:pt x="589" y="412"/>
                    </a:lnTo>
                    <a:lnTo>
                      <a:pt x="591" y="412"/>
                    </a:lnTo>
                    <a:lnTo>
                      <a:pt x="593" y="412"/>
                    </a:lnTo>
                    <a:lnTo>
                      <a:pt x="596" y="412"/>
                    </a:lnTo>
                    <a:lnTo>
                      <a:pt x="598" y="412"/>
                    </a:lnTo>
                    <a:lnTo>
                      <a:pt x="601" y="412"/>
                    </a:lnTo>
                    <a:lnTo>
                      <a:pt x="603" y="412"/>
                    </a:lnTo>
                    <a:lnTo>
                      <a:pt x="606" y="412"/>
                    </a:lnTo>
                    <a:lnTo>
                      <a:pt x="608" y="412"/>
                    </a:lnTo>
                    <a:lnTo>
                      <a:pt x="610" y="412"/>
                    </a:lnTo>
                    <a:lnTo>
                      <a:pt x="613" y="412"/>
                    </a:lnTo>
                    <a:lnTo>
                      <a:pt x="615" y="412"/>
                    </a:lnTo>
                    <a:lnTo>
                      <a:pt x="618" y="412"/>
                    </a:lnTo>
                    <a:lnTo>
                      <a:pt x="620" y="412"/>
                    </a:lnTo>
                    <a:lnTo>
                      <a:pt x="622" y="412"/>
                    </a:lnTo>
                    <a:lnTo>
                      <a:pt x="625" y="412"/>
                    </a:lnTo>
                    <a:lnTo>
                      <a:pt x="627" y="412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4" y="412"/>
                    </a:lnTo>
                    <a:lnTo>
                      <a:pt x="637" y="412"/>
                    </a:lnTo>
                    <a:lnTo>
                      <a:pt x="639" y="412"/>
                    </a:lnTo>
                    <a:lnTo>
                      <a:pt x="642" y="412"/>
                    </a:lnTo>
                    <a:lnTo>
                      <a:pt x="644" y="412"/>
                    </a:lnTo>
                    <a:lnTo>
                      <a:pt x="647" y="412"/>
                    </a:lnTo>
                    <a:lnTo>
                      <a:pt x="649" y="412"/>
                    </a:lnTo>
                    <a:lnTo>
                      <a:pt x="651" y="412"/>
                    </a:lnTo>
                    <a:lnTo>
                      <a:pt x="654" y="412"/>
                    </a:lnTo>
                    <a:lnTo>
                      <a:pt x="656" y="412"/>
                    </a:lnTo>
                    <a:lnTo>
                      <a:pt x="659" y="412"/>
                    </a:lnTo>
                    <a:lnTo>
                      <a:pt x="661" y="412"/>
                    </a:lnTo>
                    <a:lnTo>
                      <a:pt x="663" y="412"/>
                    </a:lnTo>
                    <a:lnTo>
                      <a:pt x="666" y="412"/>
                    </a:lnTo>
                    <a:lnTo>
                      <a:pt x="668" y="412"/>
                    </a:lnTo>
                    <a:lnTo>
                      <a:pt x="671" y="412"/>
                    </a:lnTo>
                    <a:lnTo>
                      <a:pt x="673" y="412"/>
                    </a:lnTo>
                    <a:lnTo>
                      <a:pt x="675" y="412"/>
                    </a:lnTo>
                    <a:lnTo>
                      <a:pt x="678" y="412"/>
                    </a:lnTo>
                    <a:lnTo>
                      <a:pt x="680" y="412"/>
                    </a:lnTo>
                    <a:lnTo>
                      <a:pt x="683" y="412"/>
                    </a:lnTo>
                    <a:lnTo>
                      <a:pt x="685" y="412"/>
                    </a:lnTo>
                    <a:lnTo>
                      <a:pt x="688" y="412"/>
                    </a:lnTo>
                    <a:lnTo>
                      <a:pt x="690" y="412"/>
                    </a:lnTo>
                    <a:lnTo>
                      <a:pt x="692" y="412"/>
                    </a:lnTo>
                    <a:lnTo>
                      <a:pt x="695" y="412"/>
                    </a:lnTo>
                    <a:lnTo>
                      <a:pt x="697" y="412"/>
                    </a:lnTo>
                    <a:lnTo>
                      <a:pt x="700" y="412"/>
                    </a:lnTo>
                    <a:lnTo>
                      <a:pt x="702" y="412"/>
                    </a:lnTo>
                    <a:lnTo>
                      <a:pt x="704" y="412"/>
                    </a:lnTo>
                    <a:lnTo>
                      <a:pt x="707" y="412"/>
                    </a:lnTo>
                    <a:lnTo>
                      <a:pt x="709" y="412"/>
                    </a:lnTo>
                    <a:lnTo>
                      <a:pt x="712" y="412"/>
                    </a:lnTo>
                    <a:lnTo>
                      <a:pt x="714" y="412"/>
                    </a:lnTo>
                    <a:lnTo>
                      <a:pt x="717" y="412"/>
                    </a:lnTo>
                    <a:lnTo>
                      <a:pt x="719" y="412"/>
                    </a:lnTo>
                    <a:lnTo>
                      <a:pt x="721" y="412"/>
                    </a:lnTo>
                    <a:lnTo>
                      <a:pt x="724" y="412"/>
                    </a:lnTo>
                    <a:lnTo>
                      <a:pt x="726" y="412"/>
                    </a:lnTo>
                    <a:lnTo>
                      <a:pt x="729" y="412"/>
                    </a:lnTo>
                    <a:lnTo>
                      <a:pt x="731" y="412"/>
                    </a:lnTo>
                    <a:lnTo>
                      <a:pt x="733" y="412"/>
                    </a:lnTo>
                    <a:lnTo>
                      <a:pt x="736" y="412"/>
                    </a:lnTo>
                    <a:lnTo>
                      <a:pt x="738" y="412"/>
                    </a:lnTo>
                    <a:lnTo>
                      <a:pt x="741" y="412"/>
                    </a:lnTo>
                    <a:lnTo>
                      <a:pt x="743" y="412"/>
                    </a:lnTo>
                    <a:lnTo>
                      <a:pt x="745" y="412"/>
                    </a:lnTo>
                    <a:lnTo>
                      <a:pt x="748" y="412"/>
                    </a:lnTo>
                    <a:lnTo>
                      <a:pt x="750" y="412"/>
                    </a:lnTo>
                    <a:lnTo>
                      <a:pt x="753" y="412"/>
                    </a:lnTo>
                    <a:lnTo>
                      <a:pt x="755" y="412"/>
                    </a:lnTo>
                    <a:lnTo>
                      <a:pt x="758" y="412"/>
                    </a:lnTo>
                    <a:lnTo>
                      <a:pt x="760" y="412"/>
                    </a:lnTo>
                    <a:lnTo>
                      <a:pt x="762" y="412"/>
                    </a:lnTo>
                    <a:lnTo>
                      <a:pt x="765" y="412"/>
                    </a:lnTo>
                    <a:lnTo>
                      <a:pt x="767" y="412"/>
                    </a:lnTo>
                    <a:lnTo>
                      <a:pt x="770" y="412"/>
                    </a:lnTo>
                    <a:lnTo>
                      <a:pt x="772" y="412"/>
                    </a:lnTo>
                    <a:lnTo>
                      <a:pt x="774" y="412"/>
                    </a:lnTo>
                    <a:lnTo>
                      <a:pt x="777" y="412"/>
                    </a:lnTo>
                    <a:lnTo>
                      <a:pt x="779" y="412"/>
                    </a:lnTo>
                    <a:lnTo>
                      <a:pt x="782" y="412"/>
                    </a:lnTo>
                    <a:lnTo>
                      <a:pt x="784" y="412"/>
                    </a:lnTo>
                    <a:lnTo>
                      <a:pt x="786" y="412"/>
                    </a:lnTo>
                    <a:lnTo>
                      <a:pt x="789" y="412"/>
                    </a:lnTo>
                    <a:lnTo>
                      <a:pt x="791" y="412"/>
                    </a:lnTo>
                    <a:lnTo>
                      <a:pt x="794" y="412"/>
                    </a:lnTo>
                    <a:lnTo>
                      <a:pt x="796" y="412"/>
                    </a:lnTo>
                    <a:lnTo>
                      <a:pt x="799" y="412"/>
                    </a:lnTo>
                    <a:lnTo>
                      <a:pt x="801" y="412"/>
                    </a:lnTo>
                    <a:lnTo>
                      <a:pt x="803" y="412"/>
                    </a:lnTo>
                    <a:lnTo>
                      <a:pt x="806" y="412"/>
                    </a:lnTo>
                    <a:lnTo>
                      <a:pt x="808" y="412"/>
                    </a:lnTo>
                    <a:lnTo>
                      <a:pt x="811" y="412"/>
                    </a:lnTo>
                    <a:lnTo>
                      <a:pt x="813" y="412"/>
                    </a:lnTo>
                    <a:lnTo>
                      <a:pt x="815" y="412"/>
                    </a:lnTo>
                    <a:lnTo>
                      <a:pt x="818" y="412"/>
                    </a:lnTo>
                    <a:lnTo>
                      <a:pt x="820" y="412"/>
                    </a:lnTo>
                    <a:lnTo>
                      <a:pt x="823" y="412"/>
                    </a:lnTo>
                    <a:lnTo>
                      <a:pt x="825" y="412"/>
                    </a:lnTo>
                    <a:lnTo>
                      <a:pt x="827" y="412"/>
                    </a:lnTo>
                    <a:lnTo>
                      <a:pt x="830" y="412"/>
                    </a:lnTo>
                    <a:lnTo>
                      <a:pt x="832" y="412"/>
                    </a:lnTo>
                    <a:lnTo>
                      <a:pt x="835" y="412"/>
                    </a:lnTo>
                    <a:lnTo>
                      <a:pt x="837" y="412"/>
                    </a:lnTo>
                    <a:lnTo>
                      <a:pt x="840" y="412"/>
                    </a:lnTo>
                    <a:lnTo>
                      <a:pt x="842" y="412"/>
                    </a:lnTo>
                    <a:lnTo>
                      <a:pt x="844" y="412"/>
                    </a:lnTo>
                    <a:lnTo>
                      <a:pt x="847" y="412"/>
                    </a:lnTo>
                    <a:lnTo>
                      <a:pt x="849" y="412"/>
                    </a:lnTo>
                    <a:lnTo>
                      <a:pt x="852" y="412"/>
                    </a:lnTo>
                    <a:lnTo>
                      <a:pt x="854" y="412"/>
                    </a:lnTo>
                    <a:lnTo>
                      <a:pt x="856" y="412"/>
                    </a:lnTo>
                    <a:lnTo>
                      <a:pt x="859" y="412"/>
                    </a:lnTo>
                    <a:lnTo>
                      <a:pt x="861" y="412"/>
                    </a:lnTo>
                    <a:lnTo>
                      <a:pt x="864" y="412"/>
                    </a:lnTo>
                    <a:lnTo>
                      <a:pt x="866" y="412"/>
                    </a:lnTo>
                    <a:lnTo>
                      <a:pt x="869" y="412"/>
                    </a:lnTo>
                    <a:lnTo>
                      <a:pt x="871" y="412"/>
                    </a:lnTo>
                    <a:lnTo>
                      <a:pt x="873" y="412"/>
                    </a:lnTo>
                    <a:lnTo>
                      <a:pt x="876" y="412"/>
                    </a:lnTo>
                    <a:lnTo>
                      <a:pt x="878" y="412"/>
                    </a:lnTo>
                    <a:lnTo>
                      <a:pt x="881" y="412"/>
                    </a:lnTo>
                    <a:lnTo>
                      <a:pt x="883" y="412"/>
                    </a:lnTo>
                    <a:lnTo>
                      <a:pt x="885" y="412"/>
                    </a:lnTo>
                    <a:lnTo>
                      <a:pt x="888" y="412"/>
                    </a:lnTo>
                    <a:lnTo>
                      <a:pt x="890" y="412"/>
                    </a:lnTo>
                    <a:lnTo>
                      <a:pt x="893" y="412"/>
                    </a:lnTo>
                    <a:lnTo>
                      <a:pt x="895" y="412"/>
                    </a:lnTo>
                    <a:lnTo>
                      <a:pt x="897" y="412"/>
                    </a:lnTo>
                    <a:lnTo>
                      <a:pt x="900" y="412"/>
                    </a:lnTo>
                    <a:lnTo>
                      <a:pt x="902" y="412"/>
                    </a:lnTo>
                    <a:lnTo>
                      <a:pt x="905" y="412"/>
                    </a:lnTo>
                    <a:lnTo>
                      <a:pt x="907" y="412"/>
                    </a:lnTo>
                    <a:lnTo>
                      <a:pt x="910" y="412"/>
                    </a:lnTo>
                    <a:lnTo>
                      <a:pt x="912" y="412"/>
                    </a:lnTo>
                    <a:lnTo>
                      <a:pt x="914" y="412"/>
                    </a:lnTo>
                    <a:lnTo>
                      <a:pt x="917" y="412"/>
                    </a:lnTo>
                    <a:lnTo>
                      <a:pt x="919" y="412"/>
                    </a:lnTo>
                    <a:lnTo>
                      <a:pt x="922" y="408"/>
                    </a:lnTo>
                    <a:lnTo>
                      <a:pt x="924" y="398"/>
                    </a:lnTo>
                    <a:lnTo>
                      <a:pt x="926" y="388"/>
                    </a:lnTo>
                    <a:lnTo>
                      <a:pt x="929" y="376"/>
                    </a:lnTo>
                    <a:lnTo>
                      <a:pt x="931" y="367"/>
                    </a:lnTo>
                    <a:lnTo>
                      <a:pt x="934" y="355"/>
                    </a:lnTo>
                    <a:lnTo>
                      <a:pt x="936" y="342"/>
                    </a:lnTo>
                    <a:lnTo>
                      <a:pt x="938" y="328"/>
                    </a:lnTo>
                    <a:lnTo>
                      <a:pt x="941" y="314"/>
                    </a:lnTo>
                    <a:lnTo>
                      <a:pt x="943" y="297"/>
                    </a:lnTo>
                    <a:lnTo>
                      <a:pt x="946" y="277"/>
                    </a:lnTo>
                    <a:lnTo>
                      <a:pt x="948" y="258"/>
                    </a:lnTo>
                    <a:lnTo>
                      <a:pt x="951" y="236"/>
                    </a:lnTo>
                    <a:lnTo>
                      <a:pt x="953" y="210"/>
                    </a:lnTo>
                    <a:lnTo>
                      <a:pt x="955" y="183"/>
                    </a:lnTo>
                    <a:lnTo>
                      <a:pt x="958" y="157"/>
                    </a:lnTo>
                    <a:lnTo>
                      <a:pt x="960" y="128"/>
                    </a:lnTo>
                    <a:lnTo>
                      <a:pt x="963" y="101"/>
                    </a:lnTo>
                    <a:lnTo>
                      <a:pt x="965" y="75"/>
                    </a:lnTo>
                    <a:lnTo>
                      <a:pt x="967" y="51"/>
                    </a:lnTo>
                    <a:lnTo>
                      <a:pt x="970" y="31"/>
                    </a:lnTo>
                    <a:lnTo>
                      <a:pt x="972" y="17"/>
                    </a:lnTo>
                    <a:lnTo>
                      <a:pt x="975" y="5"/>
                    </a:lnTo>
                    <a:lnTo>
                      <a:pt x="977" y="0"/>
                    </a:lnTo>
                    <a:lnTo>
                      <a:pt x="979" y="0"/>
                    </a:lnTo>
                    <a:lnTo>
                      <a:pt x="982" y="5"/>
                    </a:lnTo>
                    <a:lnTo>
                      <a:pt x="984" y="14"/>
                    </a:lnTo>
                    <a:lnTo>
                      <a:pt x="987" y="31"/>
                    </a:lnTo>
                    <a:lnTo>
                      <a:pt x="989" y="51"/>
                    </a:lnTo>
                    <a:lnTo>
                      <a:pt x="992" y="72"/>
                    </a:lnTo>
                    <a:lnTo>
                      <a:pt x="994" y="99"/>
                    </a:lnTo>
                    <a:lnTo>
                      <a:pt x="996" y="128"/>
                    </a:lnTo>
                    <a:lnTo>
                      <a:pt x="999" y="154"/>
                    </a:lnTo>
                    <a:lnTo>
                      <a:pt x="1001" y="183"/>
                    </a:lnTo>
                    <a:lnTo>
                      <a:pt x="1004" y="210"/>
                    </a:lnTo>
                    <a:lnTo>
                      <a:pt x="1006" y="234"/>
                    </a:lnTo>
                    <a:lnTo>
                      <a:pt x="1008" y="258"/>
                    </a:lnTo>
                    <a:lnTo>
                      <a:pt x="1011" y="277"/>
                    </a:lnTo>
                    <a:lnTo>
                      <a:pt x="1013" y="297"/>
                    </a:lnTo>
                    <a:lnTo>
                      <a:pt x="1016" y="311"/>
                    </a:lnTo>
                    <a:lnTo>
                      <a:pt x="1018" y="328"/>
                    </a:lnTo>
                    <a:lnTo>
                      <a:pt x="1021" y="340"/>
                    </a:lnTo>
                    <a:lnTo>
                      <a:pt x="1023" y="355"/>
                    </a:lnTo>
                    <a:lnTo>
                      <a:pt x="1025" y="367"/>
                    </a:lnTo>
                    <a:lnTo>
                      <a:pt x="1028" y="376"/>
                    </a:lnTo>
                    <a:lnTo>
                      <a:pt x="1030" y="386"/>
                    </a:lnTo>
                    <a:lnTo>
                      <a:pt x="1033" y="398"/>
                    </a:lnTo>
                    <a:lnTo>
                      <a:pt x="1035" y="405"/>
                    </a:lnTo>
                    <a:lnTo>
                      <a:pt x="1037" y="412"/>
                    </a:lnTo>
                    <a:lnTo>
                      <a:pt x="1040" y="412"/>
                    </a:lnTo>
                    <a:lnTo>
                      <a:pt x="1042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9" y="412"/>
                    </a:lnTo>
                    <a:lnTo>
                      <a:pt x="1052" y="412"/>
                    </a:lnTo>
                    <a:lnTo>
                      <a:pt x="1054" y="412"/>
                    </a:lnTo>
                    <a:lnTo>
                      <a:pt x="1057" y="412"/>
                    </a:lnTo>
                    <a:lnTo>
                      <a:pt x="1059" y="412"/>
                    </a:lnTo>
                    <a:lnTo>
                      <a:pt x="1062" y="412"/>
                    </a:lnTo>
                    <a:lnTo>
                      <a:pt x="1064" y="412"/>
                    </a:lnTo>
                    <a:lnTo>
                      <a:pt x="1066" y="412"/>
                    </a:lnTo>
                    <a:lnTo>
                      <a:pt x="1069" y="412"/>
                    </a:lnTo>
                    <a:lnTo>
                      <a:pt x="1071" y="412"/>
                    </a:lnTo>
                    <a:lnTo>
                      <a:pt x="1074" y="412"/>
                    </a:lnTo>
                    <a:lnTo>
                      <a:pt x="1076" y="412"/>
                    </a:lnTo>
                    <a:lnTo>
                      <a:pt x="1078" y="412"/>
                    </a:lnTo>
                    <a:lnTo>
                      <a:pt x="1081" y="412"/>
                    </a:lnTo>
                    <a:lnTo>
                      <a:pt x="1083" y="412"/>
                    </a:lnTo>
                    <a:lnTo>
                      <a:pt x="1086" y="412"/>
                    </a:lnTo>
                    <a:lnTo>
                      <a:pt x="1088" y="412"/>
                    </a:lnTo>
                    <a:lnTo>
                      <a:pt x="1090" y="412"/>
                    </a:lnTo>
                    <a:lnTo>
                      <a:pt x="1093" y="412"/>
                    </a:lnTo>
                    <a:lnTo>
                      <a:pt x="1095" y="412"/>
                    </a:lnTo>
                    <a:lnTo>
                      <a:pt x="1098" y="412"/>
                    </a:lnTo>
                    <a:lnTo>
                      <a:pt x="1100" y="412"/>
                    </a:lnTo>
                    <a:lnTo>
                      <a:pt x="1103" y="412"/>
                    </a:lnTo>
                    <a:lnTo>
                      <a:pt x="1105" y="412"/>
                    </a:lnTo>
                    <a:lnTo>
                      <a:pt x="1107" y="412"/>
                    </a:lnTo>
                    <a:lnTo>
                      <a:pt x="1110" y="412"/>
                    </a:lnTo>
                    <a:lnTo>
                      <a:pt x="1112" y="412"/>
                    </a:lnTo>
                    <a:lnTo>
                      <a:pt x="1115" y="412"/>
                    </a:lnTo>
                    <a:lnTo>
                      <a:pt x="1117" y="412"/>
                    </a:lnTo>
                    <a:lnTo>
                      <a:pt x="1119" y="412"/>
                    </a:lnTo>
                    <a:lnTo>
                      <a:pt x="1122" y="412"/>
                    </a:lnTo>
                    <a:lnTo>
                      <a:pt x="1124" y="412"/>
                    </a:lnTo>
                    <a:lnTo>
                      <a:pt x="1127" y="412"/>
                    </a:lnTo>
                    <a:lnTo>
                      <a:pt x="1129" y="412"/>
                    </a:lnTo>
                    <a:lnTo>
                      <a:pt x="1131" y="412"/>
                    </a:lnTo>
                    <a:lnTo>
                      <a:pt x="1134" y="412"/>
                    </a:lnTo>
                    <a:lnTo>
                      <a:pt x="1136" y="412"/>
                    </a:lnTo>
                    <a:lnTo>
                      <a:pt x="1139" y="412"/>
                    </a:lnTo>
                    <a:lnTo>
                      <a:pt x="1141" y="412"/>
                    </a:lnTo>
                    <a:lnTo>
                      <a:pt x="1144" y="412"/>
                    </a:lnTo>
                    <a:lnTo>
                      <a:pt x="1146" y="412"/>
                    </a:lnTo>
                    <a:lnTo>
                      <a:pt x="1148" y="412"/>
                    </a:lnTo>
                    <a:lnTo>
                      <a:pt x="1151" y="412"/>
                    </a:lnTo>
                    <a:lnTo>
                      <a:pt x="1153" y="412"/>
                    </a:lnTo>
                    <a:lnTo>
                      <a:pt x="1156" y="412"/>
                    </a:lnTo>
                    <a:lnTo>
                      <a:pt x="1158" y="412"/>
                    </a:lnTo>
                    <a:lnTo>
                      <a:pt x="1160" y="412"/>
                    </a:lnTo>
                    <a:lnTo>
                      <a:pt x="1163" y="412"/>
                    </a:lnTo>
                    <a:lnTo>
                      <a:pt x="1165" y="412"/>
                    </a:lnTo>
                    <a:lnTo>
                      <a:pt x="1168" y="412"/>
                    </a:lnTo>
                    <a:lnTo>
                      <a:pt x="1170" y="412"/>
                    </a:lnTo>
                    <a:lnTo>
                      <a:pt x="1173" y="412"/>
                    </a:lnTo>
                    <a:lnTo>
                      <a:pt x="1175" y="412"/>
                    </a:lnTo>
                    <a:lnTo>
                      <a:pt x="1177" y="412"/>
                    </a:lnTo>
                    <a:lnTo>
                      <a:pt x="1180" y="412"/>
                    </a:lnTo>
                    <a:lnTo>
                      <a:pt x="1182" y="412"/>
                    </a:lnTo>
                    <a:lnTo>
                      <a:pt x="1185" y="412"/>
                    </a:lnTo>
                    <a:lnTo>
                      <a:pt x="1187" y="412"/>
                    </a:lnTo>
                    <a:lnTo>
                      <a:pt x="1189" y="412"/>
                    </a:lnTo>
                    <a:lnTo>
                      <a:pt x="1192" y="412"/>
                    </a:lnTo>
                    <a:lnTo>
                      <a:pt x="1194" y="412"/>
                    </a:lnTo>
                    <a:lnTo>
                      <a:pt x="1197" y="412"/>
                    </a:lnTo>
                    <a:lnTo>
                      <a:pt x="1199" y="412"/>
                    </a:lnTo>
                    <a:lnTo>
                      <a:pt x="1201" y="412"/>
                    </a:lnTo>
                    <a:lnTo>
                      <a:pt x="1204" y="412"/>
                    </a:lnTo>
                    <a:lnTo>
                      <a:pt x="1206" y="412"/>
                    </a:lnTo>
                    <a:lnTo>
                      <a:pt x="1209" y="412"/>
                    </a:lnTo>
                    <a:lnTo>
                      <a:pt x="1211" y="412"/>
                    </a:lnTo>
                    <a:lnTo>
                      <a:pt x="1214" y="412"/>
                    </a:lnTo>
                    <a:lnTo>
                      <a:pt x="1216" y="412"/>
                    </a:lnTo>
                    <a:lnTo>
                      <a:pt x="1218" y="412"/>
                    </a:lnTo>
                    <a:lnTo>
                      <a:pt x="1221" y="412"/>
                    </a:lnTo>
                    <a:lnTo>
                      <a:pt x="1223" y="412"/>
                    </a:lnTo>
                    <a:lnTo>
                      <a:pt x="1226" y="412"/>
                    </a:lnTo>
                    <a:lnTo>
                      <a:pt x="1228" y="412"/>
                    </a:lnTo>
                    <a:lnTo>
                      <a:pt x="1230" y="412"/>
                    </a:lnTo>
                    <a:lnTo>
                      <a:pt x="1233" y="412"/>
                    </a:lnTo>
                    <a:lnTo>
                      <a:pt x="1235" y="412"/>
                    </a:lnTo>
                    <a:lnTo>
                      <a:pt x="1238" y="412"/>
                    </a:lnTo>
                    <a:lnTo>
                      <a:pt x="1240" y="412"/>
                    </a:lnTo>
                    <a:lnTo>
                      <a:pt x="1242" y="412"/>
                    </a:lnTo>
                    <a:lnTo>
                      <a:pt x="1245" y="412"/>
                    </a:lnTo>
                    <a:lnTo>
                      <a:pt x="1247" y="412"/>
                    </a:lnTo>
                    <a:lnTo>
                      <a:pt x="1250" y="412"/>
                    </a:lnTo>
                    <a:lnTo>
                      <a:pt x="1252" y="412"/>
                    </a:lnTo>
                    <a:lnTo>
                      <a:pt x="1255" y="412"/>
                    </a:lnTo>
                    <a:lnTo>
                      <a:pt x="1257" y="412"/>
                    </a:lnTo>
                    <a:lnTo>
                      <a:pt x="1259" y="412"/>
                    </a:lnTo>
                    <a:lnTo>
                      <a:pt x="1262" y="412"/>
                    </a:lnTo>
                    <a:lnTo>
                      <a:pt x="1264" y="412"/>
                    </a:lnTo>
                    <a:lnTo>
                      <a:pt x="1267" y="412"/>
                    </a:lnTo>
                    <a:lnTo>
                      <a:pt x="1269" y="412"/>
                    </a:lnTo>
                    <a:lnTo>
                      <a:pt x="1271" y="412"/>
                    </a:lnTo>
                    <a:lnTo>
                      <a:pt x="1274" y="412"/>
                    </a:lnTo>
                    <a:lnTo>
                      <a:pt x="1276" y="412"/>
                    </a:lnTo>
                    <a:lnTo>
                      <a:pt x="1279" y="412"/>
                    </a:lnTo>
                    <a:lnTo>
                      <a:pt x="1281" y="412"/>
                    </a:lnTo>
                    <a:lnTo>
                      <a:pt x="1284" y="412"/>
                    </a:lnTo>
                    <a:lnTo>
                      <a:pt x="1286" y="412"/>
                    </a:lnTo>
                    <a:lnTo>
                      <a:pt x="1288" y="412"/>
                    </a:lnTo>
                    <a:lnTo>
                      <a:pt x="1291" y="412"/>
                    </a:lnTo>
                    <a:lnTo>
                      <a:pt x="1293" y="412"/>
                    </a:lnTo>
                    <a:lnTo>
                      <a:pt x="1296" y="412"/>
                    </a:lnTo>
                    <a:lnTo>
                      <a:pt x="1298" y="412"/>
                    </a:lnTo>
                    <a:lnTo>
                      <a:pt x="1300" y="412"/>
                    </a:lnTo>
                    <a:lnTo>
                      <a:pt x="1303" y="412"/>
                    </a:lnTo>
                    <a:lnTo>
                      <a:pt x="1305" y="412"/>
                    </a:lnTo>
                    <a:lnTo>
                      <a:pt x="1308" y="412"/>
                    </a:lnTo>
                    <a:lnTo>
                      <a:pt x="1310" y="412"/>
                    </a:lnTo>
                    <a:lnTo>
                      <a:pt x="1312" y="412"/>
                    </a:lnTo>
                    <a:lnTo>
                      <a:pt x="1315" y="412"/>
                    </a:lnTo>
                    <a:lnTo>
                      <a:pt x="1317" y="412"/>
                    </a:lnTo>
                    <a:lnTo>
                      <a:pt x="1320" y="412"/>
                    </a:lnTo>
                    <a:lnTo>
                      <a:pt x="1322" y="412"/>
                    </a:lnTo>
                    <a:lnTo>
                      <a:pt x="1325" y="412"/>
                    </a:lnTo>
                    <a:lnTo>
                      <a:pt x="1327" y="412"/>
                    </a:lnTo>
                    <a:lnTo>
                      <a:pt x="1329" y="412"/>
                    </a:lnTo>
                    <a:lnTo>
                      <a:pt x="1332" y="412"/>
                    </a:lnTo>
                    <a:lnTo>
                      <a:pt x="1334" y="412"/>
                    </a:lnTo>
                    <a:lnTo>
                      <a:pt x="1337" y="412"/>
                    </a:lnTo>
                    <a:lnTo>
                      <a:pt x="1339" y="412"/>
                    </a:lnTo>
                    <a:lnTo>
                      <a:pt x="1341" y="412"/>
                    </a:lnTo>
                    <a:lnTo>
                      <a:pt x="1344" y="412"/>
                    </a:lnTo>
                    <a:lnTo>
                      <a:pt x="1346" y="412"/>
                    </a:lnTo>
                    <a:lnTo>
                      <a:pt x="1349" y="412"/>
                    </a:lnTo>
                    <a:lnTo>
                      <a:pt x="1351" y="412"/>
                    </a:lnTo>
                    <a:lnTo>
                      <a:pt x="1353" y="412"/>
                    </a:lnTo>
                    <a:lnTo>
                      <a:pt x="1356" y="412"/>
                    </a:lnTo>
                    <a:lnTo>
                      <a:pt x="1358" y="412"/>
                    </a:lnTo>
                    <a:lnTo>
                      <a:pt x="1361" y="412"/>
                    </a:lnTo>
                    <a:lnTo>
                      <a:pt x="1363" y="412"/>
                    </a:lnTo>
                    <a:lnTo>
                      <a:pt x="1366" y="412"/>
                    </a:lnTo>
                    <a:lnTo>
                      <a:pt x="1368" y="412"/>
                    </a:lnTo>
                    <a:lnTo>
                      <a:pt x="1370" y="412"/>
                    </a:lnTo>
                    <a:lnTo>
                      <a:pt x="1373" y="412"/>
                    </a:lnTo>
                    <a:lnTo>
                      <a:pt x="1375" y="412"/>
                    </a:lnTo>
                    <a:lnTo>
                      <a:pt x="1378" y="412"/>
                    </a:lnTo>
                    <a:lnTo>
                      <a:pt x="1380" y="412"/>
                    </a:lnTo>
                    <a:lnTo>
                      <a:pt x="1382" y="412"/>
                    </a:lnTo>
                    <a:lnTo>
                      <a:pt x="1385" y="412"/>
                    </a:lnTo>
                    <a:lnTo>
                      <a:pt x="1387" y="412"/>
                    </a:lnTo>
                    <a:lnTo>
                      <a:pt x="1390" y="412"/>
                    </a:lnTo>
                    <a:lnTo>
                      <a:pt x="1392" y="412"/>
                    </a:lnTo>
                    <a:lnTo>
                      <a:pt x="1394" y="412"/>
                    </a:lnTo>
                    <a:lnTo>
                      <a:pt x="1397" y="412"/>
                    </a:lnTo>
                    <a:lnTo>
                      <a:pt x="1399" y="412"/>
                    </a:lnTo>
                    <a:lnTo>
                      <a:pt x="1402" y="412"/>
                    </a:lnTo>
                    <a:lnTo>
                      <a:pt x="1404" y="412"/>
                    </a:lnTo>
                    <a:lnTo>
                      <a:pt x="1407" y="412"/>
                    </a:lnTo>
                    <a:lnTo>
                      <a:pt x="1409" y="412"/>
                    </a:lnTo>
                    <a:lnTo>
                      <a:pt x="1411" y="412"/>
                    </a:lnTo>
                    <a:lnTo>
                      <a:pt x="1414" y="412"/>
                    </a:lnTo>
                    <a:lnTo>
                      <a:pt x="1416" y="412"/>
                    </a:lnTo>
                    <a:lnTo>
                      <a:pt x="1419" y="412"/>
                    </a:lnTo>
                    <a:lnTo>
                      <a:pt x="1421" y="412"/>
                    </a:lnTo>
                    <a:lnTo>
                      <a:pt x="1423" y="412"/>
                    </a:lnTo>
                    <a:lnTo>
                      <a:pt x="1426" y="412"/>
                    </a:lnTo>
                    <a:lnTo>
                      <a:pt x="1428" y="412"/>
                    </a:lnTo>
                    <a:lnTo>
                      <a:pt x="1431" y="412"/>
                    </a:lnTo>
                    <a:lnTo>
                      <a:pt x="1433" y="412"/>
                    </a:lnTo>
                    <a:lnTo>
                      <a:pt x="1436" y="412"/>
                    </a:lnTo>
                    <a:lnTo>
                      <a:pt x="1438" y="412"/>
                    </a:lnTo>
                    <a:lnTo>
                      <a:pt x="1440" y="412"/>
                    </a:lnTo>
                    <a:lnTo>
                      <a:pt x="1443" y="412"/>
                    </a:lnTo>
                    <a:lnTo>
                      <a:pt x="1445" y="412"/>
                    </a:lnTo>
                    <a:lnTo>
                      <a:pt x="1448" y="412"/>
                    </a:lnTo>
                    <a:lnTo>
                      <a:pt x="1450" y="412"/>
                    </a:lnTo>
                    <a:lnTo>
                      <a:pt x="1452" y="412"/>
                    </a:lnTo>
                    <a:lnTo>
                      <a:pt x="1455" y="412"/>
                    </a:lnTo>
                    <a:lnTo>
                      <a:pt x="1457" y="412"/>
                    </a:lnTo>
                    <a:lnTo>
                      <a:pt x="1460" y="412"/>
                    </a:lnTo>
                    <a:lnTo>
                      <a:pt x="1462" y="412"/>
                    </a:lnTo>
                    <a:lnTo>
                      <a:pt x="1464" y="412"/>
                    </a:lnTo>
                    <a:lnTo>
                      <a:pt x="1467" y="412"/>
                    </a:lnTo>
                    <a:lnTo>
                      <a:pt x="1469" y="412"/>
                    </a:lnTo>
                    <a:lnTo>
                      <a:pt x="1472" y="412"/>
                    </a:lnTo>
                    <a:lnTo>
                      <a:pt x="1474" y="412"/>
                    </a:lnTo>
                    <a:lnTo>
                      <a:pt x="1477" y="412"/>
                    </a:lnTo>
                    <a:lnTo>
                      <a:pt x="1479" y="412"/>
                    </a:lnTo>
                    <a:lnTo>
                      <a:pt x="1481" y="412"/>
                    </a:lnTo>
                    <a:lnTo>
                      <a:pt x="1484" y="412"/>
                    </a:lnTo>
                    <a:lnTo>
                      <a:pt x="1486" y="412"/>
                    </a:lnTo>
                    <a:lnTo>
                      <a:pt x="1489" y="412"/>
                    </a:lnTo>
                    <a:lnTo>
                      <a:pt x="1491" y="412"/>
                    </a:lnTo>
                    <a:lnTo>
                      <a:pt x="1493" y="412"/>
                    </a:lnTo>
                    <a:lnTo>
                      <a:pt x="1496" y="412"/>
                    </a:lnTo>
                    <a:lnTo>
                      <a:pt x="1498" y="412"/>
                    </a:lnTo>
                    <a:lnTo>
                      <a:pt x="1501" y="412"/>
                    </a:lnTo>
                    <a:lnTo>
                      <a:pt x="1503" y="412"/>
                    </a:lnTo>
                    <a:lnTo>
                      <a:pt x="1505" y="412"/>
                    </a:lnTo>
                    <a:lnTo>
                      <a:pt x="1508" y="412"/>
                    </a:lnTo>
                    <a:lnTo>
                      <a:pt x="1510" y="412"/>
                    </a:lnTo>
                    <a:lnTo>
                      <a:pt x="1513" y="412"/>
                    </a:lnTo>
                    <a:lnTo>
                      <a:pt x="1515" y="412"/>
                    </a:lnTo>
                    <a:lnTo>
                      <a:pt x="1518" y="412"/>
                    </a:lnTo>
                    <a:lnTo>
                      <a:pt x="1520" y="412"/>
                    </a:lnTo>
                    <a:lnTo>
                      <a:pt x="1522" y="412"/>
                    </a:lnTo>
                    <a:lnTo>
                      <a:pt x="1525" y="412"/>
                    </a:lnTo>
                    <a:lnTo>
                      <a:pt x="1527" y="412"/>
                    </a:lnTo>
                    <a:lnTo>
                      <a:pt x="1530" y="412"/>
                    </a:lnTo>
                    <a:lnTo>
                      <a:pt x="1532" y="412"/>
                    </a:lnTo>
                    <a:lnTo>
                      <a:pt x="1534" y="412"/>
                    </a:lnTo>
                    <a:lnTo>
                      <a:pt x="1537" y="412"/>
                    </a:lnTo>
                    <a:lnTo>
                      <a:pt x="1539" y="412"/>
                    </a:lnTo>
                    <a:lnTo>
                      <a:pt x="1542" y="412"/>
                    </a:lnTo>
                    <a:lnTo>
                      <a:pt x="1544" y="412"/>
                    </a:lnTo>
                    <a:lnTo>
                      <a:pt x="1546" y="412"/>
                    </a:lnTo>
                    <a:lnTo>
                      <a:pt x="1549" y="412"/>
                    </a:lnTo>
                    <a:lnTo>
                      <a:pt x="1551" y="412"/>
                    </a:lnTo>
                    <a:lnTo>
                      <a:pt x="1554" y="412"/>
                    </a:lnTo>
                    <a:lnTo>
                      <a:pt x="1556" y="412"/>
                    </a:lnTo>
                    <a:lnTo>
                      <a:pt x="1559" y="412"/>
                    </a:lnTo>
                    <a:lnTo>
                      <a:pt x="1561" y="412"/>
                    </a:lnTo>
                    <a:lnTo>
                      <a:pt x="1563" y="412"/>
                    </a:lnTo>
                    <a:lnTo>
                      <a:pt x="1566" y="412"/>
                    </a:lnTo>
                    <a:lnTo>
                      <a:pt x="1568" y="412"/>
                    </a:lnTo>
                    <a:lnTo>
                      <a:pt x="1571" y="412"/>
                    </a:lnTo>
                    <a:lnTo>
                      <a:pt x="1573" y="412"/>
                    </a:lnTo>
                    <a:lnTo>
                      <a:pt x="1575" y="412"/>
                    </a:lnTo>
                    <a:lnTo>
                      <a:pt x="1578" y="412"/>
                    </a:lnTo>
                    <a:lnTo>
                      <a:pt x="1580" y="412"/>
                    </a:lnTo>
                    <a:lnTo>
                      <a:pt x="1583" y="412"/>
                    </a:lnTo>
                    <a:lnTo>
                      <a:pt x="1585" y="412"/>
                    </a:lnTo>
                    <a:lnTo>
                      <a:pt x="1588" y="412"/>
                    </a:lnTo>
                    <a:lnTo>
                      <a:pt x="1590" y="412"/>
                    </a:lnTo>
                    <a:lnTo>
                      <a:pt x="1592" y="412"/>
                    </a:lnTo>
                    <a:lnTo>
                      <a:pt x="1595" y="412"/>
                    </a:lnTo>
                    <a:lnTo>
                      <a:pt x="1597" y="412"/>
                    </a:lnTo>
                    <a:lnTo>
                      <a:pt x="1600" y="412"/>
                    </a:lnTo>
                    <a:lnTo>
                      <a:pt x="1602" y="412"/>
                    </a:lnTo>
                    <a:lnTo>
                      <a:pt x="1604" y="412"/>
                    </a:lnTo>
                    <a:lnTo>
                      <a:pt x="1607" y="412"/>
                    </a:lnTo>
                    <a:lnTo>
                      <a:pt x="1609" y="412"/>
                    </a:lnTo>
                    <a:lnTo>
                      <a:pt x="1612" y="412"/>
                    </a:lnTo>
                    <a:lnTo>
                      <a:pt x="1614" y="412"/>
                    </a:lnTo>
                    <a:lnTo>
                      <a:pt x="1616" y="412"/>
                    </a:lnTo>
                    <a:lnTo>
                      <a:pt x="1619" y="412"/>
                    </a:lnTo>
                    <a:lnTo>
                      <a:pt x="1621" y="412"/>
                    </a:lnTo>
                    <a:lnTo>
                      <a:pt x="1624" y="412"/>
                    </a:lnTo>
                    <a:lnTo>
                      <a:pt x="1626" y="412"/>
                    </a:lnTo>
                    <a:lnTo>
                      <a:pt x="1629" y="412"/>
                    </a:lnTo>
                    <a:lnTo>
                      <a:pt x="1631" y="412"/>
                    </a:lnTo>
                    <a:lnTo>
                      <a:pt x="1633" y="412"/>
                    </a:lnTo>
                    <a:lnTo>
                      <a:pt x="1636" y="412"/>
                    </a:lnTo>
                    <a:lnTo>
                      <a:pt x="1638" y="412"/>
                    </a:lnTo>
                    <a:lnTo>
                      <a:pt x="1641" y="412"/>
                    </a:lnTo>
                    <a:lnTo>
                      <a:pt x="1643" y="412"/>
                    </a:lnTo>
                    <a:lnTo>
                      <a:pt x="1645" y="412"/>
                    </a:lnTo>
                    <a:lnTo>
                      <a:pt x="1648" y="412"/>
                    </a:lnTo>
                    <a:lnTo>
                      <a:pt x="1650" y="412"/>
                    </a:lnTo>
                    <a:lnTo>
                      <a:pt x="1653" y="412"/>
                    </a:lnTo>
                    <a:lnTo>
                      <a:pt x="1655" y="412"/>
                    </a:lnTo>
                    <a:lnTo>
                      <a:pt x="1657" y="412"/>
                    </a:lnTo>
                    <a:lnTo>
                      <a:pt x="1660" y="412"/>
                    </a:lnTo>
                    <a:lnTo>
                      <a:pt x="1662" y="412"/>
                    </a:lnTo>
                    <a:lnTo>
                      <a:pt x="1665" y="412"/>
                    </a:lnTo>
                    <a:lnTo>
                      <a:pt x="1667" y="412"/>
                    </a:lnTo>
                    <a:lnTo>
                      <a:pt x="1670" y="412"/>
                    </a:lnTo>
                    <a:lnTo>
                      <a:pt x="1672" y="412"/>
                    </a:lnTo>
                    <a:lnTo>
                      <a:pt x="1674" y="412"/>
                    </a:lnTo>
                    <a:lnTo>
                      <a:pt x="1677" y="412"/>
                    </a:lnTo>
                    <a:lnTo>
                      <a:pt x="1679" y="412"/>
                    </a:lnTo>
                    <a:lnTo>
                      <a:pt x="1682" y="412"/>
                    </a:lnTo>
                    <a:lnTo>
                      <a:pt x="1684" y="412"/>
                    </a:lnTo>
                    <a:lnTo>
                      <a:pt x="1686" y="412"/>
                    </a:lnTo>
                    <a:lnTo>
                      <a:pt x="1689" y="412"/>
                    </a:lnTo>
                    <a:lnTo>
                      <a:pt x="1691" y="412"/>
                    </a:lnTo>
                    <a:lnTo>
                      <a:pt x="1694" y="412"/>
                    </a:lnTo>
                    <a:lnTo>
                      <a:pt x="1696" y="412"/>
                    </a:lnTo>
                    <a:lnTo>
                      <a:pt x="1698" y="412"/>
                    </a:lnTo>
                    <a:lnTo>
                      <a:pt x="1701" y="412"/>
                    </a:lnTo>
                    <a:lnTo>
                      <a:pt x="1703" y="412"/>
                    </a:lnTo>
                    <a:lnTo>
                      <a:pt x="1706" y="412"/>
                    </a:lnTo>
                    <a:lnTo>
                      <a:pt x="1708" y="412"/>
                    </a:lnTo>
                    <a:lnTo>
                      <a:pt x="1711" y="412"/>
                    </a:lnTo>
                    <a:lnTo>
                      <a:pt x="1713" y="412"/>
                    </a:lnTo>
                    <a:lnTo>
                      <a:pt x="1715" y="412"/>
                    </a:lnTo>
                    <a:lnTo>
                      <a:pt x="1718" y="412"/>
                    </a:lnTo>
                    <a:lnTo>
                      <a:pt x="1720" y="412"/>
                    </a:lnTo>
                    <a:lnTo>
                      <a:pt x="1723" y="412"/>
                    </a:lnTo>
                    <a:lnTo>
                      <a:pt x="1725" y="412"/>
                    </a:lnTo>
                    <a:lnTo>
                      <a:pt x="1727" y="412"/>
                    </a:lnTo>
                    <a:lnTo>
                      <a:pt x="1730" y="412"/>
                    </a:lnTo>
                    <a:lnTo>
                      <a:pt x="1732" y="412"/>
                    </a:lnTo>
                    <a:lnTo>
                      <a:pt x="1735" y="412"/>
                    </a:lnTo>
                    <a:lnTo>
                      <a:pt x="1737" y="412"/>
                    </a:lnTo>
                    <a:lnTo>
                      <a:pt x="1740" y="412"/>
                    </a:lnTo>
                    <a:lnTo>
                      <a:pt x="1742" y="412"/>
                    </a:lnTo>
                    <a:lnTo>
                      <a:pt x="1744" y="412"/>
                    </a:lnTo>
                    <a:lnTo>
                      <a:pt x="1747" y="412"/>
                    </a:lnTo>
                    <a:lnTo>
                      <a:pt x="1749" y="412"/>
                    </a:lnTo>
                    <a:lnTo>
                      <a:pt x="1752" y="412"/>
                    </a:lnTo>
                    <a:lnTo>
                      <a:pt x="1754" y="412"/>
                    </a:lnTo>
                    <a:lnTo>
                      <a:pt x="1756" y="412"/>
                    </a:lnTo>
                    <a:lnTo>
                      <a:pt x="1759" y="412"/>
                    </a:lnTo>
                    <a:lnTo>
                      <a:pt x="1761" y="412"/>
                    </a:lnTo>
                    <a:lnTo>
                      <a:pt x="1764" y="412"/>
                    </a:lnTo>
                    <a:lnTo>
                      <a:pt x="1766" y="412"/>
                    </a:lnTo>
                    <a:lnTo>
                      <a:pt x="1768" y="412"/>
                    </a:lnTo>
                    <a:lnTo>
                      <a:pt x="1771" y="412"/>
                    </a:lnTo>
                    <a:lnTo>
                      <a:pt x="1773" y="412"/>
                    </a:lnTo>
                    <a:lnTo>
                      <a:pt x="1776" y="412"/>
                    </a:lnTo>
                    <a:lnTo>
                      <a:pt x="1778" y="412"/>
                    </a:lnTo>
                    <a:lnTo>
                      <a:pt x="1781" y="412"/>
                    </a:lnTo>
                    <a:lnTo>
                      <a:pt x="1783" y="412"/>
                    </a:lnTo>
                    <a:lnTo>
                      <a:pt x="1785" y="412"/>
                    </a:lnTo>
                    <a:lnTo>
                      <a:pt x="1788" y="412"/>
                    </a:lnTo>
                    <a:lnTo>
                      <a:pt x="1790" y="412"/>
                    </a:lnTo>
                    <a:lnTo>
                      <a:pt x="1793" y="412"/>
                    </a:lnTo>
                    <a:lnTo>
                      <a:pt x="1795" y="412"/>
                    </a:lnTo>
                    <a:lnTo>
                      <a:pt x="1797" y="412"/>
                    </a:lnTo>
                    <a:lnTo>
                      <a:pt x="1800" y="412"/>
                    </a:lnTo>
                    <a:lnTo>
                      <a:pt x="1802" y="412"/>
                    </a:lnTo>
                    <a:lnTo>
                      <a:pt x="1805" y="412"/>
                    </a:lnTo>
                    <a:lnTo>
                      <a:pt x="1807" y="412"/>
                    </a:lnTo>
                    <a:lnTo>
                      <a:pt x="1809" y="412"/>
                    </a:lnTo>
                    <a:lnTo>
                      <a:pt x="1812" y="412"/>
                    </a:lnTo>
                    <a:lnTo>
                      <a:pt x="1814" y="412"/>
                    </a:lnTo>
                    <a:lnTo>
                      <a:pt x="1817" y="412"/>
                    </a:lnTo>
                    <a:lnTo>
                      <a:pt x="1819" y="412"/>
                    </a:lnTo>
                    <a:lnTo>
                      <a:pt x="1822" y="412"/>
                    </a:lnTo>
                    <a:lnTo>
                      <a:pt x="1824" y="412"/>
                    </a:lnTo>
                    <a:lnTo>
                      <a:pt x="1826" y="412"/>
                    </a:lnTo>
                    <a:lnTo>
                      <a:pt x="1829" y="412"/>
                    </a:lnTo>
                    <a:lnTo>
                      <a:pt x="1831" y="412"/>
                    </a:lnTo>
                    <a:lnTo>
                      <a:pt x="1834" y="412"/>
                    </a:lnTo>
                    <a:lnTo>
                      <a:pt x="1836" y="412"/>
                    </a:lnTo>
                    <a:lnTo>
                      <a:pt x="1838" y="412"/>
                    </a:lnTo>
                    <a:lnTo>
                      <a:pt x="1841" y="412"/>
                    </a:lnTo>
                    <a:lnTo>
                      <a:pt x="1843" y="412"/>
                    </a:lnTo>
                    <a:lnTo>
                      <a:pt x="1846" y="412"/>
                    </a:lnTo>
                    <a:lnTo>
                      <a:pt x="1848" y="412"/>
                    </a:lnTo>
                    <a:lnTo>
                      <a:pt x="1851" y="412"/>
                    </a:lnTo>
                    <a:lnTo>
                      <a:pt x="1853" y="412"/>
                    </a:lnTo>
                    <a:lnTo>
                      <a:pt x="1855" y="412"/>
                    </a:lnTo>
                    <a:lnTo>
                      <a:pt x="1858" y="412"/>
                    </a:lnTo>
                    <a:lnTo>
                      <a:pt x="1860" y="412"/>
                    </a:lnTo>
                    <a:lnTo>
                      <a:pt x="1863" y="412"/>
                    </a:lnTo>
                    <a:lnTo>
                      <a:pt x="1865" y="412"/>
                    </a:lnTo>
                    <a:lnTo>
                      <a:pt x="1867" y="412"/>
                    </a:lnTo>
                    <a:lnTo>
                      <a:pt x="1870" y="412"/>
                    </a:lnTo>
                    <a:lnTo>
                      <a:pt x="1872" y="412"/>
                    </a:lnTo>
                    <a:lnTo>
                      <a:pt x="1875" y="412"/>
                    </a:lnTo>
                    <a:lnTo>
                      <a:pt x="1877" y="412"/>
                    </a:lnTo>
                    <a:lnTo>
                      <a:pt x="1879" y="412"/>
                    </a:lnTo>
                    <a:lnTo>
                      <a:pt x="1882" y="412"/>
                    </a:lnTo>
                    <a:lnTo>
                      <a:pt x="1884" y="412"/>
                    </a:lnTo>
                    <a:lnTo>
                      <a:pt x="1887" y="412"/>
                    </a:lnTo>
                    <a:lnTo>
                      <a:pt x="1889" y="412"/>
                    </a:lnTo>
                    <a:lnTo>
                      <a:pt x="1892" y="412"/>
                    </a:lnTo>
                    <a:lnTo>
                      <a:pt x="1894" y="412"/>
                    </a:lnTo>
                    <a:lnTo>
                      <a:pt x="1896" y="412"/>
                    </a:lnTo>
                    <a:lnTo>
                      <a:pt x="1899" y="412"/>
                    </a:lnTo>
                    <a:lnTo>
                      <a:pt x="1901" y="412"/>
                    </a:lnTo>
                    <a:lnTo>
                      <a:pt x="1904" y="412"/>
                    </a:lnTo>
                    <a:lnTo>
                      <a:pt x="1906" y="412"/>
                    </a:lnTo>
                    <a:lnTo>
                      <a:pt x="1908" y="412"/>
                    </a:lnTo>
                    <a:lnTo>
                      <a:pt x="1911" y="412"/>
                    </a:lnTo>
                    <a:lnTo>
                      <a:pt x="1913" y="412"/>
                    </a:lnTo>
                    <a:lnTo>
                      <a:pt x="1916" y="412"/>
                    </a:lnTo>
                    <a:lnTo>
                      <a:pt x="1918" y="412"/>
                    </a:lnTo>
                    <a:lnTo>
                      <a:pt x="1920" y="412"/>
                    </a:lnTo>
                    <a:lnTo>
                      <a:pt x="1923" y="412"/>
                    </a:lnTo>
                    <a:lnTo>
                      <a:pt x="1925" y="412"/>
                    </a:lnTo>
                    <a:lnTo>
                      <a:pt x="1928" y="412"/>
                    </a:lnTo>
                    <a:lnTo>
                      <a:pt x="1930" y="412"/>
                    </a:lnTo>
                    <a:lnTo>
                      <a:pt x="1933" y="412"/>
                    </a:lnTo>
                    <a:lnTo>
                      <a:pt x="1935" y="412"/>
                    </a:lnTo>
                    <a:lnTo>
                      <a:pt x="1937" y="412"/>
                    </a:lnTo>
                    <a:lnTo>
                      <a:pt x="1940" y="412"/>
                    </a:lnTo>
                    <a:lnTo>
                      <a:pt x="1942" y="412"/>
                    </a:lnTo>
                    <a:lnTo>
                      <a:pt x="1945" y="412"/>
                    </a:lnTo>
                    <a:lnTo>
                      <a:pt x="1947" y="412"/>
                    </a:lnTo>
                    <a:lnTo>
                      <a:pt x="1949" y="412"/>
                    </a:lnTo>
                    <a:lnTo>
                      <a:pt x="1952" y="412"/>
                    </a:lnTo>
                    <a:lnTo>
                      <a:pt x="1954" y="412"/>
                    </a:lnTo>
                    <a:lnTo>
                      <a:pt x="1957" y="412"/>
                    </a:lnTo>
                    <a:lnTo>
                      <a:pt x="1959" y="412"/>
                    </a:lnTo>
                    <a:lnTo>
                      <a:pt x="1961" y="412"/>
                    </a:lnTo>
                    <a:lnTo>
                      <a:pt x="1964" y="412"/>
                    </a:lnTo>
                    <a:lnTo>
                      <a:pt x="1966" y="412"/>
                    </a:lnTo>
                    <a:lnTo>
                      <a:pt x="1969" y="412"/>
                    </a:lnTo>
                    <a:lnTo>
                      <a:pt x="1971" y="412"/>
                    </a:lnTo>
                    <a:lnTo>
                      <a:pt x="1974" y="412"/>
                    </a:lnTo>
                    <a:lnTo>
                      <a:pt x="1976" y="412"/>
                    </a:lnTo>
                    <a:lnTo>
                      <a:pt x="1978" y="412"/>
                    </a:lnTo>
                    <a:lnTo>
                      <a:pt x="1981" y="412"/>
                    </a:lnTo>
                    <a:lnTo>
                      <a:pt x="1983" y="412"/>
                    </a:lnTo>
                    <a:lnTo>
                      <a:pt x="1986" y="412"/>
                    </a:lnTo>
                    <a:lnTo>
                      <a:pt x="1988" y="412"/>
                    </a:lnTo>
                    <a:lnTo>
                      <a:pt x="1990" y="412"/>
                    </a:lnTo>
                    <a:lnTo>
                      <a:pt x="1993" y="412"/>
                    </a:lnTo>
                    <a:lnTo>
                      <a:pt x="1995" y="412"/>
                    </a:lnTo>
                    <a:lnTo>
                      <a:pt x="1998" y="412"/>
                    </a:lnTo>
                    <a:lnTo>
                      <a:pt x="2000" y="412"/>
                    </a:lnTo>
                    <a:lnTo>
                      <a:pt x="2003" y="412"/>
                    </a:lnTo>
                    <a:lnTo>
                      <a:pt x="2005" y="412"/>
                    </a:lnTo>
                    <a:lnTo>
                      <a:pt x="2007" y="412"/>
                    </a:lnTo>
                    <a:lnTo>
                      <a:pt x="2010" y="412"/>
                    </a:lnTo>
                    <a:lnTo>
                      <a:pt x="2012" y="412"/>
                    </a:lnTo>
                    <a:lnTo>
                      <a:pt x="2015" y="412"/>
                    </a:lnTo>
                    <a:lnTo>
                      <a:pt x="2017" y="412"/>
                    </a:lnTo>
                  </a:path>
                </a:pathLst>
              </a:custGeom>
              <a:noFill/>
              <a:ln w="1270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" name="Freeform 14961"/>
              <p:cNvSpPr>
                <a:spLocks/>
              </p:cNvSpPr>
              <p:nvPr/>
            </p:nvSpPr>
            <p:spPr bwMode="auto">
              <a:xfrm>
                <a:off x="553083" y="2629350"/>
                <a:ext cx="2803025" cy="445249"/>
              </a:xfrm>
              <a:custGeom>
                <a:avLst/>
                <a:gdLst>
                  <a:gd name="T0" fmla="*/ 29 w 2017"/>
                  <a:gd name="T1" fmla="*/ 499 h 499"/>
                  <a:gd name="T2" fmla="*/ 63 w 2017"/>
                  <a:gd name="T3" fmla="*/ 499 h 499"/>
                  <a:gd name="T4" fmla="*/ 96 w 2017"/>
                  <a:gd name="T5" fmla="*/ 499 h 499"/>
                  <a:gd name="T6" fmla="*/ 130 w 2017"/>
                  <a:gd name="T7" fmla="*/ 499 h 499"/>
                  <a:gd name="T8" fmla="*/ 164 w 2017"/>
                  <a:gd name="T9" fmla="*/ 499 h 499"/>
                  <a:gd name="T10" fmla="*/ 198 w 2017"/>
                  <a:gd name="T11" fmla="*/ 499 h 499"/>
                  <a:gd name="T12" fmla="*/ 232 w 2017"/>
                  <a:gd name="T13" fmla="*/ 499 h 499"/>
                  <a:gd name="T14" fmla="*/ 265 w 2017"/>
                  <a:gd name="T15" fmla="*/ 499 h 499"/>
                  <a:gd name="T16" fmla="*/ 299 w 2017"/>
                  <a:gd name="T17" fmla="*/ 499 h 499"/>
                  <a:gd name="T18" fmla="*/ 333 w 2017"/>
                  <a:gd name="T19" fmla="*/ 499 h 499"/>
                  <a:gd name="T20" fmla="*/ 367 w 2017"/>
                  <a:gd name="T21" fmla="*/ 499 h 499"/>
                  <a:gd name="T22" fmla="*/ 400 w 2017"/>
                  <a:gd name="T23" fmla="*/ 499 h 499"/>
                  <a:gd name="T24" fmla="*/ 434 w 2017"/>
                  <a:gd name="T25" fmla="*/ 499 h 499"/>
                  <a:gd name="T26" fmla="*/ 468 w 2017"/>
                  <a:gd name="T27" fmla="*/ 499 h 499"/>
                  <a:gd name="T28" fmla="*/ 502 w 2017"/>
                  <a:gd name="T29" fmla="*/ 499 h 499"/>
                  <a:gd name="T30" fmla="*/ 536 w 2017"/>
                  <a:gd name="T31" fmla="*/ 499 h 499"/>
                  <a:gd name="T32" fmla="*/ 569 w 2017"/>
                  <a:gd name="T33" fmla="*/ 499 h 499"/>
                  <a:gd name="T34" fmla="*/ 603 w 2017"/>
                  <a:gd name="T35" fmla="*/ 499 h 499"/>
                  <a:gd name="T36" fmla="*/ 637 w 2017"/>
                  <a:gd name="T37" fmla="*/ 499 h 499"/>
                  <a:gd name="T38" fmla="*/ 671 w 2017"/>
                  <a:gd name="T39" fmla="*/ 499 h 499"/>
                  <a:gd name="T40" fmla="*/ 704 w 2017"/>
                  <a:gd name="T41" fmla="*/ 499 h 499"/>
                  <a:gd name="T42" fmla="*/ 738 w 2017"/>
                  <a:gd name="T43" fmla="*/ 499 h 499"/>
                  <a:gd name="T44" fmla="*/ 772 w 2017"/>
                  <a:gd name="T45" fmla="*/ 499 h 499"/>
                  <a:gd name="T46" fmla="*/ 806 w 2017"/>
                  <a:gd name="T47" fmla="*/ 499 h 499"/>
                  <a:gd name="T48" fmla="*/ 840 w 2017"/>
                  <a:gd name="T49" fmla="*/ 499 h 499"/>
                  <a:gd name="T50" fmla="*/ 873 w 2017"/>
                  <a:gd name="T51" fmla="*/ 499 h 499"/>
                  <a:gd name="T52" fmla="*/ 907 w 2017"/>
                  <a:gd name="T53" fmla="*/ 499 h 499"/>
                  <a:gd name="T54" fmla="*/ 941 w 2017"/>
                  <a:gd name="T55" fmla="*/ 422 h 499"/>
                  <a:gd name="T56" fmla="*/ 975 w 2017"/>
                  <a:gd name="T57" fmla="*/ 19 h 499"/>
                  <a:gd name="T58" fmla="*/ 1008 w 2017"/>
                  <a:gd name="T59" fmla="*/ 314 h 499"/>
                  <a:gd name="T60" fmla="*/ 1042 w 2017"/>
                  <a:gd name="T61" fmla="*/ 499 h 499"/>
                  <a:gd name="T62" fmla="*/ 1076 w 2017"/>
                  <a:gd name="T63" fmla="*/ 499 h 499"/>
                  <a:gd name="T64" fmla="*/ 1110 w 2017"/>
                  <a:gd name="T65" fmla="*/ 499 h 499"/>
                  <a:gd name="T66" fmla="*/ 1144 w 2017"/>
                  <a:gd name="T67" fmla="*/ 499 h 499"/>
                  <a:gd name="T68" fmla="*/ 1177 w 2017"/>
                  <a:gd name="T69" fmla="*/ 499 h 499"/>
                  <a:gd name="T70" fmla="*/ 1211 w 2017"/>
                  <a:gd name="T71" fmla="*/ 499 h 499"/>
                  <a:gd name="T72" fmla="*/ 1245 w 2017"/>
                  <a:gd name="T73" fmla="*/ 499 h 499"/>
                  <a:gd name="T74" fmla="*/ 1279 w 2017"/>
                  <a:gd name="T75" fmla="*/ 499 h 499"/>
                  <a:gd name="T76" fmla="*/ 1312 w 2017"/>
                  <a:gd name="T77" fmla="*/ 499 h 499"/>
                  <a:gd name="T78" fmla="*/ 1346 w 2017"/>
                  <a:gd name="T79" fmla="*/ 499 h 499"/>
                  <a:gd name="T80" fmla="*/ 1380 w 2017"/>
                  <a:gd name="T81" fmla="*/ 499 h 499"/>
                  <a:gd name="T82" fmla="*/ 1414 w 2017"/>
                  <a:gd name="T83" fmla="*/ 499 h 499"/>
                  <a:gd name="T84" fmla="*/ 1448 w 2017"/>
                  <a:gd name="T85" fmla="*/ 499 h 499"/>
                  <a:gd name="T86" fmla="*/ 1481 w 2017"/>
                  <a:gd name="T87" fmla="*/ 499 h 499"/>
                  <a:gd name="T88" fmla="*/ 1515 w 2017"/>
                  <a:gd name="T89" fmla="*/ 499 h 499"/>
                  <a:gd name="T90" fmla="*/ 1549 w 2017"/>
                  <a:gd name="T91" fmla="*/ 499 h 499"/>
                  <a:gd name="T92" fmla="*/ 1583 w 2017"/>
                  <a:gd name="T93" fmla="*/ 499 h 499"/>
                  <a:gd name="T94" fmla="*/ 1616 w 2017"/>
                  <a:gd name="T95" fmla="*/ 499 h 499"/>
                  <a:gd name="T96" fmla="*/ 1650 w 2017"/>
                  <a:gd name="T97" fmla="*/ 499 h 499"/>
                  <a:gd name="T98" fmla="*/ 1684 w 2017"/>
                  <a:gd name="T99" fmla="*/ 499 h 499"/>
                  <a:gd name="T100" fmla="*/ 1718 w 2017"/>
                  <a:gd name="T101" fmla="*/ 499 h 499"/>
                  <a:gd name="T102" fmla="*/ 1752 w 2017"/>
                  <a:gd name="T103" fmla="*/ 499 h 499"/>
                  <a:gd name="T104" fmla="*/ 1785 w 2017"/>
                  <a:gd name="T105" fmla="*/ 499 h 499"/>
                  <a:gd name="T106" fmla="*/ 1819 w 2017"/>
                  <a:gd name="T107" fmla="*/ 499 h 499"/>
                  <a:gd name="T108" fmla="*/ 1853 w 2017"/>
                  <a:gd name="T109" fmla="*/ 499 h 499"/>
                  <a:gd name="T110" fmla="*/ 1887 w 2017"/>
                  <a:gd name="T111" fmla="*/ 499 h 499"/>
                  <a:gd name="T112" fmla="*/ 1920 w 2017"/>
                  <a:gd name="T113" fmla="*/ 499 h 499"/>
                  <a:gd name="T114" fmla="*/ 1954 w 2017"/>
                  <a:gd name="T115" fmla="*/ 499 h 499"/>
                  <a:gd name="T116" fmla="*/ 1988 w 2017"/>
                  <a:gd name="T117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499">
                    <a:moveTo>
                      <a:pt x="0" y="499"/>
                    </a:moveTo>
                    <a:lnTo>
                      <a:pt x="0" y="499"/>
                    </a:lnTo>
                    <a:lnTo>
                      <a:pt x="2" y="499"/>
                    </a:lnTo>
                    <a:lnTo>
                      <a:pt x="5" y="499"/>
                    </a:lnTo>
                    <a:lnTo>
                      <a:pt x="7" y="499"/>
                    </a:lnTo>
                    <a:lnTo>
                      <a:pt x="10" y="499"/>
                    </a:lnTo>
                    <a:lnTo>
                      <a:pt x="12" y="499"/>
                    </a:lnTo>
                    <a:lnTo>
                      <a:pt x="14" y="499"/>
                    </a:lnTo>
                    <a:lnTo>
                      <a:pt x="17" y="499"/>
                    </a:lnTo>
                    <a:lnTo>
                      <a:pt x="19" y="499"/>
                    </a:lnTo>
                    <a:lnTo>
                      <a:pt x="22" y="499"/>
                    </a:lnTo>
                    <a:lnTo>
                      <a:pt x="24" y="499"/>
                    </a:lnTo>
                    <a:lnTo>
                      <a:pt x="26" y="499"/>
                    </a:lnTo>
                    <a:lnTo>
                      <a:pt x="29" y="499"/>
                    </a:lnTo>
                    <a:lnTo>
                      <a:pt x="31" y="499"/>
                    </a:lnTo>
                    <a:lnTo>
                      <a:pt x="34" y="499"/>
                    </a:lnTo>
                    <a:lnTo>
                      <a:pt x="36" y="499"/>
                    </a:lnTo>
                    <a:lnTo>
                      <a:pt x="39" y="499"/>
                    </a:lnTo>
                    <a:lnTo>
                      <a:pt x="41" y="499"/>
                    </a:lnTo>
                    <a:lnTo>
                      <a:pt x="43" y="499"/>
                    </a:lnTo>
                    <a:lnTo>
                      <a:pt x="46" y="499"/>
                    </a:lnTo>
                    <a:lnTo>
                      <a:pt x="48" y="499"/>
                    </a:lnTo>
                    <a:lnTo>
                      <a:pt x="51" y="499"/>
                    </a:lnTo>
                    <a:lnTo>
                      <a:pt x="53" y="499"/>
                    </a:lnTo>
                    <a:lnTo>
                      <a:pt x="55" y="499"/>
                    </a:lnTo>
                    <a:lnTo>
                      <a:pt x="58" y="499"/>
                    </a:lnTo>
                    <a:lnTo>
                      <a:pt x="60" y="499"/>
                    </a:lnTo>
                    <a:lnTo>
                      <a:pt x="63" y="499"/>
                    </a:lnTo>
                    <a:lnTo>
                      <a:pt x="65" y="499"/>
                    </a:lnTo>
                    <a:lnTo>
                      <a:pt x="67" y="499"/>
                    </a:lnTo>
                    <a:lnTo>
                      <a:pt x="70" y="499"/>
                    </a:lnTo>
                    <a:lnTo>
                      <a:pt x="72" y="499"/>
                    </a:lnTo>
                    <a:lnTo>
                      <a:pt x="75" y="499"/>
                    </a:lnTo>
                    <a:lnTo>
                      <a:pt x="77" y="499"/>
                    </a:lnTo>
                    <a:lnTo>
                      <a:pt x="80" y="499"/>
                    </a:lnTo>
                    <a:lnTo>
                      <a:pt x="82" y="499"/>
                    </a:lnTo>
                    <a:lnTo>
                      <a:pt x="84" y="499"/>
                    </a:lnTo>
                    <a:lnTo>
                      <a:pt x="87" y="499"/>
                    </a:lnTo>
                    <a:lnTo>
                      <a:pt x="89" y="499"/>
                    </a:lnTo>
                    <a:lnTo>
                      <a:pt x="92" y="499"/>
                    </a:lnTo>
                    <a:lnTo>
                      <a:pt x="94" y="499"/>
                    </a:lnTo>
                    <a:lnTo>
                      <a:pt x="96" y="499"/>
                    </a:lnTo>
                    <a:lnTo>
                      <a:pt x="99" y="499"/>
                    </a:lnTo>
                    <a:lnTo>
                      <a:pt x="101" y="499"/>
                    </a:lnTo>
                    <a:lnTo>
                      <a:pt x="104" y="499"/>
                    </a:lnTo>
                    <a:lnTo>
                      <a:pt x="106" y="499"/>
                    </a:lnTo>
                    <a:lnTo>
                      <a:pt x="108" y="499"/>
                    </a:lnTo>
                    <a:lnTo>
                      <a:pt x="111" y="499"/>
                    </a:lnTo>
                    <a:lnTo>
                      <a:pt x="113" y="499"/>
                    </a:lnTo>
                    <a:lnTo>
                      <a:pt x="116" y="499"/>
                    </a:lnTo>
                    <a:lnTo>
                      <a:pt x="118" y="499"/>
                    </a:lnTo>
                    <a:lnTo>
                      <a:pt x="121" y="499"/>
                    </a:lnTo>
                    <a:lnTo>
                      <a:pt x="123" y="499"/>
                    </a:lnTo>
                    <a:lnTo>
                      <a:pt x="125" y="499"/>
                    </a:lnTo>
                    <a:lnTo>
                      <a:pt x="128" y="499"/>
                    </a:lnTo>
                    <a:lnTo>
                      <a:pt x="130" y="499"/>
                    </a:lnTo>
                    <a:lnTo>
                      <a:pt x="133" y="499"/>
                    </a:lnTo>
                    <a:lnTo>
                      <a:pt x="135" y="499"/>
                    </a:lnTo>
                    <a:lnTo>
                      <a:pt x="137" y="499"/>
                    </a:lnTo>
                    <a:lnTo>
                      <a:pt x="140" y="499"/>
                    </a:lnTo>
                    <a:lnTo>
                      <a:pt x="142" y="499"/>
                    </a:lnTo>
                    <a:lnTo>
                      <a:pt x="145" y="499"/>
                    </a:lnTo>
                    <a:lnTo>
                      <a:pt x="147" y="499"/>
                    </a:lnTo>
                    <a:lnTo>
                      <a:pt x="150" y="499"/>
                    </a:lnTo>
                    <a:lnTo>
                      <a:pt x="152" y="499"/>
                    </a:lnTo>
                    <a:lnTo>
                      <a:pt x="154" y="499"/>
                    </a:lnTo>
                    <a:lnTo>
                      <a:pt x="157" y="499"/>
                    </a:lnTo>
                    <a:lnTo>
                      <a:pt x="159" y="499"/>
                    </a:lnTo>
                    <a:lnTo>
                      <a:pt x="162" y="499"/>
                    </a:lnTo>
                    <a:lnTo>
                      <a:pt x="164" y="499"/>
                    </a:lnTo>
                    <a:lnTo>
                      <a:pt x="166" y="499"/>
                    </a:lnTo>
                    <a:lnTo>
                      <a:pt x="169" y="499"/>
                    </a:lnTo>
                    <a:lnTo>
                      <a:pt x="171" y="499"/>
                    </a:lnTo>
                    <a:lnTo>
                      <a:pt x="174" y="499"/>
                    </a:lnTo>
                    <a:lnTo>
                      <a:pt x="176" y="499"/>
                    </a:lnTo>
                    <a:lnTo>
                      <a:pt x="178" y="499"/>
                    </a:lnTo>
                    <a:lnTo>
                      <a:pt x="181" y="499"/>
                    </a:lnTo>
                    <a:lnTo>
                      <a:pt x="183" y="499"/>
                    </a:lnTo>
                    <a:lnTo>
                      <a:pt x="186" y="499"/>
                    </a:lnTo>
                    <a:lnTo>
                      <a:pt x="188" y="499"/>
                    </a:lnTo>
                    <a:lnTo>
                      <a:pt x="191" y="499"/>
                    </a:lnTo>
                    <a:lnTo>
                      <a:pt x="193" y="499"/>
                    </a:lnTo>
                    <a:lnTo>
                      <a:pt x="195" y="499"/>
                    </a:lnTo>
                    <a:lnTo>
                      <a:pt x="198" y="499"/>
                    </a:lnTo>
                    <a:lnTo>
                      <a:pt x="200" y="499"/>
                    </a:lnTo>
                    <a:lnTo>
                      <a:pt x="203" y="499"/>
                    </a:lnTo>
                    <a:lnTo>
                      <a:pt x="205" y="499"/>
                    </a:lnTo>
                    <a:lnTo>
                      <a:pt x="207" y="499"/>
                    </a:lnTo>
                    <a:lnTo>
                      <a:pt x="210" y="499"/>
                    </a:lnTo>
                    <a:lnTo>
                      <a:pt x="212" y="499"/>
                    </a:lnTo>
                    <a:lnTo>
                      <a:pt x="215" y="499"/>
                    </a:lnTo>
                    <a:lnTo>
                      <a:pt x="217" y="499"/>
                    </a:lnTo>
                    <a:lnTo>
                      <a:pt x="219" y="499"/>
                    </a:lnTo>
                    <a:lnTo>
                      <a:pt x="222" y="499"/>
                    </a:lnTo>
                    <a:lnTo>
                      <a:pt x="224" y="499"/>
                    </a:lnTo>
                    <a:lnTo>
                      <a:pt x="227" y="499"/>
                    </a:lnTo>
                    <a:lnTo>
                      <a:pt x="229" y="499"/>
                    </a:lnTo>
                    <a:lnTo>
                      <a:pt x="232" y="499"/>
                    </a:lnTo>
                    <a:lnTo>
                      <a:pt x="234" y="499"/>
                    </a:lnTo>
                    <a:lnTo>
                      <a:pt x="236" y="499"/>
                    </a:lnTo>
                    <a:lnTo>
                      <a:pt x="239" y="499"/>
                    </a:lnTo>
                    <a:lnTo>
                      <a:pt x="241" y="499"/>
                    </a:lnTo>
                    <a:lnTo>
                      <a:pt x="244" y="499"/>
                    </a:lnTo>
                    <a:lnTo>
                      <a:pt x="246" y="499"/>
                    </a:lnTo>
                    <a:lnTo>
                      <a:pt x="248" y="499"/>
                    </a:lnTo>
                    <a:lnTo>
                      <a:pt x="251" y="499"/>
                    </a:lnTo>
                    <a:lnTo>
                      <a:pt x="253" y="499"/>
                    </a:lnTo>
                    <a:lnTo>
                      <a:pt x="256" y="499"/>
                    </a:lnTo>
                    <a:lnTo>
                      <a:pt x="258" y="499"/>
                    </a:lnTo>
                    <a:lnTo>
                      <a:pt x="260" y="499"/>
                    </a:lnTo>
                    <a:lnTo>
                      <a:pt x="263" y="499"/>
                    </a:lnTo>
                    <a:lnTo>
                      <a:pt x="265" y="499"/>
                    </a:lnTo>
                    <a:lnTo>
                      <a:pt x="268" y="499"/>
                    </a:lnTo>
                    <a:lnTo>
                      <a:pt x="270" y="499"/>
                    </a:lnTo>
                    <a:lnTo>
                      <a:pt x="273" y="499"/>
                    </a:lnTo>
                    <a:lnTo>
                      <a:pt x="275" y="499"/>
                    </a:lnTo>
                    <a:lnTo>
                      <a:pt x="277" y="499"/>
                    </a:lnTo>
                    <a:lnTo>
                      <a:pt x="280" y="499"/>
                    </a:lnTo>
                    <a:lnTo>
                      <a:pt x="282" y="499"/>
                    </a:lnTo>
                    <a:lnTo>
                      <a:pt x="285" y="499"/>
                    </a:lnTo>
                    <a:lnTo>
                      <a:pt x="287" y="499"/>
                    </a:lnTo>
                    <a:lnTo>
                      <a:pt x="289" y="499"/>
                    </a:lnTo>
                    <a:lnTo>
                      <a:pt x="292" y="499"/>
                    </a:lnTo>
                    <a:lnTo>
                      <a:pt x="294" y="499"/>
                    </a:lnTo>
                    <a:lnTo>
                      <a:pt x="297" y="499"/>
                    </a:lnTo>
                    <a:lnTo>
                      <a:pt x="299" y="499"/>
                    </a:lnTo>
                    <a:lnTo>
                      <a:pt x="302" y="499"/>
                    </a:lnTo>
                    <a:lnTo>
                      <a:pt x="304" y="499"/>
                    </a:lnTo>
                    <a:lnTo>
                      <a:pt x="306" y="499"/>
                    </a:lnTo>
                    <a:lnTo>
                      <a:pt x="309" y="499"/>
                    </a:lnTo>
                    <a:lnTo>
                      <a:pt x="311" y="499"/>
                    </a:lnTo>
                    <a:lnTo>
                      <a:pt x="314" y="499"/>
                    </a:lnTo>
                    <a:lnTo>
                      <a:pt x="316" y="499"/>
                    </a:lnTo>
                    <a:lnTo>
                      <a:pt x="318" y="499"/>
                    </a:lnTo>
                    <a:lnTo>
                      <a:pt x="321" y="499"/>
                    </a:lnTo>
                    <a:lnTo>
                      <a:pt x="323" y="499"/>
                    </a:lnTo>
                    <a:lnTo>
                      <a:pt x="326" y="499"/>
                    </a:lnTo>
                    <a:lnTo>
                      <a:pt x="328" y="499"/>
                    </a:lnTo>
                    <a:lnTo>
                      <a:pt x="330" y="499"/>
                    </a:lnTo>
                    <a:lnTo>
                      <a:pt x="333" y="499"/>
                    </a:lnTo>
                    <a:lnTo>
                      <a:pt x="335" y="499"/>
                    </a:lnTo>
                    <a:lnTo>
                      <a:pt x="338" y="499"/>
                    </a:lnTo>
                    <a:lnTo>
                      <a:pt x="340" y="499"/>
                    </a:lnTo>
                    <a:lnTo>
                      <a:pt x="343" y="499"/>
                    </a:lnTo>
                    <a:lnTo>
                      <a:pt x="345" y="499"/>
                    </a:lnTo>
                    <a:lnTo>
                      <a:pt x="347" y="499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9"/>
                    </a:lnTo>
                    <a:lnTo>
                      <a:pt x="357" y="499"/>
                    </a:lnTo>
                    <a:lnTo>
                      <a:pt x="359" y="499"/>
                    </a:lnTo>
                    <a:lnTo>
                      <a:pt x="362" y="499"/>
                    </a:lnTo>
                    <a:lnTo>
                      <a:pt x="364" y="499"/>
                    </a:lnTo>
                    <a:lnTo>
                      <a:pt x="367" y="499"/>
                    </a:lnTo>
                    <a:lnTo>
                      <a:pt x="369" y="499"/>
                    </a:lnTo>
                    <a:lnTo>
                      <a:pt x="371" y="499"/>
                    </a:lnTo>
                    <a:lnTo>
                      <a:pt x="374" y="499"/>
                    </a:lnTo>
                    <a:lnTo>
                      <a:pt x="376" y="499"/>
                    </a:lnTo>
                    <a:lnTo>
                      <a:pt x="379" y="499"/>
                    </a:lnTo>
                    <a:lnTo>
                      <a:pt x="381" y="499"/>
                    </a:lnTo>
                    <a:lnTo>
                      <a:pt x="384" y="499"/>
                    </a:lnTo>
                    <a:lnTo>
                      <a:pt x="386" y="499"/>
                    </a:lnTo>
                    <a:lnTo>
                      <a:pt x="388" y="499"/>
                    </a:lnTo>
                    <a:lnTo>
                      <a:pt x="391" y="499"/>
                    </a:lnTo>
                    <a:lnTo>
                      <a:pt x="393" y="499"/>
                    </a:lnTo>
                    <a:lnTo>
                      <a:pt x="396" y="499"/>
                    </a:lnTo>
                    <a:lnTo>
                      <a:pt x="398" y="499"/>
                    </a:lnTo>
                    <a:lnTo>
                      <a:pt x="400" y="499"/>
                    </a:lnTo>
                    <a:lnTo>
                      <a:pt x="403" y="499"/>
                    </a:lnTo>
                    <a:lnTo>
                      <a:pt x="405" y="499"/>
                    </a:lnTo>
                    <a:lnTo>
                      <a:pt x="408" y="499"/>
                    </a:lnTo>
                    <a:lnTo>
                      <a:pt x="410" y="499"/>
                    </a:lnTo>
                    <a:lnTo>
                      <a:pt x="412" y="499"/>
                    </a:lnTo>
                    <a:lnTo>
                      <a:pt x="415" y="499"/>
                    </a:lnTo>
                    <a:lnTo>
                      <a:pt x="417" y="499"/>
                    </a:lnTo>
                    <a:lnTo>
                      <a:pt x="420" y="499"/>
                    </a:lnTo>
                    <a:lnTo>
                      <a:pt x="422" y="499"/>
                    </a:lnTo>
                    <a:lnTo>
                      <a:pt x="425" y="499"/>
                    </a:lnTo>
                    <a:lnTo>
                      <a:pt x="427" y="499"/>
                    </a:lnTo>
                    <a:lnTo>
                      <a:pt x="429" y="499"/>
                    </a:lnTo>
                    <a:lnTo>
                      <a:pt x="432" y="499"/>
                    </a:lnTo>
                    <a:lnTo>
                      <a:pt x="434" y="499"/>
                    </a:lnTo>
                    <a:lnTo>
                      <a:pt x="437" y="499"/>
                    </a:lnTo>
                    <a:lnTo>
                      <a:pt x="439" y="499"/>
                    </a:lnTo>
                    <a:lnTo>
                      <a:pt x="441" y="499"/>
                    </a:lnTo>
                    <a:lnTo>
                      <a:pt x="444" y="499"/>
                    </a:lnTo>
                    <a:lnTo>
                      <a:pt x="446" y="499"/>
                    </a:lnTo>
                    <a:lnTo>
                      <a:pt x="449" y="499"/>
                    </a:lnTo>
                    <a:lnTo>
                      <a:pt x="451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8" y="499"/>
                    </a:lnTo>
                    <a:lnTo>
                      <a:pt x="461" y="499"/>
                    </a:lnTo>
                    <a:lnTo>
                      <a:pt x="463" y="499"/>
                    </a:lnTo>
                    <a:lnTo>
                      <a:pt x="466" y="499"/>
                    </a:lnTo>
                    <a:lnTo>
                      <a:pt x="468" y="499"/>
                    </a:lnTo>
                    <a:lnTo>
                      <a:pt x="470" y="499"/>
                    </a:lnTo>
                    <a:lnTo>
                      <a:pt x="473" y="499"/>
                    </a:lnTo>
                    <a:lnTo>
                      <a:pt x="475" y="499"/>
                    </a:lnTo>
                    <a:lnTo>
                      <a:pt x="478" y="499"/>
                    </a:lnTo>
                    <a:lnTo>
                      <a:pt x="480" y="499"/>
                    </a:lnTo>
                    <a:lnTo>
                      <a:pt x="482" y="499"/>
                    </a:lnTo>
                    <a:lnTo>
                      <a:pt x="485" y="499"/>
                    </a:lnTo>
                    <a:lnTo>
                      <a:pt x="487" y="499"/>
                    </a:lnTo>
                    <a:lnTo>
                      <a:pt x="490" y="499"/>
                    </a:lnTo>
                    <a:lnTo>
                      <a:pt x="492" y="499"/>
                    </a:lnTo>
                    <a:lnTo>
                      <a:pt x="495" y="499"/>
                    </a:lnTo>
                    <a:lnTo>
                      <a:pt x="497" y="499"/>
                    </a:lnTo>
                    <a:lnTo>
                      <a:pt x="499" y="499"/>
                    </a:lnTo>
                    <a:lnTo>
                      <a:pt x="502" y="499"/>
                    </a:lnTo>
                    <a:lnTo>
                      <a:pt x="504" y="499"/>
                    </a:lnTo>
                    <a:lnTo>
                      <a:pt x="507" y="499"/>
                    </a:lnTo>
                    <a:lnTo>
                      <a:pt x="509" y="499"/>
                    </a:lnTo>
                    <a:lnTo>
                      <a:pt x="511" y="499"/>
                    </a:lnTo>
                    <a:lnTo>
                      <a:pt x="514" y="499"/>
                    </a:lnTo>
                    <a:lnTo>
                      <a:pt x="516" y="499"/>
                    </a:lnTo>
                    <a:lnTo>
                      <a:pt x="519" y="499"/>
                    </a:lnTo>
                    <a:lnTo>
                      <a:pt x="521" y="499"/>
                    </a:lnTo>
                    <a:lnTo>
                      <a:pt x="523" y="499"/>
                    </a:lnTo>
                    <a:lnTo>
                      <a:pt x="526" y="499"/>
                    </a:lnTo>
                    <a:lnTo>
                      <a:pt x="528" y="499"/>
                    </a:lnTo>
                    <a:lnTo>
                      <a:pt x="531" y="499"/>
                    </a:lnTo>
                    <a:lnTo>
                      <a:pt x="533" y="499"/>
                    </a:lnTo>
                    <a:lnTo>
                      <a:pt x="536" y="499"/>
                    </a:lnTo>
                    <a:lnTo>
                      <a:pt x="538" y="499"/>
                    </a:lnTo>
                    <a:lnTo>
                      <a:pt x="540" y="499"/>
                    </a:lnTo>
                    <a:lnTo>
                      <a:pt x="543" y="499"/>
                    </a:lnTo>
                    <a:lnTo>
                      <a:pt x="545" y="499"/>
                    </a:lnTo>
                    <a:lnTo>
                      <a:pt x="548" y="499"/>
                    </a:lnTo>
                    <a:lnTo>
                      <a:pt x="550" y="499"/>
                    </a:lnTo>
                    <a:lnTo>
                      <a:pt x="552" y="499"/>
                    </a:lnTo>
                    <a:lnTo>
                      <a:pt x="555" y="499"/>
                    </a:lnTo>
                    <a:lnTo>
                      <a:pt x="557" y="499"/>
                    </a:lnTo>
                    <a:lnTo>
                      <a:pt x="560" y="499"/>
                    </a:lnTo>
                    <a:lnTo>
                      <a:pt x="562" y="499"/>
                    </a:lnTo>
                    <a:lnTo>
                      <a:pt x="564" y="499"/>
                    </a:lnTo>
                    <a:lnTo>
                      <a:pt x="567" y="499"/>
                    </a:lnTo>
                    <a:lnTo>
                      <a:pt x="569" y="499"/>
                    </a:lnTo>
                    <a:lnTo>
                      <a:pt x="572" y="499"/>
                    </a:lnTo>
                    <a:lnTo>
                      <a:pt x="574" y="499"/>
                    </a:lnTo>
                    <a:lnTo>
                      <a:pt x="577" y="499"/>
                    </a:lnTo>
                    <a:lnTo>
                      <a:pt x="579" y="499"/>
                    </a:lnTo>
                    <a:lnTo>
                      <a:pt x="581" y="499"/>
                    </a:lnTo>
                    <a:lnTo>
                      <a:pt x="584" y="499"/>
                    </a:lnTo>
                    <a:lnTo>
                      <a:pt x="586" y="499"/>
                    </a:lnTo>
                    <a:lnTo>
                      <a:pt x="589" y="499"/>
                    </a:lnTo>
                    <a:lnTo>
                      <a:pt x="591" y="499"/>
                    </a:lnTo>
                    <a:lnTo>
                      <a:pt x="593" y="499"/>
                    </a:lnTo>
                    <a:lnTo>
                      <a:pt x="596" y="499"/>
                    </a:lnTo>
                    <a:lnTo>
                      <a:pt x="598" y="499"/>
                    </a:lnTo>
                    <a:lnTo>
                      <a:pt x="601" y="499"/>
                    </a:lnTo>
                    <a:lnTo>
                      <a:pt x="603" y="499"/>
                    </a:lnTo>
                    <a:lnTo>
                      <a:pt x="606" y="499"/>
                    </a:lnTo>
                    <a:lnTo>
                      <a:pt x="608" y="499"/>
                    </a:lnTo>
                    <a:lnTo>
                      <a:pt x="610" y="499"/>
                    </a:lnTo>
                    <a:lnTo>
                      <a:pt x="613" y="499"/>
                    </a:lnTo>
                    <a:lnTo>
                      <a:pt x="615" y="499"/>
                    </a:lnTo>
                    <a:lnTo>
                      <a:pt x="618" y="499"/>
                    </a:lnTo>
                    <a:lnTo>
                      <a:pt x="620" y="499"/>
                    </a:lnTo>
                    <a:lnTo>
                      <a:pt x="622" y="499"/>
                    </a:lnTo>
                    <a:lnTo>
                      <a:pt x="625" y="499"/>
                    </a:lnTo>
                    <a:lnTo>
                      <a:pt x="627" y="499"/>
                    </a:lnTo>
                    <a:lnTo>
                      <a:pt x="630" y="499"/>
                    </a:lnTo>
                    <a:lnTo>
                      <a:pt x="632" y="499"/>
                    </a:lnTo>
                    <a:lnTo>
                      <a:pt x="634" y="499"/>
                    </a:lnTo>
                    <a:lnTo>
                      <a:pt x="637" y="499"/>
                    </a:lnTo>
                    <a:lnTo>
                      <a:pt x="639" y="499"/>
                    </a:lnTo>
                    <a:lnTo>
                      <a:pt x="642" y="499"/>
                    </a:lnTo>
                    <a:lnTo>
                      <a:pt x="644" y="499"/>
                    </a:lnTo>
                    <a:lnTo>
                      <a:pt x="647" y="499"/>
                    </a:lnTo>
                    <a:lnTo>
                      <a:pt x="649" y="499"/>
                    </a:lnTo>
                    <a:lnTo>
                      <a:pt x="651" y="499"/>
                    </a:lnTo>
                    <a:lnTo>
                      <a:pt x="654" y="499"/>
                    </a:lnTo>
                    <a:lnTo>
                      <a:pt x="656" y="499"/>
                    </a:lnTo>
                    <a:lnTo>
                      <a:pt x="659" y="499"/>
                    </a:lnTo>
                    <a:lnTo>
                      <a:pt x="661" y="499"/>
                    </a:lnTo>
                    <a:lnTo>
                      <a:pt x="663" y="499"/>
                    </a:lnTo>
                    <a:lnTo>
                      <a:pt x="666" y="499"/>
                    </a:lnTo>
                    <a:lnTo>
                      <a:pt x="668" y="499"/>
                    </a:lnTo>
                    <a:lnTo>
                      <a:pt x="671" y="499"/>
                    </a:lnTo>
                    <a:lnTo>
                      <a:pt x="673" y="499"/>
                    </a:lnTo>
                    <a:lnTo>
                      <a:pt x="675" y="499"/>
                    </a:lnTo>
                    <a:lnTo>
                      <a:pt x="678" y="499"/>
                    </a:lnTo>
                    <a:lnTo>
                      <a:pt x="680" y="499"/>
                    </a:lnTo>
                    <a:lnTo>
                      <a:pt x="683" y="499"/>
                    </a:lnTo>
                    <a:lnTo>
                      <a:pt x="685" y="499"/>
                    </a:lnTo>
                    <a:lnTo>
                      <a:pt x="688" y="499"/>
                    </a:lnTo>
                    <a:lnTo>
                      <a:pt x="690" y="499"/>
                    </a:lnTo>
                    <a:lnTo>
                      <a:pt x="692" y="499"/>
                    </a:lnTo>
                    <a:lnTo>
                      <a:pt x="695" y="499"/>
                    </a:lnTo>
                    <a:lnTo>
                      <a:pt x="697" y="499"/>
                    </a:lnTo>
                    <a:lnTo>
                      <a:pt x="700" y="499"/>
                    </a:lnTo>
                    <a:lnTo>
                      <a:pt x="702" y="499"/>
                    </a:lnTo>
                    <a:lnTo>
                      <a:pt x="704" y="499"/>
                    </a:lnTo>
                    <a:lnTo>
                      <a:pt x="707" y="499"/>
                    </a:lnTo>
                    <a:lnTo>
                      <a:pt x="709" y="499"/>
                    </a:lnTo>
                    <a:lnTo>
                      <a:pt x="712" y="499"/>
                    </a:lnTo>
                    <a:lnTo>
                      <a:pt x="714" y="499"/>
                    </a:lnTo>
                    <a:lnTo>
                      <a:pt x="717" y="499"/>
                    </a:lnTo>
                    <a:lnTo>
                      <a:pt x="719" y="499"/>
                    </a:lnTo>
                    <a:lnTo>
                      <a:pt x="721" y="499"/>
                    </a:lnTo>
                    <a:lnTo>
                      <a:pt x="724" y="499"/>
                    </a:lnTo>
                    <a:lnTo>
                      <a:pt x="726" y="499"/>
                    </a:lnTo>
                    <a:lnTo>
                      <a:pt x="729" y="499"/>
                    </a:lnTo>
                    <a:lnTo>
                      <a:pt x="731" y="499"/>
                    </a:lnTo>
                    <a:lnTo>
                      <a:pt x="733" y="499"/>
                    </a:lnTo>
                    <a:lnTo>
                      <a:pt x="736" y="499"/>
                    </a:lnTo>
                    <a:lnTo>
                      <a:pt x="738" y="499"/>
                    </a:lnTo>
                    <a:lnTo>
                      <a:pt x="741" y="499"/>
                    </a:lnTo>
                    <a:lnTo>
                      <a:pt x="743" y="499"/>
                    </a:lnTo>
                    <a:lnTo>
                      <a:pt x="745" y="499"/>
                    </a:lnTo>
                    <a:lnTo>
                      <a:pt x="748" y="499"/>
                    </a:lnTo>
                    <a:lnTo>
                      <a:pt x="750" y="499"/>
                    </a:lnTo>
                    <a:lnTo>
                      <a:pt x="753" y="499"/>
                    </a:lnTo>
                    <a:lnTo>
                      <a:pt x="755" y="499"/>
                    </a:lnTo>
                    <a:lnTo>
                      <a:pt x="758" y="499"/>
                    </a:lnTo>
                    <a:lnTo>
                      <a:pt x="760" y="499"/>
                    </a:lnTo>
                    <a:lnTo>
                      <a:pt x="762" y="499"/>
                    </a:lnTo>
                    <a:lnTo>
                      <a:pt x="765" y="499"/>
                    </a:lnTo>
                    <a:lnTo>
                      <a:pt x="767" y="499"/>
                    </a:lnTo>
                    <a:lnTo>
                      <a:pt x="770" y="499"/>
                    </a:lnTo>
                    <a:lnTo>
                      <a:pt x="772" y="499"/>
                    </a:lnTo>
                    <a:lnTo>
                      <a:pt x="774" y="499"/>
                    </a:lnTo>
                    <a:lnTo>
                      <a:pt x="777" y="499"/>
                    </a:lnTo>
                    <a:lnTo>
                      <a:pt x="779" y="499"/>
                    </a:lnTo>
                    <a:lnTo>
                      <a:pt x="782" y="499"/>
                    </a:lnTo>
                    <a:lnTo>
                      <a:pt x="784" y="499"/>
                    </a:lnTo>
                    <a:lnTo>
                      <a:pt x="786" y="499"/>
                    </a:lnTo>
                    <a:lnTo>
                      <a:pt x="789" y="499"/>
                    </a:lnTo>
                    <a:lnTo>
                      <a:pt x="791" y="499"/>
                    </a:lnTo>
                    <a:lnTo>
                      <a:pt x="794" y="499"/>
                    </a:lnTo>
                    <a:lnTo>
                      <a:pt x="796" y="499"/>
                    </a:lnTo>
                    <a:lnTo>
                      <a:pt x="799" y="499"/>
                    </a:lnTo>
                    <a:lnTo>
                      <a:pt x="801" y="499"/>
                    </a:lnTo>
                    <a:lnTo>
                      <a:pt x="803" y="499"/>
                    </a:lnTo>
                    <a:lnTo>
                      <a:pt x="806" y="499"/>
                    </a:lnTo>
                    <a:lnTo>
                      <a:pt x="808" y="499"/>
                    </a:lnTo>
                    <a:lnTo>
                      <a:pt x="811" y="499"/>
                    </a:lnTo>
                    <a:lnTo>
                      <a:pt x="813" y="499"/>
                    </a:lnTo>
                    <a:lnTo>
                      <a:pt x="815" y="499"/>
                    </a:lnTo>
                    <a:lnTo>
                      <a:pt x="818" y="499"/>
                    </a:lnTo>
                    <a:lnTo>
                      <a:pt x="820" y="499"/>
                    </a:lnTo>
                    <a:lnTo>
                      <a:pt x="823" y="499"/>
                    </a:lnTo>
                    <a:lnTo>
                      <a:pt x="825" y="499"/>
                    </a:lnTo>
                    <a:lnTo>
                      <a:pt x="827" y="499"/>
                    </a:lnTo>
                    <a:lnTo>
                      <a:pt x="830" y="499"/>
                    </a:lnTo>
                    <a:lnTo>
                      <a:pt x="832" y="499"/>
                    </a:lnTo>
                    <a:lnTo>
                      <a:pt x="835" y="499"/>
                    </a:lnTo>
                    <a:lnTo>
                      <a:pt x="837" y="499"/>
                    </a:lnTo>
                    <a:lnTo>
                      <a:pt x="840" y="499"/>
                    </a:lnTo>
                    <a:lnTo>
                      <a:pt x="842" y="499"/>
                    </a:lnTo>
                    <a:lnTo>
                      <a:pt x="844" y="499"/>
                    </a:lnTo>
                    <a:lnTo>
                      <a:pt x="847" y="499"/>
                    </a:lnTo>
                    <a:lnTo>
                      <a:pt x="849" y="499"/>
                    </a:lnTo>
                    <a:lnTo>
                      <a:pt x="852" y="499"/>
                    </a:lnTo>
                    <a:lnTo>
                      <a:pt x="854" y="499"/>
                    </a:lnTo>
                    <a:lnTo>
                      <a:pt x="856" y="499"/>
                    </a:lnTo>
                    <a:lnTo>
                      <a:pt x="859" y="499"/>
                    </a:lnTo>
                    <a:lnTo>
                      <a:pt x="861" y="499"/>
                    </a:lnTo>
                    <a:lnTo>
                      <a:pt x="864" y="499"/>
                    </a:lnTo>
                    <a:lnTo>
                      <a:pt x="866" y="499"/>
                    </a:lnTo>
                    <a:lnTo>
                      <a:pt x="869" y="499"/>
                    </a:lnTo>
                    <a:lnTo>
                      <a:pt x="871" y="499"/>
                    </a:lnTo>
                    <a:lnTo>
                      <a:pt x="873" y="499"/>
                    </a:lnTo>
                    <a:lnTo>
                      <a:pt x="876" y="499"/>
                    </a:lnTo>
                    <a:lnTo>
                      <a:pt x="878" y="499"/>
                    </a:lnTo>
                    <a:lnTo>
                      <a:pt x="881" y="499"/>
                    </a:lnTo>
                    <a:lnTo>
                      <a:pt x="883" y="499"/>
                    </a:lnTo>
                    <a:lnTo>
                      <a:pt x="885" y="499"/>
                    </a:lnTo>
                    <a:lnTo>
                      <a:pt x="888" y="499"/>
                    </a:lnTo>
                    <a:lnTo>
                      <a:pt x="890" y="499"/>
                    </a:lnTo>
                    <a:lnTo>
                      <a:pt x="893" y="499"/>
                    </a:lnTo>
                    <a:lnTo>
                      <a:pt x="895" y="499"/>
                    </a:lnTo>
                    <a:lnTo>
                      <a:pt x="897" y="499"/>
                    </a:lnTo>
                    <a:lnTo>
                      <a:pt x="900" y="499"/>
                    </a:lnTo>
                    <a:lnTo>
                      <a:pt x="902" y="499"/>
                    </a:lnTo>
                    <a:lnTo>
                      <a:pt x="905" y="499"/>
                    </a:lnTo>
                    <a:lnTo>
                      <a:pt x="907" y="499"/>
                    </a:lnTo>
                    <a:lnTo>
                      <a:pt x="910" y="499"/>
                    </a:lnTo>
                    <a:lnTo>
                      <a:pt x="912" y="499"/>
                    </a:lnTo>
                    <a:lnTo>
                      <a:pt x="914" y="499"/>
                    </a:lnTo>
                    <a:lnTo>
                      <a:pt x="917" y="499"/>
                    </a:lnTo>
                    <a:lnTo>
                      <a:pt x="919" y="499"/>
                    </a:lnTo>
                    <a:lnTo>
                      <a:pt x="922" y="499"/>
                    </a:lnTo>
                    <a:lnTo>
                      <a:pt x="924" y="499"/>
                    </a:lnTo>
                    <a:lnTo>
                      <a:pt x="926" y="492"/>
                    </a:lnTo>
                    <a:lnTo>
                      <a:pt x="929" y="483"/>
                    </a:lnTo>
                    <a:lnTo>
                      <a:pt x="931" y="473"/>
                    </a:lnTo>
                    <a:lnTo>
                      <a:pt x="934" y="461"/>
                    </a:lnTo>
                    <a:lnTo>
                      <a:pt x="936" y="449"/>
                    </a:lnTo>
                    <a:lnTo>
                      <a:pt x="938" y="437"/>
                    </a:lnTo>
                    <a:lnTo>
                      <a:pt x="941" y="422"/>
                    </a:lnTo>
                    <a:lnTo>
                      <a:pt x="943" y="405"/>
                    </a:lnTo>
                    <a:lnTo>
                      <a:pt x="946" y="388"/>
                    </a:lnTo>
                    <a:lnTo>
                      <a:pt x="948" y="367"/>
                    </a:lnTo>
                    <a:lnTo>
                      <a:pt x="951" y="343"/>
                    </a:lnTo>
                    <a:lnTo>
                      <a:pt x="953" y="316"/>
                    </a:lnTo>
                    <a:lnTo>
                      <a:pt x="955" y="282"/>
                    </a:lnTo>
                    <a:lnTo>
                      <a:pt x="958" y="249"/>
                    </a:lnTo>
                    <a:lnTo>
                      <a:pt x="960" y="210"/>
                    </a:lnTo>
                    <a:lnTo>
                      <a:pt x="963" y="171"/>
                    </a:lnTo>
                    <a:lnTo>
                      <a:pt x="965" y="133"/>
                    </a:lnTo>
                    <a:lnTo>
                      <a:pt x="967" y="97"/>
                    </a:lnTo>
                    <a:lnTo>
                      <a:pt x="970" y="65"/>
                    </a:lnTo>
                    <a:lnTo>
                      <a:pt x="972" y="41"/>
                    </a:lnTo>
                    <a:lnTo>
                      <a:pt x="975" y="19"/>
                    </a:lnTo>
                    <a:lnTo>
                      <a:pt x="977" y="7"/>
                    </a:lnTo>
                    <a:lnTo>
                      <a:pt x="979" y="0"/>
                    </a:lnTo>
                    <a:lnTo>
                      <a:pt x="982" y="0"/>
                    </a:lnTo>
                    <a:lnTo>
                      <a:pt x="984" y="7"/>
                    </a:lnTo>
                    <a:lnTo>
                      <a:pt x="987" y="19"/>
                    </a:lnTo>
                    <a:lnTo>
                      <a:pt x="989" y="39"/>
                    </a:lnTo>
                    <a:lnTo>
                      <a:pt x="992" y="65"/>
                    </a:lnTo>
                    <a:lnTo>
                      <a:pt x="994" y="97"/>
                    </a:lnTo>
                    <a:lnTo>
                      <a:pt x="996" y="130"/>
                    </a:lnTo>
                    <a:lnTo>
                      <a:pt x="999" y="169"/>
                    </a:lnTo>
                    <a:lnTo>
                      <a:pt x="1001" y="208"/>
                    </a:lnTo>
                    <a:lnTo>
                      <a:pt x="1004" y="246"/>
                    </a:lnTo>
                    <a:lnTo>
                      <a:pt x="1006" y="282"/>
                    </a:lnTo>
                    <a:lnTo>
                      <a:pt x="1008" y="314"/>
                    </a:lnTo>
                    <a:lnTo>
                      <a:pt x="1011" y="343"/>
                    </a:lnTo>
                    <a:lnTo>
                      <a:pt x="1013" y="367"/>
                    </a:lnTo>
                    <a:lnTo>
                      <a:pt x="1016" y="386"/>
                    </a:lnTo>
                    <a:lnTo>
                      <a:pt x="1018" y="405"/>
                    </a:lnTo>
                    <a:lnTo>
                      <a:pt x="1021" y="422"/>
                    </a:lnTo>
                    <a:lnTo>
                      <a:pt x="1023" y="434"/>
                    </a:lnTo>
                    <a:lnTo>
                      <a:pt x="1025" y="449"/>
                    </a:lnTo>
                    <a:lnTo>
                      <a:pt x="1028" y="461"/>
                    </a:lnTo>
                    <a:lnTo>
                      <a:pt x="1030" y="471"/>
                    </a:lnTo>
                    <a:lnTo>
                      <a:pt x="1033" y="483"/>
                    </a:lnTo>
                    <a:lnTo>
                      <a:pt x="1035" y="492"/>
                    </a:lnTo>
                    <a:lnTo>
                      <a:pt x="1037" y="499"/>
                    </a:lnTo>
                    <a:lnTo>
                      <a:pt x="1040" y="499"/>
                    </a:lnTo>
                    <a:lnTo>
                      <a:pt x="1042" y="499"/>
                    </a:lnTo>
                    <a:lnTo>
                      <a:pt x="1045" y="499"/>
                    </a:lnTo>
                    <a:lnTo>
                      <a:pt x="1047" y="499"/>
                    </a:lnTo>
                    <a:lnTo>
                      <a:pt x="1049" y="499"/>
                    </a:lnTo>
                    <a:lnTo>
                      <a:pt x="1052" y="499"/>
                    </a:lnTo>
                    <a:lnTo>
                      <a:pt x="1054" y="499"/>
                    </a:lnTo>
                    <a:lnTo>
                      <a:pt x="1057" y="499"/>
                    </a:lnTo>
                    <a:lnTo>
                      <a:pt x="1059" y="499"/>
                    </a:lnTo>
                    <a:lnTo>
                      <a:pt x="1062" y="499"/>
                    </a:lnTo>
                    <a:lnTo>
                      <a:pt x="1064" y="499"/>
                    </a:lnTo>
                    <a:lnTo>
                      <a:pt x="1066" y="499"/>
                    </a:lnTo>
                    <a:lnTo>
                      <a:pt x="1069" y="499"/>
                    </a:lnTo>
                    <a:lnTo>
                      <a:pt x="1071" y="499"/>
                    </a:lnTo>
                    <a:lnTo>
                      <a:pt x="1074" y="499"/>
                    </a:lnTo>
                    <a:lnTo>
                      <a:pt x="1076" y="499"/>
                    </a:lnTo>
                    <a:lnTo>
                      <a:pt x="1078" y="499"/>
                    </a:lnTo>
                    <a:lnTo>
                      <a:pt x="1081" y="499"/>
                    </a:lnTo>
                    <a:lnTo>
                      <a:pt x="1083" y="499"/>
                    </a:lnTo>
                    <a:lnTo>
                      <a:pt x="1086" y="499"/>
                    </a:lnTo>
                    <a:lnTo>
                      <a:pt x="1088" y="499"/>
                    </a:lnTo>
                    <a:lnTo>
                      <a:pt x="1090" y="499"/>
                    </a:lnTo>
                    <a:lnTo>
                      <a:pt x="1093" y="499"/>
                    </a:lnTo>
                    <a:lnTo>
                      <a:pt x="1095" y="499"/>
                    </a:lnTo>
                    <a:lnTo>
                      <a:pt x="1098" y="499"/>
                    </a:lnTo>
                    <a:lnTo>
                      <a:pt x="1100" y="499"/>
                    </a:lnTo>
                    <a:lnTo>
                      <a:pt x="1103" y="499"/>
                    </a:lnTo>
                    <a:lnTo>
                      <a:pt x="1105" y="499"/>
                    </a:lnTo>
                    <a:lnTo>
                      <a:pt x="1107" y="499"/>
                    </a:lnTo>
                    <a:lnTo>
                      <a:pt x="1110" y="499"/>
                    </a:lnTo>
                    <a:lnTo>
                      <a:pt x="1112" y="499"/>
                    </a:lnTo>
                    <a:lnTo>
                      <a:pt x="1115" y="499"/>
                    </a:lnTo>
                    <a:lnTo>
                      <a:pt x="1117" y="499"/>
                    </a:lnTo>
                    <a:lnTo>
                      <a:pt x="1119" y="499"/>
                    </a:lnTo>
                    <a:lnTo>
                      <a:pt x="1122" y="499"/>
                    </a:lnTo>
                    <a:lnTo>
                      <a:pt x="1124" y="499"/>
                    </a:lnTo>
                    <a:lnTo>
                      <a:pt x="1127" y="499"/>
                    </a:lnTo>
                    <a:lnTo>
                      <a:pt x="1129" y="499"/>
                    </a:lnTo>
                    <a:lnTo>
                      <a:pt x="1131" y="499"/>
                    </a:lnTo>
                    <a:lnTo>
                      <a:pt x="1134" y="499"/>
                    </a:lnTo>
                    <a:lnTo>
                      <a:pt x="1136" y="499"/>
                    </a:lnTo>
                    <a:lnTo>
                      <a:pt x="1139" y="499"/>
                    </a:lnTo>
                    <a:lnTo>
                      <a:pt x="1141" y="499"/>
                    </a:lnTo>
                    <a:lnTo>
                      <a:pt x="1144" y="499"/>
                    </a:lnTo>
                    <a:lnTo>
                      <a:pt x="1146" y="499"/>
                    </a:lnTo>
                    <a:lnTo>
                      <a:pt x="1148" y="499"/>
                    </a:lnTo>
                    <a:lnTo>
                      <a:pt x="1151" y="499"/>
                    </a:lnTo>
                    <a:lnTo>
                      <a:pt x="1153" y="499"/>
                    </a:lnTo>
                    <a:lnTo>
                      <a:pt x="1156" y="499"/>
                    </a:lnTo>
                    <a:lnTo>
                      <a:pt x="1158" y="499"/>
                    </a:lnTo>
                    <a:lnTo>
                      <a:pt x="1160" y="499"/>
                    </a:lnTo>
                    <a:lnTo>
                      <a:pt x="1163" y="499"/>
                    </a:lnTo>
                    <a:lnTo>
                      <a:pt x="1165" y="499"/>
                    </a:lnTo>
                    <a:lnTo>
                      <a:pt x="1168" y="499"/>
                    </a:lnTo>
                    <a:lnTo>
                      <a:pt x="1170" y="499"/>
                    </a:lnTo>
                    <a:lnTo>
                      <a:pt x="1173" y="499"/>
                    </a:lnTo>
                    <a:lnTo>
                      <a:pt x="1175" y="499"/>
                    </a:lnTo>
                    <a:lnTo>
                      <a:pt x="1177" y="499"/>
                    </a:lnTo>
                    <a:lnTo>
                      <a:pt x="1180" y="499"/>
                    </a:lnTo>
                    <a:lnTo>
                      <a:pt x="1182" y="499"/>
                    </a:lnTo>
                    <a:lnTo>
                      <a:pt x="1185" y="499"/>
                    </a:lnTo>
                    <a:lnTo>
                      <a:pt x="1187" y="499"/>
                    </a:lnTo>
                    <a:lnTo>
                      <a:pt x="1189" y="499"/>
                    </a:lnTo>
                    <a:lnTo>
                      <a:pt x="1192" y="499"/>
                    </a:lnTo>
                    <a:lnTo>
                      <a:pt x="1194" y="499"/>
                    </a:lnTo>
                    <a:lnTo>
                      <a:pt x="1197" y="499"/>
                    </a:lnTo>
                    <a:lnTo>
                      <a:pt x="1199" y="499"/>
                    </a:lnTo>
                    <a:lnTo>
                      <a:pt x="1201" y="499"/>
                    </a:lnTo>
                    <a:lnTo>
                      <a:pt x="1204" y="499"/>
                    </a:lnTo>
                    <a:lnTo>
                      <a:pt x="1206" y="499"/>
                    </a:lnTo>
                    <a:lnTo>
                      <a:pt x="1209" y="499"/>
                    </a:lnTo>
                    <a:lnTo>
                      <a:pt x="1211" y="499"/>
                    </a:lnTo>
                    <a:lnTo>
                      <a:pt x="1214" y="499"/>
                    </a:lnTo>
                    <a:lnTo>
                      <a:pt x="1216" y="499"/>
                    </a:lnTo>
                    <a:lnTo>
                      <a:pt x="1218" y="499"/>
                    </a:lnTo>
                    <a:lnTo>
                      <a:pt x="1221" y="499"/>
                    </a:lnTo>
                    <a:lnTo>
                      <a:pt x="1223" y="499"/>
                    </a:lnTo>
                    <a:lnTo>
                      <a:pt x="1226" y="499"/>
                    </a:lnTo>
                    <a:lnTo>
                      <a:pt x="1228" y="499"/>
                    </a:lnTo>
                    <a:lnTo>
                      <a:pt x="1230" y="499"/>
                    </a:lnTo>
                    <a:lnTo>
                      <a:pt x="1233" y="499"/>
                    </a:lnTo>
                    <a:lnTo>
                      <a:pt x="1235" y="499"/>
                    </a:lnTo>
                    <a:lnTo>
                      <a:pt x="1238" y="499"/>
                    </a:lnTo>
                    <a:lnTo>
                      <a:pt x="1240" y="499"/>
                    </a:lnTo>
                    <a:lnTo>
                      <a:pt x="1242" y="499"/>
                    </a:lnTo>
                    <a:lnTo>
                      <a:pt x="1245" y="499"/>
                    </a:lnTo>
                    <a:lnTo>
                      <a:pt x="1247" y="499"/>
                    </a:lnTo>
                    <a:lnTo>
                      <a:pt x="1250" y="499"/>
                    </a:lnTo>
                    <a:lnTo>
                      <a:pt x="1252" y="499"/>
                    </a:lnTo>
                    <a:lnTo>
                      <a:pt x="1255" y="499"/>
                    </a:lnTo>
                    <a:lnTo>
                      <a:pt x="1257" y="499"/>
                    </a:lnTo>
                    <a:lnTo>
                      <a:pt x="1259" y="499"/>
                    </a:lnTo>
                    <a:lnTo>
                      <a:pt x="1262" y="499"/>
                    </a:lnTo>
                    <a:lnTo>
                      <a:pt x="1264" y="499"/>
                    </a:lnTo>
                    <a:lnTo>
                      <a:pt x="1267" y="499"/>
                    </a:lnTo>
                    <a:lnTo>
                      <a:pt x="1269" y="499"/>
                    </a:lnTo>
                    <a:lnTo>
                      <a:pt x="1271" y="499"/>
                    </a:lnTo>
                    <a:lnTo>
                      <a:pt x="1274" y="499"/>
                    </a:lnTo>
                    <a:lnTo>
                      <a:pt x="1276" y="499"/>
                    </a:lnTo>
                    <a:lnTo>
                      <a:pt x="1279" y="499"/>
                    </a:lnTo>
                    <a:lnTo>
                      <a:pt x="1281" y="499"/>
                    </a:lnTo>
                    <a:lnTo>
                      <a:pt x="1284" y="499"/>
                    </a:lnTo>
                    <a:lnTo>
                      <a:pt x="1286" y="499"/>
                    </a:lnTo>
                    <a:lnTo>
                      <a:pt x="1288" y="499"/>
                    </a:lnTo>
                    <a:lnTo>
                      <a:pt x="1291" y="499"/>
                    </a:lnTo>
                    <a:lnTo>
                      <a:pt x="1293" y="499"/>
                    </a:lnTo>
                    <a:lnTo>
                      <a:pt x="1296" y="499"/>
                    </a:lnTo>
                    <a:lnTo>
                      <a:pt x="1298" y="499"/>
                    </a:lnTo>
                    <a:lnTo>
                      <a:pt x="1300" y="499"/>
                    </a:lnTo>
                    <a:lnTo>
                      <a:pt x="1303" y="499"/>
                    </a:lnTo>
                    <a:lnTo>
                      <a:pt x="1305" y="499"/>
                    </a:lnTo>
                    <a:lnTo>
                      <a:pt x="1308" y="499"/>
                    </a:lnTo>
                    <a:lnTo>
                      <a:pt x="1310" y="499"/>
                    </a:lnTo>
                    <a:lnTo>
                      <a:pt x="1312" y="499"/>
                    </a:lnTo>
                    <a:lnTo>
                      <a:pt x="1315" y="499"/>
                    </a:lnTo>
                    <a:lnTo>
                      <a:pt x="1317" y="499"/>
                    </a:lnTo>
                    <a:lnTo>
                      <a:pt x="1320" y="499"/>
                    </a:lnTo>
                    <a:lnTo>
                      <a:pt x="1322" y="499"/>
                    </a:lnTo>
                    <a:lnTo>
                      <a:pt x="1325" y="499"/>
                    </a:lnTo>
                    <a:lnTo>
                      <a:pt x="1327" y="499"/>
                    </a:lnTo>
                    <a:lnTo>
                      <a:pt x="1329" y="499"/>
                    </a:lnTo>
                    <a:lnTo>
                      <a:pt x="1332" y="499"/>
                    </a:lnTo>
                    <a:lnTo>
                      <a:pt x="1334" y="499"/>
                    </a:lnTo>
                    <a:lnTo>
                      <a:pt x="1337" y="499"/>
                    </a:lnTo>
                    <a:lnTo>
                      <a:pt x="1339" y="499"/>
                    </a:lnTo>
                    <a:lnTo>
                      <a:pt x="1341" y="499"/>
                    </a:lnTo>
                    <a:lnTo>
                      <a:pt x="1344" y="499"/>
                    </a:lnTo>
                    <a:lnTo>
                      <a:pt x="1346" y="499"/>
                    </a:lnTo>
                    <a:lnTo>
                      <a:pt x="1349" y="499"/>
                    </a:lnTo>
                    <a:lnTo>
                      <a:pt x="1351" y="499"/>
                    </a:lnTo>
                    <a:lnTo>
                      <a:pt x="1353" y="499"/>
                    </a:lnTo>
                    <a:lnTo>
                      <a:pt x="1356" y="499"/>
                    </a:lnTo>
                    <a:lnTo>
                      <a:pt x="1358" y="499"/>
                    </a:lnTo>
                    <a:lnTo>
                      <a:pt x="1361" y="499"/>
                    </a:lnTo>
                    <a:lnTo>
                      <a:pt x="1363" y="499"/>
                    </a:lnTo>
                    <a:lnTo>
                      <a:pt x="1366" y="499"/>
                    </a:lnTo>
                    <a:lnTo>
                      <a:pt x="1368" y="499"/>
                    </a:lnTo>
                    <a:lnTo>
                      <a:pt x="1370" y="499"/>
                    </a:lnTo>
                    <a:lnTo>
                      <a:pt x="1373" y="499"/>
                    </a:lnTo>
                    <a:lnTo>
                      <a:pt x="1375" y="499"/>
                    </a:lnTo>
                    <a:lnTo>
                      <a:pt x="1378" y="499"/>
                    </a:lnTo>
                    <a:lnTo>
                      <a:pt x="1380" y="499"/>
                    </a:lnTo>
                    <a:lnTo>
                      <a:pt x="1382" y="499"/>
                    </a:lnTo>
                    <a:lnTo>
                      <a:pt x="1385" y="499"/>
                    </a:lnTo>
                    <a:lnTo>
                      <a:pt x="1387" y="499"/>
                    </a:lnTo>
                    <a:lnTo>
                      <a:pt x="1390" y="499"/>
                    </a:lnTo>
                    <a:lnTo>
                      <a:pt x="1392" y="499"/>
                    </a:lnTo>
                    <a:lnTo>
                      <a:pt x="1394" y="499"/>
                    </a:lnTo>
                    <a:lnTo>
                      <a:pt x="1397" y="499"/>
                    </a:lnTo>
                    <a:lnTo>
                      <a:pt x="1399" y="499"/>
                    </a:lnTo>
                    <a:lnTo>
                      <a:pt x="1402" y="499"/>
                    </a:lnTo>
                    <a:lnTo>
                      <a:pt x="1404" y="499"/>
                    </a:lnTo>
                    <a:lnTo>
                      <a:pt x="1407" y="499"/>
                    </a:lnTo>
                    <a:lnTo>
                      <a:pt x="1409" y="499"/>
                    </a:lnTo>
                    <a:lnTo>
                      <a:pt x="1411" y="499"/>
                    </a:lnTo>
                    <a:lnTo>
                      <a:pt x="1414" y="499"/>
                    </a:lnTo>
                    <a:lnTo>
                      <a:pt x="1416" y="499"/>
                    </a:lnTo>
                    <a:lnTo>
                      <a:pt x="1419" y="499"/>
                    </a:lnTo>
                    <a:lnTo>
                      <a:pt x="1421" y="499"/>
                    </a:lnTo>
                    <a:lnTo>
                      <a:pt x="1423" y="499"/>
                    </a:lnTo>
                    <a:lnTo>
                      <a:pt x="1426" y="499"/>
                    </a:lnTo>
                    <a:lnTo>
                      <a:pt x="1428" y="499"/>
                    </a:lnTo>
                    <a:lnTo>
                      <a:pt x="1431" y="499"/>
                    </a:lnTo>
                    <a:lnTo>
                      <a:pt x="1433" y="499"/>
                    </a:lnTo>
                    <a:lnTo>
                      <a:pt x="1436" y="499"/>
                    </a:lnTo>
                    <a:lnTo>
                      <a:pt x="1438" y="499"/>
                    </a:lnTo>
                    <a:lnTo>
                      <a:pt x="1440" y="499"/>
                    </a:lnTo>
                    <a:lnTo>
                      <a:pt x="1443" y="499"/>
                    </a:lnTo>
                    <a:lnTo>
                      <a:pt x="1445" y="499"/>
                    </a:lnTo>
                    <a:lnTo>
                      <a:pt x="1448" y="499"/>
                    </a:lnTo>
                    <a:lnTo>
                      <a:pt x="1450" y="499"/>
                    </a:lnTo>
                    <a:lnTo>
                      <a:pt x="1452" y="499"/>
                    </a:lnTo>
                    <a:lnTo>
                      <a:pt x="1455" y="499"/>
                    </a:lnTo>
                    <a:lnTo>
                      <a:pt x="1457" y="499"/>
                    </a:lnTo>
                    <a:lnTo>
                      <a:pt x="1460" y="499"/>
                    </a:lnTo>
                    <a:lnTo>
                      <a:pt x="1462" y="499"/>
                    </a:lnTo>
                    <a:lnTo>
                      <a:pt x="1464" y="499"/>
                    </a:lnTo>
                    <a:lnTo>
                      <a:pt x="1467" y="499"/>
                    </a:lnTo>
                    <a:lnTo>
                      <a:pt x="1469" y="499"/>
                    </a:lnTo>
                    <a:lnTo>
                      <a:pt x="1472" y="499"/>
                    </a:lnTo>
                    <a:lnTo>
                      <a:pt x="1474" y="499"/>
                    </a:lnTo>
                    <a:lnTo>
                      <a:pt x="1477" y="499"/>
                    </a:lnTo>
                    <a:lnTo>
                      <a:pt x="1479" y="499"/>
                    </a:lnTo>
                    <a:lnTo>
                      <a:pt x="1481" y="499"/>
                    </a:lnTo>
                    <a:lnTo>
                      <a:pt x="1484" y="499"/>
                    </a:lnTo>
                    <a:lnTo>
                      <a:pt x="1486" y="499"/>
                    </a:lnTo>
                    <a:lnTo>
                      <a:pt x="1489" y="499"/>
                    </a:lnTo>
                    <a:lnTo>
                      <a:pt x="1491" y="499"/>
                    </a:lnTo>
                    <a:lnTo>
                      <a:pt x="1493" y="499"/>
                    </a:lnTo>
                    <a:lnTo>
                      <a:pt x="1496" y="499"/>
                    </a:lnTo>
                    <a:lnTo>
                      <a:pt x="1498" y="499"/>
                    </a:lnTo>
                    <a:lnTo>
                      <a:pt x="1501" y="499"/>
                    </a:lnTo>
                    <a:lnTo>
                      <a:pt x="1503" y="499"/>
                    </a:lnTo>
                    <a:lnTo>
                      <a:pt x="1505" y="499"/>
                    </a:lnTo>
                    <a:lnTo>
                      <a:pt x="1508" y="499"/>
                    </a:lnTo>
                    <a:lnTo>
                      <a:pt x="1510" y="499"/>
                    </a:lnTo>
                    <a:lnTo>
                      <a:pt x="1513" y="499"/>
                    </a:lnTo>
                    <a:lnTo>
                      <a:pt x="1515" y="499"/>
                    </a:lnTo>
                    <a:lnTo>
                      <a:pt x="1518" y="499"/>
                    </a:lnTo>
                    <a:lnTo>
                      <a:pt x="1520" y="499"/>
                    </a:lnTo>
                    <a:lnTo>
                      <a:pt x="1522" y="499"/>
                    </a:lnTo>
                    <a:lnTo>
                      <a:pt x="1525" y="499"/>
                    </a:lnTo>
                    <a:lnTo>
                      <a:pt x="1527" y="499"/>
                    </a:lnTo>
                    <a:lnTo>
                      <a:pt x="1530" y="499"/>
                    </a:lnTo>
                    <a:lnTo>
                      <a:pt x="1532" y="499"/>
                    </a:lnTo>
                    <a:lnTo>
                      <a:pt x="1534" y="499"/>
                    </a:lnTo>
                    <a:lnTo>
                      <a:pt x="1537" y="499"/>
                    </a:lnTo>
                    <a:lnTo>
                      <a:pt x="1539" y="499"/>
                    </a:lnTo>
                    <a:lnTo>
                      <a:pt x="1542" y="499"/>
                    </a:lnTo>
                    <a:lnTo>
                      <a:pt x="1544" y="499"/>
                    </a:lnTo>
                    <a:lnTo>
                      <a:pt x="1546" y="499"/>
                    </a:lnTo>
                    <a:lnTo>
                      <a:pt x="1549" y="499"/>
                    </a:lnTo>
                    <a:lnTo>
                      <a:pt x="1551" y="499"/>
                    </a:lnTo>
                    <a:lnTo>
                      <a:pt x="1554" y="499"/>
                    </a:lnTo>
                    <a:lnTo>
                      <a:pt x="1556" y="499"/>
                    </a:lnTo>
                    <a:lnTo>
                      <a:pt x="1559" y="499"/>
                    </a:lnTo>
                    <a:lnTo>
                      <a:pt x="1561" y="499"/>
                    </a:lnTo>
                    <a:lnTo>
                      <a:pt x="1563" y="499"/>
                    </a:lnTo>
                    <a:lnTo>
                      <a:pt x="1566" y="499"/>
                    </a:lnTo>
                    <a:lnTo>
                      <a:pt x="1568" y="499"/>
                    </a:lnTo>
                    <a:lnTo>
                      <a:pt x="1571" y="499"/>
                    </a:lnTo>
                    <a:lnTo>
                      <a:pt x="1573" y="499"/>
                    </a:lnTo>
                    <a:lnTo>
                      <a:pt x="1575" y="499"/>
                    </a:lnTo>
                    <a:lnTo>
                      <a:pt x="1578" y="499"/>
                    </a:lnTo>
                    <a:lnTo>
                      <a:pt x="1580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8" y="499"/>
                    </a:lnTo>
                    <a:lnTo>
                      <a:pt x="1590" y="499"/>
                    </a:lnTo>
                    <a:lnTo>
                      <a:pt x="1592" y="499"/>
                    </a:lnTo>
                    <a:lnTo>
                      <a:pt x="1595" y="499"/>
                    </a:lnTo>
                    <a:lnTo>
                      <a:pt x="1597" y="499"/>
                    </a:lnTo>
                    <a:lnTo>
                      <a:pt x="1600" y="499"/>
                    </a:lnTo>
                    <a:lnTo>
                      <a:pt x="1602" y="499"/>
                    </a:lnTo>
                    <a:lnTo>
                      <a:pt x="1604" y="499"/>
                    </a:lnTo>
                    <a:lnTo>
                      <a:pt x="1607" y="499"/>
                    </a:lnTo>
                    <a:lnTo>
                      <a:pt x="1609" y="499"/>
                    </a:lnTo>
                    <a:lnTo>
                      <a:pt x="1612" y="499"/>
                    </a:lnTo>
                    <a:lnTo>
                      <a:pt x="1614" y="499"/>
                    </a:lnTo>
                    <a:lnTo>
                      <a:pt x="1616" y="499"/>
                    </a:lnTo>
                    <a:lnTo>
                      <a:pt x="1619" y="499"/>
                    </a:lnTo>
                    <a:lnTo>
                      <a:pt x="1621" y="499"/>
                    </a:lnTo>
                    <a:lnTo>
                      <a:pt x="1624" y="499"/>
                    </a:lnTo>
                    <a:lnTo>
                      <a:pt x="1626" y="499"/>
                    </a:lnTo>
                    <a:lnTo>
                      <a:pt x="1629" y="499"/>
                    </a:lnTo>
                    <a:lnTo>
                      <a:pt x="1631" y="499"/>
                    </a:lnTo>
                    <a:lnTo>
                      <a:pt x="1633" y="499"/>
                    </a:lnTo>
                    <a:lnTo>
                      <a:pt x="1636" y="499"/>
                    </a:lnTo>
                    <a:lnTo>
                      <a:pt x="1638" y="499"/>
                    </a:lnTo>
                    <a:lnTo>
                      <a:pt x="1641" y="499"/>
                    </a:lnTo>
                    <a:lnTo>
                      <a:pt x="1643" y="499"/>
                    </a:lnTo>
                    <a:lnTo>
                      <a:pt x="1645" y="499"/>
                    </a:lnTo>
                    <a:lnTo>
                      <a:pt x="1648" y="499"/>
                    </a:lnTo>
                    <a:lnTo>
                      <a:pt x="1650" y="499"/>
                    </a:lnTo>
                    <a:lnTo>
                      <a:pt x="1653" y="499"/>
                    </a:lnTo>
                    <a:lnTo>
                      <a:pt x="1655" y="499"/>
                    </a:lnTo>
                    <a:lnTo>
                      <a:pt x="1657" y="499"/>
                    </a:lnTo>
                    <a:lnTo>
                      <a:pt x="1660" y="499"/>
                    </a:lnTo>
                    <a:lnTo>
                      <a:pt x="1662" y="499"/>
                    </a:lnTo>
                    <a:lnTo>
                      <a:pt x="1665" y="499"/>
                    </a:lnTo>
                    <a:lnTo>
                      <a:pt x="1667" y="499"/>
                    </a:lnTo>
                    <a:lnTo>
                      <a:pt x="1670" y="499"/>
                    </a:lnTo>
                    <a:lnTo>
                      <a:pt x="1672" y="499"/>
                    </a:lnTo>
                    <a:lnTo>
                      <a:pt x="1674" y="499"/>
                    </a:lnTo>
                    <a:lnTo>
                      <a:pt x="1677" y="499"/>
                    </a:lnTo>
                    <a:lnTo>
                      <a:pt x="1679" y="499"/>
                    </a:lnTo>
                    <a:lnTo>
                      <a:pt x="1682" y="499"/>
                    </a:lnTo>
                    <a:lnTo>
                      <a:pt x="1684" y="499"/>
                    </a:lnTo>
                    <a:lnTo>
                      <a:pt x="1686" y="499"/>
                    </a:lnTo>
                    <a:lnTo>
                      <a:pt x="1689" y="499"/>
                    </a:lnTo>
                    <a:lnTo>
                      <a:pt x="1691" y="499"/>
                    </a:lnTo>
                    <a:lnTo>
                      <a:pt x="1694" y="499"/>
                    </a:lnTo>
                    <a:lnTo>
                      <a:pt x="1696" y="499"/>
                    </a:lnTo>
                    <a:lnTo>
                      <a:pt x="1698" y="499"/>
                    </a:lnTo>
                    <a:lnTo>
                      <a:pt x="1701" y="499"/>
                    </a:lnTo>
                    <a:lnTo>
                      <a:pt x="1703" y="499"/>
                    </a:lnTo>
                    <a:lnTo>
                      <a:pt x="1706" y="499"/>
                    </a:lnTo>
                    <a:lnTo>
                      <a:pt x="1708" y="499"/>
                    </a:lnTo>
                    <a:lnTo>
                      <a:pt x="1711" y="499"/>
                    </a:lnTo>
                    <a:lnTo>
                      <a:pt x="1713" y="499"/>
                    </a:lnTo>
                    <a:lnTo>
                      <a:pt x="1715" y="499"/>
                    </a:lnTo>
                    <a:lnTo>
                      <a:pt x="1718" y="499"/>
                    </a:lnTo>
                    <a:lnTo>
                      <a:pt x="1720" y="499"/>
                    </a:lnTo>
                    <a:lnTo>
                      <a:pt x="1723" y="499"/>
                    </a:lnTo>
                    <a:lnTo>
                      <a:pt x="1725" y="499"/>
                    </a:lnTo>
                    <a:lnTo>
                      <a:pt x="1727" y="499"/>
                    </a:lnTo>
                    <a:lnTo>
                      <a:pt x="1730" y="499"/>
                    </a:lnTo>
                    <a:lnTo>
                      <a:pt x="1732" y="499"/>
                    </a:lnTo>
                    <a:lnTo>
                      <a:pt x="1735" y="499"/>
                    </a:lnTo>
                    <a:lnTo>
                      <a:pt x="1737" y="499"/>
                    </a:lnTo>
                    <a:lnTo>
                      <a:pt x="1740" y="499"/>
                    </a:lnTo>
                    <a:lnTo>
                      <a:pt x="1742" y="499"/>
                    </a:lnTo>
                    <a:lnTo>
                      <a:pt x="1744" y="499"/>
                    </a:lnTo>
                    <a:lnTo>
                      <a:pt x="1747" y="499"/>
                    </a:lnTo>
                    <a:lnTo>
                      <a:pt x="1749" y="499"/>
                    </a:lnTo>
                    <a:lnTo>
                      <a:pt x="1752" y="499"/>
                    </a:lnTo>
                    <a:lnTo>
                      <a:pt x="1754" y="499"/>
                    </a:lnTo>
                    <a:lnTo>
                      <a:pt x="1756" y="499"/>
                    </a:lnTo>
                    <a:lnTo>
                      <a:pt x="1759" y="499"/>
                    </a:lnTo>
                    <a:lnTo>
                      <a:pt x="1761" y="499"/>
                    </a:lnTo>
                    <a:lnTo>
                      <a:pt x="1764" y="499"/>
                    </a:lnTo>
                    <a:lnTo>
                      <a:pt x="1766" y="499"/>
                    </a:lnTo>
                    <a:lnTo>
                      <a:pt x="1768" y="499"/>
                    </a:lnTo>
                    <a:lnTo>
                      <a:pt x="1771" y="499"/>
                    </a:lnTo>
                    <a:lnTo>
                      <a:pt x="1773" y="499"/>
                    </a:lnTo>
                    <a:lnTo>
                      <a:pt x="1776" y="499"/>
                    </a:lnTo>
                    <a:lnTo>
                      <a:pt x="1778" y="499"/>
                    </a:lnTo>
                    <a:lnTo>
                      <a:pt x="1781" y="499"/>
                    </a:lnTo>
                    <a:lnTo>
                      <a:pt x="1783" y="499"/>
                    </a:lnTo>
                    <a:lnTo>
                      <a:pt x="1785" y="499"/>
                    </a:lnTo>
                    <a:lnTo>
                      <a:pt x="1788" y="499"/>
                    </a:lnTo>
                    <a:lnTo>
                      <a:pt x="1790" y="499"/>
                    </a:lnTo>
                    <a:lnTo>
                      <a:pt x="1793" y="499"/>
                    </a:lnTo>
                    <a:lnTo>
                      <a:pt x="1795" y="499"/>
                    </a:lnTo>
                    <a:lnTo>
                      <a:pt x="1797" y="499"/>
                    </a:lnTo>
                    <a:lnTo>
                      <a:pt x="1800" y="499"/>
                    </a:lnTo>
                    <a:lnTo>
                      <a:pt x="1802" y="499"/>
                    </a:lnTo>
                    <a:lnTo>
                      <a:pt x="1805" y="499"/>
                    </a:lnTo>
                    <a:lnTo>
                      <a:pt x="1807" y="499"/>
                    </a:lnTo>
                    <a:lnTo>
                      <a:pt x="1809" y="499"/>
                    </a:lnTo>
                    <a:lnTo>
                      <a:pt x="1812" y="499"/>
                    </a:lnTo>
                    <a:lnTo>
                      <a:pt x="1814" y="499"/>
                    </a:lnTo>
                    <a:lnTo>
                      <a:pt x="1817" y="499"/>
                    </a:lnTo>
                    <a:lnTo>
                      <a:pt x="1819" y="499"/>
                    </a:lnTo>
                    <a:lnTo>
                      <a:pt x="1822" y="499"/>
                    </a:lnTo>
                    <a:lnTo>
                      <a:pt x="1824" y="499"/>
                    </a:lnTo>
                    <a:lnTo>
                      <a:pt x="1826" y="499"/>
                    </a:lnTo>
                    <a:lnTo>
                      <a:pt x="1829" y="499"/>
                    </a:lnTo>
                    <a:lnTo>
                      <a:pt x="1831" y="499"/>
                    </a:lnTo>
                    <a:lnTo>
                      <a:pt x="1834" y="499"/>
                    </a:lnTo>
                    <a:lnTo>
                      <a:pt x="1836" y="499"/>
                    </a:lnTo>
                    <a:lnTo>
                      <a:pt x="1838" y="499"/>
                    </a:lnTo>
                    <a:lnTo>
                      <a:pt x="1841" y="499"/>
                    </a:lnTo>
                    <a:lnTo>
                      <a:pt x="1843" y="499"/>
                    </a:lnTo>
                    <a:lnTo>
                      <a:pt x="1846" y="499"/>
                    </a:lnTo>
                    <a:lnTo>
                      <a:pt x="1848" y="499"/>
                    </a:lnTo>
                    <a:lnTo>
                      <a:pt x="1851" y="499"/>
                    </a:lnTo>
                    <a:lnTo>
                      <a:pt x="1853" y="499"/>
                    </a:lnTo>
                    <a:lnTo>
                      <a:pt x="1855" y="499"/>
                    </a:lnTo>
                    <a:lnTo>
                      <a:pt x="1858" y="499"/>
                    </a:lnTo>
                    <a:lnTo>
                      <a:pt x="1860" y="499"/>
                    </a:lnTo>
                    <a:lnTo>
                      <a:pt x="1863" y="499"/>
                    </a:lnTo>
                    <a:lnTo>
                      <a:pt x="1865" y="499"/>
                    </a:lnTo>
                    <a:lnTo>
                      <a:pt x="1867" y="499"/>
                    </a:lnTo>
                    <a:lnTo>
                      <a:pt x="1870" y="499"/>
                    </a:lnTo>
                    <a:lnTo>
                      <a:pt x="1872" y="499"/>
                    </a:lnTo>
                    <a:lnTo>
                      <a:pt x="1875" y="499"/>
                    </a:lnTo>
                    <a:lnTo>
                      <a:pt x="1877" y="499"/>
                    </a:lnTo>
                    <a:lnTo>
                      <a:pt x="1879" y="499"/>
                    </a:lnTo>
                    <a:lnTo>
                      <a:pt x="1882" y="499"/>
                    </a:lnTo>
                    <a:lnTo>
                      <a:pt x="1884" y="499"/>
                    </a:lnTo>
                    <a:lnTo>
                      <a:pt x="1887" y="499"/>
                    </a:lnTo>
                    <a:lnTo>
                      <a:pt x="1889" y="499"/>
                    </a:lnTo>
                    <a:lnTo>
                      <a:pt x="1892" y="499"/>
                    </a:lnTo>
                    <a:lnTo>
                      <a:pt x="1894" y="499"/>
                    </a:lnTo>
                    <a:lnTo>
                      <a:pt x="1896" y="499"/>
                    </a:lnTo>
                    <a:lnTo>
                      <a:pt x="1899" y="499"/>
                    </a:lnTo>
                    <a:lnTo>
                      <a:pt x="1901" y="499"/>
                    </a:lnTo>
                    <a:lnTo>
                      <a:pt x="1904" y="499"/>
                    </a:lnTo>
                    <a:lnTo>
                      <a:pt x="1906" y="499"/>
                    </a:lnTo>
                    <a:lnTo>
                      <a:pt x="1908" y="499"/>
                    </a:lnTo>
                    <a:lnTo>
                      <a:pt x="1911" y="499"/>
                    </a:lnTo>
                    <a:lnTo>
                      <a:pt x="1913" y="499"/>
                    </a:lnTo>
                    <a:lnTo>
                      <a:pt x="1916" y="499"/>
                    </a:lnTo>
                    <a:lnTo>
                      <a:pt x="1918" y="499"/>
                    </a:lnTo>
                    <a:lnTo>
                      <a:pt x="1920" y="499"/>
                    </a:lnTo>
                    <a:lnTo>
                      <a:pt x="1923" y="499"/>
                    </a:lnTo>
                    <a:lnTo>
                      <a:pt x="1925" y="499"/>
                    </a:lnTo>
                    <a:lnTo>
                      <a:pt x="1928" y="499"/>
                    </a:lnTo>
                    <a:lnTo>
                      <a:pt x="1930" y="499"/>
                    </a:lnTo>
                    <a:lnTo>
                      <a:pt x="1933" y="499"/>
                    </a:lnTo>
                    <a:lnTo>
                      <a:pt x="1935" y="499"/>
                    </a:lnTo>
                    <a:lnTo>
                      <a:pt x="1937" y="499"/>
                    </a:lnTo>
                    <a:lnTo>
                      <a:pt x="1940" y="499"/>
                    </a:lnTo>
                    <a:lnTo>
                      <a:pt x="1942" y="499"/>
                    </a:lnTo>
                    <a:lnTo>
                      <a:pt x="1945" y="499"/>
                    </a:lnTo>
                    <a:lnTo>
                      <a:pt x="1947" y="499"/>
                    </a:lnTo>
                    <a:lnTo>
                      <a:pt x="1949" y="499"/>
                    </a:lnTo>
                    <a:lnTo>
                      <a:pt x="1952" y="499"/>
                    </a:lnTo>
                    <a:lnTo>
                      <a:pt x="1954" y="499"/>
                    </a:lnTo>
                    <a:lnTo>
                      <a:pt x="1957" y="499"/>
                    </a:lnTo>
                    <a:lnTo>
                      <a:pt x="1959" y="499"/>
                    </a:lnTo>
                    <a:lnTo>
                      <a:pt x="1961" y="499"/>
                    </a:lnTo>
                    <a:lnTo>
                      <a:pt x="1964" y="499"/>
                    </a:lnTo>
                    <a:lnTo>
                      <a:pt x="1966" y="499"/>
                    </a:lnTo>
                    <a:lnTo>
                      <a:pt x="1969" y="499"/>
                    </a:lnTo>
                    <a:lnTo>
                      <a:pt x="1971" y="499"/>
                    </a:lnTo>
                    <a:lnTo>
                      <a:pt x="1974" y="499"/>
                    </a:lnTo>
                    <a:lnTo>
                      <a:pt x="1976" y="499"/>
                    </a:lnTo>
                    <a:lnTo>
                      <a:pt x="1978" y="499"/>
                    </a:lnTo>
                    <a:lnTo>
                      <a:pt x="1981" y="499"/>
                    </a:lnTo>
                    <a:lnTo>
                      <a:pt x="1983" y="499"/>
                    </a:lnTo>
                    <a:lnTo>
                      <a:pt x="1986" y="499"/>
                    </a:lnTo>
                    <a:lnTo>
                      <a:pt x="1988" y="499"/>
                    </a:lnTo>
                    <a:lnTo>
                      <a:pt x="1990" y="499"/>
                    </a:lnTo>
                    <a:lnTo>
                      <a:pt x="1993" y="499"/>
                    </a:lnTo>
                    <a:lnTo>
                      <a:pt x="1995" y="499"/>
                    </a:lnTo>
                    <a:lnTo>
                      <a:pt x="1998" y="499"/>
                    </a:lnTo>
                    <a:lnTo>
                      <a:pt x="2000" y="499"/>
                    </a:lnTo>
                    <a:lnTo>
                      <a:pt x="2003" y="499"/>
                    </a:lnTo>
                    <a:lnTo>
                      <a:pt x="2005" y="499"/>
                    </a:lnTo>
                    <a:lnTo>
                      <a:pt x="2007" y="499"/>
                    </a:lnTo>
                    <a:lnTo>
                      <a:pt x="2010" y="499"/>
                    </a:lnTo>
                    <a:lnTo>
                      <a:pt x="2012" y="499"/>
                    </a:lnTo>
                    <a:lnTo>
                      <a:pt x="2015" y="499"/>
                    </a:lnTo>
                    <a:lnTo>
                      <a:pt x="2017" y="499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" name="Freeform 14962"/>
              <p:cNvSpPr>
                <a:spLocks/>
              </p:cNvSpPr>
              <p:nvPr/>
            </p:nvSpPr>
            <p:spPr bwMode="auto">
              <a:xfrm>
                <a:off x="553083" y="2732855"/>
                <a:ext cx="2803025" cy="341744"/>
              </a:xfrm>
              <a:custGeom>
                <a:avLst/>
                <a:gdLst>
                  <a:gd name="T0" fmla="*/ 29 w 2017"/>
                  <a:gd name="T1" fmla="*/ 383 h 383"/>
                  <a:gd name="T2" fmla="*/ 63 w 2017"/>
                  <a:gd name="T3" fmla="*/ 383 h 383"/>
                  <a:gd name="T4" fmla="*/ 96 w 2017"/>
                  <a:gd name="T5" fmla="*/ 383 h 383"/>
                  <a:gd name="T6" fmla="*/ 130 w 2017"/>
                  <a:gd name="T7" fmla="*/ 383 h 383"/>
                  <a:gd name="T8" fmla="*/ 164 w 2017"/>
                  <a:gd name="T9" fmla="*/ 383 h 383"/>
                  <a:gd name="T10" fmla="*/ 198 w 2017"/>
                  <a:gd name="T11" fmla="*/ 383 h 383"/>
                  <a:gd name="T12" fmla="*/ 232 w 2017"/>
                  <a:gd name="T13" fmla="*/ 383 h 383"/>
                  <a:gd name="T14" fmla="*/ 265 w 2017"/>
                  <a:gd name="T15" fmla="*/ 383 h 383"/>
                  <a:gd name="T16" fmla="*/ 299 w 2017"/>
                  <a:gd name="T17" fmla="*/ 383 h 383"/>
                  <a:gd name="T18" fmla="*/ 333 w 2017"/>
                  <a:gd name="T19" fmla="*/ 383 h 383"/>
                  <a:gd name="T20" fmla="*/ 367 w 2017"/>
                  <a:gd name="T21" fmla="*/ 383 h 383"/>
                  <a:gd name="T22" fmla="*/ 400 w 2017"/>
                  <a:gd name="T23" fmla="*/ 383 h 383"/>
                  <a:gd name="T24" fmla="*/ 434 w 2017"/>
                  <a:gd name="T25" fmla="*/ 383 h 383"/>
                  <a:gd name="T26" fmla="*/ 468 w 2017"/>
                  <a:gd name="T27" fmla="*/ 383 h 383"/>
                  <a:gd name="T28" fmla="*/ 502 w 2017"/>
                  <a:gd name="T29" fmla="*/ 383 h 383"/>
                  <a:gd name="T30" fmla="*/ 536 w 2017"/>
                  <a:gd name="T31" fmla="*/ 383 h 383"/>
                  <a:gd name="T32" fmla="*/ 569 w 2017"/>
                  <a:gd name="T33" fmla="*/ 383 h 383"/>
                  <a:gd name="T34" fmla="*/ 603 w 2017"/>
                  <a:gd name="T35" fmla="*/ 383 h 383"/>
                  <a:gd name="T36" fmla="*/ 637 w 2017"/>
                  <a:gd name="T37" fmla="*/ 383 h 383"/>
                  <a:gd name="T38" fmla="*/ 671 w 2017"/>
                  <a:gd name="T39" fmla="*/ 383 h 383"/>
                  <a:gd name="T40" fmla="*/ 704 w 2017"/>
                  <a:gd name="T41" fmla="*/ 383 h 383"/>
                  <a:gd name="T42" fmla="*/ 738 w 2017"/>
                  <a:gd name="T43" fmla="*/ 383 h 383"/>
                  <a:gd name="T44" fmla="*/ 772 w 2017"/>
                  <a:gd name="T45" fmla="*/ 383 h 383"/>
                  <a:gd name="T46" fmla="*/ 806 w 2017"/>
                  <a:gd name="T47" fmla="*/ 383 h 383"/>
                  <a:gd name="T48" fmla="*/ 840 w 2017"/>
                  <a:gd name="T49" fmla="*/ 383 h 383"/>
                  <a:gd name="T50" fmla="*/ 873 w 2017"/>
                  <a:gd name="T51" fmla="*/ 383 h 383"/>
                  <a:gd name="T52" fmla="*/ 907 w 2017"/>
                  <a:gd name="T53" fmla="*/ 383 h 383"/>
                  <a:gd name="T54" fmla="*/ 941 w 2017"/>
                  <a:gd name="T55" fmla="*/ 383 h 383"/>
                  <a:gd name="T56" fmla="*/ 975 w 2017"/>
                  <a:gd name="T57" fmla="*/ 367 h 383"/>
                  <a:gd name="T58" fmla="*/ 1008 w 2017"/>
                  <a:gd name="T59" fmla="*/ 7 h 383"/>
                  <a:gd name="T60" fmla="*/ 1042 w 2017"/>
                  <a:gd name="T61" fmla="*/ 383 h 383"/>
                  <a:gd name="T62" fmla="*/ 1076 w 2017"/>
                  <a:gd name="T63" fmla="*/ 383 h 383"/>
                  <a:gd name="T64" fmla="*/ 1110 w 2017"/>
                  <a:gd name="T65" fmla="*/ 383 h 383"/>
                  <a:gd name="T66" fmla="*/ 1144 w 2017"/>
                  <a:gd name="T67" fmla="*/ 383 h 383"/>
                  <a:gd name="T68" fmla="*/ 1177 w 2017"/>
                  <a:gd name="T69" fmla="*/ 383 h 383"/>
                  <a:gd name="T70" fmla="*/ 1211 w 2017"/>
                  <a:gd name="T71" fmla="*/ 383 h 383"/>
                  <a:gd name="T72" fmla="*/ 1245 w 2017"/>
                  <a:gd name="T73" fmla="*/ 383 h 383"/>
                  <a:gd name="T74" fmla="*/ 1279 w 2017"/>
                  <a:gd name="T75" fmla="*/ 383 h 383"/>
                  <a:gd name="T76" fmla="*/ 1312 w 2017"/>
                  <a:gd name="T77" fmla="*/ 383 h 383"/>
                  <a:gd name="T78" fmla="*/ 1346 w 2017"/>
                  <a:gd name="T79" fmla="*/ 383 h 383"/>
                  <a:gd name="T80" fmla="*/ 1380 w 2017"/>
                  <a:gd name="T81" fmla="*/ 383 h 383"/>
                  <a:gd name="T82" fmla="*/ 1414 w 2017"/>
                  <a:gd name="T83" fmla="*/ 383 h 383"/>
                  <a:gd name="T84" fmla="*/ 1448 w 2017"/>
                  <a:gd name="T85" fmla="*/ 383 h 383"/>
                  <a:gd name="T86" fmla="*/ 1481 w 2017"/>
                  <a:gd name="T87" fmla="*/ 383 h 383"/>
                  <a:gd name="T88" fmla="*/ 1515 w 2017"/>
                  <a:gd name="T89" fmla="*/ 383 h 383"/>
                  <a:gd name="T90" fmla="*/ 1549 w 2017"/>
                  <a:gd name="T91" fmla="*/ 383 h 383"/>
                  <a:gd name="T92" fmla="*/ 1583 w 2017"/>
                  <a:gd name="T93" fmla="*/ 383 h 383"/>
                  <a:gd name="T94" fmla="*/ 1616 w 2017"/>
                  <a:gd name="T95" fmla="*/ 383 h 383"/>
                  <a:gd name="T96" fmla="*/ 1650 w 2017"/>
                  <a:gd name="T97" fmla="*/ 383 h 383"/>
                  <a:gd name="T98" fmla="*/ 1684 w 2017"/>
                  <a:gd name="T99" fmla="*/ 383 h 383"/>
                  <a:gd name="T100" fmla="*/ 1718 w 2017"/>
                  <a:gd name="T101" fmla="*/ 383 h 383"/>
                  <a:gd name="T102" fmla="*/ 1752 w 2017"/>
                  <a:gd name="T103" fmla="*/ 383 h 383"/>
                  <a:gd name="T104" fmla="*/ 1785 w 2017"/>
                  <a:gd name="T105" fmla="*/ 383 h 383"/>
                  <a:gd name="T106" fmla="*/ 1819 w 2017"/>
                  <a:gd name="T107" fmla="*/ 383 h 383"/>
                  <a:gd name="T108" fmla="*/ 1853 w 2017"/>
                  <a:gd name="T109" fmla="*/ 383 h 383"/>
                  <a:gd name="T110" fmla="*/ 1887 w 2017"/>
                  <a:gd name="T111" fmla="*/ 383 h 383"/>
                  <a:gd name="T112" fmla="*/ 1920 w 2017"/>
                  <a:gd name="T113" fmla="*/ 383 h 383"/>
                  <a:gd name="T114" fmla="*/ 1954 w 2017"/>
                  <a:gd name="T115" fmla="*/ 383 h 383"/>
                  <a:gd name="T116" fmla="*/ 1988 w 2017"/>
                  <a:gd name="T117" fmla="*/ 38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383">
                    <a:moveTo>
                      <a:pt x="0" y="383"/>
                    </a:moveTo>
                    <a:lnTo>
                      <a:pt x="0" y="383"/>
                    </a:lnTo>
                    <a:lnTo>
                      <a:pt x="2" y="383"/>
                    </a:lnTo>
                    <a:lnTo>
                      <a:pt x="5" y="383"/>
                    </a:lnTo>
                    <a:lnTo>
                      <a:pt x="7" y="383"/>
                    </a:lnTo>
                    <a:lnTo>
                      <a:pt x="10" y="383"/>
                    </a:lnTo>
                    <a:lnTo>
                      <a:pt x="12" y="383"/>
                    </a:lnTo>
                    <a:lnTo>
                      <a:pt x="14" y="383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22" y="383"/>
                    </a:lnTo>
                    <a:lnTo>
                      <a:pt x="24" y="383"/>
                    </a:lnTo>
                    <a:lnTo>
                      <a:pt x="26" y="383"/>
                    </a:lnTo>
                    <a:lnTo>
                      <a:pt x="29" y="383"/>
                    </a:lnTo>
                    <a:lnTo>
                      <a:pt x="31" y="383"/>
                    </a:lnTo>
                    <a:lnTo>
                      <a:pt x="34" y="383"/>
                    </a:lnTo>
                    <a:lnTo>
                      <a:pt x="36" y="383"/>
                    </a:lnTo>
                    <a:lnTo>
                      <a:pt x="39" y="383"/>
                    </a:lnTo>
                    <a:lnTo>
                      <a:pt x="41" y="383"/>
                    </a:lnTo>
                    <a:lnTo>
                      <a:pt x="43" y="383"/>
                    </a:lnTo>
                    <a:lnTo>
                      <a:pt x="46" y="383"/>
                    </a:lnTo>
                    <a:lnTo>
                      <a:pt x="48" y="383"/>
                    </a:lnTo>
                    <a:lnTo>
                      <a:pt x="51" y="383"/>
                    </a:lnTo>
                    <a:lnTo>
                      <a:pt x="53" y="383"/>
                    </a:lnTo>
                    <a:lnTo>
                      <a:pt x="55" y="383"/>
                    </a:lnTo>
                    <a:lnTo>
                      <a:pt x="58" y="383"/>
                    </a:lnTo>
                    <a:lnTo>
                      <a:pt x="60" y="383"/>
                    </a:lnTo>
                    <a:lnTo>
                      <a:pt x="63" y="383"/>
                    </a:lnTo>
                    <a:lnTo>
                      <a:pt x="65" y="383"/>
                    </a:lnTo>
                    <a:lnTo>
                      <a:pt x="67" y="383"/>
                    </a:lnTo>
                    <a:lnTo>
                      <a:pt x="70" y="383"/>
                    </a:lnTo>
                    <a:lnTo>
                      <a:pt x="72" y="383"/>
                    </a:lnTo>
                    <a:lnTo>
                      <a:pt x="75" y="383"/>
                    </a:lnTo>
                    <a:lnTo>
                      <a:pt x="77" y="383"/>
                    </a:lnTo>
                    <a:lnTo>
                      <a:pt x="80" y="383"/>
                    </a:lnTo>
                    <a:lnTo>
                      <a:pt x="82" y="383"/>
                    </a:lnTo>
                    <a:lnTo>
                      <a:pt x="84" y="383"/>
                    </a:lnTo>
                    <a:lnTo>
                      <a:pt x="87" y="383"/>
                    </a:lnTo>
                    <a:lnTo>
                      <a:pt x="89" y="383"/>
                    </a:lnTo>
                    <a:lnTo>
                      <a:pt x="92" y="383"/>
                    </a:lnTo>
                    <a:lnTo>
                      <a:pt x="94" y="383"/>
                    </a:lnTo>
                    <a:lnTo>
                      <a:pt x="96" y="383"/>
                    </a:lnTo>
                    <a:lnTo>
                      <a:pt x="99" y="383"/>
                    </a:lnTo>
                    <a:lnTo>
                      <a:pt x="101" y="383"/>
                    </a:lnTo>
                    <a:lnTo>
                      <a:pt x="104" y="383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11" y="383"/>
                    </a:lnTo>
                    <a:lnTo>
                      <a:pt x="113" y="383"/>
                    </a:lnTo>
                    <a:lnTo>
                      <a:pt x="116" y="383"/>
                    </a:lnTo>
                    <a:lnTo>
                      <a:pt x="118" y="383"/>
                    </a:lnTo>
                    <a:lnTo>
                      <a:pt x="121" y="383"/>
                    </a:lnTo>
                    <a:lnTo>
                      <a:pt x="123" y="383"/>
                    </a:lnTo>
                    <a:lnTo>
                      <a:pt x="125" y="383"/>
                    </a:lnTo>
                    <a:lnTo>
                      <a:pt x="128" y="383"/>
                    </a:lnTo>
                    <a:lnTo>
                      <a:pt x="130" y="383"/>
                    </a:lnTo>
                    <a:lnTo>
                      <a:pt x="133" y="383"/>
                    </a:lnTo>
                    <a:lnTo>
                      <a:pt x="135" y="383"/>
                    </a:lnTo>
                    <a:lnTo>
                      <a:pt x="137" y="383"/>
                    </a:lnTo>
                    <a:lnTo>
                      <a:pt x="140" y="383"/>
                    </a:lnTo>
                    <a:lnTo>
                      <a:pt x="142" y="383"/>
                    </a:lnTo>
                    <a:lnTo>
                      <a:pt x="145" y="383"/>
                    </a:lnTo>
                    <a:lnTo>
                      <a:pt x="147" y="383"/>
                    </a:lnTo>
                    <a:lnTo>
                      <a:pt x="150" y="383"/>
                    </a:lnTo>
                    <a:lnTo>
                      <a:pt x="152" y="383"/>
                    </a:lnTo>
                    <a:lnTo>
                      <a:pt x="154" y="383"/>
                    </a:lnTo>
                    <a:lnTo>
                      <a:pt x="157" y="383"/>
                    </a:lnTo>
                    <a:lnTo>
                      <a:pt x="159" y="383"/>
                    </a:lnTo>
                    <a:lnTo>
                      <a:pt x="162" y="383"/>
                    </a:lnTo>
                    <a:lnTo>
                      <a:pt x="164" y="383"/>
                    </a:lnTo>
                    <a:lnTo>
                      <a:pt x="166" y="383"/>
                    </a:lnTo>
                    <a:lnTo>
                      <a:pt x="169" y="383"/>
                    </a:lnTo>
                    <a:lnTo>
                      <a:pt x="171" y="383"/>
                    </a:lnTo>
                    <a:lnTo>
                      <a:pt x="174" y="383"/>
                    </a:lnTo>
                    <a:lnTo>
                      <a:pt x="176" y="383"/>
                    </a:lnTo>
                    <a:lnTo>
                      <a:pt x="178" y="383"/>
                    </a:lnTo>
                    <a:lnTo>
                      <a:pt x="181" y="383"/>
                    </a:lnTo>
                    <a:lnTo>
                      <a:pt x="183" y="383"/>
                    </a:lnTo>
                    <a:lnTo>
                      <a:pt x="186" y="383"/>
                    </a:lnTo>
                    <a:lnTo>
                      <a:pt x="188" y="383"/>
                    </a:lnTo>
                    <a:lnTo>
                      <a:pt x="191" y="383"/>
                    </a:lnTo>
                    <a:lnTo>
                      <a:pt x="193" y="383"/>
                    </a:lnTo>
                    <a:lnTo>
                      <a:pt x="195" y="383"/>
                    </a:lnTo>
                    <a:lnTo>
                      <a:pt x="198" y="383"/>
                    </a:lnTo>
                    <a:lnTo>
                      <a:pt x="200" y="383"/>
                    </a:lnTo>
                    <a:lnTo>
                      <a:pt x="203" y="383"/>
                    </a:lnTo>
                    <a:lnTo>
                      <a:pt x="205" y="383"/>
                    </a:lnTo>
                    <a:lnTo>
                      <a:pt x="207" y="383"/>
                    </a:lnTo>
                    <a:lnTo>
                      <a:pt x="210" y="383"/>
                    </a:lnTo>
                    <a:lnTo>
                      <a:pt x="212" y="383"/>
                    </a:lnTo>
                    <a:lnTo>
                      <a:pt x="215" y="383"/>
                    </a:lnTo>
                    <a:lnTo>
                      <a:pt x="217" y="383"/>
                    </a:lnTo>
                    <a:lnTo>
                      <a:pt x="219" y="383"/>
                    </a:lnTo>
                    <a:lnTo>
                      <a:pt x="222" y="383"/>
                    </a:lnTo>
                    <a:lnTo>
                      <a:pt x="224" y="383"/>
                    </a:lnTo>
                    <a:lnTo>
                      <a:pt x="227" y="383"/>
                    </a:lnTo>
                    <a:lnTo>
                      <a:pt x="229" y="383"/>
                    </a:lnTo>
                    <a:lnTo>
                      <a:pt x="232" y="383"/>
                    </a:lnTo>
                    <a:lnTo>
                      <a:pt x="234" y="383"/>
                    </a:lnTo>
                    <a:lnTo>
                      <a:pt x="236" y="383"/>
                    </a:lnTo>
                    <a:lnTo>
                      <a:pt x="239" y="383"/>
                    </a:lnTo>
                    <a:lnTo>
                      <a:pt x="241" y="383"/>
                    </a:lnTo>
                    <a:lnTo>
                      <a:pt x="244" y="383"/>
                    </a:lnTo>
                    <a:lnTo>
                      <a:pt x="246" y="383"/>
                    </a:lnTo>
                    <a:lnTo>
                      <a:pt x="248" y="383"/>
                    </a:lnTo>
                    <a:lnTo>
                      <a:pt x="251" y="383"/>
                    </a:lnTo>
                    <a:lnTo>
                      <a:pt x="253" y="383"/>
                    </a:lnTo>
                    <a:lnTo>
                      <a:pt x="256" y="383"/>
                    </a:lnTo>
                    <a:lnTo>
                      <a:pt x="258" y="383"/>
                    </a:lnTo>
                    <a:lnTo>
                      <a:pt x="260" y="383"/>
                    </a:lnTo>
                    <a:lnTo>
                      <a:pt x="263" y="383"/>
                    </a:lnTo>
                    <a:lnTo>
                      <a:pt x="265" y="383"/>
                    </a:lnTo>
                    <a:lnTo>
                      <a:pt x="268" y="383"/>
                    </a:lnTo>
                    <a:lnTo>
                      <a:pt x="270" y="383"/>
                    </a:lnTo>
                    <a:lnTo>
                      <a:pt x="273" y="383"/>
                    </a:lnTo>
                    <a:lnTo>
                      <a:pt x="275" y="383"/>
                    </a:lnTo>
                    <a:lnTo>
                      <a:pt x="277" y="383"/>
                    </a:lnTo>
                    <a:lnTo>
                      <a:pt x="280" y="383"/>
                    </a:lnTo>
                    <a:lnTo>
                      <a:pt x="282" y="383"/>
                    </a:lnTo>
                    <a:lnTo>
                      <a:pt x="285" y="383"/>
                    </a:lnTo>
                    <a:lnTo>
                      <a:pt x="287" y="383"/>
                    </a:lnTo>
                    <a:lnTo>
                      <a:pt x="289" y="383"/>
                    </a:lnTo>
                    <a:lnTo>
                      <a:pt x="292" y="383"/>
                    </a:lnTo>
                    <a:lnTo>
                      <a:pt x="294" y="383"/>
                    </a:lnTo>
                    <a:lnTo>
                      <a:pt x="297" y="383"/>
                    </a:lnTo>
                    <a:lnTo>
                      <a:pt x="299" y="383"/>
                    </a:lnTo>
                    <a:lnTo>
                      <a:pt x="302" y="383"/>
                    </a:lnTo>
                    <a:lnTo>
                      <a:pt x="304" y="383"/>
                    </a:lnTo>
                    <a:lnTo>
                      <a:pt x="306" y="383"/>
                    </a:lnTo>
                    <a:lnTo>
                      <a:pt x="309" y="383"/>
                    </a:lnTo>
                    <a:lnTo>
                      <a:pt x="311" y="383"/>
                    </a:lnTo>
                    <a:lnTo>
                      <a:pt x="314" y="383"/>
                    </a:lnTo>
                    <a:lnTo>
                      <a:pt x="316" y="383"/>
                    </a:lnTo>
                    <a:lnTo>
                      <a:pt x="318" y="383"/>
                    </a:lnTo>
                    <a:lnTo>
                      <a:pt x="321" y="383"/>
                    </a:lnTo>
                    <a:lnTo>
                      <a:pt x="323" y="383"/>
                    </a:lnTo>
                    <a:lnTo>
                      <a:pt x="326" y="383"/>
                    </a:lnTo>
                    <a:lnTo>
                      <a:pt x="328" y="383"/>
                    </a:lnTo>
                    <a:lnTo>
                      <a:pt x="330" y="383"/>
                    </a:lnTo>
                    <a:lnTo>
                      <a:pt x="333" y="383"/>
                    </a:lnTo>
                    <a:lnTo>
                      <a:pt x="335" y="383"/>
                    </a:lnTo>
                    <a:lnTo>
                      <a:pt x="338" y="383"/>
                    </a:lnTo>
                    <a:lnTo>
                      <a:pt x="340" y="383"/>
                    </a:lnTo>
                    <a:lnTo>
                      <a:pt x="343" y="383"/>
                    </a:lnTo>
                    <a:lnTo>
                      <a:pt x="345" y="383"/>
                    </a:lnTo>
                    <a:lnTo>
                      <a:pt x="347" y="383"/>
                    </a:lnTo>
                    <a:lnTo>
                      <a:pt x="350" y="383"/>
                    </a:lnTo>
                    <a:lnTo>
                      <a:pt x="352" y="383"/>
                    </a:lnTo>
                    <a:lnTo>
                      <a:pt x="355" y="383"/>
                    </a:lnTo>
                    <a:lnTo>
                      <a:pt x="357" y="383"/>
                    </a:lnTo>
                    <a:lnTo>
                      <a:pt x="359" y="383"/>
                    </a:lnTo>
                    <a:lnTo>
                      <a:pt x="362" y="383"/>
                    </a:lnTo>
                    <a:lnTo>
                      <a:pt x="364" y="383"/>
                    </a:lnTo>
                    <a:lnTo>
                      <a:pt x="367" y="383"/>
                    </a:lnTo>
                    <a:lnTo>
                      <a:pt x="369" y="383"/>
                    </a:lnTo>
                    <a:lnTo>
                      <a:pt x="371" y="383"/>
                    </a:lnTo>
                    <a:lnTo>
                      <a:pt x="374" y="383"/>
                    </a:lnTo>
                    <a:lnTo>
                      <a:pt x="376" y="383"/>
                    </a:lnTo>
                    <a:lnTo>
                      <a:pt x="379" y="383"/>
                    </a:lnTo>
                    <a:lnTo>
                      <a:pt x="381" y="383"/>
                    </a:lnTo>
                    <a:lnTo>
                      <a:pt x="384" y="383"/>
                    </a:lnTo>
                    <a:lnTo>
                      <a:pt x="386" y="383"/>
                    </a:lnTo>
                    <a:lnTo>
                      <a:pt x="388" y="383"/>
                    </a:lnTo>
                    <a:lnTo>
                      <a:pt x="391" y="383"/>
                    </a:lnTo>
                    <a:lnTo>
                      <a:pt x="393" y="383"/>
                    </a:lnTo>
                    <a:lnTo>
                      <a:pt x="396" y="383"/>
                    </a:lnTo>
                    <a:lnTo>
                      <a:pt x="398" y="383"/>
                    </a:lnTo>
                    <a:lnTo>
                      <a:pt x="400" y="383"/>
                    </a:lnTo>
                    <a:lnTo>
                      <a:pt x="403" y="383"/>
                    </a:lnTo>
                    <a:lnTo>
                      <a:pt x="405" y="383"/>
                    </a:lnTo>
                    <a:lnTo>
                      <a:pt x="408" y="383"/>
                    </a:lnTo>
                    <a:lnTo>
                      <a:pt x="410" y="383"/>
                    </a:lnTo>
                    <a:lnTo>
                      <a:pt x="412" y="383"/>
                    </a:lnTo>
                    <a:lnTo>
                      <a:pt x="415" y="383"/>
                    </a:lnTo>
                    <a:lnTo>
                      <a:pt x="417" y="383"/>
                    </a:lnTo>
                    <a:lnTo>
                      <a:pt x="420" y="383"/>
                    </a:lnTo>
                    <a:lnTo>
                      <a:pt x="422" y="383"/>
                    </a:lnTo>
                    <a:lnTo>
                      <a:pt x="425" y="383"/>
                    </a:lnTo>
                    <a:lnTo>
                      <a:pt x="427" y="383"/>
                    </a:lnTo>
                    <a:lnTo>
                      <a:pt x="429" y="383"/>
                    </a:lnTo>
                    <a:lnTo>
                      <a:pt x="432" y="383"/>
                    </a:lnTo>
                    <a:lnTo>
                      <a:pt x="434" y="383"/>
                    </a:lnTo>
                    <a:lnTo>
                      <a:pt x="437" y="383"/>
                    </a:lnTo>
                    <a:lnTo>
                      <a:pt x="439" y="383"/>
                    </a:lnTo>
                    <a:lnTo>
                      <a:pt x="441" y="383"/>
                    </a:lnTo>
                    <a:lnTo>
                      <a:pt x="444" y="383"/>
                    </a:lnTo>
                    <a:lnTo>
                      <a:pt x="446" y="383"/>
                    </a:lnTo>
                    <a:lnTo>
                      <a:pt x="449" y="383"/>
                    </a:lnTo>
                    <a:lnTo>
                      <a:pt x="451" y="383"/>
                    </a:lnTo>
                    <a:lnTo>
                      <a:pt x="454" y="383"/>
                    </a:lnTo>
                    <a:lnTo>
                      <a:pt x="456" y="383"/>
                    </a:lnTo>
                    <a:lnTo>
                      <a:pt x="458" y="383"/>
                    </a:lnTo>
                    <a:lnTo>
                      <a:pt x="461" y="383"/>
                    </a:lnTo>
                    <a:lnTo>
                      <a:pt x="463" y="383"/>
                    </a:lnTo>
                    <a:lnTo>
                      <a:pt x="466" y="383"/>
                    </a:lnTo>
                    <a:lnTo>
                      <a:pt x="468" y="383"/>
                    </a:lnTo>
                    <a:lnTo>
                      <a:pt x="470" y="383"/>
                    </a:lnTo>
                    <a:lnTo>
                      <a:pt x="473" y="383"/>
                    </a:lnTo>
                    <a:lnTo>
                      <a:pt x="475" y="383"/>
                    </a:lnTo>
                    <a:lnTo>
                      <a:pt x="478" y="383"/>
                    </a:lnTo>
                    <a:lnTo>
                      <a:pt x="480" y="383"/>
                    </a:lnTo>
                    <a:lnTo>
                      <a:pt x="482" y="383"/>
                    </a:lnTo>
                    <a:lnTo>
                      <a:pt x="485" y="383"/>
                    </a:lnTo>
                    <a:lnTo>
                      <a:pt x="487" y="383"/>
                    </a:lnTo>
                    <a:lnTo>
                      <a:pt x="490" y="383"/>
                    </a:lnTo>
                    <a:lnTo>
                      <a:pt x="492" y="383"/>
                    </a:lnTo>
                    <a:lnTo>
                      <a:pt x="495" y="383"/>
                    </a:lnTo>
                    <a:lnTo>
                      <a:pt x="497" y="383"/>
                    </a:lnTo>
                    <a:lnTo>
                      <a:pt x="499" y="383"/>
                    </a:lnTo>
                    <a:lnTo>
                      <a:pt x="502" y="383"/>
                    </a:lnTo>
                    <a:lnTo>
                      <a:pt x="504" y="383"/>
                    </a:lnTo>
                    <a:lnTo>
                      <a:pt x="507" y="383"/>
                    </a:lnTo>
                    <a:lnTo>
                      <a:pt x="509" y="383"/>
                    </a:lnTo>
                    <a:lnTo>
                      <a:pt x="511" y="383"/>
                    </a:lnTo>
                    <a:lnTo>
                      <a:pt x="514" y="383"/>
                    </a:lnTo>
                    <a:lnTo>
                      <a:pt x="516" y="383"/>
                    </a:lnTo>
                    <a:lnTo>
                      <a:pt x="519" y="383"/>
                    </a:lnTo>
                    <a:lnTo>
                      <a:pt x="521" y="383"/>
                    </a:lnTo>
                    <a:lnTo>
                      <a:pt x="523" y="383"/>
                    </a:lnTo>
                    <a:lnTo>
                      <a:pt x="526" y="383"/>
                    </a:lnTo>
                    <a:lnTo>
                      <a:pt x="528" y="383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6" y="383"/>
                    </a:lnTo>
                    <a:lnTo>
                      <a:pt x="538" y="383"/>
                    </a:lnTo>
                    <a:lnTo>
                      <a:pt x="540" y="383"/>
                    </a:lnTo>
                    <a:lnTo>
                      <a:pt x="543" y="383"/>
                    </a:lnTo>
                    <a:lnTo>
                      <a:pt x="545" y="383"/>
                    </a:lnTo>
                    <a:lnTo>
                      <a:pt x="548" y="383"/>
                    </a:lnTo>
                    <a:lnTo>
                      <a:pt x="550" y="383"/>
                    </a:lnTo>
                    <a:lnTo>
                      <a:pt x="552" y="383"/>
                    </a:lnTo>
                    <a:lnTo>
                      <a:pt x="555" y="383"/>
                    </a:lnTo>
                    <a:lnTo>
                      <a:pt x="557" y="383"/>
                    </a:lnTo>
                    <a:lnTo>
                      <a:pt x="560" y="383"/>
                    </a:lnTo>
                    <a:lnTo>
                      <a:pt x="562" y="383"/>
                    </a:lnTo>
                    <a:lnTo>
                      <a:pt x="564" y="383"/>
                    </a:lnTo>
                    <a:lnTo>
                      <a:pt x="567" y="383"/>
                    </a:lnTo>
                    <a:lnTo>
                      <a:pt x="569" y="383"/>
                    </a:lnTo>
                    <a:lnTo>
                      <a:pt x="572" y="383"/>
                    </a:lnTo>
                    <a:lnTo>
                      <a:pt x="574" y="383"/>
                    </a:lnTo>
                    <a:lnTo>
                      <a:pt x="577" y="383"/>
                    </a:lnTo>
                    <a:lnTo>
                      <a:pt x="579" y="383"/>
                    </a:lnTo>
                    <a:lnTo>
                      <a:pt x="581" y="383"/>
                    </a:lnTo>
                    <a:lnTo>
                      <a:pt x="584" y="383"/>
                    </a:lnTo>
                    <a:lnTo>
                      <a:pt x="586" y="383"/>
                    </a:lnTo>
                    <a:lnTo>
                      <a:pt x="589" y="383"/>
                    </a:lnTo>
                    <a:lnTo>
                      <a:pt x="591" y="383"/>
                    </a:lnTo>
                    <a:lnTo>
                      <a:pt x="593" y="383"/>
                    </a:lnTo>
                    <a:lnTo>
                      <a:pt x="596" y="383"/>
                    </a:lnTo>
                    <a:lnTo>
                      <a:pt x="598" y="383"/>
                    </a:lnTo>
                    <a:lnTo>
                      <a:pt x="601" y="383"/>
                    </a:lnTo>
                    <a:lnTo>
                      <a:pt x="603" y="383"/>
                    </a:lnTo>
                    <a:lnTo>
                      <a:pt x="606" y="383"/>
                    </a:lnTo>
                    <a:lnTo>
                      <a:pt x="608" y="383"/>
                    </a:lnTo>
                    <a:lnTo>
                      <a:pt x="610" y="383"/>
                    </a:lnTo>
                    <a:lnTo>
                      <a:pt x="613" y="383"/>
                    </a:lnTo>
                    <a:lnTo>
                      <a:pt x="615" y="383"/>
                    </a:lnTo>
                    <a:lnTo>
                      <a:pt x="618" y="383"/>
                    </a:lnTo>
                    <a:lnTo>
                      <a:pt x="620" y="383"/>
                    </a:lnTo>
                    <a:lnTo>
                      <a:pt x="622" y="383"/>
                    </a:lnTo>
                    <a:lnTo>
                      <a:pt x="625" y="383"/>
                    </a:lnTo>
                    <a:lnTo>
                      <a:pt x="627" y="383"/>
                    </a:lnTo>
                    <a:lnTo>
                      <a:pt x="630" y="383"/>
                    </a:lnTo>
                    <a:lnTo>
                      <a:pt x="632" y="383"/>
                    </a:lnTo>
                    <a:lnTo>
                      <a:pt x="634" y="383"/>
                    </a:lnTo>
                    <a:lnTo>
                      <a:pt x="637" y="383"/>
                    </a:lnTo>
                    <a:lnTo>
                      <a:pt x="639" y="383"/>
                    </a:lnTo>
                    <a:lnTo>
                      <a:pt x="642" y="383"/>
                    </a:lnTo>
                    <a:lnTo>
                      <a:pt x="644" y="383"/>
                    </a:lnTo>
                    <a:lnTo>
                      <a:pt x="647" y="383"/>
                    </a:lnTo>
                    <a:lnTo>
                      <a:pt x="649" y="383"/>
                    </a:lnTo>
                    <a:lnTo>
                      <a:pt x="651" y="383"/>
                    </a:lnTo>
                    <a:lnTo>
                      <a:pt x="654" y="383"/>
                    </a:lnTo>
                    <a:lnTo>
                      <a:pt x="656" y="383"/>
                    </a:lnTo>
                    <a:lnTo>
                      <a:pt x="659" y="383"/>
                    </a:lnTo>
                    <a:lnTo>
                      <a:pt x="661" y="383"/>
                    </a:lnTo>
                    <a:lnTo>
                      <a:pt x="663" y="383"/>
                    </a:lnTo>
                    <a:lnTo>
                      <a:pt x="666" y="383"/>
                    </a:lnTo>
                    <a:lnTo>
                      <a:pt x="668" y="383"/>
                    </a:lnTo>
                    <a:lnTo>
                      <a:pt x="671" y="383"/>
                    </a:lnTo>
                    <a:lnTo>
                      <a:pt x="673" y="383"/>
                    </a:lnTo>
                    <a:lnTo>
                      <a:pt x="675" y="383"/>
                    </a:lnTo>
                    <a:lnTo>
                      <a:pt x="678" y="383"/>
                    </a:lnTo>
                    <a:lnTo>
                      <a:pt x="680" y="383"/>
                    </a:lnTo>
                    <a:lnTo>
                      <a:pt x="683" y="383"/>
                    </a:lnTo>
                    <a:lnTo>
                      <a:pt x="685" y="383"/>
                    </a:lnTo>
                    <a:lnTo>
                      <a:pt x="688" y="383"/>
                    </a:lnTo>
                    <a:lnTo>
                      <a:pt x="690" y="383"/>
                    </a:lnTo>
                    <a:lnTo>
                      <a:pt x="692" y="383"/>
                    </a:lnTo>
                    <a:lnTo>
                      <a:pt x="695" y="383"/>
                    </a:lnTo>
                    <a:lnTo>
                      <a:pt x="697" y="383"/>
                    </a:lnTo>
                    <a:lnTo>
                      <a:pt x="700" y="383"/>
                    </a:lnTo>
                    <a:lnTo>
                      <a:pt x="702" y="383"/>
                    </a:lnTo>
                    <a:lnTo>
                      <a:pt x="704" y="383"/>
                    </a:lnTo>
                    <a:lnTo>
                      <a:pt x="707" y="383"/>
                    </a:lnTo>
                    <a:lnTo>
                      <a:pt x="709" y="383"/>
                    </a:lnTo>
                    <a:lnTo>
                      <a:pt x="712" y="383"/>
                    </a:lnTo>
                    <a:lnTo>
                      <a:pt x="714" y="383"/>
                    </a:lnTo>
                    <a:lnTo>
                      <a:pt x="717" y="383"/>
                    </a:lnTo>
                    <a:lnTo>
                      <a:pt x="719" y="383"/>
                    </a:lnTo>
                    <a:lnTo>
                      <a:pt x="721" y="383"/>
                    </a:lnTo>
                    <a:lnTo>
                      <a:pt x="724" y="383"/>
                    </a:lnTo>
                    <a:lnTo>
                      <a:pt x="726" y="383"/>
                    </a:lnTo>
                    <a:lnTo>
                      <a:pt x="729" y="383"/>
                    </a:lnTo>
                    <a:lnTo>
                      <a:pt x="731" y="383"/>
                    </a:lnTo>
                    <a:lnTo>
                      <a:pt x="733" y="383"/>
                    </a:lnTo>
                    <a:lnTo>
                      <a:pt x="736" y="383"/>
                    </a:lnTo>
                    <a:lnTo>
                      <a:pt x="738" y="383"/>
                    </a:lnTo>
                    <a:lnTo>
                      <a:pt x="741" y="383"/>
                    </a:lnTo>
                    <a:lnTo>
                      <a:pt x="743" y="383"/>
                    </a:lnTo>
                    <a:lnTo>
                      <a:pt x="745" y="383"/>
                    </a:lnTo>
                    <a:lnTo>
                      <a:pt x="748" y="383"/>
                    </a:lnTo>
                    <a:lnTo>
                      <a:pt x="750" y="383"/>
                    </a:lnTo>
                    <a:lnTo>
                      <a:pt x="753" y="383"/>
                    </a:lnTo>
                    <a:lnTo>
                      <a:pt x="755" y="383"/>
                    </a:lnTo>
                    <a:lnTo>
                      <a:pt x="758" y="383"/>
                    </a:lnTo>
                    <a:lnTo>
                      <a:pt x="760" y="383"/>
                    </a:lnTo>
                    <a:lnTo>
                      <a:pt x="762" y="383"/>
                    </a:lnTo>
                    <a:lnTo>
                      <a:pt x="765" y="383"/>
                    </a:lnTo>
                    <a:lnTo>
                      <a:pt x="767" y="383"/>
                    </a:lnTo>
                    <a:lnTo>
                      <a:pt x="770" y="383"/>
                    </a:lnTo>
                    <a:lnTo>
                      <a:pt x="772" y="383"/>
                    </a:lnTo>
                    <a:lnTo>
                      <a:pt x="774" y="383"/>
                    </a:lnTo>
                    <a:lnTo>
                      <a:pt x="777" y="383"/>
                    </a:lnTo>
                    <a:lnTo>
                      <a:pt x="779" y="383"/>
                    </a:lnTo>
                    <a:lnTo>
                      <a:pt x="782" y="383"/>
                    </a:lnTo>
                    <a:lnTo>
                      <a:pt x="784" y="383"/>
                    </a:lnTo>
                    <a:lnTo>
                      <a:pt x="786" y="383"/>
                    </a:lnTo>
                    <a:lnTo>
                      <a:pt x="789" y="383"/>
                    </a:lnTo>
                    <a:lnTo>
                      <a:pt x="791" y="383"/>
                    </a:lnTo>
                    <a:lnTo>
                      <a:pt x="794" y="383"/>
                    </a:lnTo>
                    <a:lnTo>
                      <a:pt x="796" y="383"/>
                    </a:lnTo>
                    <a:lnTo>
                      <a:pt x="799" y="383"/>
                    </a:lnTo>
                    <a:lnTo>
                      <a:pt x="801" y="383"/>
                    </a:lnTo>
                    <a:lnTo>
                      <a:pt x="803" y="383"/>
                    </a:lnTo>
                    <a:lnTo>
                      <a:pt x="806" y="383"/>
                    </a:lnTo>
                    <a:lnTo>
                      <a:pt x="808" y="383"/>
                    </a:lnTo>
                    <a:lnTo>
                      <a:pt x="811" y="383"/>
                    </a:lnTo>
                    <a:lnTo>
                      <a:pt x="813" y="383"/>
                    </a:lnTo>
                    <a:lnTo>
                      <a:pt x="815" y="383"/>
                    </a:lnTo>
                    <a:lnTo>
                      <a:pt x="818" y="383"/>
                    </a:lnTo>
                    <a:lnTo>
                      <a:pt x="820" y="383"/>
                    </a:lnTo>
                    <a:lnTo>
                      <a:pt x="823" y="383"/>
                    </a:lnTo>
                    <a:lnTo>
                      <a:pt x="825" y="383"/>
                    </a:lnTo>
                    <a:lnTo>
                      <a:pt x="827" y="383"/>
                    </a:lnTo>
                    <a:lnTo>
                      <a:pt x="830" y="383"/>
                    </a:lnTo>
                    <a:lnTo>
                      <a:pt x="832" y="383"/>
                    </a:lnTo>
                    <a:lnTo>
                      <a:pt x="835" y="383"/>
                    </a:lnTo>
                    <a:lnTo>
                      <a:pt x="837" y="383"/>
                    </a:lnTo>
                    <a:lnTo>
                      <a:pt x="840" y="383"/>
                    </a:lnTo>
                    <a:lnTo>
                      <a:pt x="842" y="383"/>
                    </a:lnTo>
                    <a:lnTo>
                      <a:pt x="844" y="383"/>
                    </a:lnTo>
                    <a:lnTo>
                      <a:pt x="847" y="383"/>
                    </a:lnTo>
                    <a:lnTo>
                      <a:pt x="849" y="383"/>
                    </a:lnTo>
                    <a:lnTo>
                      <a:pt x="852" y="383"/>
                    </a:lnTo>
                    <a:lnTo>
                      <a:pt x="854" y="383"/>
                    </a:lnTo>
                    <a:lnTo>
                      <a:pt x="856" y="383"/>
                    </a:lnTo>
                    <a:lnTo>
                      <a:pt x="859" y="383"/>
                    </a:lnTo>
                    <a:lnTo>
                      <a:pt x="861" y="383"/>
                    </a:lnTo>
                    <a:lnTo>
                      <a:pt x="864" y="383"/>
                    </a:lnTo>
                    <a:lnTo>
                      <a:pt x="866" y="383"/>
                    </a:lnTo>
                    <a:lnTo>
                      <a:pt x="869" y="383"/>
                    </a:lnTo>
                    <a:lnTo>
                      <a:pt x="871" y="383"/>
                    </a:lnTo>
                    <a:lnTo>
                      <a:pt x="873" y="383"/>
                    </a:lnTo>
                    <a:lnTo>
                      <a:pt x="876" y="383"/>
                    </a:lnTo>
                    <a:lnTo>
                      <a:pt x="878" y="383"/>
                    </a:lnTo>
                    <a:lnTo>
                      <a:pt x="881" y="383"/>
                    </a:lnTo>
                    <a:lnTo>
                      <a:pt x="883" y="383"/>
                    </a:lnTo>
                    <a:lnTo>
                      <a:pt x="885" y="383"/>
                    </a:lnTo>
                    <a:lnTo>
                      <a:pt x="888" y="383"/>
                    </a:lnTo>
                    <a:lnTo>
                      <a:pt x="890" y="383"/>
                    </a:lnTo>
                    <a:lnTo>
                      <a:pt x="893" y="383"/>
                    </a:lnTo>
                    <a:lnTo>
                      <a:pt x="895" y="383"/>
                    </a:lnTo>
                    <a:lnTo>
                      <a:pt x="897" y="383"/>
                    </a:lnTo>
                    <a:lnTo>
                      <a:pt x="900" y="383"/>
                    </a:lnTo>
                    <a:lnTo>
                      <a:pt x="902" y="383"/>
                    </a:lnTo>
                    <a:lnTo>
                      <a:pt x="905" y="383"/>
                    </a:lnTo>
                    <a:lnTo>
                      <a:pt x="907" y="383"/>
                    </a:lnTo>
                    <a:lnTo>
                      <a:pt x="910" y="383"/>
                    </a:lnTo>
                    <a:lnTo>
                      <a:pt x="912" y="383"/>
                    </a:lnTo>
                    <a:lnTo>
                      <a:pt x="914" y="383"/>
                    </a:lnTo>
                    <a:lnTo>
                      <a:pt x="917" y="383"/>
                    </a:lnTo>
                    <a:lnTo>
                      <a:pt x="919" y="383"/>
                    </a:lnTo>
                    <a:lnTo>
                      <a:pt x="922" y="383"/>
                    </a:lnTo>
                    <a:lnTo>
                      <a:pt x="924" y="383"/>
                    </a:lnTo>
                    <a:lnTo>
                      <a:pt x="926" y="383"/>
                    </a:lnTo>
                    <a:lnTo>
                      <a:pt x="929" y="383"/>
                    </a:lnTo>
                    <a:lnTo>
                      <a:pt x="931" y="383"/>
                    </a:lnTo>
                    <a:lnTo>
                      <a:pt x="934" y="383"/>
                    </a:lnTo>
                    <a:lnTo>
                      <a:pt x="936" y="383"/>
                    </a:lnTo>
                    <a:lnTo>
                      <a:pt x="938" y="383"/>
                    </a:lnTo>
                    <a:lnTo>
                      <a:pt x="941" y="383"/>
                    </a:lnTo>
                    <a:lnTo>
                      <a:pt x="943" y="383"/>
                    </a:lnTo>
                    <a:lnTo>
                      <a:pt x="946" y="383"/>
                    </a:lnTo>
                    <a:lnTo>
                      <a:pt x="948" y="383"/>
                    </a:lnTo>
                    <a:lnTo>
                      <a:pt x="951" y="383"/>
                    </a:lnTo>
                    <a:lnTo>
                      <a:pt x="953" y="383"/>
                    </a:lnTo>
                    <a:lnTo>
                      <a:pt x="955" y="383"/>
                    </a:lnTo>
                    <a:lnTo>
                      <a:pt x="958" y="383"/>
                    </a:lnTo>
                    <a:lnTo>
                      <a:pt x="960" y="383"/>
                    </a:lnTo>
                    <a:lnTo>
                      <a:pt x="963" y="383"/>
                    </a:lnTo>
                    <a:lnTo>
                      <a:pt x="965" y="383"/>
                    </a:lnTo>
                    <a:lnTo>
                      <a:pt x="967" y="383"/>
                    </a:lnTo>
                    <a:lnTo>
                      <a:pt x="970" y="383"/>
                    </a:lnTo>
                    <a:lnTo>
                      <a:pt x="972" y="383"/>
                    </a:lnTo>
                    <a:lnTo>
                      <a:pt x="975" y="367"/>
                    </a:lnTo>
                    <a:lnTo>
                      <a:pt x="977" y="338"/>
                    </a:lnTo>
                    <a:lnTo>
                      <a:pt x="979" y="304"/>
                    </a:lnTo>
                    <a:lnTo>
                      <a:pt x="982" y="268"/>
                    </a:lnTo>
                    <a:lnTo>
                      <a:pt x="984" y="229"/>
                    </a:lnTo>
                    <a:lnTo>
                      <a:pt x="987" y="188"/>
                    </a:lnTo>
                    <a:lnTo>
                      <a:pt x="989" y="147"/>
                    </a:lnTo>
                    <a:lnTo>
                      <a:pt x="992" y="111"/>
                    </a:lnTo>
                    <a:lnTo>
                      <a:pt x="994" y="77"/>
                    </a:lnTo>
                    <a:lnTo>
                      <a:pt x="996" y="48"/>
                    </a:lnTo>
                    <a:lnTo>
                      <a:pt x="999" y="26"/>
                    </a:lnTo>
                    <a:lnTo>
                      <a:pt x="1001" y="12"/>
                    </a:lnTo>
                    <a:lnTo>
                      <a:pt x="1004" y="2"/>
                    </a:lnTo>
                    <a:lnTo>
                      <a:pt x="1006" y="0"/>
                    </a:lnTo>
                    <a:lnTo>
                      <a:pt x="1008" y="7"/>
                    </a:lnTo>
                    <a:lnTo>
                      <a:pt x="1011" y="19"/>
                    </a:lnTo>
                    <a:lnTo>
                      <a:pt x="1013" y="39"/>
                    </a:lnTo>
                    <a:lnTo>
                      <a:pt x="1016" y="63"/>
                    </a:lnTo>
                    <a:lnTo>
                      <a:pt x="1018" y="94"/>
                    </a:lnTo>
                    <a:lnTo>
                      <a:pt x="1021" y="130"/>
                    </a:lnTo>
                    <a:lnTo>
                      <a:pt x="1023" y="171"/>
                    </a:lnTo>
                    <a:lnTo>
                      <a:pt x="1025" y="212"/>
                    </a:lnTo>
                    <a:lnTo>
                      <a:pt x="1028" y="251"/>
                    </a:lnTo>
                    <a:lnTo>
                      <a:pt x="1030" y="289"/>
                    </a:lnTo>
                    <a:lnTo>
                      <a:pt x="1033" y="323"/>
                    </a:lnTo>
                    <a:lnTo>
                      <a:pt x="1035" y="355"/>
                    </a:lnTo>
                    <a:lnTo>
                      <a:pt x="1037" y="381"/>
                    </a:lnTo>
                    <a:lnTo>
                      <a:pt x="1040" y="383"/>
                    </a:lnTo>
                    <a:lnTo>
                      <a:pt x="1042" y="383"/>
                    </a:lnTo>
                    <a:lnTo>
                      <a:pt x="1045" y="383"/>
                    </a:lnTo>
                    <a:lnTo>
                      <a:pt x="1047" y="383"/>
                    </a:lnTo>
                    <a:lnTo>
                      <a:pt x="1049" y="383"/>
                    </a:lnTo>
                    <a:lnTo>
                      <a:pt x="1052" y="383"/>
                    </a:lnTo>
                    <a:lnTo>
                      <a:pt x="1054" y="383"/>
                    </a:lnTo>
                    <a:lnTo>
                      <a:pt x="1057" y="383"/>
                    </a:lnTo>
                    <a:lnTo>
                      <a:pt x="1059" y="383"/>
                    </a:lnTo>
                    <a:lnTo>
                      <a:pt x="1062" y="383"/>
                    </a:lnTo>
                    <a:lnTo>
                      <a:pt x="1064" y="383"/>
                    </a:lnTo>
                    <a:lnTo>
                      <a:pt x="1066" y="383"/>
                    </a:lnTo>
                    <a:lnTo>
                      <a:pt x="1069" y="383"/>
                    </a:lnTo>
                    <a:lnTo>
                      <a:pt x="1071" y="383"/>
                    </a:lnTo>
                    <a:lnTo>
                      <a:pt x="1074" y="383"/>
                    </a:lnTo>
                    <a:lnTo>
                      <a:pt x="1076" y="383"/>
                    </a:lnTo>
                    <a:lnTo>
                      <a:pt x="1078" y="383"/>
                    </a:lnTo>
                    <a:lnTo>
                      <a:pt x="1081" y="383"/>
                    </a:lnTo>
                    <a:lnTo>
                      <a:pt x="1083" y="383"/>
                    </a:lnTo>
                    <a:lnTo>
                      <a:pt x="1086" y="383"/>
                    </a:lnTo>
                    <a:lnTo>
                      <a:pt x="1088" y="383"/>
                    </a:lnTo>
                    <a:lnTo>
                      <a:pt x="1090" y="383"/>
                    </a:lnTo>
                    <a:lnTo>
                      <a:pt x="1093" y="383"/>
                    </a:lnTo>
                    <a:lnTo>
                      <a:pt x="1095" y="383"/>
                    </a:lnTo>
                    <a:lnTo>
                      <a:pt x="1098" y="383"/>
                    </a:lnTo>
                    <a:lnTo>
                      <a:pt x="1100" y="383"/>
                    </a:lnTo>
                    <a:lnTo>
                      <a:pt x="1103" y="383"/>
                    </a:lnTo>
                    <a:lnTo>
                      <a:pt x="1105" y="383"/>
                    </a:lnTo>
                    <a:lnTo>
                      <a:pt x="1107" y="383"/>
                    </a:lnTo>
                    <a:lnTo>
                      <a:pt x="1110" y="383"/>
                    </a:lnTo>
                    <a:lnTo>
                      <a:pt x="1112" y="383"/>
                    </a:lnTo>
                    <a:lnTo>
                      <a:pt x="1115" y="383"/>
                    </a:lnTo>
                    <a:lnTo>
                      <a:pt x="1117" y="383"/>
                    </a:lnTo>
                    <a:lnTo>
                      <a:pt x="1119" y="383"/>
                    </a:lnTo>
                    <a:lnTo>
                      <a:pt x="1122" y="383"/>
                    </a:lnTo>
                    <a:lnTo>
                      <a:pt x="1124" y="383"/>
                    </a:lnTo>
                    <a:lnTo>
                      <a:pt x="1127" y="383"/>
                    </a:lnTo>
                    <a:lnTo>
                      <a:pt x="1129" y="383"/>
                    </a:lnTo>
                    <a:lnTo>
                      <a:pt x="1131" y="383"/>
                    </a:lnTo>
                    <a:lnTo>
                      <a:pt x="1134" y="383"/>
                    </a:lnTo>
                    <a:lnTo>
                      <a:pt x="1136" y="383"/>
                    </a:lnTo>
                    <a:lnTo>
                      <a:pt x="1139" y="383"/>
                    </a:lnTo>
                    <a:lnTo>
                      <a:pt x="1141" y="383"/>
                    </a:lnTo>
                    <a:lnTo>
                      <a:pt x="1144" y="383"/>
                    </a:lnTo>
                    <a:lnTo>
                      <a:pt x="1146" y="383"/>
                    </a:lnTo>
                    <a:lnTo>
                      <a:pt x="1148" y="383"/>
                    </a:lnTo>
                    <a:lnTo>
                      <a:pt x="1151" y="383"/>
                    </a:lnTo>
                    <a:lnTo>
                      <a:pt x="1153" y="383"/>
                    </a:lnTo>
                    <a:lnTo>
                      <a:pt x="1156" y="383"/>
                    </a:lnTo>
                    <a:lnTo>
                      <a:pt x="1158" y="383"/>
                    </a:lnTo>
                    <a:lnTo>
                      <a:pt x="1160" y="383"/>
                    </a:lnTo>
                    <a:lnTo>
                      <a:pt x="1163" y="383"/>
                    </a:lnTo>
                    <a:lnTo>
                      <a:pt x="1165" y="383"/>
                    </a:lnTo>
                    <a:lnTo>
                      <a:pt x="1168" y="383"/>
                    </a:lnTo>
                    <a:lnTo>
                      <a:pt x="1170" y="383"/>
                    </a:lnTo>
                    <a:lnTo>
                      <a:pt x="1173" y="383"/>
                    </a:lnTo>
                    <a:lnTo>
                      <a:pt x="1175" y="383"/>
                    </a:lnTo>
                    <a:lnTo>
                      <a:pt x="1177" y="383"/>
                    </a:lnTo>
                    <a:lnTo>
                      <a:pt x="1180" y="383"/>
                    </a:lnTo>
                    <a:lnTo>
                      <a:pt x="1182" y="383"/>
                    </a:lnTo>
                    <a:lnTo>
                      <a:pt x="1185" y="383"/>
                    </a:lnTo>
                    <a:lnTo>
                      <a:pt x="1187" y="383"/>
                    </a:lnTo>
                    <a:lnTo>
                      <a:pt x="1189" y="383"/>
                    </a:lnTo>
                    <a:lnTo>
                      <a:pt x="1192" y="383"/>
                    </a:lnTo>
                    <a:lnTo>
                      <a:pt x="1194" y="383"/>
                    </a:lnTo>
                    <a:lnTo>
                      <a:pt x="1197" y="383"/>
                    </a:lnTo>
                    <a:lnTo>
                      <a:pt x="1199" y="383"/>
                    </a:lnTo>
                    <a:lnTo>
                      <a:pt x="1201" y="383"/>
                    </a:lnTo>
                    <a:lnTo>
                      <a:pt x="1204" y="383"/>
                    </a:lnTo>
                    <a:lnTo>
                      <a:pt x="1206" y="383"/>
                    </a:lnTo>
                    <a:lnTo>
                      <a:pt x="1209" y="383"/>
                    </a:lnTo>
                    <a:lnTo>
                      <a:pt x="1211" y="383"/>
                    </a:lnTo>
                    <a:lnTo>
                      <a:pt x="1214" y="383"/>
                    </a:lnTo>
                    <a:lnTo>
                      <a:pt x="1216" y="383"/>
                    </a:lnTo>
                    <a:lnTo>
                      <a:pt x="1218" y="383"/>
                    </a:lnTo>
                    <a:lnTo>
                      <a:pt x="1221" y="383"/>
                    </a:lnTo>
                    <a:lnTo>
                      <a:pt x="1223" y="383"/>
                    </a:lnTo>
                    <a:lnTo>
                      <a:pt x="1226" y="383"/>
                    </a:lnTo>
                    <a:lnTo>
                      <a:pt x="1228" y="383"/>
                    </a:lnTo>
                    <a:lnTo>
                      <a:pt x="1230" y="383"/>
                    </a:lnTo>
                    <a:lnTo>
                      <a:pt x="1233" y="383"/>
                    </a:lnTo>
                    <a:lnTo>
                      <a:pt x="1235" y="383"/>
                    </a:lnTo>
                    <a:lnTo>
                      <a:pt x="1238" y="383"/>
                    </a:lnTo>
                    <a:lnTo>
                      <a:pt x="1240" y="383"/>
                    </a:lnTo>
                    <a:lnTo>
                      <a:pt x="1242" y="383"/>
                    </a:lnTo>
                    <a:lnTo>
                      <a:pt x="1245" y="383"/>
                    </a:lnTo>
                    <a:lnTo>
                      <a:pt x="1247" y="383"/>
                    </a:lnTo>
                    <a:lnTo>
                      <a:pt x="1250" y="383"/>
                    </a:lnTo>
                    <a:lnTo>
                      <a:pt x="1252" y="383"/>
                    </a:lnTo>
                    <a:lnTo>
                      <a:pt x="1255" y="383"/>
                    </a:lnTo>
                    <a:lnTo>
                      <a:pt x="1257" y="383"/>
                    </a:lnTo>
                    <a:lnTo>
                      <a:pt x="1259" y="383"/>
                    </a:lnTo>
                    <a:lnTo>
                      <a:pt x="1262" y="383"/>
                    </a:lnTo>
                    <a:lnTo>
                      <a:pt x="1264" y="383"/>
                    </a:lnTo>
                    <a:lnTo>
                      <a:pt x="1267" y="383"/>
                    </a:lnTo>
                    <a:lnTo>
                      <a:pt x="1269" y="383"/>
                    </a:lnTo>
                    <a:lnTo>
                      <a:pt x="1271" y="383"/>
                    </a:lnTo>
                    <a:lnTo>
                      <a:pt x="1274" y="383"/>
                    </a:lnTo>
                    <a:lnTo>
                      <a:pt x="1276" y="383"/>
                    </a:lnTo>
                    <a:lnTo>
                      <a:pt x="1279" y="383"/>
                    </a:lnTo>
                    <a:lnTo>
                      <a:pt x="1281" y="383"/>
                    </a:lnTo>
                    <a:lnTo>
                      <a:pt x="1284" y="383"/>
                    </a:lnTo>
                    <a:lnTo>
                      <a:pt x="1286" y="383"/>
                    </a:lnTo>
                    <a:lnTo>
                      <a:pt x="1288" y="383"/>
                    </a:lnTo>
                    <a:lnTo>
                      <a:pt x="1291" y="383"/>
                    </a:lnTo>
                    <a:lnTo>
                      <a:pt x="1293" y="383"/>
                    </a:lnTo>
                    <a:lnTo>
                      <a:pt x="1296" y="383"/>
                    </a:lnTo>
                    <a:lnTo>
                      <a:pt x="1298" y="383"/>
                    </a:lnTo>
                    <a:lnTo>
                      <a:pt x="1300" y="383"/>
                    </a:lnTo>
                    <a:lnTo>
                      <a:pt x="1303" y="383"/>
                    </a:lnTo>
                    <a:lnTo>
                      <a:pt x="1305" y="383"/>
                    </a:lnTo>
                    <a:lnTo>
                      <a:pt x="1308" y="383"/>
                    </a:lnTo>
                    <a:lnTo>
                      <a:pt x="1310" y="383"/>
                    </a:lnTo>
                    <a:lnTo>
                      <a:pt x="1312" y="383"/>
                    </a:lnTo>
                    <a:lnTo>
                      <a:pt x="1315" y="383"/>
                    </a:lnTo>
                    <a:lnTo>
                      <a:pt x="1317" y="383"/>
                    </a:lnTo>
                    <a:lnTo>
                      <a:pt x="1320" y="383"/>
                    </a:lnTo>
                    <a:lnTo>
                      <a:pt x="1322" y="383"/>
                    </a:lnTo>
                    <a:lnTo>
                      <a:pt x="1325" y="383"/>
                    </a:lnTo>
                    <a:lnTo>
                      <a:pt x="1327" y="383"/>
                    </a:lnTo>
                    <a:lnTo>
                      <a:pt x="1329" y="383"/>
                    </a:lnTo>
                    <a:lnTo>
                      <a:pt x="1332" y="383"/>
                    </a:lnTo>
                    <a:lnTo>
                      <a:pt x="1334" y="383"/>
                    </a:lnTo>
                    <a:lnTo>
                      <a:pt x="1337" y="383"/>
                    </a:lnTo>
                    <a:lnTo>
                      <a:pt x="1339" y="383"/>
                    </a:lnTo>
                    <a:lnTo>
                      <a:pt x="1341" y="383"/>
                    </a:lnTo>
                    <a:lnTo>
                      <a:pt x="1344" y="383"/>
                    </a:lnTo>
                    <a:lnTo>
                      <a:pt x="1346" y="383"/>
                    </a:lnTo>
                    <a:lnTo>
                      <a:pt x="1349" y="383"/>
                    </a:lnTo>
                    <a:lnTo>
                      <a:pt x="1351" y="383"/>
                    </a:lnTo>
                    <a:lnTo>
                      <a:pt x="1353" y="383"/>
                    </a:lnTo>
                    <a:lnTo>
                      <a:pt x="1356" y="383"/>
                    </a:lnTo>
                    <a:lnTo>
                      <a:pt x="1358" y="383"/>
                    </a:lnTo>
                    <a:lnTo>
                      <a:pt x="1361" y="383"/>
                    </a:lnTo>
                    <a:lnTo>
                      <a:pt x="1363" y="383"/>
                    </a:lnTo>
                    <a:lnTo>
                      <a:pt x="1366" y="383"/>
                    </a:lnTo>
                    <a:lnTo>
                      <a:pt x="1368" y="383"/>
                    </a:lnTo>
                    <a:lnTo>
                      <a:pt x="1370" y="383"/>
                    </a:lnTo>
                    <a:lnTo>
                      <a:pt x="1373" y="383"/>
                    </a:lnTo>
                    <a:lnTo>
                      <a:pt x="1375" y="383"/>
                    </a:lnTo>
                    <a:lnTo>
                      <a:pt x="1378" y="383"/>
                    </a:lnTo>
                    <a:lnTo>
                      <a:pt x="1380" y="383"/>
                    </a:lnTo>
                    <a:lnTo>
                      <a:pt x="1382" y="383"/>
                    </a:lnTo>
                    <a:lnTo>
                      <a:pt x="1385" y="383"/>
                    </a:lnTo>
                    <a:lnTo>
                      <a:pt x="1387" y="383"/>
                    </a:lnTo>
                    <a:lnTo>
                      <a:pt x="1390" y="383"/>
                    </a:lnTo>
                    <a:lnTo>
                      <a:pt x="1392" y="383"/>
                    </a:lnTo>
                    <a:lnTo>
                      <a:pt x="1394" y="383"/>
                    </a:lnTo>
                    <a:lnTo>
                      <a:pt x="1397" y="383"/>
                    </a:lnTo>
                    <a:lnTo>
                      <a:pt x="1399" y="383"/>
                    </a:lnTo>
                    <a:lnTo>
                      <a:pt x="1402" y="383"/>
                    </a:lnTo>
                    <a:lnTo>
                      <a:pt x="1404" y="383"/>
                    </a:lnTo>
                    <a:lnTo>
                      <a:pt x="1407" y="383"/>
                    </a:lnTo>
                    <a:lnTo>
                      <a:pt x="1409" y="383"/>
                    </a:lnTo>
                    <a:lnTo>
                      <a:pt x="1411" y="383"/>
                    </a:lnTo>
                    <a:lnTo>
                      <a:pt x="1414" y="383"/>
                    </a:lnTo>
                    <a:lnTo>
                      <a:pt x="1416" y="383"/>
                    </a:lnTo>
                    <a:lnTo>
                      <a:pt x="1419" y="383"/>
                    </a:lnTo>
                    <a:lnTo>
                      <a:pt x="1421" y="383"/>
                    </a:lnTo>
                    <a:lnTo>
                      <a:pt x="1423" y="383"/>
                    </a:lnTo>
                    <a:lnTo>
                      <a:pt x="1426" y="383"/>
                    </a:lnTo>
                    <a:lnTo>
                      <a:pt x="1428" y="383"/>
                    </a:lnTo>
                    <a:lnTo>
                      <a:pt x="1431" y="383"/>
                    </a:lnTo>
                    <a:lnTo>
                      <a:pt x="1433" y="383"/>
                    </a:lnTo>
                    <a:lnTo>
                      <a:pt x="1436" y="383"/>
                    </a:lnTo>
                    <a:lnTo>
                      <a:pt x="1438" y="383"/>
                    </a:lnTo>
                    <a:lnTo>
                      <a:pt x="1440" y="383"/>
                    </a:lnTo>
                    <a:lnTo>
                      <a:pt x="1443" y="383"/>
                    </a:lnTo>
                    <a:lnTo>
                      <a:pt x="1445" y="383"/>
                    </a:lnTo>
                    <a:lnTo>
                      <a:pt x="1448" y="383"/>
                    </a:lnTo>
                    <a:lnTo>
                      <a:pt x="1450" y="383"/>
                    </a:lnTo>
                    <a:lnTo>
                      <a:pt x="1452" y="383"/>
                    </a:lnTo>
                    <a:lnTo>
                      <a:pt x="1455" y="383"/>
                    </a:lnTo>
                    <a:lnTo>
                      <a:pt x="1457" y="383"/>
                    </a:lnTo>
                    <a:lnTo>
                      <a:pt x="1460" y="383"/>
                    </a:lnTo>
                    <a:lnTo>
                      <a:pt x="1462" y="383"/>
                    </a:lnTo>
                    <a:lnTo>
                      <a:pt x="1464" y="383"/>
                    </a:lnTo>
                    <a:lnTo>
                      <a:pt x="1467" y="383"/>
                    </a:lnTo>
                    <a:lnTo>
                      <a:pt x="1469" y="383"/>
                    </a:lnTo>
                    <a:lnTo>
                      <a:pt x="1472" y="383"/>
                    </a:lnTo>
                    <a:lnTo>
                      <a:pt x="1474" y="383"/>
                    </a:lnTo>
                    <a:lnTo>
                      <a:pt x="1477" y="383"/>
                    </a:lnTo>
                    <a:lnTo>
                      <a:pt x="1479" y="383"/>
                    </a:lnTo>
                    <a:lnTo>
                      <a:pt x="1481" y="383"/>
                    </a:lnTo>
                    <a:lnTo>
                      <a:pt x="1484" y="383"/>
                    </a:lnTo>
                    <a:lnTo>
                      <a:pt x="1486" y="383"/>
                    </a:lnTo>
                    <a:lnTo>
                      <a:pt x="1489" y="383"/>
                    </a:lnTo>
                    <a:lnTo>
                      <a:pt x="1491" y="383"/>
                    </a:lnTo>
                    <a:lnTo>
                      <a:pt x="1493" y="383"/>
                    </a:lnTo>
                    <a:lnTo>
                      <a:pt x="1496" y="383"/>
                    </a:lnTo>
                    <a:lnTo>
                      <a:pt x="1498" y="383"/>
                    </a:lnTo>
                    <a:lnTo>
                      <a:pt x="1501" y="383"/>
                    </a:lnTo>
                    <a:lnTo>
                      <a:pt x="1503" y="383"/>
                    </a:lnTo>
                    <a:lnTo>
                      <a:pt x="1505" y="383"/>
                    </a:lnTo>
                    <a:lnTo>
                      <a:pt x="1508" y="383"/>
                    </a:lnTo>
                    <a:lnTo>
                      <a:pt x="1510" y="383"/>
                    </a:lnTo>
                    <a:lnTo>
                      <a:pt x="1513" y="383"/>
                    </a:lnTo>
                    <a:lnTo>
                      <a:pt x="1515" y="383"/>
                    </a:lnTo>
                    <a:lnTo>
                      <a:pt x="1518" y="383"/>
                    </a:lnTo>
                    <a:lnTo>
                      <a:pt x="1520" y="383"/>
                    </a:lnTo>
                    <a:lnTo>
                      <a:pt x="1522" y="383"/>
                    </a:lnTo>
                    <a:lnTo>
                      <a:pt x="1525" y="383"/>
                    </a:lnTo>
                    <a:lnTo>
                      <a:pt x="1527" y="383"/>
                    </a:lnTo>
                    <a:lnTo>
                      <a:pt x="1530" y="383"/>
                    </a:lnTo>
                    <a:lnTo>
                      <a:pt x="1532" y="383"/>
                    </a:lnTo>
                    <a:lnTo>
                      <a:pt x="1534" y="383"/>
                    </a:lnTo>
                    <a:lnTo>
                      <a:pt x="1537" y="383"/>
                    </a:lnTo>
                    <a:lnTo>
                      <a:pt x="1539" y="383"/>
                    </a:lnTo>
                    <a:lnTo>
                      <a:pt x="1542" y="383"/>
                    </a:lnTo>
                    <a:lnTo>
                      <a:pt x="1544" y="383"/>
                    </a:lnTo>
                    <a:lnTo>
                      <a:pt x="1546" y="383"/>
                    </a:lnTo>
                    <a:lnTo>
                      <a:pt x="1549" y="383"/>
                    </a:lnTo>
                    <a:lnTo>
                      <a:pt x="1551" y="383"/>
                    </a:lnTo>
                    <a:lnTo>
                      <a:pt x="1554" y="383"/>
                    </a:lnTo>
                    <a:lnTo>
                      <a:pt x="1556" y="383"/>
                    </a:lnTo>
                    <a:lnTo>
                      <a:pt x="1559" y="383"/>
                    </a:lnTo>
                    <a:lnTo>
                      <a:pt x="1561" y="383"/>
                    </a:lnTo>
                    <a:lnTo>
                      <a:pt x="1563" y="383"/>
                    </a:lnTo>
                    <a:lnTo>
                      <a:pt x="1566" y="383"/>
                    </a:lnTo>
                    <a:lnTo>
                      <a:pt x="1568" y="383"/>
                    </a:lnTo>
                    <a:lnTo>
                      <a:pt x="1571" y="383"/>
                    </a:lnTo>
                    <a:lnTo>
                      <a:pt x="1573" y="383"/>
                    </a:lnTo>
                    <a:lnTo>
                      <a:pt x="1575" y="383"/>
                    </a:lnTo>
                    <a:lnTo>
                      <a:pt x="1578" y="383"/>
                    </a:lnTo>
                    <a:lnTo>
                      <a:pt x="1580" y="383"/>
                    </a:lnTo>
                    <a:lnTo>
                      <a:pt x="1583" y="383"/>
                    </a:lnTo>
                    <a:lnTo>
                      <a:pt x="1585" y="383"/>
                    </a:lnTo>
                    <a:lnTo>
                      <a:pt x="1588" y="383"/>
                    </a:lnTo>
                    <a:lnTo>
                      <a:pt x="1590" y="383"/>
                    </a:lnTo>
                    <a:lnTo>
                      <a:pt x="1592" y="383"/>
                    </a:lnTo>
                    <a:lnTo>
                      <a:pt x="1595" y="383"/>
                    </a:lnTo>
                    <a:lnTo>
                      <a:pt x="1597" y="383"/>
                    </a:lnTo>
                    <a:lnTo>
                      <a:pt x="1600" y="383"/>
                    </a:lnTo>
                    <a:lnTo>
                      <a:pt x="1602" y="383"/>
                    </a:lnTo>
                    <a:lnTo>
                      <a:pt x="1604" y="383"/>
                    </a:lnTo>
                    <a:lnTo>
                      <a:pt x="1607" y="383"/>
                    </a:lnTo>
                    <a:lnTo>
                      <a:pt x="1609" y="383"/>
                    </a:lnTo>
                    <a:lnTo>
                      <a:pt x="1612" y="383"/>
                    </a:lnTo>
                    <a:lnTo>
                      <a:pt x="1614" y="383"/>
                    </a:lnTo>
                    <a:lnTo>
                      <a:pt x="1616" y="383"/>
                    </a:lnTo>
                    <a:lnTo>
                      <a:pt x="1619" y="383"/>
                    </a:lnTo>
                    <a:lnTo>
                      <a:pt x="1621" y="383"/>
                    </a:lnTo>
                    <a:lnTo>
                      <a:pt x="1624" y="383"/>
                    </a:lnTo>
                    <a:lnTo>
                      <a:pt x="1626" y="383"/>
                    </a:lnTo>
                    <a:lnTo>
                      <a:pt x="1629" y="383"/>
                    </a:lnTo>
                    <a:lnTo>
                      <a:pt x="1631" y="383"/>
                    </a:lnTo>
                    <a:lnTo>
                      <a:pt x="1633" y="383"/>
                    </a:lnTo>
                    <a:lnTo>
                      <a:pt x="1636" y="383"/>
                    </a:lnTo>
                    <a:lnTo>
                      <a:pt x="1638" y="383"/>
                    </a:lnTo>
                    <a:lnTo>
                      <a:pt x="1641" y="383"/>
                    </a:lnTo>
                    <a:lnTo>
                      <a:pt x="1643" y="383"/>
                    </a:lnTo>
                    <a:lnTo>
                      <a:pt x="1645" y="383"/>
                    </a:lnTo>
                    <a:lnTo>
                      <a:pt x="1648" y="383"/>
                    </a:lnTo>
                    <a:lnTo>
                      <a:pt x="1650" y="383"/>
                    </a:lnTo>
                    <a:lnTo>
                      <a:pt x="1653" y="383"/>
                    </a:lnTo>
                    <a:lnTo>
                      <a:pt x="1655" y="383"/>
                    </a:lnTo>
                    <a:lnTo>
                      <a:pt x="1657" y="383"/>
                    </a:lnTo>
                    <a:lnTo>
                      <a:pt x="1660" y="383"/>
                    </a:lnTo>
                    <a:lnTo>
                      <a:pt x="1662" y="383"/>
                    </a:lnTo>
                    <a:lnTo>
                      <a:pt x="1665" y="383"/>
                    </a:lnTo>
                    <a:lnTo>
                      <a:pt x="1667" y="383"/>
                    </a:lnTo>
                    <a:lnTo>
                      <a:pt x="1670" y="383"/>
                    </a:lnTo>
                    <a:lnTo>
                      <a:pt x="1672" y="383"/>
                    </a:lnTo>
                    <a:lnTo>
                      <a:pt x="1674" y="383"/>
                    </a:lnTo>
                    <a:lnTo>
                      <a:pt x="1677" y="383"/>
                    </a:lnTo>
                    <a:lnTo>
                      <a:pt x="1679" y="383"/>
                    </a:lnTo>
                    <a:lnTo>
                      <a:pt x="1682" y="383"/>
                    </a:lnTo>
                    <a:lnTo>
                      <a:pt x="1684" y="383"/>
                    </a:lnTo>
                    <a:lnTo>
                      <a:pt x="1686" y="383"/>
                    </a:lnTo>
                    <a:lnTo>
                      <a:pt x="1689" y="383"/>
                    </a:lnTo>
                    <a:lnTo>
                      <a:pt x="1691" y="383"/>
                    </a:lnTo>
                    <a:lnTo>
                      <a:pt x="1694" y="383"/>
                    </a:lnTo>
                    <a:lnTo>
                      <a:pt x="1696" y="383"/>
                    </a:lnTo>
                    <a:lnTo>
                      <a:pt x="1698" y="383"/>
                    </a:lnTo>
                    <a:lnTo>
                      <a:pt x="1701" y="383"/>
                    </a:lnTo>
                    <a:lnTo>
                      <a:pt x="1703" y="383"/>
                    </a:lnTo>
                    <a:lnTo>
                      <a:pt x="1706" y="383"/>
                    </a:lnTo>
                    <a:lnTo>
                      <a:pt x="1708" y="383"/>
                    </a:lnTo>
                    <a:lnTo>
                      <a:pt x="1711" y="383"/>
                    </a:lnTo>
                    <a:lnTo>
                      <a:pt x="1713" y="383"/>
                    </a:lnTo>
                    <a:lnTo>
                      <a:pt x="1715" y="383"/>
                    </a:lnTo>
                    <a:lnTo>
                      <a:pt x="1718" y="383"/>
                    </a:lnTo>
                    <a:lnTo>
                      <a:pt x="1720" y="383"/>
                    </a:lnTo>
                    <a:lnTo>
                      <a:pt x="1723" y="383"/>
                    </a:lnTo>
                    <a:lnTo>
                      <a:pt x="1725" y="383"/>
                    </a:lnTo>
                    <a:lnTo>
                      <a:pt x="1727" y="383"/>
                    </a:lnTo>
                    <a:lnTo>
                      <a:pt x="1730" y="383"/>
                    </a:lnTo>
                    <a:lnTo>
                      <a:pt x="1732" y="383"/>
                    </a:lnTo>
                    <a:lnTo>
                      <a:pt x="1735" y="383"/>
                    </a:lnTo>
                    <a:lnTo>
                      <a:pt x="1737" y="383"/>
                    </a:lnTo>
                    <a:lnTo>
                      <a:pt x="1740" y="383"/>
                    </a:lnTo>
                    <a:lnTo>
                      <a:pt x="1742" y="383"/>
                    </a:lnTo>
                    <a:lnTo>
                      <a:pt x="1744" y="383"/>
                    </a:lnTo>
                    <a:lnTo>
                      <a:pt x="1747" y="383"/>
                    </a:lnTo>
                    <a:lnTo>
                      <a:pt x="1749" y="383"/>
                    </a:lnTo>
                    <a:lnTo>
                      <a:pt x="1752" y="383"/>
                    </a:lnTo>
                    <a:lnTo>
                      <a:pt x="1754" y="383"/>
                    </a:lnTo>
                    <a:lnTo>
                      <a:pt x="1756" y="383"/>
                    </a:lnTo>
                    <a:lnTo>
                      <a:pt x="1759" y="383"/>
                    </a:lnTo>
                    <a:lnTo>
                      <a:pt x="1761" y="383"/>
                    </a:lnTo>
                    <a:lnTo>
                      <a:pt x="1764" y="383"/>
                    </a:lnTo>
                    <a:lnTo>
                      <a:pt x="1766" y="383"/>
                    </a:lnTo>
                    <a:lnTo>
                      <a:pt x="1768" y="383"/>
                    </a:lnTo>
                    <a:lnTo>
                      <a:pt x="1771" y="383"/>
                    </a:lnTo>
                    <a:lnTo>
                      <a:pt x="1773" y="383"/>
                    </a:lnTo>
                    <a:lnTo>
                      <a:pt x="1776" y="383"/>
                    </a:lnTo>
                    <a:lnTo>
                      <a:pt x="1778" y="383"/>
                    </a:lnTo>
                    <a:lnTo>
                      <a:pt x="1781" y="383"/>
                    </a:lnTo>
                    <a:lnTo>
                      <a:pt x="1783" y="383"/>
                    </a:lnTo>
                    <a:lnTo>
                      <a:pt x="1785" y="383"/>
                    </a:lnTo>
                    <a:lnTo>
                      <a:pt x="1788" y="383"/>
                    </a:lnTo>
                    <a:lnTo>
                      <a:pt x="1790" y="383"/>
                    </a:lnTo>
                    <a:lnTo>
                      <a:pt x="1793" y="383"/>
                    </a:lnTo>
                    <a:lnTo>
                      <a:pt x="1795" y="383"/>
                    </a:lnTo>
                    <a:lnTo>
                      <a:pt x="1797" y="383"/>
                    </a:lnTo>
                    <a:lnTo>
                      <a:pt x="1800" y="383"/>
                    </a:lnTo>
                    <a:lnTo>
                      <a:pt x="1802" y="383"/>
                    </a:lnTo>
                    <a:lnTo>
                      <a:pt x="1805" y="383"/>
                    </a:lnTo>
                    <a:lnTo>
                      <a:pt x="1807" y="383"/>
                    </a:lnTo>
                    <a:lnTo>
                      <a:pt x="1809" y="383"/>
                    </a:lnTo>
                    <a:lnTo>
                      <a:pt x="1812" y="383"/>
                    </a:lnTo>
                    <a:lnTo>
                      <a:pt x="1814" y="383"/>
                    </a:lnTo>
                    <a:lnTo>
                      <a:pt x="1817" y="383"/>
                    </a:lnTo>
                    <a:lnTo>
                      <a:pt x="1819" y="383"/>
                    </a:lnTo>
                    <a:lnTo>
                      <a:pt x="1822" y="383"/>
                    </a:lnTo>
                    <a:lnTo>
                      <a:pt x="1824" y="383"/>
                    </a:lnTo>
                    <a:lnTo>
                      <a:pt x="1826" y="383"/>
                    </a:lnTo>
                    <a:lnTo>
                      <a:pt x="1829" y="383"/>
                    </a:lnTo>
                    <a:lnTo>
                      <a:pt x="1831" y="383"/>
                    </a:lnTo>
                    <a:lnTo>
                      <a:pt x="1834" y="383"/>
                    </a:lnTo>
                    <a:lnTo>
                      <a:pt x="1836" y="383"/>
                    </a:lnTo>
                    <a:lnTo>
                      <a:pt x="1838" y="383"/>
                    </a:lnTo>
                    <a:lnTo>
                      <a:pt x="1841" y="383"/>
                    </a:lnTo>
                    <a:lnTo>
                      <a:pt x="1843" y="383"/>
                    </a:lnTo>
                    <a:lnTo>
                      <a:pt x="1846" y="383"/>
                    </a:lnTo>
                    <a:lnTo>
                      <a:pt x="1848" y="383"/>
                    </a:lnTo>
                    <a:lnTo>
                      <a:pt x="1851" y="383"/>
                    </a:lnTo>
                    <a:lnTo>
                      <a:pt x="1853" y="383"/>
                    </a:lnTo>
                    <a:lnTo>
                      <a:pt x="1855" y="383"/>
                    </a:lnTo>
                    <a:lnTo>
                      <a:pt x="1858" y="383"/>
                    </a:lnTo>
                    <a:lnTo>
                      <a:pt x="1860" y="383"/>
                    </a:lnTo>
                    <a:lnTo>
                      <a:pt x="1863" y="383"/>
                    </a:lnTo>
                    <a:lnTo>
                      <a:pt x="1865" y="383"/>
                    </a:lnTo>
                    <a:lnTo>
                      <a:pt x="1867" y="383"/>
                    </a:lnTo>
                    <a:lnTo>
                      <a:pt x="1870" y="383"/>
                    </a:lnTo>
                    <a:lnTo>
                      <a:pt x="1872" y="383"/>
                    </a:lnTo>
                    <a:lnTo>
                      <a:pt x="1875" y="383"/>
                    </a:lnTo>
                    <a:lnTo>
                      <a:pt x="1877" y="383"/>
                    </a:lnTo>
                    <a:lnTo>
                      <a:pt x="1879" y="383"/>
                    </a:lnTo>
                    <a:lnTo>
                      <a:pt x="1882" y="383"/>
                    </a:lnTo>
                    <a:lnTo>
                      <a:pt x="1884" y="383"/>
                    </a:lnTo>
                    <a:lnTo>
                      <a:pt x="1887" y="383"/>
                    </a:lnTo>
                    <a:lnTo>
                      <a:pt x="1889" y="383"/>
                    </a:lnTo>
                    <a:lnTo>
                      <a:pt x="1892" y="383"/>
                    </a:lnTo>
                    <a:lnTo>
                      <a:pt x="1894" y="383"/>
                    </a:lnTo>
                    <a:lnTo>
                      <a:pt x="1896" y="383"/>
                    </a:lnTo>
                    <a:lnTo>
                      <a:pt x="1899" y="383"/>
                    </a:lnTo>
                    <a:lnTo>
                      <a:pt x="1901" y="383"/>
                    </a:lnTo>
                    <a:lnTo>
                      <a:pt x="1904" y="383"/>
                    </a:lnTo>
                    <a:lnTo>
                      <a:pt x="1906" y="383"/>
                    </a:lnTo>
                    <a:lnTo>
                      <a:pt x="1908" y="383"/>
                    </a:lnTo>
                    <a:lnTo>
                      <a:pt x="1911" y="383"/>
                    </a:lnTo>
                    <a:lnTo>
                      <a:pt x="1913" y="383"/>
                    </a:lnTo>
                    <a:lnTo>
                      <a:pt x="1916" y="383"/>
                    </a:lnTo>
                    <a:lnTo>
                      <a:pt x="1918" y="383"/>
                    </a:lnTo>
                    <a:lnTo>
                      <a:pt x="1920" y="383"/>
                    </a:lnTo>
                    <a:lnTo>
                      <a:pt x="1923" y="383"/>
                    </a:lnTo>
                    <a:lnTo>
                      <a:pt x="1925" y="383"/>
                    </a:lnTo>
                    <a:lnTo>
                      <a:pt x="1928" y="383"/>
                    </a:lnTo>
                    <a:lnTo>
                      <a:pt x="1930" y="383"/>
                    </a:lnTo>
                    <a:lnTo>
                      <a:pt x="1933" y="383"/>
                    </a:lnTo>
                    <a:lnTo>
                      <a:pt x="1935" y="383"/>
                    </a:lnTo>
                    <a:lnTo>
                      <a:pt x="1937" y="383"/>
                    </a:lnTo>
                    <a:lnTo>
                      <a:pt x="1940" y="383"/>
                    </a:lnTo>
                    <a:lnTo>
                      <a:pt x="1942" y="383"/>
                    </a:lnTo>
                    <a:lnTo>
                      <a:pt x="1945" y="383"/>
                    </a:lnTo>
                    <a:lnTo>
                      <a:pt x="1947" y="383"/>
                    </a:lnTo>
                    <a:lnTo>
                      <a:pt x="1949" y="383"/>
                    </a:lnTo>
                    <a:lnTo>
                      <a:pt x="1952" y="383"/>
                    </a:lnTo>
                    <a:lnTo>
                      <a:pt x="1954" y="383"/>
                    </a:lnTo>
                    <a:lnTo>
                      <a:pt x="1957" y="383"/>
                    </a:lnTo>
                    <a:lnTo>
                      <a:pt x="1959" y="383"/>
                    </a:lnTo>
                    <a:lnTo>
                      <a:pt x="1961" y="383"/>
                    </a:lnTo>
                    <a:lnTo>
                      <a:pt x="1964" y="383"/>
                    </a:lnTo>
                    <a:lnTo>
                      <a:pt x="1966" y="383"/>
                    </a:lnTo>
                    <a:lnTo>
                      <a:pt x="1969" y="383"/>
                    </a:lnTo>
                    <a:lnTo>
                      <a:pt x="1971" y="383"/>
                    </a:lnTo>
                    <a:lnTo>
                      <a:pt x="1974" y="383"/>
                    </a:lnTo>
                    <a:lnTo>
                      <a:pt x="1976" y="383"/>
                    </a:lnTo>
                    <a:lnTo>
                      <a:pt x="1978" y="383"/>
                    </a:lnTo>
                    <a:lnTo>
                      <a:pt x="1981" y="383"/>
                    </a:lnTo>
                    <a:lnTo>
                      <a:pt x="1983" y="383"/>
                    </a:lnTo>
                    <a:lnTo>
                      <a:pt x="1986" y="383"/>
                    </a:lnTo>
                    <a:lnTo>
                      <a:pt x="1988" y="383"/>
                    </a:lnTo>
                    <a:lnTo>
                      <a:pt x="1990" y="383"/>
                    </a:lnTo>
                    <a:lnTo>
                      <a:pt x="1993" y="383"/>
                    </a:lnTo>
                    <a:lnTo>
                      <a:pt x="1995" y="383"/>
                    </a:lnTo>
                    <a:lnTo>
                      <a:pt x="1998" y="383"/>
                    </a:lnTo>
                    <a:lnTo>
                      <a:pt x="2000" y="383"/>
                    </a:lnTo>
                    <a:lnTo>
                      <a:pt x="2003" y="383"/>
                    </a:lnTo>
                    <a:lnTo>
                      <a:pt x="2005" y="383"/>
                    </a:lnTo>
                    <a:lnTo>
                      <a:pt x="2007" y="383"/>
                    </a:lnTo>
                    <a:lnTo>
                      <a:pt x="2010" y="383"/>
                    </a:lnTo>
                    <a:lnTo>
                      <a:pt x="2012" y="383"/>
                    </a:lnTo>
                    <a:lnTo>
                      <a:pt x="2015" y="383"/>
                    </a:lnTo>
                    <a:lnTo>
                      <a:pt x="2017" y="383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" name="Freeform 14963"/>
              <p:cNvSpPr>
                <a:spLocks/>
              </p:cNvSpPr>
              <p:nvPr/>
            </p:nvSpPr>
            <p:spPr bwMode="auto">
              <a:xfrm>
                <a:off x="553083" y="2599012"/>
                <a:ext cx="2803025" cy="475587"/>
              </a:xfrm>
              <a:custGeom>
                <a:avLst/>
                <a:gdLst>
                  <a:gd name="T0" fmla="*/ 29 w 2017"/>
                  <a:gd name="T1" fmla="*/ 533 h 533"/>
                  <a:gd name="T2" fmla="*/ 63 w 2017"/>
                  <a:gd name="T3" fmla="*/ 533 h 533"/>
                  <a:gd name="T4" fmla="*/ 96 w 2017"/>
                  <a:gd name="T5" fmla="*/ 533 h 533"/>
                  <a:gd name="T6" fmla="*/ 130 w 2017"/>
                  <a:gd name="T7" fmla="*/ 533 h 533"/>
                  <a:gd name="T8" fmla="*/ 164 w 2017"/>
                  <a:gd name="T9" fmla="*/ 533 h 533"/>
                  <a:gd name="T10" fmla="*/ 198 w 2017"/>
                  <a:gd name="T11" fmla="*/ 533 h 533"/>
                  <a:gd name="T12" fmla="*/ 232 w 2017"/>
                  <a:gd name="T13" fmla="*/ 533 h 533"/>
                  <a:gd name="T14" fmla="*/ 265 w 2017"/>
                  <a:gd name="T15" fmla="*/ 533 h 533"/>
                  <a:gd name="T16" fmla="*/ 299 w 2017"/>
                  <a:gd name="T17" fmla="*/ 533 h 533"/>
                  <a:gd name="T18" fmla="*/ 333 w 2017"/>
                  <a:gd name="T19" fmla="*/ 533 h 533"/>
                  <a:gd name="T20" fmla="*/ 367 w 2017"/>
                  <a:gd name="T21" fmla="*/ 533 h 533"/>
                  <a:gd name="T22" fmla="*/ 400 w 2017"/>
                  <a:gd name="T23" fmla="*/ 533 h 533"/>
                  <a:gd name="T24" fmla="*/ 434 w 2017"/>
                  <a:gd name="T25" fmla="*/ 533 h 533"/>
                  <a:gd name="T26" fmla="*/ 468 w 2017"/>
                  <a:gd name="T27" fmla="*/ 533 h 533"/>
                  <a:gd name="T28" fmla="*/ 502 w 2017"/>
                  <a:gd name="T29" fmla="*/ 533 h 533"/>
                  <a:gd name="T30" fmla="*/ 536 w 2017"/>
                  <a:gd name="T31" fmla="*/ 533 h 533"/>
                  <a:gd name="T32" fmla="*/ 569 w 2017"/>
                  <a:gd name="T33" fmla="*/ 533 h 533"/>
                  <a:gd name="T34" fmla="*/ 603 w 2017"/>
                  <a:gd name="T35" fmla="*/ 533 h 533"/>
                  <a:gd name="T36" fmla="*/ 637 w 2017"/>
                  <a:gd name="T37" fmla="*/ 533 h 533"/>
                  <a:gd name="T38" fmla="*/ 671 w 2017"/>
                  <a:gd name="T39" fmla="*/ 533 h 533"/>
                  <a:gd name="T40" fmla="*/ 704 w 2017"/>
                  <a:gd name="T41" fmla="*/ 533 h 533"/>
                  <a:gd name="T42" fmla="*/ 738 w 2017"/>
                  <a:gd name="T43" fmla="*/ 533 h 533"/>
                  <a:gd name="T44" fmla="*/ 772 w 2017"/>
                  <a:gd name="T45" fmla="*/ 533 h 533"/>
                  <a:gd name="T46" fmla="*/ 806 w 2017"/>
                  <a:gd name="T47" fmla="*/ 533 h 533"/>
                  <a:gd name="T48" fmla="*/ 840 w 2017"/>
                  <a:gd name="T49" fmla="*/ 533 h 533"/>
                  <a:gd name="T50" fmla="*/ 873 w 2017"/>
                  <a:gd name="T51" fmla="*/ 533 h 533"/>
                  <a:gd name="T52" fmla="*/ 907 w 2017"/>
                  <a:gd name="T53" fmla="*/ 533 h 533"/>
                  <a:gd name="T54" fmla="*/ 941 w 2017"/>
                  <a:gd name="T55" fmla="*/ 533 h 533"/>
                  <a:gd name="T56" fmla="*/ 975 w 2017"/>
                  <a:gd name="T57" fmla="*/ 533 h 533"/>
                  <a:gd name="T58" fmla="*/ 1008 w 2017"/>
                  <a:gd name="T59" fmla="*/ 533 h 533"/>
                  <a:gd name="T60" fmla="*/ 1042 w 2017"/>
                  <a:gd name="T61" fmla="*/ 533 h 533"/>
                  <a:gd name="T62" fmla="*/ 1076 w 2017"/>
                  <a:gd name="T63" fmla="*/ 374 h 533"/>
                  <a:gd name="T64" fmla="*/ 1110 w 2017"/>
                  <a:gd name="T65" fmla="*/ 3 h 533"/>
                  <a:gd name="T66" fmla="*/ 1144 w 2017"/>
                  <a:gd name="T67" fmla="*/ 413 h 533"/>
                  <a:gd name="T68" fmla="*/ 1177 w 2017"/>
                  <a:gd name="T69" fmla="*/ 533 h 533"/>
                  <a:gd name="T70" fmla="*/ 1211 w 2017"/>
                  <a:gd name="T71" fmla="*/ 533 h 533"/>
                  <a:gd name="T72" fmla="*/ 1245 w 2017"/>
                  <a:gd name="T73" fmla="*/ 533 h 533"/>
                  <a:gd name="T74" fmla="*/ 1279 w 2017"/>
                  <a:gd name="T75" fmla="*/ 533 h 533"/>
                  <a:gd name="T76" fmla="*/ 1312 w 2017"/>
                  <a:gd name="T77" fmla="*/ 533 h 533"/>
                  <a:gd name="T78" fmla="*/ 1346 w 2017"/>
                  <a:gd name="T79" fmla="*/ 533 h 533"/>
                  <a:gd name="T80" fmla="*/ 1380 w 2017"/>
                  <a:gd name="T81" fmla="*/ 533 h 533"/>
                  <a:gd name="T82" fmla="*/ 1414 w 2017"/>
                  <a:gd name="T83" fmla="*/ 533 h 533"/>
                  <a:gd name="T84" fmla="*/ 1448 w 2017"/>
                  <a:gd name="T85" fmla="*/ 533 h 533"/>
                  <a:gd name="T86" fmla="*/ 1481 w 2017"/>
                  <a:gd name="T87" fmla="*/ 533 h 533"/>
                  <a:gd name="T88" fmla="*/ 1515 w 2017"/>
                  <a:gd name="T89" fmla="*/ 533 h 533"/>
                  <a:gd name="T90" fmla="*/ 1549 w 2017"/>
                  <a:gd name="T91" fmla="*/ 533 h 533"/>
                  <a:gd name="T92" fmla="*/ 1583 w 2017"/>
                  <a:gd name="T93" fmla="*/ 533 h 533"/>
                  <a:gd name="T94" fmla="*/ 1616 w 2017"/>
                  <a:gd name="T95" fmla="*/ 533 h 533"/>
                  <a:gd name="T96" fmla="*/ 1650 w 2017"/>
                  <a:gd name="T97" fmla="*/ 533 h 533"/>
                  <a:gd name="T98" fmla="*/ 1684 w 2017"/>
                  <a:gd name="T99" fmla="*/ 533 h 533"/>
                  <a:gd name="T100" fmla="*/ 1718 w 2017"/>
                  <a:gd name="T101" fmla="*/ 533 h 533"/>
                  <a:gd name="T102" fmla="*/ 1752 w 2017"/>
                  <a:gd name="T103" fmla="*/ 533 h 533"/>
                  <a:gd name="T104" fmla="*/ 1785 w 2017"/>
                  <a:gd name="T105" fmla="*/ 533 h 533"/>
                  <a:gd name="T106" fmla="*/ 1819 w 2017"/>
                  <a:gd name="T107" fmla="*/ 533 h 533"/>
                  <a:gd name="T108" fmla="*/ 1853 w 2017"/>
                  <a:gd name="T109" fmla="*/ 533 h 533"/>
                  <a:gd name="T110" fmla="*/ 1887 w 2017"/>
                  <a:gd name="T111" fmla="*/ 533 h 533"/>
                  <a:gd name="T112" fmla="*/ 1920 w 2017"/>
                  <a:gd name="T113" fmla="*/ 533 h 533"/>
                  <a:gd name="T114" fmla="*/ 1954 w 2017"/>
                  <a:gd name="T115" fmla="*/ 533 h 533"/>
                  <a:gd name="T116" fmla="*/ 1988 w 2017"/>
                  <a:gd name="T117" fmla="*/ 533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533">
                    <a:moveTo>
                      <a:pt x="0" y="533"/>
                    </a:moveTo>
                    <a:lnTo>
                      <a:pt x="0" y="533"/>
                    </a:lnTo>
                    <a:lnTo>
                      <a:pt x="2" y="533"/>
                    </a:lnTo>
                    <a:lnTo>
                      <a:pt x="5" y="533"/>
                    </a:lnTo>
                    <a:lnTo>
                      <a:pt x="7" y="533"/>
                    </a:lnTo>
                    <a:lnTo>
                      <a:pt x="10" y="533"/>
                    </a:lnTo>
                    <a:lnTo>
                      <a:pt x="12" y="533"/>
                    </a:lnTo>
                    <a:lnTo>
                      <a:pt x="14" y="533"/>
                    </a:lnTo>
                    <a:lnTo>
                      <a:pt x="17" y="533"/>
                    </a:lnTo>
                    <a:lnTo>
                      <a:pt x="19" y="533"/>
                    </a:lnTo>
                    <a:lnTo>
                      <a:pt x="22" y="533"/>
                    </a:lnTo>
                    <a:lnTo>
                      <a:pt x="24" y="533"/>
                    </a:lnTo>
                    <a:lnTo>
                      <a:pt x="26" y="533"/>
                    </a:lnTo>
                    <a:lnTo>
                      <a:pt x="29" y="533"/>
                    </a:lnTo>
                    <a:lnTo>
                      <a:pt x="31" y="533"/>
                    </a:lnTo>
                    <a:lnTo>
                      <a:pt x="34" y="533"/>
                    </a:lnTo>
                    <a:lnTo>
                      <a:pt x="36" y="533"/>
                    </a:lnTo>
                    <a:lnTo>
                      <a:pt x="39" y="533"/>
                    </a:lnTo>
                    <a:lnTo>
                      <a:pt x="41" y="533"/>
                    </a:lnTo>
                    <a:lnTo>
                      <a:pt x="43" y="533"/>
                    </a:lnTo>
                    <a:lnTo>
                      <a:pt x="46" y="533"/>
                    </a:lnTo>
                    <a:lnTo>
                      <a:pt x="48" y="533"/>
                    </a:lnTo>
                    <a:lnTo>
                      <a:pt x="51" y="533"/>
                    </a:lnTo>
                    <a:lnTo>
                      <a:pt x="53" y="533"/>
                    </a:lnTo>
                    <a:lnTo>
                      <a:pt x="55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3" y="533"/>
                    </a:lnTo>
                    <a:lnTo>
                      <a:pt x="65" y="533"/>
                    </a:lnTo>
                    <a:lnTo>
                      <a:pt x="67" y="533"/>
                    </a:lnTo>
                    <a:lnTo>
                      <a:pt x="70" y="533"/>
                    </a:lnTo>
                    <a:lnTo>
                      <a:pt x="72" y="533"/>
                    </a:lnTo>
                    <a:lnTo>
                      <a:pt x="75" y="533"/>
                    </a:lnTo>
                    <a:lnTo>
                      <a:pt x="77" y="533"/>
                    </a:lnTo>
                    <a:lnTo>
                      <a:pt x="80" y="533"/>
                    </a:lnTo>
                    <a:lnTo>
                      <a:pt x="82" y="533"/>
                    </a:lnTo>
                    <a:lnTo>
                      <a:pt x="84" y="533"/>
                    </a:lnTo>
                    <a:lnTo>
                      <a:pt x="87" y="533"/>
                    </a:lnTo>
                    <a:lnTo>
                      <a:pt x="89" y="533"/>
                    </a:lnTo>
                    <a:lnTo>
                      <a:pt x="92" y="533"/>
                    </a:lnTo>
                    <a:lnTo>
                      <a:pt x="94" y="533"/>
                    </a:lnTo>
                    <a:lnTo>
                      <a:pt x="96" y="533"/>
                    </a:lnTo>
                    <a:lnTo>
                      <a:pt x="99" y="533"/>
                    </a:lnTo>
                    <a:lnTo>
                      <a:pt x="101" y="533"/>
                    </a:lnTo>
                    <a:lnTo>
                      <a:pt x="104" y="533"/>
                    </a:lnTo>
                    <a:lnTo>
                      <a:pt x="106" y="533"/>
                    </a:lnTo>
                    <a:lnTo>
                      <a:pt x="108" y="533"/>
                    </a:lnTo>
                    <a:lnTo>
                      <a:pt x="111" y="533"/>
                    </a:lnTo>
                    <a:lnTo>
                      <a:pt x="113" y="533"/>
                    </a:lnTo>
                    <a:lnTo>
                      <a:pt x="116" y="533"/>
                    </a:lnTo>
                    <a:lnTo>
                      <a:pt x="118" y="533"/>
                    </a:lnTo>
                    <a:lnTo>
                      <a:pt x="121" y="533"/>
                    </a:lnTo>
                    <a:lnTo>
                      <a:pt x="123" y="533"/>
                    </a:lnTo>
                    <a:lnTo>
                      <a:pt x="125" y="533"/>
                    </a:lnTo>
                    <a:lnTo>
                      <a:pt x="128" y="533"/>
                    </a:lnTo>
                    <a:lnTo>
                      <a:pt x="130" y="533"/>
                    </a:lnTo>
                    <a:lnTo>
                      <a:pt x="133" y="533"/>
                    </a:lnTo>
                    <a:lnTo>
                      <a:pt x="135" y="533"/>
                    </a:lnTo>
                    <a:lnTo>
                      <a:pt x="137" y="533"/>
                    </a:lnTo>
                    <a:lnTo>
                      <a:pt x="140" y="533"/>
                    </a:lnTo>
                    <a:lnTo>
                      <a:pt x="142" y="533"/>
                    </a:lnTo>
                    <a:lnTo>
                      <a:pt x="145" y="533"/>
                    </a:lnTo>
                    <a:lnTo>
                      <a:pt x="147" y="533"/>
                    </a:lnTo>
                    <a:lnTo>
                      <a:pt x="150" y="533"/>
                    </a:lnTo>
                    <a:lnTo>
                      <a:pt x="152" y="533"/>
                    </a:lnTo>
                    <a:lnTo>
                      <a:pt x="154" y="533"/>
                    </a:lnTo>
                    <a:lnTo>
                      <a:pt x="157" y="533"/>
                    </a:lnTo>
                    <a:lnTo>
                      <a:pt x="159" y="533"/>
                    </a:lnTo>
                    <a:lnTo>
                      <a:pt x="162" y="533"/>
                    </a:lnTo>
                    <a:lnTo>
                      <a:pt x="164" y="533"/>
                    </a:lnTo>
                    <a:lnTo>
                      <a:pt x="166" y="533"/>
                    </a:lnTo>
                    <a:lnTo>
                      <a:pt x="169" y="533"/>
                    </a:lnTo>
                    <a:lnTo>
                      <a:pt x="171" y="533"/>
                    </a:lnTo>
                    <a:lnTo>
                      <a:pt x="174" y="533"/>
                    </a:lnTo>
                    <a:lnTo>
                      <a:pt x="176" y="533"/>
                    </a:lnTo>
                    <a:lnTo>
                      <a:pt x="178" y="533"/>
                    </a:lnTo>
                    <a:lnTo>
                      <a:pt x="181" y="533"/>
                    </a:lnTo>
                    <a:lnTo>
                      <a:pt x="183" y="533"/>
                    </a:lnTo>
                    <a:lnTo>
                      <a:pt x="186" y="533"/>
                    </a:lnTo>
                    <a:lnTo>
                      <a:pt x="188" y="533"/>
                    </a:lnTo>
                    <a:lnTo>
                      <a:pt x="191" y="533"/>
                    </a:lnTo>
                    <a:lnTo>
                      <a:pt x="193" y="533"/>
                    </a:lnTo>
                    <a:lnTo>
                      <a:pt x="195" y="533"/>
                    </a:lnTo>
                    <a:lnTo>
                      <a:pt x="198" y="533"/>
                    </a:lnTo>
                    <a:lnTo>
                      <a:pt x="200" y="533"/>
                    </a:lnTo>
                    <a:lnTo>
                      <a:pt x="203" y="533"/>
                    </a:lnTo>
                    <a:lnTo>
                      <a:pt x="205" y="533"/>
                    </a:lnTo>
                    <a:lnTo>
                      <a:pt x="207" y="533"/>
                    </a:lnTo>
                    <a:lnTo>
                      <a:pt x="210" y="533"/>
                    </a:lnTo>
                    <a:lnTo>
                      <a:pt x="212" y="533"/>
                    </a:lnTo>
                    <a:lnTo>
                      <a:pt x="215" y="533"/>
                    </a:lnTo>
                    <a:lnTo>
                      <a:pt x="217" y="533"/>
                    </a:lnTo>
                    <a:lnTo>
                      <a:pt x="219" y="533"/>
                    </a:lnTo>
                    <a:lnTo>
                      <a:pt x="222" y="533"/>
                    </a:lnTo>
                    <a:lnTo>
                      <a:pt x="224" y="533"/>
                    </a:lnTo>
                    <a:lnTo>
                      <a:pt x="227" y="533"/>
                    </a:lnTo>
                    <a:lnTo>
                      <a:pt x="229" y="533"/>
                    </a:lnTo>
                    <a:lnTo>
                      <a:pt x="232" y="533"/>
                    </a:lnTo>
                    <a:lnTo>
                      <a:pt x="234" y="533"/>
                    </a:lnTo>
                    <a:lnTo>
                      <a:pt x="236" y="533"/>
                    </a:lnTo>
                    <a:lnTo>
                      <a:pt x="239" y="533"/>
                    </a:lnTo>
                    <a:lnTo>
                      <a:pt x="241" y="533"/>
                    </a:lnTo>
                    <a:lnTo>
                      <a:pt x="244" y="533"/>
                    </a:lnTo>
                    <a:lnTo>
                      <a:pt x="246" y="533"/>
                    </a:lnTo>
                    <a:lnTo>
                      <a:pt x="248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6" y="533"/>
                    </a:lnTo>
                    <a:lnTo>
                      <a:pt x="258" y="533"/>
                    </a:lnTo>
                    <a:lnTo>
                      <a:pt x="260" y="533"/>
                    </a:lnTo>
                    <a:lnTo>
                      <a:pt x="263" y="533"/>
                    </a:lnTo>
                    <a:lnTo>
                      <a:pt x="265" y="533"/>
                    </a:lnTo>
                    <a:lnTo>
                      <a:pt x="268" y="533"/>
                    </a:lnTo>
                    <a:lnTo>
                      <a:pt x="270" y="533"/>
                    </a:lnTo>
                    <a:lnTo>
                      <a:pt x="273" y="533"/>
                    </a:lnTo>
                    <a:lnTo>
                      <a:pt x="275" y="533"/>
                    </a:lnTo>
                    <a:lnTo>
                      <a:pt x="277" y="533"/>
                    </a:lnTo>
                    <a:lnTo>
                      <a:pt x="280" y="533"/>
                    </a:lnTo>
                    <a:lnTo>
                      <a:pt x="282" y="533"/>
                    </a:lnTo>
                    <a:lnTo>
                      <a:pt x="285" y="533"/>
                    </a:lnTo>
                    <a:lnTo>
                      <a:pt x="287" y="533"/>
                    </a:lnTo>
                    <a:lnTo>
                      <a:pt x="289" y="533"/>
                    </a:lnTo>
                    <a:lnTo>
                      <a:pt x="292" y="533"/>
                    </a:lnTo>
                    <a:lnTo>
                      <a:pt x="294" y="533"/>
                    </a:lnTo>
                    <a:lnTo>
                      <a:pt x="297" y="533"/>
                    </a:lnTo>
                    <a:lnTo>
                      <a:pt x="299" y="533"/>
                    </a:lnTo>
                    <a:lnTo>
                      <a:pt x="302" y="533"/>
                    </a:lnTo>
                    <a:lnTo>
                      <a:pt x="304" y="533"/>
                    </a:lnTo>
                    <a:lnTo>
                      <a:pt x="306" y="533"/>
                    </a:lnTo>
                    <a:lnTo>
                      <a:pt x="309" y="533"/>
                    </a:lnTo>
                    <a:lnTo>
                      <a:pt x="311" y="533"/>
                    </a:lnTo>
                    <a:lnTo>
                      <a:pt x="314" y="533"/>
                    </a:lnTo>
                    <a:lnTo>
                      <a:pt x="316" y="533"/>
                    </a:lnTo>
                    <a:lnTo>
                      <a:pt x="318" y="533"/>
                    </a:lnTo>
                    <a:lnTo>
                      <a:pt x="321" y="533"/>
                    </a:lnTo>
                    <a:lnTo>
                      <a:pt x="323" y="533"/>
                    </a:lnTo>
                    <a:lnTo>
                      <a:pt x="326" y="533"/>
                    </a:lnTo>
                    <a:lnTo>
                      <a:pt x="328" y="533"/>
                    </a:lnTo>
                    <a:lnTo>
                      <a:pt x="330" y="533"/>
                    </a:lnTo>
                    <a:lnTo>
                      <a:pt x="333" y="533"/>
                    </a:lnTo>
                    <a:lnTo>
                      <a:pt x="335" y="533"/>
                    </a:lnTo>
                    <a:lnTo>
                      <a:pt x="338" y="533"/>
                    </a:lnTo>
                    <a:lnTo>
                      <a:pt x="340" y="533"/>
                    </a:lnTo>
                    <a:lnTo>
                      <a:pt x="343" y="533"/>
                    </a:lnTo>
                    <a:lnTo>
                      <a:pt x="345" y="533"/>
                    </a:lnTo>
                    <a:lnTo>
                      <a:pt x="347" y="533"/>
                    </a:lnTo>
                    <a:lnTo>
                      <a:pt x="350" y="533"/>
                    </a:lnTo>
                    <a:lnTo>
                      <a:pt x="352" y="533"/>
                    </a:lnTo>
                    <a:lnTo>
                      <a:pt x="355" y="533"/>
                    </a:lnTo>
                    <a:lnTo>
                      <a:pt x="357" y="533"/>
                    </a:lnTo>
                    <a:lnTo>
                      <a:pt x="359" y="533"/>
                    </a:lnTo>
                    <a:lnTo>
                      <a:pt x="362" y="533"/>
                    </a:lnTo>
                    <a:lnTo>
                      <a:pt x="364" y="533"/>
                    </a:lnTo>
                    <a:lnTo>
                      <a:pt x="367" y="533"/>
                    </a:lnTo>
                    <a:lnTo>
                      <a:pt x="369" y="533"/>
                    </a:lnTo>
                    <a:lnTo>
                      <a:pt x="371" y="533"/>
                    </a:lnTo>
                    <a:lnTo>
                      <a:pt x="374" y="533"/>
                    </a:lnTo>
                    <a:lnTo>
                      <a:pt x="376" y="533"/>
                    </a:lnTo>
                    <a:lnTo>
                      <a:pt x="379" y="533"/>
                    </a:lnTo>
                    <a:lnTo>
                      <a:pt x="381" y="533"/>
                    </a:lnTo>
                    <a:lnTo>
                      <a:pt x="384" y="533"/>
                    </a:lnTo>
                    <a:lnTo>
                      <a:pt x="386" y="533"/>
                    </a:lnTo>
                    <a:lnTo>
                      <a:pt x="388" y="533"/>
                    </a:lnTo>
                    <a:lnTo>
                      <a:pt x="391" y="533"/>
                    </a:lnTo>
                    <a:lnTo>
                      <a:pt x="393" y="533"/>
                    </a:lnTo>
                    <a:lnTo>
                      <a:pt x="396" y="533"/>
                    </a:lnTo>
                    <a:lnTo>
                      <a:pt x="398" y="533"/>
                    </a:lnTo>
                    <a:lnTo>
                      <a:pt x="400" y="533"/>
                    </a:lnTo>
                    <a:lnTo>
                      <a:pt x="403" y="533"/>
                    </a:lnTo>
                    <a:lnTo>
                      <a:pt x="405" y="533"/>
                    </a:lnTo>
                    <a:lnTo>
                      <a:pt x="408" y="533"/>
                    </a:lnTo>
                    <a:lnTo>
                      <a:pt x="410" y="533"/>
                    </a:lnTo>
                    <a:lnTo>
                      <a:pt x="412" y="533"/>
                    </a:lnTo>
                    <a:lnTo>
                      <a:pt x="415" y="533"/>
                    </a:lnTo>
                    <a:lnTo>
                      <a:pt x="417" y="533"/>
                    </a:lnTo>
                    <a:lnTo>
                      <a:pt x="420" y="533"/>
                    </a:lnTo>
                    <a:lnTo>
                      <a:pt x="422" y="533"/>
                    </a:lnTo>
                    <a:lnTo>
                      <a:pt x="425" y="533"/>
                    </a:lnTo>
                    <a:lnTo>
                      <a:pt x="427" y="533"/>
                    </a:lnTo>
                    <a:lnTo>
                      <a:pt x="429" y="533"/>
                    </a:lnTo>
                    <a:lnTo>
                      <a:pt x="432" y="533"/>
                    </a:lnTo>
                    <a:lnTo>
                      <a:pt x="434" y="533"/>
                    </a:lnTo>
                    <a:lnTo>
                      <a:pt x="437" y="533"/>
                    </a:lnTo>
                    <a:lnTo>
                      <a:pt x="439" y="533"/>
                    </a:lnTo>
                    <a:lnTo>
                      <a:pt x="441" y="533"/>
                    </a:lnTo>
                    <a:lnTo>
                      <a:pt x="444" y="533"/>
                    </a:lnTo>
                    <a:lnTo>
                      <a:pt x="446" y="533"/>
                    </a:lnTo>
                    <a:lnTo>
                      <a:pt x="449" y="533"/>
                    </a:lnTo>
                    <a:lnTo>
                      <a:pt x="451" y="533"/>
                    </a:lnTo>
                    <a:lnTo>
                      <a:pt x="454" y="533"/>
                    </a:lnTo>
                    <a:lnTo>
                      <a:pt x="456" y="533"/>
                    </a:lnTo>
                    <a:lnTo>
                      <a:pt x="458" y="533"/>
                    </a:lnTo>
                    <a:lnTo>
                      <a:pt x="461" y="533"/>
                    </a:lnTo>
                    <a:lnTo>
                      <a:pt x="463" y="533"/>
                    </a:lnTo>
                    <a:lnTo>
                      <a:pt x="466" y="533"/>
                    </a:lnTo>
                    <a:lnTo>
                      <a:pt x="468" y="533"/>
                    </a:lnTo>
                    <a:lnTo>
                      <a:pt x="470" y="533"/>
                    </a:lnTo>
                    <a:lnTo>
                      <a:pt x="473" y="533"/>
                    </a:lnTo>
                    <a:lnTo>
                      <a:pt x="475" y="533"/>
                    </a:lnTo>
                    <a:lnTo>
                      <a:pt x="478" y="533"/>
                    </a:lnTo>
                    <a:lnTo>
                      <a:pt x="480" y="533"/>
                    </a:lnTo>
                    <a:lnTo>
                      <a:pt x="482" y="533"/>
                    </a:lnTo>
                    <a:lnTo>
                      <a:pt x="485" y="533"/>
                    </a:lnTo>
                    <a:lnTo>
                      <a:pt x="487" y="533"/>
                    </a:lnTo>
                    <a:lnTo>
                      <a:pt x="490" y="533"/>
                    </a:lnTo>
                    <a:lnTo>
                      <a:pt x="492" y="533"/>
                    </a:lnTo>
                    <a:lnTo>
                      <a:pt x="495" y="533"/>
                    </a:lnTo>
                    <a:lnTo>
                      <a:pt x="497" y="533"/>
                    </a:lnTo>
                    <a:lnTo>
                      <a:pt x="499" y="533"/>
                    </a:lnTo>
                    <a:lnTo>
                      <a:pt x="502" y="533"/>
                    </a:lnTo>
                    <a:lnTo>
                      <a:pt x="504" y="533"/>
                    </a:lnTo>
                    <a:lnTo>
                      <a:pt x="507" y="533"/>
                    </a:lnTo>
                    <a:lnTo>
                      <a:pt x="509" y="533"/>
                    </a:lnTo>
                    <a:lnTo>
                      <a:pt x="511" y="533"/>
                    </a:lnTo>
                    <a:lnTo>
                      <a:pt x="514" y="533"/>
                    </a:lnTo>
                    <a:lnTo>
                      <a:pt x="516" y="533"/>
                    </a:lnTo>
                    <a:lnTo>
                      <a:pt x="519" y="533"/>
                    </a:lnTo>
                    <a:lnTo>
                      <a:pt x="521" y="533"/>
                    </a:lnTo>
                    <a:lnTo>
                      <a:pt x="523" y="533"/>
                    </a:lnTo>
                    <a:lnTo>
                      <a:pt x="526" y="533"/>
                    </a:lnTo>
                    <a:lnTo>
                      <a:pt x="528" y="533"/>
                    </a:lnTo>
                    <a:lnTo>
                      <a:pt x="531" y="533"/>
                    </a:lnTo>
                    <a:lnTo>
                      <a:pt x="533" y="533"/>
                    </a:lnTo>
                    <a:lnTo>
                      <a:pt x="536" y="533"/>
                    </a:lnTo>
                    <a:lnTo>
                      <a:pt x="538" y="533"/>
                    </a:lnTo>
                    <a:lnTo>
                      <a:pt x="540" y="533"/>
                    </a:lnTo>
                    <a:lnTo>
                      <a:pt x="543" y="533"/>
                    </a:lnTo>
                    <a:lnTo>
                      <a:pt x="545" y="533"/>
                    </a:lnTo>
                    <a:lnTo>
                      <a:pt x="548" y="533"/>
                    </a:lnTo>
                    <a:lnTo>
                      <a:pt x="550" y="533"/>
                    </a:lnTo>
                    <a:lnTo>
                      <a:pt x="552" y="533"/>
                    </a:lnTo>
                    <a:lnTo>
                      <a:pt x="555" y="533"/>
                    </a:lnTo>
                    <a:lnTo>
                      <a:pt x="557" y="533"/>
                    </a:lnTo>
                    <a:lnTo>
                      <a:pt x="560" y="533"/>
                    </a:lnTo>
                    <a:lnTo>
                      <a:pt x="562" y="533"/>
                    </a:lnTo>
                    <a:lnTo>
                      <a:pt x="564" y="533"/>
                    </a:lnTo>
                    <a:lnTo>
                      <a:pt x="567" y="533"/>
                    </a:lnTo>
                    <a:lnTo>
                      <a:pt x="569" y="533"/>
                    </a:lnTo>
                    <a:lnTo>
                      <a:pt x="572" y="533"/>
                    </a:lnTo>
                    <a:lnTo>
                      <a:pt x="574" y="533"/>
                    </a:lnTo>
                    <a:lnTo>
                      <a:pt x="577" y="533"/>
                    </a:lnTo>
                    <a:lnTo>
                      <a:pt x="579" y="533"/>
                    </a:lnTo>
                    <a:lnTo>
                      <a:pt x="581" y="533"/>
                    </a:lnTo>
                    <a:lnTo>
                      <a:pt x="584" y="533"/>
                    </a:lnTo>
                    <a:lnTo>
                      <a:pt x="586" y="533"/>
                    </a:lnTo>
                    <a:lnTo>
                      <a:pt x="589" y="533"/>
                    </a:lnTo>
                    <a:lnTo>
                      <a:pt x="591" y="533"/>
                    </a:lnTo>
                    <a:lnTo>
                      <a:pt x="593" y="533"/>
                    </a:lnTo>
                    <a:lnTo>
                      <a:pt x="596" y="533"/>
                    </a:lnTo>
                    <a:lnTo>
                      <a:pt x="598" y="533"/>
                    </a:lnTo>
                    <a:lnTo>
                      <a:pt x="601" y="533"/>
                    </a:lnTo>
                    <a:lnTo>
                      <a:pt x="603" y="533"/>
                    </a:lnTo>
                    <a:lnTo>
                      <a:pt x="606" y="533"/>
                    </a:lnTo>
                    <a:lnTo>
                      <a:pt x="608" y="533"/>
                    </a:lnTo>
                    <a:lnTo>
                      <a:pt x="610" y="533"/>
                    </a:lnTo>
                    <a:lnTo>
                      <a:pt x="613" y="533"/>
                    </a:lnTo>
                    <a:lnTo>
                      <a:pt x="615" y="533"/>
                    </a:lnTo>
                    <a:lnTo>
                      <a:pt x="618" y="533"/>
                    </a:lnTo>
                    <a:lnTo>
                      <a:pt x="620" y="533"/>
                    </a:lnTo>
                    <a:lnTo>
                      <a:pt x="622" y="533"/>
                    </a:lnTo>
                    <a:lnTo>
                      <a:pt x="625" y="533"/>
                    </a:lnTo>
                    <a:lnTo>
                      <a:pt x="627" y="533"/>
                    </a:lnTo>
                    <a:lnTo>
                      <a:pt x="630" y="533"/>
                    </a:lnTo>
                    <a:lnTo>
                      <a:pt x="632" y="533"/>
                    </a:lnTo>
                    <a:lnTo>
                      <a:pt x="634" y="533"/>
                    </a:lnTo>
                    <a:lnTo>
                      <a:pt x="637" y="533"/>
                    </a:lnTo>
                    <a:lnTo>
                      <a:pt x="639" y="533"/>
                    </a:lnTo>
                    <a:lnTo>
                      <a:pt x="642" y="533"/>
                    </a:lnTo>
                    <a:lnTo>
                      <a:pt x="644" y="533"/>
                    </a:lnTo>
                    <a:lnTo>
                      <a:pt x="647" y="533"/>
                    </a:lnTo>
                    <a:lnTo>
                      <a:pt x="649" y="533"/>
                    </a:lnTo>
                    <a:lnTo>
                      <a:pt x="651" y="533"/>
                    </a:lnTo>
                    <a:lnTo>
                      <a:pt x="654" y="533"/>
                    </a:lnTo>
                    <a:lnTo>
                      <a:pt x="656" y="533"/>
                    </a:lnTo>
                    <a:lnTo>
                      <a:pt x="659" y="533"/>
                    </a:lnTo>
                    <a:lnTo>
                      <a:pt x="661" y="533"/>
                    </a:lnTo>
                    <a:lnTo>
                      <a:pt x="663" y="533"/>
                    </a:lnTo>
                    <a:lnTo>
                      <a:pt x="666" y="533"/>
                    </a:lnTo>
                    <a:lnTo>
                      <a:pt x="668" y="533"/>
                    </a:lnTo>
                    <a:lnTo>
                      <a:pt x="671" y="533"/>
                    </a:lnTo>
                    <a:lnTo>
                      <a:pt x="673" y="533"/>
                    </a:lnTo>
                    <a:lnTo>
                      <a:pt x="675" y="533"/>
                    </a:lnTo>
                    <a:lnTo>
                      <a:pt x="678" y="533"/>
                    </a:lnTo>
                    <a:lnTo>
                      <a:pt x="680" y="533"/>
                    </a:lnTo>
                    <a:lnTo>
                      <a:pt x="683" y="533"/>
                    </a:lnTo>
                    <a:lnTo>
                      <a:pt x="685" y="533"/>
                    </a:lnTo>
                    <a:lnTo>
                      <a:pt x="688" y="533"/>
                    </a:lnTo>
                    <a:lnTo>
                      <a:pt x="690" y="533"/>
                    </a:lnTo>
                    <a:lnTo>
                      <a:pt x="692" y="533"/>
                    </a:lnTo>
                    <a:lnTo>
                      <a:pt x="695" y="533"/>
                    </a:lnTo>
                    <a:lnTo>
                      <a:pt x="697" y="533"/>
                    </a:lnTo>
                    <a:lnTo>
                      <a:pt x="700" y="533"/>
                    </a:lnTo>
                    <a:lnTo>
                      <a:pt x="702" y="533"/>
                    </a:lnTo>
                    <a:lnTo>
                      <a:pt x="704" y="533"/>
                    </a:lnTo>
                    <a:lnTo>
                      <a:pt x="707" y="533"/>
                    </a:lnTo>
                    <a:lnTo>
                      <a:pt x="709" y="533"/>
                    </a:lnTo>
                    <a:lnTo>
                      <a:pt x="712" y="533"/>
                    </a:lnTo>
                    <a:lnTo>
                      <a:pt x="714" y="533"/>
                    </a:lnTo>
                    <a:lnTo>
                      <a:pt x="717" y="533"/>
                    </a:lnTo>
                    <a:lnTo>
                      <a:pt x="719" y="533"/>
                    </a:lnTo>
                    <a:lnTo>
                      <a:pt x="721" y="533"/>
                    </a:lnTo>
                    <a:lnTo>
                      <a:pt x="724" y="533"/>
                    </a:lnTo>
                    <a:lnTo>
                      <a:pt x="726" y="533"/>
                    </a:lnTo>
                    <a:lnTo>
                      <a:pt x="729" y="533"/>
                    </a:lnTo>
                    <a:lnTo>
                      <a:pt x="731" y="533"/>
                    </a:lnTo>
                    <a:lnTo>
                      <a:pt x="733" y="533"/>
                    </a:lnTo>
                    <a:lnTo>
                      <a:pt x="736" y="533"/>
                    </a:lnTo>
                    <a:lnTo>
                      <a:pt x="738" y="533"/>
                    </a:lnTo>
                    <a:lnTo>
                      <a:pt x="741" y="533"/>
                    </a:lnTo>
                    <a:lnTo>
                      <a:pt x="743" y="533"/>
                    </a:lnTo>
                    <a:lnTo>
                      <a:pt x="745" y="533"/>
                    </a:lnTo>
                    <a:lnTo>
                      <a:pt x="748" y="533"/>
                    </a:lnTo>
                    <a:lnTo>
                      <a:pt x="750" y="533"/>
                    </a:lnTo>
                    <a:lnTo>
                      <a:pt x="753" y="533"/>
                    </a:lnTo>
                    <a:lnTo>
                      <a:pt x="755" y="533"/>
                    </a:lnTo>
                    <a:lnTo>
                      <a:pt x="758" y="533"/>
                    </a:lnTo>
                    <a:lnTo>
                      <a:pt x="760" y="533"/>
                    </a:lnTo>
                    <a:lnTo>
                      <a:pt x="762" y="533"/>
                    </a:lnTo>
                    <a:lnTo>
                      <a:pt x="765" y="533"/>
                    </a:lnTo>
                    <a:lnTo>
                      <a:pt x="767" y="533"/>
                    </a:lnTo>
                    <a:lnTo>
                      <a:pt x="770" y="533"/>
                    </a:lnTo>
                    <a:lnTo>
                      <a:pt x="772" y="533"/>
                    </a:lnTo>
                    <a:lnTo>
                      <a:pt x="774" y="533"/>
                    </a:lnTo>
                    <a:lnTo>
                      <a:pt x="777" y="533"/>
                    </a:lnTo>
                    <a:lnTo>
                      <a:pt x="779" y="533"/>
                    </a:lnTo>
                    <a:lnTo>
                      <a:pt x="782" y="533"/>
                    </a:lnTo>
                    <a:lnTo>
                      <a:pt x="784" y="533"/>
                    </a:lnTo>
                    <a:lnTo>
                      <a:pt x="786" y="533"/>
                    </a:lnTo>
                    <a:lnTo>
                      <a:pt x="789" y="533"/>
                    </a:lnTo>
                    <a:lnTo>
                      <a:pt x="791" y="533"/>
                    </a:lnTo>
                    <a:lnTo>
                      <a:pt x="794" y="533"/>
                    </a:lnTo>
                    <a:lnTo>
                      <a:pt x="796" y="533"/>
                    </a:lnTo>
                    <a:lnTo>
                      <a:pt x="799" y="533"/>
                    </a:lnTo>
                    <a:lnTo>
                      <a:pt x="801" y="533"/>
                    </a:lnTo>
                    <a:lnTo>
                      <a:pt x="803" y="533"/>
                    </a:lnTo>
                    <a:lnTo>
                      <a:pt x="806" y="533"/>
                    </a:lnTo>
                    <a:lnTo>
                      <a:pt x="808" y="533"/>
                    </a:lnTo>
                    <a:lnTo>
                      <a:pt x="811" y="533"/>
                    </a:lnTo>
                    <a:lnTo>
                      <a:pt x="813" y="533"/>
                    </a:lnTo>
                    <a:lnTo>
                      <a:pt x="815" y="533"/>
                    </a:lnTo>
                    <a:lnTo>
                      <a:pt x="818" y="533"/>
                    </a:lnTo>
                    <a:lnTo>
                      <a:pt x="820" y="533"/>
                    </a:lnTo>
                    <a:lnTo>
                      <a:pt x="823" y="533"/>
                    </a:lnTo>
                    <a:lnTo>
                      <a:pt x="825" y="533"/>
                    </a:lnTo>
                    <a:lnTo>
                      <a:pt x="827" y="533"/>
                    </a:lnTo>
                    <a:lnTo>
                      <a:pt x="830" y="533"/>
                    </a:lnTo>
                    <a:lnTo>
                      <a:pt x="832" y="533"/>
                    </a:lnTo>
                    <a:lnTo>
                      <a:pt x="835" y="533"/>
                    </a:lnTo>
                    <a:lnTo>
                      <a:pt x="837" y="533"/>
                    </a:lnTo>
                    <a:lnTo>
                      <a:pt x="840" y="533"/>
                    </a:lnTo>
                    <a:lnTo>
                      <a:pt x="842" y="533"/>
                    </a:lnTo>
                    <a:lnTo>
                      <a:pt x="844" y="533"/>
                    </a:lnTo>
                    <a:lnTo>
                      <a:pt x="847" y="533"/>
                    </a:lnTo>
                    <a:lnTo>
                      <a:pt x="849" y="533"/>
                    </a:lnTo>
                    <a:lnTo>
                      <a:pt x="852" y="533"/>
                    </a:lnTo>
                    <a:lnTo>
                      <a:pt x="854" y="533"/>
                    </a:lnTo>
                    <a:lnTo>
                      <a:pt x="856" y="533"/>
                    </a:lnTo>
                    <a:lnTo>
                      <a:pt x="859" y="533"/>
                    </a:lnTo>
                    <a:lnTo>
                      <a:pt x="861" y="533"/>
                    </a:lnTo>
                    <a:lnTo>
                      <a:pt x="864" y="533"/>
                    </a:lnTo>
                    <a:lnTo>
                      <a:pt x="866" y="533"/>
                    </a:lnTo>
                    <a:lnTo>
                      <a:pt x="869" y="533"/>
                    </a:lnTo>
                    <a:lnTo>
                      <a:pt x="871" y="533"/>
                    </a:lnTo>
                    <a:lnTo>
                      <a:pt x="873" y="533"/>
                    </a:lnTo>
                    <a:lnTo>
                      <a:pt x="876" y="533"/>
                    </a:lnTo>
                    <a:lnTo>
                      <a:pt x="878" y="533"/>
                    </a:lnTo>
                    <a:lnTo>
                      <a:pt x="881" y="533"/>
                    </a:lnTo>
                    <a:lnTo>
                      <a:pt x="883" y="533"/>
                    </a:lnTo>
                    <a:lnTo>
                      <a:pt x="885" y="533"/>
                    </a:lnTo>
                    <a:lnTo>
                      <a:pt x="888" y="533"/>
                    </a:lnTo>
                    <a:lnTo>
                      <a:pt x="890" y="533"/>
                    </a:lnTo>
                    <a:lnTo>
                      <a:pt x="893" y="533"/>
                    </a:lnTo>
                    <a:lnTo>
                      <a:pt x="895" y="533"/>
                    </a:lnTo>
                    <a:lnTo>
                      <a:pt x="897" y="533"/>
                    </a:lnTo>
                    <a:lnTo>
                      <a:pt x="900" y="533"/>
                    </a:lnTo>
                    <a:lnTo>
                      <a:pt x="902" y="533"/>
                    </a:lnTo>
                    <a:lnTo>
                      <a:pt x="905" y="533"/>
                    </a:lnTo>
                    <a:lnTo>
                      <a:pt x="907" y="533"/>
                    </a:lnTo>
                    <a:lnTo>
                      <a:pt x="910" y="533"/>
                    </a:lnTo>
                    <a:lnTo>
                      <a:pt x="912" y="533"/>
                    </a:lnTo>
                    <a:lnTo>
                      <a:pt x="914" y="533"/>
                    </a:lnTo>
                    <a:lnTo>
                      <a:pt x="917" y="533"/>
                    </a:lnTo>
                    <a:lnTo>
                      <a:pt x="919" y="533"/>
                    </a:lnTo>
                    <a:lnTo>
                      <a:pt x="922" y="533"/>
                    </a:lnTo>
                    <a:lnTo>
                      <a:pt x="924" y="533"/>
                    </a:lnTo>
                    <a:lnTo>
                      <a:pt x="926" y="533"/>
                    </a:lnTo>
                    <a:lnTo>
                      <a:pt x="929" y="533"/>
                    </a:lnTo>
                    <a:lnTo>
                      <a:pt x="931" y="533"/>
                    </a:lnTo>
                    <a:lnTo>
                      <a:pt x="934" y="533"/>
                    </a:lnTo>
                    <a:lnTo>
                      <a:pt x="936" y="533"/>
                    </a:lnTo>
                    <a:lnTo>
                      <a:pt x="938" y="533"/>
                    </a:lnTo>
                    <a:lnTo>
                      <a:pt x="941" y="533"/>
                    </a:lnTo>
                    <a:lnTo>
                      <a:pt x="943" y="533"/>
                    </a:lnTo>
                    <a:lnTo>
                      <a:pt x="946" y="533"/>
                    </a:lnTo>
                    <a:lnTo>
                      <a:pt x="948" y="533"/>
                    </a:lnTo>
                    <a:lnTo>
                      <a:pt x="951" y="533"/>
                    </a:lnTo>
                    <a:lnTo>
                      <a:pt x="953" y="533"/>
                    </a:lnTo>
                    <a:lnTo>
                      <a:pt x="955" y="533"/>
                    </a:lnTo>
                    <a:lnTo>
                      <a:pt x="958" y="533"/>
                    </a:lnTo>
                    <a:lnTo>
                      <a:pt x="960" y="533"/>
                    </a:lnTo>
                    <a:lnTo>
                      <a:pt x="963" y="533"/>
                    </a:lnTo>
                    <a:lnTo>
                      <a:pt x="965" y="533"/>
                    </a:lnTo>
                    <a:lnTo>
                      <a:pt x="967" y="533"/>
                    </a:lnTo>
                    <a:lnTo>
                      <a:pt x="970" y="533"/>
                    </a:lnTo>
                    <a:lnTo>
                      <a:pt x="972" y="533"/>
                    </a:lnTo>
                    <a:lnTo>
                      <a:pt x="975" y="533"/>
                    </a:lnTo>
                    <a:lnTo>
                      <a:pt x="977" y="533"/>
                    </a:lnTo>
                    <a:lnTo>
                      <a:pt x="979" y="533"/>
                    </a:lnTo>
                    <a:lnTo>
                      <a:pt x="982" y="533"/>
                    </a:lnTo>
                    <a:lnTo>
                      <a:pt x="984" y="533"/>
                    </a:lnTo>
                    <a:lnTo>
                      <a:pt x="987" y="533"/>
                    </a:lnTo>
                    <a:lnTo>
                      <a:pt x="989" y="533"/>
                    </a:lnTo>
                    <a:lnTo>
                      <a:pt x="992" y="533"/>
                    </a:lnTo>
                    <a:lnTo>
                      <a:pt x="994" y="533"/>
                    </a:lnTo>
                    <a:lnTo>
                      <a:pt x="996" y="533"/>
                    </a:lnTo>
                    <a:lnTo>
                      <a:pt x="999" y="533"/>
                    </a:lnTo>
                    <a:lnTo>
                      <a:pt x="1001" y="533"/>
                    </a:lnTo>
                    <a:lnTo>
                      <a:pt x="1004" y="533"/>
                    </a:lnTo>
                    <a:lnTo>
                      <a:pt x="1006" y="533"/>
                    </a:lnTo>
                    <a:lnTo>
                      <a:pt x="1008" y="533"/>
                    </a:lnTo>
                    <a:lnTo>
                      <a:pt x="1011" y="533"/>
                    </a:lnTo>
                    <a:lnTo>
                      <a:pt x="1013" y="533"/>
                    </a:lnTo>
                    <a:lnTo>
                      <a:pt x="1016" y="533"/>
                    </a:lnTo>
                    <a:lnTo>
                      <a:pt x="1018" y="533"/>
                    </a:lnTo>
                    <a:lnTo>
                      <a:pt x="1021" y="533"/>
                    </a:lnTo>
                    <a:lnTo>
                      <a:pt x="1023" y="533"/>
                    </a:lnTo>
                    <a:lnTo>
                      <a:pt x="1025" y="533"/>
                    </a:lnTo>
                    <a:lnTo>
                      <a:pt x="1028" y="533"/>
                    </a:lnTo>
                    <a:lnTo>
                      <a:pt x="1030" y="533"/>
                    </a:lnTo>
                    <a:lnTo>
                      <a:pt x="1033" y="533"/>
                    </a:lnTo>
                    <a:lnTo>
                      <a:pt x="1035" y="533"/>
                    </a:lnTo>
                    <a:lnTo>
                      <a:pt x="1037" y="533"/>
                    </a:lnTo>
                    <a:lnTo>
                      <a:pt x="1040" y="533"/>
                    </a:lnTo>
                    <a:lnTo>
                      <a:pt x="1042" y="533"/>
                    </a:lnTo>
                    <a:lnTo>
                      <a:pt x="1045" y="533"/>
                    </a:lnTo>
                    <a:lnTo>
                      <a:pt x="1047" y="533"/>
                    </a:lnTo>
                    <a:lnTo>
                      <a:pt x="1049" y="524"/>
                    </a:lnTo>
                    <a:lnTo>
                      <a:pt x="1052" y="517"/>
                    </a:lnTo>
                    <a:lnTo>
                      <a:pt x="1054" y="507"/>
                    </a:lnTo>
                    <a:lnTo>
                      <a:pt x="1057" y="497"/>
                    </a:lnTo>
                    <a:lnTo>
                      <a:pt x="1059" y="485"/>
                    </a:lnTo>
                    <a:lnTo>
                      <a:pt x="1062" y="476"/>
                    </a:lnTo>
                    <a:lnTo>
                      <a:pt x="1064" y="463"/>
                    </a:lnTo>
                    <a:lnTo>
                      <a:pt x="1066" y="449"/>
                    </a:lnTo>
                    <a:lnTo>
                      <a:pt x="1069" y="435"/>
                    </a:lnTo>
                    <a:lnTo>
                      <a:pt x="1071" y="418"/>
                    </a:lnTo>
                    <a:lnTo>
                      <a:pt x="1074" y="398"/>
                    </a:lnTo>
                    <a:lnTo>
                      <a:pt x="1076" y="374"/>
                    </a:lnTo>
                    <a:lnTo>
                      <a:pt x="1078" y="350"/>
                    </a:lnTo>
                    <a:lnTo>
                      <a:pt x="1081" y="319"/>
                    </a:lnTo>
                    <a:lnTo>
                      <a:pt x="1083" y="283"/>
                    </a:lnTo>
                    <a:lnTo>
                      <a:pt x="1086" y="244"/>
                    </a:lnTo>
                    <a:lnTo>
                      <a:pt x="1088" y="205"/>
                    </a:lnTo>
                    <a:lnTo>
                      <a:pt x="1090" y="164"/>
                    </a:lnTo>
                    <a:lnTo>
                      <a:pt x="1093" y="123"/>
                    </a:lnTo>
                    <a:lnTo>
                      <a:pt x="1095" y="90"/>
                    </a:lnTo>
                    <a:lnTo>
                      <a:pt x="1098" y="58"/>
                    </a:lnTo>
                    <a:lnTo>
                      <a:pt x="1100" y="34"/>
                    </a:lnTo>
                    <a:lnTo>
                      <a:pt x="1103" y="15"/>
                    </a:lnTo>
                    <a:lnTo>
                      <a:pt x="1105" y="5"/>
                    </a:lnTo>
                    <a:lnTo>
                      <a:pt x="1107" y="0"/>
                    </a:lnTo>
                    <a:lnTo>
                      <a:pt x="1110" y="3"/>
                    </a:lnTo>
                    <a:lnTo>
                      <a:pt x="1112" y="12"/>
                    </a:lnTo>
                    <a:lnTo>
                      <a:pt x="1115" y="27"/>
                    </a:lnTo>
                    <a:lnTo>
                      <a:pt x="1117" y="51"/>
                    </a:lnTo>
                    <a:lnTo>
                      <a:pt x="1119" y="80"/>
                    </a:lnTo>
                    <a:lnTo>
                      <a:pt x="1122" y="114"/>
                    </a:lnTo>
                    <a:lnTo>
                      <a:pt x="1124" y="152"/>
                    </a:lnTo>
                    <a:lnTo>
                      <a:pt x="1127" y="193"/>
                    </a:lnTo>
                    <a:lnTo>
                      <a:pt x="1129" y="234"/>
                    </a:lnTo>
                    <a:lnTo>
                      <a:pt x="1131" y="273"/>
                    </a:lnTo>
                    <a:lnTo>
                      <a:pt x="1134" y="309"/>
                    </a:lnTo>
                    <a:lnTo>
                      <a:pt x="1136" y="340"/>
                    </a:lnTo>
                    <a:lnTo>
                      <a:pt x="1139" y="369"/>
                    </a:lnTo>
                    <a:lnTo>
                      <a:pt x="1141" y="391"/>
                    </a:lnTo>
                    <a:lnTo>
                      <a:pt x="1144" y="413"/>
                    </a:lnTo>
                    <a:lnTo>
                      <a:pt x="1146" y="430"/>
                    </a:lnTo>
                    <a:lnTo>
                      <a:pt x="1148" y="444"/>
                    </a:lnTo>
                    <a:lnTo>
                      <a:pt x="1151" y="459"/>
                    </a:lnTo>
                    <a:lnTo>
                      <a:pt x="1153" y="471"/>
                    </a:lnTo>
                    <a:lnTo>
                      <a:pt x="1156" y="483"/>
                    </a:lnTo>
                    <a:lnTo>
                      <a:pt x="1158" y="495"/>
                    </a:lnTo>
                    <a:lnTo>
                      <a:pt x="1160" y="505"/>
                    </a:lnTo>
                    <a:lnTo>
                      <a:pt x="1163" y="514"/>
                    </a:lnTo>
                    <a:lnTo>
                      <a:pt x="1165" y="521"/>
                    </a:lnTo>
                    <a:lnTo>
                      <a:pt x="1168" y="531"/>
                    </a:lnTo>
                    <a:lnTo>
                      <a:pt x="1170" y="533"/>
                    </a:lnTo>
                    <a:lnTo>
                      <a:pt x="1173" y="533"/>
                    </a:lnTo>
                    <a:lnTo>
                      <a:pt x="1175" y="533"/>
                    </a:lnTo>
                    <a:lnTo>
                      <a:pt x="1177" y="533"/>
                    </a:lnTo>
                    <a:lnTo>
                      <a:pt x="1180" y="533"/>
                    </a:lnTo>
                    <a:lnTo>
                      <a:pt x="1182" y="533"/>
                    </a:lnTo>
                    <a:lnTo>
                      <a:pt x="1185" y="533"/>
                    </a:lnTo>
                    <a:lnTo>
                      <a:pt x="1187" y="533"/>
                    </a:lnTo>
                    <a:lnTo>
                      <a:pt x="1189" y="533"/>
                    </a:lnTo>
                    <a:lnTo>
                      <a:pt x="1192" y="533"/>
                    </a:lnTo>
                    <a:lnTo>
                      <a:pt x="1194" y="533"/>
                    </a:lnTo>
                    <a:lnTo>
                      <a:pt x="1197" y="533"/>
                    </a:lnTo>
                    <a:lnTo>
                      <a:pt x="1199" y="533"/>
                    </a:lnTo>
                    <a:lnTo>
                      <a:pt x="1201" y="533"/>
                    </a:lnTo>
                    <a:lnTo>
                      <a:pt x="1204" y="533"/>
                    </a:lnTo>
                    <a:lnTo>
                      <a:pt x="1206" y="533"/>
                    </a:lnTo>
                    <a:lnTo>
                      <a:pt x="1209" y="533"/>
                    </a:lnTo>
                    <a:lnTo>
                      <a:pt x="1211" y="533"/>
                    </a:lnTo>
                    <a:lnTo>
                      <a:pt x="1214" y="533"/>
                    </a:lnTo>
                    <a:lnTo>
                      <a:pt x="1216" y="533"/>
                    </a:lnTo>
                    <a:lnTo>
                      <a:pt x="1218" y="533"/>
                    </a:lnTo>
                    <a:lnTo>
                      <a:pt x="1221" y="533"/>
                    </a:lnTo>
                    <a:lnTo>
                      <a:pt x="1223" y="533"/>
                    </a:lnTo>
                    <a:lnTo>
                      <a:pt x="1226" y="533"/>
                    </a:lnTo>
                    <a:lnTo>
                      <a:pt x="1228" y="533"/>
                    </a:lnTo>
                    <a:lnTo>
                      <a:pt x="1230" y="533"/>
                    </a:lnTo>
                    <a:lnTo>
                      <a:pt x="1233" y="533"/>
                    </a:lnTo>
                    <a:lnTo>
                      <a:pt x="1235" y="533"/>
                    </a:lnTo>
                    <a:lnTo>
                      <a:pt x="1238" y="533"/>
                    </a:lnTo>
                    <a:lnTo>
                      <a:pt x="1240" y="533"/>
                    </a:lnTo>
                    <a:lnTo>
                      <a:pt x="1242" y="533"/>
                    </a:lnTo>
                    <a:lnTo>
                      <a:pt x="1245" y="533"/>
                    </a:lnTo>
                    <a:lnTo>
                      <a:pt x="1247" y="533"/>
                    </a:lnTo>
                    <a:lnTo>
                      <a:pt x="1250" y="533"/>
                    </a:lnTo>
                    <a:lnTo>
                      <a:pt x="1252" y="533"/>
                    </a:lnTo>
                    <a:lnTo>
                      <a:pt x="1255" y="533"/>
                    </a:lnTo>
                    <a:lnTo>
                      <a:pt x="1257" y="533"/>
                    </a:lnTo>
                    <a:lnTo>
                      <a:pt x="1259" y="533"/>
                    </a:lnTo>
                    <a:lnTo>
                      <a:pt x="1262" y="533"/>
                    </a:lnTo>
                    <a:lnTo>
                      <a:pt x="1264" y="533"/>
                    </a:lnTo>
                    <a:lnTo>
                      <a:pt x="1267" y="533"/>
                    </a:lnTo>
                    <a:lnTo>
                      <a:pt x="1269" y="533"/>
                    </a:lnTo>
                    <a:lnTo>
                      <a:pt x="1271" y="533"/>
                    </a:lnTo>
                    <a:lnTo>
                      <a:pt x="1274" y="533"/>
                    </a:lnTo>
                    <a:lnTo>
                      <a:pt x="1276" y="533"/>
                    </a:lnTo>
                    <a:lnTo>
                      <a:pt x="1279" y="533"/>
                    </a:lnTo>
                    <a:lnTo>
                      <a:pt x="1281" y="533"/>
                    </a:lnTo>
                    <a:lnTo>
                      <a:pt x="1284" y="533"/>
                    </a:lnTo>
                    <a:lnTo>
                      <a:pt x="1286" y="533"/>
                    </a:lnTo>
                    <a:lnTo>
                      <a:pt x="1288" y="533"/>
                    </a:lnTo>
                    <a:lnTo>
                      <a:pt x="1291" y="533"/>
                    </a:lnTo>
                    <a:lnTo>
                      <a:pt x="1293" y="533"/>
                    </a:lnTo>
                    <a:lnTo>
                      <a:pt x="1296" y="533"/>
                    </a:lnTo>
                    <a:lnTo>
                      <a:pt x="1298" y="533"/>
                    </a:lnTo>
                    <a:lnTo>
                      <a:pt x="1300" y="533"/>
                    </a:lnTo>
                    <a:lnTo>
                      <a:pt x="1303" y="533"/>
                    </a:lnTo>
                    <a:lnTo>
                      <a:pt x="1305" y="533"/>
                    </a:lnTo>
                    <a:lnTo>
                      <a:pt x="1308" y="533"/>
                    </a:lnTo>
                    <a:lnTo>
                      <a:pt x="1310" y="533"/>
                    </a:lnTo>
                    <a:lnTo>
                      <a:pt x="1312" y="533"/>
                    </a:lnTo>
                    <a:lnTo>
                      <a:pt x="1315" y="533"/>
                    </a:lnTo>
                    <a:lnTo>
                      <a:pt x="1317" y="533"/>
                    </a:lnTo>
                    <a:lnTo>
                      <a:pt x="1320" y="533"/>
                    </a:lnTo>
                    <a:lnTo>
                      <a:pt x="1322" y="533"/>
                    </a:lnTo>
                    <a:lnTo>
                      <a:pt x="1325" y="533"/>
                    </a:lnTo>
                    <a:lnTo>
                      <a:pt x="1327" y="533"/>
                    </a:lnTo>
                    <a:lnTo>
                      <a:pt x="1329" y="533"/>
                    </a:lnTo>
                    <a:lnTo>
                      <a:pt x="1332" y="533"/>
                    </a:lnTo>
                    <a:lnTo>
                      <a:pt x="1334" y="533"/>
                    </a:lnTo>
                    <a:lnTo>
                      <a:pt x="1337" y="533"/>
                    </a:lnTo>
                    <a:lnTo>
                      <a:pt x="1339" y="533"/>
                    </a:lnTo>
                    <a:lnTo>
                      <a:pt x="1341" y="533"/>
                    </a:lnTo>
                    <a:lnTo>
                      <a:pt x="1344" y="533"/>
                    </a:lnTo>
                    <a:lnTo>
                      <a:pt x="1346" y="533"/>
                    </a:lnTo>
                    <a:lnTo>
                      <a:pt x="1349" y="533"/>
                    </a:lnTo>
                    <a:lnTo>
                      <a:pt x="1351" y="533"/>
                    </a:lnTo>
                    <a:lnTo>
                      <a:pt x="1353" y="533"/>
                    </a:lnTo>
                    <a:lnTo>
                      <a:pt x="1356" y="533"/>
                    </a:lnTo>
                    <a:lnTo>
                      <a:pt x="1358" y="533"/>
                    </a:lnTo>
                    <a:lnTo>
                      <a:pt x="1361" y="533"/>
                    </a:lnTo>
                    <a:lnTo>
                      <a:pt x="1363" y="533"/>
                    </a:lnTo>
                    <a:lnTo>
                      <a:pt x="1366" y="533"/>
                    </a:lnTo>
                    <a:lnTo>
                      <a:pt x="1368" y="533"/>
                    </a:lnTo>
                    <a:lnTo>
                      <a:pt x="1370" y="533"/>
                    </a:lnTo>
                    <a:lnTo>
                      <a:pt x="1373" y="533"/>
                    </a:lnTo>
                    <a:lnTo>
                      <a:pt x="1375" y="533"/>
                    </a:lnTo>
                    <a:lnTo>
                      <a:pt x="1378" y="533"/>
                    </a:lnTo>
                    <a:lnTo>
                      <a:pt x="1380" y="533"/>
                    </a:lnTo>
                    <a:lnTo>
                      <a:pt x="1382" y="533"/>
                    </a:lnTo>
                    <a:lnTo>
                      <a:pt x="1385" y="533"/>
                    </a:lnTo>
                    <a:lnTo>
                      <a:pt x="1387" y="533"/>
                    </a:lnTo>
                    <a:lnTo>
                      <a:pt x="1390" y="533"/>
                    </a:lnTo>
                    <a:lnTo>
                      <a:pt x="1392" y="533"/>
                    </a:lnTo>
                    <a:lnTo>
                      <a:pt x="1394" y="533"/>
                    </a:lnTo>
                    <a:lnTo>
                      <a:pt x="1397" y="533"/>
                    </a:lnTo>
                    <a:lnTo>
                      <a:pt x="1399" y="533"/>
                    </a:lnTo>
                    <a:lnTo>
                      <a:pt x="1402" y="533"/>
                    </a:lnTo>
                    <a:lnTo>
                      <a:pt x="1404" y="533"/>
                    </a:lnTo>
                    <a:lnTo>
                      <a:pt x="1407" y="533"/>
                    </a:lnTo>
                    <a:lnTo>
                      <a:pt x="1409" y="533"/>
                    </a:lnTo>
                    <a:lnTo>
                      <a:pt x="1411" y="533"/>
                    </a:lnTo>
                    <a:lnTo>
                      <a:pt x="1414" y="533"/>
                    </a:lnTo>
                    <a:lnTo>
                      <a:pt x="1416" y="533"/>
                    </a:lnTo>
                    <a:lnTo>
                      <a:pt x="1419" y="533"/>
                    </a:lnTo>
                    <a:lnTo>
                      <a:pt x="1421" y="533"/>
                    </a:lnTo>
                    <a:lnTo>
                      <a:pt x="1423" y="533"/>
                    </a:lnTo>
                    <a:lnTo>
                      <a:pt x="1426" y="533"/>
                    </a:lnTo>
                    <a:lnTo>
                      <a:pt x="1428" y="533"/>
                    </a:lnTo>
                    <a:lnTo>
                      <a:pt x="1431" y="533"/>
                    </a:lnTo>
                    <a:lnTo>
                      <a:pt x="1433" y="533"/>
                    </a:lnTo>
                    <a:lnTo>
                      <a:pt x="1436" y="533"/>
                    </a:lnTo>
                    <a:lnTo>
                      <a:pt x="1438" y="533"/>
                    </a:lnTo>
                    <a:lnTo>
                      <a:pt x="1440" y="533"/>
                    </a:lnTo>
                    <a:lnTo>
                      <a:pt x="1443" y="533"/>
                    </a:lnTo>
                    <a:lnTo>
                      <a:pt x="1445" y="533"/>
                    </a:lnTo>
                    <a:lnTo>
                      <a:pt x="1448" y="533"/>
                    </a:lnTo>
                    <a:lnTo>
                      <a:pt x="1450" y="533"/>
                    </a:lnTo>
                    <a:lnTo>
                      <a:pt x="1452" y="533"/>
                    </a:lnTo>
                    <a:lnTo>
                      <a:pt x="1455" y="533"/>
                    </a:lnTo>
                    <a:lnTo>
                      <a:pt x="1457" y="533"/>
                    </a:lnTo>
                    <a:lnTo>
                      <a:pt x="1460" y="533"/>
                    </a:lnTo>
                    <a:lnTo>
                      <a:pt x="1462" y="533"/>
                    </a:lnTo>
                    <a:lnTo>
                      <a:pt x="1464" y="533"/>
                    </a:lnTo>
                    <a:lnTo>
                      <a:pt x="1467" y="533"/>
                    </a:lnTo>
                    <a:lnTo>
                      <a:pt x="1469" y="533"/>
                    </a:lnTo>
                    <a:lnTo>
                      <a:pt x="1472" y="533"/>
                    </a:lnTo>
                    <a:lnTo>
                      <a:pt x="1474" y="533"/>
                    </a:lnTo>
                    <a:lnTo>
                      <a:pt x="1477" y="533"/>
                    </a:lnTo>
                    <a:lnTo>
                      <a:pt x="1479" y="533"/>
                    </a:lnTo>
                    <a:lnTo>
                      <a:pt x="1481" y="533"/>
                    </a:lnTo>
                    <a:lnTo>
                      <a:pt x="1484" y="533"/>
                    </a:lnTo>
                    <a:lnTo>
                      <a:pt x="1486" y="533"/>
                    </a:lnTo>
                    <a:lnTo>
                      <a:pt x="1489" y="533"/>
                    </a:lnTo>
                    <a:lnTo>
                      <a:pt x="1491" y="533"/>
                    </a:lnTo>
                    <a:lnTo>
                      <a:pt x="1493" y="533"/>
                    </a:lnTo>
                    <a:lnTo>
                      <a:pt x="1496" y="533"/>
                    </a:lnTo>
                    <a:lnTo>
                      <a:pt x="1498" y="533"/>
                    </a:lnTo>
                    <a:lnTo>
                      <a:pt x="1501" y="533"/>
                    </a:lnTo>
                    <a:lnTo>
                      <a:pt x="1503" y="533"/>
                    </a:lnTo>
                    <a:lnTo>
                      <a:pt x="1505" y="533"/>
                    </a:lnTo>
                    <a:lnTo>
                      <a:pt x="1508" y="533"/>
                    </a:lnTo>
                    <a:lnTo>
                      <a:pt x="1510" y="533"/>
                    </a:lnTo>
                    <a:lnTo>
                      <a:pt x="1513" y="533"/>
                    </a:lnTo>
                    <a:lnTo>
                      <a:pt x="1515" y="533"/>
                    </a:lnTo>
                    <a:lnTo>
                      <a:pt x="1518" y="533"/>
                    </a:lnTo>
                    <a:lnTo>
                      <a:pt x="1520" y="533"/>
                    </a:lnTo>
                    <a:lnTo>
                      <a:pt x="1522" y="533"/>
                    </a:lnTo>
                    <a:lnTo>
                      <a:pt x="1525" y="533"/>
                    </a:lnTo>
                    <a:lnTo>
                      <a:pt x="1527" y="533"/>
                    </a:lnTo>
                    <a:lnTo>
                      <a:pt x="1530" y="533"/>
                    </a:lnTo>
                    <a:lnTo>
                      <a:pt x="1532" y="533"/>
                    </a:lnTo>
                    <a:lnTo>
                      <a:pt x="1534" y="533"/>
                    </a:lnTo>
                    <a:lnTo>
                      <a:pt x="1537" y="533"/>
                    </a:lnTo>
                    <a:lnTo>
                      <a:pt x="1539" y="533"/>
                    </a:lnTo>
                    <a:lnTo>
                      <a:pt x="1542" y="533"/>
                    </a:lnTo>
                    <a:lnTo>
                      <a:pt x="1544" y="533"/>
                    </a:lnTo>
                    <a:lnTo>
                      <a:pt x="1546" y="533"/>
                    </a:lnTo>
                    <a:lnTo>
                      <a:pt x="1549" y="533"/>
                    </a:lnTo>
                    <a:lnTo>
                      <a:pt x="1551" y="533"/>
                    </a:lnTo>
                    <a:lnTo>
                      <a:pt x="1554" y="533"/>
                    </a:lnTo>
                    <a:lnTo>
                      <a:pt x="1556" y="533"/>
                    </a:lnTo>
                    <a:lnTo>
                      <a:pt x="1559" y="533"/>
                    </a:lnTo>
                    <a:lnTo>
                      <a:pt x="1561" y="533"/>
                    </a:lnTo>
                    <a:lnTo>
                      <a:pt x="1563" y="533"/>
                    </a:lnTo>
                    <a:lnTo>
                      <a:pt x="1566" y="533"/>
                    </a:lnTo>
                    <a:lnTo>
                      <a:pt x="1568" y="533"/>
                    </a:lnTo>
                    <a:lnTo>
                      <a:pt x="1571" y="533"/>
                    </a:lnTo>
                    <a:lnTo>
                      <a:pt x="1573" y="533"/>
                    </a:lnTo>
                    <a:lnTo>
                      <a:pt x="1575" y="533"/>
                    </a:lnTo>
                    <a:lnTo>
                      <a:pt x="1578" y="533"/>
                    </a:lnTo>
                    <a:lnTo>
                      <a:pt x="1580" y="533"/>
                    </a:lnTo>
                    <a:lnTo>
                      <a:pt x="1583" y="533"/>
                    </a:lnTo>
                    <a:lnTo>
                      <a:pt x="1585" y="533"/>
                    </a:lnTo>
                    <a:lnTo>
                      <a:pt x="1588" y="533"/>
                    </a:lnTo>
                    <a:lnTo>
                      <a:pt x="1590" y="533"/>
                    </a:lnTo>
                    <a:lnTo>
                      <a:pt x="1592" y="533"/>
                    </a:lnTo>
                    <a:lnTo>
                      <a:pt x="1595" y="533"/>
                    </a:lnTo>
                    <a:lnTo>
                      <a:pt x="1597" y="533"/>
                    </a:lnTo>
                    <a:lnTo>
                      <a:pt x="1600" y="533"/>
                    </a:lnTo>
                    <a:lnTo>
                      <a:pt x="1602" y="533"/>
                    </a:lnTo>
                    <a:lnTo>
                      <a:pt x="1604" y="533"/>
                    </a:lnTo>
                    <a:lnTo>
                      <a:pt x="1607" y="533"/>
                    </a:lnTo>
                    <a:lnTo>
                      <a:pt x="1609" y="533"/>
                    </a:lnTo>
                    <a:lnTo>
                      <a:pt x="1612" y="533"/>
                    </a:lnTo>
                    <a:lnTo>
                      <a:pt x="1614" y="533"/>
                    </a:lnTo>
                    <a:lnTo>
                      <a:pt x="1616" y="533"/>
                    </a:lnTo>
                    <a:lnTo>
                      <a:pt x="1619" y="533"/>
                    </a:lnTo>
                    <a:lnTo>
                      <a:pt x="1621" y="533"/>
                    </a:lnTo>
                    <a:lnTo>
                      <a:pt x="1624" y="533"/>
                    </a:lnTo>
                    <a:lnTo>
                      <a:pt x="1626" y="533"/>
                    </a:lnTo>
                    <a:lnTo>
                      <a:pt x="1629" y="533"/>
                    </a:lnTo>
                    <a:lnTo>
                      <a:pt x="1631" y="533"/>
                    </a:lnTo>
                    <a:lnTo>
                      <a:pt x="1633" y="533"/>
                    </a:lnTo>
                    <a:lnTo>
                      <a:pt x="1636" y="533"/>
                    </a:lnTo>
                    <a:lnTo>
                      <a:pt x="1638" y="533"/>
                    </a:lnTo>
                    <a:lnTo>
                      <a:pt x="1641" y="533"/>
                    </a:lnTo>
                    <a:lnTo>
                      <a:pt x="1643" y="533"/>
                    </a:lnTo>
                    <a:lnTo>
                      <a:pt x="1645" y="533"/>
                    </a:lnTo>
                    <a:lnTo>
                      <a:pt x="1648" y="533"/>
                    </a:lnTo>
                    <a:lnTo>
                      <a:pt x="1650" y="533"/>
                    </a:lnTo>
                    <a:lnTo>
                      <a:pt x="1653" y="533"/>
                    </a:lnTo>
                    <a:lnTo>
                      <a:pt x="1655" y="533"/>
                    </a:lnTo>
                    <a:lnTo>
                      <a:pt x="1657" y="533"/>
                    </a:lnTo>
                    <a:lnTo>
                      <a:pt x="1660" y="533"/>
                    </a:lnTo>
                    <a:lnTo>
                      <a:pt x="1662" y="533"/>
                    </a:lnTo>
                    <a:lnTo>
                      <a:pt x="1665" y="533"/>
                    </a:lnTo>
                    <a:lnTo>
                      <a:pt x="1667" y="533"/>
                    </a:lnTo>
                    <a:lnTo>
                      <a:pt x="1670" y="533"/>
                    </a:lnTo>
                    <a:lnTo>
                      <a:pt x="1672" y="533"/>
                    </a:lnTo>
                    <a:lnTo>
                      <a:pt x="1674" y="533"/>
                    </a:lnTo>
                    <a:lnTo>
                      <a:pt x="1677" y="533"/>
                    </a:lnTo>
                    <a:lnTo>
                      <a:pt x="1679" y="533"/>
                    </a:lnTo>
                    <a:lnTo>
                      <a:pt x="1682" y="533"/>
                    </a:lnTo>
                    <a:lnTo>
                      <a:pt x="1684" y="533"/>
                    </a:lnTo>
                    <a:lnTo>
                      <a:pt x="1686" y="533"/>
                    </a:lnTo>
                    <a:lnTo>
                      <a:pt x="1689" y="533"/>
                    </a:lnTo>
                    <a:lnTo>
                      <a:pt x="1691" y="533"/>
                    </a:lnTo>
                    <a:lnTo>
                      <a:pt x="1694" y="533"/>
                    </a:lnTo>
                    <a:lnTo>
                      <a:pt x="1696" y="533"/>
                    </a:lnTo>
                    <a:lnTo>
                      <a:pt x="1698" y="533"/>
                    </a:lnTo>
                    <a:lnTo>
                      <a:pt x="1701" y="533"/>
                    </a:lnTo>
                    <a:lnTo>
                      <a:pt x="1703" y="533"/>
                    </a:lnTo>
                    <a:lnTo>
                      <a:pt x="1706" y="533"/>
                    </a:lnTo>
                    <a:lnTo>
                      <a:pt x="1708" y="533"/>
                    </a:lnTo>
                    <a:lnTo>
                      <a:pt x="1711" y="533"/>
                    </a:lnTo>
                    <a:lnTo>
                      <a:pt x="1713" y="533"/>
                    </a:lnTo>
                    <a:lnTo>
                      <a:pt x="1715" y="533"/>
                    </a:lnTo>
                    <a:lnTo>
                      <a:pt x="1718" y="533"/>
                    </a:lnTo>
                    <a:lnTo>
                      <a:pt x="1720" y="533"/>
                    </a:lnTo>
                    <a:lnTo>
                      <a:pt x="1723" y="533"/>
                    </a:lnTo>
                    <a:lnTo>
                      <a:pt x="1725" y="533"/>
                    </a:lnTo>
                    <a:lnTo>
                      <a:pt x="1727" y="533"/>
                    </a:lnTo>
                    <a:lnTo>
                      <a:pt x="1730" y="533"/>
                    </a:lnTo>
                    <a:lnTo>
                      <a:pt x="1732" y="533"/>
                    </a:lnTo>
                    <a:lnTo>
                      <a:pt x="1735" y="533"/>
                    </a:lnTo>
                    <a:lnTo>
                      <a:pt x="1737" y="533"/>
                    </a:lnTo>
                    <a:lnTo>
                      <a:pt x="1740" y="533"/>
                    </a:lnTo>
                    <a:lnTo>
                      <a:pt x="1742" y="533"/>
                    </a:lnTo>
                    <a:lnTo>
                      <a:pt x="1744" y="533"/>
                    </a:lnTo>
                    <a:lnTo>
                      <a:pt x="1747" y="533"/>
                    </a:lnTo>
                    <a:lnTo>
                      <a:pt x="1749" y="533"/>
                    </a:lnTo>
                    <a:lnTo>
                      <a:pt x="1752" y="533"/>
                    </a:lnTo>
                    <a:lnTo>
                      <a:pt x="1754" y="533"/>
                    </a:lnTo>
                    <a:lnTo>
                      <a:pt x="1756" y="533"/>
                    </a:lnTo>
                    <a:lnTo>
                      <a:pt x="1759" y="533"/>
                    </a:lnTo>
                    <a:lnTo>
                      <a:pt x="1761" y="533"/>
                    </a:lnTo>
                    <a:lnTo>
                      <a:pt x="1764" y="533"/>
                    </a:lnTo>
                    <a:lnTo>
                      <a:pt x="1766" y="533"/>
                    </a:lnTo>
                    <a:lnTo>
                      <a:pt x="1768" y="533"/>
                    </a:lnTo>
                    <a:lnTo>
                      <a:pt x="1771" y="533"/>
                    </a:lnTo>
                    <a:lnTo>
                      <a:pt x="1773" y="533"/>
                    </a:lnTo>
                    <a:lnTo>
                      <a:pt x="1776" y="533"/>
                    </a:lnTo>
                    <a:lnTo>
                      <a:pt x="1778" y="533"/>
                    </a:lnTo>
                    <a:lnTo>
                      <a:pt x="1781" y="533"/>
                    </a:lnTo>
                    <a:lnTo>
                      <a:pt x="1783" y="533"/>
                    </a:lnTo>
                    <a:lnTo>
                      <a:pt x="1785" y="533"/>
                    </a:lnTo>
                    <a:lnTo>
                      <a:pt x="1788" y="533"/>
                    </a:lnTo>
                    <a:lnTo>
                      <a:pt x="1790" y="533"/>
                    </a:lnTo>
                    <a:lnTo>
                      <a:pt x="1793" y="533"/>
                    </a:lnTo>
                    <a:lnTo>
                      <a:pt x="1795" y="533"/>
                    </a:lnTo>
                    <a:lnTo>
                      <a:pt x="1797" y="533"/>
                    </a:lnTo>
                    <a:lnTo>
                      <a:pt x="1800" y="533"/>
                    </a:lnTo>
                    <a:lnTo>
                      <a:pt x="1802" y="533"/>
                    </a:lnTo>
                    <a:lnTo>
                      <a:pt x="1805" y="533"/>
                    </a:lnTo>
                    <a:lnTo>
                      <a:pt x="1807" y="533"/>
                    </a:lnTo>
                    <a:lnTo>
                      <a:pt x="1809" y="533"/>
                    </a:lnTo>
                    <a:lnTo>
                      <a:pt x="1812" y="533"/>
                    </a:lnTo>
                    <a:lnTo>
                      <a:pt x="1814" y="533"/>
                    </a:lnTo>
                    <a:lnTo>
                      <a:pt x="1817" y="533"/>
                    </a:lnTo>
                    <a:lnTo>
                      <a:pt x="1819" y="533"/>
                    </a:lnTo>
                    <a:lnTo>
                      <a:pt x="1822" y="533"/>
                    </a:lnTo>
                    <a:lnTo>
                      <a:pt x="1824" y="533"/>
                    </a:lnTo>
                    <a:lnTo>
                      <a:pt x="1826" y="533"/>
                    </a:lnTo>
                    <a:lnTo>
                      <a:pt x="1829" y="533"/>
                    </a:lnTo>
                    <a:lnTo>
                      <a:pt x="1831" y="533"/>
                    </a:lnTo>
                    <a:lnTo>
                      <a:pt x="1834" y="533"/>
                    </a:lnTo>
                    <a:lnTo>
                      <a:pt x="1836" y="533"/>
                    </a:lnTo>
                    <a:lnTo>
                      <a:pt x="1838" y="533"/>
                    </a:lnTo>
                    <a:lnTo>
                      <a:pt x="1841" y="533"/>
                    </a:lnTo>
                    <a:lnTo>
                      <a:pt x="1843" y="533"/>
                    </a:lnTo>
                    <a:lnTo>
                      <a:pt x="1846" y="533"/>
                    </a:lnTo>
                    <a:lnTo>
                      <a:pt x="1848" y="533"/>
                    </a:lnTo>
                    <a:lnTo>
                      <a:pt x="1851" y="533"/>
                    </a:lnTo>
                    <a:lnTo>
                      <a:pt x="1853" y="533"/>
                    </a:lnTo>
                    <a:lnTo>
                      <a:pt x="1855" y="533"/>
                    </a:lnTo>
                    <a:lnTo>
                      <a:pt x="1858" y="533"/>
                    </a:lnTo>
                    <a:lnTo>
                      <a:pt x="1860" y="533"/>
                    </a:lnTo>
                    <a:lnTo>
                      <a:pt x="1863" y="533"/>
                    </a:lnTo>
                    <a:lnTo>
                      <a:pt x="1865" y="533"/>
                    </a:lnTo>
                    <a:lnTo>
                      <a:pt x="1867" y="533"/>
                    </a:lnTo>
                    <a:lnTo>
                      <a:pt x="1870" y="533"/>
                    </a:lnTo>
                    <a:lnTo>
                      <a:pt x="1872" y="533"/>
                    </a:lnTo>
                    <a:lnTo>
                      <a:pt x="1875" y="533"/>
                    </a:lnTo>
                    <a:lnTo>
                      <a:pt x="1877" y="533"/>
                    </a:lnTo>
                    <a:lnTo>
                      <a:pt x="1879" y="533"/>
                    </a:lnTo>
                    <a:lnTo>
                      <a:pt x="1882" y="533"/>
                    </a:lnTo>
                    <a:lnTo>
                      <a:pt x="1884" y="533"/>
                    </a:lnTo>
                    <a:lnTo>
                      <a:pt x="1887" y="533"/>
                    </a:lnTo>
                    <a:lnTo>
                      <a:pt x="1889" y="533"/>
                    </a:lnTo>
                    <a:lnTo>
                      <a:pt x="1892" y="533"/>
                    </a:lnTo>
                    <a:lnTo>
                      <a:pt x="1894" y="533"/>
                    </a:lnTo>
                    <a:lnTo>
                      <a:pt x="1896" y="533"/>
                    </a:lnTo>
                    <a:lnTo>
                      <a:pt x="1899" y="533"/>
                    </a:lnTo>
                    <a:lnTo>
                      <a:pt x="1901" y="533"/>
                    </a:lnTo>
                    <a:lnTo>
                      <a:pt x="1904" y="533"/>
                    </a:lnTo>
                    <a:lnTo>
                      <a:pt x="1906" y="533"/>
                    </a:lnTo>
                    <a:lnTo>
                      <a:pt x="1908" y="533"/>
                    </a:lnTo>
                    <a:lnTo>
                      <a:pt x="1911" y="533"/>
                    </a:lnTo>
                    <a:lnTo>
                      <a:pt x="1913" y="533"/>
                    </a:lnTo>
                    <a:lnTo>
                      <a:pt x="1916" y="533"/>
                    </a:lnTo>
                    <a:lnTo>
                      <a:pt x="1918" y="533"/>
                    </a:lnTo>
                    <a:lnTo>
                      <a:pt x="1920" y="533"/>
                    </a:lnTo>
                    <a:lnTo>
                      <a:pt x="1923" y="533"/>
                    </a:lnTo>
                    <a:lnTo>
                      <a:pt x="1925" y="533"/>
                    </a:lnTo>
                    <a:lnTo>
                      <a:pt x="1928" y="533"/>
                    </a:lnTo>
                    <a:lnTo>
                      <a:pt x="1930" y="533"/>
                    </a:lnTo>
                    <a:lnTo>
                      <a:pt x="1933" y="533"/>
                    </a:lnTo>
                    <a:lnTo>
                      <a:pt x="1935" y="533"/>
                    </a:lnTo>
                    <a:lnTo>
                      <a:pt x="1937" y="533"/>
                    </a:lnTo>
                    <a:lnTo>
                      <a:pt x="1940" y="533"/>
                    </a:lnTo>
                    <a:lnTo>
                      <a:pt x="1942" y="533"/>
                    </a:lnTo>
                    <a:lnTo>
                      <a:pt x="1945" y="533"/>
                    </a:lnTo>
                    <a:lnTo>
                      <a:pt x="1947" y="533"/>
                    </a:lnTo>
                    <a:lnTo>
                      <a:pt x="1949" y="533"/>
                    </a:lnTo>
                    <a:lnTo>
                      <a:pt x="1952" y="533"/>
                    </a:lnTo>
                    <a:lnTo>
                      <a:pt x="1954" y="533"/>
                    </a:lnTo>
                    <a:lnTo>
                      <a:pt x="1957" y="533"/>
                    </a:lnTo>
                    <a:lnTo>
                      <a:pt x="1959" y="533"/>
                    </a:lnTo>
                    <a:lnTo>
                      <a:pt x="1961" y="533"/>
                    </a:lnTo>
                    <a:lnTo>
                      <a:pt x="1964" y="533"/>
                    </a:lnTo>
                    <a:lnTo>
                      <a:pt x="1966" y="533"/>
                    </a:lnTo>
                    <a:lnTo>
                      <a:pt x="1969" y="533"/>
                    </a:lnTo>
                    <a:lnTo>
                      <a:pt x="1971" y="533"/>
                    </a:lnTo>
                    <a:lnTo>
                      <a:pt x="1974" y="533"/>
                    </a:lnTo>
                    <a:lnTo>
                      <a:pt x="1976" y="533"/>
                    </a:lnTo>
                    <a:lnTo>
                      <a:pt x="1978" y="533"/>
                    </a:lnTo>
                    <a:lnTo>
                      <a:pt x="1981" y="533"/>
                    </a:lnTo>
                    <a:lnTo>
                      <a:pt x="1983" y="533"/>
                    </a:lnTo>
                    <a:lnTo>
                      <a:pt x="1986" y="533"/>
                    </a:lnTo>
                    <a:lnTo>
                      <a:pt x="1988" y="533"/>
                    </a:lnTo>
                    <a:lnTo>
                      <a:pt x="1990" y="533"/>
                    </a:lnTo>
                    <a:lnTo>
                      <a:pt x="1993" y="533"/>
                    </a:lnTo>
                    <a:lnTo>
                      <a:pt x="1995" y="533"/>
                    </a:lnTo>
                    <a:lnTo>
                      <a:pt x="1998" y="533"/>
                    </a:lnTo>
                    <a:lnTo>
                      <a:pt x="2000" y="533"/>
                    </a:lnTo>
                    <a:lnTo>
                      <a:pt x="2003" y="533"/>
                    </a:lnTo>
                    <a:lnTo>
                      <a:pt x="2005" y="533"/>
                    </a:lnTo>
                    <a:lnTo>
                      <a:pt x="2007" y="533"/>
                    </a:lnTo>
                    <a:lnTo>
                      <a:pt x="2010" y="533"/>
                    </a:lnTo>
                    <a:lnTo>
                      <a:pt x="2012" y="533"/>
                    </a:lnTo>
                    <a:lnTo>
                      <a:pt x="2015" y="533"/>
                    </a:lnTo>
                    <a:lnTo>
                      <a:pt x="2017" y="533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Freeform 14964"/>
              <p:cNvSpPr>
                <a:spLocks/>
              </p:cNvSpPr>
              <p:nvPr/>
            </p:nvSpPr>
            <p:spPr bwMode="auto">
              <a:xfrm>
                <a:off x="553083" y="2405387"/>
                <a:ext cx="2803025" cy="669212"/>
              </a:xfrm>
              <a:custGeom>
                <a:avLst/>
                <a:gdLst>
                  <a:gd name="T0" fmla="*/ 29 w 2017"/>
                  <a:gd name="T1" fmla="*/ 750 h 750"/>
                  <a:gd name="T2" fmla="*/ 63 w 2017"/>
                  <a:gd name="T3" fmla="*/ 750 h 750"/>
                  <a:gd name="T4" fmla="*/ 96 w 2017"/>
                  <a:gd name="T5" fmla="*/ 750 h 750"/>
                  <a:gd name="T6" fmla="*/ 130 w 2017"/>
                  <a:gd name="T7" fmla="*/ 750 h 750"/>
                  <a:gd name="T8" fmla="*/ 164 w 2017"/>
                  <a:gd name="T9" fmla="*/ 750 h 750"/>
                  <a:gd name="T10" fmla="*/ 198 w 2017"/>
                  <a:gd name="T11" fmla="*/ 750 h 750"/>
                  <a:gd name="T12" fmla="*/ 232 w 2017"/>
                  <a:gd name="T13" fmla="*/ 750 h 750"/>
                  <a:gd name="T14" fmla="*/ 265 w 2017"/>
                  <a:gd name="T15" fmla="*/ 750 h 750"/>
                  <a:gd name="T16" fmla="*/ 299 w 2017"/>
                  <a:gd name="T17" fmla="*/ 750 h 750"/>
                  <a:gd name="T18" fmla="*/ 333 w 2017"/>
                  <a:gd name="T19" fmla="*/ 750 h 750"/>
                  <a:gd name="T20" fmla="*/ 367 w 2017"/>
                  <a:gd name="T21" fmla="*/ 750 h 750"/>
                  <a:gd name="T22" fmla="*/ 400 w 2017"/>
                  <a:gd name="T23" fmla="*/ 750 h 750"/>
                  <a:gd name="T24" fmla="*/ 434 w 2017"/>
                  <a:gd name="T25" fmla="*/ 750 h 750"/>
                  <a:gd name="T26" fmla="*/ 468 w 2017"/>
                  <a:gd name="T27" fmla="*/ 750 h 750"/>
                  <a:gd name="T28" fmla="*/ 502 w 2017"/>
                  <a:gd name="T29" fmla="*/ 750 h 750"/>
                  <a:gd name="T30" fmla="*/ 536 w 2017"/>
                  <a:gd name="T31" fmla="*/ 750 h 750"/>
                  <a:gd name="T32" fmla="*/ 569 w 2017"/>
                  <a:gd name="T33" fmla="*/ 750 h 750"/>
                  <a:gd name="T34" fmla="*/ 603 w 2017"/>
                  <a:gd name="T35" fmla="*/ 750 h 750"/>
                  <a:gd name="T36" fmla="*/ 637 w 2017"/>
                  <a:gd name="T37" fmla="*/ 750 h 750"/>
                  <a:gd name="T38" fmla="*/ 671 w 2017"/>
                  <a:gd name="T39" fmla="*/ 750 h 750"/>
                  <a:gd name="T40" fmla="*/ 704 w 2017"/>
                  <a:gd name="T41" fmla="*/ 750 h 750"/>
                  <a:gd name="T42" fmla="*/ 738 w 2017"/>
                  <a:gd name="T43" fmla="*/ 750 h 750"/>
                  <a:gd name="T44" fmla="*/ 772 w 2017"/>
                  <a:gd name="T45" fmla="*/ 750 h 750"/>
                  <a:gd name="T46" fmla="*/ 806 w 2017"/>
                  <a:gd name="T47" fmla="*/ 750 h 750"/>
                  <a:gd name="T48" fmla="*/ 840 w 2017"/>
                  <a:gd name="T49" fmla="*/ 750 h 750"/>
                  <a:gd name="T50" fmla="*/ 873 w 2017"/>
                  <a:gd name="T51" fmla="*/ 750 h 750"/>
                  <a:gd name="T52" fmla="*/ 907 w 2017"/>
                  <a:gd name="T53" fmla="*/ 750 h 750"/>
                  <a:gd name="T54" fmla="*/ 941 w 2017"/>
                  <a:gd name="T55" fmla="*/ 750 h 750"/>
                  <a:gd name="T56" fmla="*/ 975 w 2017"/>
                  <a:gd name="T57" fmla="*/ 719 h 750"/>
                  <a:gd name="T58" fmla="*/ 1008 w 2017"/>
                  <a:gd name="T59" fmla="*/ 666 h 750"/>
                  <a:gd name="T60" fmla="*/ 1042 w 2017"/>
                  <a:gd name="T61" fmla="*/ 594 h 750"/>
                  <a:gd name="T62" fmla="*/ 1076 w 2017"/>
                  <a:gd name="T63" fmla="*/ 478 h 750"/>
                  <a:gd name="T64" fmla="*/ 1110 w 2017"/>
                  <a:gd name="T65" fmla="*/ 94 h 750"/>
                  <a:gd name="T66" fmla="*/ 1144 w 2017"/>
                  <a:gd name="T67" fmla="*/ 229 h 750"/>
                  <a:gd name="T68" fmla="*/ 1177 w 2017"/>
                  <a:gd name="T69" fmla="*/ 514 h 750"/>
                  <a:gd name="T70" fmla="*/ 1211 w 2017"/>
                  <a:gd name="T71" fmla="*/ 613 h 750"/>
                  <a:gd name="T72" fmla="*/ 1245 w 2017"/>
                  <a:gd name="T73" fmla="*/ 680 h 750"/>
                  <a:gd name="T74" fmla="*/ 1279 w 2017"/>
                  <a:gd name="T75" fmla="*/ 729 h 750"/>
                  <a:gd name="T76" fmla="*/ 1312 w 2017"/>
                  <a:gd name="T77" fmla="*/ 750 h 750"/>
                  <a:gd name="T78" fmla="*/ 1346 w 2017"/>
                  <a:gd name="T79" fmla="*/ 750 h 750"/>
                  <a:gd name="T80" fmla="*/ 1380 w 2017"/>
                  <a:gd name="T81" fmla="*/ 750 h 750"/>
                  <a:gd name="T82" fmla="*/ 1414 w 2017"/>
                  <a:gd name="T83" fmla="*/ 750 h 750"/>
                  <a:gd name="T84" fmla="*/ 1448 w 2017"/>
                  <a:gd name="T85" fmla="*/ 750 h 750"/>
                  <a:gd name="T86" fmla="*/ 1481 w 2017"/>
                  <a:gd name="T87" fmla="*/ 750 h 750"/>
                  <a:gd name="T88" fmla="*/ 1515 w 2017"/>
                  <a:gd name="T89" fmla="*/ 750 h 750"/>
                  <a:gd name="T90" fmla="*/ 1549 w 2017"/>
                  <a:gd name="T91" fmla="*/ 750 h 750"/>
                  <a:gd name="T92" fmla="*/ 1583 w 2017"/>
                  <a:gd name="T93" fmla="*/ 750 h 750"/>
                  <a:gd name="T94" fmla="*/ 1616 w 2017"/>
                  <a:gd name="T95" fmla="*/ 750 h 750"/>
                  <a:gd name="T96" fmla="*/ 1650 w 2017"/>
                  <a:gd name="T97" fmla="*/ 750 h 750"/>
                  <a:gd name="T98" fmla="*/ 1684 w 2017"/>
                  <a:gd name="T99" fmla="*/ 750 h 750"/>
                  <a:gd name="T100" fmla="*/ 1718 w 2017"/>
                  <a:gd name="T101" fmla="*/ 750 h 750"/>
                  <a:gd name="T102" fmla="*/ 1752 w 2017"/>
                  <a:gd name="T103" fmla="*/ 750 h 750"/>
                  <a:gd name="T104" fmla="*/ 1785 w 2017"/>
                  <a:gd name="T105" fmla="*/ 750 h 750"/>
                  <a:gd name="T106" fmla="*/ 1819 w 2017"/>
                  <a:gd name="T107" fmla="*/ 750 h 750"/>
                  <a:gd name="T108" fmla="*/ 1853 w 2017"/>
                  <a:gd name="T109" fmla="*/ 750 h 750"/>
                  <a:gd name="T110" fmla="*/ 1887 w 2017"/>
                  <a:gd name="T111" fmla="*/ 750 h 750"/>
                  <a:gd name="T112" fmla="*/ 1920 w 2017"/>
                  <a:gd name="T113" fmla="*/ 750 h 750"/>
                  <a:gd name="T114" fmla="*/ 1954 w 2017"/>
                  <a:gd name="T115" fmla="*/ 750 h 750"/>
                  <a:gd name="T116" fmla="*/ 1988 w 2017"/>
                  <a:gd name="T117" fmla="*/ 750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750">
                    <a:moveTo>
                      <a:pt x="0" y="750"/>
                    </a:moveTo>
                    <a:lnTo>
                      <a:pt x="0" y="750"/>
                    </a:lnTo>
                    <a:lnTo>
                      <a:pt x="2" y="750"/>
                    </a:lnTo>
                    <a:lnTo>
                      <a:pt x="5" y="750"/>
                    </a:lnTo>
                    <a:lnTo>
                      <a:pt x="7" y="750"/>
                    </a:lnTo>
                    <a:lnTo>
                      <a:pt x="10" y="750"/>
                    </a:lnTo>
                    <a:lnTo>
                      <a:pt x="12" y="750"/>
                    </a:lnTo>
                    <a:lnTo>
                      <a:pt x="14" y="750"/>
                    </a:lnTo>
                    <a:lnTo>
                      <a:pt x="17" y="750"/>
                    </a:lnTo>
                    <a:lnTo>
                      <a:pt x="19" y="750"/>
                    </a:lnTo>
                    <a:lnTo>
                      <a:pt x="22" y="750"/>
                    </a:lnTo>
                    <a:lnTo>
                      <a:pt x="24" y="750"/>
                    </a:lnTo>
                    <a:lnTo>
                      <a:pt x="26" y="750"/>
                    </a:lnTo>
                    <a:lnTo>
                      <a:pt x="29" y="750"/>
                    </a:lnTo>
                    <a:lnTo>
                      <a:pt x="31" y="750"/>
                    </a:lnTo>
                    <a:lnTo>
                      <a:pt x="34" y="750"/>
                    </a:lnTo>
                    <a:lnTo>
                      <a:pt x="36" y="750"/>
                    </a:lnTo>
                    <a:lnTo>
                      <a:pt x="39" y="750"/>
                    </a:lnTo>
                    <a:lnTo>
                      <a:pt x="41" y="750"/>
                    </a:lnTo>
                    <a:lnTo>
                      <a:pt x="43" y="750"/>
                    </a:lnTo>
                    <a:lnTo>
                      <a:pt x="46" y="750"/>
                    </a:lnTo>
                    <a:lnTo>
                      <a:pt x="48" y="750"/>
                    </a:lnTo>
                    <a:lnTo>
                      <a:pt x="51" y="750"/>
                    </a:lnTo>
                    <a:lnTo>
                      <a:pt x="53" y="750"/>
                    </a:lnTo>
                    <a:lnTo>
                      <a:pt x="55" y="750"/>
                    </a:lnTo>
                    <a:lnTo>
                      <a:pt x="58" y="750"/>
                    </a:lnTo>
                    <a:lnTo>
                      <a:pt x="60" y="750"/>
                    </a:lnTo>
                    <a:lnTo>
                      <a:pt x="63" y="750"/>
                    </a:lnTo>
                    <a:lnTo>
                      <a:pt x="65" y="750"/>
                    </a:lnTo>
                    <a:lnTo>
                      <a:pt x="67" y="750"/>
                    </a:lnTo>
                    <a:lnTo>
                      <a:pt x="70" y="750"/>
                    </a:lnTo>
                    <a:lnTo>
                      <a:pt x="72" y="750"/>
                    </a:lnTo>
                    <a:lnTo>
                      <a:pt x="75" y="750"/>
                    </a:lnTo>
                    <a:lnTo>
                      <a:pt x="77" y="750"/>
                    </a:lnTo>
                    <a:lnTo>
                      <a:pt x="80" y="750"/>
                    </a:lnTo>
                    <a:lnTo>
                      <a:pt x="82" y="750"/>
                    </a:lnTo>
                    <a:lnTo>
                      <a:pt x="84" y="750"/>
                    </a:lnTo>
                    <a:lnTo>
                      <a:pt x="87" y="750"/>
                    </a:lnTo>
                    <a:lnTo>
                      <a:pt x="89" y="750"/>
                    </a:lnTo>
                    <a:lnTo>
                      <a:pt x="92" y="750"/>
                    </a:lnTo>
                    <a:lnTo>
                      <a:pt x="94" y="750"/>
                    </a:lnTo>
                    <a:lnTo>
                      <a:pt x="96" y="750"/>
                    </a:lnTo>
                    <a:lnTo>
                      <a:pt x="99" y="750"/>
                    </a:lnTo>
                    <a:lnTo>
                      <a:pt x="101" y="750"/>
                    </a:lnTo>
                    <a:lnTo>
                      <a:pt x="104" y="750"/>
                    </a:lnTo>
                    <a:lnTo>
                      <a:pt x="106" y="750"/>
                    </a:lnTo>
                    <a:lnTo>
                      <a:pt x="108" y="750"/>
                    </a:lnTo>
                    <a:lnTo>
                      <a:pt x="111" y="750"/>
                    </a:lnTo>
                    <a:lnTo>
                      <a:pt x="113" y="750"/>
                    </a:lnTo>
                    <a:lnTo>
                      <a:pt x="116" y="750"/>
                    </a:lnTo>
                    <a:lnTo>
                      <a:pt x="118" y="750"/>
                    </a:lnTo>
                    <a:lnTo>
                      <a:pt x="121" y="750"/>
                    </a:lnTo>
                    <a:lnTo>
                      <a:pt x="123" y="750"/>
                    </a:lnTo>
                    <a:lnTo>
                      <a:pt x="125" y="750"/>
                    </a:lnTo>
                    <a:lnTo>
                      <a:pt x="128" y="750"/>
                    </a:lnTo>
                    <a:lnTo>
                      <a:pt x="130" y="750"/>
                    </a:lnTo>
                    <a:lnTo>
                      <a:pt x="133" y="750"/>
                    </a:lnTo>
                    <a:lnTo>
                      <a:pt x="135" y="750"/>
                    </a:lnTo>
                    <a:lnTo>
                      <a:pt x="137" y="750"/>
                    </a:lnTo>
                    <a:lnTo>
                      <a:pt x="140" y="750"/>
                    </a:lnTo>
                    <a:lnTo>
                      <a:pt x="142" y="750"/>
                    </a:lnTo>
                    <a:lnTo>
                      <a:pt x="145" y="750"/>
                    </a:lnTo>
                    <a:lnTo>
                      <a:pt x="147" y="750"/>
                    </a:lnTo>
                    <a:lnTo>
                      <a:pt x="150" y="750"/>
                    </a:lnTo>
                    <a:lnTo>
                      <a:pt x="152" y="750"/>
                    </a:lnTo>
                    <a:lnTo>
                      <a:pt x="154" y="750"/>
                    </a:lnTo>
                    <a:lnTo>
                      <a:pt x="157" y="750"/>
                    </a:lnTo>
                    <a:lnTo>
                      <a:pt x="159" y="750"/>
                    </a:lnTo>
                    <a:lnTo>
                      <a:pt x="162" y="750"/>
                    </a:lnTo>
                    <a:lnTo>
                      <a:pt x="164" y="750"/>
                    </a:lnTo>
                    <a:lnTo>
                      <a:pt x="166" y="750"/>
                    </a:lnTo>
                    <a:lnTo>
                      <a:pt x="169" y="750"/>
                    </a:lnTo>
                    <a:lnTo>
                      <a:pt x="171" y="750"/>
                    </a:lnTo>
                    <a:lnTo>
                      <a:pt x="174" y="750"/>
                    </a:lnTo>
                    <a:lnTo>
                      <a:pt x="176" y="750"/>
                    </a:lnTo>
                    <a:lnTo>
                      <a:pt x="178" y="750"/>
                    </a:lnTo>
                    <a:lnTo>
                      <a:pt x="181" y="750"/>
                    </a:lnTo>
                    <a:lnTo>
                      <a:pt x="183" y="750"/>
                    </a:lnTo>
                    <a:lnTo>
                      <a:pt x="186" y="750"/>
                    </a:lnTo>
                    <a:lnTo>
                      <a:pt x="188" y="750"/>
                    </a:lnTo>
                    <a:lnTo>
                      <a:pt x="191" y="750"/>
                    </a:lnTo>
                    <a:lnTo>
                      <a:pt x="193" y="750"/>
                    </a:lnTo>
                    <a:lnTo>
                      <a:pt x="195" y="750"/>
                    </a:lnTo>
                    <a:lnTo>
                      <a:pt x="198" y="750"/>
                    </a:lnTo>
                    <a:lnTo>
                      <a:pt x="200" y="750"/>
                    </a:lnTo>
                    <a:lnTo>
                      <a:pt x="203" y="750"/>
                    </a:lnTo>
                    <a:lnTo>
                      <a:pt x="205" y="750"/>
                    </a:lnTo>
                    <a:lnTo>
                      <a:pt x="207" y="750"/>
                    </a:lnTo>
                    <a:lnTo>
                      <a:pt x="210" y="750"/>
                    </a:lnTo>
                    <a:lnTo>
                      <a:pt x="212" y="750"/>
                    </a:lnTo>
                    <a:lnTo>
                      <a:pt x="215" y="750"/>
                    </a:lnTo>
                    <a:lnTo>
                      <a:pt x="217" y="750"/>
                    </a:lnTo>
                    <a:lnTo>
                      <a:pt x="219" y="750"/>
                    </a:lnTo>
                    <a:lnTo>
                      <a:pt x="222" y="750"/>
                    </a:lnTo>
                    <a:lnTo>
                      <a:pt x="224" y="750"/>
                    </a:lnTo>
                    <a:lnTo>
                      <a:pt x="227" y="750"/>
                    </a:lnTo>
                    <a:lnTo>
                      <a:pt x="229" y="750"/>
                    </a:lnTo>
                    <a:lnTo>
                      <a:pt x="232" y="750"/>
                    </a:lnTo>
                    <a:lnTo>
                      <a:pt x="234" y="750"/>
                    </a:lnTo>
                    <a:lnTo>
                      <a:pt x="236" y="750"/>
                    </a:lnTo>
                    <a:lnTo>
                      <a:pt x="239" y="750"/>
                    </a:lnTo>
                    <a:lnTo>
                      <a:pt x="241" y="750"/>
                    </a:lnTo>
                    <a:lnTo>
                      <a:pt x="244" y="750"/>
                    </a:lnTo>
                    <a:lnTo>
                      <a:pt x="246" y="750"/>
                    </a:lnTo>
                    <a:lnTo>
                      <a:pt x="248" y="750"/>
                    </a:lnTo>
                    <a:lnTo>
                      <a:pt x="251" y="750"/>
                    </a:lnTo>
                    <a:lnTo>
                      <a:pt x="253" y="750"/>
                    </a:lnTo>
                    <a:lnTo>
                      <a:pt x="256" y="750"/>
                    </a:lnTo>
                    <a:lnTo>
                      <a:pt x="258" y="750"/>
                    </a:lnTo>
                    <a:lnTo>
                      <a:pt x="260" y="750"/>
                    </a:lnTo>
                    <a:lnTo>
                      <a:pt x="263" y="750"/>
                    </a:lnTo>
                    <a:lnTo>
                      <a:pt x="265" y="750"/>
                    </a:lnTo>
                    <a:lnTo>
                      <a:pt x="268" y="750"/>
                    </a:lnTo>
                    <a:lnTo>
                      <a:pt x="270" y="750"/>
                    </a:lnTo>
                    <a:lnTo>
                      <a:pt x="273" y="750"/>
                    </a:lnTo>
                    <a:lnTo>
                      <a:pt x="275" y="750"/>
                    </a:lnTo>
                    <a:lnTo>
                      <a:pt x="277" y="750"/>
                    </a:lnTo>
                    <a:lnTo>
                      <a:pt x="280" y="750"/>
                    </a:lnTo>
                    <a:lnTo>
                      <a:pt x="282" y="750"/>
                    </a:lnTo>
                    <a:lnTo>
                      <a:pt x="285" y="750"/>
                    </a:lnTo>
                    <a:lnTo>
                      <a:pt x="287" y="750"/>
                    </a:lnTo>
                    <a:lnTo>
                      <a:pt x="289" y="750"/>
                    </a:lnTo>
                    <a:lnTo>
                      <a:pt x="292" y="750"/>
                    </a:lnTo>
                    <a:lnTo>
                      <a:pt x="294" y="750"/>
                    </a:lnTo>
                    <a:lnTo>
                      <a:pt x="297" y="750"/>
                    </a:lnTo>
                    <a:lnTo>
                      <a:pt x="299" y="750"/>
                    </a:lnTo>
                    <a:lnTo>
                      <a:pt x="302" y="750"/>
                    </a:lnTo>
                    <a:lnTo>
                      <a:pt x="304" y="750"/>
                    </a:lnTo>
                    <a:lnTo>
                      <a:pt x="306" y="750"/>
                    </a:lnTo>
                    <a:lnTo>
                      <a:pt x="309" y="750"/>
                    </a:lnTo>
                    <a:lnTo>
                      <a:pt x="311" y="750"/>
                    </a:lnTo>
                    <a:lnTo>
                      <a:pt x="314" y="750"/>
                    </a:lnTo>
                    <a:lnTo>
                      <a:pt x="316" y="750"/>
                    </a:lnTo>
                    <a:lnTo>
                      <a:pt x="318" y="750"/>
                    </a:lnTo>
                    <a:lnTo>
                      <a:pt x="321" y="750"/>
                    </a:lnTo>
                    <a:lnTo>
                      <a:pt x="323" y="750"/>
                    </a:lnTo>
                    <a:lnTo>
                      <a:pt x="326" y="750"/>
                    </a:lnTo>
                    <a:lnTo>
                      <a:pt x="328" y="750"/>
                    </a:lnTo>
                    <a:lnTo>
                      <a:pt x="330" y="750"/>
                    </a:lnTo>
                    <a:lnTo>
                      <a:pt x="333" y="750"/>
                    </a:lnTo>
                    <a:lnTo>
                      <a:pt x="335" y="750"/>
                    </a:lnTo>
                    <a:lnTo>
                      <a:pt x="338" y="750"/>
                    </a:lnTo>
                    <a:lnTo>
                      <a:pt x="340" y="750"/>
                    </a:lnTo>
                    <a:lnTo>
                      <a:pt x="343" y="750"/>
                    </a:lnTo>
                    <a:lnTo>
                      <a:pt x="345" y="750"/>
                    </a:lnTo>
                    <a:lnTo>
                      <a:pt x="347" y="750"/>
                    </a:lnTo>
                    <a:lnTo>
                      <a:pt x="350" y="750"/>
                    </a:lnTo>
                    <a:lnTo>
                      <a:pt x="352" y="750"/>
                    </a:lnTo>
                    <a:lnTo>
                      <a:pt x="355" y="750"/>
                    </a:lnTo>
                    <a:lnTo>
                      <a:pt x="357" y="750"/>
                    </a:lnTo>
                    <a:lnTo>
                      <a:pt x="359" y="750"/>
                    </a:lnTo>
                    <a:lnTo>
                      <a:pt x="362" y="750"/>
                    </a:lnTo>
                    <a:lnTo>
                      <a:pt x="364" y="750"/>
                    </a:lnTo>
                    <a:lnTo>
                      <a:pt x="367" y="750"/>
                    </a:lnTo>
                    <a:lnTo>
                      <a:pt x="369" y="750"/>
                    </a:lnTo>
                    <a:lnTo>
                      <a:pt x="371" y="750"/>
                    </a:lnTo>
                    <a:lnTo>
                      <a:pt x="374" y="750"/>
                    </a:lnTo>
                    <a:lnTo>
                      <a:pt x="376" y="750"/>
                    </a:lnTo>
                    <a:lnTo>
                      <a:pt x="379" y="750"/>
                    </a:lnTo>
                    <a:lnTo>
                      <a:pt x="381" y="750"/>
                    </a:lnTo>
                    <a:lnTo>
                      <a:pt x="384" y="750"/>
                    </a:lnTo>
                    <a:lnTo>
                      <a:pt x="386" y="750"/>
                    </a:lnTo>
                    <a:lnTo>
                      <a:pt x="388" y="750"/>
                    </a:lnTo>
                    <a:lnTo>
                      <a:pt x="391" y="750"/>
                    </a:lnTo>
                    <a:lnTo>
                      <a:pt x="393" y="750"/>
                    </a:lnTo>
                    <a:lnTo>
                      <a:pt x="396" y="750"/>
                    </a:lnTo>
                    <a:lnTo>
                      <a:pt x="398" y="750"/>
                    </a:lnTo>
                    <a:lnTo>
                      <a:pt x="400" y="750"/>
                    </a:lnTo>
                    <a:lnTo>
                      <a:pt x="403" y="750"/>
                    </a:lnTo>
                    <a:lnTo>
                      <a:pt x="405" y="750"/>
                    </a:lnTo>
                    <a:lnTo>
                      <a:pt x="408" y="750"/>
                    </a:lnTo>
                    <a:lnTo>
                      <a:pt x="410" y="750"/>
                    </a:lnTo>
                    <a:lnTo>
                      <a:pt x="412" y="750"/>
                    </a:lnTo>
                    <a:lnTo>
                      <a:pt x="415" y="750"/>
                    </a:lnTo>
                    <a:lnTo>
                      <a:pt x="417" y="750"/>
                    </a:lnTo>
                    <a:lnTo>
                      <a:pt x="420" y="750"/>
                    </a:lnTo>
                    <a:lnTo>
                      <a:pt x="422" y="750"/>
                    </a:lnTo>
                    <a:lnTo>
                      <a:pt x="425" y="750"/>
                    </a:lnTo>
                    <a:lnTo>
                      <a:pt x="427" y="750"/>
                    </a:lnTo>
                    <a:lnTo>
                      <a:pt x="429" y="750"/>
                    </a:lnTo>
                    <a:lnTo>
                      <a:pt x="432" y="750"/>
                    </a:lnTo>
                    <a:lnTo>
                      <a:pt x="434" y="750"/>
                    </a:lnTo>
                    <a:lnTo>
                      <a:pt x="437" y="750"/>
                    </a:lnTo>
                    <a:lnTo>
                      <a:pt x="439" y="750"/>
                    </a:lnTo>
                    <a:lnTo>
                      <a:pt x="441" y="750"/>
                    </a:lnTo>
                    <a:lnTo>
                      <a:pt x="444" y="750"/>
                    </a:lnTo>
                    <a:lnTo>
                      <a:pt x="446" y="750"/>
                    </a:lnTo>
                    <a:lnTo>
                      <a:pt x="449" y="750"/>
                    </a:lnTo>
                    <a:lnTo>
                      <a:pt x="451" y="750"/>
                    </a:lnTo>
                    <a:lnTo>
                      <a:pt x="454" y="750"/>
                    </a:lnTo>
                    <a:lnTo>
                      <a:pt x="456" y="750"/>
                    </a:lnTo>
                    <a:lnTo>
                      <a:pt x="458" y="750"/>
                    </a:lnTo>
                    <a:lnTo>
                      <a:pt x="461" y="750"/>
                    </a:lnTo>
                    <a:lnTo>
                      <a:pt x="463" y="750"/>
                    </a:lnTo>
                    <a:lnTo>
                      <a:pt x="466" y="750"/>
                    </a:lnTo>
                    <a:lnTo>
                      <a:pt x="468" y="750"/>
                    </a:lnTo>
                    <a:lnTo>
                      <a:pt x="470" y="750"/>
                    </a:lnTo>
                    <a:lnTo>
                      <a:pt x="473" y="750"/>
                    </a:lnTo>
                    <a:lnTo>
                      <a:pt x="475" y="750"/>
                    </a:lnTo>
                    <a:lnTo>
                      <a:pt x="478" y="750"/>
                    </a:lnTo>
                    <a:lnTo>
                      <a:pt x="480" y="750"/>
                    </a:lnTo>
                    <a:lnTo>
                      <a:pt x="482" y="750"/>
                    </a:lnTo>
                    <a:lnTo>
                      <a:pt x="485" y="750"/>
                    </a:lnTo>
                    <a:lnTo>
                      <a:pt x="487" y="750"/>
                    </a:lnTo>
                    <a:lnTo>
                      <a:pt x="490" y="750"/>
                    </a:lnTo>
                    <a:lnTo>
                      <a:pt x="492" y="750"/>
                    </a:lnTo>
                    <a:lnTo>
                      <a:pt x="495" y="750"/>
                    </a:lnTo>
                    <a:lnTo>
                      <a:pt x="497" y="750"/>
                    </a:lnTo>
                    <a:lnTo>
                      <a:pt x="499" y="750"/>
                    </a:lnTo>
                    <a:lnTo>
                      <a:pt x="502" y="750"/>
                    </a:lnTo>
                    <a:lnTo>
                      <a:pt x="504" y="750"/>
                    </a:lnTo>
                    <a:lnTo>
                      <a:pt x="507" y="750"/>
                    </a:lnTo>
                    <a:lnTo>
                      <a:pt x="509" y="750"/>
                    </a:lnTo>
                    <a:lnTo>
                      <a:pt x="511" y="750"/>
                    </a:lnTo>
                    <a:lnTo>
                      <a:pt x="514" y="750"/>
                    </a:lnTo>
                    <a:lnTo>
                      <a:pt x="516" y="750"/>
                    </a:lnTo>
                    <a:lnTo>
                      <a:pt x="519" y="750"/>
                    </a:lnTo>
                    <a:lnTo>
                      <a:pt x="521" y="750"/>
                    </a:lnTo>
                    <a:lnTo>
                      <a:pt x="523" y="750"/>
                    </a:lnTo>
                    <a:lnTo>
                      <a:pt x="526" y="750"/>
                    </a:lnTo>
                    <a:lnTo>
                      <a:pt x="528" y="750"/>
                    </a:lnTo>
                    <a:lnTo>
                      <a:pt x="531" y="750"/>
                    </a:lnTo>
                    <a:lnTo>
                      <a:pt x="533" y="750"/>
                    </a:lnTo>
                    <a:lnTo>
                      <a:pt x="536" y="750"/>
                    </a:lnTo>
                    <a:lnTo>
                      <a:pt x="538" y="750"/>
                    </a:lnTo>
                    <a:lnTo>
                      <a:pt x="540" y="750"/>
                    </a:lnTo>
                    <a:lnTo>
                      <a:pt x="543" y="750"/>
                    </a:lnTo>
                    <a:lnTo>
                      <a:pt x="545" y="750"/>
                    </a:lnTo>
                    <a:lnTo>
                      <a:pt x="548" y="750"/>
                    </a:lnTo>
                    <a:lnTo>
                      <a:pt x="550" y="750"/>
                    </a:lnTo>
                    <a:lnTo>
                      <a:pt x="552" y="750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60" y="750"/>
                    </a:lnTo>
                    <a:lnTo>
                      <a:pt x="562" y="750"/>
                    </a:lnTo>
                    <a:lnTo>
                      <a:pt x="564" y="750"/>
                    </a:lnTo>
                    <a:lnTo>
                      <a:pt x="567" y="750"/>
                    </a:lnTo>
                    <a:lnTo>
                      <a:pt x="569" y="750"/>
                    </a:lnTo>
                    <a:lnTo>
                      <a:pt x="572" y="750"/>
                    </a:lnTo>
                    <a:lnTo>
                      <a:pt x="574" y="750"/>
                    </a:lnTo>
                    <a:lnTo>
                      <a:pt x="577" y="750"/>
                    </a:lnTo>
                    <a:lnTo>
                      <a:pt x="579" y="750"/>
                    </a:lnTo>
                    <a:lnTo>
                      <a:pt x="581" y="750"/>
                    </a:lnTo>
                    <a:lnTo>
                      <a:pt x="584" y="750"/>
                    </a:lnTo>
                    <a:lnTo>
                      <a:pt x="586" y="750"/>
                    </a:lnTo>
                    <a:lnTo>
                      <a:pt x="589" y="750"/>
                    </a:lnTo>
                    <a:lnTo>
                      <a:pt x="591" y="750"/>
                    </a:lnTo>
                    <a:lnTo>
                      <a:pt x="593" y="750"/>
                    </a:lnTo>
                    <a:lnTo>
                      <a:pt x="596" y="750"/>
                    </a:lnTo>
                    <a:lnTo>
                      <a:pt x="598" y="750"/>
                    </a:lnTo>
                    <a:lnTo>
                      <a:pt x="601" y="750"/>
                    </a:lnTo>
                    <a:lnTo>
                      <a:pt x="603" y="750"/>
                    </a:lnTo>
                    <a:lnTo>
                      <a:pt x="606" y="750"/>
                    </a:lnTo>
                    <a:lnTo>
                      <a:pt x="608" y="750"/>
                    </a:lnTo>
                    <a:lnTo>
                      <a:pt x="610" y="750"/>
                    </a:lnTo>
                    <a:lnTo>
                      <a:pt x="613" y="750"/>
                    </a:lnTo>
                    <a:lnTo>
                      <a:pt x="615" y="750"/>
                    </a:lnTo>
                    <a:lnTo>
                      <a:pt x="618" y="750"/>
                    </a:lnTo>
                    <a:lnTo>
                      <a:pt x="620" y="750"/>
                    </a:lnTo>
                    <a:lnTo>
                      <a:pt x="622" y="750"/>
                    </a:lnTo>
                    <a:lnTo>
                      <a:pt x="625" y="750"/>
                    </a:lnTo>
                    <a:lnTo>
                      <a:pt x="627" y="750"/>
                    </a:lnTo>
                    <a:lnTo>
                      <a:pt x="630" y="750"/>
                    </a:lnTo>
                    <a:lnTo>
                      <a:pt x="632" y="750"/>
                    </a:lnTo>
                    <a:lnTo>
                      <a:pt x="634" y="750"/>
                    </a:lnTo>
                    <a:lnTo>
                      <a:pt x="637" y="750"/>
                    </a:lnTo>
                    <a:lnTo>
                      <a:pt x="639" y="750"/>
                    </a:lnTo>
                    <a:lnTo>
                      <a:pt x="642" y="750"/>
                    </a:lnTo>
                    <a:lnTo>
                      <a:pt x="644" y="750"/>
                    </a:lnTo>
                    <a:lnTo>
                      <a:pt x="647" y="750"/>
                    </a:lnTo>
                    <a:lnTo>
                      <a:pt x="649" y="750"/>
                    </a:lnTo>
                    <a:lnTo>
                      <a:pt x="651" y="750"/>
                    </a:lnTo>
                    <a:lnTo>
                      <a:pt x="654" y="750"/>
                    </a:lnTo>
                    <a:lnTo>
                      <a:pt x="656" y="750"/>
                    </a:lnTo>
                    <a:lnTo>
                      <a:pt x="659" y="750"/>
                    </a:lnTo>
                    <a:lnTo>
                      <a:pt x="661" y="750"/>
                    </a:lnTo>
                    <a:lnTo>
                      <a:pt x="663" y="750"/>
                    </a:lnTo>
                    <a:lnTo>
                      <a:pt x="666" y="750"/>
                    </a:lnTo>
                    <a:lnTo>
                      <a:pt x="668" y="750"/>
                    </a:lnTo>
                    <a:lnTo>
                      <a:pt x="671" y="750"/>
                    </a:lnTo>
                    <a:lnTo>
                      <a:pt x="673" y="750"/>
                    </a:lnTo>
                    <a:lnTo>
                      <a:pt x="675" y="750"/>
                    </a:lnTo>
                    <a:lnTo>
                      <a:pt x="678" y="750"/>
                    </a:lnTo>
                    <a:lnTo>
                      <a:pt x="680" y="750"/>
                    </a:lnTo>
                    <a:lnTo>
                      <a:pt x="683" y="750"/>
                    </a:lnTo>
                    <a:lnTo>
                      <a:pt x="685" y="750"/>
                    </a:lnTo>
                    <a:lnTo>
                      <a:pt x="688" y="750"/>
                    </a:lnTo>
                    <a:lnTo>
                      <a:pt x="690" y="750"/>
                    </a:lnTo>
                    <a:lnTo>
                      <a:pt x="692" y="750"/>
                    </a:lnTo>
                    <a:lnTo>
                      <a:pt x="695" y="750"/>
                    </a:lnTo>
                    <a:lnTo>
                      <a:pt x="697" y="750"/>
                    </a:lnTo>
                    <a:lnTo>
                      <a:pt x="700" y="750"/>
                    </a:lnTo>
                    <a:lnTo>
                      <a:pt x="702" y="750"/>
                    </a:lnTo>
                    <a:lnTo>
                      <a:pt x="704" y="750"/>
                    </a:lnTo>
                    <a:lnTo>
                      <a:pt x="707" y="750"/>
                    </a:lnTo>
                    <a:lnTo>
                      <a:pt x="709" y="750"/>
                    </a:lnTo>
                    <a:lnTo>
                      <a:pt x="712" y="750"/>
                    </a:lnTo>
                    <a:lnTo>
                      <a:pt x="714" y="750"/>
                    </a:lnTo>
                    <a:lnTo>
                      <a:pt x="717" y="750"/>
                    </a:lnTo>
                    <a:lnTo>
                      <a:pt x="719" y="750"/>
                    </a:lnTo>
                    <a:lnTo>
                      <a:pt x="721" y="750"/>
                    </a:lnTo>
                    <a:lnTo>
                      <a:pt x="724" y="750"/>
                    </a:lnTo>
                    <a:lnTo>
                      <a:pt x="726" y="750"/>
                    </a:lnTo>
                    <a:lnTo>
                      <a:pt x="729" y="750"/>
                    </a:lnTo>
                    <a:lnTo>
                      <a:pt x="731" y="750"/>
                    </a:lnTo>
                    <a:lnTo>
                      <a:pt x="733" y="750"/>
                    </a:lnTo>
                    <a:lnTo>
                      <a:pt x="736" y="750"/>
                    </a:lnTo>
                    <a:lnTo>
                      <a:pt x="738" y="750"/>
                    </a:lnTo>
                    <a:lnTo>
                      <a:pt x="741" y="750"/>
                    </a:lnTo>
                    <a:lnTo>
                      <a:pt x="743" y="750"/>
                    </a:lnTo>
                    <a:lnTo>
                      <a:pt x="745" y="750"/>
                    </a:lnTo>
                    <a:lnTo>
                      <a:pt x="748" y="750"/>
                    </a:lnTo>
                    <a:lnTo>
                      <a:pt x="750" y="750"/>
                    </a:lnTo>
                    <a:lnTo>
                      <a:pt x="753" y="750"/>
                    </a:lnTo>
                    <a:lnTo>
                      <a:pt x="755" y="750"/>
                    </a:lnTo>
                    <a:lnTo>
                      <a:pt x="758" y="750"/>
                    </a:lnTo>
                    <a:lnTo>
                      <a:pt x="760" y="750"/>
                    </a:lnTo>
                    <a:lnTo>
                      <a:pt x="762" y="750"/>
                    </a:lnTo>
                    <a:lnTo>
                      <a:pt x="765" y="750"/>
                    </a:lnTo>
                    <a:lnTo>
                      <a:pt x="767" y="750"/>
                    </a:lnTo>
                    <a:lnTo>
                      <a:pt x="770" y="750"/>
                    </a:lnTo>
                    <a:lnTo>
                      <a:pt x="772" y="750"/>
                    </a:lnTo>
                    <a:lnTo>
                      <a:pt x="774" y="750"/>
                    </a:lnTo>
                    <a:lnTo>
                      <a:pt x="777" y="750"/>
                    </a:lnTo>
                    <a:lnTo>
                      <a:pt x="779" y="750"/>
                    </a:lnTo>
                    <a:lnTo>
                      <a:pt x="782" y="750"/>
                    </a:lnTo>
                    <a:lnTo>
                      <a:pt x="784" y="750"/>
                    </a:lnTo>
                    <a:lnTo>
                      <a:pt x="786" y="750"/>
                    </a:lnTo>
                    <a:lnTo>
                      <a:pt x="789" y="750"/>
                    </a:lnTo>
                    <a:lnTo>
                      <a:pt x="791" y="750"/>
                    </a:lnTo>
                    <a:lnTo>
                      <a:pt x="794" y="750"/>
                    </a:lnTo>
                    <a:lnTo>
                      <a:pt x="796" y="750"/>
                    </a:lnTo>
                    <a:lnTo>
                      <a:pt x="799" y="750"/>
                    </a:lnTo>
                    <a:lnTo>
                      <a:pt x="801" y="750"/>
                    </a:lnTo>
                    <a:lnTo>
                      <a:pt x="803" y="750"/>
                    </a:lnTo>
                    <a:lnTo>
                      <a:pt x="806" y="750"/>
                    </a:lnTo>
                    <a:lnTo>
                      <a:pt x="808" y="750"/>
                    </a:lnTo>
                    <a:lnTo>
                      <a:pt x="811" y="750"/>
                    </a:lnTo>
                    <a:lnTo>
                      <a:pt x="813" y="750"/>
                    </a:lnTo>
                    <a:lnTo>
                      <a:pt x="815" y="750"/>
                    </a:lnTo>
                    <a:lnTo>
                      <a:pt x="818" y="750"/>
                    </a:lnTo>
                    <a:lnTo>
                      <a:pt x="820" y="750"/>
                    </a:lnTo>
                    <a:lnTo>
                      <a:pt x="823" y="750"/>
                    </a:lnTo>
                    <a:lnTo>
                      <a:pt x="825" y="750"/>
                    </a:lnTo>
                    <a:lnTo>
                      <a:pt x="827" y="750"/>
                    </a:lnTo>
                    <a:lnTo>
                      <a:pt x="830" y="750"/>
                    </a:lnTo>
                    <a:lnTo>
                      <a:pt x="832" y="750"/>
                    </a:lnTo>
                    <a:lnTo>
                      <a:pt x="835" y="750"/>
                    </a:lnTo>
                    <a:lnTo>
                      <a:pt x="837" y="750"/>
                    </a:lnTo>
                    <a:lnTo>
                      <a:pt x="840" y="750"/>
                    </a:lnTo>
                    <a:lnTo>
                      <a:pt x="842" y="750"/>
                    </a:lnTo>
                    <a:lnTo>
                      <a:pt x="844" y="750"/>
                    </a:lnTo>
                    <a:lnTo>
                      <a:pt x="847" y="750"/>
                    </a:lnTo>
                    <a:lnTo>
                      <a:pt x="849" y="750"/>
                    </a:lnTo>
                    <a:lnTo>
                      <a:pt x="852" y="750"/>
                    </a:lnTo>
                    <a:lnTo>
                      <a:pt x="854" y="750"/>
                    </a:lnTo>
                    <a:lnTo>
                      <a:pt x="856" y="750"/>
                    </a:lnTo>
                    <a:lnTo>
                      <a:pt x="859" y="750"/>
                    </a:lnTo>
                    <a:lnTo>
                      <a:pt x="861" y="750"/>
                    </a:lnTo>
                    <a:lnTo>
                      <a:pt x="864" y="750"/>
                    </a:lnTo>
                    <a:lnTo>
                      <a:pt x="866" y="750"/>
                    </a:lnTo>
                    <a:lnTo>
                      <a:pt x="869" y="750"/>
                    </a:lnTo>
                    <a:lnTo>
                      <a:pt x="871" y="750"/>
                    </a:lnTo>
                    <a:lnTo>
                      <a:pt x="873" y="750"/>
                    </a:lnTo>
                    <a:lnTo>
                      <a:pt x="876" y="750"/>
                    </a:lnTo>
                    <a:lnTo>
                      <a:pt x="878" y="750"/>
                    </a:lnTo>
                    <a:lnTo>
                      <a:pt x="881" y="750"/>
                    </a:lnTo>
                    <a:lnTo>
                      <a:pt x="883" y="750"/>
                    </a:lnTo>
                    <a:lnTo>
                      <a:pt x="885" y="750"/>
                    </a:lnTo>
                    <a:lnTo>
                      <a:pt x="888" y="750"/>
                    </a:lnTo>
                    <a:lnTo>
                      <a:pt x="890" y="750"/>
                    </a:lnTo>
                    <a:lnTo>
                      <a:pt x="893" y="750"/>
                    </a:lnTo>
                    <a:lnTo>
                      <a:pt x="895" y="750"/>
                    </a:lnTo>
                    <a:lnTo>
                      <a:pt x="897" y="750"/>
                    </a:lnTo>
                    <a:lnTo>
                      <a:pt x="900" y="750"/>
                    </a:lnTo>
                    <a:lnTo>
                      <a:pt x="902" y="750"/>
                    </a:lnTo>
                    <a:lnTo>
                      <a:pt x="905" y="750"/>
                    </a:lnTo>
                    <a:lnTo>
                      <a:pt x="907" y="750"/>
                    </a:lnTo>
                    <a:lnTo>
                      <a:pt x="910" y="750"/>
                    </a:lnTo>
                    <a:lnTo>
                      <a:pt x="912" y="750"/>
                    </a:lnTo>
                    <a:lnTo>
                      <a:pt x="914" y="750"/>
                    </a:lnTo>
                    <a:lnTo>
                      <a:pt x="917" y="750"/>
                    </a:lnTo>
                    <a:lnTo>
                      <a:pt x="919" y="750"/>
                    </a:lnTo>
                    <a:lnTo>
                      <a:pt x="922" y="750"/>
                    </a:lnTo>
                    <a:lnTo>
                      <a:pt x="924" y="750"/>
                    </a:lnTo>
                    <a:lnTo>
                      <a:pt x="926" y="750"/>
                    </a:lnTo>
                    <a:lnTo>
                      <a:pt x="929" y="750"/>
                    </a:lnTo>
                    <a:lnTo>
                      <a:pt x="931" y="750"/>
                    </a:lnTo>
                    <a:lnTo>
                      <a:pt x="934" y="750"/>
                    </a:lnTo>
                    <a:lnTo>
                      <a:pt x="936" y="750"/>
                    </a:lnTo>
                    <a:lnTo>
                      <a:pt x="938" y="750"/>
                    </a:lnTo>
                    <a:lnTo>
                      <a:pt x="941" y="750"/>
                    </a:lnTo>
                    <a:lnTo>
                      <a:pt x="943" y="750"/>
                    </a:lnTo>
                    <a:lnTo>
                      <a:pt x="946" y="750"/>
                    </a:lnTo>
                    <a:lnTo>
                      <a:pt x="948" y="750"/>
                    </a:lnTo>
                    <a:lnTo>
                      <a:pt x="951" y="750"/>
                    </a:lnTo>
                    <a:lnTo>
                      <a:pt x="953" y="746"/>
                    </a:lnTo>
                    <a:lnTo>
                      <a:pt x="955" y="743"/>
                    </a:lnTo>
                    <a:lnTo>
                      <a:pt x="958" y="741"/>
                    </a:lnTo>
                    <a:lnTo>
                      <a:pt x="960" y="738"/>
                    </a:lnTo>
                    <a:lnTo>
                      <a:pt x="963" y="734"/>
                    </a:lnTo>
                    <a:lnTo>
                      <a:pt x="965" y="731"/>
                    </a:lnTo>
                    <a:lnTo>
                      <a:pt x="967" y="729"/>
                    </a:lnTo>
                    <a:lnTo>
                      <a:pt x="970" y="724"/>
                    </a:lnTo>
                    <a:lnTo>
                      <a:pt x="972" y="722"/>
                    </a:lnTo>
                    <a:lnTo>
                      <a:pt x="975" y="719"/>
                    </a:lnTo>
                    <a:lnTo>
                      <a:pt x="977" y="714"/>
                    </a:lnTo>
                    <a:lnTo>
                      <a:pt x="979" y="712"/>
                    </a:lnTo>
                    <a:lnTo>
                      <a:pt x="982" y="707"/>
                    </a:lnTo>
                    <a:lnTo>
                      <a:pt x="984" y="705"/>
                    </a:lnTo>
                    <a:lnTo>
                      <a:pt x="987" y="700"/>
                    </a:lnTo>
                    <a:lnTo>
                      <a:pt x="989" y="697"/>
                    </a:lnTo>
                    <a:lnTo>
                      <a:pt x="992" y="693"/>
                    </a:lnTo>
                    <a:lnTo>
                      <a:pt x="994" y="690"/>
                    </a:lnTo>
                    <a:lnTo>
                      <a:pt x="996" y="685"/>
                    </a:lnTo>
                    <a:lnTo>
                      <a:pt x="999" y="683"/>
                    </a:lnTo>
                    <a:lnTo>
                      <a:pt x="1001" y="678"/>
                    </a:lnTo>
                    <a:lnTo>
                      <a:pt x="1004" y="673"/>
                    </a:lnTo>
                    <a:lnTo>
                      <a:pt x="1006" y="668"/>
                    </a:lnTo>
                    <a:lnTo>
                      <a:pt x="1008" y="666"/>
                    </a:lnTo>
                    <a:lnTo>
                      <a:pt x="1011" y="661"/>
                    </a:lnTo>
                    <a:lnTo>
                      <a:pt x="1013" y="656"/>
                    </a:lnTo>
                    <a:lnTo>
                      <a:pt x="1016" y="652"/>
                    </a:lnTo>
                    <a:lnTo>
                      <a:pt x="1018" y="647"/>
                    </a:lnTo>
                    <a:lnTo>
                      <a:pt x="1021" y="642"/>
                    </a:lnTo>
                    <a:lnTo>
                      <a:pt x="1023" y="637"/>
                    </a:lnTo>
                    <a:lnTo>
                      <a:pt x="1025" y="632"/>
                    </a:lnTo>
                    <a:lnTo>
                      <a:pt x="1028" y="627"/>
                    </a:lnTo>
                    <a:lnTo>
                      <a:pt x="1030" y="623"/>
                    </a:lnTo>
                    <a:lnTo>
                      <a:pt x="1033" y="615"/>
                    </a:lnTo>
                    <a:lnTo>
                      <a:pt x="1035" y="611"/>
                    </a:lnTo>
                    <a:lnTo>
                      <a:pt x="1037" y="606"/>
                    </a:lnTo>
                    <a:lnTo>
                      <a:pt x="1040" y="598"/>
                    </a:lnTo>
                    <a:lnTo>
                      <a:pt x="1042" y="594"/>
                    </a:lnTo>
                    <a:lnTo>
                      <a:pt x="1045" y="586"/>
                    </a:lnTo>
                    <a:lnTo>
                      <a:pt x="1047" y="579"/>
                    </a:lnTo>
                    <a:lnTo>
                      <a:pt x="1049" y="572"/>
                    </a:lnTo>
                    <a:lnTo>
                      <a:pt x="1052" y="567"/>
                    </a:lnTo>
                    <a:lnTo>
                      <a:pt x="1054" y="560"/>
                    </a:lnTo>
                    <a:lnTo>
                      <a:pt x="1057" y="550"/>
                    </a:lnTo>
                    <a:lnTo>
                      <a:pt x="1059" y="543"/>
                    </a:lnTo>
                    <a:lnTo>
                      <a:pt x="1062" y="536"/>
                    </a:lnTo>
                    <a:lnTo>
                      <a:pt x="1064" y="526"/>
                    </a:lnTo>
                    <a:lnTo>
                      <a:pt x="1066" y="519"/>
                    </a:lnTo>
                    <a:lnTo>
                      <a:pt x="1069" y="509"/>
                    </a:lnTo>
                    <a:lnTo>
                      <a:pt x="1071" y="500"/>
                    </a:lnTo>
                    <a:lnTo>
                      <a:pt x="1074" y="490"/>
                    </a:lnTo>
                    <a:lnTo>
                      <a:pt x="1076" y="478"/>
                    </a:lnTo>
                    <a:lnTo>
                      <a:pt x="1078" y="466"/>
                    </a:lnTo>
                    <a:lnTo>
                      <a:pt x="1081" y="451"/>
                    </a:lnTo>
                    <a:lnTo>
                      <a:pt x="1083" y="437"/>
                    </a:lnTo>
                    <a:lnTo>
                      <a:pt x="1086" y="420"/>
                    </a:lnTo>
                    <a:lnTo>
                      <a:pt x="1088" y="401"/>
                    </a:lnTo>
                    <a:lnTo>
                      <a:pt x="1090" y="379"/>
                    </a:lnTo>
                    <a:lnTo>
                      <a:pt x="1093" y="352"/>
                    </a:lnTo>
                    <a:lnTo>
                      <a:pt x="1095" y="324"/>
                    </a:lnTo>
                    <a:lnTo>
                      <a:pt x="1098" y="290"/>
                    </a:lnTo>
                    <a:lnTo>
                      <a:pt x="1100" y="251"/>
                    </a:lnTo>
                    <a:lnTo>
                      <a:pt x="1103" y="210"/>
                    </a:lnTo>
                    <a:lnTo>
                      <a:pt x="1105" y="169"/>
                    </a:lnTo>
                    <a:lnTo>
                      <a:pt x="1107" y="131"/>
                    </a:lnTo>
                    <a:lnTo>
                      <a:pt x="1110" y="94"/>
                    </a:lnTo>
                    <a:lnTo>
                      <a:pt x="1112" y="63"/>
                    </a:lnTo>
                    <a:lnTo>
                      <a:pt x="1115" y="36"/>
                    </a:lnTo>
                    <a:lnTo>
                      <a:pt x="1117" y="20"/>
                    </a:lnTo>
                    <a:lnTo>
                      <a:pt x="1119" y="8"/>
                    </a:lnTo>
                    <a:lnTo>
                      <a:pt x="1122" y="0"/>
                    </a:lnTo>
                    <a:lnTo>
                      <a:pt x="1124" y="3"/>
                    </a:lnTo>
                    <a:lnTo>
                      <a:pt x="1127" y="12"/>
                    </a:lnTo>
                    <a:lnTo>
                      <a:pt x="1129" y="27"/>
                    </a:lnTo>
                    <a:lnTo>
                      <a:pt x="1131" y="49"/>
                    </a:lnTo>
                    <a:lnTo>
                      <a:pt x="1134" y="77"/>
                    </a:lnTo>
                    <a:lnTo>
                      <a:pt x="1136" y="111"/>
                    </a:lnTo>
                    <a:lnTo>
                      <a:pt x="1139" y="147"/>
                    </a:lnTo>
                    <a:lnTo>
                      <a:pt x="1141" y="188"/>
                    </a:lnTo>
                    <a:lnTo>
                      <a:pt x="1144" y="229"/>
                    </a:lnTo>
                    <a:lnTo>
                      <a:pt x="1146" y="270"/>
                    </a:lnTo>
                    <a:lnTo>
                      <a:pt x="1148" y="307"/>
                    </a:lnTo>
                    <a:lnTo>
                      <a:pt x="1151" y="338"/>
                    </a:lnTo>
                    <a:lnTo>
                      <a:pt x="1153" y="367"/>
                    </a:lnTo>
                    <a:lnTo>
                      <a:pt x="1156" y="391"/>
                    </a:lnTo>
                    <a:lnTo>
                      <a:pt x="1158" y="410"/>
                    </a:lnTo>
                    <a:lnTo>
                      <a:pt x="1160" y="430"/>
                    </a:lnTo>
                    <a:lnTo>
                      <a:pt x="1163" y="444"/>
                    </a:lnTo>
                    <a:lnTo>
                      <a:pt x="1165" y="459"/>
                    </a:lnTo>
                    <a:lnTo>
                      <a:pt x="1168" y="471"/>
                    </a:lnTo>
                    <a:lnTo>
                      <a:pt x="1170" y="483"/>
                    </a:lnTo>
                    <a:lnTo>
                      <a:pt x="1173" y="495"/>
                    </a:lnTo>
                    <a:lnTo>
                      <a:pt x="1175" y="504"/>
                    </a:lnTo>
                    <a:lnTo>
                      <a:pt x="1177" y="514"/>
                    </a:lnTo>
                    <a:lnTo>
                      <a:pt x="1180" y="524"/>
                    </a:lnTo>
                    <a:lnTo>
                      <a:pt x="1182" y="531"/>
                    </a:lnTo>
                    <a:lnTo>
                      <a:pt x="1185" y="541"/>
                    </a:lnTo>
                    <a:lnTo>
                      <a:pt x="1187" y="548"/>
                    </a:lnTo>
                    <a:lnTo>
                      <a:pt x="1189" y="555"/>
                    </a:lnTo>
                    <a:lnTo>
                      <a:pt x="1192" y="562"/>
                    </a:lnTo>
                    <a:lnTo>
                      <a:pt x="1194" y="570"/>
                    </a:lnTo>
                    <a:lnTo>
                      <a:pt x="1197" y="577"/>
                    </a:lnTo>
                    <a:lnTo>
                      <a:pt x="1199" y="584"/>
                    </a:lnTo>
                    <a:lnTo>
                      <a:pt x="1201" y="589"/>
                    </a:lnTo>
                    <a:lnTo>
                      <a:pt x="1204" y="596"/>
                    </a:lnTo>
                    <a:lnTo>
                      <a:pt x="1206" y="601"/>
                    </a:lnTo>
                    <a:lnTo>
                      <a:pt x="1209" y="608"/>
                    </a:lnTo>
                    <a:lnTo>
                      <a:pt x="1211" y="613"/>
                    </a:lnTo>
                    <a:lnTo>
                      <a:pt x="1214" y="618"/>
                    </a:lnTo>
                    <a:lnTo>
                      <a:pt x="1216" y="625"/>
                    </a:lnTo>
                    <a:lnTo>
                      <a:pt x="1218" y="630"/>
                    </a:lnTo>
                    <a:lnTo>
                      <a:pt x="1221" y="635"/>
                    </a:lnTo>
                    <a:lnTo>
                      <a:pt x="1223" y="639"/>
                    </a:lnTo>
                    <a:lnTo>
                      <a:pt x="1226" y="644"/>
                    </a:lnTo>
                    <a:lnTo>
                      <a:pt x="1228" y="649"/>
                    </a:lnTo>
                    <a:lnTo>
                      <a:pt x="1230" y="654"/>
                    </a:lnTo>
                    <a:lnTo>
                      <a:pt x="1233" y="659"/>
                    </a:lnTo>
                    <a:lnTo>
                      <a:pt x="1235" y="664"/>
                    </a:lnTo>
                    <a:lnTo>
                      <a:pt x="1238" y="666"/>
                    </a:lnTo>
                    <a:lnTo>
                      <a:pt x="1240" y="671"/>
                    </a:lnTo>
                    <a:lnTo>
                      <a:pt x="1242" y="676"/>
                    </a:lnTo>
                    <a:lnTo>
                      <a:pt x="1245" y="680"/>
                    </a:lnTo>
                    <a:lnTo>
                      <a:pt x="1247" y="683"/>
                    </a:lnTo>
                    <a:lnTo>
                      <a:pt x="1250" y="688"/>
                    </a:lnTo>
                    <a:lnTo>
                      <a:pt x="1252" y="693"/>
                    </a:lnTo>
                    <a:lnTo>
                      <a:pt x="1255" y="695"/>
                    </a:lnTo>
                    <a:lnTo>
                      <a:pt x="1257" y="700"/>
                    </a:lnTo>
                    <a:lnTo>
                      <a:pt x="1259" y="702"/>
                    </a:lnTo>
                    <a:lnTo>
                      <a:pt x="1262" y="707"/>
                    </a:lnTo>
                    <a:lnTo>
                      <a:pt x="1264" y="709"/>
                    </a:lnTo>
                    <a:lnTo>
                      <a:pt x="1267" y="714"/>
                    </a:lnTo>
                    <a:lnTo>
                      <a:pt x="1269" y="717"/>
                    </a:lnTo>
                    <a:lnTo>
                      <a:pt x="1271" y="719"/>
                    </a:lnTo>
                    <a:lnTo>
                      <a:pt x="1274" y="724"/>
                    </a:lnTo>
                    <a:lnTo>
                      <a:pt x="1276" y="726"/>
                    </a:lnTo>
                    <a:lnTo>
                      <a:pt x="1279" y="729"/>
                    </a:lnTo>
                    <a:lnTo>
                      <a:pt x="1281" y="734"/>
                    </a:lnTo>
                    <a:lnTo>
                      <a:pt x="1284" y="736"/>
                    </a:lnTo>
                    <a:lnTo>
                      <a:pt x="1286" y="738"/>
                    </a:lnTo>
                    <a:lnTo>
                      <a:pt x="1288" y="741"/>
                    </a:lnTo>
                    <a:lnTo>
                      <a:pt x="1291" y="746"/>
                    </a:lnTo>
                    <a:lnTo>
                      <a:pt x="1293" y="748"/>
                    </a:lnTo>
                    <a:lnTo>
                      <a:pt x="1296" y="750"/>
                    </a:lnTo>
                    <a:lnTo>
                      <a:pt x="1298" y="750"/>
                    </a:lnTo>
                    <a:lnTo>
                      <a:pt x="1300" y="750"/>
                    </a:lnTo>
                    <a:lnTo>
                      <a:pt x="1303" y="750"/>
                    </a:lnTo>
                    <a:lnTo>
                      <a:pt x="1305" y="750"/>
                    </a:lnTo>
                    <a:lnTo>
                      <a:pt x="1308" y="750"/>
                    </a:lnTo>
                    <a:lnTo>
                      <a:pt x="1310" y="750"/>
                    </a:lnTo>
                    <a:lnTo>
                      <a:pt x="1312" y="750"/>
                    </a:lnTo>
                    <a:lnTo>
                      <a:pt x="1315" y="750"/>
                    </a:lnTo>
                    <a:lnTo>
                      <a:pt x="1317" y="750"/>
                    </a:lnTo>
                    <a:lnTo>
                      <a:pt x="1320" y="750"/>
                    </a:lnTo>
                    <a:lnTo>
                      <a:pt x="1322" y="750"/>
                    </a:lnTo>
                    <a:lnTo>
                      <a:pt x="1325" y="750"/>
                    </a:lnTo>
                    <a:lnTo>
                      <a:pt x="1327" y="750"/>
                    </a:lnTo>
                    <a:lnTo>
                      <a:pt x="1329" y="750"/>
                    </a:lnTo>
                    <a:lnTo>
                      <a:pt x="1332" y="750"/>
                    </a:lnTo>
                    <a:lnTo>
                      <a:pt x="1334" y="750"/>
                    </a:lnTo>
                    <a:lnTo>
                      <a:pt x="1337" y="750"/>
                    </a:lnTo>
                    <a:lnTo>
                      <a:pt x="1339" y="750"/>
                    </a:lnTo>
                    <a:lnTo>
                      <a:pt x="1341" y="750"/>
                    </a:lnTo>
                    <a:lnTo>
                      <a:pt x="1344" y="750"/>
                    </a:lnTo>
                    <a:lnTo>
                      <a:pt x="1346" y="750"/>
                    </a:lnTo>
                    <a:lnTo>
                      <a:pt x="1349" y="750"/>
                    </a:lnTo>
                    <a:lnTo>
                      <a:pt x="1351" y="750"/>
                    </a:lnTo>
                    <a:lnTo>
                      <a:pt x="1353" y="750"/>
                    </a:lnTo>
                    <a:lnTo>
                      <a:pt x="1356" y="750"/>
                    </a:lnTo>
                    <a:lnTo>
                      <a:pt x="1358" y="750"/>
                    </a:lnTo>
                    <a:lnTo>
                      <a:pt x="1361" y="750"/>
                    </a:lnTo>
                    <a:lnTo>
                      <a:pt x="1363" y="750"/>
                    </a:lnTo>
                    <a:lnTo>
                      <a:pt x="1366" y="750"/>
                    </a:lnTo>
                    <a:lnTo>
                      <a:pt x="1368" y="750"/>
                    </a:lnTo>
                    <a:lnTo>
                      <a:pt x="1370" y="750"/>
                    </a:lnTo>
                    <a:lnTo>
                      <a:pt x="1373" y="750"/>
                    </a:lnTo>
                    <a:lnTo>
                      <a:pt x="1375" y="750"/>
                    </a:lnTo>
                    <a:lnTo>
                      <a:pt x="1378" y="750"/>
                    </a:lnTo>
                    <a:lnTo>
                      <a:pt x="1380" y="750"/>
                    </a:lnTo>
                    <a:lnTo>
                      <a:pt x="1382" y="750"/>
                    </a:lnTo>
                    <a:lnTo>
                      <a:pt x="1385" y="750"/>
                    </a:lnTo>
                    <a:lnTo>
                      <a:pt x="1387" y="750"/>
                    </a:lnTo>
                    <a:lnTo>
                      <a:pt x="1390" y="750"/>
                    </a:lnTo>
                    <a:lnTo>
                      <a:pt x="1392" y="750"/>
                    </a:lnTo>
                    <a:lnTo>
                      <a:pt x="1394" y="750"/>
                    </a:lnTo>
                    <a:lnTo>
                      <a:pt x="1397" y="750"/>
                    </a:lnTo>
                    <a:lnTo>
                      <a:pt x="1399" y="750"/>
                    </a:lnTo>
                    <a:lnTo>
                      <a:pt x="1402" y="750"/>
                    </a:lnTo>
                    <a:lnTo>
                      <a:pt x="1404" y="750"/>
                    </a:lnTo>
                    <a:lnTo>
                      <a:pt x="1407" y="750"/>
                    </a:lnTo>
                    <a:lnTo>
                      <a:pt x="1409" y="750"/>
                    </a:lnTo>
                    <a:lnTo>
                      <a:pt x="1411" y="750"/>
                    </a:lnTo>
                    <a:lnTo>
                      <a:pt x="1414" y="750"/>
                    </a:lnTo>
                    <a:lnTo>
                      <a:pt x="1416" y="750"/>
                    </a:lnTo>
                    <a:lnTo>
                      <a:pt x="1419" y="750"/>
                    </a:lnTo>
                    <a:lnTo>
                      <a:pt x="1421" y="750"/>
                    </a:lnTo>
                    <a:lnTo>
                      <a:pt x="1423" y="750"/>
                    </a:lnTo>
                    <a:lnTo>
                      <a:pt x="1426" y="750"/>
                    </a:lnTo>
                    <a:lnTo>
                      <a:pt x="1428" y="750"/>
                    </a:lnTo>
                    <a:lnTo>
                      <a:pt x="1431" y="750"/>
                    </a:lnTo>
                    <a:lnTo>
                      <a:pt x="1433" y="750"/>
                    </a:lnTo>
                    <a:lnTo>
                      <a:pt x="1436" y="750"/>
                    </a:lnTo>
                    <a:lnTo>
                      <a:pt x="1438" y="750"/>
                    </a:lnTo>
                    <a:lnTo>
                      <a:pt x="1440" y="750"/>
                    </a:lnTo>
                    <a:lnTo>
                      <a:pt x="1443" y="750"/>
                    </a:lnTo>
                    <a:lnTo>
                      <a:pt x="1445" y="750"/>
                    </a:lnTo>
                    <a:lnTo>
                      <a:pt x="1448" y="750"/>
                    </a:lnTo>
                    <a:lnTo>
                      <a:pt x="1450" y="750"/>
                    </a:lnTo>
                    <a:lnTo>
                      <a:pt x="1452" y="750"/>
                    </a:lnTo>
                    <a:lnTo>
                      <a:pt x="1455" y="750"/>
                    </a:lnTo>
                    <a:lnTo>
                      <a:pt x="1457" y="750"/>
                    </a:lnTo>
                    <a:lnTo>
                      <a:pt x="1460" y="750"/>
                    </a:lnTo>
                    <a:lnTo>
                      <a:pt x="1462" y="750"/>
                    </a:lnTo>
                    <a:lnTo>
                      <a:pt x="1464" y="750"/>
                    </a:lnTo>
                    <a:lnTo>
                      <a:pt x="1467" y="750"/>
                    </a:lnTo>
                    <a:lnTo>
                      <a:pt x="1469" y="750"/>
                    </a:lnTo>
                    <a:lnTo>
                      <a:pt x="1472" y="750"/>
                    </a:lnTo>
                    <a:lnTo>
                      <a:pt x="1474" y="750"/>
                    </a:lnTo>
                    <a:lnTo>
                      <a:pt x="1477" y="750"/>
                    </a:lnTo>
                    <a:lnTo>
                      <a:pt x="1479" y="750"/>
                    </a:lnTo>
                    <a:lnTo>
                      <a:pt x="1481" y="750"/>
                    </a:lnTo>
                    <a:lnTo>
                      <a:pt x="1484" y="750"/>
                    </a:lnTo>
                    <a:lnTo>
                      <a:pt x="1486" y="750"/>
                    </a:lnTo>
                    <a:lnTo>
                      <a:pt x="1489" y="750"/>
                    </a:lnTo>
                    <a:lnTo>
                      <a:pt x="1491" y="750"/>
                    </a:lnTo>
                    <a:lnTo>
                      <a:pt x="1493" y="750"/>
                    </a:lnTo>
                    <a:lnTo>
                      <a:pt x="1496" y="750"/>
                    </a:lnTo>
                    <a:lnTo>
                      <a:pt x="1498" y="750"/>
                    </a:lnTo>
                    <a:lnTo>
                      <a:pt x="1501" y="750"/>
                    </a:lnTo>
                    <a:lnTo>
                      <a:pt x="1503" y="750"/>
                    </a:lnTo>
                    <a:lnTo>
                      <a:pt x="1505" y="750"/>
                    </a:lnTo>
                    <a:lnTo>
                      <a:pt x="1508" y="750"/>
                    </a:lnTo>
                    <a:lnTo>
                      <a:pt x="1510" y="750"/>
                    </a:lnTo>
                    <a:lnTo>
                      <a:pt x="1513" y="750"/>
                    </a:lnTo>
                    <a:lnTo>
                      <a:pt x="1515" y="750"/>
                    </a:lnTo>
                    <a:lnTo>
                      <a:pt x="1518" y="750"/>
                    </a:lnTo>
                    <a:lnTo>
                      <a:pt x="1520" y="750"/>
                    </a:lnTo>
                    <a:lnTo>
                      <a:pt x="1522" y="750"/>
                    </a:lnTo>
                    <a:lnTo>
                      <a:pt x="1525" y="750"/>
                    </a:lnTo>
                    <a:lnTo>
                      <a:pt x="1527" y="750"/>
                    </a:lnTo>
                    <a:lnTo>
                      <a:pt x="1530" y="750"/>
                    </a:lnTo>
                    <a:lnTo>
                      <a:pt x="1532" y="750"/>
                    </a:lnTo>
                    <a:lnTo>
                      <a:pt x="1534" y="750"/>
                    </a:lnTo>
                    <a:lnTo>
                      <a:pt x="1537" y="750"/>
                    </a:lnTo>
                    <a:lnTo>
                      <a:pt x="1539" y="750"/>
                    </a:lnTo>
                    <a:lnTo>
                      <a:pt x="1542" y="750"/>
                    </a:lnTo>
                    <a:lnTo>
                      <a:pt x="1544" y="750"/>
                    </a:lnTo>
                    <a:lnTo>
                      <a:pt x="1546" y="750"/>
                    </a:lnTo>
                    <a:lnTo>
                      <a:pt x="1549" y="750"/>
                    </a:lnTo>
                    <a:lnTo>
                      <a:pt x="1551" y="750"/>
                    </a:lnTo>
                    <a:lnTo>
                      <a:pt x="1554" y="750"/>
                    </a:lnTo>
                    <a:lnTo>
                      <a:pt x="1556" y="750"/>
                    </a:lnTo>
                    <a:lnTo>
                      <a:pt x="1559" y="750"/>
                    </a:lnTo>
                    <a:lnTo>
                      <a:pt x="1561" y="750"/>
                    </a:lnTo>
                    <a:lnTo>
                      <a:pt x="1563" y="750"/>
                    </a:lnTo>
                    <a:lnTo>
                      <a:pt x="1566" y="750"/>
                    </a:lnTo>
                    <a:lnTo>
                      <a:pt x="1568" y="750"/>
                    </a:lnTo>
                    <a:lnTo>
                      <a:pt x="1571" y="750"/>
                    </a:lnTo>
                    <a:lnTo>
                      <a:pt x="1573" y="750"/>
                    </a:lnTo>
                    <a:lnTo>
                      <a:pt x="1575" y="750"/>
                    </a:lnTo>
                    <a:lnTo>
                      <a:pt x="1578" y="750"/>
                    </a:lnTo>
                    <a:lnTo>
                      <a:pt x="1580" y="750"/>
                    </a:lnTo>
                    <a:lnTo>
                      <a:pt x="1583" y="750"/>
                    </a:lnTo>
                    <a:lnTo>
                      <a:pt x="1585" y="750"/>
                    </a:lnTo>
                    <a:lnTo>
                      <a:pt x="1588" y="750"/>
                    </a:lnTo>
                    <a:lnTo>
                      <a:pt x="1590" y="750"/>
                    </a:lnTo>
                    <a:lnTo>
                      <a:pt x="1592" y="750"/>
                    </a:lnTo>
                    <a:lnTo>
                      <a:pt x="1595" y="750"/>
                    </a:lnTo>
                    <a:lnTo>
                      <a:pt x="1597" y="750"/>
                    </a:lnTo>
                    <a:lnTo>
                      <a:pt x="1600" y="750"/>
                    </a:lnTo>
                    <a:lnTo>
                      <a:pt x="1602" y="750"/>
                    </a:lnTo>
                    <a:lnTo>
                      <a:pt x="1604" y="750"/>
                    </a:lnTo>
                    <a:lnTo>
                      <a:pt x="1607" y="750"/>
                    </a:lnTo>
                    <a:lnTo>
                      <a:pt x="1609" y="750"/>
                    </a:lnTo>
                    <a:lnTo>
                      <a:pt x="1612" y="750"/>
                    </a:lnTo>
                    <a:lnTo>
                      <a:pt x="1614" y="750"/>
                    </a:lnTo>
                    <a:lnTo>
                      <a:pt x="1616" y="750"/>
                    </a:lnTo>
                    <a:lnTo>
                      <a:pt x="1619" y="750"/>
                    </a:lnTo>
                    <a:lnTo>
                      <a:pt x="1621" y="750"/>
                    </a:lnTo>
                    <a:lnTo>
                      <a:pt x="1624" y="750"/>
                    </a:lnTo>
                    <a:lnTo>
                      <a:pt x="1626" y="750"/>
                    </a:lnTo>
                    <a:lnTo>
                      <a:pt x="1629" y="750"/>
                    </a:lnTo>
                    <a:lnTo>
                      <a:pt x="1631" y="750"/>
                    </a:lnTo>
                    <a:lnTo>
                      <a:pt x="1633" y="750"/>
                    </a:lnTo>
                    <a:lnTo>
                      <a:pt x="1636" y="750"/>
                    </a:lnTo>
                    <a:lnTo>
                      <a:pt x="1638" y="750"/>
                    </a:lnTo>
                    <a:lnTo>
                      <a:pt x="1641" y="750"/>
                    </a:lnTo>
                    <a:lnTo>
                      <a:pt x="1643" y="750"/>
                    </a:lnTo>
                    <a:lnTo>
                      <a:pt x="1645" y="750"/>
                    </a:lnTo>
                    <a:lnTo>
                      <a:pt x="1648" y="750"/>
                    </a:lnTo>
                    <a:lnTo>
                      <a:pt x="1650" y="750"/>
                    </a:lnTo>
                    <a:lnTo>
                      <a:pt x="1653" y="750"/>
                    </a:lnTo>
                    <a:lnTo>
                      <a:pt x="1655" y="750"/>
                    </a:lnTo>
                    <a:lnTo>
                      <a:pt x="1657" y="750"/>
                    </a:lnTo>
                    <a:lnTo>
                      <a:pt x="1660" y="750"/>
                    </a:lnTo>
                    <a:lnTo>
                      <a:pt x="1662" y="750"/>
                    </a:lnTo>
                    <a:lnTo>
                      <a:pt x="1665" y="750"/>
                    </a:lnTo>
                    <a:lnTo>
                      <a:pt x="1667" y="750"/>
                    </a:lnTo>
                    <a:lnTo>
                      <a:pt x="1670" y="750"/>
                    </a:lnTo>
                    <a:lnTo>
                      <a:pt x="1672" y="750"/>
                    </a:lnTo>
                    <a:lnTo>
                      <a:pt x="1674" y="750"/>
                    </a:lnTo>
                    <a:lnTo>
                      <a:pt x="1677" y="750"/>
                    </a:lnTo>
                    <a:lnTo>
                      <a:pt x="1679" y="750"/>
                    </a:lnTo>
                    <a:lnTo>
                      <a:pt x="1682" y="750"/>
                    </a:lnTo>
                    <a:lnTo>
                      <a:pt x="1684" y="750"/>
                    </a:lnTo>
                    <a:lnTo>
                      <a:pt x="1686" y="750"/>
                    </a:lnTo>
                    <a:lnTo>
                      <a:pt x="1689" y="750"/>
                    </a:lnTo>
                    <a:lnTo>
                      <a:pt x="1691" y="750"/>
                    </a:lnTo>
                    <a:lnTo>
                      <a:pt x="1694" y="750"/>
                    </a:lnTo>
                    <a:lnTo>
                      <a:pt x="1696" y="750"/>
                    </a:lnTo>
                    <a:lnTo>
                      <a:pt x="1698" y="750"/>
                    </a:lnTo>
                    <a:lnTo>
                      <a:pt x="1701" y="750"/>
                    </a:lnTo>
                    <a:lnTo>
                      <a:pt x="1703" y="750"/>
                    </a:lnTo>
                    <a:lnTo>
                      <a:pt x="1706" y="750"/>
                    </a:lnTo>
                    <a:lnTo>
                      <a:pt x="1708" y="750"/>
                    </a:lnTo>
                    <a:lnTo>
                      <a:pt x="1711" y="750"/>
                    </a:lnTo>
                    <a:lnTo>
                      <a:pt x="1713" y="750"/>
                    </a:lnTo>
                    <a:lnTo>
                      <a:pt x="1715" y="750"/>
                    </a:lnTo>
                    <a:lnTo>
                      <a:pt x="1718" y="750"/>
                    </a:lnTo>
                    <a:lnTo>
                      <a:pt x="1720" y="750"/>
                    </a:lnTo>
                    <a:lnTo>
                      <a:pt x="1723" y="750"/>
                    </a:lnTo>
                    <a:lnTo>
                      <a:pt x="1725" y="750"/>
                    </a:lnTo>
                    <a:lnTo>
                      <a:pt x="1727" y="750"/>
                    </a:lnTo>
                    <a:lnTo>
                      <a:pt x="1730" y="750"/>
                    </a:lnTo>
                    <a:lnTo>
                      <a:pt x="1732" y="750"/>
                    </a:lnTo>
                    <a:lnTo>
                      <a:pt x="1735" y="750"/>
                    </a:lnTo>
                    <a:lnTo>
                      <a:pt x="1737" y="750"/>
                    </a:lnTo>
                    <a:lnTo>
                      <a:pt x="1740" y="750"/>
                    </a:lnTo>
                    <a:lnTo>
                      <a:pt x="1742" y="750"/>
                    </a:lnTo>
                    <a:lnTo>
                      <a:pt x="1744" y="750"/>
                    </a:lnTo>
                    <a:lnTo>
                      <a:pt x="1747" y="750"/>
                    </a:lnTo>
                    <a:lnTo>
                      <a:pt x="1749" y="750"/>
                    </a:lnTo>
                    <a:lnTo>
                      <a:pt x="1752" y="750"/>
                    </a:lnTo>
                    <a:lnTo>
                      <a:pt x="1754" y="750"/>
                    </a:lnTo>
                    <a:lnTo>
                      <a:pt x="1756" y="750"/>
                    </a:lnTo>
                    <a:lnTo>
                      <a:pt x="1759" y="750"/>
                    </a:lnTo>
                    <a:lnTo>
                      <a:pt x="1761" y="750"/>
                    </a:lnTo>
                    <a:lnTo>
                      <a:pt x="1764" y="750"/>
                    </a:lnTo>
                    <a:lnTo>
                      <a:pt x="1766" y="750"/>
                    </a:lnTo>
                    <a:lnTo>
                      <a:pt x="1768" y="750"/>
                    </a:lnTo>
                    <a:lnTo>
                      <a:pt x="1771" y="750"/>
                    </a:lnTo>
                    <a:lnTo>
                      <a:pt x="1773" y="750"/>
                    </a:lnTo>
                    <a:lnTo>
                      <a:pt x="1776" y="750"/>
                    </a:lnTo>
                    <a:lnTo>
                      <a:pt x="1778" y="750"/>
                    </a:lnTo>
                    <a:lnTo>
                      <a:pt x="1781" y="750"/>
                    </a:lnTo>
                    <a:lnTo>
                      <a:pt x="1783" y="750"/>
                    </a:lnTo>
                    <a:lnTo>
                      <a:pt x="1785" y="750"/>
                    </a:lnTo>
                    <a:lnTo>
                      <a:pt x="1788" y="750"/>
                    </a:lnTo>
                    <a:lnTo>
                      <a:pt x="1790" y="750"/>
                    </a:lnTo>
                    <a:lnTo>
                      <a:pt x="1793" y="750"/>
                    </a:lnTo>
                    <a:lnTo>
                      <a:pt x="1795" y="750"/>
                    </a:lnTo>
                    <a:lnTo>
                      <a:pt x="1797" y="750"/>
                    </a:lnTo>
                    <a:lnTo>
                      <a:pt x="1800" y="750"/>
                    </a:lnTo>
                    <a:lnTo>
                      <a:pt x="1802" y="750"/>
                    </a:lnTo>
                    <a:lnTo>
                      <a:pt x="1805" y="750"/>
                    </a:lnTo>
                    <a:lnTo>
                      <a:pt x="1807" y="750"/>
                    </a:lnTo>
                    <a:lnTo>
                      <a:pt x="1809" y="750"/>
                    </a:lnTo>
                    <a:lnTo>
                      <a:pt x="1812" y="750"/>
                    </a:lnTo>
                    <a:lnTo>
                      <a:pt x="1814" y="750"/>
                    </a:lnTo>
                    <a:lnTo>
                      <a:pt x="1817" y="750"/>
                    </a:lnTo>
                    <a:lnTo>
                      <a:pt x="1819" y="750"/>
                    </a:lnTo>
                    <a:lnTo>
                      <a:pt x="1822" y="750"/>
                    </a:lnTo>
                    <a:lnTo>
                      <a:pt x="1824" y="750"/>
                    </a:lnTo>
                    <a:lnTo>
                      <a:pt x="1826" y="750"/>
                    </a:lnTo>
                    <a:lnTo>
                      <a:pt x="1829" y="750"/>
                    </a:lnTo>
                    <a:lnTo>
                      <a:pt x="1831" y="750"/>
                    </a:lnTo>
                    <a:lnTo>
                      <a:pt x="1834" y="750"/>
                    </a:lnTo>
                    <a:lnTo>
                      <a:pt x="1836" y="750"/>
                    </a:lnTo>
                    <a:lnTo>
                      <a:pt x="1838" y="750"/>
                    </a:lnTo>
                    <a:lnTo>
                      <a:pt x="1841" y="750"/>
                    </a:lnTo>
                    <a:lnTo>
                      <a:pt x="1843" y="750"/>
                    </a:lnTo>
                    <a:lnTo>
                      <a:pt x="1846" y="750"/>
                    </a:lnTo>
                    <a:lnTo>
                      <a:pt x="1848" y="750"/>
                    </a:lnTo>
                    <a:lnTo>
                      <a:pt x="1851" y="750"/>
                    </a:lnTo>
                    <a:lnTo>
                      <a:pt x="1853" y="750"/>
                    </a:lnTo>
                    <a:lnTo>
                      <a:pt x="1855" y="750"/>
                    </a:lnTo>
                    <a:lnTo>
                      <a:pt x="1858" y="750"/>
                    </a:lnTo>
                    <a:lnTo>
                      <a:pt x="1860" y="750"/>
                    </a:lnTo>
                    <a:lnTo>
                      <a:pt x="1863" y="750"/>
                    </a:lnTo>
                    <a:lnTo>
                      <a:pt x="1865" y="750"/>
                    </a:lnTo>
                    <a:lnTo>
                      <a:pt x="1867" y="750"/>
                    </a:lnTo>
                    <a:lnTo>
                      <a:pt x="1870" y="750"/>
                    </a:lnTo>
                    <a:lnTo>
                      <a:pt x="1872" y="750"/>
                    </a:lnTo>
                    <a:lnTo>
                      <a:pt x="1875" y="750"/>
                    </a:lnTo>
                    <a:lnTo>
                      <a:pt x="1877" y="750"/>
                    </a:lnTo>
                    <a:lnTo>
                      <a:pt x="1879" y="750"/>
                    </a:lnTo>
                    <a:lnTo>
                      <a:pt x="1882" y="750"/>
                    </a:lnTo>
                    <a:lnTo>
                      <a:pt x="1884" y="750"/>
                    </a:lnTo>
                    <a:lnTo>
                      <a:pt x="1887" y="750"/>
                    </a:lnTo>
                    <a:lnTo>
                      <a:pt x="1889" y="750"/>
                    </a:lnTo>
                    <a:lnTo>
                      <a:pt x="1892" y="750"/>
                    </a:lnTo>
                    <a:lnTo>
                      <a:pt x="1894" y="750"/>
                    </a:lnTo>
                    <a:lnTo>
                      <a:pt x="1896" y="750"/>
                    </a:lnTo>
                    <a:lnTo>
                      <a:pt x="1899" y="750"/>
                    </a:lnTo>
                    <a:lnTo>
                      <a:pt x="1901" y="750"/>
                    </a:lnTo>
                    <a:lnTo>
                      <a:pt x="1904" y="750"/>
                    </a:lnTo>
                    <a:lnTo>
                      <a:pt x="1906" y="750"/>
                    </a:lnTo>
                    <a:lnTo>
                      <a:pt x="1908" y="750"/>
                    </a:lnTo>
                    <a:lnTo>
                      <a:pt x="1911" y="750"/>
                    </a:lnTo>
                    <a:lnTo>
                      <a:pt x="1913" y="750"/>
                    </a:lnTo>
                    <a:lnTo>
                      <a:pt x="1916" y="750"/>
                    </a:lnTo>
                    <a:lnTo>
                      <a:pt x="1918" y="750"/>
                    </a:lnTo>
                    <a:lnTo>
                      <a:pt x="1920" y="750"/>
                    </a:lnTo>
                    <a:lnTo>
                      <a:pt x="1923" y="750"/>
                    </a:lnTo>
                    <a:lnTo>
                      <a:pt x="1925" y="750"/>
                    </a:lnTo>
                    <a:lnTo>
                      <a:pt x="1928" y="750"/>
                    </a:lnTo>
                    <a:lnTo>
                      <a:pt x="1930" y="750"/>
                    </a:lnTo>
                    <a:lnTo>
                      <a:pt x="1933" y="750"/>
                    </a:lnTo>
                    <a:lnTo>
                      <a:pt x="1935" y="750"/>
                    </a:lnTo>
                    <a:lnTo>
                      <a:pt x="1937" y="750"/>
                    </a:lnTo>
                    <a:lnTo>
                      <a:pt x="1940" y="750"/>
                    </a:lnTo>
                    <a:lnTo>
                      <a:pt x="1942" y="750"/>
                    </a:lnTo>
                    <a:lnTo>
                      <a:pt x="1945" y="750"/>
                    </a:lnTo>
                    <a:lnTo>
                      <a:pt x="1947" y="750"/>
                    </a:lnTo>
                    <a:lnTo>
                      <a:pt x="1949" y="750"/>
                    </a:lnTo>
                    <a:lnTo>
                      <a:pt x="1952" y="750"/>
                    </a:lnTo>
                    <a:lnTo>
                      <a:pt x="1954" y="750"/>
                    </a:lnTo>
                    <a:lnTo>
                      <a:pt x="1957" y="750"/>
                    </a:lnTo>
                    <a:lnTo>
                      <a:pt x="1959" y="750"/>
                    </a:lnTo>
                    <a:lnTo>
                      <a:pt x="1961" y="750"/>
                    </a:lnTo>
                    <a:lnTo>
                      <a:pt x="1964" y="750"/>
                    </a:lnTo>
                    <a:lnTo>
                      <a:pt x="1966" y="750"/>
                    </a:lnTo>
                    <a:lnTo>
                      <a:pt x="1969" y="750"/>
                    </a:lnTo>
                    <a:lnTo>
                      <a:pt x="1971" y="750"/>
                    </a:lnTo>
                    <a:lnTo>
                      <a:pt x="1974" y="750"/>
                    </a:lnTo>
                    <a:lnTo>
                      <a:pt x="1976" y="750"/>
                    </a:lnTo>
                    <a:lnTo>
                      <a:pt x="1978" y="750"/>
                    </a:lnTo>
                    <a:lnTo>
                      <a:pt x="1981" y="750"/>
                    </a:lnTo>
                    <a:lnTo>
                      <a:pt x="1983" y="750"/>
                    </a:lnTo>
                    <a:lnTo>
                      <a:pt x="1986" y="750"/>
                    </a:lnTo>
                    <a:lnTo>
                      <a:pt x="1988" y="750"/>
                    </a:lnTo>
                    <a:lnTo>
                      <a:pt x="1990" y="750"/>
                    </a:lnTo>
                    <a:lnTo>
                      <a:pt x="1993" y="750"/>
                    </a:lnTo>
                    <a:lnTo>
                      <a:pt x="1995" y="750"/>
                    </a:lnTo>
                    <a:lnTo>
                      <a:pt x="1998" y="750"/>
                    </a:lnTo>
                    <a:lnTo>
                      <a:pt x="2000" y="750"/>
                    </a:lnTo>
                    <a:lnTo>
                      <a:pt x="2003" y="750"/>
                    </a:lnTo>
                    <a:lnTo>
                      <a:pt x="2005" y="750"/>
                    </a:lnTo>
                    <a:lnTo>
                      <a:pt x="2007" y="750"/>
                    </a:lnTo>
                    <a:lnTo>
                      <a:pt x="2010" y="750"/>
                    </a:lnTo>
                    <a:lnTo>
                      <a:pt x="2012" y="750"/>
                    </a:lnTo>
                    <a:lnTo>
                      <a:pt x="2015" y="750"/>
                    </a:lnTo>
                    <a:lnTo>
                      <a:pt x="2017" y="75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" name="Freeform 14965"/>
              <p:cNvSpPr>
                <a:spLocks/>
              </p:cNvSpPr>
              <p:nvPr/>
            </p:nvSpPr>
            <p:spPr bwMode="auto">
              <a:xfrm>
                <a:off x="553083" y="2569567"/>
                <a:ext cx="2803025" cy="505032"/>
              </a:xfrm>
              <a:custGeom>
                <a:avLst/>
                <a:gdLst>
                  <a:gd name="T0" fmla="*/ 29 w 2017"/>
                  <a:gd name="T1" fmla="*/ 566 h 566"/>
                  <a:gd name="T2" fmla="*/ 63 w 2017"/>
                  <a:gd name="T3" fmla="*/ 566 h 566"/>
                  <a:gd name="T4" fmla="*/ 96 w 2017"/>
                  <a:gd name="T5" fmla="*/ 566 h 566"/>
                  <a:gd name="T6" fmla="*/ 130 w 2017"/>
                  <a:gd name="T7" fmla="*/ 566 h 566"/>
                  <a:gd name="T8" fmla="*/ 164 w 2017"/>
                  <a:gd name="T9" fmla="*/ 566 h 566"/>
                  <a:gd name="T10" fmla="*/ 198 w 2017"/>
                  <a:gd name="T11" fmla="*/ 566 h 566"/>
                  <a:gd name="T12" fmla="*/ 232 w 2017"/>
                  <a:gd name="T13" fmla="*/ 566 h 566"/>
                  <a:gd name="T14" fmla="*/ 265 w 2017"/>
                  <a:gd name="T15" fmla="*/ 566 h 566"/>
                  <a:gd name="T16" fmla="*/ 299 w 2017"/>
                  <a:gd name="T17" fmla="*/ 566 h 566"/>
                  <a:gd name="T18" fmla="*/ 333 w 2017"/>
                  <a:gd name="T19" fmla="*/ 566 h 566"/>
                  <a:gd name="T20" fmla="*/ 367 w 2017"/>
                  <a:gd name="T21" fmla="*/ 566 h 566"/>
                  <a:gd name="T22" fmla="*/ 400 w 2017"/>
                  <a:gd name="T23" fmla="*/ 566 h 566"/>
                  <a:gd name="T24" fmla="*/ 434 w 2017"/>
                  <a:gd name="T25" fmla="*/ 566 h 566"/>
                  <a:gd name="T26" fmla="*/ 468 w 2017"/>
                  <a:gd name="T27" fmla="*/ 566 h 566"/>
                  <a:gd name="T28" fmla="*/ 502 w 2017"/>
                  <a:gd name="T29" fmla="*/ 566 h 566"/>
                  <a:gd name="T30" fmla="*/ 536 w 2017"/>
                  <a:gd name="T31" fmla="*/ 566 h 566"/>
                  <a:gd name="T32" fmla="*/ 569 w 2017"/>
                  <a:gd name="T33" fmla="*/ 566 h 566"/>
                  <a:gd name="T34" fmla="*/ 603 w 2017"/>
                  <a:gd name="T35" fmla="*/ 566 h 566"/>
                  <a:gd name="T36" fmla="*/ 637 w 2017"/>
                  <a:gd name="T37" fmla="*/ 566 h 566"/>
                  <a:gd name="T38" fmla="*/ 671 w 2017"/>
                  <a:gd name="T39" fmla="*/ 566 h 566"/>
                  <a:gd name="T40" fmla="*/ 704 w 2017"/>
                  <a:gd name="T41" fmla="*/ 566 h 566"/>
                  <a:gd name="T42" fmla="*/ 738 w 2017"/>
                  <a:gd name="T43" fmla="*/ 566 h 566"/>
                  <a:gd name="T44" fmla="*/ 772 w 2017"/>
                  <a:gd name="T45" fmla="*/ 566 h 566"/>
                  <a:gd name="T46" fmla="*/ 806 w 2017"/>
                  <a:gd name="T47" fmla="*/ 566 h 566"/>
                  <a:gd name="T48" fmla="*/ 840 w 2017"/>
                  <a:gd name="T49" fmla="*/ 566 h 566"/>
                  <a:gd name="T50" fmla="*/ 873 w 2017"/>
                  <a:gd name="T51" fmla="*/ 566 h 566"/>
                  <a:gd name="T52" fmla="*/ 907 w 2017"/>
                  <a:gd name="T53" fmla="*/ 566 h 566"/>
                  <a:gd name="T54" fmla="*/ 941 w 2017"/>
                  <a:gd name="T55" fmla="*/ 566 h 566"/>
                  <a:gd name="T56" fmla="*/ 975 w 2017"/>
                  <a:gd name="T57" fmla="*/ 566 h 566"/>
                  <a:gd name="T58" fmla="*/ 1008 w 2017"/>
                  <a:gd name="T59" fmla="*/ 566 h 566"/>
                  <a:gd name="T60" fmla="*/ 1042 w 2017"/>
                  <a:gd name="T61" fmla="*/ 566 h 566"/>
                  <a:gd name="T62" fmla="*/ 1076 w 2017"/>
                  <a:gd name="T63" fmla="*/ 562 h 566"/>
                  <a:gd name="T64" fmla="*/ 1110 w 2017"/>
                  <a:gd name="T65" fmla="*/ 412 h 566"/>
                  <a:gd name="T66" fmla="*/ 1144 w 2017"/>
                  <a:gd name="T67" fmla="*/ 2 h 566"/>
                  <a:gd name="T68" fmla="*/ 1177 w 2017"/>
                  <a:gd name="T69" fmla="*/ 376 h 566"/>
                  <a:gd name="T70" fmla="*/ 1211 w 2017"/>
                  <a:gd name="T71" fmla="*/ 550 h 566"/>
                  <a:gd name="T72" fmla="*/ 1245 w 2017"/>
                  <a:gd name="T73" fmla="*/ 566 h 566"/>
                  <a:gd name="T74" fmla="*/ 1279 w 2017"/>
                  <a:gd name="T75" fmla="*/ 566 h 566"/>
                  <a:gd name="T76" fmla="*/ 1312 w 2017"/>
                  <a:gd name="T77" fmla="*/ 566 h 566"/>
                  <a:gd name="T78" fmla="*/ 1346 w 2017"/>
                  <a:gd name="T79" fmla="*/ 566 h 566"/>
                  <a:gd name="T80" fmla="*/ 1380 w 2017"/>
                  <a:gd name="T81" fmla="*/ 566 h 566"/>
                  <a:gd name="T82" fmla="*/ 1414 w 2017"/>
                  <a:gd name="T83" fmla="*/ 566 h 566"/>
                  <a:gd name="T84" fmla="*/ 1448 w 2017"/>
                  <a:gd name="T85" fmla="*/ 566 h 566"/>
                  <a:gd name="T86" fmla="*/ 1481 w 2017"/>
                  <a:gd name="T87" fmla="*/ 566 h 566"/>
                  <a:gd name="T88" fmla="*/ 1515 w 2017"/>
                  <a:gd name="T89" fmla="*/ 566 h 566"/>
                  <a:gd name="T90" fmla="*/ 1549 w 2017"/>
                  <a:gd name="T91" fmla="*/ 566 h 566"/>
                  <a:gd name="T92" fmla="*/ 1583 w 2017"/>
                  <a:gd name="T93" fmla="*/ 566 h 566"/>
                  <a:gd name="T94" fmla="*/ 1616 w 2017"/>
                  <a:gd name="T95" fmla="*/ 566 h 566"/>
                  <a:gd name="T96" fmla="*/ 1650 w 2017"/>
                  <a:gd name="T97" fmla="*/ 566 h 566"/>
                  <a:gd name="T98" fmla="*/ 1684 w 2017"/>
                  <a:gd name="T99" fmla="*/ 566 h 566"/>
                  <a:gd name="T100" fmla="*/ 1718 w 2017"/>
                  <a:gd name="T101" fmla="*/ 566 h 566"/>
                  <a:gd name="T102" fmla="*/ 1752 w 2017"/>
                  <a:gd name="T103" fmla="*/ 566 h 566"/>
                  <a:gd name="T104" fmla="*/ 1785 w 2017"/>
                  <a:gd name="T105" fmla="*/ 566 h 566"/>
                  <a:gd name="T106" fmla="*/ 1819 w 2017"/>
                  <a:gd name="T107" fmla="*/ 566 h 566"/>
                  <a:gd name="T108" fmla="*/ 1853 w 2017"/>
                  <a:gd name="T109" fmla="*/ 566 h 566"/>
                  <a:gd name="T110" fmla="*/ 1887 w 2017"/>
                  <a:gd name="T111" fmla="*/ 566 h 566"/>
                  <a:gd name="T112" fmla="*/ 1920 w 2017"/>
                  <a:gd name="T113" fmla="*/ 566 h 566"/>
                  <a:gd name="T114" fmla="*/ 1954 w 2017"/>
                  <a:gd name="T115" fmla="*/ 566 h 566"/>
                  <a:gd name="T116" fmla="*/ 1988 w 2017"/>
                  <a:gd name="T117" fmla="*/ 566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566">
                    <a:moveTo>
                      <a:pt x="0" y="566"/>
                    </a:moveTo>
                    <a:lnTo>
                      <a:pt x="0" y="566"/>
                    </a:lnTo>
                    <a:lnTo>
                      <a:pt x="2" y="566"/>
                    </a:lnTo>
                    <a:lnTo>
                      <a:pt x="5" y="566"/>
                    </a:lnTo>
                    <a:lnTo>
                      <a:pt x="7" y="566"/>
                    </a:lnTo>
                    <a:lnTo>
                      <a:pt x="10" y="566"/>
                    </a:lnTo>
                    <a:lnTo>
                      <a:pt x="12" y="566"/>
                    </a:lnTo>
                    <a:lnTo>
                      <a:pt x="14" y="566"/>
                    </a:lnTo>
                    <a:lnTo>
                      <a:pt x="17" y="566"/>
                    </a:lnTo>
                    <a:lnTo>
                      <a:pt x="19" y="566"/>
                    </a:lnTo>
                    <a:lnTo>
                      <a:pt x="22" y="566"/>
                    </a:lnTo>
                    <a:lnTo>
                      <a:pt x="24" y="566"/>
                    </a:lnTo>
                    <a:lnTo>
                      <a:pt x="26" y="566"/>
                    </a:lnTo>
                    <a:lnTo>
                      <a:pt x="29" y="566"/>
                    </a:lnTo>
                    <a:lnTo>
                      <a:pt x="31" y="566"/>
                    </a:lnTo>
                    <a:lnTo>
                      <a:pt x="34" y="566"/>
                    </a:lnTo>
                    <a:lnTo>
                      <a:pt x="36" y="566"/>
                    </a:lnTo>
                    <a:lnTo>
                      <a:pt x="39" y="566"/>
                    </a:lnTo>
                    <a:lnTo>
                      <a:pt x="41" y="566"/>
                    </a:lnTo>
                    <a:lnTo>
                      <a:pt x="43" y="566"/>
                    </a:lnTo>
                    <a:lnTo>
                      <a:pt x="46" y="566"/>
                    </a:lnTo>
                    <a:lnTo>
                      <a:pt x="48" y="566"/>
                    </a:lnTo>
                    <a:lnTo>
                      <a:pt x="51" y="566"/>
                    </a:lnTo>
                    <a:lnTo>
                      <a:pt x="53" y="566"/>
                    </a:lnTo>
                    <a:lnTo>
                      <a:pt x="55" y="566"/>
                    </a:lnTo>
                    <a:lnTo>
                      <a:pt x="58" y="566"/>
                    </a:lnTo>
                    <a:lnTo>
                      <a:pt x="60" y="566"/>
                    </a:lnTo>
                    <a:lnTo>
                      <a:pt x="63" y="566"/>
                    </a:lnTo>
                    <a:lnTo>
                      <a:pt x="65" y="566"/>
                    </a:lnTo>
                    <a:lnTo>
                      <a:pt x="67" y="566"/>
                    </a:lnTo>
                    <a:lnTo>
                      <a:pt x="70" y="566"/>
                    </a:lnTo>
                    <a:lnTo>
                      <a:pt x="72" y="566"/>
                    </a:lnTo>
                    <a:lnTo>
                      <a:pt x="75" y="566"/>
                    </a:lnTo>
                    <a:lnTo>
                      <a:pt x="77" y="566"/>
                    </a:lnTo>
                    <a:lnTo>
                      <a:pt x="80" y="566"/>
                    </a:lnTo>
                    <a:lnTo>
                      <a:pt x="82" y="566"/>
                    </a:lnTo>
                    <a:lnTo>
                      <a:pt x="84" y="566"/>
                    </a:lnTo>
                    <a:lnTo>
                      <a:pt x="87" y="566"/>
                    </a:lnTo>
                    <a:lnTo>
                      <a:pt x="89" y="566"/>
                    </a:lnTo>
                    <a:lnTo>
                      <a:pt x="92" y="566"/>
                    </a:lnTo>
                    <a:lnTo>
                      <a:pt x="94" y="566"/>
                    </a:lnTo>
                    <a:lnTo>
                      <a:pt x="96" y="566"/>
                    </a:lnTo>
                    <a:lnTo>
                      <a:pt x="99" y="566"/>
                    </a:lnTo>
                    <a:lnTo>
                      <a:pt x="101" y="566"/>
                    </a:lnTo>
                    <a:lnTo>
                      <a:pt x="104" y="566"/>
                    </a:lnTo>
                    <a:lnTo>
                      <a:pt x="106" y="566"/>
                    </a:lnTo>
                    <a:lnTo>
                      <a:pt x="108" y="566"/>
                    </a:lnTo>
                    <a:lnTo>
                      <a:pt x="111" y="566"/>
                    </a:lnTo>
                    <a:lnTo>
                      <a:pt x="113" y="566"/>
                    </a:lnTo>
                    <a:lnTo>
                      <a:pt x="116" y="566"/>
                    </a:lnTo>
                    <a:lnTo>
                      <a:pt x="118" y="566"/>
                    </a:lnTo>
                    <a:lnTo>
                      <a:pt x="121" y="566"/>
                    </a:lnTo>
                    <a:lnTo>
                      <a:pt x="123" y="566"/>
                    </a:lnTo>
                    <a:lnTo>
                      <a:pt x="125" y="566"/>
                    </a:lnTo>
                    <a:lnTo>
                      <a:pt x="128" y="566"/>
                    </a:lnTo>
                    <a:lnTo>
                      <a:pt x="130" y="566"/>
                    </a:lnTo>
                    <a:lnTo>
                      <a:pt x="133" y="566"/>
                    </a:lnTo>
                    <a:lnTo>
                      <a:pt x="135" y="566"/>
                    </a:lnTo>
                    <a:lnTo>
                      <a:pt x="137" y="566"/>
                    </a:lnTo>
                    <a:lnTo>
                      <a:pt x="140" y="566"/>
                    </a:lnTo>
                    <a:lnTo>
                      <a:pt x="142" y="566"/>
                    </a:lnTo>
                    <a:lnTo>
                      <a:pt x="145" y="566"/>
                    </a:lnTo>
                    <a:lnTo>
                      <a:pt x="147" y="566"/>
                    </a:lnTo>
                    <a:lnTo>
                      <a:pt x="150" y="566"/>
                    </a:lnTo>
                    <a:lnTo>
                      <a:pt x="152" y="566"/>
                    </a:lnTo>
                    <a:lnTo>
                      <a:pt x="154" y="566"/>
                    </a:lnTo>
                    <a:lnTo>
                      <a:pt x="157" y="566"/>
                    </a:lnTo>
                    <a:lnTo>
                      <a:pt x="159" y="566"/>
                    </a:lnTo>
                    <a:lnTo>
                      <a:pt x="162" y="566"/>
                    </a:lnTo>
                    <a:lnTo>
                      <a:pt x="164" y="566"/>
                    </a:lnTo>
                    <a:lnTo>
                      <a:pt x="166" y="566"/>
                    </a:lnTo>
                    <a:lnTo>
                      <a:pt x="169" y="566"/>
                    </a:lnTo>
                    <a:lnTo>
                      <a:pt x="171" y="566"/>
                    </a:lnTo>
                    <a:lnTo>
                      <a:pt x="174" y="566"/>
                    </a:lnTo>
                    <a:lnTo>
                      <a:pt x="176" y="566"/>
                    </a:lnTo>
                    <a:lnTo>
                      <a:pt x="178" y="566"/>
                    </a:lnTo>
                    <a:lnTo>
                      <a:pt x="181" y="566"/>
                    </a:lnTo>
                    <a:lnTo>
                      <a:pt x="183" y="566"/>
                    </a:lnTo>
                    <a:lnTo>
                      <a:pt x="186" y="566"/>
                    </a:lnTo>
                    <a:lnTo>
                      <a:pt x="188" y="566"/>
                    </a:lnTo>
                    <a:lnTo>
                      <a:pt x="191" y="566"/>
                    </a:lnTo>
                    <a:lnTo>
                      <a:pt x="193" y="566"/>
                    </a:lnTo>
                    <a:lnTo>
                      <a:pt x="195" y="566"/>
                    </a:lnTo>
                    <a:lnTo>
                      <a:pt x="198" y="566"/>
                    </a:lnTo>
                    <a:lnTo>
                      <a:pt x="200" y="566"/>
                    </a:lnTo>
                    <a:lnTo>
                      <a:pt x="203" y="566"/>
                    </a:lnTo>
                    <a:lnTo>
                      <a:pt x="205" y="566"/>
                    </a:lnTo>
                    <a:lnTo>
                      <a:pt x="207" y="566"/>
                    </a:lnTo>
                    <a:lnTo>
                      <a:pt x="210" y="566"/>
                    </a:lnTo>
                    <a:lnTo>
                      <a:pt x="212" y="566"/>
                    </a:lnTo>
                    <a:lnTo>
                      <a:pt x="215" y="566"/>
                    </a:lnTo>
                    <a:lnTo>
                      <a:pt x="217" y="566"/>
                    </a:lnTo>
                    <a:lnTo>
                      <a:pt x="219" y="566"/>
                    </a:lnTo>
                    <a:lnTo>
                      <a:pt x="222" y="566"/>
                    </a:lnTo>
                    <a:lnTo>
                      <a:pt x="224" y="566"/>
                    </a:lnTo>
                    <a:lnTo>
                      <a:pt x="227" y="566"/>
                    </a:lnTo>
                    <a:lnTo>
                      <a:pt x="229" y="566"/>
                    </a:lnTo>
                    <a:lnTo>
                      <a:pt x="232" y="566"/>
                    </a:lnTo>
                    <a:lnTo>
                      <a:pt x="234" y="566"/>
                    </a:lnTo>
                    <a:lnTo>
                      <a:pt x="236" y="566"/>
                    </a:lnTo>
                    <a:lnTo>
                      <a:pt x="239" y="566"/>
                    </a:lnTo>
                    <a:lnTo>
                      <a:pt x="241" y="566"/>
                    </a:lnTo>
                    <a:lnTo>
                      <a:pt x="244" y="566"/>
                    </a:lnTo>
                    <a:lnTo>
                      <a:pt x="246" y="566"/>
                    </a:lnTo>
                    <a:lnTo>
                      <a:pt x="248" y="566"/>
                    </a:lnTo>
                    <a:lnTo>
                      <a:pt x="251" y="566"/>
                    </a:lnTo>
                    <a:lnTo>
                      <a:pt x="253" y="566"/>
                    </a:lnTo>
                    <a:lnTo>
                      <a:pt x="256" y="566"/>
                    </a:lnTo>
                    <a:lnTo>
                      <a:pt x="258" y="566"/>
                    </a:lnTo>
                    <a:lnTo>
                      <a:pt x="260" y="566"/>
                    </a:lnTo>
                    <a:lnTo>
                      <a:pt x="263" y="566"/>
                    </a:lnTo>
                    <a:lnTo>
                      <a:pt x="265" y="566"/>
                    </a:lnTo>
                    <a:lnTo>
                      <a:pt x="268" y="566"/>
                    </a:lnTo>
                    <a:lnTo>
                      <a:pt x="270" y="566"/>
                    </a:lnTo>
                    <a:lnTo>
                      <a:pt x="273" y="566"/>
                    </a:lnTo>
                    <a:lnTo>
                      <a:pt x="275" y="566"/>
                    </a:lnTo>
                    <a:lnTo>
                      <a:pt x="277" y="566"/>
                    </a:lnTo>
                    <a:lnTo>
                      <a:pt x="280" y="566"/>
                    </a:lnTo>
                    <a:lnTo>
                      <a:pt x="282" y="566"/>
                    </a:lnTo>
                    <a:lnTo>
                      <a:pt x="285" y="566"/>
                    </a:lnTo>
                    <a:lnTo>
                      <a:pt x="287" y="566"/>
                    </a:lnTo>
                    <a:lnTo>
                      <a:pt x="289" y="566"/>
                    </a:lnTo>
                    <a:lnTo>
                      <a:pt x="292" y="566"/>
                    </a:lnTo>
                    <a:lnTo>
                      <a:pt x="294" y="566"/>
                    </a:lnTo>
                    <a:lnTo>
                      <a:pt x="297" y="566"/>
                    </a:lnTo>
                    <a:lnTo>
                      <a:pt x="299" y="566"/>
                    </a:lnTo>
                    <a:lnTo>
                      <a:pt x="302" y="566"/>
                    </a:lnTo>
                    <a:lnTo>
                      <a:pt x="304" y="566"/>
                    </a:lnTo>
                    <a:lnTo>
                      <a:pt x="306" y="566"/>
                    </a:lnTo>
                    <a:lnTo>
                      <a:pt x="309" y="566"/>
                    </a:lnTo>
                    <a:lnTo>
                      <a:pt x="311" y="566"/>
                    </a:lnTo>
                    <a:lnTo>
                      <a:pt x="314" y="566"/>
                    </a:lnTo>
                    <a:lnTo>
                      <a:pt x="316" y="566"/>
                    </a:lnTo>
                    <a:lnTo>
                      <a:pt x="318" y="566"/>
                    </a:lnTo>
                    <a:lnTo>
                      <a:pt x="321" y="566"/>
                    </a:lnTo>
                    <a:lnTo>
                      <a:pt x="323" y="566"/>
                    </a:lnTo>
                    <a:lnTo>
                      <a:pt x="326" y="566"/>
                    </a:lnTo>
                    <a:lnTo>
                      <a:pt x="328" y="566"/>
                    </a:lnTo>
                    <a:lnTo>
                      <a:pt x="330" y="566"/>
                    </a:lnTo>
                    <a:lnTo>
                      <a:pt x="333" y="566"/>
                    </a:lnTo>
                    <a:lnTo>
                      <a:pt x="335" y="566"/>
                    </a:lnTo>
                    <a:lnTo>
                      <a:pt x="338" y="566"/>
                    </a:lnTo>
                    <a:lnTo>
                      <a:pt x="340" y="566"/>
                    </a:lnTo>
                    <a:lnTo>
                      <a:pt x="343" y="566"/>
                    </a:lnTo>
                    <a:lnTo>
                      <a:pt x="345" y="566"/>
                    </a:lnTo>
                    <a:lnTo>
                      <a:pt x="347" y="566"/>
                    </a:lnTo>
                    <a:lnTo>
                      <a:pt x="350" y="566"/>
                    </a:lnTo>
                    <a:lnTo>
                      <a:pt x="352" y="566"/>
                    </a:lnTo>
                    <a:lnTo>
                      <a:pt x="355" y="566"/>
                    </a:lnTo>
                    <a:lnTo>
                      <a:pt x="357" y="566"/>
                    </a:lnTo>
                    <a:lnTo>
                      <a:pt x="359" y="566"/>
                    </a:lnTo>
                    <a:lnTo>
                      <a:pt x="362" y="566"/>
                    </a:lnTo>
                    <a:lnTo>
                      <a:pt x="364" y="566"/>
                    </a:lnTo>
                    <a:lnTo>
                      <a:pt x="367" y="566"/>
                    </a:lnTo>
                    <a:lnTo>
                      <a:pt x="369" y="566"/>
                    </a:lnTo>
                    <a:lnTo>
                      <a:pt x="371" y="566"/>
                    </a:lnTo>
                    <a:lnTo>
                      <a:pt x="374" y="566"/>
                    </a:lnTo>
                    <a:lnTo>
                      <a:pt x="376" y="566"/>
                    </a:lnTo>
                    <a:lnTo>
                      <a:pt x="379" y="566"/>
                    </a:lnTo>
                    <a:lnTo>
                      <a:pt x="381" y="566"/>
                    </a:lnTo>
                    <a:lnTo>
                      <a:pt x="384" y="566"/>
                    </a:lnTo>
                    <a:lnTo>
                      <a:pt x="386" y="566"/>
                    </a:lnTo>
                    <a:lnTo>
                      <a:pt x="388" y="566"/>
                    </a:lnTo>
                    <a:lnTo>
                      <a:pt x="391" y="566"/>
                    </a:lnTo>
                    <a:lnTo>
                      <a:pt x="393" y="566"/>
                    </a:lnTo>
                    <a:lnTo>
                      <a:pt x="396" y="566"/>
                    </a:lnTo>
                    <a:lnTo>
                      <a:pt x="398" y="566"/>
                    </a:lnTo>
                    <a:lnTo>
                      <a:pt x="400" y="566"/>
                    </a:lnTo>
                    <a:lnTo>
                      <a:pt x="403" y="566"/>
                    </a:lnTo>
                    <a:lnTo>
                      <a:pt x="405" y="566"/>
                    </a:lnTo>
                    <a:lnTo>
                      <a:pt x="408" y="566"/>
                    </a:lnTo>
                    <a:lnTo>
                      <a:pt x="410" y="566"/>
                    </a:lnTo>
                    <a:lnTo>
                      <a:pt x="412" y="566"/>
                    </a:lnTo>
                    <a:lnTo>
                      <a:pt x="415" y="566"/>
                    </a:lnTo>
                    <a:lnTo>
                      <a:pt x="417" y="566"/>
                    </a:lnTo>
                    <a:lnTo>
                      <a:pt x="420" y="566"/>
                    </a:lnTo>
                    <a:lnTo>
                      <a:pt x="422" y="566"/>
                    </a:lnTo>
                    <a:lnTo>
                      <a:pt x="425" y="566"/>
                    </a:lnTo>
                    <a:lnTo>
                      <a:pt x="427" y="566"/>
                    </a:lnTo>
                    <a:lnTo>
                      <a:pt x="429" y="566"/>
                    </a:lnTo>
                    <a:lnTo>
                      <a:pt x="432" y="566"/>
                    </a:lnTo>
                    <a:lnTo>
                      <a:pt x="434" y="566"/>
                    </a:lnTo>
                    <a:lnTo>
                      <a:pt x="437" y="566"/>
                    </a:lnTo>
                    <a:lnTo>
                      <a:pt x="439" y="566"/>
                    </a:lnTo>
                    <a:lnTo>
                      <a:pt x="441" y="566"/>
                    </a:lnTo>
                    <a:lnTo>
                      <a:pt x="444" y="566"/>
                    </a:lnTo>
                    <a:lnTo>
                      <a:pt x="446" y="566"/>
                    </a:lnTo>
                    <a:lnTo>
                      <a:pt x="449" y="566"/>
                    </a:lnTo>
                    <a:lnTo>
                      <a:pt x="451" y="566"/>
                    </a:lnTo>
                    <a:lnTo>
                      <a:pt x="454" y="566"/>
                    </a:lnTo>
                    <a:lnTo>
                      <a:pt x="456" y="566"/>
                    </a:lnTo>
                    <a:lnTo>
                      <a:pt x="458" y="566"/>
                    </a:lnTo>
                    <a:lnTo>
                      <a:pt x="461" y="566"/>
                    </a:lnTo>
                    <a:lnTo>
                      <a:pt x="463" y="566"/>
                    </a:lnTo>
                    <a:lnTo>
                      <a:pt x="466" y="566"/>
                    </a:lnTo>
                    <a:lnTo>
                      <a:pt x="468" y="566"/>
                    </a:lnTo>
                    <a:lnTo>
                      <a:pt x="470" y="566"/>
                    </a:lnTo>
                    <a:lnTo>
                      <a:pt x="473" y="566"/>
                    </a:lnTo>
                    <a:lnTo>
                      <a:pt x="475" y="566"/>
                    </a:lnTo>
                    <a:lnTo>
                      <a:pt x="478" y="566"/>
                    </a:lnTo>
                    <a:lnTo>
                      <a:pt x="480" y="566"/>
                    </a:lnTo>
                    <a:lnTo>
                      <a:pt x="482" y="566"/>
                    </a:lnTo>
                    <a:lnTo>
                      <a:pt x="485" y="566"/>
                    </a:lnTo>
                    <a:lnTo>
                      <a:pt x="487" y="566"/>
                    </a:lnTo>
                    <a:lnTo>
                      <a:pt x="490" y="566"/>
                    </a:lnTo>
                    <a:lnTo>
                      <a:pt x="492" y="566"/>
                    </a:lnTo>
                    <a:lnTo>
                      <a:pt x="495" y="566"/>
                    </a:lnTo>
                    <a:lnTo>
                      <a:pt x="497" y="566"/>
                    </a:lnTo>
                    <a:lnTo>
                      <a:pt x="499" y="566"/>
                    </a:lnTo>
                    <a:lnTo>
                      <a:pt x="502" y="566"/>
                    </a:lnTo>
                    <a:lnTo>
                      <a:pt x="504" y="566"/>
                    </a:lnTo>
                    <a:lnTo>
                      <a:pt x="507" y="566"/>
                    </a:lnTo>
                    <a:lnTo>
                      <a:pt x="509" y="566"/>
                    </a:lnTo>
                    <a:lnTo>
                      <a:pt x="511" y="566"/>
                    </a:lnTo>
                    <a:lnTo>
                      <a:pt x="514" y="566"/>
                    </a:lnTo>
                    <a:lnTo>
                      <a:pt x="516" y="566"/>
                    </a:lnTo>
                    <a:lnTo>
                      <a:pt x="519" y="566"/>
                    </a:lnTo>
                    <a:lnTo>
                      <a:pt x="521" y="566"/>
                    </a:lnTo>
                    <a:lnTo>
                      <a:pt x="523" y="566"/>
                    </a:lnTo>
                    <a:lnTo>
                      <a:pt x="526" y="566"/>
                    </a:lnTo>
                    <a:lnTo>
                      <a:pt x="528" y="566"/>
                    </a:lnTo>
                    <a:lnTo>
                      <a:pt x="531" y="566"/>
                    </a:lnTo>
                    <a:lnTo>
                      <a:pt x="533" y="566"/>
                    </a:lnTo>
                    <a:lnTo>
                      <a:pt x="536" y="566"/>
                    </a:lnTo>
                    <a:lnTo>
                      <a:pt x="538" y="566"/>
                    </a:lnTo>
                    <a:lnTo>
                      <a:pt x="540" y="566"/>
                    </a:lnTo>
                    <a:lnTo>
                      <a:pt x="543" y="566"/>
                    </a:lnTo>
                    <a:lnTo>
                      <a:pt x="545" y="566"/>
                    </a:lnTo>
                    <a:lnTo>
                      <a:pt x="548" y="566"/>
                    </a:lnTo>
                    <a:lnTo>
                      <a:pt x="550" y="566"/>
                    </a:lnTo>
                    <a:lnTo>
                      <a:pt x="552" y="566"/>
                    </a:lnTo>
                    <a:lnTo>
                      <a:pt x="555" y="566"/>
                    </a:lnTo>
                    <a:lnTo>
                      <a:pt x="557" y="566"/>
                    </a:lnTo>
                    <a:lnTo>
                      <a:pt x="560" y="566"/>
                    </a:lnTo>
                    <a:lnTo>
                      <a:pt x="562" y="566"/>
                    </a:lnTo>
                    <a:lnTo>
                      <a:pt x="564" y="566"/>
                    </a:lnTo>
                    <a:lnTo>
                      <a:pt x="567" y="566"/>
                    </a:lnTo>
                    <a:lnTo>
                      <a:pt x="569" y="566"/>
                    </a:lnTo>
                    <a:lnTo>
                      <a:pt x="572" y="566"/>
                    </a:lnTo>
                    <a:lnTo>
                      <a:pt x="574" y="566"/>
                    </a:lnTo>
                    <a:lnTo>
                      <a:pt x="577" y="566"/>
                    </a:lnTo>
                    <a:lnTo>
                      <a:pt x="579" y="566"/>
                    </a:lnTo>
                    <a:lnTo>
                      <a:pt x="581" y="566"/>
                    </a:lnTo>
                    <a:lnTo>
                      <a:pt x="584" y="566"/>
                    </a:lnTo>
                    <a:lnTo>
                      <a:pt x="586" y="566"/>
                    </a:lnTo>
                    <a:lnTo>
                      <a:pt x="589" y="566"/>
                    </a:lnTo>
                    <a:lnTo>
                      <a:pt x="591" y="566"/>
                    </a:lnTo>
                    <a:lnTo>
                      <a:pt x="593" y="566"/>
                    </a:lnTo>
                    <a:lnTo>
                      <a:pt x="596" y="566"/>
                    </a:lnTo>
                    <a:lnTo>
                      <a:pt x="598" y="566"/>
                    </a:lnTo>
                    <a:lnTo>
                      <a:pt x="601" y="566"/>
                    </a:lnTo>
                    <a:lnTo>
                      <a:pt x="603" y="566"/>
                    </a:lnTo>
                    <a:lnTo>
                      <a:pt x="606" y="566"/>
                    </a:lnTo>
                    <a:lnTo>
                      <a:pt x="608" y="566"/>
                    </a:lnTo>
                    <a:lnTo>
                      <a:pt x="610" y="566"/>
                    </a:lnTo>
                    <a:lnTo>
                      <a:pt x="613" y="566"/>
                    </a:lnTo>
                    <a:lnTo>
                      <a:pt x="615" y="566"/>
                    </a:lnTo>
                    <a:lnTo>
                      <a:pt x="618" y="566"/>
                    </a:lnTo>
                    <a:lnTo>
                      <a:pt x="620" y="566"/>
                    </a:lnTo>
                    <a:lnTo>
                      <a:pt x="622" y="566"/>
                    </a:lnTo>
                    <a:lnTo>
                      <a:pt x="625" y="566"/>
                    </a:lnTo>
                    <a:lnTo>
                      <a:pt x="627" y="566"/>
                    </a:lnTo>
                    <a:lnTo>
                      <a:pt x="630" y="566"/>
                    </a:lnTo>
                    <a:lnTo>
                      <a:pt x="632" y="566"/>
                    </a:lnTo>
                    <a:lnTo>
                      <a:pt x="634" y="566"/>
                    </a:lnTo>
                    <a:lnTo>
                      <a:pt x="637" y="566"/>
                    </a:lnTo>
                    <a:lnTo>
                      <a:pt x="639" y="566"/>
                    </a:lnTo>
                    <a:lnTo>
                      <a:pt x="642" y="566"/>
                    </a:lnTo>
                    <a:lnTo>
                      <a:pt x="644" y="566"/>
                    </a:lnTo>
                    <a:lnTo>
                      <a:pt x="647" y="566"/>
                    </a:lnTo>
                    <a:lnTo>
                      <a:pt x="649" y="566"/>
                    </a:lnTo>
                    <a:lnTo>
                      <a:pt x="651" y="566"/>
                    </a:lnTo>
                    <a:lnTo>
                      <a:pt x="654" y="566"/>
                    </a:lnTo>
                    <a:lnTo>
                      <a:pt x="656" y="566"/>
                    </a:lnTo>
                    <a:lnTo>
                      <a:pt x="659" y="566"/>
                    </a:lnTo>
                    <a:lnTo>
                      <a:pt x="661" y="566"/>
                    </a:lnTo>
                    <a:lnTo>
                      <a:pt x="663" y="566"/>
                    </a:lnTo>
                    <a:lnTo>
                      <a:pt x="666" y="566"/>
                    </a:lnTo>
                    <a:lnTo>
                      <a:pt x="668" y="566"/>
                    </a:lnTo>
                    <a:lnTo>
                      <a:pt x="671" y="566"/>
                    </a:lnTo>
                    <a:lnTo>
                      <a:pt x="673" y="566"/>
                    </a:lnTo>
                    <a:lnTo>
                      <a:pt x="675" y="566"/>
                    </a:lnTo>
                    <a:lnTo>
                      <a:pt x="678" y="566"/>
                    </a:lnTo>
                    <a:lnTo>
                      <a:pt x="680" y="566"/>
                    </a:lnTo>
                    <a:lnTo>
                      <a:pt x="683" y="566"/>
                    </a:lnTo>
                    <a:lnTo>
                      <a:pt x="685" y="566"/>
                    </a:lnTo>
                    <a:lnTo>
                      <a:pt x="688" y="566"/>
                    </a:lnTo>
                    <a:lnTo>
                      <a:pt x="690" y="566"/>
                    </a:lnTo>
                    <a:lnTo>
                      <a:pt x="692" y="566"/>
                    </a:lnTo>
                    <a:lnTo>
                      <a:pt x="695" y="566"/>
                    </a:lnTo>
                    <a:lnTo>
                      <a:pt x="697" y="566"/>
                    </a:lnTo>
                    <a:lnTo>
                      <a:pt x="700" y="566"/>
                    </a:lnTo>
                    <a:lnTo>
                      <a:pt x="702" y="566"/>
                    </a:lnTo>
                    <a:lnTo>
                      <a:pt x="704" y="566"/>
                    </a:lnTo>
                    <a:lnTo>
                      <a:pt x="707" y="566"/>
                    </a:lnTo>
                    <a:lnTo>
                      <a:pt x="709" y="566"/>
                    </a:lnTo>
                    <a:lnTo>
                      <a:pt x="712" y="566"/>
                    </a:lnTo>
                    <a:lnTo>
                      <a:pt x="714" y="566"/>
                    </a:lnTo>
                    <a:lnTo>
                      <a:pt x="717" y="566"/>
                    </a:lnTo>
                    <a:lnTo>
                      <a:pt x="719" y="566"/>
                    </a:lnTo>
                    <a:lnTo>
                      <a:pt x="721" y="566"/>
                    </a:lnTo>
                    <a:lnTo>
                      <a:pt x="724" y="566"/>
                    </a:lnTo>
                    <a:lnTo>
                      <a:pt x="726" y="566"/>
                    </a:lnTo>
                    <a:lnTo>
                      <a:pt x="729" y="566"/>
                    </a:lnTo>
                    <a:lnTo>
                      <a:pt x="731" y="566"/>
                    </a:lnTo>
                    <a:lnTo>
                      <a:pt x="733" y="566"/>
                    </a:lnTo>
                    <a:lnTo>
                      <a:pt x="736" y="566"/>
                    </a:lnTo>
                    <a:lnTo>
                      <a:pt x="738" y="566"/>
                    </a:lnTo>
                    <a:lnTo>
                      <a:pt x="741" y="566"/>
                    </a:lnTo>
                    <a:lnTo>
                      <a:pt x="743" y="566"/>
                    </a:lnTo>
                    <a:lnTo>
                      <a:pt x="745" y="566"/>
                    </a:lnTo>
                    <a:lnTo>
                      <a:pt x="748" y="566"/>
                    </a:lnTo>
                    <a:lnTo>
                      <a:pt x="750" y="566"/>
                    </a:lnTo>
                    <a:lnTo>
                      <a:pt x="753" y="566"/>
                    </a:lnTo>
                    <a:lnTo>
                      <a:pt x="755" y="566"/>
                    </a:lnTo>
                    <a:lnTo>
                      <a:pt x="758" y="566"/>
                    </a:lnTo>
                    <a:lnTo>
                      <a:pt x="760" y="566"/>
                    </a:lnTo>
                    <a:lnTo>
                      <a:pt x="762" y="566"/>
                    </a:lnTo>
                    <a:lnTo>
                      <a:pt x="765" y="566"/>
                    </a:lnTo>
                    <a:lnTo>
                      <a:pt x="767" y="566"/>
                    </a:lnTo>
                    <a:lnTo>
                      <a:pt x="770" y="566"/>
                    </a:lnTo>
                    <a:lnTo>
                      <a:pt x="772" y="566"/>
                    </a:lnTo>
                    <a:lnTo>
                      <a:pt x="774" y="566"/>
                    </a:lnTo>
                    <a:lnTo>
                      <a:pt x="777" y="566"/>
                    </a:lnTo>
                    <a:lnTo>
                      <a:pt x="779" y="566"/>
                    </a:lnTo>
                    <a:lnTo>
                      <a:pt x="782" y="566"/>
                    </a:lnTo>
                    <a:lnTo>
                      <a:pt x="784" y="566"/>
                    </a:lnTo>
                    <a:lnTo>
                      <a:pt x="786" y="566"/>
                    </a:lnTo>
                    <a:lnTo>
                      <a:pt x="789" y="566"/>
                    </a:lnTo>
                    <a:lnTo>
                      <a:pt x="791" y="566"/>
                    </a:lnTo>
                    <a:lnTo>
                      <a:pt x="794" y="566"/>
                    </a:lnTo>
                    <a:lnTo>
                      <a:pt x="796" y="566"/>
                    </a:lnTo>
                    <a:lnTo>
                      <a:pt x="799" y="566"/>
                    </a:lnTo>
                    <a:lnTo>
                      <a:pt x="801" y="566"/>
                    </a:lnTo>
                    <a:lnTo>
                      <a:pt x="803" y="566"/>
                    </a:lnTo>
                    <a:lnTo>
                      <a:pt x="806" y="566"/>
                    </a:lnTo>
                    <a:lnTo>
                      <a:pt x="808" y="566"/>
                    </a:lnTo>
                    <a:lnTo>
                      <a:pt x="811" y="566"/>
                    </a:lnTo>
                    <a:lnTo>
                      <a:pt x="813" y="566"/>
                    </a:lnTo>
                    <a:lnTo>
                      <a:pt x="815" y="566"/>
                    </a:lnTo>
                    <a:lnTo>
                      <a:pt x="818" y="566"/>
                    </a:lnTo>
                    <a:lnTo>
                      <a:pt x="820" y="566"/>
                    </a:lnTo>
                    <a:lnTo>
                      <a:pt x="823" y="566"/>
                    </a:lnTo>
                    <a:lnTo>
                      <a:pt x="825" y="566"/>
                    </a:lnTo>
                    <a:lnTo>
                      <a:pt x="827" y="566"/>
                    </a:lnTo>
                    <a:lnTo>
                      <a:pt x="830" y="566"/>
                    </a:lnTo>
                    <a:lnTo>
                      <a:pt x="832" y="566"/>
                    </a:lnTo>
                    <a:lnTo>
                      <a:pt x="835" y="566"/>
                    </a:lnTo>
                    <a:lnTo>
                      <a:pt x="837" y="566"/>
                    </a:lnTo>
                    <a:lnTo>
                      <a:pt x="840" y="566"/>
                    </a:lnTo>
                    <a:lnTo>
                      <a:pt x="842" y="566"/>
                    </a:lnTo>
                    <a:lnTo>
                      <a:pt x="844" y="566"/>
                    </a:lnTo>
                    <a:lnTo>
                      <a:pt x="847" y="566"/>
                    </a:lnTo>
                    <a:lnTo>
                      <a:pt x="849" y="566"/>
                    </a:lnTo>
                    <a:lnTo>
                      <a:pt x="852" y="566"/>
                    </a:lnTo>
                    <a:lnTo>
                      <a:pt x="854" y="566"/>
                    </a:lnTo>
                    <a:lnTo>
                      <a:pt x="856" y="566"/>
                    </a:lnTo>
                    <a:lnTo>
                      <a:pt x="859" y="566"/>
                    </a:lnTo>
                    <a:lnTo>
                      <a:pt x="861" y="566"/>
                    </a:lnTo>
                    <a:lnTo>
                      <a:pt x="864" y="566"/>
                    </a:lnTo>
                    <a:lnTo>
                      <a:pt x="866" y="566"/>
                    </a:lnTo>
                    <a:lnTo>
                      <a:pt x="869" y="566"/>
                    </a:lnTo>
                    <a:lnTo>
                      <a:pt x="871" y="566"/>
                    </a:lnTo>
                    <a:lnTo>
                      <a:pt x="873" y="566"/>
                    </a:lnTo>
                    <a:lnTo>
                      <a:pt x="876" y="566"/>
                    </a:lnTo>
                    <a:lnTo>
                      <a:pt x="878" y="566"/>
                    </a:lnTo>
                    <a:lnTo>
                      <a:pt x="881" y="566"/>
                    </a:lnTo>
                    <a:lnTo>
                      <a:pt x="883" y="566"/>
                    </a:lnTo>
                    <a:lnTo>
                      <a:pt x="885" y="566"/>
                    </a:lnTo>
                    <a:lnTo>
                      <a:pt x="888" y="566"/>
                    </a:lnTo>
                    <a:lnTo>
                      <a:pt x="890" y="566"/>
                    </a:lnTo>
                    <a:lnTo>
                      <a:pt x="893" y="566"/>
                    </a:lnTo>
                    <a:lnTo>
                      <a:pt x="895" y="566"/>
                    </a:lnTo>
                    <a:lnTo>
                      <a:pt x="897" y="566"/>
                    </a:lnTo>
                    <a:lnTo>
                      <a:pt x="900" y="566"/>
                    </a:lnTo>
                    <a:lnTo>
                      <a:pt x="902" y="566"/>
                    </a:lnTo>
                    <a:lnTo>
                      <a:pt x="905" y="566"/>
                    </a:lnTo>
                    <a:lnTo>
                      <a:pt x="907" y="566"/>
                    </a:lnTo>
                    <a:lnTo>
                      <a:pt x="910" y="566"/>
                    </a:lnTo>
                    <a:lnTo>
                      <a:pt x="912" y="566"/>
                    </a:lnTo>
                    <a:lnTo>
                      <a:pt x="914" y="566"/>
                    </a:lnTo>
                    <a:lnTo>
                      <a:pt x="917" y="566"/>
                    </a:lnTo>
                    <a:lnTo>
                      <a:pt x="919" y="566"/>
                    </a:lnTo>
                    <a:lnTo>
                      <a:pt x="922" y="566"/>
                    </a:lnTo>
                    <a:lnTo>
                      <a:pt x="924" y="566"/>
                    </a:lnTo>
                    <a:lnTo>
                      <a:pt x="926" y="566"/>
                    </a:lnTo>
                    <a:lnTo>
                      <a:pt x="929" y="566"/>
                    </a:lnTo>
                    <a:lnTo>
                      <a:pt x="931" y="566"/>
                    </a:lnTo>
                    <a:lnTo>
                      <a:pt x="934" y="566"/>
                    </a:lnTo>
                    <a:lnTo>
                      <a:pt x="936" y="566"/>
                    </a:lnTo>
                    <a:lnTo>
                      <a:pt x="938" y="566"/>
                    </a:lnTo>
                    <a:lnTo>
                      <a:pt x="941" y="566"/>
                    </a:lnTo>
                    <a:lnTo>
                      <a:pt x="943" y="566"/>
                    </a:lnTo>
                    <a:lnTo>
                      <a:pt x="946" y="566"/>
                    </a:lnTo>
                    <a:lnTo>
                      <a:pt x="948" y="566"/>
                    </a:lnTo>
                    <a:lnTo>
                      <a:pt x="951" y="566"/>
                    </a:lnTo>
                    <a:lnTo>
                      <a:pt x="953" y="566"/>
                    </a:lnTo>
                    <a:lnTo>
                      <a:pt x="955" y="566"/>
                    </a:lnTo>
                    <a:lnTo>
                      <a:pt x="958" y="566"/>
                    </a:lnTo>
                    <a:lnTo>
                      <a:pt x="960" y="566"/>
                    </a:lnTo>
                    <a:lnTo>
                      <a:pt x="963" y="566"/>
                    </a:lnTo>
                    <a:lnTo>
                      <a:pt x="965" y="566"/>
                    </a:lnTo>
                    <a:lnTo>
                      <a:pt x="967" y="566"/>
                    </a:lnTo>
                    <a:lnTo>
                      <a:pt x="970" y="566"/>
                    </a:lnTo>
                    <a:lnTo>
                      <a:pt x="972" y="566"/>
                    </a:lnTo>
                    <a:lnTo>
                      <a:pt x="975" y="566"/>
                    </a:lnTo>
                    <a:lnTo>
                      <a:pt x="977" y="566"/>
                    </a:lnTo>
                    <a:lnTo>
                      <a:pt x="979" y="566"/>
                    </a:lnTo>
                    <a:lnTo>
                      <a:pt x="982" y="566"/>
                    </a:lnTo>
                    <a:lnTo>
                      <a:pt x="984" y="566"/>
                    </a:lnTo>
                    <a:lnTo>
                      <a:pt x="987" y="566"/>
                    </a:lnTo>
                    <a:lnTo>
                      <a:pt x="989" y="566"/>
                    </a:lnTo>
                    <a:lnTo>
                      <a:pt x="992" y="566"/>
                    </a:lnTo>
                    <a:lnTo>
                      <a:pt x="994" y="566"/>
                    </a:lnTo>
                    <a:lnTo>
                      <a:pt x="996" y="566"/>
                    </a:lnTo>
                    <a:lnTo>
                      <a:pt x="999" y="566"/>
                    </a:lnTo>
                    <a:lnTo>
                      <a:pt x="1001" y="566"/>
                    </a:lnTo>
                    <a:lnTo>
                      <a:pt x="1004" y="566"/>
                    </a:lnTo>
                    <a:lnTo>
                      <a:pt x="1006" y="566"/>
                    </a:lnTo>
                    <a:lnTo>
                      <a:pt x="1008" y="566"/>
                    </a:lnTo>
                    <a:lnTo>
                      <a:pt x="1011" y="566"/>
                    </a:lnTo>
                    <a:lnTo>
                      <a:pt x="1013" y="566"/>
                    </a:lnTo>
                    <a:lnTo>
                      <a:pt x="1016" y="566"/>
                    </a:lnTo>
                    <a:lnTo>
                      <a:pt x="1018" y="566"/>
                    </a:lnTo>
                    <a:lnTo>
                      <a:pt x="1021" y="566"/>
                    </a:lnTo>
                    <a:lnTo>
                      <a:pt x="1023" y="566"/>
                    </a:lnTo>
                    <a:lnTo>
                      <a:pt x="1025" y="566"/>
                    </a:lnTo>
                    <a:lnTo>
                      <a:pt x="1028" y="566"/>
                    </a:lnTo>
                    <a:lnTo>
                      <a:pt x="1030" y="566"/>
                    </a:lnTo>
                    <a:lnTo>
                      <a:pt x="1033" y="566"/>
                    </a:lnTo>
                    <a:lnTo>
                      <a:pt x="1035" y="566"/>
                    </a:lnTo>
                    <a:lnTo>
                      <a:pt x="1037" y="566"/>
                    </a:lnTo>
                    <a:lnTo>
                      <a:pt x="1040" y="566"/>
                    </a:lnTo>
                    <a:lnTo>
                      <a:pt x="1042" y="566"/>
                    </a:lnTo>
                    <a:lnTo>
                      <a:pt x="1045" y="566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52" y="566"/>
                    </a:lnTo>
                    <a:lnTo>
                      <a:pt x="1054" y="566"/>
                    </a:lnTo>
                    <a:lnTo>
                      <a:pt x="1057" y="566"/>
                    </a:lnTo>
                    <a:lnTo>
                      <a:pt x="1059" y="566"/>
                    </a:lnTo>
                    <a:lnTo>
                      <a:pt x="1062" y="566"/>
                    </a:lnTo>
                    <a:lnTo>
                      <a:pt x="1064" y="566"/>
                    </a:lnTo>
                    <a:lnTo>
                      <a:pt x="1066" y="566"/>
                    </a:lnTo>
                    <a:lnTo>
                      <a:pt x="1069" y="566"/>
                    </a:lnTo>
                    <a:lnTo>
                      <a:pt x="1071" y="566"/>
                    </a:lnTo>
                    <a:lnTo>
                      <a:pt x="1074" y="566"/>
                    </a:lnTo>
                    <a:lnTo>
                      <a:pt x="1076" y="562"/>
                    </a:lnTo>
                    <a:lnTo>
                      <a:pt x="1078" y="554"/>
                    </a:lnTo>
                    <a:lnTo>
                      <a:pt x="1081" y="547"/>
                    </a:lnTo>
                    <a:lnTo>
                      <a:pt x="1083" y="540"/>
                    </a:lnTo>
                    <a:lnTo>
                      <a:pt x="1086" y="530"/>
                    </a:lnTo>
                    <a:lnTo>
                      <a:pt x="1088" y="523"/>
                    </a:lnTo>
                    <a:lnTo>
                      <a:pt x="1090" y="513"/>
                    </a:lnTo>
                    <a:lnTo>
                      <a:pt x="1093" y="504"/>
                    </a:lnTo>
                    <a:lnTo>
                      <a:pt x="1095" y="494"/>
                    </a:lnTo>
                    <a:lnTo>
                      <a:pt x="1098" y="482"/>
                    </a:lnTo>
                    <a:lnTo>
                      <a:pt x="1100" y="472"/>
                    </a:lnTo>
                    <a:lnTo>
                      <a:pt x="1103" y="458"/>
                    </a:lnTo>
                    <a:lnTo>
                      <a:pt x="1105" y="446"/>
                    </a:lnTo>
                    <a:lnTo>
                      <a:pt x="1107" y="429"/>
                    </a:lnTo>
                    <a:lnTo>
                      <a:pt x="1110" y="412"/>
                    </a:lnTo>
                    <a:lnTo>
                      <a:pt x="1112" y="390"/>
                    </a:lnTo>
                    <a:lnTo>
                      <a:pt x="1115" y="369"/>
                    </a:lnTo>
                    <a:lnTo>
                      <a:pt x="1117" y="340"/>
                    </a:lnTo>
                    <a:lnTo>
                      <a:pt x="1119" y="308"/>
                    </a:lnTo>
                    <a:lnTo>
                      <a:pt x="1122" y="272"/>
                    </a:lnTo>
                    <a:lnTo>
                      <a:pt x="1124" y="231"/>
                    </a:lnTo>
                    <a:lnTo>
                      <a:pt x="1127" y="193"/>
                    </a:lnTo>
                    <a:lnTo>
                      <a:pt x="1129" y="152"/>
                    </a:lnTo>
                    <a:lnTo>
                      <a:pt x="1131" y="113"/>
                    </a:lnTo>
                    <a:lnTo>
                      <a:pt x="1134" y="79"/>
                    </a:lnTo>
                    <a:lnTo>
                      <a:pt x="1136" y="50"/>
                    </a:lnTo>
                    <a:lnTo>
                      <a:pt x="1139" y="29"/>
                    </a:lnTo>
                    <a:lnTo>
                      <a:pt x="1141" y="12"/>
                    </a:lnTo>
                    <a:lnTo>
                      <a:pt x="1144" y="2"/>
                    </a:lnTo>
                    <a:lnTo>
                      <a:pt x="1146" y="0"/>
                    </a:lnTo>
                    <a:lnTo>
                      <a:pt x="1148" y="4"/>
                    </a:lnTo>
                    <a:lnTo>
                      <a:pt x="1151" y="16"/>
                    </a:lnTo>
                    <a:lnTo>
                      <a:pt x="1153" y="36"/>
                    </a:lnTo>
                    <a:lnTo>
                      <a:pt x="1156" y="60"/>
                    </a:lnTo>
                    <a:lnTo>
                      <a:pt x="1158" y="91"/>
                    </a:lnTo>
                    <a:lnTo>
                      <a:pt x="1160" y="125"/>
                    </a:lnTo>
                    <a:lnTo>
                      <a:pt x="1163" y="164"/>
                    </a:lnTo>
                    <a:lnTo>
                      <a:pt x="1165" y="205"/>
                    </a:lnTo>
                    <a:lnTo>
                      <a:pt x="1168" y="246"/>
                    </a:lnTo>
                    <a:lnTo>
                      <a:pt x="1170" y="284"/>
                    </a:lnTo>
                    <a:lnTo>
                      <a:pt x="1173" y="320"/>
                    </a:lnTo>
                    <a:lnTo>
                      <a:pt x="1175" y="349"/>
                    </a:lnTo>
                    <a:lnTo>
                      <a:pt x="1177" y="376"/>
                    </a:lnTo>
                    <a:lnTo>
                      <a:pt x="1180" y="400"/>
                    </a:lnTo>
                    <a:lnTo>
                      <a:pt x="1182" y="419"/>
                    </a:lnTo>
                    <a:lnTo>
                      <a:pt x="1185" y="436"/>
                    </a:lnTo>
                    <a:lnTo>
                      <a:pt x="1187" y="451"/>
                    </a:lnTo>
                    <a:lnTo>
                      <a:pt x="1189" y="463"/>
                    </a:lnTo>
                    <a:lnTo>
                      <a:pt x="1192" y="475"/>
                    </a:lnTo>
                    <a:lnTo>
                      <a:pt x="1194" y="487"/>
                    </a:lnTo>
                    <a:lnTo>
                      <a:pt x="1197" y="496"/>
                    </a:lnTo>
                    <a:lnTo>
                      <a:pt x="1199" y="506"/>
                    </a:lnTo>
                    <a:lnTo>
                      <a:pt x="1201" y="516"/>
                    </a:lnTo>
                    <a:lnTo>
                      <a:pt x="1204" y="525"/>
                    </a:lnTo>
                    <a:lnTo>
                      <a:pt x="1206" y="533"/>
                    </a:lnTo>
                    <a:lnTo>
                      <a:pt x="1209" y="542"/>
                    </a:lnTo>
                    <a:lnTo>
                      <a:pt x="1211" y="550"/>
                    </a:lnTo>
                    <a:lnTo>
                      <a:pt x="1214" y="557"/>
                    </a:lnTo>
                    <a:lnTo>
                      <a:pt x="1216" y="564"/>
                    </a:lnTo>
                    <a:lnTo>
                      <a:pt x="1218" y="566"/>
                    </a:lnTo>
                    <a:lnTo>
                      <a:pt x="1221" y="566"/>
                    </a:lnTo>
                    <a:lnTo>
                      <a:pt x="1223" y="566"/>
                    </a:lnTo>
                    <a:lnTo>
                      <a:pt x="1226" y="566"/>
                    </a:lnTo>
                    <a:lnTo>
                      <a:pt x="1228" y="566"/>
                    </a:lnTo>
                    <a:lnTo>
                      <a:pt x="1230" y="566"/>
                    </a:lnTo>
                    <a:lnTo>
                      <a:pt x="1233" y="566"/>
                    </a:lnTo>
                    <a:lnTo>
                      <a:pt x="1235" y="566"/>
                    </a:lnTo>
                    <a:lnTo>
                      <a:pt x="1238" y="566"/>
                    </a:lnTo>
                    <a:lnTo>
                      <a:pt x="1240" y="566"/>
                    </a:lnTo>
                    <a:lnTo>
                      <a:pt x="1242" y="566"/>
                    </a:lnTo>
                    <a:lnTo>
                      <a:pt x="1245" y="566"/>
                    </a:lnTo>
                    <a:lnTo>
                      <a:pt x="1247" y="566"/>
                    </a:lnTo>
                    <a:lnTo>
                      <a:pt x="1250" y="566"/>
                    </a:lnTo>
                    <a:lnTo>
                      <a:pt x="1252" y="566"/>
                    </a:lnTo>
                    <a:lnTo>
                      <a:pt x="1255" y="566"/>
                    </a:lnTo>
                    <a:lnTo>
                      <a:pt x="1257" y="566"/>
                    </a:lnTo>
                    <a:lnTo>
                      <a:pt x="1259" y="566"/>
                    </a:lnTo>
                    <a:lnTo>
                      <a:pt x="1262" y="566"/>
                    </a:lnTo>
                    <a:lnTo>
                      <a:pt x="1264" y="566"/>
                    </a:lnTo>
                    <a:lnTo>
                      <a:pt x="1267" y="566"/>
                    </a:lnTo>
                    <a:lnTo>
                      <a:pt x="1269" y="566"/>
                    </a:lnTo>
                    <a:lnTo>
                      <a:pt x="1271" y="566"/>
                    </a:lnTo>
                    <a:lnTo>
                      <a:pt x="1274" y="566"/>
                    </a:lnTo>
                    <a:lnTo>
                      <a:pt x="1276" y="566"/>
                    </a:lnTo>
                    <a:lnTo>
                      <a:pt x="1279" y="566"/>
                    </a:lnTo>
                    <a:lnTo>
                      <a:pt x="1281" y="566"/>
                    </a:lnTo>
                    <a:lnTo>
                      <a:pt x="1284" y="566"/>
                    </a:lnTo>
                    <a:lnTo>
                      <a:pt x="1286" y="566"/>
                    </a:lnTo>
                    <a:lnTo>
                      <a:pt x="1288" y="566"/>
                    </a:lnTo>
                    <a:lnTo>
                      <a:pt x="1291" y="566"/>
                    </a:lnTo>
                    <a:lnTo>
                      <a:pt x="1293" y="566"/>
                    </a:lnTo>
                    <a:lnTo>
                      <a:pt x="1296" y="566"/>
                    </a:lnTo>
                    <a:lnTo>
                      <a:pt x="1298" y="566"/>
                    </a:lnTo>
                    <a:lnTo>
                      <a:pt x="1300" y="566"/>
                    </a:lnTo>
                    <a:lnTo>
                      <a:pt x="1303" y="566"/>
                    </a:lnTo>
                    <a:lnTo>
                      <a:pt x="1305" y="566"/>
                    </a:lnTo>
                    <a:lnTo>
                      <a:pt x="1308" y="566"/>
                    </a:lnTo>
                    <a:lnTo>
                      <a:pt x="1310" y="566"/>
                    </a:lnTo>
                    <a:lnTo>
                      <a:pt x="1312" y="566"/>
                    </a:lnTo>
                    <a:lnTo>
                      <a:pt x="1315" y="566"/>
                    </a:lnTo>
                    <a:lnTo>
                      <a:pt x="1317" y="566"/>
                    </a:lnTo>
                    <a:lnTo>
                      <a:pt x="1320" y="566"/>
                    </a:lnTo>
                    <a:lnTo>
                      <a:pt x="1322" y="566"/>
                    </a:lnTo>
                    <a:lnTo>
                      <a:pt x="1325" y="566"/>
                    </a:lnTo>
                    <a:lnTo>
                      <a:pt x="1327" y="566"/>
                    </a:lnTo>
                    <a:lnTo>
                      <a:pt x="1329" y="566"/>
                    </a:lnTo>
                    <a:lnTo>
                      <a:pt x="1332" y="566"/>
                    </a:lnTo>
                    <a:lnTo>
                      <a:pt x="1334" y="566"/>
                    </a:lnTo>
                    <a:lnTo>
                      <a:pt x="1337" y="566"/>
                    </a:lnTo>
                    <a:lnTo>
                      <a:pt x="1339" y="566"/>
                    </a:lnTo>
                    <a:lnTo>
                      <a:pt x="1341" y="566"/>
                    </a:lnTo>
                    <a:lnTo>
                      <a:pt x="1344" y="566"/>
                    </a:lnTo>
                    <a:lnTo>
                      <a:pt x="1346" y="566"/>
                    </a:lnTo>
                    <a:lnTo>
                      <a:pt x="1349" y="566"/>
                    </a:lnTo>
                    <a:lnTo>
                      <a:pt x="1351" y="566"/>
                    </a:lnTo>
                    <a:lnTo>
                      <a:pt x="1353" y="566"/>
                    </a:lnTo>
                    <a:lnTo>
                      <a:pt x="1356" y="566"/>
                    </a:lnTo>
                    <a:lnTo>
                      <a:pt x="1358" y="566"/>
                    </a:lnTo>
                    <a:lnTo>
                      <a:pt x="1361" y="566"/>
                    </a:lnTo>
                    <a:lnTo>
                      <a:pt x="1363" y="566"/>
                    </a:lnTo>
                    <a:lnTo>
                      <a:pt x="1366" y="566"/>
                    </a:lnTo>
                    <a:lnTo>
                      <a:pt x="1368" y="566"/>
                    </a:lnTo>
                    <a:lnTo>
                      <a:pt x="1370" y="566"/>
                    </a:lnTo>
                    <a:lnTo>
                      <a:pt x="1373" y="566"/>
                    </a:lnTo>
                    <a:lnTo>
                      <a:pt x="1375" y="566"/>
                    </a:lnTo>
                    <a:lnTo>
                      <a:pt x="1378" y="566"/>
                    </a:lnTo>
                    <a:lnTo>
                      <a:pt x="1380" y="566"/>
                    </a:lnTo>
                    <a:lnTo>
                      <a:pt x="1382" y="566"/>
                    </a:lnTo>
                    <a:lnTo>
                      <a:pt x="1385" y="566"/>
                    </a:lnTo>
                    <a:lnTo>
                      <a:pt x="1387" y="566"/>
                    </a:lnTo>
                    <a:lnTo>
                      <a:pt x="1390" y="566"/>
                    </a:lnTo>
                    <a:lnTo>
                      <a:pt x="1392" y="566"/>
                    </a:lnTo>
                    <a:lnTo>
                      <a:pt x="1394" y="566"/>
                    </a:lnTo>
                    <a:lnTo>
                      <a:pt x="1397" y="566"/>
                    </a:lnTo>
                    <a:lnTo>
                      <a:pt x="1399" y="566"/>
                    </a:lnTo>
                    <a:lnTo>
                      <a:pt x="1402" y="566"/>
                    </a:lnTo>
                    <a:lnTo>
                      <a:pt x="1404" y="566"/>
                    </a:lnTo>
                    <a:lnTo>
                      <a:pt x="1407" y="566"/>
                    </a:lnTo>
                    <a:lnTo>
                      <a:pt x="1409" y="566"/>
                    </a:lnTo>
                    <a:lnTo>
                      <a:pt x="1411" y="566"/>
                    </a:lnTo>
                    <a:lnTo>
                      <a:pt x="1414" y="566"/>
                    </a:lnTo>
                    <a:lnTo>
                      <a:pt x="1416" y="566"/>
                    </a:lnTo>
                    <a:lnTo>
                      <a:pt x="1419" y="566"/>
                    </a:lnTo>
                    <a:lnTo>
                      <a:pt x="1421" y="566"/>
                    </a:lnTo>
                    <a:lnTo>
                      <a:pt x="1423" y="566"/>
                    </a:lnTo>
                    <a:lnTo>
                      <a:pt x="1426" y="566"/>
                    </a:lnTo>
                    <a:lnTo>
                      <a:pt x="1428" y="566"/>
                    </a:lnTo>
                    <a:lnTo>
                      <a:pt x="1431" y="566"/>
                    </a:lnTo>
                    <a:lnTo>
                      <a:pt x="1433" y="566"/>
                    </a:lnTo>
                    <a:lnTo>
                      <a:pt x="1436" y="566"/>
                    </a:lnTo>
                    <a:lnTo>
                      <a:pt x="1438" y="566"/>
                    </a:lnTo>
                    <a:lnTo>
                      <a:pt x="1440" y="566"/>
                    </a:lnTo>
                    <a:lnTo>
                      <a:pt x="1443" y="566"/>
                    </a:lnTo>
                    <a:lnTo>
                      <a:pt x="1445" y="566"/>
                    </a:lnTo>
                    <a:lnTo>
                      <a:pt x="1448" y="566"/>
                    </a:lnTo>
                    <a:lnTo>
                      <a:pt x="1450" y="566"/>
                    </a:lnTo>
                    <a:lnTo>
                      <a:pt x="1452" y="566"/>
                    </a:lnTo>
                    <a:lnTo>
                      <a:pt x="1455" y="566"/>
                    </a:lnTo>
                    <a:lnTo>
                      <a:pt x="1457" y="566"/>
                    </a:lnTo>
                    <a:lnTo>
                      <a:pt x="1460" y="566"/>
                    </a:lnTo>
                    <a:lnTo>
                      <a:pt x="1462" y="566"/>
                    </a:lnTo>
                    <a:lnTo>
                      <a:pt x="1464" y="566"/>
                    </a:lnTo>
                    <a:lnTo>
                      <a:pt x="1467" y="566"/>
                    </a:lnTo>
                    <a:lnTo>
                      <a:pt x="1469" y="566"/>
                    </a:lnTo>
                    <a:lnTo>
                      <a:pt x="1472" y="566"/>
                    </a:lnTo>
                    <a:lnTo>
                      <a:pt x="1474" y="566"/>
                    </a:lnTo>
                    <a:lnTo>
                      <a:pt x="1477" y="566"/>
                    </a:lnTo>
                    <a:lnTo>
                      <a:pt x="1479" y="566"/>
                    </a:lnTo>
                    <a:lnTo>
                      <a:pt x="1481" y="566"/>
                    </a:lnTo>
                    <a:lnTo>
                      <a:pt x="1484" y="566"/>
                    </a:lnTo>
                    <a:lnTo>
                      <a:pt x="1486" y="566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3" y="566"/>
                    </a:lnTo>
                    <a:lnTo>
                      <a:pt x="1496" y="566"/>
                    </a:lnTo>
                    <a:lnTo>
                      <a:pt x="1498" y="566"/>
                    </a:lnTo>
                    <a:lnTo>
                      <a:pt x="1501" y="566"/>
                    </a:lnTo>
                    <a:lnTo>
                      <a:pt x="1503" y="566"/>
                    </a:lnTo>
                    <a:lnTo>
                      <a:pt x="1505" y="566"/>
                    </a:lnTo>
                    <a:lnTo>
                      <a:pt x="1508" y="566"/>
                    </a:lnTo>
                    <a:lnTo>
                      <a:pt x="1510" y="566"/>
                    </a:lnTo>
                    <a:lnTo>
                      <a:pt x="1513" y="566"/>
                    </a:lnTo>
                    <a:lnTo>
                      <a:pt x="1515" y="566"/>
                    </a:lnTo>
                    <a:lnTo>
                      <a:pt x="1518" y="566"/>
                    </a:lnTo>
                    <a:lnTo>
                      <a:pt x="1520" y="566"/>
                    </a:lnTo>
                    <a:lnTo>
                      <a:pt x="1522" y="566"/>
                    </a:lnTo>
                    <a:lnTo>
                      <a:pt x="1525" y="566"/>
                    </a:lnTo>
                    <a:lnTo>
                      <a:pt x="1527" y="566"/>
                    </a:lnTo>
                    <a:lnTo>
                      <a:pt x="1530" y="566"/>
                    </a:lnTo>
                    <a:lnTo>
                      <a:pt x="1532" y="566"/>
                    </a:lnTo>
                    <a:lnTo>
                      <a:pt x="1534" y="566"/>
                    </a:lnTo>
                    <a:lnTo>
                      <a:pt x="1537" y="566"/>
                    </a:lnTo>
                    <a:lnTo>
                      <a:pt x="1539" y="566"/>
                    </a:lnTo>
                    <a:lnTo>
                      <a:pt x="1542" y="566"/>
                    </a:lnTo>
                    <a:lnTo>
                      <a:pt x="1544" y="566"/>
                    </a:lnTo>
                    <a:lnTo>
                      <a:pt x="1546" y="566"/>
                    </a:lnTo>
                    <a:lnTo>
                      <a:pt x="1549" y="566"/>
                    </a:lnTo>
                    <a:lnTo>
                      <a:pt x="1551" y="566"/>
                    </a:lnTo>
                    <a:lnTo>
                      <a:pt x="1554" y="566"/>
                    </a:lnTo>
                    <a:lnTo>
                      <a:pt x="1556" y="566"/>
                    </a:lnTo>
                    <a:lnTo>
                      <a:pt x="1559" y="566"/>
                    </a:lnTo>
                    <a:lnTo>
                      <a:pt x="1561" y="566"/>
                    </a:lnTo>
                    <a:lnTo>
                      <a:pt x="1563" y="566"/>
                    </a:lnTo>
                    <a:lnTo>
                      <a:pt x="1566" y="566"/>
                    </a:lnTo>
                    <a:lnTo>
                      <a:pt x="1568" y="566"/>
                    </a:lnTo>
                    <a:lnTo>
                      <a:pt x="1571" y="566"/>
                    </a:lnTo>
                    <a:lnTo>
                      <a:pt x="1573" y="566"/>
                    </a:lnTo>
                    <a:lnTo>
                      <a:pt x="1575" y="566"/>
                    </a:lnTo>
                    <a:lnTo>
                      <a:pt x="1578" y="566"/>
                    </a:lnTo>
                    <a:lnTo>
                      <a:pt x="1580" y="566"/>
                    </a:lnTo>
                    <a:lnTo>
                      <a:pt x="1583" y="566"/>
                    </a:lnTo>
                    <a:lnTo>
                      <a:pt x="1585" y="566"/>
                    </a:lnTo>
                    <a:lnTo>
                      <a:pt x="1588" y="566"/>
                    </a:lnTo>
                    <a:lnTo>
                      <a:pt x="1590" y="566"/>
                    </a:lnTo>
                    <a:lnTo>
                      <a:pt x="1592" y="566"/>
                    </a:lnTo>
                    <a:lnTo>
                      <a:pt x="1595" y="566"/>
                    </a:lnTo>
                    <a:lnTo>
                      <a:pt x="1597" y="566"/>
                    </a:lnTo>
                    <a:lnTo>
                      <a:pt x="1600" y="566"/>
                    </a:lnTo>
                    <a:lnTo>
                      <a:pt x="1602" y="566"/>
                    </a:lnTo>
                    <a:lnTo>
                      <a:pt x="1604" y="566"/>
                    </a:lnTo>
                    <a:lnTo>
                      <a:pt x="1607" y="566"/>
                    </a:lnTo>
                    <a:lnTo>
                      <a:pt x="1609" y="566"/>
                    </a:lnTo>
                    <a:lnTo>
                      <a:pt x="1612" y="566"/>
                    </a:lnTo>
                    <a:lnTo>
                      <a:pt x="1614" y="566"/>
                    </a:lnTo>
                    <a:lnTo>
                      <a:pt x="1616" y="566"/>
                    </a:lnTo>
                    <a:lnTo>
                      <a:pt x="1619" y="566"/>
                    </a:lnTo>
                    <a:lnTo>
                      <a:pt x="1621" y="566"/>
                    </a:lnTo>
                    <a:lnTo>
                      <a:pt x="1624" y="566"/>
                    </a:lnTo>
                    <a:lnTo>
                      <a:pt x="1626" y="566"/>
                    </a:lnTo>
                    <a:lnTo>
                      <a:pt x="1629" y="566"/>
                    </a:lnTo>
                    <a:lnTo>
                      <a:pt x="1631" y="566"/>
                    </a:lnTo>
                    <a:lnTo>
                      <a:pt x="1633" y="566"/>
                    </a:lnTo>
                    <a:lnTo>
                      <a:pt x="1636" y="566"/>
                    </a:lnTo>
                    <a:lnTo>
                      <a:pt x="1638" y="566"/>
                    </a:lnTo>
                    <a:lnTo>
                      <a:pt x="1641" y="566"/>
                    </a:lnTo>
                    <a:lnTo>
                      <a:pt x="1643" y="566"/>
                    </a:lnTo>
                    <a:lnTo>
                      <a:pt x="1645" y="566"/>
                    </a:lnTo>
                    <a:lnTo>
                      <a:pt x="1648" y="566"/>
                    </a:lnTo>
                    <a:lnTo>
                      <a:pt x="1650" y="566"/>
                    </a:lnTo>
                    <a:lnTo>
                      <a:pt x="1653" y="566"/>
                    </a:lnTo>
                    <a:lnTo>
                      <a:pt x="1655" y="566"/>
                    </a:lnTo>
                    <a:lnTo>
                      <a:pt x="1657" y="566"/>
                    </a:lnTo>
                    <a:lnTo>
                      <a:pt x="1660" y="566"/>
                    </a:lnTo>
                    <a:lnTo>
                      <a:pt x="1662" y="566"/>
                    </a:lnTo>
                    <a:lnTo>
                      <a:pt x="1665" y="566"/>
                    </a:lnTo>
                    <a:lnTo>
                      <a:pt x="1667" y="566"/>
                    </a:lnTo>
                    <a:lnTo>
                      <a:pt x="1670" y="566"/>
                    </a:lnTo>
                    <a:lnTo>
                      <a:pt x="1672" y="566"/>
                    </a:lnTo>
                    <a:lnTo>
                      <a:pt x="1674" y="566"/>
                    </a:lnTo>
                    <a:lnTo>
                      <a:pt x="1677" y="566"/>
                    </a:lnTo>
                    <a:lnTo>
                      <a:pt x="1679" y="566"/>
                    </a:lnTo>
                    <a:lnTo>
                      <a:pt x="1682" y="566"/>
                    </a:lnTo>
                    <a:lnTo>
                      <a:pt x="1684" y="566"/>
                    </a:lnTo>
                    <a:lnTo>
                      <a:pt x="1686" y="566"/>
                    </a:lnTo>
                    <a:lnTo>
                      <a:pt x="1689" y="566"/>
                    </a:lnTo>
                    <a:lnTo>
                      <a:pt x="1691" y="566"/>
                    </a:lnTo>
                    <a:lnTo>
                      <a:pt x="1694" y="566"/>
                    </a:lnTo>
                    <a:lnTo>
                      <a:pt x="1696" y="566"/>
                    </a:lnTo>
                    <a:lnTo>
                      <a:pt x="1698" y="566"/>
                    </a:lnTo>
                    <a:lnTo>
                      <a:pt x="1701" y="566"/>
                    </a:lnTo>
                    <a:lnTo>
                      <a:pt x="1703" y="566"/>
                    </a:lnTo>
                    <a:lnTo>
                      <a:pt x="1706" y="566"/>
                    </a:lnTo>
                    <a:lnTo>
                      <a:pt x="1708" y="566"/>
                    </a:lnTo>
                    <a:lnTo>
                      <a:pt x="1711" y="566"/>
                    </a:lnTo>
                    <a:lnTo>
                      <a:pt x="1713" y="566"/>
                    </a:lnTo>
                    <a:lnTo>
                      <a:pt x="1715" y="566"/>
                    </a:lnTo>
                    <a:lnTo>
                      <a:pt x="1718" y="566"/>
                    </a:lnTo>
                    <a:lnTo>
                      <a:pt x="1720" y="566"/>
                    </a:lnTo>
                    <a:lnTo>
                      <a:pt x="1723" y="566"/>
                    </a:lnTo>
                    <a:lnTo>
                      <a:pt x="1725" y="566"/>
                    </a:lnTo>
                    <a:lnTo>
                      <a:pt x="1727" y="566"/>
                    </a:lnTo>
                    <a:lnTo>
                      <a:pt x="1730" y="566"/>
                    </a:lnTo>
                    <a:lnTo>
                      <a:pt x="1732" y="566"/>
                    </a:lnTo>
                    <a:lnTo>
                      <a:pt x="1735" y="566"/>
                    </a:lnTo>
                    <a:lnTo>
                      <a:pt x="1737" y="566"/>
                    </a:lnTo>
                    <a:lnTo>
                      <a:pt x="1740" y="566"/>
                    </a:lnTo>
                    <a:lnTo>
                      <a:pt x="1742" y="566"/>
                    </a:lnTo>
                    <a:lnTo>
                      <a:pt x="1744" y="566"/>
                    </a:lnTo>
                    <a:lnTo>
                      <a:pt x="1747" y="566"/>
                    </a:lnTo>
                    <a:lnTo>
                      <a:pt x="1749" y="566"/>
                    </a:lnTo>
                    <a:lnTo>
                      <a:pt x="1752" y="566"/>
                    </a:lnTo>
                    <a:lnTo>
                      <a:pt x="1754" y="566"/>
                    </a:lnTo>
                    <a:lnTo>
                      <a:pt x="1756" y="566"/>
                    </a:lnTo>
                    <a:lnTo>
                      <a:pt x="1759" y="566"/>
                    </a:lnTo>
                    <a:lnTo>
                      <a:pt x="1761" y="566"/>
                    </a:lnTo>
                    <a:lnTo>
                      <a:pt x="1764" y="566"/>
                    </a:lnTo>
                    <a:lnTo>
                      <a:pt x="1766" y="566"/>
                    </a:lnTo>
                    <a:lnTo>
                      <a:pt x="1768" y="566"/>
                    </a:lnTo>
                    <a:lnTo>
                      <a:pt x="1771" y="566"/>
                    </a:lnTo>
                    <a:lnTo>
                      <a:pt x="1773" y="566"/>
                    </a:lnTo>
                    <a:lnTo>
                      <a:pt x="1776" y="566"/>
                    </a:lnTo>
                    <a:lnTo>
                      <a:pt x="1778" y="566"/>
                    </a:lnTo>
                    <a:lnTo>
                      <a:pt x="1781" y="566"/>
                    </a:lnTo>
                    <a:lnTo>
                      <a:pt x="1783" y="566"/>
                    </a:lnTo>
                    <a:lnTo>
                      <a:pt x="1785" y="566"/>
                    </a:lnTo>
                    <a:lnTo>
                      <a:pt x="1788" y="566"/>
                    </a:lnTo>
                    <a:lnTo>
                      <a:pt x="1790" y="566"/>
                    </a:lnTo>
                    <a:lnTo>
                      <a:pt x="1793" y="566"/>
                    </a:lnTo>
                    <a:lnTo>
                      <a:pt x="1795" y="566"/>
                    </a:lnTo>
                    <a:lnTo>
                      <a:pt x="1797" y="566"/>
                    </a:lnTo>
                    <a:lnTo>
                      <a:pt x="1800" y="566"/>
                    </a:lnTo>
                    <a:lnTo>
                      <a:pt x="1802" y="566"/>
                    </a:lnTo>
                    <a:lnTo>
                      <a:pt x="1805" y="566"/>
                    </a:lnTo>
                    <a:lnTo>
                      <a:pt x="1807" y="566"/>
                    </a:lnTo>
                    <a:lnTo>
                      <a:pt x="1809" y="566"/>
                    </a:lnTo>
                    <a:lnTo>
                      <a:pt x="1812" y="566"/>
                    </a:lnTo>
                    <a:lnTo>
                      <a:pt x="1814" y="566"/>
                    </a:lnTo>
                    <a:lnTo>
                      <a:pt x="1817" y="566"/>
                    </a:lnTo>
                    <a:lnTo>
                      <a:pt x="1819" y="566"/>
                    </a:lnTo>
                    <a:lnTo>
                      <a:pt x="1822" y="566"/>
                    </a:lnTo>
                    <a:lnTo>
                      <a:pt x="1824" y="566"/>
                    </a:lnTo>
                    <a:lnTo>
                      <a:pt x="1826" y="566"/>
                    </a:lnTo>
                    <a:lnTo>
                      <a:pt x="1829" y="566"/>
                    </a:lnTo>
                    <a:lnTo>
                      <a:pt x="1831" y="566"/>
                    </a:lnTo>
                    <a:lnTo>
                      <a:pt x="1834" y="566"/>
                    </a:lnTo>
                    <a:lnTo>
                      <a:pt x="1836" y="566"/>
                    </a:lnTo>
                    <a:lnTo>
                      <a:pt x="1838" y="566"/>
                    </a:lnTo>
                    <a:lnTo>
                      <a:pt x="1841" y="566"/>
                    </a:lnTo>
                    <a:lnTo>
                      <a:pt x="1843" y="566"/>
                    </a:lnTo>
                    <a:lnTo>
                      <a:pt x="1846" y="566"/>
                    </a:lnTo>
                    <a:lnTo>
                      <a:pt x="1848" y="566"/>
                    </a:lnTo>
                    <a:lnTo>
                      <a:pt x="1851" y="566"/>
                    </a:lnTo>
                    <a:lnTo>
                      <a:pt x="1853" y="566"/>
                    </a:lnTo>
                    <a:lnTo>
                      <a:pt x="1855" y="566"/>
                    </a:lnTo>
                    <a:lnTo>
                      <a:pt x="1858" y="566"/>
                    </a:lnTo>
                    <a:lnTo>
                      <a:pt x="1860" y="566"/>
                    </a:lnTo>
                    <a:lnTo>
                      <a:pt x="1863" y="566"/>
                    </a:lnTo>
                    <a:lnTo>
                      <a:pt x="1865" y="566"/>
                    </a:lnTo>
                    <a:lnTo>
                      <a:pt x="1867" y="566"/>
                    </a:lnTo>
                    <a:lnTo>
                      <a:pt x="1870" y="566"/>
                    </a:lnTo>
                    <a:lnTo>
                      <a:pt x="1872" y="566"/>
                    </a:lnTo>
                    <a:lnTo>
                      <a:pt x="1875" y="566"/>
                    </a:lnTo>
                    <a:lnTo>
                      <a:pt x="1877" y="566"/>
                    </a:lnTo>
                    <a:lnTo>
                      <a:pt x="1879" y="566"/>
                    </a:lnTo>
                    <a:lnTo>
                      <a:pt x="1882" y="566"/>
                    </a:lnTo>
                    <a:lnTo>
                      <a:pt x="1884" y="566"/>
                    </a:lnTo>
                    <a:lnTo>
                      <a:pt x="1887" y="566"/>
                    </a:lnTo>
                    <a:lnTo>
                      <a:pt x="1889" y="566"/>
                    </a:lnTo>
                    <a:lnTo>
                      <a:pt x="1892" y="566"/>
                    </a:lnTo>
                    <a:lnTo>
                      <a:pt x="1894" y="566"/>
                    </a:lnTo>
                    <a:lnTo>
                      <a:pt x="1896" y="566"/>
                    </a:lnTo>
                    <a:lnTo>
                      <a:pt x="1899" y="566"/>
                    </a:lnTo>
                    <a:lnTo>
                      <a:pt x="1901" y="566"/>
                    </a:lnTo>
                    <a:lnTo>
                      <a:pt x="1904" y="566"/>
                    </a:lnTo>
                    <a:lnTo>
                      <a:pt x="1906" y="566"/>
                    </a:lnTo>
                    <a:lnTo>
                      <a:pt x="1908" y="566"/>
                    </a:lnTo>
                    <a:lnTo>
                      <a:pt x="1911" y="566"/>
                    </a:lnTo>
                    <a:lnTo>
                      <a:pt x="1913" y="566"/>
                    </a:lnTo>
                    <a:lnTo>
                      <a:pt x="1916" y="566"/>
                    </a:lnTo>
                    <a:lnTo>
                      <a:pt x="1918" y="566"/>
                    </a:lnTo>
                    <a:lnTo>
                      <a:pt x="1920" y="566"/>
                    </a:lnTo>
                    <a:lnTo>
                      <a:pt x="1923" y="566"/>
                    </a:lnTo>
                    <a:lnTo>
                      <a:pt x="1925" y="566"/>
                    </a:lnTo>
                    <a:lnTo>
                      <a:pt x="1928" y="566"/>
                    </a:lnTo>
                    <a:lnTo>
                      <a:pt x="1930" y="566"/>
                    </a:lnTo>
                    <a:lnTo>
                      <a:pt x="1933" y="566"/>
                    </a:lnTo>
                    <a:lnTo>
                      <a:pt x="1935" y="566"/>
                    </a:lnTo>
                    <a:lnTo>
                      <a:pt x="1937" y="566"/>
                    </a:lnTo>
                    <a:lnTo>
                      <a:pt x="1940" y="566"/>
                    </a:lnTo>
                    <a:lnTo>
                      <a:pt x="1942" y="566"/>
                    </a:lnTo>
                    <a:lnTo>
                      <a:pt x="1945" y="566"/>
                    </a:lnTo>
                    <a:lnTo>
                      <a:pt x="1947" y="566"/>
                    </a:lnTo>
                    <a:lnTo>
                      <a:pt x="1949" y="566"/>
                    </a:lnTo>
                    <a:lnTo>
                      <a:pt x="1952" y="566"/>
                    </a:lnTo>
                    <a:lnTo>
                      <a:pt x="1954" y="566"/>
                    </a:lnTo>
                    <a:lnTo>
                      <a:pt x="1957" y="566"/>
                    </a:lnTo>
                    <a:lnTo>
                      <a:pt x="1959" y="566"/>
                    </a:lnTo>
                    <a:lnTo>
                      <a:pt x="1961" y="566"/>
                    </a:lnTo>
                    <a:lnTo>
                      <a:pt x="1964" y="566"/>
                    </a:lnTo>
                    <a:lnTo>
                      <a:pt x="1966" y="566"/>
                    </a:lnTo>
                    <a:lnTo>
                      <a:pt x="1969" y="566"/>
                    </a:lnTo>
                    <a:lnTo>
                      <a:pt x="1971" y="566"/>
                    </a:lnTo>
                    <a:lnTo>
                      <a:pt x="1974" y="566"/>
                    </a:lnTo>
                    <a:lnTo>
                      <a:pt x="1976" y="566"/>
                    </a:lnTo>
                    <a:lnTo>
                      <a:pt x="1978" y="566"/>
                    </a:lnTo>
                    <a:lnTo>
                      <a:pt x="1981" y="566"/>
                    </a:lnTo>
                    <a:lnTo>
                      <a:pt x="1983" y="566"/>
                    </a:lnTo>
                    <a:lnTo>
                      <a:pt x="1986" y="566"/>
                    </a:lnTo>
                    <a:lnTo>
                      <a:pt x="1988" y="566"/>
                    </a:lnTo>
                    <a:lnTo>
                      <a:pt x="1990" y="566"/>
                    </a:lnTo>
                    <a:lnTo>
                      <a:pt x="1993" y="566"/>
                    </a:lnTo>
                    <a:lnTo>
                      <a:pt x="1995" y="566"/>
                    </a:lnTo>
                    <a:lnTo>
                      <a:pt x="1998" y="566"/>
                    </a:lnTo>
                    <a:lnTo>
                      <a:pt x="2000" y="566"/>
                    </a:lnTo>
                    <a:lnTo>
                      <a:pt x="2003" y="566"/>
                    </a:lnTo>
                    <a:lnTo>
                      <a:pt x="2005" y="566"/>
                    </a:lnTo>
                    <a:lnTo>
                      <a:pt x="2007" y="566"/>
                    </a:lnTo>
                    <a:lnTo>
                      <a:pt x="2010" y="566"/>
                    </a:lnTo>
                    <a:lnTo>
                      <a:pt x="2012" y="566"/>
                    </a:lnTo>
                    <a:lnTo>
                      <a:pt x="2015" y="566"/>
                    </a:lnTo>
                    <a:lnTo>
                      <a:pt x="2017" y="56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" name="Freeform 14966"/>
              <p:cNvSpPr>
                <a:spLocks/>
              </p:cNvSpPr>
              <p:nvPr/>
            </p:nvSpPr>
            <p:spPr bwMode="auto">
              <a:xfrm>
                <a:off x="553083" y="2646303"/>
                <a:ext cx="2803025" cy="428296"/>
              </a:xfrm>
              <a:custGeom>
                <a:avLst/>
                <a:gdLst>
                  <a:gd name="T0" fmla="*/ 29 w 2017"/>
                  <a:gd name="T1" fmla="*/ 480 h 480"/>
                  <a:gd name="T2" fmla="*/ 63 w 2017"/>
                  <a:gd name="T3" fmla="*/ 480 h 480"/>
                  <a:gd name="T4" fmla="*/ 96 w 2017"/>
                  <a:gd name="T5" fmla="*/ 480 h 480"/>
                  <a:gd name="T6" fmla="*/ 130 w 2017"/>
                  <a:gd name="T7" fmla="*/ 480 h 480"/>
                  <a:gd name="T8" fmla="*/ 164 w 2017"/>
                  <a:gd name="T9" fmla="*/ 480 h 480"/>
                  <a:gd name="T10" fmla="*/ 198 w 2017"/>
                  <a:gd name="T11" fmla="*/ 480 h 480"/>
                  <a:gd name="T12" fmla="*/ 232 w 2017"/>
                  <a:gd name="T13" fmla="*/ 480 h 480"/>
                  <a:gd name="T14" fmla="*/ 265 w 2017"/>
                  <a:gd name="T15" fmla="*/ 480 h 480"/>
                  <a:gd name="T16" fmla="*/ 299 w 2017"/>
                  <a:gd name="T17" fmla="*/ 480 h 480"/>
                  <a:gd name="T18" fmla="*/ 333 w 2017"/>
                  <a:gd name="T19" fmla="*/ 480 h 480"/>
                  <a:gd name="T20" fmla="*/ 367 w 2017"/>
                  <a:gd name="T21" fmla="*/ 480 h 480"/>
                  <a:gd name="T22" fmla="*/ 400 w 2017"/>
                  <a:gd name="T23" fmla="*/ 480 h 480"/>
                  <a:gd name="T24" fmla="*/ 434 w 2017"/>
                  <a:gd name="T25" fmla="*/ 480 h 480"/>
                  <a:gd name="T26" fmla="*/ 468 w 2017"/>
                  <a:gd name="T27" fmla="*/ 480 h 480"/>
                  <a:gd name="T28" fmla="*/ 502 w 2017"/>
                  <a:gd name="T29" fmla="*/ 480 h 480"/>
                  <a:gd name="T30" fmla="*/ 536 w 2017"/>
                  <a:gd name="T31" fmla="*/ 480 h 480"/>
                  <a:gd name="T32" fmla="*/ 569 w 2017"/>
                  <a:gd name="T33" fmla="*/ 480 h 480"/>
                  <a:gd name="T34" fmla="*/ 603 w 2017"/>
                  <a:gd name="T35" fmla="*/ 480 h 480"/>
                  <a:gd name="T36" fmla="*/ 637 w 2017"/>
                  <a:gd name="T37" fmla="*/ 480 h 480"/>
                  <a:gd name="T38" fmla="*/ 671 w 2017"/>
                  <a:gd name="T39" fmla="*/ 480 h 480"/>
                  <a:gd name="T40" fmla="*/ 704 w 2017"/>
                  <a:gd name="T41" fmla="*/ 480 h 480"/>
                  <a:gd name="T42" fmla="*/ 738 w 2017"/>
                  <a:gd name="T43" fmla="*/ 480 h 480"/>
                  <a:gd name="T44" fmla="*/ 772 w 2017"/>
                  <a:gd name="T45" fmla="*/ 480 h 480"/>
                  <a:gd name="T46" fmla="*/ 806 w 2017"/>
                  <a:gd name="T47" fmla="*/ 480 h 480"/>
                  <a:gd name="T48" fmla="*/ 840 w 2017"/>
                  <a:gd name="T49" fmla="*/ 480 h 480"/>
                  <a:gd name="T50" fmla="*/ 873 w 2017"/>
                  <a:gd name="T51" fmla="*/ 480 h 480"/>
                  <a:gd name="T52" fmla="*/ 907 w 2017"/>
                  <a:gd name="T53" fmla="*/ 480 h 480"/>
                  <a:gd name="T54" fmla="*/ 941 w 2017"/>
                  <a:gd name="T55" fmla="*/ 480 h 480"/>
                  <a:gd name="T56" fmla="*/ 975 w 2017"/>
                  <a:gd name="T57" fmla="*/ 480 h 480"/>
                  <a:gd name="T58" fmla="*/ 1008 w 2017"/>
                  <a:gd name="T59" fmla="*/ 480 h 480"/>
                  <a:gd name="T60" fmla="*/ 1042 w 2017"/>
                  <a:gd name="T61" fmla="*/ 480 h 480"/>
                  <a:gd name="T62" fmla="*/ 1076 w 2017"/>
                  <a:gd name="T63" fmla="*/ 480 h 480"/>
                  <a:gd name="T64" fmla="*/ 1110 w 2017"/>
                  <a:gd name="T65" fmla="*/ 480 h 480"/>
                  <a:gd name="T66" fmla="*/ 1144 w 2017"/>
                  <a:gd name="T67" fmla="*/ 292 h 480"/>
                  <a:gd name="T68" fmla="*/ 1177 w 2017"/>
                  <a:gd name="T69" fmla="*/ 46 h 480"/>
                  <a:gd name="T70" fmla="*/ 1211 w 2017"/>
                  <a:gd name="T71" fmla="*/ 456 h 480"/>
                  <a:gd name="T72" fmla="*/ 1245 w 2017"/>
                  <a:gd name="T73" fmla="*/ 480 h 480"/>
                  <a:gd name="T74" fmla="*/ 1279 w 2017"/>
                  <a:gd name="T75" fmla="*/ 480 h 480"/>
                  <a:gd name="T76" fmla="*/ 1312 w 2017"/>
                  <a:gd name="T77" fmla="*/ 480 h 480"/>
                  <a:gd name="T78" fmla="*/ 1346 w 2017"/>
                  <a:gd name="T79" fmla="*/ 480 h 480"/>
                  <a:gd name="T80" fmla="*/ 1380 w 2017"/>
                  <a:gd name="T81" fmla="*/ 480 h 480"/>
                  <a:gd name="T82" fmla="*/ 1414 w 2017"/>
                  <a:gd name="T83" fmla="*/ 480 h 480"/>
                  <a:gd name="T84" fmla="*/ 1448 w 2017"/>
                  <a:gd name="T85" fmla="*/ 480 h 480"/>
                  <a:gd name="T86" fmla="*/ 1481 w 2017"/>
                  <a:gd name="T87" fmla="*/ 480 h 480"/>
                  <a:gd name="T88" fmla="*/ 1515 w 2017"/>
                  <a:gd name="T89" fmla="*/ 480 h 480"/>
                  <a:gd name="T90" fmla="*/ 1549 w 2017"/>
                  <a:gd name="T91" fmla="*/ 480 h 480"/>
                  <a:gd name="T92" fmla="*/ 1583 w 2017"/>
                  <a:gd name="T93" fmla="*/ 480 h 480"/>
                  <a:gd name="T94" fmla="*/ 1616 w 2017"/>
                  <a:gd name="T95" fmla="*/ 480 h 480"/>
                  <a:gd name="T96" fmla="*/ 1650 w 2017"/>
                  <a:gd name="T97" fmla="*/ 480 h 480"/>
                  <a:gd name="T98" fmla="*/ 1684 w 2017"/>
                  <a:gd name="T99" fmla="*/ 480 h 480"/>
                  <a:gd name="T100" fmla="*/ 1718 w 2017"/>
                  <a:gd name="T101" fmla="*/ 480 h 480"/>
                  <a:gd name="T102" fmla="*/ 1752 w 2017"/>
                  <a:gd name="T103" fmla="*/ 480 h 480"/>
                  <a:gd name="T104" fmla="*/ 1785 w 2017"/>
                  <a:gd name="T105" fmla="*/ 480 h 480"/>
                  <a:gd name="T106" fmla="*/ 1819 w 2017"/>
                  <a:gd name="T107" fmla="*/ 480 h 480"/>
                  <a:gd name="T108" fmla="*/ 1853 w 2017"/>
                  <a:gd name="T109" fmla="*/ 480 h 480"/>
                  <a:gd name="T110" fmla="*/ 1887 w 2017"/>
                  <a:gd name="T111" fmla="*/ 480 h 480"/>
                  <a:gd name="T112" fmla="*/ 1920 w 2017"/>
                  <a:gd name="T113" fmla="*/ 480 h 480"/>
                  <a:gd name="T114" fmla="*/ 1954 w 2017"/>
                  <a:gd name="T115" fmla="*/ 480 h 480"/>
                  <a:gd name="T116" fmla="*/ 1988 w 2017"/>
                  <a:gd name="T117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480">
                    <a:moveTo>
                      <a:pt x="0" y="480"/>
                    </a:moveTo>
                    <a:lnTo>
                      <a:pt x="0" y="480"/>
                    </a:lnTo>
                    <a:lnTo>
                      <a:pt x="2" y="480"/>
                    </a:lnTo>
                    <a:lnTo>
                      <a:pt x="5" y="480"/>
                    </a:lnTo>
                    <a:lnTo>
                      <a:pt x="7" y="480"/>
                    </a:lnTo>
                    <a:lnTo>
                      <a:pt x="10" y="480"/>
                    </a:lnTo>
                    <a:lnTo>
                      <a:pt x="12" y="480"/>
                    </a:lnTo>
                    <a:lnTo>
                      <a:pt x="14" y="480"/>
                    </a:lnTo>
                    <a:lnTo>
                      <a:pt x="17" y="480"/>
                    </a:lnTo>
                    <a:lnTo>
                      <a:pt x="19" y="480"/>
                    </a:lnTo>
                    <a:lnTo>
                      <a:pt x="22" y="480"/>
                    </a:lnTo>
                    <a:lnTo>
                      <a:pt x="24" y="480"/>
                    </a:lnTo>
                    <a:lnTo>
                      <a:pt x="26" y="480"/>
                    </a:lnTo>
                    <a:lnTo>
                      <a:pt x="29" y="480"/>
                    </a:lnTo>
                    <a:lnTo>
                      <a:pt x="31" y="480"/>
                    </a:lnTo>
                    <a:lnTo>
                      <a:pt x="34" y="480"/>
                    </a:lnTo>
                    <a:lnTo>
                      <a:pt x="36" y="480"/>
                    </a:lnTo>
                    <a:lnTo>
                      <a:pt x="39" y="480"/>
                    </a:lnTo>
                    <a:lnTo>
                      <a:pt x="41" y="480"/>
                    </a:lnTo>
                    <a:lnTo>
                      <a:pt x="43" y="480"/>
                    </a:lnTo>
                    <a:lnTo>
                      <a:pt x="46" y="480"/>
                    </a:lnTo>
                    <a:lnTo>
                      <a:pt x="48" y="480"/>
                    </a:lnTo>
                    <a:lnTo>
                      <a:pt x="51" y="480"/>
                    </a:lnTo>
                    <a:lnTo>
                      <a:pt x="53" y="480"/>
                    </a:lnTo>
                    <a:lnTo>
                      <a:pt x="55" y="480"/>
                    </a:lnTo>
                    <a:lnTo>
                      <a:pt x="58" y="480"/>
                    </a:lnTo>
                    <a:lnTo>
                      <a:pt x="60" y="480"/>
                    </a:lnTo>
                    <a:lnTo>
                      <a:pt x="63" y="480"/>
                    </a:lnTo>
                    <a:lnTo>
                      <a:pt x="65" y="480"/>
                    </a:lnTo>
                    <a:lnTo>
                      <a:pt x="67" y="480"/>
                    </a:lnTo>
                    <a:lnTo>
                      <a:pt x="70" y="480"/>
                    </a:lnTo>
                    <a:lnTo>
                      <a:pt x="72" y="480"/>
                    </a:lnTo>
                    <a:lnTo>
                      <a:pt x="75" y="480"/>
                    </a:lnTo>
                    <a:lnTo>
                      <a:pt x="77" y="480"/>
                    </a:lnTo>
                    <a:lnTo>
                      <a:pt x="80" y="480"/>
                    </a:lnTo>
                    <a:lnTo>
                      <a:pt x="82" y="480"/>
                    </a:lnTo>
                    <a:lnTo>
                      <a:pt x="84" y="480"/>
                    </a:lnTo>
                    <a:lnTo>
                      <a:pt x="87" y="480"/>
                    </a:lnTo>
                    <a:lnTo>
                      <a:pt x="89" y="480"/>
                    </a:lnTo>
                    <a:lnTo>
                      <a:pt x="92" y="480"/>
                    </a:lnTo>
                    <a:lnTo>
                      <a:pt x="94" y="480"/>
                    </a:lnTo>
                    <a:lnTo>
                      <a:pt x="96" y="480"/>
                    </a:lnTo>
                    <a:lnTo>
                      <a:pt x="99" y="480"/>
                    </a:lnTo>
                    <a:lnTo>
                      <a:pt x="101" y="480"/>
                    </a:lnTo>
                    <a:lnTo>
                      <a:pt x="104" y="480"/>
                    </a:lnTo>
                    <a:lnTo>
                      <a:pt x="106" y="480"/>
                    </a:lnTo>
                    <a:lnTo>
                      <a:pt x="108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6" y="480"/>
                    </a:lnTo>
                    <a:lnTo>
                      <a:pt x="118" y="480"/>
                    </a:lnTo>
                    <a:lnTo>
                      <a:pt x="121" y="480"/>
                    </a:lnTo>
                    <a:lnTo>
                      <a:pt x="123" y="480"/>
                    </a:lnTo>
                    <a:lnTo>
                      <a:pt x="125" y="480"/>
                    </a:lnTo>
                    <a:lnTo>
                      <a:pt x="128" y="480"/>
                    </a:lnTo>
                    <a:lnTo>
                      <a:pt x="130" y="480"/>
                    </a:lnTo>
                    <a:lnTo>
                      <a:pt x="133" y="480"/>
                    </a:lnTo>
                    <a:lnTo>
                      <a:pt x="135" y="480"/>
                    </a:lnTo>
                    <a:lnTo>
                      <a:pt x="137" y="480"/>
                    </a:lnTo>
                    <a:lnTo>
                      <a:pt x="140" y="480"/>
                    </a:lnTo>
                    <a:lnTo>
                      <a:pt x="142" y="480"/>
                    </a:lnTo>
                    <a:lnTo>
                      <a:pt x="145" y="480"/>
                    </a:lnTo>
                    <a:lnTo>
                      <a:pt x="147" y="480"/>
                    </a:lnTo>
                    <a:lnTo>
                      <a:pt x="150" y="480"/>
                    </a:lnTo>
                    <a:lnTo>
                      <a:pt x="152" y="480"/>
                    </a:lnTo>
                    <a:lnTo>
                      <a:pt x="154" y="480"/>
                    </a:lnTo>
                    <a:lnTo>
                      <a:pt x="157" y="480"/>
                    </a:lnTo>
                    <a:lnTo>
                      <a:pt x="159" y="480"/>
                    </a:lnTo>
                    <a:lnTo>
                      <a:pt x="162" y="480"/>
                    </a:lnTo>
                    <a:lnTo>
                      <a:pt x="164" y="480"/>
                    </a:lnTo>
                    <a:lnTo>
                      <a:pt x="166" y="480"/>
                    </a:lnTo>
                    <a:lnTo>
                      <a:pt x="169" y="480"/>
                    </a:lnTo>
                    <a:lnTo>
                      <a:pt x="171" y="480"/>
                    </a:lnTo>
                    <a:lnTo>
                      <a:pt x="174" y="480"/>
                    </a:lnTo>
                    <a:lnTo>
                      <a:pt x="176" y="480"/>
                    </a:lnTo>
                    <a:lnTo>
                      <a:pt x="178" y="480"/>
                    </a:lnTo>
                    <a:lnTo>
                      <a:pt x="181" y="480"/>
                    </a:lnTo>
                    <a:lnTo>
                      <a:pt x="183" y="480"/>
                    </a:lnTo>
                    <a:lnTo>
                      <a:pt x="186" y="480"/>
                    </a:lnTo>
                    <a:lnTo>
                      <a:pt x="188" y="480"/>
                    </a:lnTo>
                    <a:lnTo>
                      <a:pt x="191" y="480"/>
                    </a:lnTo>
                    <a:lnTo>
                      <a:pt x="193" y="480"/>
                    </a:lnTo>
                    <a:lnTo>
                      <a:pt x="195" y="480"/>
                    </a:lnTo>
                    <a:lnTo>
                      <a:pt x="198" y="480"/>
                    </a:lnTo>
                    <a:lnTo>
                      <a:pt x="200" y="480"/>
                    </a:lnTo>
                    <a:lnTo>
                      <a:pt x="203" y="480"/>
                    </a:lnTo>
                    <a:lnTo>
                      <a:pt x="205" y="480"/>
                    </a:lnTo>
                    <a:lnTo>
                      <a:pt x="207" y="480"/>
                    </a:lnTo>
                    <a:lnTo>
                      <a:pt x="210" y="480"/>
                    </a:lnTo>
                    <a:lnTo>
                      <a:pt x="212" y="480"/>
                    </a:lnTo>
                    <a:lnTo>
                      <a:pt x="215" y="480"/>
                    </a:lnTo>
                    <a:lnTo>
                      <a:pt x="217" y="480"/>
                    </a:lnTo>
                    <a:lnTo>
                      <a:pt x="219" y="480"/>
                    </a:lnTo>
                    <a:lnTo>
                      <a:pt x="222" y="480"/>
                    </a:lnTo>
                    <a:lnTo>
                      <a:pt x="224" y="480"/>
                    </a:lnTo>
                    <a:lnTo>
                      <a:pt x="227" y="480"/>
                    </a:lnTo>
                    <a:lnTo>
                      <a:pt x="229" y="480"/>
                    </a:lnTo>
                    <a:lnTo>
                      <a:pt x="232" y="480"/>
                    </a:lnTo>
                    <a:lnTo>
                      <a:pt x="234" y="480"/>
                    </a:lnTo>
                    <a:lnTo>
                      <a:pt x="236" y="480"/>
                    </a:lnTo>
                    <a:lnTo>
                      <a:pt x="239" y="480"/>
                    </a:lnTo>
                    <a:lnTo>
                      <a:pt x="241" y="480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0"/>
                    </a:lnTo>
                    <a:lnTo>
                      <a:pt x="251" y="480"/>
                    </a:lnTo>
                    <a:lnTo>
                      <a:pt x="253" y="480"/>
                    </a:lnTo>
                    <a:lnTo>
                      <a:pt x="256" y="480"/>
                    </a:lnTo>
                    <a:lnTo>
                      <a:pt x="258" y="480"/>
                    </a:lnTo>
                    <a:lnTo>
                      <a:pt x="260" y="480"/>
                    </a:lnTo>
                    <a:lnTo>
                      <a:pt x="263" y="480"/>
                    </a:lnTo>
                    <a:lnTo>
                      <a:pt x="265" y="480"/>
                    </a:lnTo>
                    <a:lnTo>
                      <a:pt x="268" y="480"/>
                    </a:lnTo>
                    <a:lnTo>
                      <a:pt x="270" y="480"/>
                    </a:lnTo>
                    <a:lnTo>
                      <a:pt x="273" y="480"/>
                    </a:lnTo>
                    <a:lnTo>
                      <a:pt x="275" y="480"/>
                    </a:lnTo>
                    <a:lnTo>
                      <a:pt x="277" y="480"/>
                    </a:lnTo>
                    <a:lnTo>
                      <a:pt x="280" y="480"/>
                    </a:lnTo>
                    <a:lnTo>
                      <a:pt x="282" y="480"/>
                    </a:lnTo>
                    <a:lnTo>
                      <a:pt x="285" y="480"/>
                    </a:lnTo>
                    <a:lnTo>
                      <a:pt x="287" y="480"/>
                    </a:lnTo>
                    <a:lnTo>
                      <a:pt x="289" y="480"/>
                    </a:lnTo>
                    <a:lnTo>
                      <a:pt x="292" y="480"/>
                    </a:lnTo>
                    <a:lnTo>
                      <a:pt x="294" y="480"/>
                    </a:lnTo>
                    <a:lnTo>
                      <a:pt x="297" y="480"/>
                    </a:lnTo>
                    <a:lnTo>
                      <a:pt x="299" y="480"/>
                    </a:lnTo>
                    <a:lnTo>
                      <a:pt x="302" y="480"/>
                    </a:lnTo>
                    <a:lnTo>
                      <a:pt x="304" y="480"/>
                    </a:lnTo>
                    <a:lnTo>
                      <a:pt x="306" y="480"/>
                    </a:lnTo>
                    <a:lnTo>
                      <a:pt x="309" y="480"/>
                    </a:lnTo>
                    <a:lnTo>
                      <a:pt x="311" y="480"/>
                    </a:lnTo>
                    <a:lnTo>
                      <a:pt x="314" y="480"/>
                    </a:lnTo>
                    <a:lnTo>
                      <a:pt x="316" y="480"/>
                    </a:lnTo>
                    <a:lnTo>
                      <a:pt x="318" y="480"/>
                    </a:lnTo>
                    <a:lnTo>
                      <a:pt x="321" y="480"/>
                    </a:lnTo>
                    <a:lnTo>
                      <a:pt x="323" y="480"/>
                    </a:lnTo>
                    <a:lnTo>
                      <a:pt x="326" y="480"/>
                    </a:lnTo>
                    <a:lnTo>
                      <a:pt x="328" y="480"/>
                    </a:lnTo>
                    <a:lnTo>
                      <a:pt x="330" y="480"/>
                    </a:lnTo>
                    <a:lnTo>
                      <a:pt x="333" y="480"/>
                    </a:lnTo>
                    <a:lnTo>
                      <a:pt x="335" y="480"/>
                    </a:lnTo>
                    <a:lnTo>
                      <a:pt x="338" y="480"/>
                    </a:lnTo>
                    <a:lnTo>
                      <a:pt x="340" y="480"/>
                    </a:lnTo>
                    <a:lnTo>
                      <a:pt x="343" y="480"/>
                    </a:lnTo>
                    <a:lnTo>
                      <a:pt x="345" y="480"/>
                    </a:lnTo>
                    <a:lnTo>
                      <a:pt x="347" y="480"/>
                    </a:lnTo>
                    <a:lnTo>
                      <a:pt x="350" y="480"/>
                    </a:lnTo>
                    <a:lnTo>
                      <a:pt x="352" y="480"/>
                    </a:lnTo>
                    <a:lnTo>
                      <a:pt x="355" y="480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62" y="480"/>
                    </a:lnTo>
                    <a:lnTo>
                      <a:pt x="364" y="480"/>
                    </a:lnTo>
                    <a:lnTo>
                      <a:pt x="367" y="480"/>
                    </a:lnTo>
                    <a:lnTo>
                      <a:pt x="369" y="480"/>
                    </a:lnTo>
                    <a:lnTo>
                      <a:pt x="371" y="480"/>
                    </a:lnTo>
                    <a:lnTo>
                      <a:pt x="374" y="480"/>
                    </a:lnTo>
                    <a:lnTo>
                      <a:pt x="376" y="480"/>
                    </a:lnTo>
                    <a:lnTo>
                      <a:pt x="379" y="480"/>
                    </a:lnTo>
                    <a:lnTo>
                      <a:pt x="381" y="480"/>
                    </a:lnTo>
                    <a:lnTo>
                      <a:pt x="384" y="480"/>
                    </a:lnTo>
                    <a:lnTo>
                      <a:pt x="386" y="480"/>
                    </a:lnTo>
                    <a:lnTo>
                      <a:pt x="388" y="480"/>
                    </a:lnTo>
                    <a:lnTo>
                      <a:pt x="391" y="480"/>
                    </a:lnTo>
                    <a:lnTo>
                      <a:pt x="393" y="480"/>
                    </a:lnTo>
                    <a:lnTo>
                      <a:pt x="396" y="480"/>
                    </a:lnTo>
                    <a:lnTo>
                      <a:pt x="398" y="480"/>
                    </a:lnTo>
                    <a:lnTo>
                      <a:pt x="400" y="480"/>
                    </a:lnTo>
                    <a:lnTo>
                      <a:pt x="403" y="480"/>
                    </a:lnTo>
                    <a:lnTo>
                      <a:pt x="405" y="480"/>
                    </a:lnTo>
                    <a:lnTo>
                      <a:pt x="408" y="480"/>
                    </a:lnTo>
                    <a:lnTo>
                      <a:pt x="410" y="480"/>
                    </a:lnTo>
                    <a:lnTo>
                      <a:pt x="412" y="480"/>
                    </a:lnTo>
                    <a:lnTo>
                      <a:pt x="415" y="480"/>
                    </a:lnTo>
                    <a:lnTo>
                      <a:pt x="417" y="480"/>
                    </a:lnTo>
                    <a:lnTo>
                      <a:pt x="420" y="480"/>
                    </a:lnTo>
                    <a:lnTo>
                      <a:pt x="422" y="480"/>
                    </a:lnTo>
                    <a:lnTo>
                      <a:pt x="425" y="480"/>
                    </a:lnTo>
                    <a:lnTo>
                      <a:pt x="427" y="480"/>
                    </a:lnTo>
                    <a:lnTo>
                      <a:pt x="429" y="480"/>
                    </a:lnTo>
                    <a:lnTo>
                      <a:pt x="432" y="480"/>
                    </a:lnTo>
                    <a:lnTo>
                      <a:pt x="434" y="480"/>
                    </a:lnTo>
                    <a:lnTo>
                      <a:pt x="437" y="480"/>
                    </a:lnTo>
                    <a:lnTo>
                      <a:pt x="439" y="480"/>
                    </a:lnTo>
                    <a:lnTo>
                      <a:pt x="441" y="480"/>
                    </a:lnTo>
                    <a:lnTo>
                      <a:pt x="444" y="480"/>
                    </a:lnTo>
                    <a:lnTo>
                      <a:pt x="446" y="480"/>
                    </a:lnTo>
                    <a:lnTo>
                      <a:pt x="449" y="480"/>
                    </a:lnTo>
                    <a:lnTo>
                      <a:pt x="451" y="480"/>
                    </a:lnTo>
                    <a:lnTo>
                      <a:pt x="454" y="480"/>
                    </a:lnTo>
                    <a:lnTo>
                      <a:pt x="456" y="480"/>
                    </a:lnTo>
                    <a:lnTo>
                      <a:pt x="458" y="480"/>
                    </a:lnTo>
                    <a:lnTo>
                      <a:pt x="461" y="480"/>
                    </a:lnTo>
                    <a:lnTo>
                      <a:pt x="463" y="480"/>
                    </a:lnTo>
                    <a:lnTo>
                      <a:pt x="466" y="480"/>
                    </a:lnTo>
                    <a:lnTo>
                      <a:pt x="468" y="480"/>
                    </a:lnTo>
                    <a:lnTo>
                      <a:pt x="470" y="480"/>
                    </a:lnTo>
                    <a:lnTo>
                      <a:pt x="473" y="480"/>
                    </a:lnTo>
                    <a:lnTo>
                      <a:pt x="475" y="480"/>
                    </a:lnTo>
                    <a:lnTo>
                      <a:pt x="478" y="480"/>
                    </a:lnTo>
                    <a:lnTo>
                      <a:pt x="480" y="480"/>
                    </a:lnTo>
                    <a:lnTo>
                      <a:pt x="482" y="480"/>
                    </a:lnTo>
                    <a:lnTo>
                      <a:pt x="485" y="480"/>
                    </a:lnTo>
                    <a:lnTo>
                      <a:pt x="487" y="480"/>
                    </a:lnTo>
                    <a:lnTo>
                      <a:pt x="490" y="480"/>
                    </a:lnTo>
                    <a:lnTo>
                      <a:pt x="492" y="480"/>
                    </a:lnTo>
                    <a:lnTo>
                      <a:pt x="495" y="480"/>
                    </a:lnTo>
                    <a:lnTo>
                      <a:pt x="497" y="480"/>
                    </a:lnTo>
                    <a:lnTo>
                      <a:pt x="499" y="480"/>
                    </a:lnTo>
                    <a:lnTo>
                      <a:pt x="502" y="480"/>
                    </a:lnTo>
                    <a:lnTo>
                      <a:pt x="504" y="480"/>
                    </a:lnTo>
                    <a:lnTo>
                      <a:pt x="507" y="480"/>
                    </a:lnTo>
                    <a:lnTo>
                      <a:pt x="509" y="480"/>
                    </a:lnTo>
                    <a:lnTo>
                      <a:pt x="511" y="480"/>
                    </a:lnTo>
                    <a:lnTo>
                      <a:pt x="514" y="480"/>
                    </a:lnTo>
                    <a:lnTo>
                      <a:pt x="516" y="480"/>
                    </a:lnTo>
                    <a:lnTo>
                      <a:pt x="519" y="480"/>
                    </a:lnTo>
                    <a:lnTo>
                      <a:pt x="521" y="480"/>
                    </a:lnTo>
                    <a:lnTo>
                      <a:pt x="523" y="480"/>
                    </a:lnTo>
                    <a:lnTo>
                      <a:pt x="526" y="480"/>
                    </a:lnTo>
                    <a:lnTo>
                      <a:pt x="528" y="480"/>
                    </a:lnTo>
                    <a:lnTo>
                      <a:pt x="531" y="480"/>
                    </a:lnTo>
                    <a:lnTo>
                      <a:pt x="533" y="480"/>
                    </a:lnTo>
                    <a:lnTo>
                      <a:pt x="536" y="480"/>
                    </a:lnTo>
                    <a:lnTo>
                      <a:pt x="538" y="480"/>
                    </a:lnTo>
                    <a:lnTo>
                      <a:pt x="540" y="480"/>
                    </a:lnTo>
                    <a:lnTo>
                      <a:pt x="543" y="480"/>
                    </a:lnTo>
                    <a:lnTo>
                      <a:pt x="545" y="480"/>
                    </a:lnTo>
                    <a:lnTo>
                      <a:pt x="548" y="480"/>
                    </a:lnTo>
                    <a:lnTo>
                      <a:pt x="550" y="480"/>
                    </a:lnTo>
                    <a:lnTo>
                      <a:pt x="552" y="480"/>
                    </a:lnTo>
                    <a:lnTo>
                      <a:pt x="555" y="480"/>
                    </a:lnTo>
                    <a:lnTo>
                      <a:pt x="557" y="480"/>
                    </a:lnTo>
                    <a:lnTo>
                      <a:pt x="560" y="480"/>
                    </a:lnTo>
                    <a:lnTo>
                      <a:pt x="562" y="480"/>
                    </a:lnTo>
                    <a:lnTo>
                      <a:pt x="564" y="480"/>
                    </a:lnTo>
                    <a:lnTo>
                      <a:pt x="567" y="480"/>
                    </a:lnTo>
                    <a:lnTo>
                      <a:pt x="569" y="480"/>
                    </a:lnTo>
                    <a:lnTo>
                      <a:pt x="572" y="480"/>
                    </a:lnTo>
                    <a:lnTo>
                      <a:pt x="574" y="480"/>
                    </a:lnTo>
                    <a:lnTo>
                      <a:pt x="577" y="480"/>
                    </a:lnTo>
                    <a:lnTo>
                      <a:pt x="579" y="480"/>
                    </a:lnTo>
                    <a:lnTo>
                      <a:pt x="581" y="480"/>
                    </a:lnTo>
                    <a:lnTo>
                      <a:pt x="584" y="480"/>
                    </a:lnTo>
                    <a:lnTo>
                      <a:pt x="586" y="480"/>
                    </a:lnTo>
                    <a:lnTo>
                      <a:pt x="589" y="480"/>
                    </a:lnTo>
                    <a:lnTo>
                      <a:pt x="591" y="480"/>
                    </a:lnTo>
                    <a:lnTo>
                      <a:pt x="593" y="480"/>
                    </a:lnTo>
                    <a:lnTo>
                      <a:pt x="596" y="480"/>
                    </a:lnTo>
                    <a:lnTo>
                      <a:pt x="598" y="480"/>
                    </a:lnTo>
                    <a:lnTo>
                      <a:pt x="601" y="480"/>
                    </a:lnTo>
                    <a:lnTo>
                      <a:pt x="603" y="480"/>
                    </a:lnTo>
                    <a:lnTo>
                      <a:pt x="606" y="480"/>
                    </a:lnTo>
                    <a:lnTo>
                      <a:pt x="608" y="480"/>
                    </a:lnTo>
                    <a:lnTo>
                      <a:pt x="610" y="480"/>
                    </a:lnTo>
                    <a:lnTo>
                      <a:pt x="613" y="480"/>
                    </a:lnTo>
                    <a:lnTo>
                      <a:pt x="615" y="480"/>
                    </a:lnTo>
                    <a:lnTo>
                      <a:pt x="618" y="480"/>
                    </a:lnTo>
                    <a:lnTo>
                      <a:pt x="620" y="480"/>
                    </a:lnTo>
                    <a:lnTo>
                      <a:pt x="622" y="480"/>
                    </a:lnTo>
                    <a:lnTo>
                      <a:pt x="625" y="480"/>
                    </a:lnTo>
                    <a:lnTo>
                      <a:pt x="627" y="480"/>
                    </a:lnTo>
                    <a:lnTo>
                      <a:pt x="630" y="480"/>
                    </a:lnTo>
                    <a:lnTo>
                      <a:pt x="632" y="480"/>
                    </a:lnTo>
                    <a:lnTo>
                      <a:pt x="634" y="480"/>
                    </a:lnTo>
                    <a:lnTo>
                      <a:pt x="637" y="480"/>
                    </a:lnTo>
                    <a:lnTo>
                      <a:pt x="639" y="480"/>
                    </a:lnTo>
                    <a:lnTo>
                      <a:pt x="642" y="480"/>
                    </a:lnTo>
                    <a:lnTo>
                      <a:pt x="644" y="480"/>
                    </a:lnTo>
                    <a:lnTo>
                      <a:pt x="647" y="480"/>
                    </a:lnTo>
                    <a:lnTo>
                      <a:pt x="649" y="480"/>
                    </a:lnTo>
                    <a:lnTo>
                      <a:pt x="651" y="480"/>
                    </a:lnTo>
                    <a:lnTo>
                      <a:pt x="654" y="480"/>
                    </a:lnTo>
                    <a:lnTo>
                      <a:pt x="656" y="480"/>
                    </a:lnTo>
                    <a:lnTo>
                      <a:pt x="659" y="480"/>
                    </a:lnTo>
                    <a:lnTo>
                      <a:pt x="661" y="480"/>
                    </a:lnTo>
                    <a:lnTo>
                      <a:pt x="663" y="480"/>
                    </a:lnTo>
                    <a:lnTo>
                      <a:pt x="666" y="480"/>
                    </a:lnTo>
                    <a:lnTo>
                      <a:pt x="668" y="480"/>
                    </a:lnTo>
                    <a:lnTo>
                      <a:pt x="671" y="480"/>
                    </a:lnTo>
                    <a:lnTo>
                      <a:pt x="673" y="480"/>
                    </a:lnTo>
                    <a:lnTo>
                      <a:pt x="675" y="480"/>
                    </a:lnTo>
                    <a:lnTo>
                      <a:pt x="678" y="480"/>
                    </a:lnTo>
                    <a:lnTo>
                      <a:pt x="680" y="480"/>
                    </a:lnTo>
                    <a:lnTo>
                      <a:pt x="683" y="480"/>
                    </a:lnTo>
                    <a:lnTo>
                      <a:pt x="685" y="480"/>
                    </a:lnTo>
                    <a:lnTo>
                      <a:pt x="688" y="480"/>
                    </a:lnTo>
                    <a:lnTo>
                      <a:pt x="690" y="480"/>
                    </a:lnTo>
                    <a:lnTo>
                      <a:pt x="692" y="480"/>
                    </a:lnTo>
                    <a:lnTo>
                      <a:pt x="695" y="480"/>
                    </a:lnTo>
                    <a:lnTo>
                      <a:pt x="697" y="480"/>
                    </a:lnTo>
                    <a:lnTo>
                      <a:pt x="700" y="480"/>
                    </a:lnTo>
                    <a:lnTo>
                      <a:pt x="702" y="480"/>
                    </a:lnTo>
                    <a:lnTo>
                      <a:pt x="704" y="480"/>
                    </a:lnTo>
                    <a:lnTo>
                      <a:pt x="707" y="480"/>
                    </a:lnTo>
                    <a:lnTo>
                      <a:pt x="709" y="480"/>
                    </a:lnTo>
                    <a:lnTo>
                      <a:pt x="712" y="480"/>
                    </a:lnTo>
                    <a:lnTo>
                      <a:pt x="714" y="480"/>
                    </a:lnTo>
                    <a:lnTo>
                      <a:pt x="717" y="480"/>
                    </a:lnTo>
                    <a:lnTo>
                      <a:pt x="719" y="480"/>
                    </a:lnTo>
                    <a:lnTo>
                      <a:pt x="721" y="480"/>
                    </a:lnTo>
                    <a:lnTo>
                      <a:pt x="724" y="480"/>
                    </a:lnTo>
                    <a:lnTo>
                      <a:pt x="726" y="480"/>
                    </a:lnTo>
                    <a:lnTo>
                      <a:pt x="729" y="480"/>
                    </a:lnTo>
                    <a:lnTo>
                      <a:pt x="731" y="480"/>
                    </a:lnTo>
                    <a:lnTo>
                      <a:pt x="733" y="480"/>
                    </a:lnTo>
                    <a:lnTo>
                      <a:pt x="736" y="480"/>
                    </a:lnTo>
                    <a:lnTo>
                      <a:pt x="738" y="480"/>
                    </a:lnTo>
                    <a:lnTo>
                      <a:pt x="741" y="480"/>
                    </a:lnTo>
                    <a:lnTo>
                      <a:pt x="743" y="480"/>
                    </a:lnTo>
                    <a:lnTo>
                      <a:pt x="745" y="480"/>
                    </a:lnTo>
                    <a:lnTo>
                      <a:pt x="748" y="480"/>
                    </a:lnTo>
                    <a:lnTo>
                      <a:pt x="750" y="480"/>
                    </a:lnTo>
                    <a:lnTo>
                      <a:pt x="753" y="480"/>
                    </a:lnTo>
                    <a:lnTo>
                      <a:pt x="755" y="480"/>
                    </a:lnTo>
                    <a:lnTo>
                      <a:pt x="758" y="480"/>
                    </a:lnTo>
                    <a:lnTo>
                      <a:pt x="760" y="480"/>
                    </a:lnTo>
                    <a:lnTo>
                      <a:pt x="762" y="480"/>
                    </a:lnTo>
                    <a:lnTo>
                      <a:pt x="765" y="480"/>
                    </a:lnTo>
                    <a:lnTo>
                      <a:pt x="767" y="480"/>
                    </a:lnTo>
                    <a:lnTo>
                      <a:pt x="770" y="480"/>
                    </a:lnTo>
                    <a:lnTo>
                      <a:pt x="772" y="480"/>
                    </a:lnTo>
                    <a:lnTo>
                      <a:pt x="774" y="480"/>
                    </a:lnTo>
                    <a:lnTo>
                      <a:pt x="777" y="480"/>
                    </a:lnTo>
                    <a:lnTo>
                      <a:pt x="779" y="480"/>
                    </a:lnTo>
                    <a:lnTo>
                      <a:pt x="782" y="480"/>
                    </a:lnTo>
                    <a:lnTo>
                      <a:pt x="784" y="480"/>
                    </a:lnTo>
                    <a:lnTo>
                      <a:pt x="786" y="480"/>
                    </a:lnTo>
                    <a:lnTo>
                      <a:pt x="789" y="480"/>
                    </a:lnTo>
                    <a:lnTo>
                      <a:pt x="791" y="480"/>
                    </a:lnTo>
                    <a:lnTo>
                      <a:pt x="794" y="480"/>
                    </a:lnTo>
                    <a:lnTo>
                      <a:pt x="796" y="480"/>
                    </a:lnTo>
                    <a:lnTo>
                      <a:pt x="799" y="480"/>
                    </a:lnTo>
                    <a:lnTo>
                      <a:pt x="801" y="480"/>
                    </a:lnTo>
                    <a:lnTo>
                      <a:pt x="803" y="480"/>
                    </a:lnTo>
                    <a:lnTo>
                      <a:pt x="806" y="480"/>
                    </a:lnTo>
                    <a:lnTo>
                      <a:pt x="808" y="480"/>
                    </a:lnTo>
                    <a:lnTo>
                      <a:pt x="811" y="480"/>
                    </a:lnTo>
                    <a:lnTo>
                      <a:pt x="813" y="480"/>
                    </a:lnTo>
                    <a:lnTo>
                      <a:pt x="815" y="480"/>
                    </a:lnTo>
                    <a:lnTo>
                      <a:pt x="818" y="480"/>
                    </a:lnTo>
                    <a:lnTo>
                      <a:pt x="820" y="480"/>
                    </a:lnTo>
                    <a:lnTo>
                      <a:pt x="823" y="480"/>
                    </a:lnTo>
                    <a:lnTo>
                      <a:pt x="825" y="480"/>
                    </a:lnTo>
                    <a:lnTo>
                      <a:pt x="827" y="480"/>
                    </a:lnTo>
                    <a:lnTo>
                      <a:pt x="830" y="480"/>
                    </a:lnTo>
                    <a:lnTo>
                      <a:pt x="832" y="480"/>
                    </a:lnTo>
                    <a:lnTo>
                      <a:pt x="835" y="480"/>
                    </a:lnTo>
                    <a:lnTo>
                      <a:pt x="837" y="480"/>
                    </a:lnTo>
                    <a:lnTo>
                      <a:pt x="840" y="480"/>
                    </a:lnTo>
                    <a:lnTo>
                      <a:pt x="842" y="480"/>
                    </a:lnTo>
                    <a:lnTo>
                      <a:pt x="844" y="480"/>
                    </a:lnTo>
                    <a:lnTo>
                      <a:pt x="847" y="480"/>
                    </a:lnTo>
                    <a:lnTo>
                      <a:pt x="849" y="480"/>
                    </a:lnTo>
                    <a:lnTo>
                      <a:pt x="852" y="480"/>
                    </a:lnTo>
                    <a:lnTo>
                      <a:pt x="854" y="480"/>
                    </a:lnTo>
                    <a:lnTo>
                      <a:pt x="856" y="480"/>
                    </a:lnTo>
                    <a:lnTo>
                      <a:pt x="859" y="480"/>
                    </a:lnTo>
                    <a:lnTo>
                      <a:pt x="861" y="480"/>
                    </a:lnTo>
                    <a:lnTo>
                      <a:pt x="864" y="480"/>
                    </a:lnTo>
                    <a:lnTo>
                      <a:pt x="866" y="480"/>
                    </a:lnTo>
                    <a:lnTo>
                      <a:pt x="869" y="480"/>
                    </a:lnTo>
                    <a:lnTo>
                      <a:pt x="871" y="480"/>
                    </a:lnTo>
                    <a:lnTo>
                      <a:pt x="873" y="480"/>
                    </a:lnTo>
                    <a:lnTo>
                      <a:pt x="876" y="480"/>
                    </a:lnTo>
                    <a:lnTo>
                      <a:pt x="878" y="480"/>
                    </a:lnTo>
                    <a:lnTo>
                      <a:pt x="881" y="480"/>
                    </a:lnTo>
                    <a:lnTo>
                      <a:pt x="883" y="480"/>
                    </a:lnTo>
                    <a:lnTo>
                      <a:pt x="885" y="480"/>
                    </a:lnTo>
                    <a:lnTo>
                      <a:pt x="888" y="480"/>
                    </a:lnTo>
                    <a:lnTo>
                      <a:pt x="890" y="480"/>
                    </a:lnTo>
                    <a:lnTo>
                      <a:pt x="893" y="480"/>
                    </a:lnTo>
                    <a:lnTo>
                      <a:pt x="895" y="480"/>
                    </a:lnTo>
                    <a:lnTo>
                      <a:pt x="897" y="480"/>
                    </a:lnTo>
                    <a:lnTo>
                      <a:pt x="900" y="480"/>
                    </a:lnTo>
                    <a:lnTo>
                      <a:pt x="902" y="480"/>
                    </a:lnTo>
                    <a:lnTo>
                      <a:pt x="905" y="480"/>
                    </a:lnTo>
                    <a:lnTo>
                      <a:pt x="907" y="480"/>
                    </a:lnTo>
                    <a:lnTo>
                      <a:pt x="910" y="480"/>
                    </a:lnTo>
                    <a:lnTo>
                      <a:pt x="912" y="480"/>
                    </a:lnTo>
                    <a:lnTo>
                      <a:pt x="914" y="480"/>
                    </a:lnTo>
                    <a:lnTo>
                      <a:pt x="917" y="480"/>
                    </a:lnTo>
                    <a:lnTo>
                      <a:pt x="919" y="480"/>
                    </a:lnTo>
                    <a:lnTo>
                      <a:pt x="922" y="480"/>
                    </a:lnTo>
                    <a:lnTo>
                      <a:pt x="924" y="480"/>
                    </a:lnTo>
                    <a:lnTo>
                      <a:pt x="926" y="480"/>
                    </a:lnTo>
                    <a:lnTo>
                      <a:pt x="929" y="480"/>
                    </a:lnTo>
                    <a:lnTo>
                      <a:pt x="931" y="480"/>
                    </a:lnTo>
                    <a:lnTo>
                      <a:pt x="934" y="480"/>
                    </a:lnTo>
                    <a:lnTo>
                      <a:pt x="936" y="480"/>
                    </a:lnTo>
                    <a:lnTo>
                      <a:pt x="938" y="480"/>
                    </a:lnTo>
                    <a:lnTo>
                      <a:pt x="941" y="480"/>
                    </a:lnTo>
                    <a:lnTo>
                      <a:pt x="943" y="480"/>
                    </a:lnTo>
                    <a:lnTo>
                      <a:pt x="946" y="480"/>
                    </a:lnTo>
                    <a:lnTo>
                      <a:pt x="948" y="480"/>
                    </a:lnTo>
                    <a:lnTo>
                      <a:pt x="951" y="480"/>
                    </a:lnTo>
                    <a:lnTo>
                      <a:pt x="953" y="480"/>
                    </a:lnTo>
                    <a:lnTo>
                      <a:pt x="955" y="480"/>
                    </a:lnTo>
                    <a:lnTo>
                      <a:pt x="958" y="480"/>
                    </a:lnTo>
                    <a:lnTo>
                      <a:pt x="960" y="480"/>
                    </a:lnTo>
                    <a:lnTo>
                      <a:pt x="963" y="480"/>
                    </a:lnTo>
                    <a:lnTo>
                      <a:pt x="965" y="480"/>
                    </a:lnTo>
                    <a:lnTo>
                      <a:pt x="967" y="480"/>
                    </a:lnTo>
                    <a:lnTo>
                      <a:pt x="970" y="480"/>
                    </a:lnTo>
                    <a:lnTo>
                      <a:pt x="972" y="480"/>
                    </a:lnTo>
                    <a:lnTo>
                      <a:pt x="975" y="480"/>
                    </a:lnTo>
                    <a:lnTo>
                      <a:pt x="977" y="480"/>
                    </a:lnTo>
                    <a:lnTo>
                      <a:pt x="979" y="480"/>
                    </a:lnTo>
                    <a:lnTo>
                      <a:pt x="982" y="480"/>
                    </a:lnTo>
                    <a:lnTo>
                      <a:pt x="984" y="480"/>
                    </a:lnTo>
                    <a:lnTo>
                      <a:pt x="987" y="480"/>
                    </a:lnTo>
                    <a:lnTo>
                      <a:pt x="989" y="480"/>
                    </a:lnTo>
                    <a:lnTo>
                      <a:pt x="992" y="480"/>
                    </a:lnTo>
                    <a:lnTo>
                      <a:pt x="994" y="480"/>
                    </a:lnTo>
                    <a:lnTo>
                      <a:pt x="996" y="480"/>
                    </a:lnTo>
                    <a:lnTo>
                      <a:pt x="999" y="480"/>
                    </a:lnTo>
                    <a:lnTo>
                      <a:pt x="1001" y="480"/>
                    </a:lnTo>
                    <a:lnTo>
                      <a:pt x="1004" y="480"/>
                    </a:lnTo>
                    <a:lnTo>
                      <a:pt x="1006" y="480"/>
                    </a:lnTo>
                    <a:lnTo>
                      <a:pt x="1008" y="480"/>
                    </a:lnTo>
                    <a:lnTo>
                      <a:pt x="1011" y="480"/>
                    </a:lnTo>
                    <a:lnTo>
                      <a:pt x="1013" y="480"/>
                    </a:lnTo>
                    <a:lnTo>
                      <a:pt x="1016" y="480"/>
                    </a:lnTo>
                    <a:lnTo>
                      <a:pt x="1018" y="480"/>
                    </a:lnTo>
                    <a:lnTo>
                      <a:pt x="1021" y="480"/>
                    </a:lnTo>
                    <a:lnTo>
                      <a:pt x="1023" y="480"/>
                    </a:lnTo>
                    <a:lnTo>
                      <a:pt x="1025" y="480"/>
                    </a:lnTo>
                    <a:lnTo>
                      <a:pt x="1028" y="480"/>
                    </a:lnTo>
                    <a:lnTo>
                      <a:pt x="1030" y="480"/>
                    </a:lnTo>
                    <a:lnTo>
                      <a:pt x="1033" y="480"/>
                    </a:lnTo>
                    <a:lnTo>
                      <a:pt x="1035" y="480"/>
                    </a:lnTo>
                    <a:lnTo>
                      <a:pt x="1037" y="480"/>
                    </a:lnTo>
                    <a:lnTo>
                      <a:pt x="1040" y="480"/>
                    </a:lnTo>
                    <a:lnTo>
                      <a:pt x="1042" y="480"/>
                    </a:lnTo>
                    <a:lnTo>
                      <a:pt x="1045" y="480"/>
                    </a:lnTo>
                    <a:lnTo>
                      <a:pt x="1047" y="480"/>
                    </a:lnTo>
                    <a:lnTo>
                      <a:pt x="1049" y="480"/>
                    </a:lnTo>
                    <a:lnTo>
                      <a:pt x="1052" y="480"/>
                    </a:lnTo>
                    <a:lnTo>
                      <a:pt x="1054" y="480"/>
                    </a:lnTo>
                    <a:lnTo>
                      <a:pt x="1057" y="480"/>
                    </a:lnTo>
                    <a:lnTo>
                      <a:pt x="1059" y="480"/>
                    </a:lnTo>
                    <a:lnTo>
                      <a:pt x="1062" y="480"/>
                    </a:lnTo>
                    <a:lnTo>
                      <a:pt x="1064" y="480"/>
                    </a:lnTo>
                    <a:lnTo>
                      <a:pt x="1066" y="480"/>
                    </a:lnTo>
                    <a:lnTo>
                      <a:pt x="1069" y="480"/>
                    </a:lnTo>
                    <a:lnTo>
                      <a:pt x="1071" y="480"/>
                    </a:lnTo>
                    <a:lnTo>
                      <a:pt x="1074" y="480"/>
                    </a:lnTo>
                    <a:lnTo>
                      <a:pt x="1076" y="480"/>
                    </a:lnTo>
                    <a:lnTo>
                      <a:pt x="1078" y="480"/>
                    </a:lnTo>
                    <a:lnTo>
                      <a:pt x="1081" y="480"/>
                    </a:lnTo>
                    <a:lnTo>
                      <a:pt x="1083" y="480"/>
                    </a:lnTo>
                    <a:lnTo>
                      <a:pt x="1086" y="480"/>
                    </a:lnTo>
                    <a:lnTo>
                      <a:pt x="1088" y="480"/>
                    </a:lnTo>
                    <a:lnTo>
                      <a:pt x="1090" y="480"/>
                    </a:lnTo>
                    <a:lnTo>
                      <a:pt x="1093" y="480"/>
                    </a:lnTo>
                    <a:lnTo>
                      <a:pt x="1095" y="480"/>
                    </a:lnTo>
                    <a:lnTo>
                      <a:pt x="1098" y="480"/>
                    </a:lnTo>
                    <a:lnTo>
                      <a:pt x="1100" y="480"/>
                    </a:lnTo>
                    <a:lnTo>
                      <a:pt x="1103" y="480"/>
                    </a:lnTo>
                    <a:lnTo>
                      <a:pt x="1105" y="480"/>
                    </a:lnTo>
                    <a:lnTo>
                      <a:pt x="1107" y="480"/>
                    </a:lnTo>
                    <a:lnTo>
                      <a:pt x="1110" y="480"/>
                    </a:lnTo>
                    <a:lnTo>
                      <a:pt x="1112" y="480"/>
                    </a:lnTo>
                    <a:lnTo>
                      <a:pt x="1115" y="480"/>
                    </a:lnTo>
                    <a:lnTo>
                      <a:pt x="1117" y="480"/>
                    </a:lnTo>
                    <a:lnTo>
                      <a:pt x="1119" y="480"/>
                    </a:lnTo>
                    <a:lnTo>
                      <a:pt x="1122" y="478"/>
                    </a:lnTo>
                    <a:lnTo>
                      <a:pt x="1124" y="466"/>
                    </a:lnTo>
                    <a:lnTo>
                      <a:pt x="1127" y="454"/>
                    </a:lnTo>
                    <a:lnTo>
                      <a:pt x="1129" y="439"/>
                    </a:lnTo>
                    <a:lnTo>
                      <a:pt x="1131" y="423"/>
                    </a:lnTo>
                    <a:lnTo>
                      <a:pt x="1134" y="403"/>
                    </a:lnTo>
                    <a:lnTo>
                      <a:pt x="1136" y="382"/>
                    </a:lnTo>
                    <a:lnTo>
                      <a:pt x="1139" y="355"/>
                    </a:lnTo>
                    <a:lnTo>
                      <a:pt x="1141" y="326"/>
                    </a:lnTo>
                    <a:lnTo>
                      <a:pt x="1144" y="292"/>
                    </a:lnTo>
                    <a:lnTo>
                      <a:pt x="1146" y="254"/>
                    </a:lnTo>
                    <a:lnTo>
                      <a:pt x="1148" y="213"/>
                    </a:lnTo>
                    <a:lnTo>
                      <a:pt x="1151" y="172"/>
                    </a:lnTo>
                    <a:lnTo>
                      <a:pt x="1153" y="133"/>
                    </a:lnTo>
                    <a:lnTo>
                      <a:pt x="1156" y="97"/>
                    </a:lnTo>
                    <a:lnTo>
                      <a:pt x="1158" y="66"/>
                    </a:lnTo>
                    <a:lnTo>
                      <a:pt x="1160" y="39"/>
                    </a:lnTo>
                    <a:lnTo>
                      <a:pt x="1163" y="20"/>
                    </a:lnTo>
                    <a:lnTo>
                      <a:pt x="1165" y="8"/>
                    </a:lnTo>
                    <a:lnTo>
                      <a:pt x="1168" y="0"/>
                    </a:lnTo>
                    <a:lnTo>
                      <a:pt x="1170" y="3"/>
                    </a:lnTo>
                    <a:lnTo>
                      <a:pt x="1173" y="10"/>
                    </a:lnTo>
                    <a:lnTo>
                      <a:pt x="1175" y="25"/>
                    </a:lnTo>
                    <a:lnTo>
                      <a:pt x="1177" y="46"/>
                    </a:lnTo>
                    <a:lnTo>
                      <a:pt x="1180" y="73"/>
                    </a:lnTo>
                    <a:lnTo>
                      <a:pt x="1182" y="107"/>
                    </a:lnTo>
                    <a:lnTo>
                      <a:pt x="1185" y="145"/>
                    </a:lnTo>
                    <a:lnTo>
                      <a:pt x="1187" y="184"/>
                    </a:lnTo>
                    <a:lnTo>
                      <a:pt x="1189" y="225"/>
                    </a:lnTo>
                    <a:lnTo>
                      <a:pt x="1192" y="266"/>
                    </a:lnTo>
                    <a:lnTo>
                      <a:pt x="1194" y="302"/>
                    </a:lnTo>
                    <a:lnTo>
                      <a:pt x="1197" y="336"/>
                    </a:lnTo>
                    <a:lnTo>
                      <a:pt x="1199" y="365"/>
                    </a:lnTo>
                    <a:lnTo>
                      <a:pt x="1201" y="389"/>
                    </a:lnTo>
                    <a:lnTo>
                      <a:pt x="1204" y="408"/>
                    </a:lnTo>
                    <a:lnTo>
                      <a:pt x="1206" y="427"/>
                    </a:lnTo>
                    <a:lnTo>
                      <a:pt x="1209" y="442"/>
                    </a:lnTo>
                    <a:lnTo>
                      <a:pt x="1211" y="456"/>
                    </a:lnTo>
                    <a:lnTo>
                      <a:pt x="1214" y="471"/>
                    </a:lnTo>
                    <a:lnTo>
                      <a:pt x="1216" y="480"/>
                    </a:lnTo>
                    <a:lnTo>
                      <a:pt x="1218" y="480"/>
                    </a:lnTo>
                    <a:lnTo>
                      <a:pt x="1221" y="480"/>
                    </a:lnTo>
                    <a:lnTo>
                      <a:pt x="1223" y="480"/>
                    </a:lnTo>
                    <a:lnTo>
                      <a:pt x="1226" y="480"/>
                    </a:lnTo>
                    <a:lnTo>
                      <a:pt x="1228" y="480"/>
                    </a:lnTo>
                    <a:lnTo>
                      <a:pt x="1230" y="480"/>
                    </a:lnTo>
                    <a:lnTo>
                      <a:pt x="1233" y="480"/>
                    </a:lnTo>
                    <a:lnTo>
                      <a:pt x="1235" y="480"/>
                    </a:lnTo>
                    <a:lnTo>
                      <a:pt x="1238" y="480"/>
                    </a:lnTo>
                    <a:lnTo>
                      <a:pt x="1240" y="480"/>
                    </a:lnTo>
                    <a:lnTo>
                      <a:pt x="1242" y="480"/>
                    </a:lnTo>
                    <a:lnTo>
                      <a:pt x="1245" y="480"/>
                    </a:lnTo>
                    <a:lnTo>
                      <a:pt x="1247" y="480"/>
                    </a:lnTo>
                    <a:lnTo>
                      <a:pt x="1250" y="480"/>
                    </a:lnTo>
                    <a:lnTo>
                      <a:pt x="1252" y="480"/>
                    </a:lnTo>
                    <a:lnTo>
                      <a:pt x="1255" y="480"/>
                    </a:lnTo>
                    <a:lnTo>
                      <a:pt x="1257" y="480"/>
                    </a:lnTo>
                    <a:lnTo>
                      <a:pt x="1259" y="480"/>
                    </a:lnTo>
                    <a:lnTo>
                      <a:pt x="1262" y="480"/>
                    </a:lnTo>
                    <a:lnTo>
                      <a:pt x="1264" y="480"/>
                    </a:lnTo>
                    <a:lnTo>
                      <a:pt x="1267" y="480"/>
                    </a:lnTo>
                    <a:lnTo>
                      <a:pt x="1269" y="480"/>
                    </a:lnTo>
                    <a:lnTo>
                      <a:pt x="1271" y="480"/>
                    </a:lnTo>
                    <a:lnTo>
                      <a:pt x="1274" y="480"/>
                    </a:lnTo>
                    <a:lnTo>
                      <a:pt x="1276" y="480"/>
                    </a:lnTo>
                    <a:lnTo>
                      <a:pt x="1279" y="480"/>
                    </a:lnTo>
                    <a:lnTo>
                      <a:pt x="1281" y="480"/>
                    </a:lnTo>
                    <a:lnTo>
                      <a:pt x="1284" y="480"/>
                    </a:lnTo>
                    <a:lnTo>
                      <a:pt x="1286" y="480"/>
                    </a:lnTo>
                    <a:lnTo>
                      <a:pt x="1288" y="480"/>
                    </a:lnTo>
                    <a:lnTo>
                      <a:pt x="1291" y="480"/>
                    </a:lnTo>
                    <a:lnTo>
                      <a:pt x="1293" y="480"/>
                    </a:lnTo>
                    <a:lnTo>
                      <a:pt x="1296" y="480"/>
                    </a:lnTo>
                    <a:lnTo>
                      <a:pt x="1298" y="480"/>
                    </a:lnTo>
                    <a:lnTo>
                      <a:pt x="1300" y="480"/>
                    </a:lnTo>
                    <a:lnTo>
                      <a:pt x="1303" y="480"/>
                    </a:lnTo>
                    <a:lnTo>
                      <a:pt x="1305" y="480"/>
                    </a:lnTo>
                    <a:lnTo>
                      <a:pt x="1308" y="480"/>
                    </a:lnTo>
                    <a:lnTo>
                      <a:pt x="1310" y="480"/>
                    </a:lnTo>
                    <a:lnTo>
                      <a:pt x="1312" y="480"/>
                    </a:lnTo>
                    <a:lnTo>
                      <a:pt x="1315" y="480"/>
                    </a:lnTo>
                    <a:lnTo>
                      <a:pt x="1317" y="480"/>
                    </a:lnTo>
                    <a:lnTo>
                      <a:pt x="1320" y="480"/>
                    </a:lnTo>
                    <a:lnTo>
                      <a:pt x="1322" y="480"/>
                    </a:lnTo>
                    <a:lnTo>
                      <a:pt x="1325" y="480"/>
                    </a:lnTo>
                    <a:lnTo>
                      <a:pt x="1327" y="480"/>
                    </a:lnTo>
                    <a:lnTo>
                      <a:pt x="1329" y="480"/>
                    </a:lnTo>
                    <a:lnTo>
                      <a:pt x="1332" y="480"/>
                    </a:lnTo>
                    <a:lnTo>
                      <a:pt x="1334" y="480"/>
                    </a:lnTo>
                    <a:lnTo>
                      <a:pt x="1337" y="480"/>
                    </a:lnTo>
                    <a:lnTo>
                      <a:pt x="1339" y="480"/>
                    </a:lnTo>
                    <a:lnTo>
                      <a:pt x="1341" y="480"/>
                    </a:lnTo>
                    <a:lnTo>
                      <a:pt x="1344" y="480"/>
                    </a:lnTo>
                    <a:lnTo>
                      <a:pt x="1346" y="480"/>
                    </a:lnTo>
                    <a:lnTo>
                      <a:pt x="1349" y="480"/>
                    </a:lnTo>
                    <a:lnTo>
                      <a:pt x="1351" y="480"/>
                    </a:lnTo>
                    <a:lnTo>
                      <a:pt x="1353" y="480"/>
                    </a:lnTo>
                    <a:lnTo>
                      <a:pt x="1356" y="480"/>
                    </a:lnTo>
                    <a:lnTo>
                      <a:pt x="1358" y="480"/>
                    </a:lnTo>
                    <a:lnTo>
                      <a:pt x="1361" y="480"/>
                    </a:lnTo>
                    <a:lnTo>
                      <a:pt x="1363" y="480"/>
                    </a:lnTo>
                    <a:lnTo>
                      <a:pt x="1366" y="480"/>
                    </a:lnTo>
                    <a:lnTo>
                      <a:pt x="1368" y="480"/>
                    </a:lnTo>
                    <a:lnTo>
                      <a:pt x="1370" y="480"/>
                    </a:lnTo>
                    <a:lnTo>
                      <a:pt x="1373" y="480"/>
                    </a:lnTo>
                    <a:lnTo>
                      <a:pt x="1375" y="480"/>
                    </a:lnTo>
                    <a:lnTo>
                      <a:pt x="1378" y="480"/>
                    </a:lnTo>
                    <a:lnTo>
                      <a:pt x="1380" y="480"/>
                    </a:lnTo>
                    <a:lnTo>
                      <a:pt x="1382" y="480"/>
                    </a:lnTo>
                    <a:lnTo>
                      <a:pt x="1385" y="480"/>
                    </a:lnTo>
                    <a:lnTo>
                      <a:pt x="1387" y="480"/>
                    </a:lnTo>
                    <a:lnTo>
                      <a:pt x="1390" y="480"/>
                    </a:lnTo>
                    <a:lnTo>
                      <a:pt x="1392" y="480"/>
                    </a:lnTo>
                    <a:lnTo>
                      <a:pt x="1394" y="480"/>
                    </a:lnTo>
                    <a:lnTo>
                      <a:pt x="1397" y="480"/>
                    </a:lnTo>
                    <a:lnTo>
                      <a:pt x="1399" y="480"/>
                    </a:lnTo>
                    <a:lnTo>
                      <a:pt x="1402" y="480"/>
                    </a:lnTo>
                    <a:lnTo>
                      <a:pt x="1404" y="480"/>
                    </a:lnTo>
                    <a:lnTo>
                      <a:pt x="1407" y="480"/>
                    </a:lnTo>
                    <a:lnTo>
                      <a:pt x="1409" y="480"/>
                    </a:lnTo>
                    <a:lnTo>
                      <a:pt x="1411" y="480"/>
                    </a:lnTo>
                    <a:lnTo>
                      <a:pt x="1414" y="480"/>
                    </a:lnTo>
                    <a:lnTo>
                      <a:pt x="1416" y="480"/>
                    </a:lnTo>
                    <a:lnTo>
                      <a:pt x="1419" y="480"/>
                    </a:lnTo>
                    <a:lnTo>
                      <a:pt x="1421" y="480"/>
                    </a:lnTo>
                    <a:lnTo>
                      <a:pt x="1423" y="480"/>
                    </a:lnTo>
                    <a:lnTo>
                      <a:pt x="1426" y="480"/>
                    </a:lnTo>
                    <a:lnTo>
                      <a:pt x="1428" y="480"/>
                    </a:lnTo>
                    <a:lnTo>
                      <a:pt x="1431" y="480"/>
                    </a:lnTo>
                    <a:lnTo>
                      <a:pt x="1433" y="480"/>
                    </a:lnTo>
                    <a:lnTo>
                      <a:pt x="1436" y="480"/>
                    </a:lnTo>
                    <a:lnTo>
                      <a:pt x="1438" y="480"/>
                    </a:lnTo>
                    <a:lnTo>
                      <a:pt x="1440" y="480"/>
                    </a:lnTo>
                    <a:lnTo>
                      <a:pt x="1443" y="480"/>
                    </a:lnTo>
                    <a:lnTo>
                      <a:pt x="1445" y="480"/>
                    </a:lnTo>
                    <a:lnTo>
                      <a:pt x="1448" y="480"/>
                    </a:lnTo>
                    <a:lnTo>
                      <a:pt x="1450" y="480"/>
                    </a:lnTo>
                    <a:lnTo>
                      <a:pt x="1452" y="480"/>
                    </a:lnTo>
                    <a:lnTo>
                      <a:pt x="1455" y="480"/>
                    </a:lnTo>
                    <a:lnTo>
                      <a:pt x="1457" y="480"/>
                    </a:lnTo>
                    <a:lnTo>
                      <a:pt x="1460" y="480"/>
                    </a:lnTo>
                    <a:lnTo>
                      <a:pt x="1462" y="480"/>
                    </a:lnTo>
                    <a:lnTo>
                      <a:pt x="1464" y="480"/>
                    </a:lnTo>
                    <a:lnTo>
                      <a:pt x="1467" y="480"/>
                    </a:lnTo>
                    <a:lnTo>
                      <a:pt x="1469" y="480"/>
                    </a:lnTo>
                    <a:lnTo>
                      <a:pt x="1472" y="480"/>
                    </a:lnTo>
                    <a:lnTo>
                      <a:pt x="1474" y="480"/>
                    </a:lnTo>
                    <a:lnTo>
                      <a:pt x="1477" y="480"/>
                    </a:lnTo>
                    <a:lnTo>
                      <a:pt x="1479" y="480"/>
                    </a:lnTo>
                    <a:lnTo>
                      <a:pt x="1481" y="480"/>
                    </a:lnTo>
                    <a:lnTo>
                      <a:pt x="1484" y="480"/>
                    </a:lnTo>
                    <a:lnTo>
                      <a:pt x="1486" y="480"/>
                    </a:lnTo>
                    <a:lnTo>
                      <a:pt x="1489" y="480"/>
                    </a:lnTo>
                    <a:lnTo>
                      <a:pt x="1491" y="480"/>
                    </a:lnTo>
                    <a:lnTo>
                      <a:pt x="1493" y="480"/>
                    </a:lnTo>
                    <a:lnTo>
                      <a:pt x="1496" y="480"/>
                    </a:lnTo>
                    <a:lnTo>
                      <a:pt x="1498" y="480"/>
                    </a:lnTo>
                    <a:lnTo>
                      <a:pt x="1501" y="480"/>
                    </a:lnTo>
                    <a:lnTo>
                      <a:pt x="1503" y="480"/>
                    </a:lnTo>
                    <a:lnTo>
                      <a:pt x="1505" y="480"/>
                    </a:lnTo>
                    <a:lnTo>
                      <a:pt x="1508" y="480"/>
                    </a:lnTo>
                    <a:lnTo>
                      <a:pt x="1510" y="480"/>
                    </a:lnTo>
                    <a:lnTo>
                      <a:pt x="1513" y="480"/>
                    </a:lnTo>
                    <a:lnTo>
                      <a:pt x="1515" y="480"/>
                    </a:lnTo>
                    <a:lnTo>
                      <a:pt x="1518" y="480"/>
                    </a:lnTo>
                    <a:lnTo>
                      <a:pt x="1520" y="480"/>
                    </a:lnTo>
                    <a:lnTo>
                      <a:pt x="1522" y="480"/>
                    </a:lnTo>
                    <a:lnTo>
                      <a:pt x="1525" y="480"/>
                    </a:lnTo>
                    <a:lnTo>
                      <a:pt x="1527" y="480"/>
                    </a:lnTo>
                    <a:lnTo>
                      <a:pt x="1530" y="480"/>
                    </a:lnTo>
                    <a:lnTo>
                      <a:pt x="1532" y="480"/>
                    </a:lnTo>
                    <a:lnTo>
                      <a:pt x="1534" y="480"/>
                    </a:lnTo>
                    <a:lnTo>
                      <a:pt x="1537" y="480"/>
                    </a:lnTo>
                    <a:lnTo>
                      <a:pt x="1539" y="480"/>
                    </a:lnTo>
                    <a:lnTo>
                      <a:pt x="1542" y="480"/>
                    </a:lnTo>
                    <a:lnTo>
                      <a:pt x="1544" y="480"/>
                    </a:lnTo>
                    <a:lnTo>
                      <a:pt x="1546" y="480"/>
                    </a:lnTo>
                    <a:lnTo>
                      <a:pt x="1549" y="480"/>
                    </a:lnTo>
                    <a:lnTo>
                      <a:pt x="1551" y="480"/>
                    </a:lnTo>
                    <a:lnTo>
                      <a:pt x="1554" y="480"/>
                    </a:lnTo>
                    <a:lnTo>
                      <a:pt x="1556" y="480"/>
                    </a:lnTo>
                    <a:lnTo>
                      <a:pt x="1559" y="480"/>
                    </a:lnTo>
                    <a:lnTo>
                      <a:pt x="1561" y="480"/>
                    </a:lnTo>
                    <a:lnTo>
                      <a:pt x="1563" y="480"/>
                    </a:lnTo>
                    <a:lnTo>
                      <a:pt x="1566" y="480"/>
                    </a:lnTo>
                    <a:lnTo>
                      <a:pt x="1568" y="480"/>
                    </a:lnTo>
                    <a:lnTo>
                      <a:pt x="1571" y="480"/>
                    </a:lnTo>
                    <a:lnTo>
                      <a:pt x="1573" y="480"/>
                    </a:lnTo>
                    <a:lnTo>
                      <a:pt x="1575" y="480"/>
                    </a:lnTo>
                    <a:lnTo>
                      <a:pt x="1578" y="480"/>
                    </a:lnTo>
                    <a:lnTo>
                      <a:pt x="1580" y="480"/>
                    </a:lnTo>
                    <a:lnTo>
                      <a:pt x="1583" y="480"/>
                    </a:lnTo>
                    <a:lnTo>
                      <a:pt x="1585" y="480"/>
                    </a:lnTo>
                    <a:lnTo>
                      <a:pt x="1588" y="480"/>
                    </a:lnTo>
                    <a:lnTo>
                      <a:pt x="1590" y="480"/>
                    </a:lnTo>
                    <a:lnTo>
                      <a:pt x="1592" y="480"/>
                    </a:lnTo>
                    <a:lnTo>
                      <a:pt x="1595" y="480"/>
                    </a:lnTo>
                    <a:lnTo>
                      <a:pt x="1597" y="480"/>
                    </a:lnTo>
                    <a:lnTo>
                      <a:pt x="1600" y="480"/>
                    </a:lnTo>
                    <a:lnTo>
                      <a:pt x="1602" y="480"/>
                    </a:lnTo>
                    <a:lnTo>
                      <a:pt x="1604" y="480"/>
                    </a:lnTo>
                    <a:lnTo>
                      <a:pt x="1607" y="480"/>
                    </a:lnTo>
                    <a:lnTo>
                      <a:pt x="1609" y="480"/>
                    </a:lnTo>
                    <a:lnTo>
                      <a:pt x="1612" y="480"/>
                    </a:lnTo>
                    <a:lnTo>
                      <a:pt x="1614" y="480"/>
                    </a:lnTo>
                    <a:lnTo>
                      <a:pt x="1616" y="480"/>
                    </a:lnTo>
                    <a:lnTo>
                      <a:pt x="1619" y="480"/>
                    </a:lnTo>
                    <a:lnTo>
                      <a:pt x="1621" y="480"/>
                    </a:lnTo>
                    <a:lnTo>
                      <a:pt x="1624" y="480"/>
                    </a:lnTo>
                    <a:lnTo>
                      <a:pt x="1626" y="480"/>
                    </a:lnTo>
                    <a:lnTo>
                      <a:pt x="1629" y="480"/>
                    </a:lnTo>
                    <a:lnTo>
                      <a:pt x="1631" y="480"/>
                    </a:lnTo>
                    <a:lnTo>
                      <a:pt x="1633" y="480"/>
                    </a:lnTo>
                    <a:lnTo>
                      <a:pt x="1636" y="480"/>
                    </a:lnTo>
                    <a:lnTo>
                      <a:pt x="1638" y="480"/>
                    </a:lnTo>
                    <a:lnTo>
                      <a:pt x="1641" y="480"/>
                    </a:lnTo>
                    <a:lnTo>
                      <a:pt x="1643" y="480"/>
                    </a:lnTo>
                    <a:lnTo>
                      <a:pt x="1645" y="480"/>
                    </a:lnTo>
                    <a:lnTo>
                      <a:pt x="1648" y="480"/>
                    </a:lnTo>
                    <a:lnTo>
                      <a:pt x="1650" y="480"/>
                    </a:lnTo>
                    <a:lnTo>
                      <a:pt x="1653" y="480"/>
                    </a:lnTo>
                    <a:lnTo>
                      <a:pt x="1655" y="480"/>
                    </a:lnTo>
                    <a:lnTo>
                      <a:pt x="1657" y="480"/>
                    </a:lnTo>
                    <a:lnTo>
                      <a:pt x="1660" y="480"/>
                    </a:lnTo>
                    <a:lnTo>
                      <a:pt x="1662" y="480"/>
                    </a:lnTo>
                    <a:lnTo>
                      <a:pt x="1665" y="480"/>
                    </a:lnTo>
                    <a:lnTo>
                      <a:pt x="1667" y="480"/>
                    </a:lnTo>
                    <a:lnTo>
                      <a:pt x="1670" y="480"/>
                    </a:lnTo>
                    <a:lnTo>
                      <a:pt x="1672" y="480"/>
                    </a:lnTo>
                    <a:lnTo>
                      <a:pt x="1674" y="480"/>
                    </a:lnTo>
                    <a:lnTo>
                      <a:pt x="1677" y="480"/>
                    </a:lnTo>
                    <a:lnTo>
                      <a:pt x="1679" y="480"/>
                    </a:lnTo>
                    <a:lnTo>
                      <a:pt x="1682" y="480"/>
                    </a:lnTo>
                    <a:lnTo>
                      <a:pt x="1684" y="480"/>
                    </a:lnTo>
                    <a:lnTo>
                      <a:pt x="1686" y="480"/>
                    </a:lnTo>
                    <a:lnTo>
                      <a:pt x="1689" y="480"/>
                    </a:lnTo>
                    <a:lnTo>
                      <a:pt x="1691" y="480"/>
                    </a:lnTo>
                    <a:lnTo>
                      <a:pt x="1694" y="480"/>
                    </a:lnTo>
                    <a:lnTo>
                      <a:pt x="1696" y="480"/>
                    </a:lnTo>
                    <a:lnTo>
                      <a:pt x="1698" y="480"/>
                    </a:lnTo>
                    <a:lnTo>
                      <a:pt x="1701" y="480"/>
                    </a:lnTo>
                    <a:lnTo>
                      <a:pt x="1703" y="480"/>
                    </a:lnTo>
                    <a:lnTo>
                      <a:pt x="1706" y="480"/>
                    </a:lnTo>
                    <a:lnTo>
                      <a:pt x="1708" y="480"/>
                    </a:lnTo>
                    <a:lnTo>
                      <a:pt x="1711" y="480"/>
                    </a:lnTo>
                    <a:lnTo>
                      <a:pt x="1713" y="480"/>
                    </a:lnTo>
                    <a:lnTo>
                      <a:pt x="1715" y="480"/>
                    </a:lnTo>
                    <a:lnTo>
                      <a:pt x="1718" y="480"/>
                    </a:lnTo>
                    <a:lnTo>
                      <a:pt x="1720" y="480"/>
                    </a:lnTo>
                    <a:lnTo>
                      <a:pt x="1723" y="480"/>
                    </a:lnTo>
                    <a:lnTo>
                      <a:pt x="1725" y="480"/>
                    </a:lnTo>
                    <a:lnTo>
                      <a:pt x="1727" y="480"/>
                    </a:lnTo>
                    <a:lnTo>
                      <a:pt x="1730" y="480"/>
                    </a:lnTo>
                    <a:lnTo>
                      <a:pt x="1732" y="480"/>
                    </a:lnTo>
                    <a:lnTo>
                      <a:pt x="1735" y="480"/>
                    </a:lnTo>
                    <a:lnTo>
                      <a:pt x="1737" y="480"/>
                    </a:lnTo>
                    <a:lnTo>
                      <a:pt x="1740" y="480"/>
                    </a:lnTo>
                    <a:lnTo>
                      <a:pt x="1742" y="480"/>
                    </a:lnTo>
                    <a:lnTo>
                      <a:pt x="1744" y="480"/>
                    </a:lnTo>
                    <a:lnTo>
                      <a:pt x="1747" y="480"/>
                    </a:lnTo>
                    <a:lnTo>
                      <a:pt x="1749" y="480"/>
                    </a:lnTo>
                    <a:lnTo>
                      <a:pt x="1752" y="480"/>
                    </a:lnTo>
                    <a:lnTo>
                      <a:pt x="1754" y="480"/>
                    </a:lnTo>
                    <a:lnTo>
                      <a:pt x="1756" y="480"/>
                    </a:lnTo>
                    <a:lnTo>
                      <a:pt x="1759" y="480"/>
                    </a:lnTo>
                    <a:lnTo>
                      <a:pt x="1761" y="480"/>
                    </a:lnTo>
                    <a:lnTo>
                      <a:pt x="1764" y="480"/>
                    </a:lnTo>
                    <a:lnTo>
                      <a:pt x="1766" y="480"/>
                    </a:lnTo>
                    <a:lnTo>
                      <a:pt x="1768" y="480"/>
                    </a:lnTo>
                    <a:lnTo>
                      <a:pt x="1771" y="480"/>
                    </a:lnTo>
                    <a:lnTo>
                      <a:pt x="1773" y="480"/>
                    </a:lnTo>
                    <a:lnTo>
                      <a:pt x="1776" y="480"/>
                    </a:lnTo>
                    <a:lnTo>
                      <a:pt x="1778" y="480"/>
                    </a:lnTo>
                    <a:lnTo>
                      <a:pt x="1781" y="480"/>
                    </a:lnTo>
                    <a:lnTo>
                      <a:pt x="1783" y="480"/>
                    </a:lnTo>
                    <a:lnTo>
                      <a:pt x="1785" y="480"/>
                    </a:lnTo>
                    <a:lnTo>
                      <a:pt x="1788" y="480"/>
                    </a:lnTo>
                    <a:lnTo>
                      <a:pt x="1790" y="480"/>
                    </a:lnTo>
                    <a:lnTo>
                      <a:pt x="1793" y="480"/>
                    </a:lnTo>
                    <a:lnTo>
                      <a:pt x="1795" y="480"/>
                    </a:lnTo>
                    <a:lnTo>
                      <a:pt x="1797" y="480"/>
                    </a:lnTo>
                    <a:lnTo>
                      <a:pt x="1800" y="480"/>
                    </a:lnTo>
                    <a:lnTo>
                      <a:pt x="1802" y="480"/>
                    </a:lnTo>
                    <a:lnTo>
                      <a:pt x="1805" y="480"/>
                    </a:lnTo>
                    <a:lnTo>
                      <a:pt x="1807" y="480"/>
                    </a:lnTo>
                    <a:lnTo>
                      <a:pt x="1809" y="480"/>
                    </a:lnTo>
                    <a:lnTo>
                      <a:pt x="1812" y="480"/>
                    </a:lnTo>
                    <a:lnTo>
                      <a:pt x="1814" y="480"/>
                    </a:lnTo>
                    <a:lnTo>
                      <a:pt x="1817" y="480"/>
                    </a:lnTo>
                    <a:lnTo>
                      <a:pt x="1819" y="480"/>
                    </a:lnTo>
                    <a:lnTo>
                      <a:pt x="1822" y="480"/>
                    </a:lnTo>
                    <a:lnTo>
                      <a:pt x="1824" y="480"/>
                    </a:lnTo>
                    <a:lnTo>
                      <a:pt x="1826" y="480"/>
                    </a:lnTo>
                    <a:lnTo>
                      <a:pt x="1829" y="480"/>
                    </a:lnTo>
                    <a:lnTo>
                      <a:pt x="1831" y="480"/>
                    </a:lnTo>
                    <a:lnTo>
                      <a:pt x="1834" y="480"/>
                    </a:lnTo>
                    <a:lnTo>
                      <a:pt x="1836" y="480"/>
                    </a:lnTo>
                    <a:lnTo>
                      <a:pt x="1838" y="480"/>
                    </a:lnTo>
                    <a:lnTo>
                      <a:pt x="1841" y="480"/>
                    </a:lnTo>
                    <a:lnTo>
                      <a:pt x="1843" y="480"/>
                    </a:lnTo>
                    <a:lnTo>
                      <a:pt x="1846" y="480"/>
                    </a:lnTo>
                    <a:lnTo>
                      <a:pt x="1848" y="480"/>
                    </a:lnTo>
                    <a:lnTo>
                      <a:pt x="1851" y="480"/>
                    </a:lnTo>
                    <a:lnTo>
                      <a:pt x="1853" y="480"/>
                    </a:lnTo>
                    <a:lnTo>
                      <a:pt x="1855" y="480"/>
                    </a:lnTo>
                    <a:lnTo>
                      <a:pt x="1858" y="480"/>
                    </a:lnTo>
                    <a:lnTo>
                      <a:pt x="1860" y="480"/>
                    </a:lnTo>
                    <a:lnTo>
                      <a:pt x="1863" y="480"/>
                    </a:lnTo>
                    <a:lnTo>
                      <a:pt x="1865" y="480"/>
                    </a:lnTo>
                    <a:lnTo>
                      <a:pt x="1867" y="480"/>
                    </a:lnTo>
                    <a:lnTo>
                      <a:pt x="1870" y="480"/>
                    </a:lnTo>
                    <a:lnTo>
                      <a:pt x="1872" y="480"/>
                    </a:lnTo>
                    <a:lnTo>
                      <a:pt x="1875" y="480"/>
                    </a:lnTo>
                    <a:lnTo>
                      <a:pt x="1877" y="480"/>
                    </a:lnTo>
                    <a:lnTo>
                      <a:pt x="1879" y="480"/>
                    </a:lnTo>
                    <a:lnTo>
                      <a:pt x="1882" y="480"/>
                    </a:lnTo>
                    <a:lnTo>
                      <a:pt x="1884" y="480"/>
                    </a:lnTo>
                    <a:lnTo>
                      <a:pt x="1887" y="480"/>
                    </a:lnTo>
                    <a:lnTo>
                      <a:pt x="1889" y="480"/>
                    </a:lnTo>
                    <a:lnTo>
                      <a:pt x="1892" y="480"/>
                    </a:lnTo>
                    <a:lnTo>
                      <a:pt x="1894" y="480"/>
                    </a:lnTo>
                    <a:lnTo>
                      <a:pt x="1896" y="480"/>
                    </a:lnTo>
                    <a:lnTo>
                      <a:pt x="1899" y="480"/>
                    </a:lnTo>
                    <a:lnTo>
                      <a:pt x="1901" y="480"/>
                    </a:lnTo>
                    <a:lnTo>
                      <a:pt x="1904" y="480"/>
                    </a:lnTo>
                    <a:lnTo>
                      <a:pt x="1906" y="480"/>
                    </a:lnTo>
                    <a:lnTo>
                      <a:pt x="1908" y="480"/>
                    </a:lnTo>
                    <a:lnTo>
                      <a:pt x="1911" y="480"/>
                    </a:lnTo>
                    <a:lnTo>
                      <a:pt x="1913" y="480"/>
                    </a:lnTo>
                    <a:lnTo>
                      <a:pt x="1916" y="480"/>
                    </a:lnTo>
                    <a:lnTo>
                      <a:pt x="1918" y="480"/>
                    </a:lnTo>
                    <a:lnTo>
                      <a:pt x="1920" y="480"/>
                    </a:lnTo>
                    <a:lnTo>
                      <a:pt x="1923" y="480"/>
                    </a:lnTo>
                    <a:lnTo>
                      <a:pt x="1925" y="480"/>
                    </a:lnTo>
                    <a:lnTo>
                      <a:pt x="1928" y="480"/>
                    </a:lnTo>
                    <a:lnTo>
                      <a:pt x="1930" y="480"/>
                    </a:lnTo>
                    <a:lnTo>
                      <a:pt x="1933" y="480"/>
                    </a:lnTo>
                    <a:lnTo>
                      <a:pt x="1935" y="480"/>
                    </a:lnTo>
                    <a:lnTo>
                      <a:pt x="1937" y="480"/>
                    </a:lnTo>
                    <a:lnTo>
                      <a:pt x="1940" y="480"/>
                    </a:lnTo>
                    <a:lnTo>
                      <a:pt x="1942" y="480"/>
                    </a:lnTo>
                    <a:lnTo>
                      <a:pt x="1945" y="480"/>
                    </a:lnTo>
                    <a:lnTo>
                      <a:pt x="1947" y="480"/>
                    </a:lnTo>
                    <a:lnTo>
                      <a:pt x="1949" y="480"/>
                    </a:lnTo>
                    <a:lnTo>
                      <a:pt x="1952" y="480"/>
                    </a:lnTo>
                    <a:lnTo>
                      <a:pt x="1954" y="480"/>
                    </a:lnTo>
                    <a:lnTo>
                      <a:pt x="1957" y="480"/>
                    </a:lnTo>
                    <a:lnTo>
                      <a:pt x="1959" y="480"/>
                    </a:lnTo>
                    <a:lnTo>
                      <a:pt x="1961" y="480"/>
                    </a:lnTo>
                    <a:lnTo>
                      <a:pt x="1964" y="480"/>
                    </a:lnTo>
                    <a:lnTo>
                      <a:pt x="1966" y="480"/>
                    </a:lnTo>
                    <a:lnTo>
                      <a:pt x="1969" y="480"/>
                    </a:lnTo>
                    <a:lnTo>
                      <a:pt x="1971" y="480"/>
                    </a:lnTo>
                    <a:lnTo>
                      <a:pt x="1974" y="480"/>
                    </a:lnTo>
                    <a:lnTo>
                      <a:pt x="1976" y="480"/>
                    </a:lnTo>
                    <a:lnTo>
                      <a:pt x="1978" y="480"/>
                    </a:lnTo>
                    <a:lnTo>
                      <a:pt x="1981" y="480"/>
                    </a:lnTo>
                    <a:lnTo>
                      <a:pt x="1983" y="480"/>
                    </a:lnTo>
                    <a:lnTo>
                      <a:pt x="1986" y="480"/>
                    </a:lnTo>
                    <a:lnTo>
                      <a:pt x="1988" y="480"/>
                    </a:lnTo>
                    <a:lnTo>
                      <a:pt x="1990" y="480"/>
                    </a:lnTo>
                    <a:lnTo>
                      <a:pt x="1993" y="480"/>
                    </a:lnTo>
                    <a:lnTo>
                      <a:pt x="1995" y="480"/>
                    </a:lnTo>
                    <a:lnTo>
                      <a:pt x="1998" y="480"/>
                    </a:lnTo>
                    <a:lnTo>
                      <a:pt x="2000" y="480"/>
                    </a:lnTo>
                    <a:lnTo>
                      <a:pt x="2003" y="480"/>
                    </a:lnTo>
                    <a:lnTo>
                      <a:pt x="2005" y="480"/>
                    </a:lnTo>
                    <a:lnTo>
                      <a:pt x="2007" y="480"/>
                    </a:lnTo>
                    <a:lnTo>
                      <a:pt x="2010" y="480"/>
                    </a:lnTo>
                    <a:lnTo>
                      <a:pt x="2012" y="480"/>
                    </a:lnTo>
                    <a:lnTo>
                      <a:pt x="2015" y="480"/>
                    </a:lnTo>
                    <a:lnTo>
                      <a:pt x="2017" y="480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Freeform 14967"/>
              <p:cNvSpPr>
                <a:spLocks/>
              </p:cNvSpPr>
              <p:nvPr/>
            </p:nvSpPr>
            <p:spPr bwMode="auto">
              <a:xfrm>
                <a:off x="553083" y="2586520"/>
                <a:ext cx="2803025" cy="488079"/>
              </a:xfrm>
              <a:custGeom>
                <a:avLst/>
                <a:gdLst>
                  <a:gd name="T0" fmla="*/ 29 w 2017"/>
                  <a:gd name="T1" fmla="*/ 547 h 547"/>
                  <a:gd name="T2" fmla="*/ 63 w 2017"/>
                  <a:gd name="T3" fmla="*/ 547 h 547"/>
                  <a:gd name="T4" fmla="*/ 96 w 2017"/>
                  <a:gd name="T5" fmla="*/ 547 h 547"/>
                  <a:gd name="T6" fmla="*/ 130 w 2017"/>
                  <a:gd name="T7" fmla="*/ 547 h 547"/>
                  <a:gd name="T8" fmla="*/ 164 w 2017"/>
                  <a:gd name="T9" fmla="*/ 547 h 547"/>
                  <a:gd name="T10" fmla="*/ 198 w 2017"/>
                  <a:gd name="T11" fmla="*/ 547 h 547"/>
                  <a:gd name="T12" fmla="*/ 232 w 2017"/>
                  <a:gd name="T13" fmla="*/ 547 h 547"/>
                  <a:gd name="T14" fmla="*/ 265 w 2017"/>
                  <a:gd name="T15" fmla="*/ 547 h 547"/>
                  <a:gd name="T16" fmla="*/ 299 w 2017"/>
                  <a:gd name="T17" fmla="*/ 547 h 547"/>
                  <a:gd name="T18" fmla="*/ 333 w 2017"/>
                  <a:gd name="T19" fmla="*/ 547 h 547"/>
                  <a:gd name="T20" fmla="*/ 367 w 2017"/>
                  <a:gd name="T21" fmla="*/ 547 h 547"/>
                  <a:gd name="T22" fmla="*/ 400 w 2017"/>
                  <a:gd name="T23" fmla="*/ 547 h 547"/>
                  <a:gd name="T24" fmla="*/ 434 w 2017"/>
                  <a:gd name="T25" fmla="*/ 547 h 547"/>
                  <a:gd name="T26" fmla="*/ 468 w 2017"/>
                  <a:gd name="T27" fmla="*/ 547 h 547"/>
                  <a:gd name="T28" fmla="*/ 502 w 2017"/>
                  <a:gd name="T29" fmla="*/ 547 h 547"/>
                  <a:gd name="T30" fmla="*/ 536 w 2017"/>
                  <a:gd name="T31" fmla="*/ 547 h 547"/>
                  <a:gd name="T32" fmla="*/ 569 w 2017"/>
                  <a:gd name="T33" fmla="*/ 547 h 547"/>
                  <a:gd name="T34" fmla="*/ 603 w 2017"/>
                  <a:gd name="T35" fmla="*/ 547 h 547"/>
                  <a:gd name="T36" fmla="*/ 637 w 2017"/>
                  <a:gd name="T37" fmla="*/ 547 h 547"/>
                  <a:gd name="T38" fmla="*/ 671 w 2017"/>
                  <a:gd name="T39" fmla="*/ 547 h 547"/>
                  <a:gd name="T40" fmla="*/ 704 w 2017"/>
                  <a:gd name="T41" fmla="*/ 547 h 547"/>
                  <a:gd name="T42" fmla="*/ 738 w 2017"/>
                  <a:gd name="T43" fmla="*/ 547 h 547"/>
                  <a:gd name="T44" fmla="*/ 772 w 2017"/>
                  <a:gd name="T45" fmla="*/ 547 h 547"/>
                  <a:gd name="T46" fmla="*/ 806 w 2017"/>
                  <a:gd name="T47" fmla="*/ 547 h 547"/>
                  <a:gd name="T48" fmla="*/ 840 w 2017"/>
                  <a:gd name="T49" fmla="*/ 547 h 547"/>
                  <a:gd name="T50" fmla="*/ 873 w 2017"/>
                  <a:gd name="T51" fmla="*/ 547 h 547"/>
                  <a:gd name="T52" fmla="*/ 907 w 2017"/>
                  <a:gd name="T53" fmla="*/ 547 h 547"/>
                  <a:gd name="T54" fmla="*/ 941 w 2017"/>
                  <a:gd name="T55" fmla="*/ 547 h 547"/>
                  <a:gd name="T56" fmla="*/ 975 w 2017"/>
                  <a:gd name="T57" fmla="*/ 547 h 547"/>
                  <a:gd name="T58" fmla="*/ 1008 w 2017"/>
                  <a:gd name="T59" fmla="*/ 547 h 547"/>
                  <a:gd name="T60" fmla="*/ 1042 w 2017"/>
                  <a:gd name="T61" fmla="*/ 547 h 547"/>
                  <a:gd name="T62" fmla="*/ 1076 w 2017"/>
                  <a:gd name="T63" fmla="*/ 547 h 547"/>
                  <a:gd name="T64" fmla="*/ 1110 w 2017"/>
                  <a:gd name="T65" fmla="*/ 547 h 547"/>
                  <a:gd name="T66" fmla="*/ 1144 w 2017"/>
                  <a:gd name="T67" fmla="*/ 490 h 547"/>
                  <a:gd name="T68" fmla="*/ 1177 w 2017"/>
                  <a:gd name="T69" fmla="*/ 135 h 547"/>
                  <a:gd name="T70" fmla="*/ 1211 w 2017"/>
                  <a:gd name="T71" fmla="*/ 181 h 547"/>
                  <a:gd name="T72" fmla="*/ 1245 w 2017"/>
                  <a:gd name="T73" fmla="*/ 502 h 547"/>
                  <a:gd name="T74" fmla="*/ 1279 w 2017"/>
                  <a:gd name="T75" fmla="*/ 547 h 547"/>
                  <a:gd name="T76" fmla="*/ 1312 w 2017"/>
                  <a:gd name="T77" fmla="*/ 547 h 547"/>
                  <a:gd name="T78" fmla="*/ 1346 w 2017"/>
                  <a:gd name="T79" fmla="*/ 547 h 547"/>
                  <a:gd name="T80" fmla="*/ 1380 w 2017"/>
                  <a:gd name="T81" fmla="*/ 547 h 547"/>
                  <a:gd name="T82" fmla="*/ 1414 w 2017"/>
                  <a:gd name="T83" fmla="*/ 547 h 547"/>
                  <a:gd name="T84" fmla="*/ 1448 w 2017"/>
                  <a:gd name="T85" fmla="*/ 547 h 547"/>
                  <a:gd name="T86" fmla="*/ 1481 w 2017"/>
                  <a:gd name="T87" fmla="*/ 547 h 547"/>
                  <a:gd name="T88" fmla="*/ 1515 w 2017"/>
                  <a:gd name="T89" fmla="*/ 547 h 547"/>
                  <a:gd name="T90" fmla="*/ 1549 w 2017"/>
                  <a:gd name="T91" fmla="*/ 547 h 547"/>
                  <a:gd name="T92" fmla="*/ 1583 w 2017"/>
                  <a:gd name="T93" fmla="*/ 547 h 547"/>
                  <a:gd name="T94" fmla="*/ 1616 w 2017"/>
                  <a:gd name="T95" fmla="*/ 547 h 547"/>
                  <a:gd name="T96" fmla="*/ 1650 w 2017"/>
                  <a:gd name="T97" fmla="*/ 547 h 547"/>
                  <a:gd name="T98" fmla="*/ 1684 w 2017"/>
                  <a:gd name="T99" fmla="*/ 547 h 547"/>
                  <a:gd name="T100" fmla="*/ 1718 w 2017"/>
                  <a:gd name="T101" fmla="*/ 547 h 547"/>
                  <a:gd name="T102" fmla="*/ 1752 w 2017"/>
                  <a:gd name="T103" fmla="*/ 547 h 547"/>
                  <a:gd name="T104" fmla="*/ 1785 w 2017"/>
                  <a:gd name="T105" fmla="*/ 547 h 547"/>
                  <a:gd name="T106" fmla="*/ 1819 w 2017"/>
                  <a:gd name="T107" fmla="*/ 547 h 547"/>
                  <a:gd name="T108" fmla="*/ 1853 w 2017"/>
                  <a:gd name="T109" fmla="*/ 547 h 547"/>
                  <a:gd name="T110" fmla="*/ 1887 w 2017"/>
                  <a:gd name="T111" fmla="*/ 547 h 547"/>
                  <a:gd name="T112" fmla="*/ 1920 w 2017"/>
                  <a:gd name="T113" fmla="*/ 547 h 547"/>
                  <a:gd name="T114" fmla="*/ 1954 w 2017"/>
                  <a:gd name="T115" fmla="*/ 547 h 547"/>
                  <a:gd name="T116" fmla="*/ 1988 w 2017"/>
                  <a:gd name="T117" fmla="*/ 547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547">
                    <a:moveTo>
                      <a:pt x="0" y="547"/>
                    </a:moveTo>
                    <a:lnTo>
                      <a:pt x="0" y="547"/>
                    </a:lnTo>
                    <a:lnTo>
                      <a:pt x="2" y="547"/>
                    </a:lnTo>
                    <a:lnTo>
                      <a:pt x="5" y="547"/>
                    </a:lnTo>
                    <a:lnTo>
                      <a:pt x="7" y="547"/>
                    </a:lnTo>
                    <a:lnTo>
                      <a:pt x="10" y="547"/>
                    </a:lnTo>
                    <a:lnTo>
                      <a:pt x="12" y="547"/>
                    </a:lnTo>
                    <a:lnTo>
                      <a:pt x="14" y="547"/>
                    </a:lnTo>
                    <a:lnTo>
                      <a:pt x="17" y="547"/>
                    </a:lnTo>
                    <a:lnTo>
                      <a:pt x="19" y="547"/>
                    </a:lnTo>
                    <a:lnTo>
                      <a:pt x="22" y="547"/>
                    </a:lnTo>
                    <a:lnTo>
                      <a:pt x="24" y="547"/>
                    </a:lnTo>
                    <a:lnTo>
                      <a:pt x="26" y="547"/>
                    </a:lnTo>
                    <a:lnTo>
                      <a:pt x="29" y="547"/>
                    </a:lnTo>
                    <a:lnTo>
                      <a:pt x="31" y="547"/>
                    </a:lnTo>
                    <a:lnTo>
                      <a:pt x="34" y="547"/>
                    </a:lnTo>
                    <a:lnTo>
                      <a:pt x="36" y="547"/>
                    </a:lnTo>
                    <a:lnTo>
                      <a:pt x="39" y="547"/>
                    </a:lnTo>
                    <a:lnTo>
                      <a:pt x="41" y="547"/>
                    </a:lnTo>
                    <a:lnTo>
                      <a:pt x="43" y="547"/>
                    </a:lnTo>
                    <a:lnTo>
                      <a:pt x="46" y="547"/>
                    </a:lnTo>
                    <a:lnTo>
                      <a:pt x="48" y="547"/>
                    </a:lnTo>
                    <a:lnTo>
                      <a:pt x="51" y="547"/>
                    </a:lnTo>
                    <a:lnTo>
                      <a:pt x="53" y="547"/>
                    </a:lnTo>
                    <a:lnTo>
                      <a:pt x="55" y="547"/>
                    </a:lnTo>
                    <a:lnTo>
                      <a:pt x="58" y="547"/>
                    </a:lnTo>
                    <a:lnTo>
                      <a:pt x="60" y="547"/>
                    </a:lnTo>
                    <a:lnTo>
                      <a:pt x="63" y="547"/>
                    </a:lnTo>
                    <a:lnTo>
                      <a:pt x="65" y="547"/>
                    </a:lnTo>
                    <a:lnTo>
                      <a:pt x="67" y="547"/>
                    </a:lnTo>
                    <a:lnTo>
                      <a:pt x="70" y="547"/>
                    </a:lnTo>
                    <a:lnTo>
                      <a:pt x="72" y="547"/>
                    </a:lnTo>
                    <a:lnTo>
                      <a:pt x="75" y="547"/>
                    </a:lnTo>
                    <a:lnTo>
                      <a:pt x="77" y="547"/>
                    </a:lnTo>
                    <a:lnTo>
                      <a:pt x="80" y="547"/>
                    </a:lnTo>
                    <a:lnTo>
                      <a:pt x="82" y="547"/>
                    </a:lnTo>
                    <a:lnTo>
                      <a:pt x="84" y="547"/>
                    </a:lnTo>
                    <a:lnTo>
                      <a:pt x="87" y="547"/>
                    </a:lnTo>
                    <a:lnTo>
                      <a:pt x="89" y="547"/>
                    </a:lnTo>
                    <a:lnTo>
                      <a:pt x="92" y="547"/>
                    </a:lnTo>
                    <a:lnTo>
                      <a:pt x="94" y="547"/>
                    </a:lnTo>
                    <a:lnTo>
                      <a:pt x="96" y="547"/>
                    </a:lnTo>
                    <a:lnTo>
                      <a:pt x="99" y="547"/>
                    </a:lnTo>
                    <a:lnTo>
                      <a:pt x="101" y="547"/>
                    </a:lnTo>
                    <a:lnTo>
                      <a:pt x="104" y="547"/>
                    </a:lnTo>
                    <a:lnTo>
                      <a:pt x="106" y="547"/>
                    </a:lnTo>
                    <a:lnTo>
                      <a:pt x="108" y="547"/>
                    </a:lnTo>
                    <a:lnTo>
                      <a:pt x="111" y="547"/>
                    </a:lnTo>
                    <a:lnTo>
                      <a:pt x="113" y="547"/>
                    </a:lnTo>
                    <a:lnTo>
                      <a:pt x="116" y="547"/>
                    </a:lnTo>
                    <a:lnTo>
                      <a:pt x="118" y="547"/>
                    </a:lnTo>
                    <a:lnTo>
                      <a:pt x="121" y="547"/>
                    </a:lnTo>
                    <a:lnTo>
                      <a:pt x="123" y="547"/>
                    </a:lnTo>
                    <a:lnTo>
                      <a:pt x="125" y="547"/>
                    </a:lnTo>
                    <a:lnTo>
                      <a:pt x="128" y="547"/>
                    </a:lnTo>
                    <a:lnTo>
                      <a:pt x="130" y="547"/>
                    </a:lnTo>
                    <a:lnTo>
                      <a:pt x="133" y="547"/>
                    </a:lnTo>
                    <a:lnTo>
                      <a:pt x="135" y="547"/>
                    </a:lnTo>
                    <a:lnTo>
                      <a:pt x="137" y="547"/>
                    </a:lnTo>
                    <a:lnTo>
                      <a:pt x="140" y="547"/>
                    </a:lnTo>
                    <a:lnTo>
                      <a:pt x="142" y="547"/>
                    </a:lnTo>
                    <a:lnTo>
                      <a:pt x="145" y="547"/>
                    </a:lnTo>
                    <a:lnTo>
                      <a:pt x="147" y="547"/>
                    </a:lnTo>
                    <a:lnTo>
                      <a:pt x="150" y="547"/>
                    </a:lnTo>
                    <a:lnTo>
                      <a:pt x="152" y="547"/>
                    </a:lnTo>
                    <a:lnTo>
                      <a:pt x="154" y="547"/>
                    </a:lnTo>
                    <a:lnTo>
                      <a:pt x="157" y="547"/>
                    </a:lnTo>
                    <a:lnTo>
                      <a:pt x="159" y="547"/>
                    </a:lnTo>
                    <a:lnTo>
                      <a:pt x="162" y="547"/>
                    </a:lnTo>
                    <a:lnTo>
                      <a:pt x="164" y="547"/>
                    </a:lnTo>
                    <a:lnTo>
                      <a:pt x="166" y="547"/>
                    </a:lnTo>
                    <a:lnTo>
                      <a:pt x="169" y="547"/>
                    </a:lnTo>
                    <a:lnTo>
                      <a:pt x="171" y="547"/>
                    </a:lnTo>
                    <a:lnTo>
                      <a:pt x="174" y="547"/>
                    </a:lnTo>
                    <a:lnTo>
                      <a:pt x="176" y="547"/>
                    </a:lnTo>
                    <a:lnTo>
                      <a:pt x="178" y="547"/>
                    </a:lnTo>
                    <a:lnTo>
                      <a:pt x="181" y="547"/>
                    </a:lnTo>
                    <a:lnTo>
                      <a:pt x="183" y="547"/>
                    </a:lnTo>
                    <a:lnTo>
                      <a:pt x="186" y="547"/>
                    </a:lnTo>
                    <a:lnTo>
                      <a:pt x="188" y="547"/>
                    </a:lnTo>
                    <a:lnTo>
                      <a:pt x="191" y="547"/>
                    </a:lnTo>
                    <a:lnTo>
                      <a:pt x="193" y="547"/>
                    </a:lnTo>
                    <a:lnTo>
                      <a:pt x="195" y="547"/>
                    </a:lnTo>
                    <a:lnTo>
                      <a:pt x="198" y="547"/>
                    </a:lnTo>
                    <a:lnTo>
                      <a:pt x="200" y="547"/>
                    </a:lnTo>
                    <a:lnTo>
                      <a:pt x="203" y="547"/>
                    </a:lnTo>
                    <a:lnTo>
                      <a:pt x="205" y="547"/>
                    </a:lnTo>
                    <a:lnTo>
                      <a:pt x="207" y="547"/>
                    </a:lnTo>
                    <a:lnTo>
                      <a:pt x="210" y="547"/>
                    </a:lnTo>
                    <a:lnTo>
                      <a:pt x="212" y="547"/>
                    </a:lnTo>
                    <a:lnTo>
                      <a:pt x="215" y="547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22" y="547"/>
                    </a:lnTo>
                    <a:lnTo>
                      <a:pt x="224" y="547"/>
                    </a:lnTo>
                    <a:lnTo>
                      <a:pt x="227" y="547"/>
                    </a:lnTo>
                    <a:lnTo>
                      <a:pt x="229" y="547"/>
                    </a:lnTo>
                    <a:lnTo>
                      <a:pt x="232" y="547"/>
                    </a:lnTo>
                    <a:lnTo>
                      <a:pt x="234" y="547"/>
                    </a:lnTo>
                    <a:lnTo>
                      <a:pt x="236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1" y="547"/>
                    </a:lnTo>
                    <a:lnTo>
                      <a:pt x="253" y="547"/>
                    </a:lnTo>
                    <a:lnTo>
                      <a:pt x="256" y="547"/>
                    </a:lnTo>
                    <a:lnTo>
                      <a:pt x="258" y="547"/>
                    </a:lnTo>
                    <a:lnTo>
                      <a:pt x="260" y="547"/>
                    </a:lnTo>
                    <a:lnTo>
                      <a:pt x="263" y="547"/>
                    </a:lnTo>
                    <a:lnTo>
                      <a:pt x="265" y="547"/>
                    </a:lnTo>
                    <a:lnTo>
                      <a:pt x="268" y="547"/>
                    </a:lnTo>
                    <a:lnTo>
                      <a:pt x="270" y="547"/>
                    </a:lnTo>
                    <a:lnTo>
                      <a:pt x="273" y="547"/>
                    </a:lnTo>
                    <a:lnTo>
                      <a:pt x="275" y="547"/>
                    </a:lnTo>
                    <a:lnTo>
                      <a:pt x="277" y="547"/>
                    </a:lnTo>
                    <a:lnTo>
                      <a:pt x="280" y="547"/>
                    </a:lnTo>
                    <a:lnTo>
                      <a:pt x="282" y="547"/>
                    </a:lnTo>
                    <a:lnTo>
                      <a:pt x="285" y="547"/>
                    </a:lnTo>
                    <a:lnTo>
                      <a:pt x="287" y="547"/>
                    </a:lnTo>
                    <a:lnTo>
                      <a:pt x="289" y="547"/>
                    </a:lnTo>
                    <a:lnTo>
                      <a:pt x="292" y="547"/>
                    </a:lnTo>
                    <a:lnTo>
                      <a:pt x="294" y="547"/>
                    </a:lnTo>
                    <a:lnTo>
                      <a:pt x="297" y="547"/>
                    </a:lnTo>
                    <a:lnTo>
                      <a:pt x="299" y="547"/>
                    </a:lnTo>
                    <a:lnTo>
                      <a:pt x="302" y="547"/>
                    </a:lnTo>
                    <a:lnTo>
                      <a:pt x="304" y="547"/>
                    </a:lnTo>
                    <a:lnTo>
                      <a:pt x="306" y="547"/>
                    </a:lnTo>
                    <a:lnTo>
                      <a:pt x="309" y="547"/>
                    </a:lnTo>
                    <a:lnTo>
                      <a:pt x="311" y="547"/>
                    </a:lnTo>
                    <a:lnTo>
                      <a:pt x="314" y="547"/>
                    </a:lnTo>
                    <a:lnTo>
                      <a:pt x="316" y="547"/>
                    </a:lnTo>
                    <a:lnTo>
                      <a:pt x="318" y="547"/>
                    </a:lnTo>
                    <a:lnTo>
                      <a:pt x="321" y="547"/>
                    </a:lnTo>
                    <a:lnTo>
                      <a:pt x="323" y="547"/>
                    </a:lnTo>
                    <a:lnTo>
                      <a:pt x="326" y="547"/>
                    </a:lnTo>
                    <a:lnTo>
                      <a:pt x="328" y="547"/>
                    </a:lnTo>
                    <a:lnTo>
                      <a:pt x="330" y="547"/>
                    </a:lnTo>
                    <a:lnTo>
                      <a:pt x="333" y="547"/>
                    </a:lnTo>
                    <a:lnTo>
                      <a:pt x="335" y="547"/>
                    </a:lnTo>
                    <a:lnTo>
                      <a:pt x="338" y="547"/>
                    </a:lnTo>
                    <a:lnTo>
                      <a:pt x="340" y="547"/>
                    </a:lnTo>
                    <a:lnTo>
                      <a:pt x="343" y="547"/>
                    </a:lnTo>
                    <a:lnTo>
                      <a:pt x="345" y="547"/>
                    </a:lnTo>
                    <a:lnTo>
                      <a:pt x="347" y="547"/>
                    </a:lnTo>
                    <a:lnTo>
                      <a:pt x="350" y="547"/>
                    </a:lnTo>
                    <a:lnTo>
                      <a:pt x="352" y="547"/>
                    </a:lnTo>
                    <a:lnTo>
                      <a:pt x="355" y="547"/>
                    </a:lnTo>
                    <a:lnTo>
                      <a:pt x="357" y="547"/>
                    </a:lnTo>
                    <a:lnTo>
                      <a:pt x="359" y="547"/>
                    </a:lnTo>
                    <a:lnTo>
                      <a:pt x="362" y="547"/>
                    </a:lnTo>
                    <a:lnTo>
                      <a:pt x="364" y="547"/>
                    </a:lnTo>
                    <a:lnTo>
                      <a:pt x="367" y="547"/>
                    </a:lnTo>
                    <a:lnTo>
                      <a:pt x="369" y="547"/>
                    </a:lnTo>
                    <a:lnTo>
                      <a:pt x="371" y="547"/>
                    </a:lnTo>
                    <a:lnTo>
                      <a:pt x="374" y="547"/>
                    </a:lnTo>
                    <a:lnTo>
                      <a:pt x="376" y="547"/>
                    </a:lnTo>
                    <a:lnTo>
                      <a:pt x="379" y="547"/>
                    </a:lnTo>
                    <a:lnTo>
                      <a:pt x="381" y="547"/>
                    </a:lnTo>
                    <a:lnTo>
                      <a:pt x="384" y="547"/>
                    </a:lnTo>
                    <a:lnTo>
                      <a:pt x="386" y="547"/>
                    </a:lnTo>
                    <a:lnTo>
                      <a:pt x="388" y="547"/>
                    </a:lnTo>
                    <a:lnTo>
                      <a:pt x="391" y="547"/>
                    </a:lnTo>
                    <a:lnTo>
                      <a:pt x="393" y="547"/>
                    </a:lnTo>
                    <a:lnTo>
                      <a:pt x="396" y="547"/>
                    </a:lnTo>
                    <a:lnTo>
                      <a:pt x="398" y="547"/>
                    </a:lnTo>
                    <a:lnTo>
                      <a:pt x="400" y="547"/>
                    </a:lnTo>
                    <a:lnTo>
                      <a:pt x="403" y="547"/>
                    </a:lnTo>
                    <a:lnTo>
                      <a:pt x="405" y="547"/>
                    </a:lnTo>
                    <a:lnTo>
                      <a:pt x="408" y="547"/>
                    </a:lnTo>
                    <a:lnTo>
                      <a:pt x="410" y="547"/>
                    </a:lnTo>
                    <a:lnTo>
                      <a:pt x="412" y="547"/>
                    </a:lnTo>
                    <a:lnTo>
                      <a:pt x="415" y="547"/>
                    </a:lnTo>
                    <a:lnTo>
                      <a:pt x="417" y="547"/>
                    </a:lnTo>
                    <a:lnTo>
                      <a:pt x="420" y="547"/>
                    </a:lnTo>
                    <a:lnTo>
                      <a:pt x="422" y="547"/>
                    </a:lnTo>
                    <a:lnTo>
                      <a:pt x="425" y="547"/>
                    </a:lnTo>
                    <a:lnTo>
                      <a:pt x="427" y="547"/>
                    </a:lnTo>
                    <a:lnTo>
                      <a:pt x="429" y="547"/>
                    </a:lnTo>
                    <a:lnTo>
                      <a:pt x="432" y="547"/>
                    </a:lnTo>
                    <a:lnTo>
                      <a:pt x="434" y="547"/>
                    </a:lnTo>
                    <a:lnTo>
                      <a:pt x="437" y="547"/>
                    </a:lnTo>
                    <a:lnTo>
                      <a:pt x="439" y="547"/>
                    </a:lnTo>
                    <a:lnTo>
                      <a:pt x="441" y="547"/>
                    </a:lnTo>
                    <a:lnTo>
                      <a:pt x="444" y="547"/>
                    </a:lnTo>
                    <a:lnTo>
                      <a:pt x="446" y="547"/>
                    </a:lnTo>
                    <a:lnTo>
                      <a:pt x="449" y="547"/>
                    </a:lnTo>
                    <a:lnTo>
                      <a:pt x="451" y="547"/>
                    </a:lnTo>
                    <a:lnTo>
                      <a:pt x="454" y="547"/>
                    </a:lnTo>
                    <a:lnTo>
                      <a:pt x="456" y="547"/>
                    </a:lnTo>
                    <a:lnTo>
                      <a:pt x="458" y="547"/>
                    </a:lnTo>
                    <a:lnTo>
                      <a:pt x="461" y="547"/>
                    </a:lnTo>
                    <a:lnTo>
                      <a:pt x="463" y="547"/>
                    </a:lnTo>
                    <a:lnTo>
                      <a:pt x="466" y="547"/>
                    </a:lnTo>
                    <a:lnTo>
                      <a:pt x="468" y="547"/>
                    </a:lnTo>
                    <a:lnTo>
                      <a:pt x="470" y="547"/>
                    </a:lnTo>
                    <a:lnTo>
                      <a:pt x="473" y="547"/>
                    </a:lnTo>
                    <a:lnTo>
                      <a:pt x="475" y="547"/>
                    </a:lnTo>
                    <a:lnTo>
                      <a:pt x="478" y="547"/>
                    </a:lnTo>
                    <a:lnTo>
                      <a:pt x="480" y="547"/>
                    </a:lnTo>
                    <a:lnTo>
                      <a:pt x="482" y="547"/>
                    </a:lnTo>
                    <a:lnTo>
                      <a:pt x="485" y="547"/>
                    </a:lnTo>
                    <a:lnTo>
                      <a:pt x="487" y="547"/>
                    </a:lnTo>
                    <a:lnTo>
                      <a:pt x="490" y="547"/>
                    </a:lnTo>
                    <a:lnTo>
                      <a:pt x="492" y="547"/>
                    </a:lnTo>
                    <a:lnTo>
                      <a:pt x="495" y="547"/>
                    </a:lnTo>
                    <a:lnTo>
                      <a:pt x="497" y="547"/>
                    </a:lnTo>
                    <a:lnTo>
                      <a:pt x="499" y="547"/>
                    </a:lnTo>
                    <a:lnTo>
                      <a:pt x="502" y="547"/>
                    </a:lnTo>
                    <a:lnTo>
                      <a:pt x="504" y="547"/>
                    </a:lnTo>
                    <a:lnTo>
                      <a:pt x="507" y="547"/>
                    </a:lnTo>
                    <a:lnTo>
                      <a:pt x="509" y="547"/>
                    </a:lnTo>
                    <a:lnTo>
                      <a:pt x="511" y="547"/>
                    </a:lnTo>
                    <a:lnTo>
                      <a:pt x="514" y="547"/>
                    </a:lnTo>
                    <a:lnTo>
                      <a:pt x="516" y="547"/>
                    </a:lnTo>
                    <a:lnTo>
                      <a:pt x="519" y="547"/>
                    </a:lnTo>
                    <a:lnTo>
                      <a:pt x="521" y="547"/>
                    </a:lnTo>
                    <a:lnTo>
                      <a:pt x="523" y="547"/>
                    </a:lnTo>
                    <a:lnTo>
                      <a:pt x="526" y="547"/>
                    </a:lnTo>
                    <a:lnTo>
                      <a:pt x="528" y="547"/>
                    </a:lnTo>
                    <a:lnTo>
                      <a:pt x="531" y="547"/>
                    </a:lnTo>
                    <a:lnTo>
                      <a:pt x="533" y="547"/>
                    </a:lnTo>
                    <a:lnTo>
                      <a:pt x="536" y="547"/>
                    </a:lnTo>
                    <a:lnTo>
                      <a:pt x="538" y="547"/>
                    </a:lnTo>
                    <a:lnTo>
                      <a:pt x="540" y="547"/>
                    </a:lnTo>
                    <a:lnTo>
                      <a:pt x="543" y="547"/>
                    </a:lnTo>
                    <a:lnTo>
                      <a:pt x="545" y="547"/>
                    </a:lnTo>
                    <a:lnTo>
                      <a:pt x="548" y="547"/>
                    </a:lnTo>
                    <a:lnTo>
                      <a:pt x="550" y="547"/>
                    </a:lnTo>
                    <a:lnTo>
                      <a:pt x="552" y="547"/>
                    </a:lnTo>
                    <a:lnTo>
                      <a:pt x="555" y="547"/>
                    </a:lnTo>
                    <a:lnTo>
                      <a:pt x="557" y="547"/>
                    </a:lnTo>
                    <a:lnTo>
                      <a:pt x="560" y="547"/>
                    </a:lnTo>
                    <a:lnTo>
                      <a:pt x="562" y="547"/>
                    </a:lnTo>
                    <a:lnTo>
                      <a:pt x="564" y="547"/>
                    </a:lnTo>
                    <a:lnTo>
                      <a:pt x="567" y="547"/>
                    </a:lnTo>
                    <a:lnTo>
                      <a:pt x="569" y="547"/>
                    </a:lnTo>
                    <a:lnTo>
                      <a:pt x="572" y="547"/>
                    </a:lnTo>
                    <a:lnTo>
                      <a:pt x="574" y="547"/>
                    </a:lnTo>
                    <a:lnTo>
                      <a:pt x="577" y="547"/>
                    </a:lnTo>
                    <a:lnTo>
                      <a:pt x="579" y="547"/>
                    </a:lnTo>
                    <a:lnTo>
                      <a:pt x="581" y="547"/>
                    </a:lnTo>
                    <a:lnTo>
                      <a:pt x="584" y="547"/>
                    </a:lnTo>
                    <a:lnTo>
                      <a:pt x="586" y="547"/>
                    </a:lnTo>
                    <a:lnTo>
                      <a:pt x="589" y="547"/>
                    </a:lnTo>
                    <a:lnTo>
                      <a:pt x="591" y="547"/>
                    </a:lnTo>
                    <a:lnTo>
                      <a:pt x="593" y="547"/>
                    </a:lnTo>
                    <a:lnTo>
                      <a:pt x="596" y="547"/>
                    </a:lnTo>
                    <a:lnTo>
                      <a:pt x="598" y="547"/>
                    </a:lnTo>
                    <a:lnTo>
                      <a:pt x="601" y="547"/>
                    </a:lnTo>
                    <a:lnTo>
                      <a:pt x="603" y="547"/>
                    </a:lnTo>
                    <a:lnTo>
                      <a:pt x="606" y="547"/>
                    </a:lnTo>
                    <a:lnTo>
                      <a:pt x="608" y="547"/>
                    </a:lnTo>
                    <a:lnTo>
                      <a:pt x="610" y="547"/>
                    </a:lnTo>
                    <a:lnTo>
                      <a:pt x="613" y="547"/>
                    </a:lnTo>
                    <a:lnTo>
                      <a:pt x="615" y="547"/>
                    </a:lnTo>
                    <a:lnTo>
                      <a:pt x="618" y="547"/>
                    </a:lnTo>
                    <a:lnTo>
                      <a:pt x="620" y="547"/>
                    </a:lnTo>
                    <a:lnTo>
                      <a:pt x="622" y="547"/>
                    </a:lnTo>
                    <a:lnTo>
                      <a:pt x="625" y="547"/>
                    </a:lnTo>
                    <a:lnTo>
                      <a:pt x="627" y="547"/>
                    </a:lnTo>
                    <a:lnTo>
                      <a:pt x="630" y="547"/>
                    </a:lnTo>
                    <a:lnTo>
                      <a:pt x="632" y="547"/>
                    </a:lnTo>
                    <a:lnTo>
                      <a:pt x="634" y="547"/>
                    </a:lnTo>
                    <a:lnTo>
                      <a:pt x="637" y="547"/>
                    </a:lnTo>
                    <a:lnTo>
                      <a:pt x="639" y="547"/>
                    </a:lnTo>
                    <a:lnTo>
                      <a:pt x="642" y="547"/>
                    </a:lnTo>
                    <a:lnTo>
                      <a:pt x="644" y="547"/>
                    </a:lnTo>
                    <a:lnTo>
                      <a:pt x="647" y="547"/>
                    </a:lnTo>
                    <a:lnTo>
                      <a:pt x="649" y="547"/>
                    </a:lnTo>
                    <a:lnTo>
                      <a:pt x="651" y="547"/>
                    </a:lnTo>
                    <a:lnTo>
                      <a:pt x="654" y="547"/>
                    </a:lnTo>
                    <a:lnTo>
                      <a:pt x="656" y="547"/>
                    </a:lnTo>
                    <a:lnTo>
                      <a:pt x="659" y="547"/>
                    </a:lnTo>
                    <a:lnTo>
                      <a:pt x="661" y="547"/>
                    </a:lnTo>
                    <a:lnTo>
                      <a:pt x="663" y="547"/>
                    </a:lnTo>
                    <a:lnTo>
                      <a:pt x="666" y="547"/>
                    </a:lnTo>
                    <a:lnTo>
                      <a:pt x="668" y="547"/>
                    </a:lnTo>
                    <a:lnTo>
                      <a:pt x="671" y="547"/>
                    </a:lnTo>
                    <a:lnTo>
                      <a:pt x="673" y="547"/>
                    </a:lnTo>
                    <a:lnTo>
                      <a:pt x="675" y="547"/>
                    </a:lnTo>
                    <a:lnTo>
                      <a:pt x="678" y="547"/>
                    </a:lnTo>
                    <a:lnTo>
                      <a:pt x="680" y="547"/>
                    </a:lnTo>
                    <a:lnTo>
                      <a:pt x="683" y="547"/>
                    </a:lnTo>
                    <a:lnTo>
                      <a:pt x="685" y="547"/>
                    </a:lnTo>
                    <a:lnTo>
                      <a:pt x="688" y="547"/>
                    </a:lnTo>
                    <a:lnTo>
                      <a:pt x="690" y="547"/>
                    </a:lnTo>
                    <a:lnTo>
                      <a:pt x="692" y="547"/>
                    </a:lnTo>
                    <a:lnTo>
                      <a:pt x="695" y="547"/>
                    </a:lnTo>
                    <a:lnTo>
                      <a:pt x="697" y="547"/>
                    </a:lnTo>
                    <a:lnTo>
                      <a:pt x="700" y="547"/>
                    </a:lnTo>
                    <a:lnTo>
                      <a:pt x="702" y="547"/>
                    </a:lnTo>
                    <a:lnTo>
                      <a:pt x="704" y="547"/>
                    </a:lnTo>
                    <a:lnTo>
                      <a:pt x="707" y="547"/>
                    </a:lnTo>
                    <a:lnTo>
                      <a:pt x="709" y="547"/>
                    </a:lnTo>
                    <a:lnTo>
                      <a:pt x="712" y="547"/>
                    </a:lnTo>
                    <a:lnTo>
                      <a:pt x="714" y="547"/>
                    </a:lnTo>
                    <a:lnTo>
                      <a:pt x="717" y="547"/>
                    </a:lnTo>
                    <a:lnTo>
                      <a:pt x="719" y="547"/>
                    </a:lnTo>
                    <a:lnTo>
                      <a:pt x="721" y="547"/>
                    </a:lnTo>
                    <a:lnTo>
                      <a:pt x="724" y="547"/>
                    </a:lnTo>
                    <a:lnTo>
                      <a:pt x="726" y="547"/>
                    </a:lnTo>
                    <a:lnTo>
                      <a:pt x="729" y="547"/>
                    </a:lnTo>
                    <a:lnTo>
                      <a:pt x="731" y="547"/>
                    </a:lnTo>
                    <a:lnTo>
                      <a:pt x="733" y="547"/>
                    </a:lnTo>
                    <a:lnTo>
                      <a:pt x="736" y="547"/>
                    </a:lnTo>
                    <a:lnTo>
                      <a:pt x="738" y="547"/>
                    </a:lnTo>
                    <a:lnTo>
                      <a:pt x="741" y="547"/>
                    </a:lnTo>
                    <a:lnTo>
                      <a:pt x="743" y="547"/>
                    </a:lnTo>
                    <a:lnTo>
                      <a:pt x="745" y="547"/>
                    </a:lnTo>
                    <a:lnTo>
                      <a:pt x="748" y="547"/>
                    </a:lnTo>
                    <a:lnTo>
                      <a:pt x="750" y="547"/>
                    </a:lnTo>
                    <a:lnTo>
                      <a:pt x="753" y="547"/>
                    </a:lnTo>
                    <a:lnTo>
                      <a:pt x="755" y="547"/>
                    </a:lnTo>
                    <a:lnTo>
                      <a:pt x="758" y="547"/>
                    </a:lnTo>
                    <a:lnTo>
                      <a:pt x="760" y="547"/>
                    </a:lnTo>
                    <a:lnTo>
                      <a:pt x="762" y="547"/>
                    </a:lnTo>
                    <a:lnTo>
                      <a:pt x="765" y="547"/>
                    </a:lnTo>
                    <a:lnTo>
                      <a:pt x="767" y="547"/>
                    </a:lnTo>
                    <a:lnTo>
                      <a:pt x="770" y="547"/>
                    </a:lnTo>
                    <a:lnTo>
                      <a:pt x="772" y="547"/>
                    </a:lnTo>
                    <a:lnTo>
                      <a:pt x="774" y="547"/>
                    </a:lnTo>
                    <a:lnTo>
                      <a:pt x="777" y="547"/>
                    </a:lnTo>
                    <a:lnTo>
                      <a:pt x="779" y="547"/>
                    </a:lnTo>
                    <a:lnTo>
                      <a:pt x="782" y="547"/>
                    </a:lnTo>
                    <a:lnTo>
                      <a:pt x="784" y="547"/>
                    </a:lnTo>
                    <a:lnTo>
                      <a:pt x="786" y="547"/>
                    </a:lnTo>
                    <a:lnTo>
                      <a:pt x="789" y="547"/>
                    </a:lnTo>
                    <a:lnTo>
                      <a:pt x="791" y="547"/>
                    </a:lnTo>
                    <a:lnTo>
                      <a:pt x="794" y="547"/>
                    </a:lnTo>
                    <a:lnTo>
                      <a:pt x="796" y="547"/>
                    </a:lnTo>
                    <a:lnTo>
                      <a:pt x="799" y="547"/>
                    </a:lnTo>
                    <a:lnTo>
                      <a:pt x="801" y="547"/>
                    </a:lnTo>
                    <a:lnTo>
                      <a:pt x="803" y="547"/>
                    </a:lnTo>
                    <a:lnTo>
                      <a:pt x="806" y="547"/>
                    </a:lnTo>
                    <a:lnTo>
                      <a:pt x="808" y="547"/>
                    </a:lnTo>
                    <a:lnTo>
                      <a:pt x="811" y="547"/>
                    </a:lnTo>
                    <a:lnTo>
                      <a:pt x="813" y="547"/>
                    </a:lnTo>
                    <a:lnTo>
                      <a:pt x="815" y="547"/>
                    </a:lnTo>
                    <a:lnTo>
                      <a:pt x="818" y="547"/>
                    </a:lnTo>
                    <a:lnTo>
                      <a:pt x="820" y="547"/>
                    </a:lnTo>
                    <a:lnTo>
                      <a:pt x="823" y="547"/>
                    </a:lnTo>
                    <a:lnTo>
                      <a:pt x="825" y="547"/>
                    </a:lnTo>
                    <a:lnTo>
                      <a:pt x="827" y="547"/>
                    </a:lnTo>
                    <a:lnTo>
                      <a:pt x="830" y="547"/>
                    </a:lnTo>
                    <a:lnTo>
                      <a:pt x="832" y="547"/>
                    </a:lnTo>
                    <a:lnTo>
                      <a:pt x="835" y="547"/>
                    </a:lnTo>
                    <a:lnTo>
                      <a:pt x="837" y="547"/>
                    </a:lnTo>
                    <a:lnTo>
                      <a:pt x="840" y="547"/>
                    </a:lnTo>
                    <a:lnTo>
                      <a:pt x="842" y="547"/>
                    </a:lnTo>
                    <a:lnTo>
                      <a:pt x="844" y="547"/>
                    </a:lnTo>
                    <a:lnTo>
                      <a:pt x="847" y="547"/>
                    </a:lnTo>
                    <a:lnTo>
                      <a:pt x="849" y="547"/>
                    </a:lnTo>
                    <a:lnTo>
                      <a:pt x="852" y="547"/>
                    </a:lnTo>
                    <a:lnTo>
                      <a:pt x="854" y="547"/>
                    </a:lnTo>
                    <a:lnTo>
                      <a:pt x="856" y="547"/>
                    </a:lnTo>
                    <a:lnTo>
                      <a:pt x="859" y="547"/>
                    </a:lnTo>
                    <a:lnTo>
                      <a:pt x="861" y="547"/>
                    </a:lnTo>
                    <a:lnTo>
                      <a:pt x="864" y="547"/>
                    </a:lnTo>
                    <a:lnTo>
                      <a:pt x="866" y="547"/>
                    </a:lnTo>
                    <a:lnTo>
                      <a:pt x="869" y="547"/>
                    </a:lnTo>
                    <a:lnTo>
                      <a:pt x="871" y="547"/>
                    </a:lnTo>
                    <a:lnTo>
                      <a:pt x="873" y="547"/>
                    </a:lnTo>
                    <a:lnTo>
                      <a:pt x="876" y="547"/>
                    </a:lnTo>
                    <a:lnTo>
                      <a:pt x="878" y="547"/>
                    </a:lnTo>
                    <a:lnTo>
                      <a:pt x="881" y="547"/>
                    </a:lnTo>
                    <a:lnTo>
                      <a:pt x="883" y="547"/>
                    </a:lnTo>
                    <a:lnTo>
                      <a:pt x="885" y="547"/>
                    </a:lnTo>
                    <a:lnTo>
                      <a:pt x="888" y="547"/>
                    </a:lnTo>
                    <a:lnTo>
                      <a:pt x="890" y="547"/>
                    </a:lnTo>
                    <a:lnTo>
                      <a:pt x="893" y="547"/>
                    </a:lnTo>
                    <a:lnTo>
                      <a:pt x="895" y="547"/>
                    </a:lnTo>
                    <a:lnTo>
                      <a:pt x="897" y="547"/>
                    </a:lnTo>
                    <a:lnTo>
                      <a:pt x="900" y="547"/>
                    </a:lnTo>
                    <a:lnTo>
                      <a:pt x="902" y="547"/>
                    </a:lnTo>
                    <a:lnTo>
                      <a:pt x="905" y="547"/>
                    </a:lnTo>
                    <a:lnTo>
                      <a:pt x="907" y="547"/>
                    </a:lnTo>
                    <a:lnTo>
                      <a:pt x="910" y="547"/>
                    </a:lnTo>
                    <a:lnTo>
                      <a:pt x="912" y="547"/>
                    </a:lnTo>
                    <a:lnTo>
                      <a:pt x="914" y="547"/>
                    </a:lnTo>
                    <a:lnTo>
                      <a:pt x="917" y="547"/>
                    </a:lnTo>
                    <a:lnTo>
                      <a:pt x="919" y="547"/>
                    </a:lnTo>
                    <a:lnTo>
                      <a:pt x="922" y="547"/>
                    </a:lnTo>
                    <a:lnTo>
                      <a:pt x="924" y="547"/>
                    </a:lnTo>
                    <a:lnTo>
                      <a:pt x="926" y="547"/>
                    </a:lnTo>
                    <a:lnTo>
                      <a:pt x="929" y="547"/>
                    </a:lnTo>
                    <a:lnTo>
                      <a:pt x="931" y="547"/>
                    </a:lnTo>
                    <a:lnTo>
                      <a:pt x="934" y="547"/>
                    </a:lnTo>
                    <a:lnTo>
                      <a:pt x="936" y="547"/>
                    </a:lnTo>
                    <a:lnTo>
                      <a:pt x="938" y="547"/>
                    </a:lnTo>
                    <a:lnTo>
                      <a:pt x="941" y="547"/>
                    </a:lnTo>
                    <a:lnTo>
                      <a:pt x="943" y="547"/>
                    </a:lnTo>
                    <a:lnTo>
                      <a:pt x="946" y="547"/>
                    </a:lnTo>
                    <a:lnTo>
                      <a:pt x="948" y="547"/>
                    </a:lnTo>
                    <a:lnTo>
                      <a:pt x="951" y="547"/>
                    </a:lnTo>
                    <a:lnTo>
                      <a:pt x="953" y="547"/>
                    </a:lnTo>
                    <a:lnTo>
                      <a:pt x="955" y="547"/>
                    </a:lnTo>
                    <a:lnTo>
                      <a:pt x="958" y="547"/>
                    </a:lnTo>
                    <a:lnTo>
                      <a:pt x="960" y="547"/>
                    </a:lnTo>
                    <a:lnTo>
                      <a:pt x="963" y="547"/>
                    </a:lnTo>
                    <a:lnTo>
                      <a:pt x="965" y="547"/>
                    </a:lnTo>
                    <a:lnTo>
                      <a:pt x="967" y="547"/>
                    </a:lnTo>
                    <a:lnTo>
                      <a:pt x="970" y="547"/>
                    </a:lnTo>
                    <a:lnTo>
                      <a:pt x="972" y="547"/>
                    </a:lnTo>
                    <a:lnTo>
                      <a:pt x="975" y="547"/>
                    </a:lnTo>
                    <a:lnTo>
                      <a:pt x="977" y="547"/>
                    </a:lnTo>
                    <a:lnTo>
                      <a:pt x="979" y="547"/>
                    </a:lnTo>
                    <a:lnTo>
                      <a:pt x="982" y="547"/>
                    </a:lnTo>
                    <a:lnTo>
                      <a:pt x="984" y="547"/>
                    </a:lnTo>
                    <a:lnTo>
                      <a:pt x="987" y="547"/>
                    </a:lnTo>
                    <a:lnTo>
                      <a:pt x="989" y="547"/>
                    </a:lnTo>
                    <a:lnTo>
                      <a:pt x="992" y="547"/>
                    </a:lnTo>
                    <a:lnTo>
                      <a:pt x="994" y="547"/>
                    </a:lnTo>
                    <a:lnTo>
                      <a:pt x="996" y="547"/>
                    </a:lnTo>
                    <a:lnTo>
                      <a:pt x="999" y="547"/>
                    </a:lnTo>
                    <a:lnTo>
                      <a:pt x="1001" y="547"/>
                    </a:lnTo>
                    <a:lnTo>
                      <a:pt x="1004" y="547"/>
                    </a:lnTo>
                    <a:lnTo>
                      <a:pt x="1006" y="547"/>
                    </a:lnTo>
                    <a:lnTo>
                      <a:pt x="1008" y="547"/>
                    </a:lnTo>
                    <a:lnTo>
                      <a:pt x="1011" y="547"/>
                    </a:lnTo>
                    <a:lnTo>
                      <a:pt x="1013" y="547"/>
                    </a:lnTo>
                    <a:lnTo>
                      <a:pt x="1016" y="547"/>
                    </a:lnTo>
                    <a:lnTo>
                      <a:pt x="1018" y="547"/>
                    </a:lnTo>
                    <a:lnTo>
                      <a:pt x="1021" y="547"/>
                    </a:lnTo>
                    <a:lnTo>
                      <a:pt x="1023" y="547"/>
                    </a:lnTo>
                    <a:lnTo>
                      <a:pt x="1025" y="547"/>
                    </a:lnTo>
                    <a:lnTo>
                      <a:pt x="1028" y="547"/>
                    </a:lnTo>
                    <a:lnTo>
                      <a:pt x="1030" y="547"/>
                    </a:lnTo>
                    <a:lnTo>
                      <a:pt x="1033" y="547"/>
                    </a:lnTo>
                    <a:lnTo>
                      <a:pt x="1035" y="547"/>
                    </a:lnTo>
                    <a:lnTo>
                      <a:pt x="1037" y="547"/>
                    </a:lnTo>
                    <a:lnTo>
                      <a:pt x="1040" y="547"/>
                    </a:lnTo>
                    <a:lnTo>
                      <a:pt x="1042" y="547"/>
                    </a:lnTo>
                    <a:lnTo>
                      <a:pt x="1045" y="547"/>
                    </a:lnTo>
                    <a:lnTo>
                      <a:pt x="1047" y="547"/>
                    </a:lnTo>
                    <a:lnTo>
                      <a:pt x="1049" y="547"/>
                    </a:lnTo>
                    <a:lnTo>
                      <a:pt x="1052" y="547"/>
                    </a:lnTo>
                    <a:lnTo>
                      <a:pt x="1054" y="547"/>
                    </a:lnTo>
                    <a:lnTo>
                      <a:pt x="1057" y="547"/>
                    </a:lnTo>
                    <a:lnTo>
                      <a:pt x="1059" y="547"/>
                    </a:lnTo>
                    <a:lnTo>
                      <a:pt x="1062" y="547"/>
                    </a:lnTo>
                    <a:lnTo>
                      <a:pt x="1064" y="547"/>
                    </a:lnTo>
                    <a:lnTo>
                      <a:pt x="1066" y="547"/>
                    </a:lnTo>
                    <a:lnTo>
                      <a:pt x="1069" y="547"/>
                    </a:lnTo>
                    <a:lnTo>
                      <a:pt x="1071" y="547"/>
                    </a:lnTo>
                    <a:lnTo>
                      <a:pt x="1074" y="547"/>
                    </a:lnTo>
                    <a:lnTo>
                      <a:pt x="1076" y="547"/>
                    </a:lnTo>
                    <a:lnTo>
                      <a:pt x="1078" y="547"/>
                    </a:lnTo>
                    <a:lnTo>
                      <a:pt x="1081" y="547"/>
                    </a:lnTo>
                    <a:lnTo>
                      <a:pt x="1083" y="547"/>
                    </a:lnTo>
                    <a:lnTo>
                      <a:pt x="1086" y="547"/>
                    </a:lnTo>
                    <a:lnTo>
                      <a:pt x="1088" y="547"/>
                    </a:lnTo>
                    <a:lnTo>
                      <a:pt x="1090" y="547"/>
                    </a:lnTo>
                    <a:lnTo>
                      <a:pt x="1093" y="547"/>
                    </a:lnTo>
                    <a:lnTo>
                      <a:pt x="1095" y="547"/>
                    </a:lnTo>
                    <a:lnTo>
                      <a:pt x="1098" y="547"/>
                    </a:lnTo>
                    <a:lnTo>
                      <a:pt x="1100" y="547"/>
                    </a:lnTo>
                    <a:lnTo>
                      <a:pt x="1103" y="547"/>
                    </a:lnTo>
                    <a:lnTo>
                      <a:pt x="1105" y="547"/>
                    </a:lnTo>
                    <a:lnTo>
                      <a:pt x="1107" y="547"/>
                    </a:lnTo>
                    <a:lnTo>
                      <a:pt x="1110" y="547"/>
                    </a:lnTo>
                    <a:lnTo>
                      <a:pt x="1112" y="547"/>
                    </a:lnTo>
                    <a:lnTo>
                      <a:pt x="1115" y="547"/>
                    </a:lnTo>
                    <a:lnTo>
                      <a:pt x="1117" y="547"/>
                    </a:lnTo>
                    <a:lnTo>
                      <a:pt x="1119" y="547"/>
                    </a:lnTo>
                    <a:lnTo>
                      <a:pt x="1122" y="547"/>
                    </a:lnTo>
                    <a:lnTo>
                      <a:pt x="1124" y="547"/>
                    </a:lnTo>
                    <a:lnTo>
                      <a:pt x="1127" y="547"/>
                    </a:lnTo>
                    <a:lnTo>
                      <a:pt x="1129" y="543"/>
                    </a:lnTo>
                    <a:lnTo>
                      <a:pt x="1131" y="535"/>
                    </a:lnTo>
                    <a:lnTo>
                      <a:pt x="1134" y="528"/>
                    </a:lnTo>
                    <a:lnTo>
                      <a:pt x="1136" y="519"/>
                    </a:lnTo>
                    <a:lnTo>
                      <a:pt x="1139" y="509"/>
                    </a:lnTo>
                    <a:lnTo>
                      <a:pt x="1141" y="499"/>
                    </a:lnTo>
                    <a:lnTo>
                      <a:pt x="1144" y="490"/>
                    </a:lnTo>
                    <a:lnTo>
                      <a:pt x="1146" y="477"/>
                    </a:lnTo>
                    <a:lnTo>
                      <a:pt x="1148" y="465"/>
                    </a:lnTo>
                    <a:lnTo>
                      <a:pt x="1151" y="453"/>
                    </a:lnTo>
                    <a:lnTo>
                      <a:pt x="1153" y="439"/>
                    </a:lnTo>
                    <a:lnTo>
                      <a:pt x="1156" y="422"/>
                    </a:lnTo>
                    <a:lnTo>
                      <a:pt x="1158" y="403"/>
                    </a:lnTo>
                    <a:lnTo>
                      <a:pt x="1160" y="381"/>
                    </a:lnTo>
                    <a:lnTo>
                      <a:pt x="1163" y="357"/>
                    </a:lnTo>
                    <a:lnTo>
                      <a:pt x="1165" y="328"/>
                    </a:lnTo>
                    <a:lnTo>
                      <a:pt x="1168" y="294"/>
                    </a:lnTo>
                    <a:lnTo>
                      <a:pt x="1170" y="256"/>
                    </a:lnTo>
                    <a:lnTo>
                      <a:pt x="1173" y="215"/>
                    </a:lnTo>
                    <a:lnTo>
                      <a:pt x="1175" y="174"/>
                    </a:lnTo>
                    <a:lnTo>
                      <a:pt x="1177" y="135"/>
                    </a:lnTo>
                    <a:lnTo>
                      <a:pt x="1180" y="99"/>
                    </a:lnTo>
                    <a:lnTo>
                      <a:pt x="1182" y="65"/>
                    </a:lnTo>
                    <a:lnTo>
                      <a:pt x="1185" y="41"/>
                    </a:lnTo>
                    <a:lnTo>
                      <a:pt x="1187" y="19"/>
                    </a:lnTo>
                    <a:lnTo>
                      <a:pt x="1189" y="7"/>
                    </a:lnTo>
                    <a:lnTo>
                      <a:pt x="1192" y="0"/>
                    </a:lnTo>
                    <a:lnTo>
                      <a:pt x="1194" y="0"/>
                    </a:lnTo>
                    <a:lnTo>
                      <a:pt x="1197" y="7"/>
                    </a:lnTo>
                    <a:lnTo>
                      <a:pt x="1199" y="22"/>
                    </a:lnTo>
                    <a:lnTo>
                      <a:pt x="1201" y="43"/>
                    </a:lnTo>
                    <a:lnTo>
                      <a:pt x="1204" y="70"/>
                    </a:lnTo>
                    <a:lnTo>
                      <a:pt x="1206" y="104"/>
                    </a:lnTo>
                    <a:lnTo>
                      <a:pt x="1209" y="142"/>
                    </a:lnTo>
                    <a:lnTo>
                      <a:pt x="1211" y="181"/>
                    </a:lnTo>
                    <a:lnTo>
                      <a:pt x="1214" y="222"/>
                    </a:lnTo>
                    <a:lnTo>
                      <a:pt x="1216" y="263"/>
                    </a:lnTo>
                    <a:lnTo>
                      <a:pt x="1218" y="299"/>
                    </a:lnTo>
                    <a:lnTo>
                      <a:pt x="1221" y="333"/>
                    </a:lnTo>
                    <a:lnTo>
                      <a:pt x="1223" y="362"/>
                    </a:lnTo>
                    <a:lnTo>
                      <a:pt x="1226" y="386"/>
                    </a:lnTo>
                    <a:lnTo>
                      <a:pt x="1228" y="408"/>
                    </a:lnTo>
                    <a:lnTo>
                      <a:pt x="1230" y="424"/>
                    </a:lnTo>
                    <a:lnTo>
                      <a:pt x="1233" y="441"/>
                    </a:lnTo>
                    <a:lnTo>
                      <a:pt x="1235" y="456"/>
                    </a:lnTo>
                    <a:lnTo>
                      <a:pt x="1238" y="468"/>
                    </a:lnTo>
                    <a:lnTo>
                      <a:pt x="1240" y="480"/>
                    </a:lnTo>
                    <a:lnTo>
                      <a:pt x="1242" y="492"/>
                    </a:lnTo>
                    <a:lnTo>
                      <a:pt x="1245" y="502"/>
                    </a:lnTo>
                    <a:lnTo>
                      <a:pt x="1247" y="511"/>
                    </a:lnTo>
                    <a:lnTo>
                      <a:pt x="1250" y="521"/>
                    </a:lnTo>
                    <a:lnTo>
                      <a:pt x="1252" y="528"/>
                    </a:lnTo>
                    <a:lnTo>
                      <a:pt x="1255" y="538"/>
                    </a:lnTo>
                    <a:lnTo>
                      <a:pt x="1257" y="545"/>
                    </a:lnTo>
                    <a:lnTo>
                      <a:pt x="1259" y="547"/>
                    </a:lnTo>
                    <a:lnTo>
                      <a:pt x="1262" y="547"/>
                    </a:lnTo>
                    <a:lnTo>
                      <a:pt x="1264" y="547"/>
                    </a:lnTo>
                    <a:lnTo>
                      <a:pt x="1267" y="547"/>
                    </a:lnTo>
                    <a:lnTo>
                      <a:pt x="1269" y="547"/>
                    </a:lnTo>
                    <a:lnTo>
                      <a:pt x="1271" y="547"/>
                    </a:lnTo>
                    <a:lnTo>
                      <a:pt x="1274" y="547"/>
                    </a:lnTo>
                    <a:lnTo>
                      <a:pt x="1276" y="547"/>
                    </a:lnTo>
                    <a:lnTo>
                      <a:pt x="1279" y="547"/>
                    </a:lnTo>
                    <a:lnTo>
                      <a:pt x="1281" y="547"/>
                    </a:lnTo>
                    <a:lnTo>
                      <a:pt x="1284" y="547"/>
                    </a:lnTo>
                    <a:lnTo>
                      <a:pt x="1286" y="547"/>
                    </a:lnTo>
                    <a:lnTo>
                      <a:pt x="1288" y="547"/>
                    </a:lnTo>
                    <a:lnTo>
                      <a:pt x="1291" y="547"/>
                    </a:lnTo>
                    <a:lnTo>
                      <a:pt x="1293" y="547"/>
                    </a:lnTo>
                    <a:lnTo>
                      <a:pt x="1296" y="547"/>
                    </a:lnTo>
                    <a:lnTo>
                      <a:pt x="1298" y="547"/>
                    </a:lnTo>
                    <a:lnTo>
                      <a:pt x="1300" y="547"/>
                    </a:lnTo>
                    <a:lnTo>
                      <a:pt x="1303" y="547"/>
                    </a:lnTo>
                    <a:lnTo>
                      <a:pt x="1305" y="547"/>
                    </a:lnTo>
                    <a:lnTo>
                      <a:pt x="1308" y="547"/>
                    </a:lnTo>
                    <a:lnTo>
                      <a:pt x="1310" y="547"/>
                    </a:lnTo>
                    <a:lnTo>
                      <a:pt x="1312" y="547"/>
                    </a:lnTo>
                    <a:lnTo>
                      <a:pt x="1315" y="547"/>
                    </a:lnTo>
                    <a:lnTo>
                      <a:pt x="1317" y="547"/>
                    </a:lnTo>
                    <a:lnTo>
                      <a:pt x="1320" y="547"/>
                    </a:lnTo>
                    <a:lnTo>
                      <a:pt x="1322" y="547"/>
                    </a:lnTo>
                    <a:lnTo>
                      <a:pt x="1325" y="547"/>
                    </a:lnTo>
                    <a:lnTo>
                      <a:pt x="1327" y="547"/>
                    </a:lnTo>
                    <a:lnTo>
                      <a:pt x="1329" y="547"/>
                    </a:lnTo>
                    <a:lnTo>
                      <a:pt x="1332" y="547"/>
                    </a:lnTo>
                    <a:lnTo>
                      <a:pt x="1334" y="547"/>
                    </a:lnTo>
                    <a:lnTo>
                      <a:pt x="1337" y="547"/>
                    </a:lnTo>
                    <a:lnTo>
                      <a:pt x="1339" y="547"/>
                    </a:lnTo>
                    <a:lnTo>
                      <a:pt x="1341" y="547"/>
                    </a:lnTo>
                    <a:lnTo>
                      <a:pt x="1344" y="547"/>
                    </a:lnTo>
                    <a:lnTo>
                      <a:pt x="1346" y="547"/>
                    </a:lnTo>
                    <a:lnTo>
                      <a:pt x="1349" y="547"/>
                    </a:lnTo>
                    <a:lnTo>
                      <a:pt x="1351" y="547"/>
                    </a:lnTo>
                    <a:lnTo>
                      <a:pt x="1353" y="547"/>
                    </a:lnTo>
                    <a:lnTo>
                      <a:pt x="1356" y="547"/>
                    </a:lnTo>
                    <a:lnTo>
                      <a:pt x="1358" y="547"/>
                    </a:lnTo>
                    <a:lnTo>
                      <a:pt x="1361" y="547"/>
                    </a:lnTo>
                    <a:lnTo>
                      <a:pt x="1363" y="547"/>
                    </a:lnTo>
                    <a:lnTo>
                      <a:pt x="1366" y="547"/>
                    </a:lnTo>
                    <a:lnTo>
                      <a:pt x="1368" y="547"/>
                    </a:lnTo>
                    <a:lnTo>
                      <a:pt x="1370" y="547"/>
                    </a:lnTo>
                    <a:lnTo>
                      <a:pt x="1373" y="547"/>
                    </a:lnTo>
                    <a:lnTo>
                      <a:pt x="1375" y="547"/>
                    </a:lnTo>
                    <a:lnTo>
                      <a:pt x="1378" y="547"/>
                    </a:lnTo>
                    <a:lnTo>
                      <a:pt x="1380" y="547"/>
                    </a:lnTo>
                    <a:lnTo>
                      <a:pt x="1382" y="547"/>
                    </a:lnTo>
                    <a:lnTo>
                      <a:pt x="1385" y="547"/>
                    </a:lnTo>
                    <a:lnTo>
                      <a:pt x="1387" y="547"/>
                    </a:lnTo>
                    <a:lnTo>
                      <a:pt x="1390" y="547"/>
                    </a:lnTo>
                    <a:lnTo>
                      <a:pt x="1392" y="547"/>
                    </a:lnTo>
                    <a:lnTo>
                      <a:pt x="1394" y="547"/>
                    </a:lnTo>
                    <a:lnTo>
                      <a:pt x="1397" y="547"/>
                    </a:lnTo>
                    <a:lnTo>
                      <a:pt x="1399" y="547"/>
                    </a:lnTo>
                    <a:lnTo>
                      <a:pt x="1402" y="547"/>
                    </a:lnTo>
                    <a:lnTo>
                      <a:pt x="1404" y="547"/>
                    </a:lnTo>
                    <a:lnTo>
                      <a:pt x="1407" y="547"/>
                    </a:lnTo>
                    <a:lnTo>
                      <a:pt x="1409" y="547"/>
                    </a:lnTo>
                    <a:lnTo>
                      <a:pt x="1411" y="547"/>
                    </a:lnTo>
                    <a:lnTo>
                      <a:pt x="1414" y="547"/>
                    </a:lnTo>
                    <a:lnTo>
                      <a:pt x="1416" y="547"/>
                    </a:lnTo>
                    <a:lnTo>
                      <a:pt x="1419" y="547"/>
                    </a:lnTo>
                    <a:lnTo>
                      <a:pt x="1421" y="547"/>
                    </a:lnTo>
                    <a:lnTo>
                      <a:pt x="1423" y="547"/>
                    </a:lnTo>
                    <a:lnTo>
                      <a:pt x="1426" y="547"/>
                    </a:lnTo>
                    <a:lnTo>
                      <a:pt x="1428" y="547"/>
                    </a:lnTo>
                    <a:lnTo>
                      <a:pt x="1431" y="547"/>
                    </a:lnTo>
                    <a:lnTo>
                      <a:pt x="1433" y="547"/>
                    </a:lnTo>
                    <a:lnTo>
                      <a:pt x="1436" y="547"/>
                    </a:lnTo>
                    <a:lnTo>
                      <a:pt x="1438" y="547"/>
                    </a:lnTo>
                    <a:lnTo>
                      <a:pt x="1440" y="547"/>
                    </a:lnTo>
                    <a:lnTo>
                      <a:pt x="1443" y="547"/>
                    </a:lnTo>
                    <a:lnTo>
                      <a:pt x="1445" y="547"/>
                    </a:lnTo>
                    <a:lnTo>
                      <a:pt x="1448" y="547"/>
                    </a:lnTo>
                    <a:lnTo>
                      <a:pt x="1450" y="547"/>
                    </a:lnTo>
                    <a:lnTo>
                      <a:pt x="1452" y="547"/>
                    </a:lnTo>
                    <a:lnTo>
                      <a:pt x="1455" y="547"/>
                    </a:lnTo>
                    <a:lnTo>
                      <a:pt x="1457" y="547"/>
                    </a:lnTo>
                    <a:lnTo>
                      <a:pt x="1460" y="547"/>
                    </a:lnTo>
                    <a:lnTo>
                      <a:pt x="1462" y="547"/>
                    </a:lnTo>
                    <a:lnTo>
                      <a:pt x="1464" y="547"/>
                    </a:lnTo>
                    <a:lnTo>
                      <a:pt x="1467" y="547"/>
                    </a:lnTo>
                    <a:lnTo>
                      <a:pt x="1469" y="547"/>
                    </a:lnTo>
                    <a:lnTo>
                      <a:pt x="1472" y="547"/>
                    </a:lnTo>
                    <a:lnTo>
                      <a:pt x="1474" y="547"/>
                    </a:lnTo>
                    <a:lnTo>
                      <a:pt x="1477" y="547"/>
                    </a:lnTo>
                    <a:lnTo>
                      <a:pt x="1479" y="547"/>
                    </a:lnTo>
                    <a:lnTo>
                      <a:pt x="1481" y="547"/>
                    </a:lnTo>
                    <a:lnTo>
                      <a:pt x="1484" y="547"/>
                    </a:lnTo>
                    <a:lnTo>
                      <a:pt x="1486" y="547"/>
                    </a:lnTo>
                    <a:lnTo>
                      <a:pt x="1489" y="547"/>
                    </a:lnTo>
                    <a:lnTo>
                      <a:pt x="1491" y="547"/>
                    </a:lnTo>
                    <a:lnTo>
                      <a:pt x="1493" y="547"/>
                    </a:lnTo>
                    <a:lnTo>
                      <a:pt x="1496" y="547"/>
                    </a:lnTo>
                    <a:lnTo>
                      <a:pt x="1498" y="547"/>
                    </a:lnTo>
                    <a:lnTo>
                      <a:pt x="1501" y="547"/>
                    </a:lnTo>
                    <a:lnTo>
                      <a:pt x="1503" y="547"/>
                    </a:lnTo>
                    <a:lnTo>
                      <a:pt x="1505" y="547"/>
                    </a:lnTo>
                    <a:lnTo>
                      <a:pt x="1508" y="547"/>
                    </a:lnTo>
                    <a:lnTo>
                      <a:pt x="1510" y="547"/>
                    </a:lnTo>
                    <a:lnTo>
                      <a:pt x="1513" y="547"/>
                    </a:lnTo>
                    <a:lnTo>
                      <a:pt x="1515" y="547"/>
                    </a:lnTo>
                    <a:lnTo>
                      <a:pt x="1518" y="547"/>
                    </a:lnTo>
                    <a:lnTo>
                      <a:pt x="1520" y="547"/>
                    </a:lnTo>
                    <a:lnTo>
                      <a:pt x="1522" y="547"/>
                    </a:lnTo>
                    <a:lnTo>
                      <a:pt x="1525" y="547"/>
                    </a:lnTo>
                    <a:lnTo>
                      <a:pt x="1527" y="547"/>
                    </a:lnTo>
                    <a:lnTo>
                      <a:pt x="1530" y="547"/>
                    </a:lnTo>
                    <a:lnTo>
                      <a:pt x="1532" y="547"/>
                    </a:lnTo>
                    <a:lnTo>
                      <a:pt x="1534" y="547"/>
                    </a:lnTo>
                    <a:lnTo>
                      <a:pt x="1537" y="547"/>
                    </a:lnTo>
                    <a:lnTo>
                      <a:pt x="1539" y="547"/>
                    </a:lnTo>
                    <a:lnTo>
                      <a:pt x="1542" y="547"/>
                    </a:lnTo>
                    <a:lnTo>
                      <a:pt x="1544" y="547"/>
                    </a:lnTo>
                    <a:lnTo>
                      <a:pt x="1546" y="547"/>
                    </a:lnTo>
                    <a:lnTo>
                      <a:pt x="1549" y="547"/>
                    </a:lnTo>
                    <a:lnTo>
                      <a:pt x="1551" y="547"/>
                    </a:lnTo>
                    <a:lnTo>
                      <a:pt x="1554" y="547"/>
                    </a:lnTo>
                    <a:lnTo>
                      <a:pt x="1556" y="547"/>
                    </a:lnTo>
                    <a:lnTo>
                      <a:pt x="1559" y="547"/>
                    </a:lnTo>
                    <a:lnTo>
                      <a:pt x="1561" y="547"/>
                    </a:lnTo>
                    <a:lnTo>
                      <a:pt x="1563" y="547"/>
                    </a:lnTo>
                    <a:lnTo>
                      <a:pt x="1566" y="547"/>
                    </a:lnTo>
                    <a:lnTo>
                      <a:pt x="1568" y="547"/>
                    </a:lnTo>
                    <a:lnTo>
                      <a:pt x="1571" y="547"/>
                    </a:lnTo>
                    <a:lnTo>
                      <a:pt x="1573" y="547"/>
                    </a:lnTo>
                    <a:lnTo>
                      <a:pt x="1575" y="547"/>
                    </a:lnTo>
                    <a:lnTo>
                      <a:pt x="1578" y="547"/>
                    </a:lnTo>
                    <a:lnTo>
                      <a:pt x="1580" y="547"/>
                    </a:lnTo>
                    <a:lnTo>
                      <a:pt x="1583" y="547"/>
                    </a:lnTo>
                    <a:lnTo>
                      <a:pt x="1585" y="547"/>
                    </a:lnTo>
                    <a:lnTo>
                      <a:pt x="1588" y="547"/>
                    </a:lnTo>
                    <a:lnTo>
                      <a:pt x="1590" y="547"/>
                    </a:lnTo>
                    <a:lnTo>
                      <a:pt x="1592" y="547"/>
                    </a:lnTo>
                    <a:lnTo>
                      <a:pt x="1595" y="547"/>
                    </a:lnTo>
                    <a:lnTo>
                      <a:pt x="1597" y="547"/>
                    </a:lnTo>
                    <a:lnTo>
                      <a:pt x="1600" y="547"/>
                    </a:lnTo>
                    <a:lnTo>
                      <a:pt x="1602" y="547"/>
                    </a:lnTo>
                    <a:lnTo>
                      <a:pt x="1604" y="547"/>
                    </a:lnTo>
                    <a:lnTo>
                      <a:pt x="1607" y="547"/>
                    </a:lnTo>
                    <a:lnTo>
                      <a:pt x="1609" y="547"/>
                    </a:lnTo>
                    <a:lnTo>
                      <a:pt x="1612" y="547"/>
                    </a:lnTo>
                    <a:lnTo>
                      <a:pt x="1614" y="547"/>
                    </a:lnTo>
                    <a:lnTo>
                      <a:pt x="1616" y="547"/>
                    </a:lnTo>
                    <a:lnTo>
                      <a:pt x="1619" y="547"/>
                    </a:lnTo>
                    <a:lnTo>
                      <a:pt x="1621" y="547"/>
                    </a:lnTo>
                    <a:lnTo>
                      <a:pt x="1624" y="547"/>
                    </a:lnTo>
                    <a:lnTo>
                      <a:pt x="1626" y="547"/>
                    </a:lnTo>
                    <a:lnTo>
                      <a:pt x="1629" y="547"/>
                    </a:lnTo>
                    <a:lnTo>
                      <a:pt x="1631" y="547"/>
                    </a:lnTo>
                    <a:lnTo>
                      <a:pt x="1633" y="547"/>
                    </a:lnTo>
                    <a:lnTo>
                      <a:pt x="1636" y="547"/>
                    </a:lnTo>
                    <a:lnTo>
                      <a:pt x="1638" y="547"/>
                    </a:lnTo>
                    <a:lnTo>
                      <a:pt x="1641" y="547"/>
                    </a:lnTo>
                    <a:lnTo>
                      <a:pt x="1643" y="547"/>
                    </a:lnTo>
                    <a:lnTo>
                      <a:pt x="1645" y="547"/>
                    </a:lnTo>
                    <a:lnTo>
                      <a:pt x="1648" y="547"/>
                    </a:lnTo>
                    <a:lnTo>
                      <a:pt x="1650" y="547"/>
                    </a:lnTo>
                    <a:lnTo>
                      <a:pt x="1653" y="547"/>
                    </a:lnTo>
                    <a:lnTo>
                      <a:pt x="1655" y="547"/>
                    </a:lnTo>
                    <a:lnTo>
                      <a:pt x="1657" y="547"/>
                    </a:lnTo>
                    <a:lnTo>
                      <a:pt x="1660" y="547"/>
                    </a:lnTo>
                    <a:lnTo>
                      <a:pt x="1662" y="547"/>
                    </a:lnTo>
                    <a:lnTo>
                      <a:pt x="1665" y="547"/>
                    </a:lnTo>
                    <a:lnTo>
                      <a:pt x="1667" y="547"/>
                    </a:lnTo>
                    <a:lnTo>
                      <a:pt x="1670" y="547"/>
                    </a:lnTo>
                    <a:lnTo>
                      <a:pt x="1672" y="547"/>
                    </a:lnTo>
                    <a:lnTo>
                      <a:pt x="1674" y="547"/>
                    </a:lnTo>
                    <a:lnTo>
                      <a:pt x="1677" y="547"/>
                    </a:lnTo>
                    <a:lnTo>
                      <a:pt x="1679" y="547"/>
                    </a:lnTo>
                    <a:lnTo>
                      <a:pt x="1682" y="547"/>
                    </a:lnTo>
                    <a:lnTo>
                      <a:pt x="1684" y="547"/>
                    </a:lnTo>
                    <a:lnTo>
                      <a:pt x="1686" y="547"/>
                    </a:lnTo>
                    <a:lnTo>
                      <a:pt x="1689" y="547"/>
                    </a:lnTo>
                    <a:lnTo>
                      <a:pt x="1691" y="547"/>
                    </a:lnTo>
                    <a:lnTo>
                      <a:pt x="1694" y="547"/>
                    </a:lnTo>
                    <a:lnTo>
                      <a:pt x="1696" y="547"/>
                    </a:lnTo>
                    <a:lnTo>
                      <a:pt x="1698" y="547"/>
                    </a:lnTo>
                    <a:lnTo>
                      <a:pt x="1701" y="547"/>
                    </a:lnTo>
                    <a:lnTo>
                      <a:pt x="1703" y="547"/>
                    </a:lnTo>
                    <a:lnTo>
                      <a:pt x="1706" y="547"/>
                    </a:lnTo>
                    <a:lnTo>
                      <a:pt x="1708" y="547"/>
                    </a:lnTo>
                    <a:lnTo>
                      <a:pt x="1711" y="547"/>
                    </a:lnTo>
                    <a:lnTo>
                      <a:pt x="1713" y="547"/>
                    </a:lnTo>
                    <a:lnTo>
                      <a:pt x="1715" y="547"/>
                    </a:lnTo>
                    <a:lnTo>
                      <a:pt x="1718" y="547"/>
                    </a:lnTo>
                    <a:lnTo>
                      <a:pt x="1720" y="547"/>
                    </a:lnTo>
                    <a:lnTo>
                      <a:pt x="1723" y="547"/>
                    </a:lnTo>
                    <a:lnTo>
                      <a:pt x="1725" y="547"/>
                    </a:lnTo>
                    <a:lnTo>
                      <a:pt x="1727" y="547"/>
                    </a:lnTo>
                    <a:lnTo>
                      <a:pt x="1730" y="547"/>
                    </a:lnTo>
                    <a:lnTo>
                      <a:pt x="1732" y="547"/>
                    </a:lnTo>
                    <a:lnTo>
                      <a:pt x="1735" y="547"/>
                    </a:lnTo>
                    <a:lnTo>
                      <a:pt x="1737" y="547"/>
                    </a:lnTo>
                    <a:lnTo>
                      <a:pt x="1740" y="547"/>
                    </a:lnTo>
                    <a:lnTo>
                      <a:pt x="1742" y="547"/>
                    </a:lnTo>
                    <a:lnTo>
                      <a:pt x="1744" y="547"/>
                    </a:lnTo>
                    <a:lnTo>
                      <a:pt x="1747" y="547"/>
                    </a:lnTo>
                    <a:lnTo>
                      <a:pt x="1749" y="547"/>
                    </a:lnTo>
                    <a:lnTo>
                      <a:pt x="1752" y="547"/>
                    </a:lnTo>
                    <a:lnTo>
                      <a:pt x="1754" y="547"/>
                    </a:lnTo>
                    <a:lnTo>
                      <a:pt x="1756" y="547"/>
                    </a:lnTo>
                    <a:lnTo>
                      <a:pt x="1759" y="547"/>
                    </a:lnTo>
                    <a:lnTo>
                      <a:pt x="1761" y="547"/>
                    </a:lnTo>
                    <a:lnTo>
                      <a:pt x="1764" y="547"/>
                    </a:lnTo>
                    <a:lnTo>
                      <a:pt x="1766" y="547"/>
                    </a:lnTo>
                    <a:lnTo>
                      <a:pt x="1768" y="547"/>
                    </a:lnTo>
                    <a:lnTo>
                      <a:pt x="1771" y="547"/>
                    </a:lnTo>
                    <a:lnTo>
                      <a:pt x="1773" y="547"/>
                    </a:lnTo>
                    <a:lnTo>
                      <a:pt x="1776" y="547"/>
                    </a:lnTo>
                    <a:lnTo>
                      <a:pt x="1778" y="547"/>
                    </a:lnTo>
                    <a:lnTo>
                      <a:pt x="1781" y="547"/>
                    </a:lnTo>
                    <a:lnTo>
                      <a:pt x="1783" y="547"/>
                    </a:lnTo>
                    <a:lnTo>
                      <a:pt x="1785" y="547"/>
                    </a:lnTo>
                    <a:lnTo>
                      <a:pt x="1788" y="547"/>
                    </a:lnTo>
                    <a:lnTo>
                      <a:pt x="1790" y="547"/>
                    </a:lnTo>
                    <a:lnTo>
                      <a:pt x="1793" y="547"/>
                    </a:lnTo>
                    <a:lnTo>
                      <a:pt x="1795" y="547"/>
                    </a:lnTo>
                    <a:lnTo>
                      <a:pt x="1797" y="547"/>
                    </a:lnTo>
                    <a:lnTo>
                      <a:pt x="1800" y="547"/>
                    </a:lnTo>
                    <a:lnTo>
                      <a:pt x="1802" y="547"/>
                    </a:lnTo>
                    <a:lnTo>
                      <a:pt x="1805" y="547"/>
                    </a:lnTo>
                    <a:lnTo>
                      <a:pt x="1807" y="547"/>
                    </a:lnTo>
                    <a:lnTo>
                      <a:pt x="1809" y="547"/>
                    </a:lnTo>
                    <a:lnTo>
                      <a:pt x="1812" y="547"/>
                    </a:lnTo>
                    <a:lnTo>
                      <a:pt x="1814" y="547"/>
                    </a:lnTo>
                    <a:lnTo>
                      <a:pt x="1817" y="547"/>
                    </a:lnTo>
                    <a:lnTo>
                      <a:pt x="1819" y="547"/>
                    </a:lnTo>
                    <a:lnTo>
                      <a:pt x="1822" y="547"/>
                    </a:lnTo>
                    <a:lnTo>
                      <a:pt x="1824" y="547"/>
                    </a:lnTo>
                    <a:lnTo>
                      <a:pt x="1826" y="547"/>
                    </a:lnTo>
                    <a:lnTo>
                      <a:pt x="1829" y="547"/>
                    </a:lnTo>
                    <a:lnTo>
                      <a:pt x="1831" y="547"/>
                    </a:lnTo>
                    <a:lnTo>
                      <a:pt x="1834" y="547"/>
                    </a:lnTo>
                    <a:lnTo>
                      <a:pt x="1836" y="547"/>
                    </a:lnTo>
                    <a:lnTo>
                      <a:pt x="1838" y="547"/>
                    </a:lnTo>
                    <a:lnTo>
                      <a:pt x="1841" y="547"/>
                    </a:lnTo>
                    <a:lnTo>
                      <a:pt x="1843" y="547"/>
                    </a:lnTo>
                    <a:lnTo>
                      <a:pt x="1846" y="547"/>
                    </a:lnTo>
                    <a:lnTo>
                      <a:pt x="1848" y="547"/>
                    </a:lnTo>
                    <a:lnTo>
                      <a:pt x="1851" y="547"/>
                    </a:lnTo>
                    <a:lnTo>
                      <a:pt x="1853" y="547"/>
                    </a:lnTo>
                    <a:lnTo>
                      <a:pt x="1855" y="547"/>
                    </a:lnTo>
                    <a:lnTo>
                      <a:pt x="1858" y="547"/>
                    </a:lnTo>
                    <a:lnTo>
                      <a:pt x="1860" y="547"/>
                    </a:lnTo>
                    <a:lnTo>
                      <a:pt x="1863" y="547"/>
                    </a:lnTo>
                    <a:lnTo>
                      <a:pt x="1865" y="547"/>
                    </a:lnTo>
                    <a:lnTo>
                      <a:pt x="1867" y="547"/>
                    </a:lnTo>
                    <a:lnTo>
                      <a:pt x="1870" y="547"/>
                    </a:lnTo>
                    <a:lnTo>
                      <a:pt x="1872" y="547"/>
                    </a:lnTo>
                    <a:lnTo>
                      <a:pt x="1875" y="547"/>
                    </a:lnTo>
                    <a:lnTo>
                      <a:pt x="1877" y="547"/>
                    </a:lnTo>
                    <a:lnTo>
                      <a:pt x="1879" y="547"/>
                    </a:lnTo>
                    <a:lnTo>
                      <a:pt x="1882" y="547"/>
                    </a:lnTo>
                    <a:lnTo>
                      <a:pt x="1884" y="547"/>
                    </a:lnTo>
                    <a:lnTo>
                      <a:pt x="1887" y="547"/>
                    </a:lnTo>
                    <a:lnTo>
                      <a:pt x="1889" y="547"/>
                    </a:lnTo>
                    <a:lnTo>
                      <a:pt x="1892" y="547"/>
                    </a:lnTo>
                    <a:lnTo>
                      <a:pt x="1894" y="547"/>
                    </a:lnTo>
                    <a:lnTo>
                      <a:pt x="1896" y="547"/>
                    </a:lnTo>
                    <a:lnTo>
                      <a:pt x="1899" y="547"/>
                    </a:lnTo>
                    <a:lnTo>
                      <a:pt x="1901" y="547"/>
                    </a:lnTo>
                    <a:lnTo>
                      <a:pt x="1904" y="547"/>
                    </a:lnTo>
                    <a:lnTo>
                      <a:pt x="1906" y="547"/>
                    </a:lnTo>
                    <a:lnTo>
                      <a:pt x="1908" y="547"/>
                    </a:lnTo>
                    <a:lnTo>
                      <a:pt x="1911" y="547"/>
                    </a:lnTo>
                    <a:lnTo>
                      <a:pt x="1913" y="547"/>
                    </a:lnTo>
                    <a:lnTo>
                      <a:pt x="1916" y="547"/>
                    </a:lnTo>
                    <a:lnTo>
                      <a:pt x="1918" y="547"/>
                    </a:lnTo>
                    <a:lnTo>
                      <a:pt x="1920" y="547"/>
                    </a:lnTo>
                    <a:lnTo>
                      <a:pt x="1923" y="547"/>
                    </a:lnTo>
                    <a:lnTo>
                      <a:pt x="1925" y="547"/>
                    </a:lnTo>
                    <a:lnTo>
                      <a:pt x="1928" y="547"/>
                    </a:lnTo>
                    <a:lnTo>
                      <a:pt x="1930" y="547"/>
                    </a:lnTo>
                    <a:lnTo>
                      <a:pt x="1933" y="547"/>
                    </a:lnTo>
                    <a:lnTo>
                      <a:pt x="1935" y="547"/>
                    </a:lnTo>
                    <a:lnTo>
                      <a:pt x="1937" y="547"/>
                    </a:lnTo>
                    <a:lnTo>
                      <a:pt x="1940" y="547"/>
                    </a:lnTo>
                    <a:lnTo>
                      <a:pt x="1942" y="547"/>
                    </a:lnTo>
                    <a:lnTo>
                      <a:pt x="1945" y="547"/>
                    </a:lnTo>
                    <a:lnTo>
                      <a:pt x="1947" y="547"/>
                    </a:lnTo>
                    <a:lnTo>
                      <a:pt x="1949" y="547"/>
                    </a:lnTo>
                    <a:lnTo>
                      <a:pt x="1952" y="547"/>
                    </a:lnTo>
                    <a:lnTo>
                      <a:pt x="1954" y="547"/>
                    </a:lnTo>
                    <a:lnTo>
                      <a:pt x="1957" y="547"/>
                    </a:lnTo>
                    <a:lnTo>
                      <a:pt x="1959" y="547"/>
                    </a:lnTo>
                    <a:lnTo>
                      <a:pt x="1961" y="547"/>
                    </a:lnTo>
                    <a:lnTo>
                      <a:pt x="1964" y="547"/>
                    </a:lnTo>
                    <a:lnTo>
                      <a:pt x="1966" y="547"/>
                    </a:lnTo>
                    <a:lnTo>
                      <a:pt x="1969" y="547"/>
                    </a:lnTo>
                    <a:lnTo>
                      <a:pt x="1971" y="547"/>
                    </a:lnTo>
                    <a:lnTo>
                      <a:pt x="1974" y="547"/>
                    </a:lnTo>
                    <a:lnTo>
                      <a:pt x="1976" y="547"/>
                    </a:lnTo>
                    <a:lnTo>
                      <a:pt x="1978" y="547"/>
                    </a:lnTo>
                    <a:lnTo>
                      <a:pt x="1981" y="547"/>
                    </a:lnTo>
                    <a:lnTo>
                      <a:pt x="1983" y="547"/>
                    </a:lnTo>
                    <a:lnTo>
                      <a:pt x="1986" y="547"/>
                    </a:lnTo>
                    <a:lnTo>
                      <a:pt x="1988" y="547"/>
                    </a:lnTo>
                    <a:lnTo>
                      <a:pt x="1990" y="547"/>
                    </a:lnTo>
                    <a:lnTo>
                      <a:pt x="1993" y="547"/>
                    </a:lnTo>
                    <a:lnTo>
                      <a:pt x="1995" y="547"/>
                    </a:lnTo>
                    <a:lnTo>
                      <a:pt x="1998" y="547"/>
                    </a:lnTo>
                    <a:lnTo>
                      <a:pt x="2000" y="547"/>
                    </a:lnTo>
                    <a:lnTo>
                      <a:pt x="2003" y="547"/>
                    </a:lnTo>
                    <a:lnTo>
                      <a:pt x="2005" y="547"/>
                    </a:lnTo>
                    <a:lnTo>
                      <a:pt x="2007" y="547"/>
                    </a:lnTo>
                    <a:lnTo>
                      <a:pt x="2010" y="547"/>
                    </a:lnTo>
                    <a:lnTo>
                      <a:pt x="2012" y="547"/>
                    </a:lnTo>
                    <a:lnTo>
                      <a:pt x="2015" y="547"/>
                    </a:lnTo>
                    <a:lnTo>
                      <a:pt x="2017" y="547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" name="Freeform 14968"/>
              <p:cNvSpPr>
                <a:spLocks/>
              </p:cNvSpPr>
              <p:nvPr/>
            </p:nvSpPr>
            <p:spPr bwMode="auto">
              <a:xfrm>
                <a:off x="553083" y="2110933"/>
                <a:ext cx="2803025" cy="963666"/>
              </a:xfrm>
              <a:custGeom>
                <a:avLst/>
                <a:gdLst>
                  <a:gd name="T0" fmla="*/ 29 w 2017"/>
                  <a:gd name="T1" fmla="*/ 1080 h 1080"/>
                  <a:gd name="T2" fmla="*/ 63 w 2017"/>
                  <a:gd name="T3" fmla="*/ 1078 h 1080"/>
                  <a:gd name="T4" fmla="*/ 96 w 2017"/>
                  <a:gd name="T5" fmla="*/ 1073 h 1080"/>
                  <a:gd name="T6" fmla="*/ 130 w 2017"/>
                  <a:gd name="T7" fmla="*/ 1066 h 1080"/>
                  <a:gd name="T8" fmla="*/ 164 w 2017"/>
                  <a:gd name="T9" fmla="*/ 1061 h 1080"/>
                  <a:gd name="T10" fmla="*/ 198 w 2017"/>
                  <a:gd name="T11" fmla="*/ 1054 h 1080"/>
                  <a:gd name="T12" fmla="*/ 232 w 2017"/>
                  <a:gd name="T13" fmla="*/ 1049 h 1080"/>
                  <a:gd name="T14" fmla="*/ 265 w 2017"/>
                  <a:gd name="T15" fmla="*/ 1042 h 1080"/>
                  <a:gd name="T16" fmla="*/ 299 w 2017"/>
                  <a:gd name="T17" fmla="*/ 1035 h 1080"/>
                  <a:gd name="T18" fmla="*/ 333 w 2017"/>
                  <a:gd name="T19" fmla="*/ 1030 h 1080"/>
                  <a:gd name="T20" fmla="*/ 367 w 2017"/>
                  <a:gd name="T21" fmla="*/ 1023 h 1080"/>
                  <a:gd name="T22" fmla="*/ 400 w 2017"/>
                  <a:gd name="T23" fmla="*/ 1015 h 1080"/>
                  <a:gd name="T24" fmla="*/ 434 w 2017"/>
                  <a:gd name="T25" fmla="*/ 1006 h 1080"/>
                  <a:gd name="T26" fmla="*/ 468 w 2017"/>
                  <a:gd name="T27" fmla="*/ 998 h 1080"/>
                  <a:gd name="T28" fmla="*/ 502 w 2017"/>
                  <a:gd name="T29" fmla="*/ 991 h 1080"/>
                  <a:gd name="T30" fmla="*/ 536 w 2017"/>
                  <a:gd name="T31" fmla="*/ 982 h 1080"/>
                  <a:gd name="T32" fmla="*/ 569 w 2017"/>
                  <a:gd name="T33" fmla="*/ 972 h 1080"/>
                  <a:gd name="T34" fmla="*/ 603 w 2017"/>
                  <a:gd name="T35" fmla="*/ 965 h 1080"/>
                  <a:gd name="T36" fmla="*/ 637 w 2017"/>
                  <a:gd name="T37" fmla="*/ 955 h 1080"/>
                  <a:gd name="T38" fmla="*/ 671 w 2017"/>
                  <a:gd name="T39" fmla="*/ 943 h 1080"/>
                  <a:gd name="T40" fmla="*/ 704 w 2017"/>
                  <a:gd name="T41" fmla="*/ 933 h 1080"/>
                  <a:gd name="T42" fmla="*/ 738 w 2017"/>
                  <a:gd name="T43" fmla="*/ 921 h 1080"/>
                  <a:gd name="T44" fmla="*/ 772 w 2017"/>
                  <a:gd name="T45" fmla="*/ 909 h 1080"/>
                  <a:gd name="T46" fmla="*/ 806 w 2017"/>
                  <a:gd name="T47" fmla="*/ 897 h 1080"/>
                  <a:gd name="T48" fmla="*/ 840 w 2017"/>
                  <a:gd name="T49" fmla="*/ 883 h 1080"/>
                  <a:gd name="T50" fmla="*/ 873 w 2017"/>
                  <a:gd name="T51" fmla="*/ 868 h 1080"/>
                  <a:gd name="T52" fmla="*/ 907 w 2017"/>
                  <a:gd name="T53" fmla="*/ 851 h 1080"/>
                  <a:gd name="T54" fmla="*/ 941 w 2017"/>
                  <a:gd name="T55" fmla="*/ 834 h 1080"/>
                  <a:gd name="T56" fmla="*/ 975 w 2017"/>
                  <a:gd name="T57" fmla="*/ 815 h 1080"/>
                  <a:gd name="T58" fmla="*/ 1008 w 2017"/>
                  <a:gd name="T59" fmla="*/ 796 h 1080"/>
                  <a:gd name="T60" fmla="*/ 1042 w 2017"/>
                  <a:gd name="T61" fmla="*/ 772 h 1080"/>
                  <a:gd name="T62" fmla="*/ 1076 w 2017"/>
                  <a:gd name="T63" fmla="*/ 745 h 1080"/>
                  <a:gd name="T64" fmla="*/ 1110 w 2017"/>
                  <a:gd name="T65" fmla="*/ 714 h 1080"/>
                  <a:gd name="T66" fmla="*/ 1144 w 2017"/>
                  <a:gd name="T67" fmla="*/ 680 h 1080"/>
                  <a:gd name="T68" fmla="*/ 1177 w 2017"/>
                  <a:gd name="T69" fmla="*/ 637 h 1080"/>
                  <a:gd name="T70" fmla="*/ 1211 w 2017"/>
                  <a:gd name="T71" fmla="*/ 581 h 1080"/>
                  <a:gd name="T72" fmla="*/ 1245 w 2017"/>
                  <a:gd name="T73" fmla="*/ 504 h 1080"/>
                  <a:gd name="T74" fmla="*/ 1279 w 2017"/>
                  <a:gd name="T75" fmla="*/ 379 h 1080"/>
                  <a:gd name="T76" fmla="*/ 1312 w 2017"/>
                  <a:gd name="T77" fmla="*/ 34 h 1080"/>
                  <a:gd name="T78" fmla="*/ 1346 w 2017"/>
                  <a:gd name="T79" fmla="*/ 236 h 1080"/>
                  <a:gd name="T80" fmla="*/ 1380 w 2017"/>
                  <a:gd name="T81" fmla="*/ 451 h 1080"/>
                  <a:gd name="T82" fmla="*/ 1414 w 2017"/>
                  <a:gd name="T83" fmla="*/ 547 h 1080"/>
                  <a:gd name="T84" fmla="*/ 1448 w 2017"/>
                  <a:gd name="T85" fmla="*/ 610 h 1080"/>
                  <a:gd name="T86" fmla="*/ 1481 w 2017"/>
                  <a:gd name="T87" fmla="*/ 658 h 1080"/>
                  <a:gd name="T88" fmla="*/ 1515 w 2017"/>
                  <a:gd name="T89" fmla="*/ 697 h 1080"/>
                  <a:gd name="T90" fmla="*/ 1549 w 2017"/>
                  <a:gd name="T91" fmla="*/ 731 h 1080"/>
                  <a:gd name="T92" fmla="*/ 1583 w 2017"/>
                  <a:gd name="T93" fmla="*/ 760 h 1080"/>
                  <a:gd name="T94" fmla="*/ 1616 w 2017"/>
                  <a:gd name="T95" fmla="*/ 784 h 1080"/>
                  <a:gd name="T96" fmla="*/ 1650 w 2017"/>
                  <a:gd name="T97" fmla="*/ 805 h 1080"/>
                  <a:gd name="T98" fmla="*/ 1684 w 2017"/>
                  <a:gd name="T99" fmla="*/ 825 h 1080"/>
                  <a:gd name="T100" fmla="*/ 1718 w 2017"/>
                  <a:gd name="T101" fmla="*/ 844 h 1080"/>
                  <a:gd name="T102" fmla="*/ 1752 w 2017"/>
                  <a:gd name="T103" fmla="*/ 861 h 1080"/>
                  <a:gd name="T104" fmla="*/ 1785 w 2017"/>
                  <a:gd name="T105" fmla="*/ 875 h 1080"/>
                  <a:gd name="T106" fmla="*/ 1819 w 2017"/>
                  <a:gd name="T107" fmla="*/ 890 h 1080"/>
                  <a:gd name="T108" fmla="*/ 1853 w 2017"/>
                  <a:gd name="T109" fmla="*/ 902 h 1080"/>
                  <a:gd name="T110" fmla="*/ 1887 w 2017"/>
                  <a:gd name="T111" fmla="*/ 916 h 1080"/>
                  <a:gd name="T112" fmla="*/ 1920 w 2017"/>
                  <a:gd name="T113" fmla="*/ 926 h 1080"/>
                  <a:gd name="T114" fmla="*/ 1954 w 2017"/>
                  <a:gd name="T115" fmla="*/ 938 h 1080"/>
                  <a:gd name="T116" fmla="*/ 1988 w 2017"/>
                  <a:gd name="T117" fmla="*/ 948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1080">
                    <a:moveTo>
                      <a:pt x="0" y="1080"/>
                    </a:moveTo>
                    <a:lnTo>
                      <a:pt x="0" y="1080"/>
                    </a:lnTo>
                    <a:lnTo>
                      <a:pt x="2" y="1080"/>
                    </a:lnTo>
                    <a:lnTo>
                      <a:pt x="5" y="1080"/>
                    </a:lnTo>
                    <a:lnTo>
                      <a:pt x="7" y="1080"/>
                    </a:lnTo>
                    <a:lnTo>
                      <a:pt x="10" y="1080"/>
                    </a:lnTo>
                    <a:lnTo>
                      <a:pt x="12" y="1080"/>
                    </a:lnTo>
                    <a:lnTo>
                      <a:pt x="14" y="1080"/>
                    </a:lnTo>
                    <a:lnTo>
                      <a:pt x="17" y="1080"/>
                    </a:lnTo>
                    <a:lnTo>
                      <a:pt x="19" y="1080"/>
                    </a:lnTo>
                    <a:lnTo>
                      <a:pt x="22" y="1080"/>
                    </a:lnTo>
                    <a:lnTo>
                      <a:pt x="24" y="1080"/>
                    </a:lnTo>
                    <a:lnTo>
                      <a:pt x="26" y="1080"/>
                    </a:lnTo>
                    <a:lnTo>
                      <a:pt x="29" y="1080"/>
                    </a:lnTo>
                    <a:lnTo>
                      <a:pt x="31" y="1080"/>
                    </a:lnTo>
                    <a:lnTo>
                      <a:pt x="34" y="1080"/>
                    </a:lnTo>
                    <a:lnTo>
                      <a:pt x="36" y="1080"/>
                    </a:lnTo>
                    <a:lnTo>
                      <a:pt x="39" y="1080"/>
                    </a:lnTo>
                    <a:lnTo>
                      <a:pt x="41" y="1080"/>
                    </a:lnTo>
                    <a:lnTo>
                      <a:pt x="43" y="1080"/>
                    </a:lnTo>
                    <a:lnTo>
                      <a:pt x="46" y="1080"/>
                    </a:lnTo>
                    <a:lnTo>
                      <a:pt x="48" y="1080"/>
                    </a:lnTo>
                    <a:lnTo>
                      <a:pt x="51" y="1080"/>
                    </a:lnTo>
                    <a:lnTo>
                      <a:pt x="53" y="1078"/>
                    </a:lnTo>
                    <a:lnTo>
                      <a:pt x="55" y="1078"/>
                    </a:lnTo>
                    <a:lnTo>
                      <a:pt x="58" y="1078"/>
                    </a:lnTo>
                    <a:lnTo>
                      <a:pt x="60" y="1078"/>
                    </a:lnTo>
                    <a:lnTo>
                      <a:pt x="63" y="1078"/>
                    </a:lnTo>
                    <a:lnTo>
                      <a:pt x="65" y="1078"/>
                    </a:lnTo>
                    <a:lnTo>
                      <a:pt x="67" y="1078"/>
                    </a:lnTo>
                    <a:lnTo>
                      <a:pt x="70" y="1076"/>
                    </a:lnTo>
                    <a:lnTo>
                      <a:pt x="72" y="1076"/>
                    </a:lnTo>
                    <a:lnTo>
                      <a:pt x="75" y="1076"/>
                    </a:lnTo>
                    <a:lnTo>
                      <a:pt x="77" y="1076"/>
                    </a:lnTo>
                    <a:lnTo>
                      <a:pt x="80" y="1076"/>
                    </a:lnTo>
                    <a:lnTo>
                      <a:pt x="82" y="1076"/>
                    </a:lnTo>
                    <a:lnTo>
                      <a:pt x="84" y="1073"/>
                    </a:lnTo>
                    <a:lnTo>
                      <a:pt x="87" y="1073"/>
                    </a:lnTo>
                    <a:lnTo>
                      <a:pt x="89" y="1073"/>
                    </a:lnTo>
                    <a:lnTo>
                      <a:pt x="92" y="1073"/>
                    </a:lnTo>
                    <a:lnTo>
                      <a:pt x="94" y="1073"/>
                    </a:lnTo>
                    <a:lnTo>
                      <a:pt x="96" y="1073"/>
                    </a:lnTo>
                    <a:lnTo>
                      <a:pt x="99" y="1071"/>
                    </a:lnTo>
                    <a:lnTo>
                      <a:pt x="101" y="1071"/>
                    </a:lnTo>
                    <a:lnTo>
                      <a:pt x="104" y="1071"/>
                    </a:lnTo>
                    <a:lnTo>
                      <a:pt x="106" y="1071"/>
                    </a:lnTo>
                    <a:lnTo>
                      <a:pt x="108" y="1071"/>
                    </a:lnTo>
                    <a:lnTo>
                      <a:pt x="111" y="1071"/>
                    </a:lnTo>
                    <a:lnTo>
                      <a:pt x="113" y="1068"/>
                    </a:lnTo>
                    <a:lnTo>
                      <a:pt x="116" y="1068"/>
                    </a:lnTo>
                    <a:lnTo>
                      <a:pt x="118" y="1068"/>
                    </a:lnTo>
                    <a:lnTo>
                      <a:pt x="121" y="1068"/>
                    </a:lnTo>
                    <a:lnTo>
                      <a:pt x="123" y="1068"/>
                    </a:lnTo>
                    <a:lnTo>
                      <a:pt x="125" y="1068"/>
                    </a:lnTo>
                    <a:lnTo>
                      <a:pt x="128" y="1066"/>
                    </a:lnTo>
                    <a:lnTo>
                      <a:pt x="130" y="1066"/>
                    </a:lnTo>
                    <a:lnTo>
                      <a:pt x="133" y="1066"/>
                    </a:lnTo>
                    <a:lnTo>
                      <a:pt x="135" y="1066"/>
                    </a:lnTo>
                    <a:lnTo>
                      <a:pt x="137" y="1066"/>
                    </a:lnTo>
                    <a:lnTo>
                      <a:pt x="140" y="1066"/>
                    </a:lnTo>
                    <a:lnTo>
                      <a:pt x="142" y="1064"/>
                    </a:lnTo>
                    <a:lnTo>
                      <a:pt x="145" y="1064"/>
                    </a:lnTo>
                    <a:lnTo>
                      <a:pt x="147" y="1064"/>
                    </a:lnTo>
                    <a:lnTo>
                      <a:pt x="150" y="1064"/>
                    </a:lnTo>
                    <a:lnTo>
                      <a:pt x="152" y="1064"/>
                    </a:lnTo>
                    <a:lnTo>
                      <a:pt x="154" y="1061"/>
                    </a:lnTo>
                    <a:lnTo>
                      <a:pt x="157" y="1061"/>
                    </a:lnTo>
                    <a:lnTo>
                      <a:pt x="159" y="1061"/>
                    </a:lnTo>
                    <a:lnTo>
                      <a:pt x="162" y="1061"/>
                    </a:lnTo>
                    <a:lnTo>
                      <a:pt x="164" y="1061"/>
                    </a:lnTo>
                    <a:lnTo>
                      <a:pt x="166" y="1061"/>
                    </a:lnTo>
                    <a:lnTo>
                      <a:pt x="169" y="1059"/>
                    </a:lnTo>
                    <a:lnTo>
                      <a:pt x="171" y="1059"/>
                    </a:lnTo>
                    <a:lnTo>
                      <a:pt x="174" y="1059"/>
                    </a:lnTo>
                    <a:lnTo>
                      <a:pt x="176" y="1059"/>
                    </a:lnTo>
                    <a:lnTo>
                      <a:pt x="178" y="1059"/>
                    </a:lnTo>
                    <a:lnTo>
                      <a:pt x="181" y="1059"/>
                    </a:lnTo>
                    <a:lnTo>
                      <a:pt x="183" y="1056"/>
                    </a:lnTo>
                    <a:lnTo>
                      <a:pt x="186" y="1056"/>
                    </a:lnTo>
                    <a:lnTo>
                      <a:pt x="188" y="1056"/>
                    </a:lnTo>
                    <a:lnTo>
                      <a:pt x="191" y="1056"/>
                    </a:lnTo>
                    <a:lnTo>
                      <a:pt x="193" y="1056"/>
                    </a:lnTo>
                    <a:lnTo>
                      <a:pt x="195" y="1054"/>
                    </a:lnTo>
                    <a:lnTo>
                      <a:pt x="198" y="1054"/>
                    </a:lnTo>
                    <a:lnTo>
                      <a:pt x="200" y="1054"/>
                    </a:lnTo>
                    <a:lnTo>
                      <a:pt x="203" y="1054"/>
                    </a:lnTo>
                    <a:lnTo>
                      <a:pt x="205" y="1054"/>
                    </a:lnTo>
                    <a:lnTo>
                      <a:pt x="207" y="1054"/>
                    </a:lnTo>
                    <a:lnTo>
                      <a:pt x="210" y="1052"/>
                    </a:lnTo>
                    <a:lnTo>
                      <a:pt x="212" y="1052"/>
                    </a:lnTo>
                    <a:lnTo>
                      <a:pt x="215" y="1052"/>
                    </a:lnTo>
                    <a:lnTo>
                      <a:pt x="217" y="1052"/>
                    </a:lnTo>
                    <a:lnTo>
                      <a:pt x="219" y="1052"/>
                    </a:lnTo>
                    <a:lnTo>
                      <a:pt x="222" y="1049"/>
                    </a:lnTo>
                    <a:lnTo>
                      <a:pt x="224" y="1049"/>
                    </a:lnTo>
                    <a:lnTo>
                      <a:pt x="227" y="1049"/>
                    </a:lnTo>
                    <a:lnTo>
                      <a:pt x="229" y="1049"/>
                    </a:lnTo>
                    <a:lnTo>
                      <a:pt x="232" y="1049"/>
                    </a:lnTo>
                    <a:lnTo>
                      <a:pt x="234" y="1049"/>
                    </a:lnTo>
                    <a:lnTo>
                      <a:pt x="236" y="1047"/>
                    </a:lnTo>
                    <a:lnTo>
                      <a:pt x="239" y="1047"/>
                    </a:lnTo>
                    <a:lnTo>
                      <a:pt x="241" y="1047"/>
                    </a:lnTo>
                    <a:lnTo>
                      <a:pt x="244" y="1047"/>
                    </a:lnTo>
                    <a:lnTo>
                      <a:pt x="246" y="1047"/>
                    </a:lnTo>
                    <a:lnTo>
                      <a:pt x="248" y="1044"/>
                    </a:lnTo>
                    <a:lnTo>
                      <a:pt x="251" y="1044"/>
                    </a:lnTo>
                    <a:lnTo>
                      <a:pt x="253" y="1044"/>
                    </a:lnTo>
                    <a:lnTo>
                      <a:pt x="256" y="1044"/>
                    </a:lnTo>
                    <a:lnTo>
                      <a:pt x="258" y="1044"/>
                    </a:lnTo>
                    <a:lnTo>
                      <a:pt x="260" y="1042"/>
                    </a:lnTo>
                    <a:lnTo>
                      <a:pt x="263" y="1042"/>
                    </a:lnTo>
                    <a:lnTo>
                      <a:pt x="265" y="1042"/>
                    </a:lnTo>
                    <a:lnTo>
                      <a:pt x="268" y="1042"/>
                    </a:lnTo>
                    <a:lnTo>
                      <a:pt x="270" y="1042"/>
                    </a:lnTo>
                    <a:lnTo>
                      <a:pt x="273" y="1039"/>
                    </a:lnTo>
                    <a:lnTo>
                      <a:pt x="275" y="1039"/>
                    </a:lnTo>
                    <a:lnTo>
                      <a:pt x="277" y="1039"/>
                    </a:lnTo>
                    <a:lnTo>
                      <a:pt x="280" y="1039"/>
                    </a:lnTo>
                    <a:lnTo>
                      <a:pt x="282" y="1039"/>
                    </a:lnTo>
                    <a:lnTo>
                      <a:pt x="285" y="1039"/>
                    </a:lnTo>
                    <a:lnTo>
                      <a:pt x="287" y="1037"/>
                    </a:lnTo>
                    <a:lnTo>
                      <a:pt x="289" y="1037"/>
                    </a:lnTo>
                    <a:lnTo>
                      <a:pt x="292" y="1037"/>
                    </a:lnTo>
                    <a:lnTo>
                      <a:pt x="294" y="1037"/>
                    </a:lnTo>
                    <a:lnTo>
                      <a:pt x="297" y="1037"/>
                    </a:lnTo>
                    <a:lnTo>
                      <a:pt x="299" y="1035"/>
                    </a:lnTo>
                    <a:lnTo>
                      <a:pt x="302" y="1035"/>
                    </a:lnTo>
                    <a:lnTo>
                      <a:pt x="304" y="1035"/>
                    </a:lnTo>
                    <a:lnTo>
                      <a:pt x="306" y="1035"/>
                    </a:lnTo>
                    <a:lnTo>
                      <a:pt x="309" y="1035"/>
                    </a:lnTo>
                    <a:lnTo>
                      <a:pt x="311" y="1032"/>
                    </a:lnTo>
                    <a:lnTo>
                      <a:pt x="314" y="1032"/>
                    </a:lnTo>
                    <a:lnTo>
                      <a:pt x="316" y="1032"/>
                    </a:lnTo>
                    <a:lnTo>
                      <a:pt x="318" y="1032"/>
                    </a:lnTo>
                    <a:lnTo>
                      <a:pt x="321" y="1032"/>
                    </a:lnTo>
                    <a:lnTo>
                      <a:pt x="323" y="1030"/>
                    </a:lnTo>
                    <a:lnTo>
                      <a:pt x="326" y="1030"/>
                    </a:lnTo>
                    <a:lnTo>
                      <a:pt x="328" y="1030"/>
                    </a:lnTo>
                    <a:lnTo>
                      <a:pt x="330" y="1030"/>
                    </a:lnTo>
                    <a:lnTo>
                      <a:pt x="333" y="1030"/>
                    </a:lnTo>
                    <a:lnTo>
                      <a:pt x="335" y="1027"/>
                    </a:lnTo>
                    <a:lnTo>
                      <a:pt x="338" y="1027"/>
                    </a:lnTo>
                    <a:lnTo>
                      <a:pt x="340" y="1027"/>
                    </a:lnTo>
                    <a:lnTo>
                      <a:pt x="343" y="1027"/>
                    </a:lnTo>
                    <a:lnTo>
                      <a:pt x="345" y="1025"/>
                    </a:lnTo>
                    <a:lnTo>
                      <a:pt x="347" y="1025"/>
                    </a:lnTo>
                    <a:lnTo>
                      <a:pt x="350" y="1025"/>
                    </a:lnTo>
                    <a:lnTo>
                      <a:pt x="352" y="1025"/>
                    </a:lnTo>
                    <a:lnTo>
                      <a:pt x="355" y="1025"/>
                    </a:lnTo>
                    <a:lnTo>
                      <a:pt x="357" y="1023"/>
                    </a:lnTo>
                    <a:lnTo>
                      <a:pt x="359" y="1023"/>
                    </a:lnTo>
                    <a:lnTo>
                      <a:pt x="362" y="1023"/>
                    </a:lnTo>
                    <a:lnTo>
                      <a:pt x="364" y="1023"/>
                    </a:lnTo>
                    <a:lnTo>
                      <a:pt x="367" y="1023"/>
                    </a:lnTo>
                    <a:lnTo>
                      <a:pt x="369" y="1020"/>
                    </a:lnTo>
                    <a:lnTo>
                      <a:pt x="371" y="1020"/>
                    </a:lnTo>
                    <a:lnTo>
                      <a:pt x="374" y="1020"/>
                    </a:lnTo>
                    <a:lnTo>
                      <a:pt x="376" y="1020"/>
                    </a:lnTo>
                    <a:lnTo>
                      <a:pt x="379" y="1020"/>
                    </a:lnTo>
                    <a:lnTo>
                      <a:pt x="381" y="1018"/>
                    </a:lnTo>
                    <a:lnTo>
                      <a:pt x="384" y="1018"/>
                    </a:lnTo>
                    <a:lnTo>
                      <a:pt x="386" y="1018"/>
                    </a:lnTo>
                    <a:lnTo>
                      <a:pt x="388" y="1018"/>
                    </a:lnTo>
                    <a:lnTo>
                      <a:pt x="391" y="1015"/>
                    </a:lnTo>
                    <a:lnTo>
                      <a:pt x="393" y="1015"/>
                    </a:lnTo>
                    <a:lnTo>
                      <a:pt x="396" y="1015"/>
                    </a:lnTo>
                    <a:lnTo>
                      <a:pt x="398" y="1015"/>
                    </a:lnTo>
                    <a:lnTo>
                      <a:pt x="400" y="1015"/>
                    </a:lnTo>
                    <a:lnTo>
                      <a:pt x="403" y="1013"/>
                    </a:lnTo>
                    <a:lnTo>
                      <a:pt x="405" y="1013"/>
                    </a:lnTo>
                    <a:lnTo>
                      <a:pt x="408" y="1013"/>
                    </a:lnTo>
                    <a:lnTo>
                      <a:pt x="410" y="1013"/>
                    </a:lnTo>
                    <a:lnTo>
                      <a:pt x="412" y="1010"/>
                    </a:lnTo>
                    <a:lnTo>
                      <a:pt x="415" y="1010"/>
                    </a:lnTo>
                    <a:lnTo>
                      <a:pt x="417" y="1010"/>
                    </a:lnTo>
                    <a:lnTo>
                      <a:pt x="420" y="1010"/>
                    </a:lnTo>
                    <a:lnTo>
                      <a:pt x="422" y="1010"/>
                    </a:lnTo>
                    <a:lnTo>
                      <a:pt x="425" y="1008"/>
                    </a:lnTo>
                    <a:lnTo>
                      <a:pt x="427" y="1008"/>
                    </a:lnTo>
                    <a:lnTo>
                      <a:pt x="429" y="1008"/>
                    </a:lnTo>
                    <a:lnTo>
                      <a:pt x="432" y="1008"/>
                    </a:lnTo>
                    <a:lnTo>
                      <a:pt x="434" y="1006"/>
                    </a:lnTo>
                    <a:lnTo>
                      <a:pt x="437" y="1006"/>
                    </a:lnTo>
                    <a:lnTo>
                      <a:pt x="439" y="1006"/>
                    </a:lnTo>
                    <a:lnTo>
                      <a:pt x="441" y="1006"/>
                    </a:lnTo>
                    <a:lnTo>
                      <a:pt x="444" y="1003"/>
                    </a:lnTo>
                    <a:lnTo>
                      <a:pt x="446" y="1003"/>
                    </a:lnTo>
                    <a:lnTo>
                      <a:pt x="449" y="1003"/>
                    </a:lnTo>
                    <a:lnTo>
                      <a:pt x="451" y="1003"/>
                    </a:lnTo>
                    <a:lnTo>
                      <a:pt x="454" y="1003"/>
                    </a:lnTo>
                    <a:lnTo>
                      <a:pt x="456" y="1001"/>
                    </a:lnTo>
                    <a:lnTo>
                      <a:pt x="458" y="1001"/>
                    </a:lnTo>
                    <a:lnTo>
                      <a:pt x="461" y="1001"/>
                    </a:lnTo>
                    <a:lnTo>
                      <a:pt x="463" y="1001"/>
                    </a:lnTo>
                    <a:lnTo>
                      <a:pt x="466" y="998"/>
                    </a:lnTo>
                    <a:lnTo>
                      <a:pt x="468" y="998"/>
                    </a:lnTo>
                    <a:lnTo>
                      <a:pt x="470" y="998"/>
                    </a:lnTo>
                    <a:lnTo>
                      <a:pt x="473" y="998"/>
                    </a:lnTo>
                    <a:lnTo>
                      <a:pt x="475" y="996"/>
                    </a:lnTo>
                    <a:lnTo>
                      <a:pt x="478" y="996"/>
                    </a:lnTo>
                    <a:lnTo>
                      <a:pt x="480" y="996"/>
                    </a:lnTo>
                    <a:lnTo>
                      <a:pt x="482" y="996"/>
                    </a:lnTo>
                    <a:lnTo>
                      <a:pt x="485" y="994"/>
                    </a:lnTo>
                    <a:lnTo>
                      <a:pt x="487" y="994"/>
                    </a:lnTo>
                    <a:lnTo>
                      <a:pt x="490" y="994"/>
                    </a:lnTo>
                    <a:lnTo>
                      <a:pt x="492" y="994"/>
                    </a:lnTo>
                    <a:lnTo>
                      <a:pt x="495" y="991"/>
                    </a:lnTo>
                    <a:lnTo>
                      <a:pt x="497" y="991"/>
                    </a:lnTo>
                    <a:lnTo>
                      <a:pt x="499" y="991"/>
                    </a:lnTo>
                    <a:lnTo>
                      <a:pt x="502" y="991"/>
                    </a:lnTo>
                    <a:lnTo>
                      <a:pt x="504" y="989"/>
                    </a:lnTo>
                    <a:lnTo>
                      <a:pt x="507" y="989"/>
                    </a:lnTo>
                    <a:lnTo>
                      <a:pt x="509" y="989"/>
                    </a:lnTo>
                    <a:lnTo>
                      <a:pt x="511" y="989"/>
                    </a:lnTo>
                    <a:lnTo>
                      <a:pt x="514" y="986"/>
                    </a:lnTo>
                    <a:lnTo>
                      <a:pt x="516" y="986"/>
                    </a:lnTo>
                    <a:lnTo>
                      <a:pt x="519" y="986"/>
                    </a:lnTo>
                    <a:lnTo>
                      <a:pt x="521" y="986"/>
                    </a:lnTo>
                    <a:lnTo>
                      <a:pt x="523" y="984"/>
                    </a:lnTo>
                    <a:lnTo>
                      <a:pt x="526" y="984"/>
                    </a:lnTo>
                    <a:lnTo>
                      <a:pt x="528" y="984"/>
                    </a:lnTo>
                    <a:lnTo>
                      <a:pt x="531" y="984"/>
                    </a:lnTo>
                    <a:lnTo>
                      <a:pt x="533" y="982"/>
                    </a:lnTo>
                    <a:lnTo>
                      <a:pt x="536" y="982"/>
                    </a:lnTo>
                    <a:lnTo>
                      <a:pt x="538" y="982"/>
                    </a:lnTo>
                    <a:lnTo>
                      <a:pt x="540" y="982"/>
                    </a:lnTo>
                    <a:lnTo>
                      <a:pt x="543" y="979"/>
                    </a:lnTo>
                    <a:lnTo>
                      <a:pt x="545" y="979"/>
                    </a:lnTo>
                    <a:lnTo>
                      <a:pt x="548" y="979"/>
                    </a:lnTo>
                    <a:lnTo>
                      <a:pt x="550" y="979"/>
                    </a:lnTo>
                    <a:lnTo>
                      <a:pt x="552" y="977"/>
                    </a:lnTo>
                    <a:lnTo>
                      <a:pt x="555" y="977"/>
                    </a:lnTo>
                    <a:lnTo>
                      <a:pt x="557" y="977"/>
                    </a:lnTo>
                    <a:lnTo>
                      <a:pt x="560" y="977"/>
                    </a:lnTo>
                    <a:lnTo>
                      <a:pt x="562" y="974"/>
                    </a:lnTo>
                    <a:lnTo>
                      <a:pt x="564" y="974"/>
                    </a:lnTo>
                    <a:lnTo>
                      <a:pt x="567" y="974"/>
                    </a:lnTo>
                    <a:lnTo>
                      <a:pt x="569" y="972"/>
                    </a:lnTo>
                    <a:lnTo>
                      <a:pt x="572" y="972"/>
                    </a:lnTo>
                    <a:lnTo>
                      <a:pt x="574" y="972"/>
                    </a:lnTo>
                    <a:lnTo>
                      <a:pt x="577" y="972"/>
                    </a:lnTo>
                    <a:lnTo>
                      <a:pt x="579" y="969"/>
                    </a:lnTo>
                    <a:lnTo>
                      <a:pt x="581" y="969"/>
                    </a:lnTo>
                    <a:lnTo>
                      <a:pt x="584" y="969"/>
                    </a:lnTo>
                    <a:lnTo>
                      <a:pt x="586" y="969"/>
                    </a:lnTo>
                    <a:lnTo>
                      <a:pt x="589" y="967"/>
                    </a:lnTo>
                    <a:lnTo>
                      <a:pt x="591" y="967"/>
                    </a:lnTo>
                    <a:lnTo>
                      <a:pt x="593" y="967"/>
                    </a:lnTo>
                    <a:lnTo>
                      <a:pt x="596" y="965"/>
                    </a:lnTo>
                    <a:lnTo>
                      <a:pt x="598" y="965"/>
                    </a:lnTo>
                    <a:lnTo>
                      <a:pt x="601" y="965"/>
                    </a:lnTo>
                    <a:lnTo>
                      <a:pt x="603" y="965"/>
                    </a:lnTo>
                    <a:lnTo>
                      <a:pt x="606" y="962"/>
                    </a:lnTo>
                    <a:lnTo>
                      <a:pt x="608" y="962"/>
                    </a:lnTo>
                    <a:lnTo>
                      <a:pt x="610" y="962"/>
                    </a:lnTo>
                    <a:lnTo>
                      <a:pt x="613" y="960"/>
                    </a:lnTo>
                    <a:lnTo>
                      <a:pt x="615" y="960"/>
                    </a:lnTo>
                    <a:lnTo>
                      <a:pt x="618" y="960"/>
                    </a:lnTo>
                    <a:lnTo>
                      <a:pt x="620" y="960"/>
                    </a:lnTo>
                    <a:lnTo>
                      <a:pt x="622" y="957"/>
                    </a:lnTo>
                    <a:lnTo>
                      <a:pt x="625" y="957"/>
                    </a:lnTo>
                    <a:lnTo>
                      <a:pt x="627" y="957"/>
                    </a:lnTo>
                    <a:lnTo>
                      <a:pt x="630" y="955"/>
                    </a:lnTo>
                    <a:lnTo>
                      <a:pt x="632" y="955"/>
                    </a:lnTo>
                    <a:lnTo>
                      <a:pt x="634" y="955"/>
                    </a:lnTo>
                    <a:lnTo>
                      <a:pt x="637" y="955"/>
                    </a:lnTo>
                    <a:lnTo>
                      <a:pt x="639" y="953"/>
                    </a:lnTo>
                    <a:lnTo>
                      <a:pt x="642" y="953"/>
                    </a:lnTo>
                    <a:lnTo>
                      <a:pt x="644" y="953"/>
                    </a:lnTo>
                    <a:lnTo>
                      <a:pt x="647" y="950"/>
                    </a:lnTo>
                    <a:lnTo>
                      <a:pt x="649" y="950"/>
                    </a:lnTo>
                    <a:lnTo>
                      <a:pt x="651" y="950"/>
                    </a:lnTo>
                    <a:lnTo>
                      <a:pt x="654" y="948"/>
                    </a:lnTo>
                    <a:lnTo>
                      <a:pt x="656" y="948"/>
                    </a:lnTo>
                    <a:lnTo>
                      <a:pt x="659" y="948"/>
                    </a:lnTo>
                    <a:lnTo>
                      <a:pt x="661" y="948"/>
                    </a:lnTo>
                    <a:lnTo>
                      <a:pt x="663" y="945"/>
                    </a:lnTo>
                    <a:lnTo>
                      <a:pt x="666" y="945"/>
                    </a:lnTo>
                    <a:lnTo>
                      <a:pt x="668" y="945"/>
                    </a:lnTo>
                    <a:lnTo>
                      <a:pt x="671" y="943"/>
                    </a:lnTo>
                    <a:lnTo>
                      <a:pt x="673" y="943"/>
                    </a:lnTo>
                    <a:lnTo>
                      <a:pt x="675" y="943"/>
                    </a:lnTo>
                    <a:lnTo>
                      <a:pt x="678" y="941"/>
                    </a:lnTo>
                    <a:lnTo>
                      <a:pt x="680" y="941"/>
                    </a:lnTo>
                    <a:lnTo>
                      <a:pt x="683" y="941"/>
                    </a:lnTo>
                    <a:lnTo>
                      <a:pt x="685" y="938"/>
                    </a:lnTo>
                    <a:lnTo>
                      <a:pt x="688" y="938"/>
                    </a:lnTo>
                    <a:lnTo>
                      <a:pt x="690" y="938"/>
                    </a:lnTo>
                    <a:lnTo>
                      <a:pt x="692" y="936"/>
                    </a:lnTo>
                    <a:lnTo>
                      <a:pt x="695" y="936"/>
                    </a:lnTo>
                    <a:lnTo>
                      <a:pt x="697" y="936"/>
                    </a:lnTo>
                    <a:lnTo>
                      <a:pt x="700" y="933"/>
                    </a:lnTo>
                    <a:lnTo>
                      <a:pt x="702" y="933"/>
                    </a:lnTo>
                    <a:lnTo>
                      <a:pt x="704" y="933"/>
                    </a:lnTo>
                    <a:lnTo>
                      <a:pt x="707" y="931"/>
                    </a:lnTo>
                    <a:lnTo>
                      <a:pt x="709" y="931"/>
                    </a:lnTo>
                    <a:lnTo>
                      <a:pt x="712" y="931"/>
                    </a:lnTo>
                    <a:lnTo>
                      <a:pt x="714" y="928"/>
                    </a:lnTo>
                    <a:lnTo>
                      <a:pt x="717" y="928"/>
                    </a:lnTo>
                    <a:lnTo>
                      <a:pt x="719" y="928"/>
                    </a:lnTo>
                    <a:lnTo>
                      <a:pt x="721" y="926"/>
                    </a:lnTo>
                    <a:lnTo>
                      <a:pt x="724" y="926"/>
                    </a:lnTo>
                    <a:lnTo>
                      <a:pt x="726" y="926"/>
                    </a:lnTo>
                    <a:lnTo>
                      <a:pt x="729" y="924"/>
                    </a:lnTo>
                    <a:lnTo>
                      <a:pt x="731" y="924"/>
                    </a:lnTo>
                    <a:lnTo>
                      <a:pt x="733" y="924"/>
                    </a:lnTo>
                    <a:lnTo>
                      <a:pt x="736" y="921"/>
                    </a:lnTo>
                    <a:lnTo>
                      <a:pt x="738" y="921"/>
                    </a:lnTo>
                    <a:lnTo>
                      <a:pt x="741" y="921"/>
                    </a:lnTo>
                    <a:lnTo>
                      <a:pt x="743" y="919"/>
                    </a:lnTo>
                    <a:lnTo>
                      <a:pt x="745" y="919"/>
                    </a:lnTo>
                    <a:lnTo>
                      <a:pt x="748" y="919"/>
                    </a:lnTo>
                    <a:lnTo>
                      <a:pt x="750" y="916"/>
                    </a:lnTo>
                    <a:lnTo>
                      <a:pt x="753" y="916"/>
                    </a:lnTo>
                    <a:lnTo>
                      <a:pt x="755" y="916"/>
                    </a:lnTo>
                    <a:lnTo>
                      <a:pt x="758" y="914"/>
                    </a:lnTo>
                    <a:lnTo>
                      <a:pt x="760" y="914"/>
                    </a:lnTo>
                    <a:lnTo>
                      <a:pt x="762" y="914"/>
                    </a:lnTo>
                    <a:lnTo>
                      <a:pt x="765" y="912"/>
                    </a:lnTo>
                    <a:lnTo>
                      <a:pt x="767" y="912"/>
                    </a:lnTo>
                    <a:lnTo>
                      <a:pt x="770" y="909"/>
                    </a:lnTo>
                    <a:lnTo>
                      <a:pt x="772" y="909"/>
                    </a:lnTo>
                    <a:lnTo>
                      <a:pt x="774" y="909"/>
                    </a:lnTo>
                    <a:lnTo>
                      <a:pt x="777" y="907"/>
                    </a:lnTo>
                    <a:lnTo>
                      <a:pt x="779" y="907"/>
                    </a:lnTo>
                    <a:lnTo>
                      <a:pt x="782" y="907"/>
                    </a:lnTo>
                    <a:lnTo>
                      <a:pt x="784" y="904"/>
                    </a:lnTo>
                    <a:lnTo>
                      <a:pt x="786" y="904"/>
                    </a:lnTo>
                    <a:lnTo>
                      <a:pt x="789" y="902"/>
                    </a:lnTo>
                    <a:lnTo>
                      <a:pt x="791" y="902"/>
                    </a:lnTo>
                    <a:lnTo>
                      <a:pt x="794" y="902"/>
                    </a:lnTo>
                    <a:lnTo>
                      <a:pt x="796" y="900"/>
                    </a:lnTo>
                    <a:lnTo>
                      <a:pt x="799" y="900"/>
                    </a:lnTo>
                    <a:lnTo>
                      <a:pt x="801" y="897"/>
                    </a:lnTo>
                    <a:lnTo>
                      <a:pt x="803" y="897"/>
                    </a:lnTo>
                    <a:lnTo>
                      <a:pt x="806" y="897"/>
                    </a:lnTo>
                    <a:lnTo>
                      <a:pt x="808" y="895"/>
                    </a:lnTo>
                    <a:lnTo>
                      <a:pt x="811" y="895"/>
                    </a:lnTo>
                    <a:lnTo>
                      <a:pt x="813" y="892"/>
                    </a:lnTo>
                    <a:lnTo>
                      <a:pt x="815" y="892"/>
                    </a:lnTo>
                    <a:lnTo>
                      <a:pt x="818" y="892"/>
                    </a:lnTo>
                    <a:lnTo>
                      <a:pt x="820" y="890"/>
                    </a:lnTo>
                    <a:lnTo>
                      <a:pt x="823" y="890"/>
                    </a:lnTo>
                    <a:lnTo>
                      <a:pt x="825" y="887"/>
                    </a:lnTo>
                    <a:lnTo>
                      <a:pt x="827" y="887"/>
                    </a:lnTo>
                    <a:lnTo>
                      <a:pt x="830" y="887"/>
                    </a:lnTo>
                    <a:lnTo>
                      <a:pt x="832" y="885"/>
                    </a:lnTo>
                    <a:lnTo>
                      <a:pt x="835" y="885"/>
                    </a:lnTo>
                    <a:lnTo>
                      <a:pt x="837" y="883"/>
                    </a:lnTo>
                    <a:lnTo>
                      <a:pt x="840" y="883"/>
                    </a:lnTo>
                    <a:lnTo>
                      <a:pt x="842" y="883"/>
                    </a:lnTo>
                    <a:lnTo>
                      <a:pt x="844" y="880"/>
                    </a:lnTo>
                    <a:lnTo>
                      <a:pt x="847" y="880"/>
                    </a:lnTo>
                    <a:lnTo>
                      <a:pt x="849" y="878"/>
                    </a:lnTo>
                    <a:lnTo>
                      <a:pt x="852" y="878"/>
                    </a:lnTo>
                    <a:lnTo>
                      <a:pt x="854" y="875"/>
                    </a:lnTo>
                    <a:lnTo>
                      <a:pt x="856" y="875"/>
                    </a:lnTo>
                    <a:lnTo>
                      <a:pt x="859" y="875"/>
                    </a:lnTo>
                    <a:lnTo>
                      <a:pt x="861" y="873"/>
                    </a:lnTo>
                    <a:lnTo>
                      <a:pt x="864" y="873"/>
                    </a:lnTo>
                    <a:lnTo>
                      <a:pt x="866" y="871"/>
                    </a:lnTo>
                    <a:lnTo>
                      <a:pt x="869" y="871"/>
                    </a:lnTo>
                    <a:lnTo>
                      <a:pt x="871" y="868"/>
                    </a:lnTo>
                    <a:lnTo>
                      <a:pt x="873" y="868"/>
                    </a:lnTo>
                    <a:lnTo>
                      <a:pt x="876" y="866"/>
                    </a:lnTo>
                    <a:lnTo>
                      <a:pt x="878" y="866"/>
                    </a:lnTo>
                    <a:lnTo>
                      <a:pt x="881" y="863"/>
                    </a:lnTo>
                    <a:lnTo>
                      <a:pt x="883" y="863"/>
                    </a:lnTo>
                    <a:lnTo>
                      <a:pt x="885" y="863"/>
                    </a:lnTo>
                    <a:lnTo>
                      <a:pt x="888" y="861"/>
                    </a:lnTo>
                    <a:lnTo>
                      <a:pt x="890" y="861"/>
                    </a:lnTo>
                    <a:lnTo>
                      <a:pt x="893" y="859"/>
                    </a:lnTo>
                    <a:lnTo>
                      <a:pt x="895" y="859"/>
                    </a:lnTo>
                    <a:lnTo>
                      <a:pt x="897" y="856"/>
                    </a:lnTo>
                    <a:lnTo>
                      <a:pt x="900" y="856"/>
                    </a:lnTo>
                    <a:lnTo>
                      <a:pt x="902" y="854"/>
                    </a:lnTo>
                    <a:lnTo>
                      <a:pt x="905" y="854"/>
                    </a:lnTo>
                    <a:lnTo>
                      <a:pt x="907" y="851"/>
                    </a:lnTo>
                    <a:lnTo>
                      <a:pt x="910" y="851"/>
                    </a:lnTo>
                    <a:lnTo>
                      <a:pt x="912" y="849"/>
                    </a:lnTo>
                    <a:lnTo>
                      <a:pt x="914" y="849"/>
                    </a:lnTo>
                    <a:lnTo>
                      <a:pt x="917" y="846"/>
                    </a:lnTo>
                    <a:lnTo>
                      <a:pt x="919" y="846"/>
                    </a:lnTo>
                    <a:lnTo>
                      <a:pt x="922" y="844"/>
                    </a:lnTo>
                    <a:lnTo>
                      <a:pt x="924" y="844"/>
                    </a:lnTo>
                    <a:lnTo>
                      <a:pt x="926" y="842"/>
                    </a:lnTo>
                    <a:lnTo>
                      <a:pt x="929" y="842"/>
                    </a:lnTo>
                    <a:lnTo>
                      <a:pt x="931" y="839"/>
                    </a:lnTo>
                    <a:lnTo>
                      <a:pt x="934" y="839"/>
                    </a:lnTo>
                    <a:lnTo>
                      <a:pt x="936" y="837"/>
                    </a:lnTo>
                    <a:lnTo>
                      <a:pt x="938" y="837"/>
                    </a:lnTo>
                    <a:lnTo>
                      <a:pt x="941" y="834"/>
                    </a:lnTo>
                    <a:lnTo>
                      <a:pt x="943" y="834"/>
                    </a:lnTo>
                    <a:lnTo>
                      <a:pt x="946" y="832"/>
                    </a:lnTo>
                    <a:lnTo>
                      <a:pt x="948" y="830"/>
                    </a:lnTo>
                    <a:lnTo>
                      <a:pt x="951" y="830"/>
                    </a:lnTo>
                    <a:lnTo>
                      <a:pt x="953" y="827"/>
                    </a:lnTo>
                    <a:lnTo>
                      <a:pt x="955" y="827"/>
                    </a:lnTo>
                    <a:lnTo>
                      <a:pt x="958" y="825"/>
                    </a:lnTo>
                    <a:lnTo>
                      <a:pt x="960" y="825"/>
                    </a:lnTo>
                    <a:lnTo>
                      <a:pt x="963" y="822"/>
                    </a:lnTo>
                    <a:lnTo>
                      <a:pt x="965" y="822"/>
                    </a:lnTo>
                    <a:lnTo>
                      <a:pt x="967" y="820"/>
                    </a:lnTo>
                    <a:lnTo>
                      <a:pt x="970" y="818"/>
                    </a:lnTo>
                    <a:lnTo>
                      <a:pt x="972" y="818"/>
                    </a:lnTo>
                    <a:lnTo>
                      <a:pt x="975" y="815"/>
                    </a:lnTo>
                    <a:lnTo>
                      <a:pt x="977" y="815"/>
                    </a:lnTo>
                    <a:lnTo>
                      <a:pt x="979" y="813"/>
                    </a:lnTo>
                    <a:lnTo>
                      <a:pt x="982" y="810"/>
                    </a:lnTo>
                    <a:lnTo>
                      <a:pt x="984" y="810"/>
                    </a:lnTo>
                    <a:lnTo>
                      <a:pt x="987" y="808"/>
                    </a:lnTo>
                    <a:lnTo>
                      <a:pt x="989" y="808"/>
                    </a:lnTo>
                    <a:lnTo>
                      <a:pt x="992" y="805"/>
                    </a:lnTo>
                    <a:lnTo>
                      <a:pt x="994" y="803"/>
                    </a:lnTo>
                    <a:lnTo>
                      <a:pt x="996" y="803"/>
                    </a:lnTo>
                    <a:lnTo>
                      <a:pt x="999" y="801"/>
                    </a:lnTo>
                    <a:lnTo>
                      <a:pt x="1001" y="798"/>
                    </a:lnTo>
                    <a:lnTo>
                      <a:pt x="1004" y="798"/>
                    </a:lnTo>
                    <a:lnTo>
                      <a:pt x="1006" y="796"/>
                    </a:lnTo>
                    <a:lnTo>
                      <a:pt x="1008" y="796"/>
                    </a:lnTo>
                    <a:lnTo>
                      <a:pt x="1011" y="793"/>
                    </a:lnTo>
                    <a:lnTo>
                      <a:pt x="1013" y="791"/>
                    </a:lnTo>
                    <a:lnTo>
                      <a:pt x="1016" y="791"/>
                    </a:lnTo>
                    <a:lnTo>
                      <a:pt x="1018" y="789"/>
                    </a:lnTo>
                    <a:lnTo>
                      <a:pt x="1021" y="786"/>
                    </a:lnTo>
                    <a:lnTo>
                      <a:pt x="1023" y="786"/>
                    </a:lnTo>
                    <a:lnTo>
                      <a:pt x="1025" y="784"/>
                    </a:lnTo>
                    <a:lnTo>
                      <a:pt x="1028" y="781"/>
                    </a:lnTo>
                    <a:lnTo>
                      <a:pt x="1030" y="779"/>
                    </a:lnTo>
                    <a:lnTo>
                      <a:pt x="1033" y="779"/>
                    </a:lnTo>
                    <a:lnTo>
                      <a:pt x="1035" y="777"/>
                    </a:lnTo>
                    <a:lnTo>
                      <a:pt x="1037" y="774"/>
                    </a:lnTo>
                    <a:lnTo>
                      <a:pt x="1040" y="774"/>
                    </a:lnTo>
                    <a:lnTo>
                      <a:pt x="1042" y="772"/>
                    </a:lnTo>
                    <a:lnTo>
                      <a:pt x="1045" y="769"/>
                    </a:lnTo>
                    <a:lnTo>
                      <a:pt x="1047" y="767"/>
                    </a:lnTo>
                    <a:lnTo>
                      <a:pt x="1049" y="767"/>
                    </a:lnTo>
                    <a:lnTo>
                      <a:pt x="1052" y="764"/>
                    </a:lnTo>
                    <a:lnTo>
                      <a:pt x="1054" y="762"/>
                    </a:lnTo>
                    <a:lnTo>
                      <a:pt x="1057" y="760"/>
                    </a:lnTo>
                    <a:lnTo>
                      <a:pt x="1059" y="760"/>
                    </a:lnTo>
                    <a:lnTo>
                      <a:pt x="1062" y="757"/>
                    </a:lnTo>
                    <a:lnTo>
                      <a:pt x="1064" y="755"/>
                    </a:lnTo>
                    <a:lnTo>
                      <a:pt x="1066" y="752"/>
                    </a:lnTo>
                    <a:lnTo>
                      <a:pt x="1069" y="750"/>
                    </a:lnTo>
                    <a:lnTo>
                      <a:pt x="1071" y="750"/>
                    </a:lnTo>
                    <a:lnTo>
                      <a:pt x="1074" y="748"/>
                    </a:lnTo>
                    <a:lnTo>
                      <a:pt x="1076" y="745"/>
                    </a:lnTo>
                    <a:lnTo>
                      <a:pt x="1078" y="743"/>
                    </a:lnTo>
                    <a:lnTo>
                      <a:pt x="1081" y="740"/>
                    </a:lnTo>
                    <a:lnTo>
                      <a:pt x="1083" y="738"/>
                    </a:lnTo>
                    <a:lnTo>
                      <a:pt x="1086" y="738"/>
                    </a:lnTo>
                    <a:lnTo>
                      <a:pt x="1088" y="736"/>
                    </a:lnTo>
                    <a:lnTo>
                      <a:pt x="1090" y="733"/>
                    </a:lnTo>
                    <a:lnTo>
                      <a:pt x="1093" y="731"/>
                    </a:lnTo>
                    <a:lnTo>
                      <a:pt x="1095" y="728"/>
                    </a:lnTo>
                    <a:lnTo>
                      <a:pt x="1098" y="726"/>
                    </a:lnTo>
                    <a:lnTo>
                      <a:pt x="1100" y="723"/>
                    </a:lnTo>
                    <a:lnTo>
                      <a:pt x="1103" y="721"/>
                    </a:lnTo>
                    <a:lnTo>
                      <a:pt x="1105" y="719"/>
                    </a:lnTo>
                    <a:lnTo>
                      <a:pt x="1107" y="716"/>
                    </a:lnTo>
                    <a:lnTo>
                      <a:pt x="1110" y="714"/>
                    </a:lnTo>
                    <a:lnTo>
                      <a:pt x="1112" y="714"/>
                    </a:lnTo>
                    <a:lnTo>
                      <a:pt x="1115" y="711"/>
                    </a:lnTo>
                    <a:lnTo>
                      <a:pt x="1117" y="709"/>
                    </a:lnTo>
                    <a:lnTo>
                      <a:pt x="1119" y="707"/>
                    </a:lnTo>
                    <a:lnTo>
                      <a:pt x="1122" y="702"/>
                    </a:lnTo>
                    <a:lnTo>
                      <a:pt x="1124" y="699"/>
                    </a:lnTo>
                    <a:lnTo>
                      <a:pt x="1127" y="697"/>
                    </a:lnTo>
                    <a:lnTo>
                      <a:pt x="1129" y="695"/>
                    </a:lnTo>
                    <a:lnTo>
                      <a:pt x="1131" y="692"/>
                    </a:lnTo>
                    <a:lnTo>
                      <a:pt x="1134" y="690"/>
                    </a:lnTo>
                    <a:lnTo>
                      <a:pt x="1136" y="687"/>
                    </a:lnTo>
                    <a:lnTo>
                      <a:pt x="1139" y="685"/>
                    </a:lnTo>
                    <a:lnTo>
                      <a:pt x="1141" y="682"/>
                    </a:lnTo>
                    <a:lnTo>
                      <a:pt x="1144" y="680"/>
                    </a:lnTo>
                    <a:lnTo>
                      <a:pt x="1146" y="678"/>
                    </a:lnTo>
                    <a:lnTo>
                      <a:pt x="1148" y="673"/>
                    </a:lnTo>
                    <a:lnTo>
                      <a:pt x="1151" y="670"/>
                    </a:lnTo>
                    <a:lnTo>
                      <a:pt x="1153" y="668"/>
                    </a:lnTo>
                    <a:lnTo>
                      <a:pt x="1156" y="666"/>
                    </a:lnTo>
                    <a:lnTo>
                      <a:pt x="1158" y="663"/>
                    </a:lnTo>
                    <a:lnTo>
                      <a:pt x="1160" y="658"/>
                    </a:lnTo>
                    <a:lnTo>
                      <a:pt x="1163" y="656"/>
                    </a:lnTo>
                    <a:lnTo>
                      <a:pt x="1165" y="654"/>
                    </a:lnTo>
                    <a:lnTo>
                      <a:pt x="1168" y="649"/>
                    </a:lnTo>
                    <a:lnTo>
                      <a:pt x="1170" y="646"/>
                    </a:lnTo>
                    <a:lnTo>
                      <a:pt x="1173" y="644"/>
                    </a:lnTo>
                    <a:lnTo>
                      <a:pt x="1175" y="639"/>
                    </a:lnTo>
                    <a:lnTo>
                      <a:pt x="1177" y="637"/>
                    </a:lnTo>
                    <a:lnTo>
                      <a:pt x="1180" y="632"/>
                    </a:lnTo>
                    <a:lnTo>
                      <a:pt x="1182" y="629"/>
                    </a:lnTo>
                    <a:lnTo>
                      <a:pt x="1185" y="625"/>
                    </a:lnTo>
                    <a:lnTo>
                      <a:pt x="1187" y="622"/>
                    </a:lnTo>
                    <a:lnTo>
                      <a:pt x="1189" y="617"/>
                    </a:lnTo>
                    <a:lnTo>
                      <a:pt x="1192" y="615"/>
                    </a:lnTo>
                    <a:lnTo>
                      <a:pt x="1194" y="610"/>
                    </a:lnTo>
                    <a:lnTo>
                      <a:pt x="1197" y="608"/>
                    </a:lnTo>
                    <a:lnTo>
                      <a:pt x="1199" y="603"/>
                    </a:lnTo>
                    <a:lnTo>
                      <a:pt x="1201" y="598"/>
                    </a:lnTo>
                    <a:lnTo>
                      <a:pt x="1204" y="593"/>
                    </a:lnTo>
                    <a:lnTo>
                      <a:pt x="1206" y="591"/>
                    </a:lnTo>
                    <a:lnTo>
                      <a:pt x="1209" y="586"/>
                    </a:lnTo>
                    <a:lnTo>
                      <a:pt x="1211" y="581"/>
                    </a:lnTo>
                    <a:lnTo>
                      <a:pt x="1214" y="576"/>
                    </a:lnTo>
                    <a:lnTo>
                      <a:pt x="1216" y="572"/>
                    </a:lnTo>
                    <a:lnTo>
                      <a:pt x="1218" y="567"/>
                    </a:lnTo>
                    <a:lnTo>
                      <a:pt x="1221" y="562"/>
                    </a:lnTo>
                    <a:lnTo>
                      <a:pt x="1223" y="557"/>
                    </a:lnTo>
                    <a:lnTo>
                      <a:pt x="1226" y="552"/>
                    </a:lnTo>
                    <a:lnTo>
                      <a:pt x="1228" y="547"/>
                    </a:lnTo>
                    <a:lnTo>
                      <a:pt x="1230" y="540"/>
                    </a:lnTo>
                    <a:lnTo>
                      <a:pt x="1233" y="535"/>
                    </a:lnTo>
                    <a:lnTo>
                      <a:pt x="1235" y="530"/>
                    </a:lnTo>
                    <a:lnTo>
                      <a:pt x="1238" y="523"/>
                    </a:lnTo>
                    <a:lnTo>
                      <a:pt x="1240" y="518"/>
                    </a:lnTo>
                    <a:lnTo>
                      <a:pt x="1242" y="511"/>
                    </a:lnTo>
                    <a:lnTo>
                      <a:pt x="1245" y="504"/>
                    </a:lnTo>
                    <a:lnTo>
                      <a:pt x="1247" y="499"/>
                    </a:lnTo>
                    <a:lnTo>
                      <a:pt x="1250" y="492"/>
                    </a:lnTo>
                    <a:lnTo>
                      <a:pt x="1252" y="485"/>
                    </a:lnTo>
                    <a:lnTo>
                      <a:pt x="1255" y="477"/>
                    </a:lnTo>
                    <a:lnTo>
                      <a:pt x="1257" y="470"/>
                    </a:lnTo>
                    <a:lnTo>
                      <a:pt x="1259" y="461"/>
                    </a:lnTo>
                    <a:lnTo>
                      <a:pt x="1262" y="453"/>
                    </a:lnTo>
                    <a:lnTo>
                      <a:pt x="1264" y="444"/>
                    </a:lnTo>
                    <a:lnTo>
                      <a:pt x="1267" y="434"/>
                    </a:lnTo>
                    <a:lnTo>
                      <a:pt x="1269" y="424"/>
                    </a:lnTo>
                    <a:lnTo>
                      <a:pt x="1271" y="415"/>
                    </a:lnTo>
                    <a:lnTo>
                      <a:pt x="1274" y="403"/>
                    </a:lnTo>
                    <a:lnTo>
                      <a:pt x="1276" y="391"/>
                    </a:lnTo>
                    <a:lnTo>
                      <a:pt x="1279" y="379"/>
                    </a:lnTo>
                    <a:lnTo>
                      <a:pt x="1281" y="364"/>
                    </a:lnTo>
                    <a:lnTo>
                      <a:pt x="1284" y="350"/>
                    </a:lnTo>
                    <a:lnTo>
                      <a:pt x="1286" y="330"/>
                    </a:lnTo>
                    <a:lnTo>
                      <a:pt x="1288" y="311"/>
                    </a:lnTo>
                    <a:lnTo>
                      <a:pt x="1291" y="289"/>
                    </a:lnTo>
                    <a:lnTo>
                      <a:pt x="1293" y="265"/>
                    </a:lnTo>
                    <a:lnTo>
                      <a:pt x="1296" y="239"/>
                    </a:lnTo>
                    <a:lnTo>
                      <a:pt x="1298" y="207"/>
                    </a:lnTo>
                    <a:lnTo>
                      <a:pt x="1300" y="176"/>
                    </a:lnTo>
                    <a:lnTo>
                      <a:pt x="1303" y="145"/>
                    </a:lnTo>
                    <a:lnTo>
                      <a:pt x="1305" y="113"/>
                    </a:lnTo>
                    <a:lnTo>
                      <a:pt x="1308" y="82"/>
                    </a:lnTo>
                    <a:lnTo>
                      <a:pt x="1310" y="55"/>
                    </a:lnTo>
                    <a:lnTo>
                      <a:pt x="1312" y="34"/>
                    </a:lnTo>
                    <a:lnTo>
                      <a:pt x="1315" y="17"/>
                    </a:lnTo>
                    <a:lnTo>
                      <a:pt x="1317" y="5"/>
                    </a:lnTo>
                    <a:lnTo>
                      <a:pt x="1320" y="0"/>
                    </a:lnTo>
                    <a:lnTo>
                      <a:pt x="1322" y="0"/>
                    </a:lnTo>
                    <a:lnTo>
                      <a:pt x="1325" y="5"/>
                    </a:lnTo>
                    <a:lnTo>
                      <a:pt x="1327" y="17"/>
                    </a:lnTo>
                    <a:lnTo>
                      <a:pt x="1329" y="34"/>
                    </a:lnTo>
                    <a:lnTo>
                      <a:pt x="1332" y="55"/>
                    </a:lnTo>
                    <a:lnTo>
                      <a:pt x="1334" y="82"/>
                    </a:lnTo>
                    <a:lnTo>
                      <a:pt x="1337" y="111"/>
                    </a:lnTo>
                    <a:lnTo>
                      <a:pt x="1339" y="142"/>
                    </a:lnTo>
                    <a:lnTo>
                      <a:pt x="1341" y="174"/>
                    </a:lnTo>
                    <a:lnTo>
                      <a:pt x="1344" y="205"/>
                    </a:lnTo>
                    <a:lnTo>
                      <a:pt x="1346" y="236"/>
                    </a:lnTo>
                    <a:lnTo>
                      <a:pt x="1349" y="263"/>
                    </a:lnTo>
                    <a:lnTo>
                      <a:pt x="1351" y="289"/>
                    </a:lnTo>
                    <a:lnTo>
                      <a:pt x="1353" y="311"/>
                    </a:lnTo>
                    <a:lnTo>
                      <a:pt x="1356" y="330"/>
                    </a:lnTo>
                    <a:lnTo>
                      <a:pt x="1358" y="347"/>
                    </a:lnTo>
                    <a:lnTo>
                      <a:pt x="1361" y="364"/>
                    </a:lnTo>
                    <a:lnTo>
                      <a:pt x="1363" y="376"/>
                    </a:lnTo>
                    <a:lnTo>
                      <a:pt x="1366" y="391"/>
                    </a:lnTo>
                    <a:lnTo>
                      <a:pt x="1368" y="403"/>
                    </a:lnTo>
                    <a:lnTo>
                      <a:pt x="1370" y="412"/>
                    </a:lnTo>
                    <a:lnTo>
                      <a:pt x="1373" y="424"/>
                    </a:lnTo>
                    <a:lnTo>
                      <a:pt x="1375" y="434"/>
                    </a:lnTo>
                    <a:lnTo>
                      <a:pt x="1378" y="444"/>
                    </a:lnTo>
                    <a:lnTo>
                      <a:pt x="1380" y="451"/>
                    </a:lnTo>
                    <a:lnTo>
                      <a:pt x="1382" y="461"/>
                    </a:lnTo>
                    <a:lnTo>
                      <a:pt x="1385" y="468"/>
                    </a:lnTo>
                    <a:lnTo>
                      <a:pt x="1387" y="477"/>
                    </a:lnTo>
                    <a:lnTo>
                      <a:pt x="1390" y="485"/>
                    </a:lnTo>
                    <a:lnTo>
                      <a:pt x="1392" y="492"/>
                    </a:lnTo>
                    <a:lnTo>
                      <a:pt x="1394" y="499"/>
                    </a:lnTo>
                    <a:lnTo>
                      <a:pt x="1397" y="504"/>
                    </a:lnTo>
                    <a:lnTo>
                      <a:pt x="1399" y="511"/>
                    </a:lnTo>
                    <a:lnTo>
                      <a:pt x="1402" y="518"/>
                    </a:lnTo>
                    <a:lnTo>
                      <a:pt x="1404" y="523"/>
                    </a:lnTo>
                    <a:lnTo>
                      <a:pt x="1407" y="530"/>
                    </a:lnTo>
                    <a:lnTo>
                      <a:pt x="1409" y="535"/>
                    </a:lnTo>
                    <a:lnTo>
                      <a:pt x="1411" y="540"/>
                    </a:lnTo>
                    <a:lnTo>
                      <a:pt x="1414" y="547"/>
                    </a:lnTo>
                    <a:lnTo>
                      <a:pt x="1416" y="552"/>
                    </a:lnTo>
                    <a:lnTo>
                      <a:pt x="1419" y="557"/>
                    </a:lnTo>
                    <a:lnTo>
                      <a:pt x="1421" y="562"/>
                    </a:lnTo>
                    <a:lnTo>
                      <a:pt x="1423" y="567"/>
                    </a:lnTo>
                    <a:lnTo>
                      <a:pt x="1426" y="572"/>
                    </a:lnTo>
                    <a:lnTo>
                      <a:pt x="1428" y="576"/>
                    </a:lnTo>
                    <a:lnTo>
                      <a:pt x="1431" y="581"/>
                    </a:lnTo>
                    <a:lnTo>
                      <a:pt x="1433" y="586"/>
                    </a:lnTo>
                    <a:lnTo>
                      <a:pt x="1436" y="591"/>
                    </a:lnTo>
                    <a:lnTo>
                      <a:pt x="1438" y="593"/>
                    </a:lnTo>
                    <a:lnTo>
                      <a:pt x="1440" y="598"/>
                    </a:lnTo>
                    <a:lnTo>
                      <a:pt x="1443" y="603"/>
                    </a:lnTo>
                    <a:lnTo>
                      <a:pt x="1445" y="605"/>
                    </a:lnTo>
                    <a:lnTo>
                      <a:pt x="1448" y="610"/>
                    </a:lnTo>
                    <a:lnTo>
                      <a:pt x="1450" y="615"/>
                    </a:lnTo>
                    <a:lnTo>
                      <a:pt x="1452" y="617"/>
                    </a:lnTo>
                    <a:lnTo>
                      <a:pt x="1455" y="622"/>
                    </a:lnTo>
                    <a:lnTo>
                      <a:pt x="1457" y="625"/>
                    </a:lnTo>
                    <a:lnTo>
                      <a:pt x="1460" y="629"/>
                    </a:lnTo>
                    <a:lnTo>
                      <a:pt x="1462" y="632"/>
                    </a:lnTo>
                    <a:lnTo>
                      <a:pt x="1464" y="637"/>
                    </a:lnTo>
                    <a:lnTo>
                      <a:pt x="1467" y="639"/>
                    </a:lnTo>
                    <a:lnTo>
                      <a:pt x="1469" y="644"/>
                    </a:lnTo>
                    <a:lnTo>
                      <a:pt x="1472" y="646"/>
                    </a:lnTo>
                    <a:lnTo>
                      <a:pt x="1474" y="649"/>
                    </a:lnTo>
                    <a:lnTo>
                      <a:pt x="1477" y="654"/>
                    </a:lnTo>
                    <a:lnTo>
                      <a:pt x="1479" y="656"/>
                    </a:lnTo>
                    <a:lnTo>
                      <a:pt x="1481" y="658"/>
                    </a:lnTo>
                    <a:lnTo>
                      <a:pt x="1484" y="661"/>
                    </a:lnTo>
                    <a:lnTo>
                      <a:pt x="1486" y="666"/>
                    </a:lnTo>
                    <a:lnTo>
                      <a:pt x="1489" y="668"/>
                    </a:lnTo>
                    <a:lnTo>
                      <a:pt x="1491" y="670"/>
                    </a:lnTo>
                    <a:lnTo>
                      <a:pt x="1493" y="673"/>
                    </a:lnTo>
                    <a:lnTo>
                      <a:pt x="1496" y="675"/>
                    </a:lnTo>
                    <a:lnTo>
                      <a:pt x="1498" y="680"/>
                    </a:lnTo>
                    <a:lnTo>
                      <a:pt x="1501" y="682"/>
                    </a:lnTo>
                    <a:lnTo>
                      <a:pt x="1503" y="685"/>
                    </a:lnTo>
                    <a:lnTo>
                      <a:pt x="1505" y="687"/>
                    </a:lnTo>
                    <a:lnTo>
                      <a:pt x="1508" y="690"/>
                    </a:lnTo>
                    <a:lnTo>
                      <a:pt x="1510" y="692"/>
                    </a:lnTo>
                    <a:lnTo>
                      <a:pt x="1513" y="695"/>
                    </a:lnTo>
                    <a:lnTo>
                      <a:pt x="1515" y="697"/>
                    </a:lnTo>
                    <a:lnTo>
                      <a:pt x="1518" y="699"/>
                    </a:lnTo>
                    <a:lnTo>
                      <a:pt x="1520" y="702"/>
                    </a:lnTo>
                    <a:lnTo>
                      <a:pt x="1522" y="704"/>
                    </a:lnTo>
                    <a:lnTo>
                      <a:pt x="1525" y="707"/>
                    </a:lnTo>
                    <a:lnTo>
                      <a:pt x="1527" y="709"/>
                    </a:lnTo>
                    <a:lnTo>
                      <a:pt x="1530" y="711"/>
                    </a:lnTo>
                    <a:lnTo>
                      <a:pt x="1532" y="714"/>
                    </a:lnTo>
                    <a:lnTo>
                      <a:pt x="1534" y="716"/>
                    </a:lnTo>
                    <a:lnTo>
                      <a:pt x="1537" y="719"/>
                    </a:lnTo>
                    <a:lnTo>
                      <a:pt x="1539" y="721"/>
                    </a:lnTo>
                    <a:lnTo>
                      <a:pt x="1542" y="723"/>
                    </a:lnTo>
                    <a:lnTo>
                      <a:pt x="1544" y="726"/>
                    </a:lnTo>
                    <a:lnTo>
                      <a:pt x="1546" y="728"/>
                    </a:lnTo>
                    <a:lnTo>
                      <a:pt x="1549" y="731"/>
                    </a:lnTo>
                    <a:lnTo>
                      <a:pt x="1551" y="733"/>
                    </a:lnTo>
                    <a:lnTo>
                      <a:pt x="1554" y="736"/>
                    </a:lnTo>
                    <a:lnTo>
                      <a:pt x="1556" y="738"/>
                    </a:lnTo>
                    <a:lnTo>
                      <a:pt x="1559" y="738"/>
                    </a:lnTo>
                    <a:lnTo>
                      <a:pt x="1561" y="740"/>
                    </a:lnTo>
                    <a:lnTo>
                      <a:pt x="1563" y="743"/>
                    </a:lnTo>
                    <a:lnTo>
                      <a:pt x="1566" y="745"/>
                    </a:lnTo>
                    <a:lnTo>
                      <a:pt x="1568" y="748"/>
                    </a:lnTo>
                    <a:lnTo>
                      <a:pt x="1571" y="750"/>
                    </a:lnTo>
                    <a:lnTo>
                      <a:pt x="1573" y="750"/>
                    </a:lnTo>
                    <a:lnTo>
                      <a:pt x="1575" y="752"/>
                    </a:lnTo>
                    <a:lnTo>
                      <a:pt x="1578" y="755"/>
                    </a:lnTo>
                    <a:lnTo>
                      <a:pt x="1580" y="757"/>
                    </a:lnTo>
                    <a:lnTo>
                      <a:pt x="1583" y="760"/>
                    </a:lnTo>
                    <a:lnTo>
                      <a:pt x="1585" y="760"/>
                    </a:lnTo>
                    <a:lnTo>
                      <a:pt x="1588" y="762"/>
                    </a:lnTo>
                    <a:lnTo>
                      <a:pt x="1590" y="764"/>
                    </a:lnTo>
                    <a:lnTo>
                      <a:pt x="1592" y="767"/>
                    </a:lnTo>
                    <a:lnTo>
                      <a:pt x="1595" y="767"/>
                    </a:lnTo>
                    <a:lnTo>
                      <a:pt x="1597" y="769"/>
                    </a:lnTo>
                    <a:lnTo>
                      <a:pt x="1600" y="772"/>
                    </a:lnTo>
                    <a:lnTo>
                      <a:pt x="1602" y="774"/>
                    </a:lnTo>
                    <a:lnTo>
                      <a:pt x="1604" y="774"/>
                    </a:lnTo>
                    <a:lnTo>
                      <a:pt x="1607" y="777"/>
                    </a:lnTo>
                    <a:lnTo>
                      <a:pt x="1609" y="779"/>
                    </a:lnTo>
                    <a:lnTo>
                      <a:pt x="1612" y="779"/>
                    </a:lnTo>
                    <a:lnTo>
                      <a:pt x="1614" y="781"/>
                    </a:lnTo>
                    <a:lnTo>
                      <a:pt x="1616" y="784"/>
                    </a:lnTo>
                    <a:lnTo>
                      <a:pt x="1619" y="786"/>
                    </a:lnTo>
                    <a:lnTo>
                      <a:pt x="1621" y="786"/>
                    </a:lnTo>
                    <a:lnTo>
                      <a:pt x="1624" y="789"/>
                    </a:lnTo>
                    <a:lnTo>
                      <a:pt x="1626" y="791"/>
                    </a:lnTo>
                    <a:lnTo>
                      <a:pt x="1629" y="791"/>
                    </a:lnTo>
                    <a:lnTo>
                      <a:pt x="1631" y="793"/>
                    </a:lnTo>
                    <a:lnTo>
                      <a:pt x="1633" y="796"/>
                    </a:lnTo>
                    <a:lnTo>
                      <a:pt x="1636" y="796"/>
                    </a:lnTo>
                    <a:lnTo>
                      <a:pt x="1638" y="798"/>
                    </a:lnTo>
                    <a:lnTo>
                      <a:pt x="1641" y="798"/>
                    </a:lnTo>
                    <a:lnTo>
                      <a:pt x="1643" y="801"/>
                    </a:lnTo>
                    <a:lnTo>
                      <a:pt x="1645" y="803"/>
                    </a:lnTo>
                    <a:lnTo>
                      <a:pt x="1648" y="803"/>
                    </a:lnTo>
                    <a:lnTo>
                      <a:pt x="1650" y="805"/>
                    </a:lnTo>
                    <a:lnTo>
                      <a:pt x="1653" y="808"/>
                    </a:lnTo>
                    <a:lnTo>
                      <a:pt x="1655" y="808"/>
                    </a:lnTo>
                    <a:lnTo>
                      <a:pt x="1657" y="810"/>
                    </a:lnTo>
                    <a:lnTo>
                      <a:pt x="1660" y="810"/>
                    </a:lnTo>
                    <a:lnTo>
                      <a:pt x="1662" y="813"/>
                    </a:lnTo>
                    <a:lnTo>
                      <a:pt x="1665" y="815"/>
                    </a:lnTo>
                    <a:lnTo>
                      <a:pt x="1667" y="815"/>
                    </a:lnTo>
                    <a:lnTo>
                      <a:pt x="1670" y="818"/>
                    </a:lnTo>
                    <a:lnTo>
                      <a:pt x="1672" y="818"/>
                    </a:lnTo>
                    <a:lnTo>
                      <a:pt x="1674" y="820"/>
                    </a:lnTo>
                    <a:lnTo>
                      <a:pt x="1677" y="820"/>
                    </a:lnTo>
                    <a:lnTo>
                      <a:pt x="1679" y="822"/>
                    </a:lnTo>
                    <a:lnTo>
                      <a:pt x="1682" y="825"/>
                    </a:lnTo>
                    <a:lnTo>
                      <a:pt x="1684" y="825"/>
                    </a:lnTo>
                    <a:lnTo>
                      <a:pt x="1686" y="827"/>
                    </a:lnTo>
                    <a:lnTo>
                      <a:pt x="1689" y="827"/>
                    </a:lnTo>
                    <a:lnTo>
                      <a:pt x="1691" y="830"/>
                    </a:lnTo>
                    <a:lnTo>
                      <a:pt x="1694" y="830"/>
                    </a:lnTo>
                    <a:lnTo>
                      <a:pt x="1696" y="832"/>
                    </a:lnTo>
                    <a:lnTo>
                      <a:pt x="1698" y="832"/>
                    </a:lnTo>
                    <a:lnTo>
                      <a:pt x="1701" y="834"/>
                    </a:lnTo>
                    <a:lnTo>
                      <a:pt x="1703" y="837"/>
                    </a:lnTo>
                    <a:lnTo>
                      <a:pt x="1706" y="837"/>
                    </a:lnTo>
                    <a:lnTo>
                      <a:pt x="1708" y="839"/>
                    </a:lnTo>
                    <a:lnTo>
                      <a:pt x="1711" y="839"/>
                    </a:lnTo>
                    <a:lnTo>
                      <a:pt x="1713" y="842"/>
                    </a:lnTo>
                    <a:lnTo>
                      <a:pt x="1715" y="842"/>
                    </a:lnTo>
                    <a:lnTo>
                      <a:pt x="1718" y="844"/>
                    </a:lnTo>
                    <a:lnTo>
                      <a:pt x="1720" y="844"/>
                    </a:lnTo>
                    <a:lnTo>
                      <a:pt x="1723" y="846"/>
                    </a:lnTo>
                    <a:lnTo>
                      <a:pt x="1725" y="846"/>
                    </a:lnTo>
                    <a:lnTo>
                      <a:pt x="1727" y="849"/>
                    </a:lnTo>
                    <a:lnTo>
                      <a:pt x="1730" y="849"/>
                    </a:lnTo>
                    <a:lnTo>
                      <a:pt x="1732" y="851"/>
                    </a:lnTo>
                    <a:lnTo>
                      <a:pt x="1735" y="851"/>
                    </a:lnTo>
                    <a:lnTo>
                      <a:pt x="1737" y="854"/>
                    </a:lnTo>
                    <a:lnTo>
                      <a:pt x="1740" y="854"/>
                    </a:lnTo>
                    <a:lnTo>
                      <a:pt x="1742" y="856"/>
                    </a:lnTo>
                    <a:lnTo>
                      <a:pt x="1744" y="856"/>
                    </a:lnTo>
                    <a:lnTo>
                      <a:pt x="1747" y="859"/>
                    </a:lnTo>
                    <a:lnTo>
                      <a:pt x="1749" y="859"/>
                    </a:lnTo>
                    <a:lnTo>
                      <a:pt x="1752" y="861"/>
                    </a:lnTo>
                    <a:lnTo>
                      <a:pt x="1754" y="861"/>
                    </a:lnTo>
                    <a:lnTo>
                      <a:pt x="1756" y="863"/>
                    </a:lnTo>
                    <a:lnTo>
                      <a:pt x="1759" y="863"/>
                    </a:lnTo>
                    <a:lnTo>
                      <a:pt x="1761" y="863"/>
                    </a:lnTo>
                    <a:lnTo>
                      <a:pt x="1764" y="866"/>
                    </a:lnTo>
                    <a:lnTo>
                      <a:pt x="1766" y="866"/>
                    </a:lnTo>
                    <a:lnTo>
                      <a:pt x="1768" y="868"/>
                    </a:lnTo>
                    <a:lnTo>
                      <a:pt x="1771" y="868"/>
                    </a:lnTo>
                    <a:lnTo>
                      <a:pt x="1773" y="871"/>
                    </a:lnTo>
                    <a:lnTo>
                      <a:pt x="1776" y="871"/>
                    </a:lnTo>
                    <a:lnTo>
                      <a:pt x="1778" y="873"/>
                    </a:lnTo>
                    <a:lnTo>
                      <a:pt x="1781" y="873"/>
                    </a:lnTo>
                    <a:lnTo>
                      <a:pt x="1783" y="875"/>
                    </a:lnTo>
                    <a:lnTo>
                      <a:pt x="1785" y="875"/>
                    </a:lnTo>
                    <a:lnTo>
                      <a:pt x="1788" y="875"/>
                    </a:lnTo>
                    <a:lnTo>
                      <a:pt x="1790" y="878"/>
                    </a:lnTo>
                    <a:lnTo>
                      <a:pt x="1793" y="878"/>
                    </a:lnTo>
                    <a:lnTo>
                      <a:pt x="1795" y="880"/>
                    </a:lnTo>
                    <a:lnTo>
                      <a:pt x="1797" y="880"/>
                    </a:lnTo>
                    <a:lnTo>
                      <a:pt x="1800" y="883"/>
                    </a:lnTo>
                    <a:lnTo>
                      <a:pt x="1802" y="883"/>
                    </a:lnTo>
                    <a:lnTo>
                      <a:pt x="1805" y="883"/>
                    </a:lnTo>
                    <a:lnTo>
                      <a:pt x="1807" y="885"/>
                    </a:lnTo>
                    <a:lnTo>
                      <a:pt x="1809" y="885"/>
                    </a:lnTo>
                    <a:lnTo>
                      <a:pt x="1812" y="887"/>
                    </a:lnTo>
                    <a:lnTo>
                      <a:pt x="1814" y="887"/>
                    </a:lnTo>
                    <a:lnTo>
                      <a:pt x="1817" y="887"/>
                    </a:lnTo>
                    <a:lnTo>
                      <a:pt x="1819" y="890"/>
                    </a:lnTo>
                    <a:lnTo>
                      <a:pt x="1822" y="890"/>
                    </a:lnTo>
                    <a:lnTo>
                      <a:pt x="1824" y="892"/>
                    </a:lnTo>
                    <a:lnTo>
                      <a:pt x="1826" y="892"/>
                    </a:lnTo>
                    <a:lnTo>
                      <a:pt x="1829" y="892"/>
                    </a:lnTo>
                    <a:lnTo>
                      <a:pt x="1831" y="895"/>
                    </a:lnTo>
                    <a:lnTo>
                      <a:pt x="1834" y="895"/>
                    </a:lnTo>
                    <a:lnTo>
                      <a:pt x="1836" y="897"/>
                    </a:lnTo>
                    <a:lnTo>
                      <a:pt x="1838" y="897"/>
                    </a:lnTo>
                    <a:lnTo>
                      <a:pt x="1841" y="897"/>
                    </a:lnTo>
                    <a:lnTo>
                      <a:pt x="1843" y="900"/>
                    </a:lnTo>
                    <a:lnTo>
                      <a:pt x="1846" y="900"/>
                    </a:lnTo>
                    <a:lnTo>
                      <a:pt x="1848" y="902"/>
                    </a:lnTo>
                    <a:lnTo>
                      <a:pt x="1851" y="902"/>
                    </a:lnTo>
                    <a:lnTo>
                      <a:pt x="1853" y="902"/>
                    </a:lnTo>
                    <a:lnTo>
                      <a:pt x="1855" y="904"/>
                    </a:lnTo>
                    <a:lnTo>
                      <a:pt x="1858" y="904"/>
                    </a:lnTo>
                    <a:lnTo>
                      <a:pt x="1860" y="907"/>
                    </a:lnTo>
                    <a:lnTo>
                      <a:pt x="1863" y="907"/>
                    </a:lnTo>
                    <a:lnTo>
                      <a:pt x="1865" y="907"/>
                    </a:lnTo>
                    <a:lnTo>
                      <a:pt x="1867" y="909"/>
                    </a:lnTo>
                    <a:lnTo>
                      <a:pt x="1870" y="909"/>
                    </a:lnTo>
                    <a:lnTo>
                      <a:pt x="1872" y="909"/>
                    </a:lnTo>
                    <a:lnTo>
                      <a:pt x="1875" y="912"/>
                    </a:lnTo>
                    <a:lnTo>
                      <a:pt x="1877" y="912"/>
                    </a:lnTo>
                    <a:lnTo>
                      <a:pt x="1879" y="912"/>
                    </a:lnTo>
                    <a:lnTo>
                      <a:pt x="1882" y="914"/>
                    </a:lnTo>
                    <a:lnTo>
                      <a:pt x="1884" y="914"/>
                    </a:lnTo>
                    <a:lnTo>
                      <a:pt x="1887" y="916"/>
                    </a:lnTo>
                    <a:lnTo>
                      <a:pt x="1889" y="916"/>
                    </a:lnTo>
                    <a:lnTo>
                      <a:pt x="1892" y="916"/>
                    </a:lnTo>
                    <a:lnTo>
                      <a:pt x="1894" y="919"/>
                    </a:lnTo>
                    <a:lnTo>
                      <a:pt x="1896" y="919"/>
                    </a:lnTo>
                    <a:lnTo>
                      <a:pt x="1899" y="919"/>
                    </a:lnTo>
                    <a:lnTo>
                      <a:pt x="1901" y="921"/>
                    </a:lnTo>
                    <a:lnTo>
                      <a:pt x="1904" y="921"/>
                    </a:lnTo>
                    <a:lnTo>
                      <a:pt x="1906" y="921"/>
                    </a:lnTo>
                    <a:lnTo>
                      <a:pt x="1908" y="924"/>
                    </a:lnTo>
                    <a:lnTo>
                      <a:pt x="1911" y="924"/>
                    </a:lnTo>
                    <a:lnTo>
                      <a:pt x="1913" y="924"/>
                    </a:lnTo>
                    <a:lnTo>
                      <a:pt x="1916" y="926"/>
                    </a:lnTo>
                    <a:lnTo>
                      <a:pt x="1918" y="926"/>
                    </a:lnTo>
                    <a:lnTo>
                      <a:pt x="1920" y="926"/>
                    </a:lnTo>
                    <a:lnTo>
                      <a:pt x="1923" y="928"/>
                    </a:lnTo>
                    <a:lnTo>
                      <a:pt x="1925" y="928"/>
                    </a:lnTo>
                    <a:lnTo>
                      <a:pt x="1928" y="928"/>
                    </a:lnTo>
                    <a:lnTo>
                      <a:pt x="1930" y="931"/>
                    </a:lnTo>
                    <a:lnTo>
                      <a:pt x="1933" y="931"/>
                    </a:lnTo>
                    <a:lnTo>
                      <a:pt x="1935" y="931"/>
                    </a:lnTo>
                    <a:lnTo>
                      <a:pt x="1937" y="933"/>
                    </a:lnTo>
                    <a:lnTo>
                      <a:pt x="1940" y="933"/>
                    </a:lnTo>
                    <a:lnTo>
                      <a:pt x="1942" y="933"/>
                    </a:lnTo>
                    <a:lnTo>
                      <a:pt x="1945" y="936"/>
                    </a:lnTo>
                    <a:lnTo>
                      <a:pt x="1947" y="936"/>
                    </a:lnTo>
                    <a:lnTo>
                      <a:pt x="1949" y="936"/>
                    </a:lnTo>
                    <a:lnTo>
                      <a:pt x="1952" y="938"/>
                    </a:lnTo>
                    <a:lnTo>
                      <a:pt x="1954" y="938"/>
                    </a:lnTo>
                    <a:lnTo>
                      <a:pt x="1957" y="938"/>
                    </a:lnTo>
                    <a:lnTo>
                      <a:pt x="1959" y="941"/>
                    </a:lnTo>
                    <a:lnTo>
                      <a:pt x="1961" y="941"/>
                    </a:lnTo>
                    <a:lnTo>
                      <a:pt x="1964" y="941"/>
                    </a:lnTo>
                    <a:lnTo>
                      <a:pt x="1966" y="943"/>
                    </a:lnTo>
                    <a:lnTo>
                      <a:pt x="1969" y="943"/>
                    </a:lnTo>
                    <a:lnTo>
                      <a:pt x="1971" y="943"/>
                    </a:lnTo>
                    <a:lnTo>
                      <a:pt x="1974" y="945"/>
                    </a:lnTo>
                    <a:lnTo>
                      <a:pt x="1976" y="945"/>
                    </a:lnTo>
                    <a:lnTo>
                      <a:pt x="1978" y="945"/>
                    </a:lnTo>
                    <a:lnTo>
                      <a:pt x="1981" y="948"/>
                    </a:lnTo>
                    <a:lnTo>
                      <a:pt x="1983" y="948"/>
                    </a:lnTo>
                    <a:lnTo>
                      <a:pt x="1986" y="948"/>
                    </a:lnTo>
                    <a:lnTo>
                      <a:pt x="1988" y="948"/>
                    </a:lnTo>
                    <a:lnTo>
                      <a:pt x="1990" y="950"/>
                    </a:lnTo>
                    <a:lnTo>
                      <a:pt x="1993" y="950"/>
                    </a:lnTo>
                    <a:lnTo>
                      <a:pt x="1995" y="950"/>
                    </a:lnTo>
                    <a:lnTo>
                      <a:pt x="1998" y="953"/>
                    </a:lnTo>
                    <a:lnTo>
                      <a:pt x="2000" y="953"/>
                    </a:lnTo>
                    <a:lnTo>
                      <a:pt x="2003" y="953"/>
                    </a:lnTo>
                    <a:lnTo>
                      <a:pt x="2005" y="955"/>
                    </a:lnTo>
                    <a:lnTo>
                      <a:pt x="2007" y="955"/>
                    </a:lnTo>
                    <a:lnTo>
                      <a:pt x="2010" y="955"/>
                    </a:lnTo>
                    <a:lnTo>
                      <a:pt x="2012" y="955"/>
                    </a:lnTo>
                    <a:lnTo>
                      <a:pt x="2015" y="957"/>
                    </a:lnTo>
                    <a:lnTo>
                      <a:pt x="2017" y="957"/>
                    </a:lnTo>
                  </a:path>
                </a:pathLst>
              </a:custGeom>
              <a:noFill/>
              <a:ln w="1270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" name="Freeform 14969"/>
              <p:cNvSpPr>
                <a:spLocks/>
              </p:cNvSpPr>
              <p:nvPr/>
            </p:nvSpPr>
            <p:spPr bwMode="auto">
              <a:xfrm>
                <a:off x="553083" y="2862236"/>
                <a:ext cx="2803025" cy="212363"/>
              </a:xfrm>
              <a:custGeom>
                <a:avLst/>
                <a:gdLst>
                  <a:gd name="T0" fmla="*/ 29 w 2017"/>
                  <a:gd name="T1" fmla="*/ 0 h 238"/>
                  <a:gd name="T2" fmla="*/ 63 w 2017"/>
                  <a:gd name="T3" fmla="*/ 0 h 238"/>
                  <a:gd name="T4" fmla="*/ 96 w 2017"/>
                  <a:gd name="T5" fmla="*/ 0 h 238"/>
                  <a:gd name="T6" fmla="*/ 130 w 2017"/>
                  <a:gd name="T7" fmla="*/ 0 h 238"/>
                  <a:gd name="T8" fmla="*/ 164 w 2017"/>
                  <a:gd name="T9" fmla="*/ 0 h 238"/>
                  <a:gd name="T10" fmla="*/ 198 w 2017"/>
                  <a:gd name="T11" fmla="*/ 0 h 238"/>
                  <a:gd name="T12" fmla="*/ 232 w 2017"/>
                  <a:gd name="T13" fmla="*/ 0 h 238"/>
                  <a:gd name="T14" fmla="*/ 265 w 2017"/>
                  <a:gd name="T15" fmla="*/ 0 h 238"/>
                  <a:gd name="T16" fmla="*/ 299 w 2017"/>
                  <a:gd name="T17" fmla="*/ 0 h 238"/>
                  <a:gd name="T18" fmla="*/ 333 w 2017"/>
                  <a:gd name="T19" fmla="*/ 0 h 238"/>
                  <a:gd name="T20" fmla="*/ 367 w 2017"/>
                  <a:gd name="T21" fmla="*/ 0 h 238"/>
                  <a:gd name="T22" fmla="*/ 400 w 2017"/>
                  <a:gd name="T23" fmla="*/ 0 h 238"/>
                  <a:gd name="T24" fmla="*/ 434 w 2017"/>
                  <a:gd name="T25" fmla="*/ 0 h 238"/>
                  <a:gd name="T26" fmla="*/ 468 w 2017"/>
                  <a:gd name="T27" fmla="*/ 0 h 238"/>
                  <a:gd name="T28" fmla="*/ 502 w 2017"/>
                  <a:gd name="T29" fmla="*/ 0 h 238"/>
                  <a:gd name="T30" fmla="*/ 536 w 2017"/>
                  <a:gd name="T31" fmla="*/ 0 h 238"/>
                  <a:gd name="T32" fmla="*/ 569 w 2017"/>
                  <a:gd name="T33" fmla="*/ 0 h 238"/>
                  <a:gd name="T34" fmla="*/ 603 w 2017"/>
                  <a:gd name="T35" fmla="*/ 0 h 238"/>
                  <a:gd name="T36" fmla="*/ 637 w 2017"/>
                  <a:gd name="T37" fmla="*/ 0 h 238"/>
                  <a:gd name="T38" fmla="*/ 671 w 2017"/>
                  <a:gd name="T39" fmla="*/ 0 h 238"/>
                  <a:gd name="T40" fmla="*/ 704 w 2017"/>
                  <a:gd name="T41" fmla="*/ 0 h 238"/>
                  <a:gd name="T42" fmla="*/ 738 w 2017"/>
                  <a:gd name="T43" fmla="*/ 0 h 238"/>
                  <a:gd name="T44" fmla="*/ 772 w 2017"/>
                  <a:gd name="T45" fmla="*/ 0 h 238"/>
                  <a:gd name="T46" fmla="*/ 806 w 2017"/>
                  <a:gd name="T47" fmla="*/ 0 h 238"/>
                  <a:gd name="T48" fmla="*/ 840 w 2017"/>
                  <a:gd name="T49" fmla="*/ 0 h 238"/>
                  <a:gd name="T50" fmla="*/ 873 w 2017"/>
                  <a:gd name="T51" fmla="*/ 0 h 238"/>
                  <a:gd name="T52" fmla="*/ 907 w 2017"/>
                  <a:gd name="T53" fmla="*/ 0 h 238"/>
                  <a:gd name="T54" fmla="*/ 941 w 2017"/>
                  <a:gd name="T55" fmla="*/ 0 h 238"/>
                  <a:gd name="T56" fmla="*/ 975 w 2017"/>
                  <a:gd name="T57" fmla="*/ 0 h 238"/>
                  <a:gd name="T58" fmla="*/ 1008 w 2017"/>
                  <a:gd name="T59" fmla="*/ 0 h 238"/>
                  <a:gd name="T60" fmla="*/ 1042 w 2017"/>
                  <a:gd name="T61" fmla="*/ 0 h 238"/>
                  <a:gd name="T62" fmla="*/ 1076 w 2017"/>
                  <a:gd name="T63" fmla="*/ 2 h 238"/>
                  <a:gd name="T64" fmla="*/ 1110 w 2017"/>
                  <a:gd name="T65" fmla="*/ 2 h 238"/>
                  <a:gd name="T66" fmla="*/ 1144 w 2017"/>
                  <a:gd name="T67" fmla="*/ 7 h 238"/>
                  <a:gd name="T68" fmla="*/ 1177 w 2017"/>
                  <a:gd name="T69" fmla="*/ 12 h 238"/>
                  <a:gd name="T70" fmla="*/ 1211 w 2017"/>
                  <a:gd name="T71" fmla="*/ 19 h 238"/>
                  <a:gd name="T72" fmla="*/ 1245 w 2017"/>
                  <a:gd name="T73" fmla="*/ 29 h 238"/>
                  <a:gd name="T74" fmla="*/ 1279 w 2017"/>
                  <a:gd name="T75" fmla="*/ 43 h 238"/>
                  <a:gd name="T76" fmla="*/ 1312 w 2017"/>
                  <a:gd name="T77" fmla="*/ 62 h 238"/>
                  <a:gd name="T78" fmla="*/ 1346 w 2017"/>
                  <a:gd name="T79" fmla="*/ 86 h 238"/>
                  <a:gd name="T80" fmla="*/ 1380 w 2017"/>
                  <a:gd name="T81" fmla="*/ 115 h 238"/>
                  <a:gd name="T82" fmla="*/ 1414 w 2017"/>
                  <a:gd name="T83" fmla="*/ 152 h 238"/>
                  <a:gd name="T84" fmla="*/ 1448 w 2017"/>
                  <a:gd name="T85" fmla="*/ 195 h 238"/>
                  <a:gd name="T86" fmla="*/ 1481 w 2017"/>
                  <a:gd name="T87" fmla="*/ 238 h 238"/>
                  <a:gd name="T88" fmla="*/ 1515 w 2017"/>
                  <a:gd name="T89" fmla="*/ 238 h 238"/>
                  <a:gd name="T90" fmla="*/ 1549 w 2017"/>
                  <a:gd name="T91" fmla="*/ 238 h 238"/>
                  <a:gd name="T92" fmla="*/ 1583 w 2017"/>
                  <a:gd name="T93" fmla="*/ 238 h 238"/>
                  <a:gd name="T94" fmla="*/ 1616 w 2017"/>
                  <a:gd name="T95" fmla="*/ 238 h 238"/>
                  <a:gd name="T96" fmla="*/ 1650 w 2017"/>
                  <a:gd name="T97" fmla="*/ 238 h 238"/>
                  <a:gd name="T98" fmla="*/ 1684 w 2017"/>
                  <a:gd name="T99" fmla="*/ 238 h 238"/>
                  <a:gd name="T100" fmla="*/ 1718 w 2017"/>
                  <a:gd name="T101" fmla="*/ 238 h 238"/>
                  <a:gd name="T102" fmla="*/ 1752 w 2017"/>
                  <a:gd name="T103" fmla="*/ 238 h 238"/>
                  <a:gd name="T104" fmla="*/ 1785 w 2017"/>
                  <a:gd name="T105" fmla="*/ 238 h 238"/>
                  <a:gd name="T106" fmla="*/ 1819 w 2017"/>
                  <a:gd name="T107" fmla="*/ 238 h 238"/>
                  <a:gd name="T108" fmla="*/ 1853 w 2017"/>
                  <a:gd name="T109" fmla="*/ 238 h 238"/>
                  <a:gd name="T110" fmla="*/ 1887 w 2017"/>
                  <a:gd name="T111" fmla="*/ 238 h 238"/>
                  <a:gd name="T112" fmla="*/ 1920 w 2017"/>
                  <a:gd name="T113" fmla="*/ 238 h 238"/>
                  <a:gd name="T114" fmla="*/ 1954 w 2017"/>
                  <a:gd name="T115" fmla="*/ 238 h 238"/>
                  <a:gd name="T116" fmla="*/ 1988 w 2017"/>
                  <a:gd name="T117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23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3" y="0"/>
                    </a:lnTo>
                    <a:lnTo>
                      <a:pt x="195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9" y="0"/>
                    </a:lnTo>
                    <a:lnTo>
                      <a:pt x="241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6" y="0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5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92" y="0"/>
                    </a:lnTo>
                    <a:lnTo>
                      <a:pt x="294" y="0"/>
                    </a:lnTo>
                    <a:lnTo>
                      <a:pt x="297" y="0"/>
                    </a:lnTo>
                    <a:lnTo>
                      <a:pt x="299" y="0"/>
                    </a:lnTo>
                    <a:lnTo>
                      <a:pt x="302" y="0"/>
                    </a:lnTo>
                    <a:lnTo>
                      <a:pt x="304" y="0"/>
                    </a:lnTo>
                    <a:lnTo>
                      <a:pt x="306" y="0"/>
                    </a:lnTo>
                    <a:lnTo>
                      <a:pt x="309" y="0"/>
                    </a:lnTo>
                    <a:lnTo>
                      <a:pt x="311" y="0"/>
                    </a:lnTo>
                    <a:lnTo>
                      <a:pt x="314" y="0"/>
                    </a:lnTo>
                    <a:lnTo>
                      <a:pt x="316" y="0"/>
                    </a:lnTo>
                    <a:lnTo>
                      <a:pt x="318" y="0"/>
                    </a:lnTo>
                    <a:lnTo>
                      <a:pt x="321" y="0"/>
                    </a:lnTo>
                    <a:lnTo>
                      <a:pt x="323" y="0"/>
                    </a:lnTo>
                    <a:lnTo>
                      <a:pt x="326" y="0"/>
                    </a:lnTo>
                    <a:lnTo>
                      <a:pt x="328" y="0"/>
                    </a:lnTo>
                    <a:lnTo>
                      <a:pt x="330" y="0"/>
                    </a:lnTo>
                    <a:lnTo>
                      <a:pt x="333" y="0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40" y="0"/>
                    </a:lnTo>
                    <a:lnTo>
                      <a:pt x="343" y="0"/>
                    </a:lnTo>
                    <a:lnTo>
                      <a:pt x="345" y="0"/>
                    </a:lnTo>
                    <a:lnTo>
                      <a:pt x="347" y="0"/>
                    </a:lnTo>
                    <a:lnTo>
                      <a:pt x="350" y="0"/>
                    </a:lnTo>
                    <a:lnTo>
                      <a:pt x="352" y="0"/>
                    </a:lnTo>
                    <a:lnTo>
                      <a:pt x="355" y="0"/>
                    </a:lnTo>
                    <a:lnTo>
                      <a:pt x="357" y="0"/>
                    </a:lnTo>
                    <a:lnTo>
                      <a:pt x="359" y="0"/>
                    </a:lnTo>
                    <a:lnTo>
                      <a:pt x="362" y="0"/>
                    </a:lnTo>
                    <a:lnTo>
                      <a:pt x="364" y="0"/>
                    </a:lnTo>
                    <a:lnTo>
                      <a:pt x="367" y="0"/>
                    </a:lnTo>
                    <a:lnTo>
                      <a:pt x="369" y="0"/>
                    </a:lnTo>
                    <a:lnTo>
                      <a:pt x="371" y="0"/>
                    </a:lnTo>
                    <a:lnTo>
                      <a:pt x="374" y="0"/>
                    </a:lnTo>
                    <a:lnTo>
                      <a:pt x="376" y="0"/>
                    </a:lnTo>
                    <a:lnTo>
                      <a:pt x="379" y="0"/>
                    </a:lnTo>
                    <a:lnTo>
                      <a:pt x="381" y="0"/>
                    </a:lnTo>
                    <a:lnTo>
                      <a:pt x="384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91" y="0"/>
                    </a:lnTo>
                    <a:lnTo>
                      <a:pt x="393" y="0"/>
                    </a:lnTo>
                    <a:lnTo>
                      <a:pt x="396" y="0"/>
                    </a:lnTo>
                    <a:lnTo>
                      <a:pt x="398" y="0"/>
                    </a:lnTo>
                    <a:lnTo>
                      <a:pt x="400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8" y="0"/>
                    </a:lnTo>
                    <a:lnTo>
                      <a:pt x="410" y="0"/>
                    </a:lnTo>
                    <a:lnTo>
                      <a:pt x="412" y="0"/>
                    </a:lnTo>
                    <a:lnTo>
                      <a:pt x="415" y="0"/>
                    </a:lnTo>
                    <a:lnTo>
                      <a:pt x="417" y="0"/>
                    </a:lnTo>
                    <a:lnTo>
                      <a:pt x="420" y="0"/>
                    </a:lnTo>
                    <a:lnTo>
                      <a:pt x="422" y="0"/>
                    </a:lnTo>
                    <a:lnTo>
                      <a:pt x="425" y="0"/>
                    </a:lnTo>
                    <a:lnTo>
                      <a:pt x="427" y="0"/>
                    </a:lnTo>
                    <a:lnTo>
                      <a:pt x="429" y="0"/>
                    </a:lnTo>
                    <a:lnTo>
                      <a:pt x="432" y="0"/>
                    </a:lnTo>
                    <a:lnTo>
                      <a:pt x="434" y="0"/>
                    </a:lnTo>
                    <a:lnTo>
                      <a:pt x="437" y="0"/>
                    </a:lnTo>
                    <a:lnTo>
                      <a:pt x="439" y="0"/>
                    </a:lnTo>
                    <a:lnTo>
                      <a:pt x="441" y="0"/>
                    </a:lnTo>
                    <a:lnTo>
                      <a:pt x="444" y="0"/>
                    </a:lnTo>
                    <a:lnTo>
                      <a:pt x="446" y="0"/>
                    </a:lnTo>
                    <a:lnTo>
                      <a:pt x="449" y="0"/>
                    </a:lnTo>
                    <a:lnTo>
                      <a:pt x="451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8" y="0"/>
                    </a:lnTo>
                    <a:lnTo>
                      <a:pt x="461" y="0"/>
                    </a:lnTo>
                    <a:lnTo>
                      <a:pt x="463" y="0"/>
                    </a:lnTo>
                    <a:lnTo>
                      <a:pt x="466" y="0"/>
                    </a:lnTo>
                    <a:lnTo>
                      <a:pt x="468" y="0"/>
                    </a:lnTo>
                    <a:lnTo>
                      <a:pt x="470" y="0"/>
                    </a:lnTo>
                    <a:lnTo>
                      <a:pt x="473" y="0"/>
                    </a:lnTo>
                    <a:lnTo>
                      <a:pt x="475" y="0"/>
                    </a:lnTo>
                    <a:lnTo>
                      <a:pt x="478" y="0"/>
                    </a:lnTo>
                    <a:lnTo>
                      <a:pt x="480" y="0"/>
                    </a:lnTo>
                    <a:lnTo>
                      <a:pt x="482" y="0"/>
                    </a:lnTo>
                    <a:lnTo>
                      <a:pt x="485" y="0"/>
                    </a:lnTo>
                    <a:lnTo>
                      <a:pt x="487" y="0"/>
                    </a:lnTo>
                    <a:lnTo>
                      <a:pt x="490" y="0"/>
                    </a:lnTo>
                    <a:lnTo>
                      <a:pt x="492" y="0"/>
                    </a:lnTo>
                    <a:lnTo>
                      <a:pt x="495" y="0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502" y="0"/>
                    </a:lnTo>
                    <a:lnTo>
                      <a:pt x="504" y="0"/>
                    </a:lnTo>
                    <a:lnTo>
                      <a:pt x="507" y="0"/>
                    </a:lnTo>
                    <a:lnTo>
                      <a:pt x="509" y="0"/>
                    </a:lnTo>
                    <a:lnTo>
                      <a:pt x="511" y="0"/>
                    </a:lnTo>
                    <a:lnTo>
                      <a:pt x="514" y="0"/>
                    </a:lnTo>
                    <a:lnTo>
                      <a:pt x="516" y="0"/>
                    </a:lnTo>
                    <a:lnTo>
                      <a:pt x="519" y="0"/>
                    </a:lnTo>
                    <a:lnTo>
                      <a:pt x="521" y="0"/>
                    </a:lnTo>
                    <a:lnTo>
                      <a:pt x="523" y="0"/>
                    </a:lnTo>
                    <a:lnTo>
                      <a:pt x="526" y="0"/>
                    </a:lnTo>
                    <a:lnTo>
                      <a:pt x="528" y="0"/>
                    </a:lnTo>
                    <a:lnTo>
                      <a:pt x="531" y="0"/>
                    </a:lnTo>
                    <a:lnTo>
                      <a:pt x="533" y="0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40" y="0"/>
                    </a:lnTo>
                    <a:lnTo>
                      <a:pt x="543" y="0"/>
                    </a:lnTo>
                    <a:lnTo>
                      <a:pt x="545" y="0"/>
                    </a:lnTo>
                    <a:lnTo>
                      <a:pt x="548" y="0"/>
                    </a:lnTo>
                    <a:lnTo>
                      <a:pt x="550" y="0"/>
                    </a:lnTo>
                    <a:lnTo>
                      <a:pt x="552" y="0"/>
                    </a:lnTo>
                    <a:lnTo>
                      <a:pt x="555" y="0"/>
                    </a:lnTo>
                    <a:lnTo>
                      <a:pt x="557" y="0"/>
                    </a:lnTo>
                    <a:lnTo>
                      <a:pt x="560" y="0"/>
                    </a:lnTo>
                    <a:lnTo>
                      <a:pt x="562" y="0"/>
                    </a:lnTo>
                    <a:lnTo>
                      <a:pt x="564" y="0"/>
                    </a:lnTo>
                    <a:lnTo>
                      <a:pt x="567" y="0"/>
                    </a:lnTo>
                    <a:lnTo>
                      <a:pt x="569" y="0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7" y="0"/>
                    </a:lnTo>
                    <a:lnTo>
                      <a:pt x="579" y="0"/>
                    </a:lnTo>
                    <a:lnTo>
                      <a:pt x="581" y="0"/>
                    </a:lnTo>
                    <a:lnTo>
                      <a:pt x="584" y="0"/>
                    </a:lnTo>
                    <a:lnTo>
                      <a:pt x="586" y="0"/>
                    </a:lnTo>
                    <a:lnTo>
                      <a:pt x="589" y="0"/>
                    </a:lnTo>
                    <a:lnTo>
                      <a:pt x="591" y="0"/>
                    </a:lnTo>
                    <a:lnTo>
                      <a:pt x="593" y="0"/>
                    </a:lnTo>
                    <a:lnTo>
                      <a:pt x="596" y="0"/>
                    </a:lnTo>
                    <a:lnTo>
                      <a:pt x="598" y="0"/>
                    </a:lnTo>
                    <a:lnTo>
                      <a:pt x="601" y="0"/>
                    </a:lnTo>
                    <a:lnTo>
                      <a:pt x="603" y="0"/>
                    </a:lnTo>
                    <a:lnTo>
                      <a:pt x="606" y="0"/>
                    </a:lnTo>
                    <a:lnTo>
                      <a:pt x="608" y="0"/>
                    </a:lnTo>
                    <a:lnTo>
                      <a:pt x="610" y="0"/>
                    </a:lnTo>
                    <a:lnTo>
                      <a:pt x="613" y="0"/>
                    </a:lnTo>
                    <a:lnTo>
                      <a:pt x="615" y="0"/>
                    </a:lnTo>
                    <a:lnTo>
                      <a:pt x="618" y="0"/>
                    </a:lnTo>
                    <a:lnTo>
                      <a:pt x="620" y="0"/>
                    </a:lnTo>
                    <a:lnTo>
                      <a:pt x="622" y="0"/>
                    </a:lnTo>
                    <a:lnTo>
                      <a:pt x="625" y="0"/>
                    </a:lnTo>
                    <a:lnTo>
                      <a:pt x="627" y="0"/>
                    </a:lnTo>
                    <a:lnTo>
                      <a:pt x="630" y="0"/>
                    </a:lnTo>
                    <a:lnTo>
                      <a:pt x="632" y="0"/>
                    </a:lnTo>
                    <a:lnTo>
                      <a:pt x="634" y="0"/>
                    </a:lnTo>
                    <a:lnTo>
                      <a:pt x="637" y="0"/>
                    </a:lnTo>
                    <a:lnTo>
                      <a:pt x="639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51" y="0"/>
                    </a:lnTo>
                    <a:lnTo>
                      <a:pt x="654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1" y="0"/>
                    </a:lnTo>
                    <a:lnTo>
                      <a:pt x="663" y="0"/>
                    </a:lnTo>
                    <a:lnTo>
                      <a:pt x="666" y="0"/>
                    </a:lnTo>
                    <a:lnTo>
                      <a:pt x="668" y="0"/>
                    </a:lnTo>
                    <a:lnTo>
                      <a:pt x="671" y="0"/>
                    </a:lnTo>
                    <a:lnTo>
                      <a:pt x="673" y="0"/>
                    </a:lnTo>
                    <a:lnTo>
                      <a:pt x="675" y="0"/>
                    </a:lnTo>
                    <a:lnTo>
                      <a:pt x="678" y="0"/>
                    </a:lnTo>
                    <a:lnTo>
                      <a:pt x="680" y="0"/>
                    </a:lnTo>
                    <a:lnTo>
                      <a:pt x="683" y="0"/>
                    </a:lnTo>
                    <a:lnTo>
                      <a:pt x="685" y="0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92" y="0"/>
                    </a:lnTo>
                    <a:lnTo>
                      <a:pt x="695" y="0"/>
                    </a:lnTo>
                    <a:lnTo>
                      <a:pt x="697" y="0"/>
                    </a:lnTo>
                    <a:lnTo>
                      <a:pt x="700" y="0"/>
                    </a:lnTo>
                    <a:lnTo>
                      <a:pt x="702" y="0"/>
                    </a:lnTo>
                    <a:lnTo>
                      <a:pt x="704" y="0"/>
                    </a:lnTo>
                    <a:lnTo>
                      <a:pt x="707" y="0"/>
                    </a:lnTo>
                    <a:lnTo>
                      <a:pt x="709" y="0"/>
                    </a:lnTo>
                    <a:lnTo>
                      <a:pt x="712" y="0"/>
                    </a:lnTo>
                    <a:lnTo>
                      <a:pt x="714" y="0"/>
                    </a:lnTo>
                    <a:lnTo>
                      <a:pt x="717" y="0"/>
                    </a:lnTo>
                    <a:lnTo>
                      <a:pt x="719" y="0"/>
                    </a:lnTo>
                    <a:lnTo>
                      <a:pt x="721" y="0"/>
                    </a:lnTo>
                    <a:lnTo>
                      <a:pt x="724" y="0"/>
                    </a:lnTo>
                    <a:lnTo>
                      <a:pt x="726" y="0"/>
                    </a:lnTo>
                    <a:lnTo>
                      <a:pt x="729" y="0"/>
                    </a:lnTo>
                    <a:lnTo>
                      <a:pt x="731" y="0"/>
                    </a:lnTo>
                    <a:lnTo>
                      <a:pt x="733" y="0"/>
                    </a:lnTo>
                    <a:lnTo>
                      <a:pt x="736" y="0"/>
                    </a:lnTo>
                    <a:lnTo>
                      <a:pt x="738" y="0"/>
                    </a:lnTo>
                    <a:lnTo>
                      <a:pt x="741" y="0"/>
                    </a:lnTo>
                    <a:lnTo>
                      <a:pt x="743" y="0"/>
                    </a:lnTo>
                    <a:lnTo>
                      <a:pt x="745" y="0"/>
                    </a:lnTo>
                    <a:lnTo>
                      <a:pt x="748" y="0"/>
                    </a:lnTo>
                    <a:lnTo>
                      <a:pt x="750" y="0"/>
                    </a:lnTo>
                    <a:lnTo>
                      <a:pt x="753" y="0"/>
                    </a:lnTo>
                    <a:lnTo>
                      <a:pt x="755" y="0"/>
                    </a:lnTo>
                    <a:lnTo>
                      <a:pt x="758" y="0"/>
                    </a:lnTo>
                    <a:lnTo>
                      <a:pt x="760" y="0"/>
                    </a:lnTo>
                    <a:lnTo>
                      <a:pt x="762" y="0"/>
                    </a:lnTo>
                    <a:lnTo>
                      <a:pt x="765" y="0"/>
                    </a:lnTo>
                    <a:lnTo>
                      <a:pt x="767" y="0"/>
                    </a:lnTo>
                    <a:lnTo>
                      <a:pt x="770" y="0"/>
                    </a:lnTo>
                    <a:lnTo>
                      <a:pt x="772" y="0"/>
                    </a:lnTo>
                    <a:lnTo>
                      <a:pt x="774" y="0"/>
                    </a:lnTo>
                    <a:lnTo>
                      <a:pt x="777" y="0"/>
                    </a:lnTo>
                    <a:lnTo>
                      <a:pt x="779" y="0"/>
                    </a:lnTo>
                    <a:lnTo>
                      <a:pt x="782" y="0"/>
                    </a:lnTo>
                    <a:lnTo>
                      <a:pt x="784" y="0"/>
                    </a:lnTo>
                    <a:lnTo>
                      <a:pt x="786" y="0"/>
                    </a:lnTo>
                    <a:lnTo>
                      <a:pt x="789" y="0"/>
                    </a:lnTo>
                    <a:lnTo>
                      <a:pt x="791" y="0"/>
                    </a:lnTo>
                    <a:lnTo>
                      <a:pt x="794" y="0"/>
                    </a:lnTo>
                    <a:lnTo>
                      <a:pt x="796" y="0"/>
                    </a:lnTo>
                    <a:lnTo>
                      <a:pt x="799" y="0"/>
                    </a:lnTo>
                    <a:lnTo>
                      <a:pt x="801" y="0"/>
                    </a:lnTo>
                    <a:lnTo>
                      <a:pt x="803" y="0"/>
                    </a:lnTo>
                    <a:lnTo>
                      <a:pt x="806" y="0"/>
                    </a:lnTo>
                    <a:lnTo>
                      <a:pt x="808" y="0"/>
                    </a:lnTo>
                    <a:lnTo>
                      <a:pt x="811" y="0"/>
                    </a:lnTo>
                    <a:lnTo>
                      <a:pt x="813" y="0"/>
                    </a:lnTo>
                    <a:lnTo>
                      <a:pt x="815" y="0"/>
                    </a:lnTo>
                    <a:lnTo>
                      <a:pt x="818" y="0"/>
                    </a:lnTo>
                    <a:lnTo>
                      <a:pt x="820" y="0"/>
                    </a:lnTo>
                    <a:lnTo>
                      <a:pt x="823" y="0"/>
                    </a:lnTo>
                    <a:lnTo>
                      <a:pt x="825" y="0"/>
                    </a:lnTo>
                    <a:lnTo>
                      <a:pt x="827" y="0"/>
                    </a:lnTo>
                    <a:lnTo>
                      <a:pt x="830" y="0"/>
                    </a:lnTo>
                    <a:lnTo>
                      <a:pt x="832" y="0"/>
                    </a:lnTo>
                    <a:lnTo>
                      <a:pt x="835" y="0"/>
                    </a:lnTo>
                    <a:lnTo>
                      <a:pt x="837" y="0"/>
                    </a:lnTo>
                    <a:lnTo>
                      <a:pt x="840" y="0"/>
                    </a:lnTo>
                    <a:lnTo>
                      <a:pt x="842" y="0"/>
                    </a:lnTo>
                    <a:lnTo>
                      <a:pt x="844" y="0"/>
                    </a:lnTo>
                    <a:lnTo>
                      <a:pt x="847" y="0"/>
                    </a:lnTo>
                    <a:lnTo>
                      <a:pt x="849" y="0"/>
                    </a:lnTo>
                    <a:lnTo>
                      <a:pt x="852" y="0"/>
                    </a:lnTo>
                    <a:lnTo>
                      <a:pt x="854" y="0"/>
                    </a:lnTo>
                    <a:lnTo>
                      <a:pt x="856" y="0"/>
                    </a:lnTo>
                    <a:lnTo>
                      <a:pt x="859" y="0"/>
                    </a:lnTo>
                    <a:lnTo>
                      <a:pt x="861" y="0"/>
                    </a:lnTo>
                    <a:lnTo>
                      <a:pt x="864" y="0"/>
                    </a:lnTo>
                    <a:lnTo>
                      <a:pt x="866" y="0"/>
                    </a:lnTo>
                    <a:lnTo>
                      <a:pt x="869" y="0"/>
                    </a:lnTo>
                    <a:lnTo>
                      <a:pt x="871" y="0"/>
                    </a:lnTo>
                    <a:lnTo>
                      <a:pt x="873" y="0"/>
                    </a:lnTo>
                    <a:lnTo>
                      <a:pt x="876" y="0"/>
                    </a:lnTo>
                    <a:lnTo>
                      <a:pt x="878" y="0"/>
                    </a:lnTo>
                    <a:lnTo>
                      <a:pt x="881" y="0"/>
                    </a:lnTo>
                    <a:lnTo>
                      <a:pt x="883" y="0"/>
                    </a:lnTo>
                    <a:lnTo>
                      <a:pt x="885" y="0"/>
                    </a:lnTo>
                    <a:lnTo>
                      <a:pt x="888" y="0"/>
                    </a:lnTo>
                    <a:lnTo>
                      <a:pt x="890" y="0"/>
                    </a:lnTo>
                    <a:lnTo>
                      <a:pt x="893" y="0"/>
                    </a:lnTo>
                    <a:lnTo>
                      <a:pt x="895" y="0"/>
                    </a:lnTo>
                    <a:lnTo>
                      <a:pt x="897" y="0"/>
                    </a:lnTo>
                    <a:lnTo>
                      <a:pt x="900" y="0"/>
                    </a:lnTo>
                    <a:lnTo>
                      <a:pt x="902" y="0"/>
                    </a:lnTo>
                    <a:lnTo>
                      <a:pt x="905" y="0"/>
                    </a:lnTo>
                    <a:lnTo>
                      <a:pt x="907" y="0"/>
                    </a:lnTo>
                    <a:lnTo>
                      <a:pt x="910" y="0"/>
                    </a:lnTo>
                    <a:lnTo>
                      <a:pt x="912" y="0"/>
                    </a:lnTo>
                    <a:lnTo>
                      <a:pt x="914" y="0"/>
                    </a:lnTo>
                    <a:lnTo>
                      <a:pt x="917" y="0"/>
                    </a:lnTo>
                    <a:lnTo>
                      <a:pt x="919" y="0"/>
                    </a:lnTo>
                    <a:lnTo>
                      <a:pt x="922" y="0"/>
                    </a:lnTo>
                    <a:lnTo>
                      <a:pt x="924" y="0"/>
                    </a:lnTo>
                    <a:lnTo>
                      <a:pt x="926" y="0"/>
                    </a:lnTo>
                    <a:lnTo>
                      <a:pt x="929" y="0"/>
                    </a:lnTo>
                    <a:lnTo>
                      <a:pt x="931" y="0"/>
                    </a:lnTo>
                    <a:lnTo>
                      <a:pt x="934" y="0"/>
                    </a:lnTo>
                    <a:lnTo>
                      <a:pt x="936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3" y="0"/>
                    </a:lnTo>
                    <a:lnTo>
                      <a:pt x="946" y="0"/>
                    </a:lnTo>
                    <a:lnTo>
                      <a:pt x="948" y="0"/>
                    </a:lnTo>
                    <a:lnTo>
                      <a:pt x="951" y="0"/>
                    </a:lnTo>
                    <a:lnTo>
                      <a:pt x="953" y="0"/>
                    </a:lnTo>
                    <a:lnTo>
                      <a:pt x="955" y="0"/>
                    </a:lnTo>
                    <a:lnTo>
                      <a:pt x="958" y="0"/>
                    </a:lnTo>
                    <a:lnTo>
                      <a:pt x="960" y="0"/>
                    </a:lnTo>
                    <a:lnTo>
                      <a:pt x="963" y="0"/>
                    </a:lnTo>
                    <a:lnTo>
                      <a:pt x="965" y="0"/>
                    </a:lnTo>
                    <a:lnTo>
                      <a:pt x="967" y="0"/>
                    </a:lnTo>
                    <a:lnTo>
                      <a:pt x="970" y="0"/>
                    </a:lnTo>
                    <a:lnTo>
                      <a:pt x="972" y="0"/>
                    </a:lnTo>
                    <a:lnTo>
                      <a:pt x="975" y="0"/>
                    </a:lnTo>
                    <a:lnTo>
                      <a:pt x="977" y="0"/>
                    </a:lnTo>
                    <a:lnTo>
                      <a:pt x="979" y="0"/>
                    </a:lnTo>
                    <a:lnTo>
                      <a:pt x="982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89" y="0"/>
                    </a:lnTo>
                    <a:lnTo>
                      <a:pt x="992" y="0"/>
                    </a:lnTo>
                    <a:lnTo>
                      <a:pt x="994" y="0"/>
                    </a:lnTo>
                    <a:lnTo>
                      <a:pt x="996" y="0"/>
                    </a:lnTo>
                    <a:lnTo>
                      <a:pt x="999" y="0"/>
                    </a:lnTo>
                    <a:lnTo>
                      <a:pt x="1001" y="0"/>
                    </a:lnTo>
                    <a:lnTo>
                      <a:pt x="1004" y="0"/>
                    </a:lnTo>
                    <a:lnTo>
                      <a:pt x="1006" y="0"/>
                    </a:lnTo>
                    <a:lnTo>
                      <a:pt x="1008" y="0"/>
                    </a:lnTo>
                    <a:lnTo>
                      <a:pt x="1011" y="0"/>
                    </a:lnTo>
                    <a:lnTo>
                      <a:pt x="1013" y="0"/>
                    </a:lnTo>
                    <a:lnTo>
                      <a:pt x="1016" y="0"/>
                    </a:lnTo>
                    <a:lnTo>
                      <a:pt x="1018" y="0"/>
                    </a:lnTo>
                    <a:lnTo>
                      <a:pt x="1021" y="0"/>
                    </a:lnTo>
                    <a:lnTo>
                      <a:pt x="1023" y="0"/>
                    </a:lnTo>
                    <a:lnTo>
                      <a:pt x="1025" y="0"/>
                    </a:lnTo>
                    <a:lnTo>
                      <a:pt x="1028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5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2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49" y="0"/>
                    </a:lnTo>
                    <a:lnTo>
                      <a:pt x="1052" y="0"/>
                    </a:lnTo>
                    <a:lnTo>
                      <a:pt x="1054" y="0"/>
                    </a:lnTo>
                    <a:lnTo>
                      <a:pt x="1057" y="0"/>
                    </a:lnTo>
                    <a:lnTo>
                      <a:pt x="1059" y="0"/>
                    </a:lnTo>
                    <a:lnTo>
                      <a:pt x="1062" y="2"/>
                    </a:lnTo>
                    <a:lnTo>
                      <a:pt x="1064" y="2"/>
                    </a:lnTo>
                    <a:lnTo>
                      <a:pt x="1066" y="2"/>
                    </a:lnTo>
                    <a:lnTo>
                      <a:pt x="1069" y="2"/>
                    </a:lnTo>
                    <a:lnTo>
                      <a:pt x="1071" y="2"/>
                    </a:lnTo>
                    <a:lnTo>
                      <a:pt x="1074" y="2"/>
                    </a:lnTo>
                    <a:lnTo>
                      <a:pt x="1076" y="2"/>
                    </a:lnTo>
                    <a:lnTo>
                      <a:pt x="1078" y="2"/>
                    </a:lnTo>
                    <a:lnTo>
                      <a:pt x="1081" y="2"/>
                    </a:lnTo>
                    <a:lnTo>
                      <a:pt x="1083" y="2"/>
                    </a:lnTo>
                    <a:lnTo>
                      <a:pt x="1086" y="2"/>
                    </a:lnTo>
                    <a:lnTo>
                      <a:pt x="1088" y="2"/>
                    </a:lnTo>
                    <a:lnTo>
                      <a:pt x="1090" y="2"/>
                    </a:lnTo>
                    <a:lnTo>
                      <a:pt x="1093" y="2"/>
                    </a:lnTo>
                    <a:lnTo>
                      <a:pt x="1095" y="2"/>
                    </a:lnTo>
                    <a:lnTo>
                      <a:pt x="1098" y="2"/>
                    </a:lnTo>
                    <a:lnTo>
                      <a:pt x="1100" y="2"/>
                    </a:lnTo>
                    <a:lnTo>
                      <a:pt x="1103" y="2"/>
                    </a:lnTo>
                    <a:lnTo>
                      <a:pt x="1105" y="2"/>
                    </a:lnTo>
                    <a:lnTo>
                      <a:pt x="1107" y="2"/>
                    </a:lnTo>
                    <a:lnTo>
                      <a:pt x="1110" y="2"/>
                    </a:lnTo>
                    <a:lnTo>
                      <a:pt x="1112" y="2"/>
                    </a:lnTo>
                    <a:lnTo>
                      <a:pt x="1115" y="4"/>
                    </a:lnTo>
                    <a:lnTo>
                      <a:pt x="1117" y="4"/>
                    </a:lnTo>
                    <a:lnTo>
                      <a:pt x="1119" y="4"/>
                    </a:lnTo>
                    <a:lnTo>
                      <a:pt x="1122" y="4"/>
                    </a:lnTo>
                    <a:lnTo>
                      <a:pt x="1124" y="4"/>
                    </a:lnTo>
                    <a:lnTo>
                      <a:pt x="1127" y="4"/>
                    </a:lnTo>
                    <a:lnTo>
                      <a:pt x="1129" y="4"/>
                    </a:lnTo>
                    <a:lnTo>
                      <a:pt x="1131" y="4"/>
                    </a:lnTo>
                    <a:lnTo>
                      <a:pt x="1134" y="4"/>
                    </a:lnTo>
                    <a:lnTo>
                      <a:pt x="1136" y="4"/>
                    </a:lnTo>
                    <a:lnTo>
                      <a:pt x="1139" y="4"/>
                    </a:lnTo>
                    <a:lnTo>
                      <a:pt x="1141" y="4"/>
                    </a:lnTo>
                    <a:lnTo>
                      <a:pt x="1144" y="7"/>
                    </a:lnTo>
                    <a:lnTo>
                      <a:pt x="1146" y="7"/>
                    </a:lnTo>
                    <a:lnTo>
                      <a:pt x="1148" y="7"/>
                    </a:lnTo>
                    <a:lnTo>
                      <a:pt x="1151" y="7"/>
                    </a:lnTo>
                    <a:lnTo>
                      <a:pt x="1153" y="7"/>
                    </a:lnTo>
                    <a:lnTo>
                      <a:pt x="1156" y="7"/>
                    </a:lnTo>
                    <a:lnTo>
                      <a:pt x="1158" y="7"/>
                    </a:lnTo>
                    <a:lnTo>
                      <a:pt x="1160" y="7"/>
                    </a:lnTo>
                    <a:lnTo>
                      <a:pt x="1163" y="9"/>
                    </a:lnTo>
                    <a:lnTo>
                      <a:pt x="1165" y="9"/>
                    </a:lnTo>
                    <a:lnTo>
                      <a:pt x="1168" y="9"/>
                    </a:lnTo>
                    <a:lnTo>
                      <a:pt x="1170" y="9"/>
                    </a:lnTo>
                    <a:lnTo>
                      <a:pt x="1173" y="9"/>
                    </a:lnTo>
                    <a:lnTo>
                      <a:pt x="1175" y="9"/>
                    </a:lnTo>
                    <a:lnTo>
                      <a:pt x="1177" y="12"/>
                    </a:lnTo>
                    <a:lnTo>
                      <a:pt x="1180" y="12"/>
                    </a:lnTo>
                    <a:lnTo>
                      <a:pt x="1182" y="12"/>
                    </a:lnTo>
                    <a:lnTo>
                      <a:pt x="1185" y="12"/>
                    </a:lnTo>
                    <a:lnTo>
                      <a:pt x="1187" y="12"/>
                    </a:lnTo>
                    <a:lnTo>
                      <a:pt x="1189" y="12"/>
                    </a:lnTo>
                    <a:lnTo>
                      <a:pt x="1192" y="14"/>
                    </a:lnTo>
                    <a:lnTo>
                      <a:pt x="1194" y="14"/>
                    </a:lnTo>
                    <a:lnTo>
                      <a:pt x="1197" y="14"/>
                    </a:lnTo>
                    <a:lnTo>
                      <a:pt x="1199" y="14"/>
                    </a:lnTo>
                    <a:lnTo>
                      <a:pt x="1201" y="17"/>
                    </a:lnTo>
                    <a:lnTo>
                      <a:pt x="1204" y="17"/>
                    </a:lnTo>
                    <a:lnTo>
                      <a:pt x="1206" y="17"/>
                    </a:lnTo>
                    <a:lnTo>
                      <a:pt x="1209" y="17"/>
                    </a:lnTo>
                    <a:lnTo>
                      <a:pt x="1211" y="19"/>
                    </a:lnTo>
                    <a:lnTo>
                      <a:pt x="1214" y="19"/>
                    </a:lnTo>
                    <a:lnTo>
                      <a:pt x="1216" y="19"/>
                    </a:lnTo>
                    <a:lnTo>
                      <a:pt x="1218" y="19"/>
                    </a:lnTo>
                    <a:lnTo>
                      <a:pt x="1221" y="21"/>
                    </a:lnTo>
                    <a:lnTo>
                      <a:pt x="1223" y="21"/>
                    </a:lnTo>
                    <a:lnTo>
                      <a:pt x="1226" y="21"/>
                    </a:lnTo>
                    <a:lnTo>
                      <a:pt x="1228" y="24"/>
                    </a:lnTo>
                    <a:lnTo>
                      <a:pt x="1230" y="24"/>
                    </a:lnTo>
                    <a:lnTo>
                      <a:pt x="1233" y="24"/>
                    </a:lnTo>
                    <a:lnTo>
                      <a:pt x="1235" y="24"/>
                    </a:lnTo>
                    <a:lnTo>
                      <a:pt x="1238" y="26"/>
                    </a:lnTo>
                    <a:lnTo>
                      <a:pt x="1240" y="26"/>
                    </a:lnTo>
                    <a:lnTo>
                      <a:pt x="1242" y="29"/>
                    </a:lnTo>
                    <a:lnTo>
                      <a:pt x="1245" y="29"/>
                    </a:lnTo>
                    <a:lnTo>
                      <a:pt x="1247" y="29"/>
                    </a:lnTo>
                    <a:lnTo>
                      <a:pt x="1250" y="31"/>
                    </a:lnTo>
                    <a:lnTo>
                      <a:pt x="1252" y="31"/>
                    </a:lnTo>
                    <a:lnTo>
                      <a:pt x="1255" y="31"/>
                    </a:lnTo>
                    <a:lnTo>
                      <a:pt x="1257" y="33"/>
                    </a:lnTo>
                    <a:lnTo>
                      <a:pt x="1259" y="33"/>
                    </a:lnTo>
                    <a:lnTo>
                      <a:pt x="1262" y="36"/>
                    </a:lnTo>
                    <a:lnTo>
                      <a:pt x="1264" y="36"/>
                    </a:lnTo>
                    <a:lnTo>
                      <a:pt x="1267" y="36"/>
                    </a:lnTo>
                    <a:lnTo>
                      <a:pt x="1269" y="38"/>
                    </a:lnTo>
                    <a:lnTo>
                      <a:pt x="1271" y="38"/>
                    </a:lnTo>
                    <a:lnTo>
                      <a:pt x="1274" y="41"/>
                    </a:lnTo>
                    <a:lnTo>
                      <a:pt x="1276" y="41"/>
                    </a:lnTo>
                    <a:lnTo>
                      <a:pt x="1279" y="43"/>
                    </a:lnTo>
                    <a:lnTo>
                      <a:pt x="1281" y="43"/>
                    </a:lnTo>
                    <a:lnTo>
                      <a:pt x="1284" y="45"/>
                    </a:lnTo>
                    <a:lnTo>
                      <a:pt x="1286" y="45"/>
                    </a:lnTo>
                    <a:lnTo>
                      <a:pt x="1288" y="48"/>
                    </a:lnTo>
                    <a:lnTo>
                      <a:pt x="1291" y="48"/>
                    </a:lnTo>
                    <a:lnTo>
                      <a:pt x="1293" y="50"/>
                    </a:lnTo>
                    <a:lnTo>
                      <a:pt x="1296" y="53"/>
                    </a:lnTo>
                    <a:lnTo>
                      <a:pt x="1298" y="53"/>
                    </a:lnTo>
                    <a:lnTo>
                      <a:pt x="1300" y="55"/>
                    </a:lnTo>
                    <a:lnTo>
                      <a:pt x="1303" y="55"/>
                    </a:lnTo>
                    <a:lnTo>
                      <a:pt x="1305" y="58"/>
                    </a:lnTo>
                    <a:lnTo>
                      <a:pt x="1308" y="58"/>
                    </a:lnTo>
                    <a:lnTo>
                      <a:pt x="1310" y="60"/>
                    </a:lnTo>
                    <a:lnTo>
                      <a:pt x="1312" y="62"/>
                    </a:lnTo>
                    <a:lnTo>
                      <a:pt x="1315" y="62"/>
                    </a:lnTo>
                    <a:lnTo>
                      <a:pt x="1317" y="65"/>
                    </a:lnTo>
                    <a:lnTo>
                      <a:pt x="1320" y="67"/>
                    </a:lnTo>
                    <a:lnTo>
                      <a:pt x="1322" y="67"/>
                    </a:lnTo>
                    <a:lnTo>
                      <a:pt x="1325" y="70"/>
                    </a:lnTo>
                    <a:lnTo>
                      <a:pt x="1327" y="72"/>
                    </a:lnTo>
                    <a:lnTo>
                      <a:pt x="1329" y="72"/>
                    </a:lnTo>
                    <a:lnTo>
                      <a:pt x="1332" y="74"/>
                    </a:lnTo>
                    <a:lnTo>
                      <a:pt x="1334" y="77"/>
                    </a:lnTo>
                    <a:lnTo>
                      <a:pt x="1337" y="79"/>
                    </a:lnTo>
                    <a:lnTo>
                      <a:pt x="1339" y="79"/>
                    </a:lnTo>
                    <a:lnTo>
                      <a:pt x="1341" y="82"/>
                    </a:lnTo>
                    <a:lnTo>
                      <a:pt x="1344" y="84"/>
                    </a:lnTo>
                    <a:lnTo>
                      <a:pt x="1346" y="86"/>
                    </a:lnTo>
                    <a:lnTo>
                      <a:pt x="1349" y="89"/>
                    </a:lnTo>
                    <a:lnTo>
                      <a:pt x="1351" y="89"/>
                    </a:lnTo>
                    <a:lnTo>
                      <a:pt x="1353" y="91"/>
                    </a:lnTo>
                    <a:lnTo>
                      <a:pt x="1356" y="94"/>
                    </a:lnTo>
                    <a:lnTo>
                      <a:pt x="1358" y="96"/>
                    </a:lnTo>
                    <a:lnTo>
                      <a:pt x="1361" y="99"/>
                    </a:lnTo>
                    <a:lnTo>
                      <a:pt x="1363" y="101"/>
                    </a:lnTo>
                    <a:lnTo>
                      <a:pt x="1366" y="103"/>
                    </a:lnTo>
                    <a:lnTo>
                      <a:pt x="1368" y="106"/>
                    </a:lnTo>
                    <a:lnTo>
                      <a:pt x="1370" y="106"/>
                    </a:lnTo>
                    <a:lnTo>
                      <a:pt x="1373" y="108"/>
                    </a:lnTo>
                    <a:lnTo>
                      <a:pt x="1375" y="111"/>
                    </a:lnTo>
                    <a:lnTo>
                      <a:pt x="1378" y="113"/>
                    </a:lnTo>
                    <a:lnTo>
                      <a:pt x="1380" y="115"/>
                    </a:lnTo>
                    <a:lnTo>
                      <a:pt x="1382" y="118"/>
                    </a:lnTo>
                    <a:lnTo>
                      <a:pt x="1385" y="120"/>
                    </a:lnTo>
                    <a:lnTo>
                      <a:pt x="1387" y="123"/>
                    </a:lnTo>
                    <a:lnTo>
                      <a:pt x="1390" y="125"/>
                    </a:lnTo>
                    <a:lnTo>
                      <a:pt x="1392" y="127"/>
                    </a:lnTo>
                    <a:lnTo>
                      <a:pt x="1394" y="130"/>
                    </a:lnTo>
                    <a:lnTo>
                      <a:pt x="1397" y="135"/>
                    </a:lnTo>
                    <a:lnTo>
                      <a:pt x="1399" y="137"/>
                    </a:lnTo>
                    <a:lnTo>
                      <a:pt x="1402" y="140"/>
                    </a:lnTo>
                    <a:lnTo>
                      <a:pt x="1404" y="142"/>
                    </a:lnTo>
                    <a:lnTo>
                      <a:pt x="1407" y="144"/>
                    </a:lnTo>
                    <a:lnTo>
                      <a:pt x="1409" y="147"/>
                    </a:lnTo>
                    <a:lnTo>
                      <a:pt x="1411" y="149"/>
                    </a:lnTo>
                    <a:lnTo>
                      <a:pt x="1414" y="152"/>
                    </a:lnTo>
                    <a:lnTo>
                      <a:pt x="1416" y="156"/>
                    </a:lnTo>
                    <a:lnTo>
                      <a:pt x="1419" y="159"/>
                    </a:lnTo>
                    <a:lnTo>
                      <a:pt x="1421" y="161"/>
                    </a:lnTo>
                    <a:lnTo>
                      <a:pt x="1423" y="164"/>
                    </a:lnTo>
                    <a:lnTo>
                      <a:pt x="1426" y="166"/>
                    </a:lnTo>
                    <a:lnTo>
                      <a:pt x="1428" y="171"/>
                    </a:lnTo>
                    <a:lnTo>
                      <a:pt x="1431" y="173"/>
                    </a:lnTo>
                    <a:lnTo>
                      <a:pt x="1433" y="176"/>
                    </a:lnTo>
                    <a:lnTo>
                      <a:pt x="1436" y="181"/>
                    </a:lnTo>
                    <a:lnTo>
                      <a:pt x="1438" y="183"/>
                    </a:lnTo>
                    <a:lnTo>
                      <a:pt x="1440" y="185"/>
                    </a:lnTo>
                    <a:lnTo>
                      <a:pt x="1443" y="188"/>
                    </a:lnTo>
                    <a:lnTo>
                      <a:pt x="1445" y="193"/>
                    </a:lnTo>
                    <a:lnTo>
                      <a:pt x="1448" y="195"/>
                    </a:lnTo>
                    <a:lnTo>
                      <a:pt x="1450" y="200"/>
                    </a:lnTo>
                    <a:lnTo>
                      <a:pt x="1452" y="202"/>
                    </a:lnTo>
                    <a:lnTo>
                      <a:pt x="1455" y="205"/>
                    </a:lnTo>
                    <a:lnTo>
                      <a:pt x="1457" y="210"/>
                    </a:lnTo>
                    <a:lnTo>
                      <a:pt x="1460" y="212"/>
                    </a:lnTo>
                    <a:lnTo>
                      <a:pt x="1462" y="217"/>
                    </a:lnTo>
                    <a:lnTo>
                      <a:pt x="1464" y="219"/>
                    </a:lnTo>
                    <a:lnTo>
                      <a:pt x="1467" y="224"/>
                    </a:lnTo>
                    <a:lnTo>
                      <a:pt x="1469" y="226"/>
                    </a:lnTo>
                    <a:lnTo>
                      <a:pt x="1472" y="231"/>
                    </a:lnTo>
                    <a:lnTo>
                      <a:pt x="1474" y="234"/>
                    </a:lnTo>
                    <a:lnTo>
                      <a:pt x="1477" y="238"/>
                    </a:lnTo>
                    <a:lnTo>
                      <a:pt x="1479" y="238"/>
                    </a:lnTo>
                    <a:lnTo>
                      <a:pt x="1481" y="238"/>
                    </a:lnTo>
                    <a:lnTo>
                      <a:pt x="1484" y="238"/>
                    </a:lnTo>
                    <a:lnTo>
                      <a:pt x="1486" y="238"/>
                    </a:lnTo>
                    <a:lnTo>
                      <a:pt x="1489" y="238"/>
                    </a:lnTo>
                    <a:lnTo>
                      <a:pt x="1491" y="238"/>
                    </a:lnTo>
                    <a:lnTo>
                      <a:pt x="1493" y="238"/>
                    </a:lnTo>
                    <a:lnTo>
                      <a:pt x="1496" y="238"/>
                    </a:lnTo>
                    <a:lnTo>
                      <a:pt x="1498" y="238"/>
                    </a:lnTo>
                    <a:lnTo>
                      <a:pt x="1501" y="238"/>
                    </a:lnTo>
                    <a:lnTo>
                      <a:pt x="1503" y="238"/>
                    </a:lnTo>
                    <a:lnTo>
                      <a:pt x="1505" y="238"/>
                    </a:lnTo>
                    <a:lnTo>
                      <a:pt x="1508" y="238"/>
                    </a:lnTo>
                    <a:lnTo>
                      <a:pt x="1510" y="238"/>
                    </a:lnTo>
                    <a:lnTo>
                      <a:pt x="1513" y="238"/>
                    </a:lnTo>
                    <a:lnTo>
                      <a:pt x="1515" y="238"/>
                    </a:lnTo>
                    <a:lnTo>
                      <a:pt x="1518" y="238"/>
                    </a:lnTo>
                    <a:lnTo>
                      <a:pt x="1520" y="238"/>
                    </a:lnTo>
                    <a:lnTo>
                      <a:pt x="1522" y="238"/>
                    </a:lnTo>
                    <a:lnTo>
                      <a:pt x="1525" y="238"/>
                    </a:lnTo>
                    <a:lnTo>
                      <a:pt x="1527" y="238"/>
                    </a:lnTo>
                    <a:lnTo>
                      <a:pt x="1530" y="238"/>
                    </a:lnTo>
                    <a:lnTo>
                      <a:pt x="1532" y="238"/>
                    </a:lnTo>
                    <a:lnTo>
                      <a:pt x="1534" y="238"/>
                    </a:lnTo>
                    <a:lnTo>
                      <a:pt x="1537" y="238"/>
                    </a:lnTo>
                    <a:lnTo>
                      <a:pt x="1539" y="238"/>
                    </a:lnTo>
                    <a:lnTo>
                      <a:pt x="1542" y="238"/>
                    </a:lnTo>
                    <a:lnTo>
                      <a:pt x="1544" y="238"/>
                    </a:lnTo>
                    <a:lnTo>
                      <a:pt x="1546" y="238"/>
                    </a:lnTo>
                    <a:lnTo>
                      <a:pt x="1549" y="238"/>
                    </a:lnTo>
                    <a:lnTo>
                      <a:pt x="1551" y="238"/>
                    </a:lnTo>
                    <a:lnTo>
                      <a:pt x="1554" y="238"/>
                    </a:lnTo>
                    <a:lnTo>
                      <a:pt x="1556" y="238"/>
                    </a:lnTo>
                    <a:lnTo>
                      <a:pt x="1559" y="238"/>
                    </a:lnTo>
                    <a:lnTo>
                      <a:pt x="1561" y="238"/>
                    </a:lnTo>
                    <a:lnTo>
                      <a:pt x="1563" y="238"/>
                    </a:lnTo>
                    <a:lnTo>
                      <a:pt x="1566" y="238"/>
                    </a:lnTo>
                    <a:lnTo>
                      <a:pt x="1568" y="238"/>
                    </a:lnTo>
                    <a:lnTo>
                      <a:pt x="1571" y="238"/>
                    </a:lnTo>
                    <a:lnTo>
                      <a:pt x="1573" y="238"/>
                    </a:lnTo>
                    <a:lnTo>
                      <a:pt x="1575" y="238"/>
                    </a:lnTo>
                    <a:lnTo>
                      <a:pt x="1578" y="238"/>
                    </a:lnTo>
                    <a:lnTo>
                      <a:pt x="1580" y="238"/>
                    </a:lnTo>
                    <a:lnTo>
                      <a:pt x="1583" y="238"/>
                    </a:lnTo>
                    <a:lnTo>
                      <a:pt x="1585" y="238"/>
                    </a:lnTo>
                    <a:lnTo>
                      <a:pt x="1588" y="238"/>
                    </a:lnTo>
                    <a:lnTo>
                      <a:pt x="1590" y="238"/>
                    </a:lnTo>
                    <a:lnTo>
                      <a:pt x="1592" y="238"/>
                    </a:lnTo>
                    <a:lnTo>
                      <a:pt x="1595" y="238"/>
                    </a:lnTo>
                    <a:lnTo>
                      <a:pt x="1597" y="238"/>
                    </a:lnTo>
                    <a:lnTo>
                      <a:pt x="1600" y="238"/>
                    </a:lnTo>
                    <a:lnTo>
                      <a:pt x="1602" y="238"/>
                    </a:lnTo>
                    <a:lnTo>
                      <a:pt x="1604" y="238"/>
                    </a:lnTo>
                    <a:lnTo>
                      <a:pt x="1607" y="238"/>
                    </a:lnTo>
                    <a:lnTo>
                      <a:pt x="1609" y="238"/>
                    </a:lnTo>
                    <a:lnTo>
                      <a:pt x="1612" y="238"/>
                    </a:lnTo>
                    <a:lnTo>
                      <a:pt x="1614" y="238"/>
                    </a:lnTo>
                    <a:lnTo>
                      <a:pt x="1616" y="238"/>
                    </a:lnTo>
                    <a:lnTo>
                      <a:pt x="1619" y="238"/>
                    </a:lnTo>
                    <a:lnTo>
                      <a:pt x="1621" y="238"/>
                    </a:lnTo>
                    <a:lnTo>
                      <a:pt x="1624" y="238"/>
                    </a:lnTo>
                    <a:lnTo>
                      <a:pt x="1626" y="238"/>
                    </a:lnTo>
                    <a:lnTo>
                      <a:pt x="1629" y="238"/>
                    </a:lnTo>
                    <a:lnTo>
                      <a:pt x="1631" y="238"/>
                    </a:lnTo>
                    <a:lnTo>
                      <a:pt x="1633" y="238"/>
                    </a:lnTo>
                    <a:lnTo>
                      <a:pt x="1636" y="238"/>
                    </a:lnTo>
                    <a:lnTo>
                      <a:pt x="1638" y="238"/>
                    </a:lnTo>
                    <a:lnTo>
                      <a:pt x="1641" y="238"/>
                    </a:lnTo>
                    <a:lnTo>
                      <a:pt x="1643" y="238"/>
                    </a:lnTo>
                    <a:lnTo>
                      <a:pt x="1645" y="238"/>
                    </a:lnTo>
                    <a:lnTo>
                      <a:pt x="1648" y="238"/>
                    </a:lnTo>
                    <a:lnTo>
                      <a:pt x="1650" y="238"/>
                    </a:lnTo>
                    <a:lnTo>
                      <a:pt x="1653" y="238"/>
                    </a:lnTo>
                    <a:lnTo>
                      <a:pt x="1655" y="238"/>
                    </a:lnTo>
                    <a:lnTo>
                      <a:pt x="1657" y="238"/>
                    </a:lnTo>
                    <a:lnTo>
                      <a:pt x="1660" y="238"/>
                    </a:lnTo>
                    <a:lnTo>
                      <a:pt x="1662" y="238"/>
                    </a:lnTo>
                    <a:lnTo>
                      <a:pt x="1665" y="238"/>
                    </a:lnTo>
                    <a:lnTo>
                      <a:pt x="1667" y="238"/>
                    </a:lnTo>
                    <a:lnTo>
                      <a:pt x="1670" y="238"/>
                    </a:lnTo>
                    <a:lnTo>
                      <a:pt x="1672" y="238"/>
                    </a:lnTo>
                    <a:lnTo>
                      <a:pt x="1674" y="238"/>
                    </a:lnTo>
                    <a:lnTo>
                      <a:pt x="1677" y="238"/>
                    </a:lnTo>
                    <a:lnTo>
                      <a:pt x="1679" y="238"/>
                    </a:lnTo>
                    <a:lnTo>
                      <a:pt x="1682" y="238"/>
                    </a:lnTo>
                    <a:lnTo>
                      <a:pt x="1684" y="238"/>
                    </a:lnTo>
                    <a:lnTo>
                      <a:pt x="1686" y="238"/>
                    </a:lnTo>
                    <a:lnTo>
                      <a:pt x="1689" y="238"/>
                    </a:lnTo>
                    <a:lnTo>
                      <a:pt x="1691" y="238"/>
                    </a:lnTo>
                    <a:lnTo>
                      <a:pt x="1694" y="238"/>
                    </a:lnTo>
                    <a:lnTo>
                      <a:pt x="1696" y="238"/>
                    </a:lnTo>
                    <a:lnTo>
                      <a:pt x="1698" y="238"/>
                    </a:lnTo>
                    <a:lnTo>
                      <a:pt x="1701" y="238"/>
                    </a:lnTo>
                    <a:lnTo>
                      <a:pt x="1703" y="238"/>
                    </a:lnTo>
                    <a:lnTo>
                      <a:pt x="1706" y="238"/>
                    </a:lnTo>
                    <a:lnTo>
                      <a:pt x="1708" y="238"/>
                    </a:lnTo>
                    <a:lnTo>
                      <a:pt x="1711" y="238"/>
                    </a:lnTo>
                    <a:lnTo>
                      <a:pt x="1713" y="238"/>
                    </a:lnTo>
                    <a:lnTo>
                      <a:pt x="1715" y="238"/>
                    </a:lnTo>
                    <a:lnTo>
                      <a:pt x="1718" y="238"/>
                    </a:lnTo>
                    <a:lnTo>
                      <a:pt x="1720" y="238"/>
                    </a:lnTo>
                    <a:lnTo>
                      <a:pt x="1723" y="238"/>
                    </a:lnTo>
                    <a:lnTo>
                      <a:pt x="1725" y="238"/>
                    </a:lnTo>
                    <a:lnTo>
                      <a:pt x="1727" y="238"/>
                    </a:lnTo>
                    <a:lnTo>
                      <a:pt x="1730" y="238"/>
                    </a:lnTo>
                    <a:lnTo>
                      <a:pt x="1732" y="238"/>
                    </a:lnTo>
                    <a:lnTo>
                      <a:pt x="1735" y="238"/>
                    </a:lnTo>
                    <a:lnTo>
                      <a:pt x="1737" y="238"/>
                    </a:lnTo>
                    <a:lnTo>
                      <a:pt x="1740" y="238"/>
                    </a:lnTo>
                    <a:lnTo>
                      <a:pt x="1742" y="238"/>
                    </a:lnTo>
                    <a:lnTo>
                      <a:pt x="1744" y="238"/>
                    </a:lnTo>
                    <a:lnTo>
                      <a:pt x="1747" y="238"/>
                    </a:lnTo>
                    <a:lnTo>
                      <a:pt x="1749" y="238"/>
                    </a:lnTo>
                    <a:lnTo>
                      <a:pt x="1752" y="238"/>
                    </a:lnTo>
                    <a:lnTo>
                      <a:pt x="1754" y="238"/>
                    </a:lnTo>
                    <a:lnTo>
                      <a:pt x="1756" y="238"/>
                    </a:lnTo>
                    <a:lnTo>
                      <a:pt x="1759" y="238"/>
                    </a:lnTo>
                    <a:lnTo>
                      <a:pt x="1761" y="238"/>
                    </a:lnTo>
                    <a:lnTo>
                      <a:pt x="1764" y="238"/>
                    </a:lnTo>
                    <a:lnTo>
                      <a:pt x="1766" y="238"/>
                    </a:lnTo>
                    <a:lnTo>
                      <a:pt x="1768" y="238"/>
                    </a:lnTo>
                    <a:lnTo>
                      <a:pt x="1771" y="238"/>
                    </a:lnTo>
                    <a:lnTo>
                      <a:pt x="1773" y="238"/>
                    </a:lnTo>
                    <a:lnTo>
                      <a:pt x="1776" y="238"/>
                    </a:lnTo>
                    <a:lnTo>
                      <a:pt x="1778" y="238"/>
                    </a:lnTo>
                    <a:lnTo>
                      <a:pt x="1781" y="238"/>
                    </a:lnTo>
                    <a:lnTo>
                      <a:pt x="1783" y="238"/>
                    </a:lnTo>
                    <a:lnTo>
                      <a:pt x="1785" y="238"/>
                    </a:lnTo>
                    <a:lnTo>
                      <a:pt x="1788" y="238"/>
                    </a:lnTo>
                    <a:lnTo>
                      <a:pt x="1790" y="238"/>
                    </a:lnTo>
                    <a:lnTo>
                      <a:pt x="1793" y="238"/>
                    </a:lnTo>
                    <a:lnTo>
                      <a:pt x="1795" y="238"/>
                    </a:lnTo>
                    <a:lnTo>
                      <a:pt x="1797" y="238"/>
                    </a:lnTo>
                    <a:lnTo>
                      <a:pt x="1800" y="238"/>
                    </a:lnTo>
                    <a:lnTo>
                      <a:pt x="1802" y="238"/>
                    </a:lnTo>
                    <a:lnTo>
                      <a:pt x="1805" y="238"/>
                    </a:lnTo>
                    <a:lnTo>
                      <a:pt x="1807" y="238"/>
                    </a:lnTo>
                    <a:lnTo>
                      <a:pt x="1809" y="238"/>
                    </a:lnTo>
                    <a:lnTo>
                      <a:pt x="1812" y="238"/>
                    </a:lnTo>
                    <a:lnTo>
                      <a:pt x="1814" y="238"/>
                    </a:lnTo>
                    <a:lnTo>
                      <a:pt x="1817" y="238"/>
                    </a:lnTo>
                    <a:lnTo>
                      <a:pt x="1819" y="238"/>
                    </a:lnTo>
                    <a:lnTo>
                      <a:pt x="1822" y="238"/>
                    </a:lnTo>
                    <a:lnTo>
                      <a:pt x="1824" y="238"/>
                    </a:lnTo>
                    <a:lnTo>
                      <a:pt x="1826" y="238"/>
                    </a:lnTo>
                    <a:lnTo>
                      <a:pt x="1829" y="238"/>
                    </a:lnTo>
                    <a:lnTo>
                      <a:pt x="1831" y="238"/>
                    </a:lnTo>
                    <a:lnTo>
                      <a:pt x="1834" y="238"/>
                    </a:lnTo>
                    <a:lnTo>
                      <a:pt x="1836" y="238"/>
                    </a:lnTo>
                    <a:lnTo>
                      <a:pt x="1838" y="238"/>
                    </a:lnTo>
                    <a:lnTo>
                      <a:pt x="1841" y="238"/>
                    </a:lnTo>
                    <a:lnTo>
                      <a:pt x="1843" y="238"/>
                    </a:lnTo>
                    <a:lnTo>
                      <a:pt x="1846" y="238"/>
                    </a:lnTo>
                    <a:lnTo>
                      <a:pt x="1848" y="238"/>
                    </a:lnTo>
                    <a:lnTo>
                      <a:pt x="1851" y="238"/>
                    </a:lnTo>
                    <a:lnTo>
                      <a:pt x="1853" y="238"/>
                    </a:lnTo>
                    <a:lnTo>
                      <a:pt x="1855" y="238"/>
                    </a:lnTo>
                    <a:lnTo>
                      <a:pt x="1858" y="238"/>
                    </a:lnTo>
                    <a:lnTo>
                      <a:pt x="1860" y="238"/>
                    </a:lnTo>
                    <a:lnTo>
                      <a:pt x="1863" y="238"/>
                    </a:lnTo>
                    <a:lnTo>
                      <a:pt x="1865" y="238"/>
                    </a:lnTo>
                    <a:lnTo>
                      <a:pt x="1867" y="238"/>
                    </a:lnTo>
                    <a:lnTo>
                      <a:pt x="1870" y="238"/>
                    </a:lnTo>
                    <a:lnTo>
                      <a:pt x="1872" y="238"/>
                    </a:lnTo>
                    <a:lnTo>
                      <a:pt x="1875" y="238"/>
                    </a:lnTo>
                    <a:lnTo>
                      <a:pt x="1877" y="238"/>
                    </a:lnTo>
                    <a:lnTo>
                      <a:pt x="1879" y="238"/>
                    </a:lnTo>
                    <a:lnTo>
                      <a:pt x="1882" y="238"/>
                    </a:lnTo>
                    <a:lnTo>
                      <a:pt x="1884" y="238"/>
                    </a:lnTo>
                    <a:lnTo>
                      <a:pt x="1887" y="238"/>
                    </a:lnTo>
                    <a:lnTo>
                      <a:pt x="1889" y="238"/>
                    </a:lnTo>
                    <a:lnTo>
                      <a:pt x="1892" y="238"/>
                    </a:lnTo>
                    <a:lnTo>
                      <a:pt x="1894" y="238"/>
                    </a:lnTo>
                    <a:lnTo>
                      <a:pt x="1896" y="238"/>
                    </a:lnTo>
                    <a:lnTo>
                      <a:pt x="1899" y="238"/>
                    </a:lnTo>
                    <a:lnTo>
                      <a:pt x="1901" y="238"/>
                    </a:lnTo>
                    <a:lnTo>
                      <a:pt x="1904" y="238"/>
                    </a:lnTo>
                    <a:lnTo>
                      <a:pt x="1906" y="238"/>
                    </a:lnTo>
                    <a:lnTo>
                      <a:pt x="1908" y="238"/>
                    </a:lnTo>
                    <a:lnTo>
                      <a:pt x="1911" y="238"/>
                    </a:lnTo>
                    <a:lnTo>
                      <a:pt x="1913" y="238"/>
                    </a:lnTo>
                    <a:lnTo>
                      <a:pt x="1916" y="238"/>
                    </a:lnTo>
                    <a:lnTo>
                      <a:pt x="1918" y="238"/>
                    </a:lnTo>
                    <a:lnTo>
                      <a:pt x="1920" y="238"/>
                    </a:lnTo>
                    <a:lnTo>
                      <a:pt x="1923" y="238"/>
                    </a:lnTo>
                    <a:lnTo>
                      <a:pt x="1925" y="238"/>
                    </a:lnTo>
                    <a:lnTo>
                      <a:pt x="1928" y="238"/>
                    </a:lnTo>
                    <a:lnTo>
                      <a:pt x="1930" y="238"/>
                    </a:lnTo>
                    <a:lnTo>
                      <a:pt x="1933" y="238"/>
                    </a:lnTo>
                    <a:lnTo>
                      <a:pt x="1935" y="238"/>
                    </a:lnTo>
                    <a:lnTo>
                      <a:pt x="1937" y="238"/>
                    </a:lnTo>
                    <a:lnTo>
                      <a:pt x="1940" y="238"/>
                    </a:lnTo>
                    <a:lnTo>
                      <a:pt x="1942" y="238"/>
                    </a:lnTo>
                    <a:lnTo>
                      <a:pt x="1945" y="238"/>
                    </a:lnTo>
                    <a:lnTo>
                      <a:pt x="1947" y="238"/>
                    </a:lnTo>
                    <a:lnTo>
                      <a:pt x="1949" y="238"/>
                    </a:lnTo>
                    <a:lnTo>
                      <a:pt x="1952" y="238"/>
                    </a:lnTo>
                    <a:lnTo>
                      <a:pt x="1954" y="238"/>
                    </a:lnTo>
                    <a:lnTo>
                      <a:pt x="1957" y="238"/>
                    </a:lnTo>
                    <a:lnTo>
                      <a:pt x="1959" y="238"/>
                    </a:lnTo>
                    <a:lnTo>
                      <a:pt x="1961" y="238"/>
                    </a:lnTo>
                    <a:lnTo>
                      <a:pt x="1964" y="238"/>
                    </a:lnTo>
                    <a:lnTo>
                      <a:pt x="1966" y="238"/>
                    </a:lnTo>
                    <a:lnTo>
                      <a:pt x="1969" y="238"/>
                    </a:lnTo>
                    <a:lnTo>
                      <a:pt x="1971" y="238"/>
                    </a:lnTo>
                    <a:lnTo>
                      <a:pt x="1974" y="238"/>
                    </a:lnTo>
                    <a:lnTo>
                      <a:pt x="1976" y="238"/>
                    </a:lnTo>
                    <a:lnTo>
                      <a:pt x="1978" y="238"/>
                    </a:lnTo>
                    <a:lnTo>
                      <a:pt x="1981" y="238"/>
                    </a:lnTo>
                    <a:lnTo>
                      <a:pt x="1983" y="238"/>
                    </a:lnTo>
                    <a:lnTo>
                      <a:pt x="1986" y="238"/>
                    </a:lnTo>
                    <a:lnTo>
                      <a:pt x="1988" y="238"/>
                    </a:lnTo>
                    <a:lnTo>
                      <a:pt x="1990" y="238"/>
                    </a:lnTo>
                    <a:lnTo>
                      <a:pt x="1993" y="238"/>
                    </a:lnTo>
                    <a:lnTo>
                      <a:pt x="1995" y="238"/>
                    </a:lnTo>
                    <a:lnTo>
                      <a:pt x="1998" y="238"/>
                    </a:lnTo>
                    <a:lnTo>
                      <a:pt x="2000" y="238"/>
                    </a:lnTo>
                    <a:lnTo>
                      <a:pt x="2003" y="238"/>
                    </a:lnTo>
                    <a:lnTo>
                      <a:pt x="2005" y="238"/>
                    </a:lnTo>
                    <a:lnTo>
                      <a:pt x="2007" y="238"/>
                    </a:lnTo>
                    <a:lnTo>
                      <a:pt x="2010" y="238"/>
                    </a:lnTo>
                    <a:lnTo>
                      <a:pt x="2012" y="238"/>
                    </a:lnTo>
                    <a:lnTo>
                      <a:pt x="2015" y="238"/>
                    </a:lnTo>
                    <a:lnTo>
                      <a:pt x="2017" y="238"/>
                    </a:lnTo>
                  </a:path>
                </a:pathLst>
              </a:custGeom>
              <a:noFill/>
              <a:ln w="11176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" name="Freeform 14970"/>
              <p:cNvSpPr>
                <a:spLocks/>
              </p:cNvSpPr>
              <p:nvPr/>
            </p:nvSpPr>
            <p:spPr bwMode="auto">
              <a:xfrm>
                <a:off x="553083" y="2599012"/>
                <a:ext cx="2803025" cy="475587"/>
              </a:xfrm>
              <a:custGeom>
                <a:avLst/>
                <a:gdLst>
                  <a:gd name="T0" fmla="*/ 29 w 2017"/>
                  <a:gd name="T1" fmla="*/ 533 h 533"/>
                  <a:gd name="T2" fmla="*/ 63 w 2017"/>
                  <a:gd name="T3" fmla="*/ 533 h 533"/>
                  <a:gd name="T4" fmla="*/ 96 w 2017"/>
                  <a:gd name="T5" fmla="*/ 533 h 533"/>
                  <a:gd name="T6" fmla="*/ 130 w 2017"/>
                  <a:gd name="T7" fmla="*/ 533 h 533"/>
                  <a:gd name="T8" fmla="*/ 164 w 2017"/>
                  <a:gd name="T9" fmla="*/ 533 h 533"/>
                  <a:gd name="T10" fmla="*/ 198 w 2017"/>
                  <a:gd name="T11" fmla="*/ 533 h 533"/>
                  <a:gd name="T12" fmla="*/ 232 w 2017"/>
                  <a:gd name="T13" fmla="*/ 533 h 533"/>
                  <a:gd name="T14" fmla="*/ 265 w 2017"/>
                  <a:gd name="T15" fmla="*/ 533 h 533"/>
                  <a:gd name="T16" fmla="*/ 299 w 2017"/>
                  <a:gd name="T17" fmla="*/ 533 h 533"/>
                  <a:gd name="T18" fmla="*/ 333 w 2017"/>
                  <a:gd name="T19" fmla="*/ 533 h 533"/>
                  <a:gd name="T20" fmla="*/ 367 w 2017"/>
                  <a:gd name="T21" fmla="*/ 533 h 533"/>
                  <a:gd name="T22" fmla="*/ 400 w 2017"/>
                  <a:gd name="T23" fmla="*/ 533 h 533"/>
                  <a:gd name="T24" fmla="*/ 434 w 2017"/>
                  <a:gd name="T25" fmla="*/ 533 h 533"/>
                  <a:gd name="T26" fmla="*/ 468 w 2017"/>
                  <a:gd name="T27" fmla="*/ 533 h 533"/>
                  <a:gd name="T28" fmla="*/ 502 w 2017"/>
                  <a:gd name="T29" fmla="*/ 533 h 533"/>
                  <a:gd name="T30" fmla="*/ 536 w 2017"/>
                  <a:gd name="T31" fmla="*/ 533 h 533"/>
                  <a:gd name="T32" fmla="*/ 569 w 2017"/>
                  <a:gd name="T33" fmla="*/ 533 h 533"/>
                  <a:gd name="T34" fmla="*/ 603 w 2017"/>
                  <a:gd name="T35" fmla="*/ 533 h 533"/>
                  <a:gd name="T36" fmla="*/ 637 w 2017"/>
                  <a:gd name="T37" fmla="*/ 533 h 533"/>
                  <a:gd name="T38" fmla="*/ 671 w 2017"/>
                  <a:gd name="T39" fmla="*/ 533 h 533"/>
                  <a:gd name="T40" fmla="*/ 704 w 2017"/>
                  <a:gd name="T41" fmla="*/ 533 h 533"/>
                  <a:gd name="T42" fmla="*/ 738 w 2017"/>
                  <a:gd name="T43" fmla="*/ 533 h 533"/>
                  <a:gd name="T44" fmla="*/ 772 w 2017"/>
                  <a:gd name="T45" fmla="*/ 533 h 533"/>
                  <a:gd name="T46" fmla="*/ 806 w 2017"/>
                  <a:gd name="T47" fmla="*/ 533 h 533"/>
                  <a:gd name="T48" fmla="*/ 840 w 2017"/>
                  <a:gd name="T49" fmla="*/ 533 h 533"/>
                  <a:gd name="T50" fmla="*/ 873 w 2017"/>
                  <a:gd name="T51" fmla="*/ 533 h 533"/>
                  <a:gd name="T52" fmla="*/ 907 w 2017"/>
                  <a:gd name="T53" fmla="*/ 533 h 533"/>
                  <a:gd name="T54" fmla="*/ 941 w 2017"/>
                  <a:gd name="T55" fmla="*/ 533 h 533"/>
                  <a:gd name="T56" fmla="*/ 975 w 2017"/>
                  <a:gd name="T57" fmla="*/ 533 h 533"/>
                  <a:gd name="T58" fmla="*/ 1008 w 2017"/>
                  <a:gd name="T59" fmla="*/ 533 h 533"/>
                  <a:gd name="T60" fmla="*/ 1042 w 2017"/>
                  <a:gd name="T61" fmla="*/ 533 h 533"/>
                  <a:gd name="T62" fmla="*/ 1076 w 2017"/>
                  <a:gd name="T63" fmla="*/ 533 h 533"/>
                  <a:gd name="T64" fmla="*/ 1110 w 2017"/>
                  <a:gd name="T65" fmla="*/ 533 h 533"/>
                  <a:gd name="T66" fmla="*/ 1144 w 2017"/>
                  <a:gd name="T67" fmla="*/ 533 h 533"/>
                  <a:gd name="T68" fmla="*/ 1177 w 2017"/>
                  <a:gd name="T69" fmla="*/ 533 h 533"/>
                  <a:gd name="T70" fmla="*/ 1211 w 2017"/>
                  <a:gd name="T71" fmla="*/ 533 h 533"/>
                  <a:gd name="T72" fmla="*/ 1245 w 2017"/>
                  <a:gd name="T73" fmla="*/ 533 h 533"/>
                  <a:gd name="T74" fmla="*/ 1279 w 2017"/>
                  <a:gd name="T75" fmla="*/ 533 h 533"/>
                  <a:gd name="T76" fmla="*/ 1312 w 2017"/>
                  <a:gd name="T77" fmla="*/ 533 h 533"/>
                  <a:gd name="T78" fmla="*/ 1346 w 2017"/>
                  <a:gd name="T79" fmla="*/ 533 h 533"/>
                  <a:gd name="T80" fmla="*/ 1380 w 2017"/>
                  <a:gd name="T81" fmla="*/ 468 h 533"/>
                  <a:gd name="T82" fmla="*/ 1414 w 2017"/>
                  <a:gd name="T83" fmla="*/ 362 h 533"/>
                  <a:gd name="T84" fmla="*/ 1448 w 2017"/>
                  <a:gd name="T85" fmla="*/ 107 h 533"/>
                  <a:gd name="T86" fmla="*/ 1481 w 2017"/>
                  <a:gd name="T87" fmla="*/ 102 h 533"/>
                  <a:gd name="T88" fmla="*/ 1515 w 2017"/>
                  <a:gd name="T89" fmla="*/ 360 h 533"/>
                  <a:gd name="T90" fmla="*/ 1549 w 2017"/>
                  <a:gd name="T91" fmla="*/ 468 h 533"/>
                  <a:gd name="T92" fmla="*/ 1583 w 2017"/>
                  <a:gd name="T93" fmla="*/ 533 h 533"/>
                  <a:gd name="T94" fmla="*/ 1616 w 2017"/>
                  <a:gd name="T95" fmla="*/ 533 h 533"/>
                  <a:gd name="T96" fmla="*/ 1650 w 2017"/>
                  <a:gd name="T97" fmla="*/ 533 h 533"/>
                  <a:gd name="T98" fmla="*/ 1684 w 2017"/>
                  <a:gd name="T99" fmla="*/ 533 h 533"/>
                  <a:gd name="T100" fmla="*/ 1718 w 2017"/>
                  <a:gd name="T101" fmla="*/ 533 h 533"/>
                  <a:gd name="T102" fmla="*/ 1752 w 2017"/>
                  <a:gd name="T103" fmla="*/ 533 h 533"/>
                  <a:gd name="T104" fmla="*/ 1785 w 2017"/>
                  <a:gd name="T105" fmla="*/ 533 h 533"/>
                  <a:gd name="T106" fmla="*/ 1819 w 2017"/>
                  <a:gd name="T107" fmla="*/ 533 h 533"/>
                  <a:gd name="T108" fmla="*/ 1853 w 2017"/>
                  <a:gd name="T109" fmla="*/ 533 h 533"/>
                  <a:gd name="T110" fmla="*/ 1887 w 2017"/>
                  <a:gd name="T111" fmla="*/ 533 h 533"/>
                  <a:gd name="T112" fmla="*/ 1920 w 2017"/>
                  <a:gd name="T113" fmla="*/ 533 h 533"/>
                  <a:gd name="T114" fmla="*/ 1954 w 2017"/>
                  <a:gd name="T115" fmla="*/ 533 h 533"/>
                  <a:gd name="T116" fmla="*/ 1988 w 2017"/>
                  <a:gd name="T117" fmla="*/ 533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533">
                    <a:moveTo>
                      <a:pt x="0" y="533"/>
                    </a:moveTo>
                    <a:lnTo>
                      <a:pt x="0" y="533"/>
                    </a:lnTo>
                    <a:lnTo>
                      <a:pt x="2" y="533"/>
                    </a:lnTo>
                    <a:lnTo>
                      <a:pt x="5" y="533"/>
                    </a:lnTo>
                    <a:lnTo>
                      <a:pt x="7" y="533"/>
                    </a:lnTo>
                    <a:lnTo>
                      <a:pt x="10" y="533"/>
                    </a:lnTo>
                    <a:lnTo>
                      <a:pt x="12" y="533"/>
                    </a:lnTo>
                    <a:lnTo>
                      <a:pt x="14" y="533"/>
                    </a:lnTo>
                    <a:lnTo>
                      <a:pt x="17" y="533"/>
                    </a:lnTo>
                    <a:lnTo>
                      <a:pt x="19" y="533"/>
                    </a:lnTo>
                    <a:lnTo>
                      <a:pt x="22" y="533"/>
                    </a:lnTo>
                    <a:lnTo>
                      <a:pt x="24" y="533"/>
                    </a:lnTo>
                    <a:lnTo>
                      <a:pt x="26" y="533"/>
                    </a:lnTo>
                    <a:lnTo>
                      <a:pt x="29" y="533"/>
                    </a:lnTo>
                    <a:lnTo>
                      <a:pt x="31" y="533"/>
                    </a:lnTo>
                    <a:lnTo>
                      <a:pt x="34" y="533"/>
                    </a:lnTo>
                    <a:lnTo>
                      <a:pt x="36" y="533"/>
                    </a:lnTo>
                    <a:lnTo>
                      <a:pt x="39" y="533"/>
                    </a:lnTo>
                    <a:lnTo>
                      <a:pt x="41" y="533"/>
                    </a:lnTo>
                    <a:lnTo>
                      <a:pt x="43" y="533"/>
                    </a:lnTo>
                    <a:lnTo>
                      <a:pt x="46" y="533"/>
                    </a:lnTo>
                    <a:lnTo>
                      <a:pt x="48" y="533"/>
                    </a:lnTo>
                    <a:lnTo>
                      <a:pt x="51" y="533"/>
                    </a:lnTo>
                    <a:lnTo>
                      <a:pt x="53" y="533"/>
                    </a:lnTo>
                    <a:lnTo>
                      <a:pt x="55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3" y="533"/>
                    </a:lnTo>
                    <a:lnTo>
                      <a:pt x="65" y="533"/>
                    </a:lnTo>
                    <a:lnTo>
                      <a:pt x="67" y="533"/>
                    </a:lnTo>
                    <a:lnTo>
                      <a:pt x="70" y="533"/>
                    </a:lnTo>
                    <a:lnTo>
                      <a:pt x="72" y="533"/>
                    </a:lnTo>
                    <a:lnTo>
                      <a:pt x="75" y="533"/>
                    </a:lnTo>
                    <a:lnTo>
                      <a:pt x="77" y="533"/>
                    </a:lnTo>
                    <a:lnTo>
                      <a:pt x="80" y="533"/>
                    </a:lnTo>
                    <a:lnTo>
                      <a:pt x="82" y="533"/>
                    </a:lnTo>
                    <a:lnTo>
                      <a:pt x="84" y="533"/>
                    </a:lnTo>
                    <a:lnTo>
                      <a:pt x="87" y="533"/>
                    </a:lnTo>
                    <a:lnTo>
                      <a:pt x="89" y="533"/>
                    </a:lnTo>
                    <a:lnTo>
                      <a:pt x="92" y="533"/>
                    </a:lnTo>
                    <a:lnTo>
                      <a:pt x="94" y="533"/>
                    </a:lnTo>
                    <a:lnTo>
                      <a:pt x="96" y="533"/>
                    </a:lnTo>
                    <a:lnTo>
                      <a:pt x="99" y="533"/>
                    </a:lnTo>
                    <a:lnTo>
                      <a:pt x="101" y="533"/>
                    </a:lnTo>
                    <a:lnTo>
                      <a:pt x="104" y="533"/>
                    </a:lnTo>
                    <a:lnTo>
                      <a:pt x="106" y="533"/>
                    </a:lnTo>
                    <a:lnTo>
                      <a:pt x="108" y="533"/>
                    </a:lnTo>
                    <a:lnTo>
                      <a:pt x="111" y="533"/>
                    </a:lnTo>
                    <a:lnTo>
                      <a:pt x="113" y="533"/>
                    </a:lnTo>
                    <a:lnTo>
                      <a:pt x="116" y="533"/>
                    </a:lnTo>
                    <a:lnTo>
                      <a:pt x="118" y="533"/>
                    </a:lnTo>
                    <a:lnTo>
                      <a:pt x="121" y="533"/>
                    </a:lnTo>
                    <a:lnTo>
                      <a:pt x="123" y="533"/>
                    </a:lnTo>
                    <a:lnTo>
                      <a:pt x="125" y="533"/>
                    </a:lnTo>
                    <a:lnTo>
                      <a:pt x="128" y="533"/>
                    </a:lnTo>
                    <a:lnTo>
                      <a:pt x="130" y="533"/>
                    </a:lnTo>
                    <a:lnTo>
                      <a:pt x="133" y="533"/>
                    </a:lnTo>
                    <a:lnTo>
                      <a:pt x="135" y="533"/>
                    </a:lnTo>
                    <a:lnTo>
                      <a:pt x="137" y="533"/>
                    </a:lnTo>
                    <a:lnTo>
                      <a:pt x="140" y="533"/>
                    </a:lnTo>
                    <a:lnTo>
                      <a:pt x="142" y="533"/>
                    </a:lnTo>
                    <a:lnTo>
                      <a:pt x="145" y="533"/>
                    </a:lnTo>
                    <a:lnTo>
                      <a:pt x="147" y="533"/>
                    </a:lnTo>
                    <a:lnTo>
                      <a:pt x="150" y="533"/>
                    </a:lnTo>
                    <a:lnTo>
                      <a:pt x="152" y="533"/>
                    </a:lnTo>
                    <a:lnTo>
                      <a:pt x="154" y="533"/>
                    </a:lnTo>
                    <a:lnTo>
                      <a:pt x="157" y="533"/>
                    </a:lnTo>
                    <a:lnTo>
                      <a:pt x="159" y="533"/>
                    </a:lnTo>
                    <a:lnTo>
                      <a:pt x="162" y="533"/>
                    </a:lnTo>
                    <a:lnTo>
                      <a:pt x="164" y="533"/>
                    </a:lnTo>
                    <a:lnTo>
                      <a:pt x="166" y="533"/>
                    </a:lnTo>
                    <a:lnTo>
                      <a:pt x="169" y="533"/>
                    </a:lnTo>
                    <a:lnTo>
                      <a:pt x="171" y="533"/>
                    </a:lnTo>
                    <a:lnTo>
                      <a:pt x="174" y="533"/>
                    </a:lnTo>
                    <a:lnTo>
                      <a:pt x="176" y="533"/>
                    </a:lnTo>
                    <a:lnTo>
                      <a:pt x="178" y="533"/>
                    </a:lnTo>
                    <a:lnTo>
                      <a:pt x="181" y="533"/>
                    </a:lnTo>
                    <a:lnTo>
                      <a:pt x="183" y="533"/>
                    </a:lnTo>
                    <a:lnTo>
                      <a:pt x="186" y="533"/>
                    </a:lnTo>
                    <a:lnTo>
                      <a:pt x="188" y="533"/>
                    </a:lnTo>
                    <a:lnTo>
                      <a:pt x="191" y="533"/>
                    </a:lnTo>
                    <a:lnTo>
                      <a:pt x="193" y="533"/>
                    </a:lnTo>
                    <a:lnTo>
                      <a:pt x="195" y="533"/>
                    </a:lnTo>
                    <a:lnTo>
                      <a:pt x="198" y="533"/>
                    </a:lnTo>
                    <a:lnTo>
                      <a:pt x="200" y="533"/>
                    </a:lnTo>
                    <a:lnTo>
                      <a:pt x="203" y="533"/>
                    </a:lnTo>
                    <a:lnTo>
                      <a:pt x="205" y="533"/>
                    </a:lnTo>
                    <a:lnTo>
                      <a:pt x="207" y="533"/>
                    </a:lnTo>
                    <a:lnTo>
                      <a:pt x="210" y="533"/>
                    </a:lnTo>
                    <a:lnTo>
                      <a:pt x="212" y="533"/>
                    </a:lnTo>
                    <a:lnTo>
                      <a:pt x="215" y="533"/>
                    </a:lnTo>
                    <a:lnTo>
                      <a:pt x="217" y="533"/>
                    </a:lnTo>
                    <a:lnTo>
                      <a:pt x="219" y="533"/>
                    </a:lnTo>
                    <a:lnTo>
                      <a:pt x="222" y="533"/>
                    </a:lnTo>
                    <a:lnTo>
                      <a:pt x="224" y="533"/>
                    </a:lnTo>
                    <a:lnTo>
                      <a:pt x="227" y="533"/>
                    </a:lnTo>
                    <a:lnTo>
                      <a:pt x="229" y="533"/>
                    </a:lnTo>
                    <a:lnTo>
                      <a:pt x="232" y="533"/>
                    </a:lnTo>
                    <a:lnTo>
                      <a:pt x="234" y="533"/>
                    </a:lnTo>
                    <a:lnTo>
                      <a:pt x="236" y="533"/>
                    </a:lnTo>
                    <a:lnTo>
                      <a:pt x="239" y="533"/>
                    </a:lnTo>
                    <a:lnTo>
                      <a:pt x="241" y="533"/>
                    </a:lnTo>
                    <a:lnTo>
                      <a:pt x="244" y="533"/>
                    </a:lnTo>
                    <a:lnTo>
                      <a:pt x="246" y="533"/>
                    </a:lnTo>
                    <a:lnTo>
                      <a:pt x="248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6" y="533"/>
                    </a:lnTo>
                    <a:lnTo>
                      <a:pt x="258" y="533"/>
                    </a:lnTo>
                    <a:lnTo>
                      <a:pt x="260" y="533"/>
                    </a:lnTo>
                    <a:lnTo>
                      <a:pt x="263" y="533"/>
                    </a:lnTo>
                    <a:lnTo>
                      <a:pt x="265" y="533"/>
                    </a:lnTo>
                    <a:lnTo>
                      <a:pt x="268" y="533"/>
                    </a:lnTo>
                    <a:lnTo>
                      <a:pt x="270" y="533"/>
                    </a:lnTo>
                    <a:lnTo>
                      <a:pt x="273" y="533"/>
                    </a:lnTo>
                    <a:lnTo>
                      <a:pt x="275" y="533"/>
                    </a:lnTo>
                    <a:lnTo>
                      <a:pt x="277" y="533"/>
                    </a:lnTo>
                    <a:lnTo>
                      <a:pt x="280" y="533"/>
                    </a:lnTo>
                    <a:lnTo>
                      <a:pt x="282" y="533"/>
                    </a:lnTo>
                    <a:lnTo>
                      <a:pt x="285" y="533"/>
                    </a:lnTo>
                    <a:lnTo>
                      <a:pt x="287" y="533"/>
                    </a:lnTo>
                    <a:lnTo>
                      <a:pt x="289" y="533"/>
                    </a:lnTo>
                    <a:lnTo>
                      <a:pt x="292" y="533"/>
                    </a:lnTo>
                    <a:lnTo>
                      <a:pt x="294" y="533"/>
                    </a:lnTo>
                    <a:lnTo>
                      <a:pt x="297" y="533"/>
                    </a:lnTo>
                    <a:lnTo>
                      <a:pt x="299" y="533"/>
                    </a:lnTo>
                    <a:lnTo>
                      <a:pt x="302" y="533"/>
                    </a:lnTo>
                    <a:lnTo>
                      <a:pt x="304" y="533"/>
                    </a:lnTo>
                    <a:lnTo>
                      <a:pt x="306" y="533"/>
                    </a:lnTo>
                    <a:lnTo>
                      <a:pt x="309" y="533"/>
                    </a:lnTo>
                    <a:lnTo>
                      <a:pt x="311" y="533"/>
                    </a:lnTo>
                    <a:lnTo>
                      <a:pt x="314" y="533"/>
                    </a:lnTo>
                    <a:lnTo>
                      <a:pt x="316" y="533"/>
                    </a:lnTo>
                    <a:lnTo>
                      <a:pt x="318" y="533"/>
                    </a:lnTo>
                    <a:lnTo>
                      <a:pt x="321" y="533"/>
                    </a:lnTo>
                    <a:lnTo>
                      <a:pt x="323" y="533"/>
                    </a:lnTo>
                    <a:lnTo>
                      <a:pt x="326" y="533"/>
                    </a:lnTo>
                    <a:lnTo>
                      <a:pt x="328" y="533"/>
                    </a:lnTo>
                    <a:lnTo>
                      <a:pt x="330" y="533"/>
                    </a:lnTo>
                    <a:lnTo>
                      <a:pt x="333" y="533"/>
                    </a:lnTo>
                    <a:lnTo>
                      <a:pt x="335" y="533"/>
                    </a:lnTo>
                    <a:lnTo>
                      <a:pt x="338" y="533"/>
                    </a:lnTo>
                    <a:lnTo>
                      <a:pt x="340" y="533"/>
                    </a:lnTo>
                    <a:lnTo>
                      <a:pt x="343" y="533"/>
                    </a:lnTo>
                    <a:lnTo>
                      <a:pt x="345" y="533"/>
                    </a:lnTo>
                    <a:lnTo>
                      <a:pt x="347" y="533"/>
                    </a:lnTo>
                    <a:lnTo>
                      <a:pt x="350" y="533"/>
                    </a:lnTo>
                    <a:lnTo>
                      <a:pt x="352" y="533"/>
                    </a:lnTo>
                    <a:lnTo>
                      <a:pt x="355" y="533"/>
                    </a:lnTo>
                    <a:lnTo>
                      <a:pt x="357" y="533"/>
                    </a:lnTo>
                    <a:lnTo>
                      <a:pt x="359" y="533"/>
                    </a:lnTo>
                    <a:lnTo>
                      <a:pt x="362" y="533"/>
                    </a:lnTo>
                    <a:lnTo>
                      <a:pt x="364" y="533"/>
                    </a:lnTo>
                    <a:lnTo>
                      <a:pt x="367" y="533"/>
                    </a:lnTo>
                    <a:lnTo>
                      <a:pt x="369" y="533"/>
                    </a:lnTo>
                    <a:lnTo>
                      <a:pt x="371" y="533"/>
                    </a:lnTo>
                    <a:lnTo>
                      <a:pt x="374" y="533"/>
                    </a:lnTo>
                    <a:lnTo>
                      <a:pt x="376" y="533"/>
                    </a:lnTo>
                    <a:lnTo>
                      <a:pt x="379" y="533"/>
                    </a:lnTo>
                    <a:lnTo>
                      <a:pt x="381" y="533"/>
                    </a:lnTo>
                    <a:lnTo>
                      <a:pt x="384" y="533"/>
                    </a:lnTo>
                    <a:lnTo>
                      <a:pt x="386" y="533"/>
                    </a:lnTo>
                    <a:lnTo>
                      <a:pt x="388" y="533"/>
                    </a:lnTo>
                    <a:lnTo>
                      <a:pt x="391" y="533"/>
                    </a:lnTo>
                    <a:lnTo>
                      <a:pt x="393" y="533"/>
                    </a:lnTo>
                    <a:lnTo>
                      <a:pt x="396" y="533"/>
                    </a:lnTo>
                    <a:lnTo>
                      <a:pt x="398" y="533"/>
                    </a:lnTo>
                    <a:lnTo>
                      <a:pt x="400" y="533"/>
                    </a:lnTo>
                    <a:lnTo>
                      <a:pt x="403" y="533"/>
                    </a:lnTo>
                    <a:lnTo>
                      <a:pt x="405" y="533"/>
                    </a:lnTo>
                    <a:lnTo>
                      <a:pt x="408" y="533"/>
                    </a:lnTo>
                    <a:lnTo>
                      <a:pt x="410" y="533"/>
                    </a:lnTo>
                    <a:lnTo>
                      <a:pt x="412" y="533"/>
                    </a:lnTo>
                    <a:lnTo>
                      <a:pt x="415" y="533"/>
                    </a:lnTo>
                    <a:lnTo>
                      <a:pt x="417" y="533"/>
                    </a:lnTo>
                    <a:lnTo>
                      <a:pt x="420" y="533"/>
                    </a:lnTo>
                    <a:lnTo>
                      <a:pt x="422" y="533"/>
                    </a:lnTo>
                    <a:lnTo>
                      <a:pt x="425" y="533"/>
                    </a:lnTo>
                    <a:lnTo>
                      <a:pt x="427" y="533"/>
                    </a:lnTo>
                    <a:lnTo>
                      <a:pt x="429" y="533"/>
                    </a:lnTo>
                    <a:lnTo>
                      <a:pt x="432" y="533"/>
                    </a:lnTo>
                    <a:lnTo>
                      <a:pt x="434" y="533"/>
                    </a:lnTo>
                    <a:lnTo>
                      <a:pt x="437" y="533"/>
                    </a:lnTo>
                    <a:lnTo>
                      <a:pt x="439" y="533"/>
                    </a:lnTo>
                    <a:lnTo>
                      <a:pt x="441" y="533"/>
                    </a:lnTo>
                    <a:lnTo>
                      <a:pt x="444" y="533"/>
                    </a:lnTo>
                    <a:lnTo>
                      <a:pt x="446" y="533"/>
                    </a:lnTo>
                    <a:lnTo>
                      <a:pt x="449" y="533"/>
                    </a:lnTo>
                    <a:lnTo>
                      <a:pt x="451" y="533"/>
                    </a:lnTo>
                    <a:lnTo>
                      <a:pt x="454" y="533"/>
                    </a:lnTo>
                    <a:lnTo>
                      <a:pt x="456" y="533"/>
                    </a:lnTo>
                    <a:lnTo>
                      <a:pt x="458" y="533"/>
                    </a:lnTo>
                    <a:lnTo>
                      <a:pt x="461" y="533"/>
                    </a:lnTo>
                    <a:lnTo>
                      <a:pt x="463" y="533"/>
                    </a:lnTo>
                    <a:lnTo>
                      <a:pt x="466" y="533"/>
                    </a:lnTo>
                    <a:lnTo>
                      <a:pt x="468" y="533"/>
                    </a:lnTo>
                    <a:lnTo>
                      <a:pt x="470" y="533"/>
                    </a:lnTo>
                    <a:lnTo>
                      <a:pt x="473" y="533"/>
                    </a:lnTo>
                    <a:lnTo>
                      <a:pt x="475" y="533"/>
                    </a:lnTo>
                    <a:lnTo>
                      <a:pt x="478" y="533"/>
                    </a:lnTo>
                    <a:lnTo>
                      <a:pt x="480" y="533"/>
                    </a:lnTo>
                    <a:lnTo>
                      <a:pt x="482" y="533"/>
                    </a:lnTo>
                    <a:lnTo>
                      <a:pt x="485" y="533"/>
                    </a:lnTo>
                    <a:lnTo>
                      <a:pt x="487" y="533"/>
                    </a:lnTo>
                    <a:lnTo>
                      <a:pt x="490" y="533"/>
                    </a:lnTo>
                    <a:lnTo>
                      <a:pt x="492" y="533"/>
                    </a:lnTo>
                    <a:lnTo>
                      <a:pt x="495" y="533"/>
                    </a:lnTo>
                    <a:lnTo>
                      <a:pt x="497" y="533"/>
                    </a:lnTo>
                    <a:lnTo>
                      <a:pt x="499" y="533"/>
                    </a:lnTo>
                    <a:lnTo>
                      <a:pt x="502" y="533"/>
                    </a:lnTo>
                    <a:lnTo>
                      <a:pt x="504" y="533"/>
                    </a:lnTo>
                    <a:lnTo>
                      <a:pt x="507" y="533"/>
                    </a:lnTo>
                    <a:lnTo>
                      <a:pt x="509" y="533"/>
                    </a:lnTo>
                    <a:lnTo>
                      <a:pt x="511" y="533"/>
                    </a:lnTo>
                    <a:lnTo>
                      <a:pt x="514" y="533"/>
                    </a:lnTo>
                    <a:lnTo>
                      <a:pt x="516" y="533"/>
                    </a:lnTo>
                    <a:lnTo>
                      <a:pt x="519" y="533"/>
                    </a:lnTo>
                    <a:lnTo>
                      <a:pt x="521" y="533"/>
                    </a:lnTo>
                    <a:lnTo>
                      <a:pt x="523" y="533"/>
                    </a:lnTo>
                    <a:lnTo>
                      <a:pt x="526" y="533"/>
                    </a:lnTo>
                    <a:lnTo>
                      <a:pt x="528" y="533"/>
                    </a:lnTo>
                    <a:lnTo>
                      <a:pt x="531" y="533"/>
                    </a:lnTo>
                    <a:lnTo>
                      <a:pt x="533" y="533"/>
                    </a:lnTo>
                    <a:lnTo>
                      <a:pt x="536" y="533"/>
                    </a:lnTo>
                    <a:lnTo>
                      <a:pt x="538" y="533"/>
                    </a:lnTo>
                    <a:lnTo>
                      <a:pt x="540" y="533"/>
                    </a:lnTo>
                    <a:lnTo>
                      <a:pt x="543" y="533"/>
                    </a:lnTo>
                    <a:lnTo>
                      <a:pt x="545" y="533"/>
                    </a:lnTo>
                    <a:lnTo>
                      <a:pt x="548" y="533"/>
                    </a:lnTo>
                    <a:lnTo>
                      <a:pt x="550" y="533"/>
                    </a:lnTo>
                    <a:lnTo>
                      <a:pt x="552" y="533"/>
                    </a:lnTo>
                    <a:lnTo>
                      <a:pt x="555" y="533"/>
                    </a:lnTo>
                    <a:lnTo>
                      <a:pt x="557" y="533"/>
                    </a:lnTo>
                    <a:lnTo>
                      <a:pt x="560" y="533"/>
                    </a:lnTo>
                    <a:lnTo>
                      <a:pt x="562" y="533"/>
                    </a:lnTo>
                    <a:lnTo>
                      <a:pt x="564" y="533"/>
                    </a:lnTo>
                    <a:lnTo>
                      <a:pt x="567" y="533"/>
                    </a:lnTo>
                    <a:lnTo>
                      <a:pt x="569" y="533"/>
                    </a:lnTo>
                    <a:lnTo>
                      <a:pt x="572" y="533"/>
                    </a:lnTo>
                    <a:lnTo>
                      <a:pt x="574" y="533"/>
                    </a:lnTo>
                    <a:lnTo>
                      <a:pt x="577" y="533"/>
                    </a:lnTo>
                    <a:lnTo>
                      <a:pt x="579" y="533"/>
                    </a:lnTo>
                    <a:lnTo>
                      <a:pt x="581" y="533"/>
                    </a:lnTo>
                    <a:lnTo>
                      <a:pt x="584" y="533"/>
                    </a:lnTo>
                    <a:lnTo>
                      <a:pt x="586" y="533"/>
                    </a:lnTo>
                    <a:lnTo>
                      <a:pt x="589" y="533"/>
                    </a:lnTo>
                    <a:lnTo>
                      <a:pt x="591" y="533"/>
                    </a:lnTo>
                    <a:lnTo>
                      <a:pt x="593" y="533"/>
                    </a:lnTo>
                    <a:lnTo>
                      <a:pt x="596" y="533"/>
                    </a:lnTo>
                    <a:lnTo>
                      <a:pt x="598" y="533"/>
                    </a:lnTo>
                    <a:lnTo>
                      <a:pt x="601" y="533"/>
                    </a:lnTo>
                    <a:lnTo>
                      <a:pt x="603" y="533"/>
                    </a:lnTo>
                    <a:lnTo>
                      <a:pt x="606" y="533"/>
                    </a:lnTo>
                    <a:lnTo>
                      <a:pt x="608" y="533"/>
                    </a:lnTo>
                    <a:lnTo>
                      <a:pt x="610" y="533"/>
                    </a:lnTo>
                    <a:lnTo>
                      <a:pt x="613" y="533"/>
                    </a:lnTo>
                    <a:lnTo>
                      <a:pt x="615" y="533"/>
                    </a:lnTo>
                    <a:lnTo>
                      <a:pt x="618" y="533"/>
                    </a:lnTo>
                    <a:lnTo>
                      <a:pt x="620" y="533"/>
                    </a:lnTo>
                    <a:lnTo>
                      <a:pt x="622" y="533"/>
                    </a:lnTo>
                    <a:lnTo>
                      <a:pt x="625" y="533"/>
                    </a:lnTo>
                    <a:lnTo>
                      <a:pt x="627" y="533"/>
                    </a:lnTo>
                    <a:lnTo>
                      <a:pt x="630" y="533"/>
                    </a:lnTo>
                    <a:lnTo>
                      <a:pt x="632" y="533"/>
                    </a:lnTo>
                    <a:lnTo>
                      <a:pt x="634" y="533"/>
                    </a:lnTo>
                    <a:lnTo>
                      <a:pt x="637" y="533"/>
                    </a:lnTo>
                    <a:lnTo>
                      <a:pt x="639" y="533"/>
                    </a:lnTo>
                    <a:lnTo>
                      <a:pt x="642" y="533"/>
                    </a:lnTo>
                    <a:lnTo>
                      <a:pt x="644" y="533"/>
                    </a:lnTo>
                    <a:lnTo>
                      <a:pt x="647" y="533"/>
                    </a:lnTo>
                    <a:lnTo>
                      <a:pt x="649" y="533"/>
                    </a:lnTo>
                    <a:lnTo>
                      <a:pt x="651" y="533"/>
                    </a:lnTo>
                    <a:lnTo>
                      <a:pt x="654" y="533"/>
                    </a:lnTo>
                    <a:lnTo>
                      <a:pt x="656" y="533"/>
                    </a:lnTo>
                    <a:lnTo>
                      <a:pt x="659" y="533"/>
                    </a:lnTo>
                    <a:lnTo>
                      <a:pt x="661" y="533"/>
                    </a:lnTo>
                    <a:lnTo>
                      <a:pt x="663" y="533"/>
                    </a:lnTo>
                    <a:lnTo>
                      <a:pt x="666" y="533"/>
                    </a:lnTo>
                    <a:lnTo>
                      <a:pt x="668" y="533"/>
                    </a:lnTo>
                    <a:lnTo>
                      <a:pt x="671" y="533"/>
                    </a:lnTo>
                    <a:lnTo>
                      <a:pt x="673" y="533"/>
                    </a:lnTo>
                    <a:lnTo>
                      <a:pt x="675" y="533"/>
                    </a:lnTo>
                    <a:lnTo>
                      <a:pt x="678" y="533"/>
                    </a:lnTo>
                    <a:lnTo>
                      <a:pt x="680" y="533"/>
                    </a:lnTo>
                    <a:lnTo>
                      <a:pt x="683" y="533"/>
                    </a:lnTo>
                    <a:lnTo>
                      <a:pt x="685" y="533"/>
                    </a:lnTo>
                    <a:lnTo>
                      <a:pt x="688" y="533"/>
                    </a:lnTo>
                    <a:lnTo>
                      <a:pt x="690" y="533"/>
                    </a:lnTo>
                    <a:lnTo>
                      <a:pt x="692" y="533"/>
                    </a:lnTo>
                    <a:lnTo>
                      <a:pt x="695" y="533"/>
                    </a:lnTo>
                    <a:lnTo>
                      <a:pt x="697" y="533"/>
                    </a:lnTo>
                    <a:lnTo>
                      <a:pt x="700" y="533"/>
                    </a:lnTo>
                    <a:lnTo>
                      <a:pt x="702" y="533"/>
                    </a:lnTo>
                    <a:lnTo>
                      <a:pt x="704" y="533"/>
                    </a:lnTo>
                    <a:lnTo>
                      <a:pt x="707" y="533"/>
                    </a:lnTo>
                    <a:lnTo>
                      <a:pt x="709" y="533"/>
                    </a:lnTo>
                    <a:lnTo>
                      <a:pt x="712" y="533"/>
                    </a:lnTo>
                    <a:lnTo>
                      <a:pt x="714" y="533"/>
                    </a:lnTo>
                    <a:lnTo>
                      <a:pt x="717" y="533"/>
                    </a:lnTo>
                    <a:lnTo>
                      <a:pt x="719" y="533"/>
                    </a:lnTo>
                    <a:lnTo>
                      <a:pt x="721" y="533"/>
                    </a:lnTo>
                    <a:lnTo>
                      <a:pt x="724" y="533"/>
                    </a:lnTo>
                    <a:lnTo>
                      <a:pt x="726" y="533"/>
                    </a:lnTo>
                    <a:lnTo>
                      <a:pt x="729" y="533"/>
                    </a:lnTo>
                    <a:lnTo>
                      <a:pt x="731" y="533"/>
                    </a:lnTo>
                    <a:lnTo>
                      <a:pt x="733" y="533"/>
                    </a:lnTo>
                    <a:lnTo>
                      <a:pt x="736" y="533"/>
                    </a:lnTo>
                    <a:lnTo>
                      <a:pt x="738" y="533"/>
                    </a:lnTo>
                    <a:lnTo>
                      <a:pt x="741" y="533"/>
                    </a:lnTo>
                    <a:lnTo>
                      <a:pt x="743" y="533"/>
                    </a:lnTo>
                    <a:lnTo>
                      <a:pt x="745" y="533"/>
                    </a:lnTo>
                    <a:lnTo>
                      <a:pt x="748" y="533"/>
                    </a:lnTo>
                    <a:lnTo>
                      <a:pt x="750" y="533"/>
                    </a:lnTo>
                    <a:lnTo>
                      <a:pt x="753" y="533"/>
                    </a:lnTo>
                    <a:lnTo>
                      <a:pt x="755" y="533"/>
                    </a:lnTo>
                    <a:lnTo>
                      <a:pt x="758" y="533"/>
                    </a:lnTo>
                    <a:lnTo>
                      <a:pt x="760" y="533"/>
                    </a:lnTo>
                    <a:lnTo>
                      <a:pt x="762" y="533"/>
                    </a:lnTo>
                    <a:lnTo>
                      <a:pt x="765" y="533"/>
                    </a:lnTo>
                    <a:lnTo>
                      <a:pt x="767" y="533"/>
                    </a:lnTo>
                    <a:lnTo>
                      <a:pt x="770" y="533"/>
                    </a:lnTo>
                    <a:lnTo>
                      <a:pt x="772" y="533"/>
                    </a:lnTo>
                    <a:lnTo>
                      <a:pt x="774" y="533"/>
                    </a:lnTo>
                    <a:lnTo>
                      <a:pt x="777" y="533"/>
                    </a:lnTo>
                    <a:lnTo>
                      <a:pt x="779" y="533"/>
                    </a:lnTo>
                    <a:lnTo>
                      <a:pt x="782" y="533"/>
                    </a:lnTo>
                    <a:lnTo>
                      <a:pt x="784" y="533"/>
                    </a:lnTo>
                    <a:lnTo>
                      <a:pt x="786" y="533"/>
                    </a:lnTo>
                    <a:lnTo>
                      <a:pt x="789" y="533"/>
                    </a:lnTo>
                    <a:lnTo>
                      <a:pt x="791" y="533"/>
                    </a:lnTo>
                    <a:lnTo>
                      <a:pt x="794" y="533"/>
                    </a:lnTo>
                    <a:lnTo>
                      <a:pt x="796" y="533"/>
                    </a:lnTo>
                    <a:lnTo>
                      <a:pt x="799" y="533"/>
                    </a:lnTo>
                    <a:lnTo>
                      <a:pt x="801" y="533"/>
                    </a:lnTo>
                    <a:lnTo>
                      <a:pt x="803" y="533"/>
                    </a:lnTo>
                    <a:lnTo>
                      <a:pt x="806" y="533"/>
                    </a:lnTo>
                    <a:lnTo>
                      <a:pt x="808" y="533"/>
                    </a:lnTo>
                    <a:lnTo>
                      <a:pt x="811" y="533"/>
                    </a:lnTo>
                    <a:lnTo>
                      <a:pt x="813" y="533"/>
                    </a:lnTo>
                    <a:lnTo>
                      <a:pt x="815" y="533"/>
                    </a:lnTo>
                    <a:lnTo>
                      <a:pt x="818" y="533"/>
                    </a:lnTo>
                    <a:lnTo>
                      <a:pt x="820" y="533"/>
                    </a:lnTo>
                    <a:lnTo>
                      <a:pt x="823" y="533"/>
                    </a:lnTo>
                    <a:lnTo>
                      <a:pt x="825" y="533"/>
                    </a:lnTo>
                    <a:lnTo>
                      <a:pt x="827" y="533"/>
                    </a:lnTo>
                    <a:lnTo>
                      <a:pt x="830" y="533"/>
                    </a:lnTo>
                    <a:lnTo>
                      <a:pt x="832" y="533"/>
                    </a:lnTo>
                    <a:lnTo>
                      <a:pt x="835" y="533"/>
                    </a:lnTo>
                    <a:lnTo>
                      <a:pt x="837" y="533"/>
                    </a:lnTo>
                    <a:lnTo>
                      <a:pt x="840" y="533"/>
                    </a:lnTo>
                    <a:lnTo>
                      <a:pt x="842" y="533"/>
                    </a:lnTo>
                    <a:lnTo>
                      <a:pt x="844" y="533"/>
                    </a:lnTo>
                    <a:lnTo>
                      <a:pt x="847" y="533"/>
                    </a:lnTo>
                    <a:lnTo>
                      <a:pt x="849" y="533"/>
                    </a:lnTo>
                    <a:lnTo>
                      <a:pt x="852" y="533"/>
                    </a:lnTo>
                    <a:lnTo>
                      <a:pt x="854" y="533"/>
                    </a:lnTo>
                    <a:lnTo>
                      <a:pt x="856" y="533"/>
                    </a:lnTo>
                    <a:lnTo>
                      <a:pt x="859" y="533"/>
                    </a:lnTo>
                    <a:lnTo>
                      <a:pt x="861" y="533"/>
                    </a:lnTo>
                    <a:lnTo>
                      <a:pt x="864" y="533"/>
                    </a:lnTo>
                    <a:lnTo>
                      <a:pt x="866" y="533"/>
                    </a:lnTo>
                    <a:lnTo>
                      <a:pt x="869" y="533"/>
                    </a:lnTo>
                    <a:lnTo>
                      <a:pt x="871" y="533"/>
                    </a:lnTo>
                    <a:lnTo>
                      <a:pt x="873" y="533"/>
                    </a:lnTo>
                    <a:lnTo>
                      <a:pt x="876" y="533"/>
                    </a:lnTo>
                    <a:lnTo>
                      <a:pt x="878" y="533"/>
                    </a:lnTo>
                    <a:lnTo>
                      <a:pt x="881" y="533"/>
                    </a:lnTo>
                    <a:lnTo>
                      <a:pt x="883" y="533"/>
                    </a:lnTo>
                    <a:lnTo>
                      <a:pt x="885" y="533"/>
                    </a:lnTo>
                    <a:lnTo>
                      <a:pt x="888" y="533"/>
                    </a:lnTo>
                    <a:lnTo>
                      <a:pt x="890" y="533"/>
                    </a:lnTo>
                    <a:lnTo>
                      <a:pt x="893" y="533"/>
                    </a:lnTo>
                    <a:lnTo>
                      <a:pt x="895" y="533"/>
                    </a:lnTo>
                    <a:lnTo>
                      <a:pt x="897" y="533"/>
                    </a:lnTo>
                    <a:lnTo>
                      <a:pt x="900" y="533"/>
                    </a:lnTo>
                    <a:lnTo>
                      <a:pt x="902" y="533"/>
                    </a:lnTo>
                    <a:lnTo>
                      <a:pt x="905" y="533"/>
                    </a:lnTo>
                    <a:lnTo>
                      <a:pt x="907" y="533"/>
                    </a:lnTo>
                    <a:lnTo>
                      <a:pt x="910" y="533"/>
                    </a:lnTo>
                    <a:lnTo>
                      <a:pt x="912" y="533"/>
                    </a:lnTo>
                    <a:lnTo>
                      <a:pt x="914" y="533"/>
                    </a:lnTo>
                    <a:lnTo>
                      <a:pt x="917" y="533"/>
                    </a:lnTo>
                    <a:lnTo>
                      <a:pt x="919" y="533"/>
                    </a:lnTo>
                    <a:lnTo>
                      <a:pt x="922" y="533"/>
                    </a:lnTo>
                    <a:lnTo>
                      <a:pt x="924" y="533"/>
                    </a:lnTo>
                    <a:lnTo>
                      <a:pt x="926" y="533"/>
                    </a:lnTo>
                    <a:lnTo>
                      <a:pt x="929" y="533"/>
                    </a:lnTo>
                    <a:lnTo>
                      <a:pt x="931" y="533"/>
                    </a:lnTo>
                    <a:lnTo>
                      <a:pt x="934" y="533"/>
                    </a:lnTo>
                    <a:lnTo>
                      <a:pt x="936" y="533"/>
                    </a:lnTo>
                    <a:lnTo>
                      <a:pt x="938" y="533"/>
                    </a:lnTo>
                    <a:lnTo>
                      <a:pt x="941" y="533"/>
                    </a:lnTo>
                    <a:lnTo>
                      <a:pt x="943" y="533"/>
                    </a:lnTo>
                    <a:lnTo>
                      <a:pt x="946" y="533"/>
                    </a:lnTo>
                    <a:lnTo>
                      <a:pt x="948" y="533"/>
                    </a:lnTo>
                    <a:lnTo>
                      <a:pt x="951" y="533"/>
                    </a:lnTo>
                    <a:lnTo>
                      <a:pt x="953" y="533"/>
                    </a:lnTo>
                    <a:lnTo>
                      <a:pt x="955" y="533"/>
                    </a:lnTo>
                    <a:lnTo>
                      <a:pt x="958" y="533"/>
                    </a:lnTo>
                    <a:lnTo>
                      <a:pt x="960" y="533"/>
                    </a:lnTo>
                    <a:lnTo>
                      <a:pt x="963" y="533"/>
                    </a:lnTo>
                    <a:lnTo>
                      <a:pt x="965" y="533"/>
                    </a:lnTo>
                    <a:lnTo>
                      <a:pt x="967" y="533"/>
                    </a:lnTo>
                    <a:lnTo>
                      <a:pt x="970" y="533"/>
                    </a:lnTo>
                    <a:lnTo>
                      <a:pt x="972" y="533"/>
                    </a:lnTo>
                    <a:lnTo>
                      <a:pt x="975" y="533"/>
                    </a:lnTo>
                    <a:lnTo>
                      <a:pt x="977" y="533"/>
                    </a:lnTo>
                    <a:lnTo>
                      <a:pt x="979" y="533"/>
                    </a:lnTo>
                    <a:lnTo>
                      <a:pt x="982" y="533"/>
                    </a:lnTo>
                    <a:lnTo>
                      <a:pt x="984" y="533"/>
                    </a:lnTo>
                    <a:lnTo>
                      <a:pt x="987" y="533"/>
                    </a:lnTo>
                    <a:lnTo>
                      <a:pt x="989" y="533"/>
                    </a:lnTo>
                    <a:lnTo>
                      <a:pt x="992" y="533"/>
                    </a:lnTo>
                    <a:lnTo>
                      <a:pt x="994" y="533"/>
                    </a:lnTo>
                    <a:lnTo>
                      <a:pt x="996" y="533"/>
                    </a:lnTo>
                    <a:lnTo>
                      <a:pt x="999" y="533"/>
                    </a:lnTo>
                    <a:lnTo>
                      <a:pt x="1001" y="533"/>
                    </a:lnTo>
                    <a:lnTo>
                      <a:pt x="1004" y="533"/>
                    </a:lnTo>
                    <a:lnTo>
                      <a:pt x="1006" y="533"/>
                    </a:lnTo>
                    <a:lnTo>
                      <a:pt x="1008" y="533"/>
                    </a:lnTo>
                    <a:lnTo>
                      <a:pt x="1011" y="533"/>
                    </a:lnTo>
                    <a:lnTo>
                      <a:pt x="1013" y="533"/>
                    </a:lnTo>
                    <a:lnTo>
                      <a:pt x="1016" y="533"/>
                    </a:lnTo>
                    <a:lnTo>
                      <a:pt x="1018" y="533"/>
                    </a:lnTo>
                    <a:lnTo>
                      <a:pt x="1021" y="533"/>
                    </a:lnTo>
                    <a:lnTo>
                      <a:pt x="1023" y="533"/>
                    </a:lnTo>
                    <a:lnTo>
                      <a:pt x="1025" y="533"/>
                    </a:lnTo>
                    <a:lnTo>
                      <a:pt x="1028" y="533"/>
                    </a:lnTo>
                    <a:lnTo>
                      <a:pt x="1030" y="533"/>
                    </a:lnTo>
                    <a:lnTo>
                      <a:pt x="1033" y="533"/>
                    </a:lnTo>
                    <a:lnTo>
                      <a:pt x="1035" y="533"/>
                    </a:lnTo>
                    <a:lnTo>
                      <a:pt x="1037" y="533"/>
                    </a:lnTo>
                    <a:lnTo>
                      <a:pt x="1040" y="533"/>
                    </a:lnTo>
                    <a:lnTo>
                      <a:pt x="1042" y="533"/>
                    </a:lnTo>
                    <a:lnTo>
                      <a:pt x="1045" y="533"/>
                    </a:lnTo>
                    <a:lnTo>
                      <a:pt x="1047" y="533"/>
                    </a:lnTo>
                    <a:lnTo>
                      <a:pt x="1049" y="533"/>
                    </a:lnTo>
                    <a:lnTo>
                      <a:pt x="1052" y="533"/>
                    </a:lnTo>
                    <a:lnTo>
                      <a:pt x="1054" y="533"/>
                    </a:lnTo>
                    <a:lnTo>
                      <a:pt x="1057" y="533"/>
                    </a:lnTo>
                    <a:lnTo>
                      <a:pt x="1059" y="533"/>
                    </a:lnTo>
                    <a:lnTo>
                      <a:pt x="1062" y="533"/>
                    </a:lnTo>
                    <a:lnTo>
                      <a:pt x="1064" y="533"/>
                    </a:lnTo>
                    <a:lnTo>
                      <a:pt x="1066" y="533"/>
                    </a:lnTo>
                    <a:lnTo>
                      <a:pt x="1069" y="533"/>
                    </a:lnTo>
                    <a:lnTo>
                      <a:pt x="1071" y="533"/>
                    </a:lnTo>
                    <a:lnTo>
                      <a:pt x="1074" y="533"/>
                    </a:lnTo>
                    <a:lnTo>
                      <a:pt x="1076" y="533"/>
                    </a:lnTo>
                    <a:lnTo>
                      <a:pt x="1078" y="533"/>
                    </a:lnTo>
                    <a:lnTo>
                      <a:pt x="1081" y="533"/>
                    </a:lnTo>
                    <a:lnTo>
                      <a:pt x="1083" y="533"/>
                    </a:lnTo>
                    <a:lnTo>
                      <a:pt x="1086" y="533"/>
                    </a:lnTo>
                    <a:lnTo>
                      <a:pt x="1088" y="533"/>
                    </a:lnTo>
                    <a:lnTo>
                      <a:pt x="1090" y="533"/>
                    </a:lnTo>
                    <a:lnTo>
                      <a:pt x="1093" y="533"/>
                    </a:lnTo>
                    <a:lnTo>
                      <a:pt x="1095" y="533"/>
                    </a:lnTo>
                    <a:lnTo>
                      <a:pt x="1098" y="533"/>
                    </a:lnTo>
                    <a:lnTo>
                      <a:pt x="1100" y="533"/>
                    </a:lnTo>
                    <a:lnTo>
                      <a:pt x="1103" y="533"/>
                    </a:lnTo>
                    <a:lnTo>
                      <a:pt x="1105" y="533"/>
                    </a:lnTo>
                    <a:lnTo>
                      <a:pt x="1107" y="533"/>
                    </a:lnTo>
                    <a:lnTo>
                      <a:pt x="1110" y="533"/>
                    </a:lnTo>
                    <a:lnTo>
                      <a:pt x="1112" y="533"/>
                    </a:lnTo>
                    <a:lnTo>
                      <a:pt x="1115" y="533"/>
                    </a:lnTo>
                    <a:lnTo>
                      <a:pt x="1117" y="533"/>
                    </a:lnTo>
                    <a:lnTo>
                      <a:pt x="1119" y="533"/>
                    </a:lnTo>
                    <a:lnTo>
                      <a:pt x="1122" y="533"/>
                    </a:lnTo>
                    <a:lnTo>
                      <a:pt x="1124" y="533"/>
                    </a:lnTo>
                    <a:lnTo>
                      <a:pt x="1127" y="533"/>
                    </a:lnTo>
                    <a:lnTo>
                      <a:pt x="1129" y="533"/>
                    </a:lnTo>
                    <a:lnTo>
                      <a:pt x="1131" y="533"/>
                    </a:lnTo>
                    <a:lnTo>
                      <a:pt x="1134" y="533"/>
                    </a:lnTo>
                    <a:lnTo>
                      <a:pt x="1136" y="533"/>
                    </a:lnTo>
                    <a:lnTo>
                      <a:pt x="1139" y="533"/>
                    </a:lnTo>
                    <a:lnTo>
                      <a:pt x="1141" y="533"/>
                    </a:lnTo>
                    <a:lnTo>
                      <a:pt x="1144" y="533"/>
                    </a:lnTo>
                    <a:lnTo>
                      <a:pt x="1146" y="533"/>
                    </a:lnTo>
                    <a:lnTo>
                      <a:pt x="1148" y="533"/>
                    </a:lnTo>
                    <a:lnTo>
                      <a:pt x="1151" y="533"/>
                    </a:lnTo>
                    <a:lnTo>
                      <a:pt x="1153" y="533"/>
                    </a:lnTo>
                    <a:lnTo>
                      <a:pt x="1156" y="533"/>
                    </a:lnTo>
                    <a:lnTo>
                      <a:pt x="1158" y="533"/>
                    </a:lnTo>
                    <a:lnTo>
                      <a:pt x="1160" y="533"/>
                    </a:lnTo>
                    <a:lnTo>
                      <a:pt x="1163" y="533"/>
                    </a:lnTo>
                    <a:lnTo>
                      <a:pt x="1165" y="533"/>
                    </a:lnTo>
                    <a:lnTo>
                      <a:pt x="1168" y="533"/>
                    </a:lnTo>
                    <a:lnTo>
                      <a:pt x="1170" y="533"/>
                    </a:lnTo>
                    <a:lnTo>
                      <a:pt x="1173" y="533"/>
                    </a:lnTo>
                    <a:lnTo>
                      <a:pt x="1175" y="533"/>
                    </a:lnTo>
                    <a:lnTo>
                      <a:pt x="1177" y="533"/>
                    </a:lnTo>
                    <a:lnTo>
                      <a:pt x="1180" y="533"/>
                    </a:lnTo>
                    <a:lnTo>
                      <a:pt x="1182" y="533"/>
                    </a:lnTo>
                    <a:lnTo>
                      <a:pt x="1185" y="533"/>
                    </a:lnTo>
                    <a:lnTo>
                      <a:pt x="1187" y="533"/>
                    </a:lnTo>
                    <a:lnTo>
                      <a:pt x="1189" y="533"/>
                    </a:lnTo>
                    <a:lnTo>
                      <a:pt x="1192" y="533"/>
                    </a:lnTo>
                    <a:lnTo>
                      <a:pt x="1194" y="533"/>
                    </a:lnTo>
                    <a:lnTo>
                      <a:pt x="1197" y="533"/>
                    </a:lnTo>
                    <a:lnTo>
                      <a:pt x="1199" y="533"/>
                    </a:lnTo>
                    <a:lnTo>
                      <a:pt x="1201" y="533"/>
                    </a:lnTo>
                    <a:lnTo>
                      <a:pt x="1204" y="533"/>
                    </a:lnTo>
                    <a:lnTo>
                      <a:pt x="1206" y="533"/>
                    </a:lnTo>
                    <a:lnTo>
                      <a:pt x="1209" y="533"/>
                    </a:lnTo>
                    <a:lnTo>
                      <a:pt x="1211" y="533"/>
                    </a:lnTo>
                    <a:lnTo>
                      <a:pt x="1214" y="533"/>
                    </a:lnTo>
                    <a:lnTo>
                      <a:pt x="1216" y="533"/>
                    </a:lnTo>
                    <a:lnTo>
                      <a:pt x="1218" y="533"/>
                    </a:lnTo>
                    <a:lnTo>
                      <a:pt x="1221" y="533"/>
                    </a:lnTo>
                    <a:lnTo>
                      <a:pt x="1223" y="533"/>
                    </a:lnTo>
                    <a:lnTo>
                      <a:pt x="1226" y="533"/>
                    </a:lnTo>
                    <a:lnTo>
                      <a:pt x="1228" y="533"/>
                    </a:lnTo>
                    <a:lnTo>
                      <a:pt x="1230" y="533"/>
                    </a:lnTo>
                    <a:lnTo>
                      <a:pt x="1233" y="533"/>
                    </a:lnTo>
                    <a:lnTo>
                      <a:pt x="1235" y="533"/>
                    </a:lnTo>
                    <a:lnTo>
                      <a:pt x="1238" y="533"/>
                    </a:lnTo>
                    <a:lnTo>
                      <a:pt x="1240" y="533"/>
                    </a:lnTo>
                    <a:lnTo>
                      <a:pt x="1242" y="533"/>
                    </a:lnTo>
                    <a:lnTo>
                      <a:pt x="1245" y="533"/>
                    </a:lnTo>
                    <a:lnTo>
                      <a:pt x="1247" y="533"/>
                    </a:lnTo>
                    <a:lnTo>
                      <a:pt x="1250" y="533"/>
                    </a:lnTo>
                    <a:lnTo>
                      <a:pt x="1252" y="533"/>
                    </a:lnTo>
                    <a:lnTo>
                      <a:pt x="1255" y="533"/>
                    </a:lnTo>
                    <a:lnTo>
                      <a:pt x="1257" y="533"/>
                    </a:lnTo>
                    <a:lnTo>
                      <a:pt x="1259" y="533"/>
                    </a:lnTo>
                    <a:lnTo>
                      <a:pt x="1262" y="533"/>
                    </a:lnTo>
                    <a:lnTo>
                      <a:pt x="1264" y="533"/>
                    </a:lnTo>
                    <a:lnTo>
                      <a:pt x="1267" y="533"/>
                    </a:lnTo>
                    <a:lnTo>
                      <a:pt x="1269" y="533"/>
                    </a:lnTo>
                    <a:lnTo>
                      <a:pt x="1271" y="533"/>
                    </a:lnTo>
                    <a:lnTo>
                      <a:pt x="1274" y="533"/>
                    </a:lnTo>
                    <a:lnTo>
                      <a:pt x="1276" y="533"/>
                    </a:lnTo>
                    <a:lnTo>
                      <a:pt x="1279" y="533"/>
                    </a:lnTo>
                    <a:lnTo>
                      <a:pt x="1281" y="533"/>
                    </a:lnTo>
                    <a:lnTo>
                      <a:pt x="1284" y="533"/>
                    </a:lnTo>
                    <a:lnTo>
                      <a:pt x="1286" y="533"/>
                    </a:lnTo>
                    <a:lnTo>
                      <a:pt x="1288" y="533"/>
                    </a:lnTo>
                    <a:lnTo>
                      <a:pt x="1291" y="533"/>
                    </a:lnTo>
                    <a:lnTo>
                      <a:pt x="1293" y="533"/>
                    </a:lnTo>
                    <a:lnTo>
                      <a:pt x="1296" y="533"/>
                    </a:lnTo>
                    <a:lnTo>
                      <a:pt x="1298" y="533"/>
                    </a:lnTo>
                    <a:lnTo>
                      <a:pt x="1300" y="533"/>
                    </a:lnTo>
                    <a:lnTo>
                      <a:pt x="1303" y="533"/>
                    </a:lnTo>
                    <a:lnTo>
                      <a:pt x="1305" y="533"/>
                    </a:lnTo>
                    <a:lnTo>
                      <a:pt x="1308" y="533"/>
                    </a:lnTo>
                    <a:lnTo>
                      <a:pt x="1310" y="533"/>
                    </a:lnTo>
                    <a:lnTo>
                      <a:pt x="1312" y="533"/>
                    </a:lnTo>
                    <a:lnTo>
                      <a:pt x="1315" y="533"/>
                    </a:lnTo>
                    <a:lnTo>
                      <a:pt x="1317" y="533"/>
                    </a:lnTo>
                    <a:lnTo>
                      <a:pt x="1320" y="533"/>
                    </a:lnTo>
                    <a:lnTo>
                      <a:pt x="1322" y="533"/>
                    </a:lnTo>
                    <a:lnTo>
                      <a:pt x="1325" y="533"/>
                    </a:lnTo>
                    <a:lnTo>
                      <a:pt x="1327" y="533"/>
                    </a:lnTo>
                    <a:lnTo>
                      <a:pt x="1329" y="533"/>
                    </a:lnTo>
                    <a:lnTo>
                      <a:pt x="1332" y="533"/>
                    </a:lnTo>
                    <a:lnTo>
                      <a:pt x="1334" y="533"/>
                    </a:lnTo>
                    <a:lnTo>
                      <a:pt x="1337" y="533"/>
                    </a:lnTo>
                    <a:lnTo>
                      <a:pt x="1339" y="533"/>
                    </a:lnTo>
                    <a:lnTo>
                      <a:pt x="1341" y="533"/>
                    </a:lnTo>
                    <a:lnTo>
                      <a:pt x="1344" y="533"/>
                    </a:lnTo>
                    <a:lnTo>
                      <a:pt x="1346" y="533"/>
                    </a:lnTo>
                    <a:lnTo>
                      <a:pt x="1349" y="533"/>
                    </a:lnTo>
                    <a:lnTo>
                      <a:pt x="1351" y="529"/>
                    </a:lnTo>
                    <a:lnTo>
                      <a:pt x="1353" y="524"/>
                    </a:lnTo>
                    <a:lnTo>
                      <a:pt x="1356" y="521"/>
                    </a:lnTo>
                    <a:lnTo>
                      <a:pt x="1358" y="517"/>
                    </a:lnTo>
                    <a:lnTo>
                      <a:pt x="1361" y="512"/>
                    </a:lnTo>
                    <a:lnTo>
                      <a:pt x="1363" y="507"/>
                    </a:lnTo>
                    <a:lnTo>
                      <a:pt x="1366" y="502"/>
                    </a:lnTo>
                    <a:lnTo>
                      <a:pt x="1368" y="495"/>
                    </a:lnTo>
                    <a:lnTo>
                      <a:pt x="1370" y="490"/>
                    </a:lnTo>
                    <a:lnTo>
                      <a:pt x="1373" y="485"/>
                    </a:lnTo>
                    <a:lnTo>
                      <a:pt x="1375" y="480"/>
                    </a:lnTo>
                    <a:lnTo>
                      <a:pt x="1378" y="473"/>
                    </a:lnTo>
                    <a:lnTo>
                      <a:pt x="1380" y="468"/>
                    </a:lnTo>
                    <a:lnTo>
                      <a:pt x="1382" y="463"/>
                    </a:lnTo>
                    <a:lnTo>
                      <a:pt x="1385" y="456"/>
                    </a:lnTo>
                    <a:lnTo>
                      <a:pt x="1387" y="449"/>
                    </a:lnTo>
                    <a:lnTo>
                      <a:pt x="1390" y="444"/>
                    </a:lnTo>
                    <a:lnTo>
                      <a:pt x="1392" y="437"/>
                    </a:lnTo>
                    <a:lnTo>
                      <a:pt x="1394" y="430"/>
                    </a:lnTo>
                    <a:lnTo>
                      <a:pt x="1397" y="422"/>
                    </a:lnTo>
                    <a:lnTo>
                      <a:pt x="1399" y="415"/>
                    </a:lnTo>
                    <a:lnTo>
                      <a:pt x="1402" y="406"/>
                    </a:lnTo>
                    <a:lnTo>
                      <a:pt x="1404" y="398"/>
                    </a:lnTo>
                    <a:lnTo>
                      <a:pt x="1407" y="389"/>
                    </a:lnTo>
                    <a:lnTo>
                      <a:pt x="1409" y="381"/>
                    </a:lnTo>
                    <a:lnTo>
                      <a:pt x="1411" y="372"/>
                    </a:lnTo>
                    <a:lnTo>
                      <a:pt x="1414" y="362"/>
                    </a:lnTo>
                    <a:lnTo>
                      <a:pt x="1416" y="350"/>
                    </a:lnTo>
                    <a:lnTo>
                      <a:pt x="1419" y="340"/>
                    </a:lnTo>
                    <a:lnTo>
                      <a:pt x="1421" y="326"/>
                    </a:lnTo>
                    <a:lnTo>
                      <a:pt x="1423" y="314"/>
                    </a:lnTo>
                    <a:lnTo>
                      <a:pt x="1426" y="299"/>
                    </a:lnTo>
                    <a:lnTo>
                      <a:pt x="1428" y="285"/>
                    </a:lnTo>
                    <a:lnTo>
                      <a:pt x="1431" y="268"/>
                    </a:lnTo>
                    <a:lnTo>
                      <a:pt x="1433" y="249"/>
                    </a:lnTo>
                    <a:lnTo>
                      <a:pt x="1436" y="230"/>
                    </a:lnTo>
                    <a:lnTo>
                      <a:pt x="1438" y="208"/>
                    </a:lnTo>
                    <a:lnTo>
                      <a:pt x="1440" y="184"/>
                    </a:lnTo>
                    <a:lnTo>
                      <a:pt x="1443" y="157"/>
                    </a:lnTo>
                    <a:lnTo>
                      <a:pt x="1445" y="131"/>
                    </a:lnTo>
                    <a:lnTo>
                      <a:pt x="1448" y="107"/>
                    </a:lnTo>
                    <a:lnTo>
                      <a:pt x="1450" y="80"/>
                    </a:lnTo>
                    <a:lnTo>
                      <a:pt x="1452" y="58"/>
                    </a:lnTo>
                    <a:lnTo>
                      <a:pt x="1455" y="39"/>
                    </a:lnTo>
                    <a:lnTo>
                      <a:pt x="1457" y="22"/>
                    </a:lnTo>
                    <a:lnTo>
                      <a:pt x="1460" y="10"/>
                    </a:lnTo>
                    <a:lnTo>
                      <a:pt x="1462" y="3"/>
                    </a:lnTo>
                    <a:lnTo>
                      <a:pt x="1464" y="0"/>
                    </a:lnTo>
                    <a:lnTo>
                      <a:pt x="1467" y="3"/>
                    </a:lnTo>
                    <a:lnTo>
                      <a:pt x="1469" y="8"/>
                    </a:lnTo>
                    <a:lnTo>
                      <a:pt x="1472" y="20"/>
                    </a:lnTo>
                    <a:lnTo>
                      <a:pt x="1474" y="34"/>
                    </a:lnTo>
                    <a:lnTo>
                      <a:pt x="1477" y="53"/>
                    </a:lnTo>
                    <a:lnTo>
                      <a:pt x="1479" y="75"/>
                    </a:lnTo>
                    <a:lnTo>
                      <a:pt x="1481" y="102"/>
                    </a:lnTo>
                    <a:lnTo>
                      <a:pt x="1484" y="126"/>
                    </a:lnTo>
                    <a:lnTo>
                      <a:pt x="1486" y="152"/>
                    </a:lnTo>
                    <a:lnTo>
                      <a:pt x="1489" y="176"/>
                    </a:lnTo>
                    <a:lnTo>
                      <a:pt x="1491" y="203"/>
                    </a:lnTo>
                    <a:lnTo>
                      <a:pt x="1493" y="225"/>
                    </a:lnTo>
                    <a:lnTo>
                      <a:pt x="1496" y="244"/>
                    </a:lnTo>
                    <a:lnTo>
                      <a:pt x="1498" y="263"/>
                    </a:lnTo>
                    <a:lnTo>
                      <a:pt x="1501" y="280"/>
                    </a:lnTo>
                    <a:lnTo>
                      <a:pt x="1503" y="297"/>
                    </a:lnTo>
                    <a:lnTo>
                      <a:pt x="1505" y="312"/>
                    </a:lnTo>
                    <a:lnTo>
                      <a:pt x="1508" y="324"/>
                    </a:lnTo>
                    <a:lnTo>
                      <a:pt x="1510" y="336"/>
                    </a:lnTo>
                    <a:lnTo>
                      <a:pt x="1513" y="348"/>
                    </a:lnTo>
                    <a:lnTo>
                      <a:pt x="1515" y="360"/>
                    </a:lnTo>
                    <a:lnTo>
                      <a:pt x="1518" y="369"/>
                    </a:lnTo>
                    <a:lnTo>
                      <a:pt x="1520" y="379"/>
                    </a:lnTo>
                    <a:lnTo>
                      <a:pt x="1522" y="389"/>
                    </a:lnTo>
                    <a:lnTo>
                      <a:pt x="1525" y="396"/>
                    </a:lnTo>
                    <a:lnTo>
                      <a:pt x="1527" y="406"/>
                    </a:lnTo>
                    <a:lnTo>
                      <a:pt x="1530" y="413"/>
                    </a:lnTo>
                    <a:lnTo>
                      <a:pt x="1532" y="420"/>
                    </a:lnTo>
                    <a:lnTo>
                      <a:pt x="1534" y="427"/>
                    </a:lnTo>
                    <a:lnTo>
                      <a:pt x="1537" y="435"/>
                    </a:lnTo>
                    <a:lnTo>
                      <a:pt x="1539" y="442"/>
                    </a:lnTo>
                    <a:lnTo>
                      <a:pt x="1542" y="449"/>
                    </a:lnTo>
                    <a:lnTo>
                      <a:pt x="1544" y="454"/>
                    </a:lnTo>
                    <a:lnTo>
                      <a:pt x="1546" y="461"/>
                    </a:lnTo>
                    <a:lnTo>
                      <a:pt x="1549" y="468"/>
                    </a:lnTo>
                    <a:lnTo>
                      <a:pt x="1551" y="473"/>
                    </a:lnTo>
                    <a:lnTo>
                      <a:pt x="1554" y="478"/>
                    </a:lnTo>
                    <a:lnTo>
                      <a:pt x="1556" y="485"/>
                    </a:lnTo>
                    <a:lnTo>
                      <a:pt x="1559" y="490"/>
                    </a:lnTo>
                    <a:lnTo>
                      <a:pt x="1561" y="495"/>
                    </a:lnTo>
                    <a:lnTo>
                      <a:pt x="1563" y="500"/>
                    </a:lnTo>
                    <a:lnTo>
                      <a:pt x="1566" y="505"/>
                    </a:lnTo>
                    <a:lnTo>
                      <a:pt x="1568" y="509"/>
                    </a:lnTo>
                    <a:lnTo>
                      <a:pt x="1571" y="514"/>
                    </a:lnTo>
                    <a:lnTo>
                      <a:pt x="1573" y="519"/>
                    </a:lnTo>
                    <a:lnTo>
                      <a:pt x="1575" y="524"/>
                    </a:lnTo>
                    <a:lnTo>
                      <a:pt x="1578" y="529"/>
                    </a:lnTo>
                    <a:lnTo>
                      <a:pt x="1580" y="533"/>
                    </a:lnTo>
                    <a:lnTo>
                      <a:pt x="1583" y="533"/>
                    </a:lnTo>
                    <a:lnTo>
                      <a:pt x="1585" y="533"/>
                    </a:lnTo>
                    <a:lnTo>
                      <a:pt x="1588" y="533"/>
                    </a:lnTo>
                    <a:lnTo>
                      <a:pt x="1590" y="533"/>
                    </a:lnTo>
                    <a:lnTo>
                      <a:pt x="1592" y="533"/>
                    </a:lnTo>
                    <a:lnTo>
                      <a:pt x="1595" y="533"/>
                    </a:lnTo>
                    <a:lnTo>
                      <a:pt x="1597" y="533"/>
                    </a:lnTo>
                    <a:lnTo>
                      <a:pt x="1600" y="533"/>
                    </a:lnTo>
                    <a:lnTo>
                      <a:pt x="1602" y="533"/>
                    </a:lnTo>
                    <a:lnTo>
                      <a:pt x="1604" y="533"/>
                    </a:lnTo>
                    <a:lnTo>
                      <a:pt x="1607" y="533"/>
                    </a:lnTo>
                    <a:lnTo>
                      <a:pt x="1609" y="533"/>
                    </a:lnTo>
                    <a:lnTo>
                      <a:pt x="1612" y="533"/>
                    </a:lnTo>
                    <a:lnTo>
                      <a:pt x="1614" y="533"/>
                    </a:lnTo>
                    <a:lnTo>
                      <a:pt x="1616" y="533"/>
                    </a:lnTo>
                    <a:lnTo>
                      <a:pt x="1619" y="533"/>
                    </a:lnTo>
                    <a:lnTo>
                      <a:pt x="1621" y="533"/>
                    </a:lnTo>
                    <a:lnTo>
                      <a:pt x="1624" y="533"/>
                    </a:lnTo>
                    <a:lnTo>
                      <a:pt x="1626" y="533"/>
                    </a:lnTo>
                    <a:lnTo>
                      <a:pt x="1629" y="533"/>
                    </a:lnTo>
                    <a:lnTo>
                      <a:pt x="1631" y="533"/>
                    </a:lnTo>
                    <a:lnTo>
                      <a:pt x="1633" y="533"/>
                    </a:lnTo>
                    <a:lnTo>
                      <a:pt x="1636" y="533"/>
                    </a:lnTo>
                    <a:lnTo>
                      <a:pt x="1638" y="533"/>
                    </a:lnTo>
                    <a:lnTo>
                      <a:pt x="1641" y="533"/>
                    </a:lnTo>
                    <a:lnTo>
                      <a:pt x="1643" y="533"/>
                    </a:lnTo>
                    <a:lnTo>
                      <a:pt x="1645" y="533"/>
                    </a:lnTo>
                    <a:lnTo>
                      <a:pt x="1648" y="533"/>
                    </a:lnTo>
                    <a:lnTo>
                      <a:pt x="1650" y="533"/>
                    </a:lnTo>
                    <a:lnTo>
                      <a:pt x="1653" y="533"/>
                    </a:lnTo>
                    <a:lnTo>
                      <a:pt x="1655" y="533"/>
                    </a:lnTo>
                    <a:lnTo>
                      <a:pt x="1657" y="533"/>
                    </a:lnTo>
                    <a:lnTo>
                      <a:pt x="1660" y="533"/>
                    </a:lnTo>
                    <a:lnTo>
                      <a:pt x="1662" y="533"/>
                    </a:lnTo>
                    <a:lnTo>
                      <a:pt x="1665" y="533"/>
                    </a:lnTo>
                    <a:lnTo>
                      <a:pt x="1667" y="533"/>
                    </a:lnTo>
                    <a:lnTo>
                      <a:pt x="1670" y="533"/>
                    </a:lnTo>
                    <a:lnTo>
                      <a:pt x="1672" y="533"/>
                    </a:lnTo>
                    <a:lnTo>
                      <a:pt x="1674" y="533"/>
                    </a:lnTo>
                    <a:lnTo>
                      <a:pt x="1677" y="533"/>
                    </a:lnTo>
                    <a:lnTo>
                      <a:pt x="1679" y="533"/>
                    </a:lnTo>
                    <a:lnTo>
                      <a:pt x="1682" y="533"/>
                    </a:lnTo>
                    <a:lnTo>
                      <a:pt x="1684" y="533"/>
                    </a:lnTo>
                    <a:lnTo>
                      <a:pt x="1686" y="533"/>
                    </a:lnTo>
                    <a:lnTo>
                      <a:pt x="1689" y="533"/>
                    </a:lnTo>
                    <a:lnTo>
                      <a:pt x="1691" y="533"/>
                    </a:lnTo>
                    <a:lnTo>
                      <a:pt x="1694" y="533"/>
                    </a:lnTo>
                    <a:lnTo>
                      <a:pt x="1696" y="533"/>
                    </a:lnTo>
                    <a:lnTo>
                      <a:pt x="1698" y="533"/>
                    </a:lnTo>
                    <a:lnTo>
                      <a:pt x="1701" y="533"/>
                    </a:lnTo>
                    <a:lnTo>
                      <a:pt x="1703" y="533"/>
                    </a:lnTo>
                    <a:lnTo>
                      <a:pt x="1706" y="533"/>
                    </a:lnTo>
                    <a:lnTo>
                      <a:pt x="1708" y="533"/>
                    </a:lnTo>
                    <a:lnTo>
                      <a:pt x="1711" y="533"/>
                    </a:lnTo>
                    <a:lnTo>
                      <a:pt x="1713" y="533"/>
                    </a:lnTo>
                    <a:lnTo>
                      <a:pt x="1715" y="533"/>
                    </a:lnTo>
                    <a:lnTo>
                      <a:pt x="1718" y="533"/>
                    </a:lnTo>
                    <a:lnTo>
                      <a:pt x="1720" y="533"/>
                    </a:lnTo>
                    <a:lnTo>
                      <a:pt x="1723" y="533"/>
                    </a:lnTo>
                    <a:lnTo>
                      <a:pt x="1725" y="533"/>
                    </a:lnTo>
                    <a:lnTo>
                      <a:pt x="1727" y="533"/>
                    </a:lnTo>
                    <a:lnTo>
                      <a:pt x="1730" y="533"/>
                    </a:lnTo>
                    <a:lnTo>
                      <a:pt x="1732" y="533"/>
                    </a:lnTo>
                    <a:lnTo>
                      <a:pt x="1735" y="533"/>
                    </a:lnTo>
                    <a:lnTo>
                      <a:pt x="1737" y="533"/>
                    </a:lnTo>
                    <a:lnTo>
                      <a:pt x="1740" y="533"/>
                    </a:lnTo>
                    <a:lnTo>
                      <a:pt x="1742" y="533"/>
                    </a:lnTo>
                    <a:lnTo>
                      <a:pt x="1744" y="533"/>
                    </a:lnTo>
                    <a:lnTo>
                      <a:pt x="1747" y="533"/>
                    </a:lnTo>
                    <a:lnTo>
                      <a:pt x="1749" y="533"/>
                    </a:lnTo>
                    <a:lnTo>
                      <a:pt x="1752" y="533"/>
                    </a:lnTo>
                    <a:lnTo>
                      <a:pt x="1754" y="533"/>
                    </a:lnTo>
                    <a:lnTo>
                      <a:pt x="1756" y="533"/>
                    </a:lnTo>
                    <a:lnTo>
                      <a:pt x="1759" y="533"/>
                    </a:lnTo>
                    <a:lnTo>
                      <a:pt x="1761" y="533"/>
                    </a:lnTo>
                    <a:lnTo>
                      <a:pt x="1764" y="533"/>
                    </a:lnTo>
                    <a:lnTo>
                      <a:pt x="1766" y="533"/>
                    </a:lnTo>
                    <a:lnTo>
                      <a:pt x="1768" y="533"/>
                    </a:lnTo>
                    <a:lnTo>
                      <a:pt x="1771" y="533"/>
                    </a:lnTo>
                    <a:lnTo>
                      <a:pt x="1773" y="533"/>
                    </a:lnTo>
                    <a:lnTo>
                      <a:pt x="1776" y="533"/>
                    </a:lnTo>
                    <a:lnTo>
                      <a:pt x="1778" y="533"/>
                    </a:lnTo>
                    <a:lnTo>
                      <a:pt x="1781" y="533"/>
                    </a:lnTo>
                    <a:lnTo>
                      <a:pt x="1783" y="533"/>
                    </a:lnTo>
                    <a:lnTo>
                      <a:pt x="1785" y="533"/>
                    </a:lnTo>
                    <a:lnTo>
                      <a:pt x="1788" y="533"/>
                    </a:lnTo>
                    <a:lnTo>
                      <a:pt x="1790" y="533"/>
                    </a:lnTo>
                    <a:lnTo>
                      <a:pt x="1793" y="533"/>
                    </a:lnTo>
                    <a:lnTo>
                      <a:pt x="1795" y="533"/>
                    </a:lnTo>
                    <a:lnTo>
                      <a:pt x="1797" y="533"/>
                    </a:lnTo>
                    <a:lnTo>
                      <a:pt x="1800" y="533"/>
                    </a:lnTo>
                    <a:lnTo>
                      <a:pt x="1802" y="533"/>
                    </a:lnTo>
                    <a:lnTo>
                      <a:pt x="1805" y="533"/>
                    </a:lnTo>
                    <a:lnTo>
                      <a:pt x="1807" y="533"/>
                    </a:lnTo>
                    <a:lnTo>
                      <a:pt x="1809" y="533"/>
                    </a:lnTo>
                    <a:lnTo>
                      <a:pt x="1812" y="533"/>
                    </a:lnTo>
                    <a:lnTo>
                      <a:pt x="1814" y="533"/>
                    </a:lnTo>
                    <a:lnTo>
                      <a:pt x="1817" y="533"/>
                    </a:lnTo>
                    <a:lnTo>
                      <a:pt x="1819" y="533"/>
                    </a:lnTo>
                    <a:lnTo>
                      <a:pt x="1822" y="533"/>
                    </a:lnTo>
                    <a:lnTo>
                      <a:pt x="1824" y="533"/>
                    </a:lnTo>
                    <a:lnTo>
                      <a:pt x="1826" y="533"/>
                    </a:lnTo>
                    <a:lnTo>
                      <a:pt x="1829" y="533"/>
                    </a:lnTo>
                    <a:lnTo>
                      <a:pt x="1831" y="533"/>
                    </a:lnTo>
                    <a:lnTo>
                      <a:pt x="1834" y="533"/>
                    </a:lnTo>
                    <a:lnTo>
                      <a:pt x="1836" y="533"/>
                    </a:lnTo>
                    <a:lnTo>
                      <a:pt x="1838" y="533"/>
                    </a:lnTo>
                    <a:lnTo>
                      <a:pt x="1841" y="533"/>
                    </a:lnTo>
                    <a:lnTo>
                      <a:pt x="1843" y="533"/>
                    </a:lnTo>
                    <a:lnTo>
                      <a:pt x="1846" y="533"/>
                    </a:lnTo>
                    <a:lnTo>
                      <a:pt x="1848" y="533"/>
                    </a:lnTo>
                    <a:lnTo>
                      <a:pt x="1851" y="533"/>
                    </a:lnTo>
                    <a:lnTo>
                      <a:pt x="1853" y="533"/>
                    </a:lnTo>
                    <a:lnTo>
                      <a:pt x="1855" y="533"/>
                    </a:lnTo>
                    <a:lnTo>
                      <a:pt x="1858" y="533"/>
                    </a:lnTo>
                    <a:lnTo>
                      <a:pt x="1860" y="533"/>
                    </a:lnTo>
                    <a:lnTo>
                      <a:pt x="1863" y="533"/>
                    </a:lnTo>
                    <a:lnTo>
                      <a:pt x="1865" y="533"/>
                    </a:lnTo>
                    <a:lnTo>
                      <a:pt x="1867" y="533"/>
                    </a:lnTo>
                    <a:lnTo>
                      <a:pt x="1870" y="533"/>
                    </a:lnTo>
                    <a:lnTo>
                      <a:pt x="1872" y="533"/>
                    </a:lnTo>
                    <a:lnTo>
                      <a:pt x="1875" y="533"/>
                    </a:lnTo>
                    <a:lnTo>
                      <a:pt x="1877" y="533"/>
                    </a:lnTo>
                    <a:lnTo>
                      <a:pt x="1879" y="533"/>
                    </a:lnTo>
                    <a:lnTo>
                      <a:pt x="1882" y="533"/>
                    </a:lnTo>
                    <a:lnTo>
                      <a:pt x="1884" y="533"/>
                    </a:lnTo>
                    <a:lnTo>
                      <a:pt x="1887" y="533"/>
                    </a:lnTo>
                    <a:lnTo>
                      <a:pt x="1889" y="533"/>
                    </a:lnTo>
                    <a:lnTo>
                      <a:pt x="1892" y="533"/>
                    </a:lnTo>
                    <a:lnTo>
                      <a:pt x="1894" y="533"/>
                    </a:lnTo>
                    <a:lnTo>
                      <a:pt x="1896" y="533"/>
                    </a:lnTo>
                    <a:lnTo>
                      <a:pt x="1899" y="533"/>
                    </a:lnTo>
                    <a:lnTo>
                      <a:pt x="1901" y="533"/>
                    </a:lnTo>
                    <a:lnTo>
                      <a:pt x="1904" y="533"/>
                    </a:lnTo>
                    <a:lnTo>
                      <a:pt x="1906" y="533"/>
                    </a:lnTo>
                    <a:lnTo>
                      <a:pt x="1908" y="533"/>
                    </a:lnTo>
                    <a:lnTo>
                      <a:pt x="1911" y="533"/>
                    </a:lnTo>
                    <a:lnTo>
                      <a:pt x="1913" y="533"/>
                    </a:lnTo>
                    <a:lnTo>
                      <a:pt x="1916" y="533"/>
                    </a:lnTo>
                    <a:lnTo>
                      <a:pt x="1918" y="533"/>
                    </a:lnTo>
                    <a:lnTo>
                      <a:pt x="1920" y="533"/>
                    </a:lnTo>
                    <a:lnTo>
                      <a:pt x="1923" y="533"/>
                    </a:lnTo>
                    <a:lnTo>
                      <a:pt x="1925" y="533"/>
                    </a:lnTo>
                    <a:lnTo>
                      <a:pt x="1928" y="533"/>
                    </a:lnTo>
                    <a:lnTo>
                      <a:pt x="1930" y="533"/>
                    </a:lnTo>
                    <a:lnTo>
                      <a:pt x="1933" y="533"/>
                    </a:lnTo>
                    <a:lnTo>
                      <a:pt x="1935" y="533"/>
                    </a:lnTo>
                    <a:lnTo>
                      <a:pt x="1937" y="533"/>
                    </a:lnTo>
                    <a:lnTo>
                      <a:pt x="1940" y="533"/>
                    </a:lnTo>
                    <a:lnTo>
                      <a:pt x="1942" y="533"/>
                    </a:lnTo>
                    <a:lnTo>
                      <a:pt x="1945" y="533"/>
                    </a:lnTo>
                    <a:lnTo>
                      <a:pt x="1947" y="533"/>
                    </a:lnTo>
                    <a:lnTo>
                      <a:pt x="1949" y="533"/>
                    </a:lnTo>
                    <a:lnTo>
                      <a:pt x="1952" y="533"/>
                    </a:lnTo>
                    <a:lnTo>
                      <a:pt x="1954" y="533"/>
                    </a:lnTo>
                    <a:lnTo>
                      <a:pt x="1957" y="533"/>
                    </a:lnTo>
                    <a:lnTo>
                      <a:pt x="1959" y="533"/>
                    </a:lnTo>
                    <a:lnTo>
                      <a:pt x="1961" y="533"/>
                    </a:lnTo>
                    <a:lnTo>
                      <a:pt x="1964" y="533"/>
                    </a:lnTo>
                    <a:lnTo>
                      <a:pt x="1966" y="533"/>
                    </a:lnTo>
                    <a:lnTo>
                      <a:pt x="1969" y="533"/>
                    </a:lnTo>
                    <a:lnTo>
                      <a:pt x="1971" y="533"/>
                    </a:lnTo>
                    <a:lnTo>
                      <a:pt x="1974" y="533"/>
                    </a:lnTo>
                    <a:lnTo>
                      <a:pt x="1976" y="533"/>
                    </a:lnTo>
                    <a:lnTo>
                      <a:pt x="1978" y="533"/>
                    </a:lnTo>
                    <a:lnTo>
                      <a:pt x="1981" y="533"/>
                    </a:lnTo>
                    <a:lnTo>
                      <a:pt x="1983" y="533"/>
                    </a:lnTo>
                    <a:lnTo>
                      <a:pt x="1986" y="533"/>
                    </a:lnTo>
                    <a:lnTo>
                      <a:pt x="1988" y="533"/>
                    </a:lnTo>
                    <a:lnTo>
                      <a:pt x="1990" y="533"/>
                    </a:lnTo>
                    <a:lnTo>
                      <a:pt x="1993" y="533"/>
                    </a:lnTo>
                    <a:lnTo>
                      <a:pt x="1995" y="533"/>
                    </a:lnTo>
                    <a:lnTo>
                      <a:pt x="1998" y="533"/>
                    </a:lnTo>
                    <a:lnTo>
                      <a:pt x="2000" y="533"/>
                    </a:lnTo>
                    <a:lnTo>
                      <a:pt x="2003" y="533"/>
                    </a:lnTo>
                    <a:lnTo>
                      <a:pt x="2005" y="533"/>
                    </a:lnTo>
                    <a:lnTo>
                      <a:pt x="2007" y="533"/>
                    </a:lnTo>
                    <a:lnTo>
                      <a:pt x="2010" y="533"/>
                    </a:lnTo>
                    <a:lnTo>
                      <a:pt x="2012" y="533"/>
                    </a:lnTo>
                    <a:lnTo>
                      <a:pt x="2015" y="533"/>
                    </a:lnTo>
                    <a:lnTo>
                      <a:pt x="2017" y="533"/>
                    </a:lnTo>
                  </a:path>
                </a:pathLst>
              </a:custGeom>
              <a:noFill/>
              <a:ln w="1270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" name="Freeform 14971"/>
              <p:cNvSpPr>
                <a:spLocks/>
              </p:cNvSpPr>
              <p:nvPr/>
            </p:nvSpPr>
            <p:spPr bwMode="auto">
              <a:xfrm>
                <a:off x="553083" y="2943433"/>
                <a:ext cx="2803025" cy="131166"/>
              </a:xfrm>
              <a:custGeom>
                <a:avLst/>
                <a:gdLst>
                  <a:gd name="T0" fmla="*/ 29 w 2017"/>
                  <a:gd name="T1" fmla="*/ 147 h 147"/>
                  <a:gd name="T2" fmla="*/ 63 w 2017"/>
                  <a:gd name="T3" fmla="*/ 147 h 147"/>
                  <a:gd name="T4" fmla="*/ 96 w 2017"/>
                  <a:gd name="T5" fmla="*/ 147 h 147"/>
                  <a:gd name="T6" fmla="*/ 130 w 2017"/>
                  <a:gd name="T7" fmla="*/ 147 h 147"/>
                  <a:gd name="T8" fmla="*/ 164 w 2017"/>
                  <a:gd name="T9" fmla="*/ 147 h 147"/>
                  <a:gd name="T10" fmla="*/ 198 w 2017"/>
                  <a:gd name="T11" fmla="*/ 147 h 147"/>
                  <a:gd name="T12" fmla="*/ 232 w 2017"/>
                  <a:gd name="T13" fmla="*/ 147 h 147"/>
                  <a:gd name="T14" fmla="*/ 265 w 2017"/>
                  <a:gd name="T15" fmla="*/ 147 h 147"/>
                  <a:gd name="T16" fmla="*/ 299 w 2017"/>
                  <a:gd name="T17" fmla="*/ 147 h 147"/>
                  <a:gd name="T18" fmla="*/ 333 w 2017"/>
                  <a:gd name="T19" fmla="*/ 147 h 147"/>
                  <a:gd name="T20" fmla="*/ 367 w 2017"/>
                  <a:gd name="T21" fmla="*/ 147 h 147"/>
                  <a:gd name="T22" fmla="*/ 400 w 2017"/>
                  <a:gd name="T23" fmla="*/ 147 h 147"/>
                  <a:gd name="T24" fmla="*/ 434 w 2017"/>
                  <a:gd name="T25" fmla="*/ 147 h 147"/>
                  <a:gd name="T26" fmla="*/ 468 w 2017"/>
                  <a:gd name="T27" fmla="*/ 147 h 147"/>
                  <a:gd name="T28" fmla="*/ 502 w 2017"/>
                  <a:gd name="T29" fmla="*/ 147 h 147"/>
                  <a:gd name="T30" fmla="*/ 536 w 2017"/>
                  <a:gd name="T31" fmla="*/ 147 h 147"/>
                  <a:gd name="T32" fmla="*/ 569 w 2017"/>
                  <a:gd name="T33" fmla="*/ 147 h 147"/>
                  <a:gd name="T34" fmla="*/ 603 w 2017"/>
                  <a:gd name="T35" fmla="*/ 147 h 147"/>
                  <a:gd name="T36" fmla="*/ 637 w 2017"/>
                  <a:gd name="T37" fmla="*/ 147 h 147"/>
                  <a:gd name="T38" fmla="*/ 671 w 2017"/>
                  <a:gd name="T39" fmla="*/ 147 h 147"/>
                  <a:gd name="T40" fmla="*/ 704 w 2017"/>
                  <a:gd name="T41" fmla="*/ 147 h 147"/>
                  <a:gd name="T42" fmla="*/ 738 w 2017"/>
                  <a:gd name="T43" fmla="*/ 147 h 147"/>
                  <a:gd name="T44" fmla="*/ 772 w 2017"/>
                  <a:gd name="T45" fmla="*/ 147 h 147"/>
                  <a:gd name="T46" fmla="*/ 806 w 2017"/>
                  <a:gd name="T47" fmla="*/ 147 h 147"/>
                  <a:gd name="T48" fmla="*/ 840 w 2017"/>
                  <a:gd name="T49" fmla="*/ 147 h 147"/>
                  <a:gd name="T50" fmla="*/ 873 w 2017"/>
                  <a:gd name="T51" fmla="*/ 147 h 147"/>
                  <a:gd name="T52" fmla="*/ 907 w 2017"/>
                  <a:gd name="T53" fmla="*/ 147 h 147"/>
                  <a:gd name="T54" fmla="*/ 941 w 2017"/>
                  <a:gd name="T55" fmla="*/ 147 h 147"/>
                  <a:gd name="T56" fmla="*/ 975 w 2017"/>
                  <a:gd name="T57" fmla="*/ 147 h 147"/>
                  <a:gd name="T58" fmla="*/ 1008 w 2017"/>
                  <a:gd name="T59" fmla="*/ 147 h 147"/>
                  <a:gd name="T60" fmla="*/ 1042 w 2017"/>
                  <a:gd name="T61" fmla="*/ 147 h 147"/>
                  <a:gd name="T62" fmla="*/ 1076 w 2017"/>
                  <a:gd name="T63" fmla="*/ 147 h 147"/>
                  <a:gd name="T64" fmla="*/ 1110 w 2017"/>
                  <a:gd name="T65" fmla="*/ 147 h 147"/>
                  <a:gd name="T66" fmla="*/ 1144 w 2017"/>
                  <a:gd name="T67" fmla="*/ 147 h 147"/>
                  <a:gd name="T68" fmla="*/ 1177 w 2017"/>
                  <a:gd name="T69" fmla="*/ 147 h 147"/>
                  <a:gd name="T70" fmla="*/ 1211 w 2017"/>
                  <a:gd name="T71" fmla="*/ 147 h 147"/>
                  <a:gd name="T72" fmla="*/ 1245 w 2017"/>
                  <a:gd name="T73" fmla="*/ 147 h 147"/>
                  <a:gd name="T74" fmla="*/ 1279 w 2017"/>
                  <a:gd name="T75" fmla="*/ 147 h 147"/>
                  <a:gd name="T76" fmla="*/ 1312 w 2017"/>
                  <a:gd name="T77" fmla="*/ 147 h 147"/>
                  <a:gd name="T78" fmla="*/ 1346 w 2017"/>
                  <a:gd name="T79" fmla="*/ 147 h 147"/>
                  <a:gd name="T80" fmla="*/ 1380 w 2017"/>
                  <a:gd name="T81" fmla="*/ 147 h 147"/>
                  <a:gd name="T82" fmla="*/ 1414 w 2017"/>
                  <a:gd name="T83" fmla="*/ 147 h 147"/>
                  <a:gd name="T84" fmla="*/ 1448 w 2017"/>
                  <a:gd name="T85" fmla="*/ 147 h 147"/>
                  <a:gd name="T86" fmla="*/ 1481 w 2017"/>
                  <a:gd name="T87" fmla="*/ 147 h 147"/>
                  <a:gd name="T88" fmla="*/ 1515 w 2017"/>
                  <a:gd name="T89" fmla="*/ 147 h 147"/>
                  <a:gd name="T90" fmla="*/ 1549 w 2017"/>
                  <a:gd name="T91" fmla="*/ 147 h 147"/>
                  <a:gd name="T92" fmla="*/ 1583 w 2017"/>
                  <a:gd name="T93" fmla="*/ 147 h 147"/>
                  <a:gd name="T94" fmla="*/ 1616 w 2017"/>
                  <a:gd name="T95" fmla="*/ 147 h 147"/>
                  <a:gd name="T96" fmla="*/ 1650 w 2017"/>
                  <a:gd name="T97" fmla="*/ 147 h 147"/>
                  <a:gd name="T98" fmla="*/ 1684 w 2017"/>
                  <a:gd name="T99" fmla="*/ 147 h 147"/>
                  <a:gd name="T100" fmla="*/ 1718 w 2017"/>
                  <a:gd name="T101" fmla="*/ 147 h 147"/>
                  <a:gd name="T102" fmla="*/ 1752 w 2017"/>
                  <a:gd name="T103" fmla="*/ 147 h 147"/>
                  <a:gd name="T104" fmla="*/ 1785 w 2017"/>
                  <a:gd name="T105" fmla="*/ 147 h 147"/>
                  <a:gd name="T106" fmla="*/ 1819 w 2017"/>
                  <a:gd name="T107" fmla="*/ 32 h 147"/>
                  <a:gd name="T108" fmla="*/ 1853 w 2017"/>
                  <a:gd name="T109" fmla="*/ 147 h 147"/>
                  <a:gd name="T110" fmla="*/ 1887 w 2017"/>
                  <a:gd name="T111" fmla="*/ 147 h 147"/>
                  <a:gd name="T112" fmla="*/ 1920 w 2017"/>
                  <a:gd name="T113" fmla="*/ 147 h 147"/>
                  <a:gd name="T114" fmla="*/ 1954 w 2017"/>
                  <a:gd name="T115" fmla="*/ 147 h 147"/>
                  <a:gd name="T116" fmla="*/ 1988 w 2017"/>
                  <a:gd name="T117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147">
                    <a:moveTo>
                      <a:pt x="0" y="147"/>
                    </a:moveTo>
                    <a:lnTo>
                      <a:pt x="0" y="147"/>
                    </a:lnTo>
                    <a:lnTo>
                      <a:pt x="2" y="147"/>
                    </a:lnTo>
                    <a:lnTo>
                      <a:pt x="5" y="147"/>
                    </a:lnTo>
                    <a:lnTo>
                      <a:pt x="7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4" y="147"/>
                    </a:lnTo>
                    <a:lnTo>
                      <a:pt x="17" y="147"/>
                    </a:lnTo>
                    <a:lnTo>
                      <a:pt x="19" y="147"/>
                    </a:lnTo>
                    <a:lnTo>
                      <a:pt x="22" y="147"/>
                    </a:lnTo>
                    <a:lnTo>
                      <a:pt x="24" y="147"/>
                    </a:lnTo>
                    <a:lnTo>
                      <a:pt x="26" y="147"/>
                    </a:lnTo>
                    <a:lnTo>
                      <a:pt x="29" y="147"/>
                    </a:lnTo>
                    <a:lnTo>
                      <a:pt x="31" y="147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39" y="147"/>
                    </a:lnTo>
                    <a:lnTo>
                      <a:pt x="41" y="147"/>
                    </a:lnTo>
                    <a:lnTo>
                      <a:pt x="43" y="147"/>
                    </a:lnTo>
                    <a:lnTo>
                      <a:pt x="46" y="147"/>
                    </a:lnTo>
                    <a:lnTo>
                      <a:pt x="48" y="147"/>
                    </a:lnTo>
                    <a:lnTo>
                      <a:pt x="51" y="147"/>
                    </a:lnTo>
                    <a:lnTo>
                      <a:pt x="53" y="147"/>
                    </a:lnTo>
                    <a:lnTo>
                      <a:pt x="55" y="147"/>
                    </a:lnTo>
                    <a:lnTo>
                      <a:pt x="58" y="147"/>
                    </a:lnTo>
                    <a:lnTo>
                      <a:pt x="60" y="147"/>
                    </a:lnTo>
                    <a:lnTo>
                      <a:pt x="63" y="147"/>
                    </a:lnTo>
                    <a:lnTo>
                      <a:pt x="65" y="147"/>
                    </a:lnTo>
                    <a:lnTo>
                      <a:pt x="67" y="147"/>
                    </a:lnTo>
                    <a:lnTo>
                      <a:pt x="70" y="147"/>
                    </a:lnTo>
                    <a:lnTo>
                      <a:pt x="72" y="147"/>
                    </a:lnTo>
                    <a:lnTo>
                      <a:pt x="75" y="147"/>
                    </a:lnTo>
                    <a:lnTo>
                      <a:pt x="77" y="147"/>
                    </a:lnTo>
                    <a:lnTo>
                      <a:pt x="80" y="147"/>
                    </a:lnTo>
                    <a:lnTo>
                      <a:pt x="82" y="147"/>
                    </a:lnTo>
                    <a:lnTo>
                      <a:pt x="84" y="147"/>
                    </a:lnTo>
                    <a:lnTo>
                      <a:pt x="87" y="147"/>
                    </a:lnTo>
                    <a:lnTo>
                      <a:pt x="89" y="147"/>
                    </a:lnTo>
                    <a:lnTo>
                      <a:pt x="92" y="147"/>
                    </a:lnTo>
                    <a:lnTo>
                      <a:pt x="94" y="147"/>
                    </a:lnTo>
                    <a:lnTo>
                      <a:pt x="96" y="147"/>
                    </a:lnTo>
                    <a:lnTo>
                      <a:pt x="99" y="147"/>
                    </a:lnTo>
                    <a:lnTo>
                      <a:pt x="101" y="147"/>
                    </a:lnTo>
                    <a:lnTo>
                      <a:pt x="104" y="147"/>
                    </a:lnTo>
                    <a:lnTo>
                      <a:pt x="106" y="147"/>
                    </a:lnTo>
                    <a:lnTo>
                      <a:pt x="108" y="147"/>
                    </a:lnTo>
                    <a:lnTo>
                      <a:pt x="111" y="147"/>
                    </a:lnTo>
                    <a:lnTo>
                      <a:pt x="113" y="147"/>
                    </a:lnTo>
                    <a:lnTo>
                      <a:pt x="116" y="147"/>
                    </a:lnTo>
                    <a:lnTo>
                      <a:pt x="118" y="147"/>
                    </a:lnTo>
                    <a:lnTo>
                      <a:pt x="121" y="147"/>
                    </a:lnTo>
                    <a:lnTo>
                      <a:pt x="123" y="147"/>
                    </a:lnTo>
                    <a:lnTo>
                      <a:pt x="125" y="147"/>
                    </a:lnTo>
                    <a:lnTo>
                      <a:pt x="128" y="147"/>
                    </a:lnTo>
                    <a:lnTo>
                      <a:pt x="130" y="147"/>
                    </a:lnTo>
                    <a:lnTo>
                      <a:pt x="133" y="147"/>
                    </a:lnTo>
                    <a:lnTo>
                      <a:pt x="135" y="147"/>
                    </a:lnTo>
                    <a:lnTo>
                      <a:pt x="137" y="147"/>
                    </a:lnTo>
                    <a:lnTo>
                      <a:pt x="140" y="147"/>
                    </a:lnTo>
                    <a:lnTo>
                      <a:pt x="142" y="147"/>
                    </a:lnTo>
                    <a:lnTo>
                      <a:pt x="145" y="147"/>
                    </a:lnTo>
                    <a:lnTo>
                      <a:pt x="147" y="147"/>
                    </a:lnTo>
                    <a:lnTo>
                      <a:pt x="150" y="147"/>
                    </a:lnTo>
                    <a:lnTo>
                      <a:pt x="152" y="147"/>
                    </a:lnTo>
                    <a:lnTo>
                      <a:pt x="154" y="147"/>
                    </a:lnTo>
                    <a:lnTo>
                      <a:pt x="157" y="147"/>
                    </a:lnTo>
                    <a:lnTo>
                      <a:pt x="159" y="147"/>
                    </a:lnTo>
                    <a:lnTo>
                      <a:pt x="162" y="147"/>
                    </a:lnTo>
                    <a:lnTo>
                      <a:pt x="164" y="147"/>
                    </a:lnTo>
                    <a:lnTo>
                      <a:pt x="166" y="147"/>
                    </a:lnTo>
                    <a:lnTo>
                      <a:pt x="169" y="147"/>
                    </a:lnTo>
                    <a:lnTo>
                      <a:pt x="171" y="147"/>
                    </a:lnTo>
                    <a:lnTo>
                      <a:pt x="174" y="147"/>
                    </a:lnTo>
                    <a:lnTo>
                      <a:pt x="176" y="147"/>
                    </a:lnTo>
                    <a:lnTo>
                      <a:pt x="178" y="147"/>
                    </a:lnTo>
                    <a:lnTo>
                      <a:pt x="181" y="147"/>
                    </a:lnTo>
                    <a:lnTo>
                      <a:pt x="183" y="147"/>
                    </a:lnTo>
                    <a:lnTo>
                      <a:pt x="186" y="147"/>
                    </a:lnTo>
                    <a:lnTo>
                      <a:pt x="188" y="147"/>
                    </a:lnTo>
                    <a:lnTo>
                      <a:pt x="191" y="147"/>
                    </a:lnTo>
                    <a:lnTo>
                      <a:pt x="193" y="147"/>
                    </a:lnTo>
                    <a:lnTo>
                      <a:pt x="195" y="147"/>
                    </a:lnTo>
                    <a:lnTo>
                      <a:pt x="198" y="147"/>
                    </a:lnTo>
                    <a:lnTo>
                      <a:pt x="200" y="147"/>
                    </a:lnTo>
                    <a:lnTo>
                      <a:pt x="203" y="147"/>
                    </a:lnTo>
                    <a:lnTo>
                      <a:pt x="205" y="147"/>
                    </a:lnTo>
                    <a:lnTo>
                      <a:pt x="207" y="147"/>
                    </a:lnTo>
                    <a:lnTo>
                      <a:pt x="210" y="147"/>
                    </a:lnTo>
                    <a:lnTo>
                      <a:pt x="212" y="147"/>
                    </a:lnTo>
                    <a:lnTo>
                      <a:pt x="215" y="147"/>
                    </a:lnTo>
                    <a:lnTo>
                      <a:pt x="217" y="147"/>
                    </a:lnTo>
                    <a:lnTo>
                      <a:pt x="219" y="147"/>
                    </a:lnTo>
                    <a:lnTo>
                      <a:pt x="222" y="147"/>
                    </a:lnTo>
                    <a:lnTo>
                      <a:pt x="224" y="147"/>
                    </a:lnTo>
                    <a:lnTo>
                      <a:pt x="227" y="147"/>
                    </a:lnTo>
                    <a:lnTo>
                      <a:pt x="229" y="147"/>
                    </a:lnTo>
                    <a:lnTo>
                      <a:pt x="232" y="147"/>
                    </a:lnTo>
                    <a:lnTo>
                      <a:pt x="234" y="147"/>
                    </a:lnTo>
                    <a:lnTo>
                      <a:pt x="236" y="147"/>
                    </a:lnTo>
                    <a:lnTo>
                      <a:pt x="239" y="147"/>
                    </a:lnTo>
                    <a:lnTo>
                      <a:pt x="241" y="147"/>
                    </a:lnTo>
                    <a:lnTo>
                      <a:pt x="244" y="147"/>
                    </a:lnTo>
                    <a:lnTo>
                      <a:pt x="246" y="147"/>
                    </a:lnTo>
                    <a:lnTo>
                      <a:pt x="248" y="147"/>
                    </a:lnTo>
                    <a:lnTo>
                      <a:pt x="251" y="147"/>
                    </a:lnTo>
                    <a:lnTo>
                      <a:pt x="253" y="147"/>
                    </a:lnTo>
                    <a:lnTo>
                      <a:pt x="256" y="147"/>
                    </a:lnTo>
                    <a:lnTo>
                      <a:pt x="258" y="147"/>
                    </a:lnTo>
                    <a:lnTo>
                      <a:pt x="260" y="147"/>
                    </a:lnTo>
                    <a:lnTo>
                      <a:pt x="263" y="147"/>
                    </a:lnTo>
                    <a:lnTo>
                      <a:pt x="265" y="147"/>
                    </a:lnTo>
                    <a:lnTo>
                      <a:pt x="268" y="147"/>
                    </a:lnTo>
                    <a:lnTo>
                      <a:pt x="270" y="147"/>
                    </a:lnTo>
                    <a:lnTo>
                      <a:pt x="273" y="147"/>
                    </a:lnTo>
                    <a:lnTo>
                      <a:pt x="275" y="147"/>
                    </a:lnTo>
                    <a:lnTo>
                      <a:pt x="277" y="147"/>
                    </a:lnTo>
                    <a:lnTo>
                      <a:pt x="280" y="147"/>
                    </a:lnTo>
                    <a:lnTo>
                      <a:pt x="282" y="147"/>
                    </a:lnTo>
                    <a:lnTo>
                      <a:pt x="285" y="147"/>
                    </a:lnTo>
                    <a:lnTo>
                      <a:pt x="287" y="147"/>
                    </a:lnTo>
                    <a:lnTo>
                      <a:pt x="289" y="147"/>
                    </a:lnTo>
                    <a:lnTo>
                      <a:pt x="292" y="147"/>
                    </a:lnTo>
                    <a:lnTo>
                      <a:pt x="294" y="147"/>
                    </a:lnTo>
                    <a:lnTo>
                      <a:pt x="297" y="147"/>
                    </a:lnTo>
                    <a:lnTo>
                      <a:pt x="299" y="147"/>
                    </a:lnTo>
                    <a:lnTo>
                      <a:pt x="302" y="147"/>
                    </a:lnTo>
                    <a:lnTo>
                      <a:pt x="304" y="147"/>
                    </a:lnTo>
                    <a:lnTo>
                      <a:pt x="306" y="147"/>
                    </a:lnTo>
                    <a:lnTo>
                      <a:pt x="309" y="147"/>
                    </a:lnTo>
                    <a:lnTo>
                      <a:pt x="311" y="147"/>
                    </a:lnTo>
                    <a:lnTo>
                      <a:pt x="314" y="147"/>
                    </a:lnTo>
                    <a:lnTo>
                      <a:pt x="316" y="147"/>
                    </a:lnTo>
                    <a:lnTo>
                      <a:pt x="318" y="147"/>
                    </a:lnTo>
                    <a:lnTo>
                      <a:pt x="321" y="147"/>
                    </a:lnTo>
                    <a:lnTo>
                      <a:pt x="323" y="147"/>
                    </a:lnTo>
                    <a:lnTo>
                      <a:pt x="326" y="147"/>
                    </a:lnTo>
                    <a:lnTo>
                      <a:pt x="328" y="147"/>
                    </a:lnTo>
                    <a:lnTo>
                      <a:pt x="330" y="147"/>
                    </a:lnTo>
                    <a:lnTo>
                      <a:pt x="333" y="147"/>
                    </a:lnTo>
                    <a:lnTo>
                      <a:pt x="335" y="147"/>
                    </a:lnTo>
                    <a:lnTo>
                      <a:pt x="338" y="147"/>
                    </a:lnTo>
                    <a:lnTo>
                      <a:pt x="340" y="147"/>
                    </a:lnTo>
                    <a:lnTo>
                      <a:pt x="343" y="147"/>
                    </a:lnTo>
                    <a:lnTo>
                      <a:pt x="345" y="147"/>
                    </a:lnTo>
                    <a:lnTo>
                      <a:pt x="347" y="147"/>
                    </a:lnTo>
                    <a:lnTo>
                      <a:pt x="350" y="147"/>
                    </a:lnTo>
                    <a:lnTo>
                      <a:pt x="352" y="147"/>
                    </a:lnTo>
                    <a:lnTo>
                      <a:pt x="355" y="147"/>
                    </a:lnTo>
                    <a:lnTo>
                      <a:pt x="357" y="147"/>
                    </a:lnTo>
                    <a:lnTo>
                      <a:pt x="359" y="147"/>
                    </a:lnTo>
                    <a:lnTo>
                      <a:pt x="362" y="147"/>
                    </a:lnTo>
                    <a:lnTo>
                      <a:pt x="364" y="147"/>
                    </a:lnTo>
                    <a:lnTo>
                      <a:pt x="367" y="147"/>
                    </a:lnTo>
                    <a:lnTo>
                      <a:pt x="369" y="147"/>
                    </a:lnTo>
                    <a:lnTo>
                      <a:pt x="371" y="147"/>
                    </a:lnTo>
                    <a:lnTo>
                      <a:pt x="374" y="147"/>
                    </a:lnTo>
                    <a:lnTo>
                      <a:pt x="376" y="147"/>
                    </a:lnTo>
                    <a:lnTo>
                      <a:pt x="379" y="147"/>
                    </a:lnTo>
                    <a:lnTo>
                      <a:pt x="381" y="147"/>
                    </a:lnTo>
                    <a:lnTo>
                      <a:pt x="384" y="147"/>
                    </a:lnTo>
                    <a:lnTo>
                      <a:pt x="386" y="147"/>
                    </a:lnTo>
                    <a:lnTo>
                      <a:pt x="388" y="147"/>
                    </a:lnTo>
                    <a:lnTo>
                      <a:pt x="391" y="147"/>
                    </a:lnTo>
                    <a:lnTo>
                      <a:pt x="393" y="147"/>
                    </a:lnTo>
                    <a:lnTo>
                      <a:pt x="396" y="147"/>
                    </a:lnTo>
                    <a:lnTo>
                      <a:pt x="398" y="147"/>
                    </a:lnTo>
                    <a:lnTo>
                      <a:pt x="400" y="147"/>
                    </a:lnTo>
                    <a:lnTo>
                      <a:pt x="403" y="147"/>
                    </a:lnTo>
                    <a:lnTo>
                      <a:pt x="405" y="147"/>
                    </a:lnTo>
                    <a:lnTo>
                      <a:pt x="408" y="147"/>
                    </a:lnTo>
                    <a:lnTo>
                      <a:pt x="410" y="147"/>
                    </a:lnTo>
                    <a:lnTo>
                      <a:pt x="412" y="147"/>
                    </a:lnTo>
                    <a:lnTo>
                      <a:pt x="415" y="147"/>
                    </a:lnTo>
                    <a:lnTo>
                      <a:pt x="417" y="147"/>
                    </a:lnTo>
                    <a:lnTo>
                      <a:pt x="420" y="147"/>
                    </a:lnTo>
                    <a:lnTo>
                      <a:pt x="422" y="147"/>
                    </a:lnTo>
                    <a:lnTo>
                      <a:pt x="425" y="147"/>
                    </a:lnTo>
                    <a:lnTo>
                      <a:pt x="427" y="147"/>
                    </a:lnTo>
                    <a:lnTo>
                      <a:pt x="429" y="147"/>
                    </a:lnTo>
                    <a:lnTo>
                      <a:pt x="432" y="147"/>
                    </a:lnTo>
                    <a:lnTo>
                      <a:pt x="434" y="147"/>
                    </a:lnTo>
                    <a:lnTo>
                      <a:pt x="437" y="147"/>
                    </a:lnTo>
                    <a:lnTo>
                      <a:pt x="439" y="147"/>
                    </a:lnTo>
                    <a:lnTo>
                      <a:pt x="441" y="147"/>
                    </a:lnTo>
                    <a:lnTo>
                      <a:pt x="444" y="147"/>
                    </a:lnTo>
                    <a:lnTo>
                      <a:pt x="446" y="147"/>
                    </a:lnTo>
                    <a:lnTo>
                      <a:pt x="449" y="147"/>
                    </a:lnTo>
                    <a:lnTo>
                      <a:pt x="451" y="147"/>
                    </a:lnTo>
                    <a:lnTo>
                      <a:pt x="454" y="147"/>
                    </a:lnTo>
                    <a:lnTo>
                      <a:pt x="456" y="147"/>
                    </a:lnTo>
                    <a:lnTo>
                      <a:pt x="458" y="147"/>
                    </a:lnTo>
                    <a:lnTo>
                      <a:pt x="461" y="147"/>
                    </a:lnTo>
                    <a:lnTo>
                      <a:pt x="463" y="147"/>
                    </a:lnTo>
                    <a:lnTo>
                      <a:pt x="466" y="147"/>
                    </a:lnTo>
                    <a:lnTo>
                      <a:pt x="468" y="147"/>
                    </a:lnTo>
                    <a:lnTo>
                      <a:pt x="470" y="147"/>
                    </a:lnTo>
                    <a:lnTo>
                      <a:pt x="473" y="147"/>
                    </a:lnTo>
                    <a:lnTo>
                      <a:pt x="475" y="147"/>
                    </a:lnTo>
                    <a:lnTo>
                      <a:pt x="478" y="147"/>
                    </a:lnTo>
                    <a:lnTo>
                      <a:pt x="480" y="147"/>
                    </a:lnTo>
                    <a:lnTo>
                      <a:pt x="482" y="147"/>
                    </a:lnTo>
                    <a:lnTo>
                      <a:pt x="485" y="147"/>
                    </a:lnTo>
                    <a:lnTo>
                      <a:pt x="487" y="147"/>
                    </a:lnTo>
                    <a:lnTo>
                      <a:pt x="490" y="147"/>
                    </a:lnTo>
                    <a:lnTo>
                      <a:pt x="492" y="147"/>
                    </a:lnTo>
                    <a:lnTo>
                      <a:pt x="495" y="147"/>
                    </a:lnTo>
                    <a:lnTo>
                      <a:pt x="497" y="147"/>
                    </a:lnTo>
                    <a:lnTo>
                      <a:pt x="499" y="147"/>
                    </a:lnTo>
                    <a:lnTo>
                      <a:pt x="502" y="147"/>
                    </a:lnTo>
                    <a:lnTo>
                      <a:pt x="504" y="147"/>
                    </a:lnTo>
                    <a:lnTo>
                      <a:pt x="507" y="147"/>
                    </a:lnTo>
                    <a:lnTo>
                      <a:pt x="509" y="147"/>
                    </a:lnTo>
                    <a:lnTo>
                      <a:pt x="511" y="147"/>
                    </a:lnTo>
                    <a:lnTo>
                      <a:pt x="514" y="147"/>
                    </a:lnTo>
                    <a:lnTo>
                      <a:pt x="516" y="147"/>
                    </a:lnTo>
                    <a:lnTo>
                      <a:pt x="519" y="147"/>
                    </a:lnTo>
                    <a:lnTo>
                      <a:pt x="521" y="147"/>
                    </a:lnTo>
                    <a:lnTo>
                      <a:pt x="523" y="147"/>
                    </a:lnTo>
                    <a:lnTo>
                      <a:pt x="526" y="147"/>
                    </a:lnTo>
                    <a:lnTo>
                      <a:pt x="528" y="147"/>
                    </a:lnTo>
                    <a:lnTo>
                      <a:pt x="531" y="147"/>
                    </a:lnTo>
                    <a:lnTo>
                      <a:pt x="533" y="147"/>
                    </a:lnTo>
                    <a:lnTo>
                      <a:pt x="536" y="147"/>
                    </a:lnTo>
                    <a:lnTo>
                      <a:pt x="538" y="147"/>
                    </a:lnTo>
                    <a:lnTo>
                      <a:pt x="540" y="147"/>
                    </a:lnTo>
                    <a:lnTo>
                      <a:pt x="543" y="147"/>
                    </a:lnTo>
                    <a:lnTo>
                      <a:pt x="545" y="147"/>
                    </a:lnTo>
                    <a:lnTo>
                      <a:pt x="548" y="147"/>
                    </a:lnTo>
                    <a:lnTo>
                      <a:pt x="550" y="147"/>
                    </a:lnTo>
                    <a:lnTo>
                      <a:pt x="552" y="147"/>
                    </a:lnTo>
                    <a:lnTo>
                      <a:pt x="555" y="147"/>
                    </a:lnTo>
                    <a:lnTo>
                      <a:pt x="557" y="147"/>
                    </a:lnTo>
                    <a:lnTo>
                      <a:pt x="560" y="147"/>
                    </a:lnTo>
                    <a:lnTo>
                      <a:pt x="562" y="147"/>
                    </a:lnTo>
                    <a:lnTo>
                      <a:pt x="564" y="147"/>
                    </a:lnTo>
                    <a:lnTo>
                      <a:pt x="567" y="147"/>
                    </a:lnTo>
                    <a:lnTo>
                      <a:pt x="569" y="147"/>
                    </a:lnTo>
                    <a:lnTo>
                      <a:pt x="572" y="147"/>
                    </a:lnTo>
                    <a:lnTo>
                      <a:pt x="574" y="147"/>
                    </a:lnTo>
                    <a:lnTo>
                      <a:pt x="577" y="147"/>
                    </a:lnTo>
                    <a:lnTo>
                      <a:pt x="579" y="147"/>
                    </a:lnTo>
                    <a:lnTo>
                      <a:pt x="581" y="147"/>
                    </a:lnTo>
                    <a:lnTo>
                      <a:pt x="584" y="147"/>
                    </a:lnTo>
                    <a:lnTo>
                      <a:pt x="586" y="147"/>
                    </a:lnTo>
                    <a:lnTo>
                      <a:pt x="589" y="147"/>
                    </a:lnTo>
                    <a:lnTo>
                      <a:pt x="591" y="147"/>
                    </a:lnTo>
                    <a:lnTo>
                      <a:pt x="593" y="147"/>
                    </a:lnTo>
                    <a:lnTo>
                      <a:pt x="596" y="147"/>
                    </a:lnTo>
                    <a:lnTo>
                      <a:pt x="598" y="147"/>
                    </a:lnTo>
                    <a:lnTo>
                      <a:pt x="601" y="147"/>
                    </a:lnTo>
                    <a:lnTo>
                      <a:pt x="603" y="147"/>
                    </a:lnTo>
                    <a:lnTo>
                      <a:pt x="606" y="147"/>
                    </a:lnTo>
                    <a:lnTo>
                      <a:pt x="608" y="147"/>
                    </a:lnTo>
                    <a:lnTo>
                      <a:pt x="610" y="147"/>
                    </a:lnTo>
                    <a:lnTo>
                      <a:pt x="613" y="147"/>
                    </a:lnTo>
                    <a:lnTo>
                      <a:pt x="615" y="147"/>
                    </a:lnTo>
                    <a:lnTo>
                      <a:pt x="618" y="147"/>
                    </a:lnTo>
                    <a:lnTo>
                      <a:pt x="620" y="147"/>
                    </a:lnTo>
                    <a:lnTo>
                      <a:pt x="622" y="147"/>
                    </a:lnTo>
                    <a:lnTo>
                      <a:pt x="625" y="147"/>
                    </a:lnTo>
                    <a:lnTo>
                      <a:pt x="627" y="147"/>
                    </a:lnTo>
                    <a:lnTo>
                      <a:pt x="630" y="147"/>
                    </a:lnTo>
                    <a:lnTo>
                      <a:pt x="632" y="147"/>
                    </a:lnTo>
                    <a:lnTo>
                      <a:pt x="634" y="147"/>
                    </a:lnTo>
                    <a:lnTo>
                      <a:pt x="637" y="147"/>
                    </a:lnTo>
                    <a:lnTo>
                      <a:pt x="639" y="147"/>
                    </a:lnTo>
                    <a:lnTo>
                      <a:pt x="642" y="147"/>
                    </a:lnTo>
                    <a:lnTo>
                      <a:pt x="644" y="147"/>
                    </a:lnTo>
                    <a:lnTo>
                      <a:pt x="647" y="147"/>
                    </a:lnTo>
                    <a:lnTo>
                      <a:pt x="649" y="147"/>
                    </a:lnTo>
                    <a:lnTo>
                      <a:pt x="651" y="147"/>
                    </a:lnTo>
                    <a:lnTo>
                      <a:pt x="654" y="147"/>
                    </a:lnTo>
                    <a:lnTo>
                      <a:pt x="656" y="147"/>
                    </a:lnTo>
                    <a:lnTo>
                      <a:pt x="659" y="147"/>
                    </a:lnTo>
                    <a:lnTo>
                      <a:pt x="661" y="147"/>
                    </a:lnTo>
                    <a:lnTo>
                      <a:pt x="663" y="147"/>
                    </a:lnTo>
                    <a:lnTo>
                      <a:pt x="666" y="147"/>
                    </a:lnTo>
                    <a:lnTo>
                      <a:pt x="668" y="147"/>
                    </a:lnTo>
                    <a:lnTo>
                      <a:pt x="671" y="147"/>
                    </a:lnTo>
                    <a:lnTo>
                      <a:pt x="673" y="147"/>
                    </a:lnTo>
                    <a:lnTo>
                      <a:pt x="675" y="147"/>
                    </a:lnTo>
                    <a:lnTo>
                      <a:pt x="678" y="147"/>
                    </a:lnTo>
                    <a:lnTo>
                      <a:pt x="680" y="147"/>
                    </a:lnTo>
                    <a:lnTo>
                      <a:pt x="683" y="147"/>
                    </a:lnTo>
                    <a:lnTo>
                      <a:pt x="685" y="147"/>
                    </a:lnTo>
                    <a:lnTo>
                      <a:pt x="688" y="147"/>
                    </a:lnTo>
                    <a:lnTo>
                      <a:pt x="690" y="147"/>
                    </a:lnTo>
                    <a:lnTo>
                      <a:pt x="692" y="147"/>
                    </a:lnTo>
                    <a:lnTo>
                      <a:pt x="695" y="147"/>
                    </a:lnTo>
                    <a:lnTo>
                      <a:pt x="697" y="147"/>
                    </a:lnTo>
                    <a:lnTo>
                      <a:pt x="700" y="147"/>
                    </a:lnTo>
                    <a:lnTo>
                      <a:pt x="702" y="147"/>
                    </a:lnTo>
                    <a:lnTo>
                      <a:pt x="704" y="147"/>
                    </a:lnTo>
                    <a:lnTo>
                      <a:pt x="707" y="147"/>
                    </a:lnTo>
                    <a:lnTo>
                      <a:pt x="709" y="147"/>
                    </a:lnTo>
                    <a:lnTo>
                      <a:pt x="712" y="147"/>
                    </a:lnTo>
                    <a:lnTo>
                      <a:pt x="714" y="147"/>
                    </a:lnTo>
                    <a:lnTo>
                      <a:pt x="717" y="147"/>
                    </a:lnTo>
                    <a:lnTo>
                      <a:pt x="719" y="147"/>
                    </a:lnTo>
                    <a:lnTo>
                      <a:pt x="721" y="147"/>
                    </a:lnTo>
                    <a:lnTo>
                      <a:pt x="724" y="147"/>
                    </a:lnTo>
                    <a:lnTo>
                      <a:pt x="726" y="147"/>
                    </a:lnTo>
                    <a:lnTo>
                      <a:pt x="729" y="147"/>
                    </a:lnTo>
                    <a:lnTo>
                      <a:pt x="731" y="147"/>
                    </a:lnTo>
                    <a:lnTo>
                      <a:pt x="733" y="147"/>
                    </a:lnTo>
                    <a:lnTo>
                      <a:pt x="736" y="147"/>
                    </a:lnTo>
                    <a:lnTo>
                      <a:pt x="738" y="147"/>
                    </a:lnTo>
                    <a:lnTo>
                      <a:pt x="741" y="147"/>
                    </a:lnTo>
                    <a:lnTo>
                      <a:pt x="743" y="147"/>
                    </a:lnTo>
                    <a:lnTo>
                      <a:pt x="745" y="147"/>
                    </a:lnTo>
                    <a:lnTo>
                      <a:pt x="748" y="147"/>
                    </a:lnTo>
                    <a:lnTo>
                      <a:pt x="750" y="147"/>
                    </a:lnTo>
                    <a:lnTo>
                      <a:pt x="753" y="147"/>
                    </a:lnTo>
                    <a:lnTo>
                      <a:pt x="755" y="147"/>
                    </a:lnTo>
                    <a:lnTo>
                      <a:pt x="758" y="147"/>
                    </a:lnTo>
                    <a:lnTo>
                      <a:pt x="760" y="147"/>
                    </a:lnTo>
                    <a:lnTo>
                      <a:pt x="762" y="147"/>
                    </a:lnTo>
                    <a:lnTo>
                      <a:pt x="765" y="147"/>
                    </a:lnTo>
                    <a:lnTo>
                      <a:pt x="767" y="147"/>
                    </a:lnTo>
                    <a:lnTo>
                      <a:pt x="770" y="147"/>
                    </a:lnTo>
                    <a:lnTo>
                      <a:pt x="772" y="147"/>
                    </a:lnTo>
                    <a:lnTo>
                      <a:pt x="774" y="147"/>
                    </a:lnTo>
                    <a:lnTo>
                      <a:pt x="777" y="147"/>
                    </a:lnTo>
                    <a:lnTo>
                      <a:pt x="779" y="147"/>
                    </a:lnTo>
                    <a:lnTo>
                      <a:pt x="782" y="147"/>
                    </a:lnTo>
                    <a:lnTo>
                      <a:pt x="784" y="147"/>
                    </a:lnTo>
                    <a:lnTo>
                      <a:pt x="786" y="147"/>
                    </a:lnTo>
                    <a:lnTo>
                      <a:pt x="789" y="147"/>
                    </a:lnTo>
                    <a:lnTo>
                      <a:pt x="791" y="147"/>
                    </a:lnTo>
                    <a:lnTo>
                      <a:pt x="794" y="147"/>
                    </a:lnTo>
                    <a:lnTo>
                      <a:pt x="796" y="147"/>
                    </a:lnTo>
                    <a:lnTo>
                      <a:pt x="799" y="147"/>
                    </a:lnTo>
                    <a:lnTo>
                      <a:pt x="801" y="147"/>
                    </a:lnTo>
                    <a:lnTo>
                      <a:pt x="803" y="147"/>
                    </a:lnTo>
                    <a:lnTo>
                      <a:pt x="806" y="147"/>
                    </a:lnTo>
                    <a:lnTo>
                      <a:pt x="808" y="147"/>
                    </a:lnTo>
                    <a:lnTo>
                      <a:pt x="811" y="147"/>
                    </a:lnTo>
                    <a:lnTo>
                      <a:pt x="813" y="147"/>
                    </a:lnTo>
                    <a:lnTo>
                      <a:pt x="815" y="147"/>
                    </a:lnTo>
                    <a:lnTo>
                      <a:pt x="818" y="147"/>
                    </a:lnTo>
                    <a:lnTo>
                      <a:pt x="820" y="147"/>
                    </a:lnTo>
                    <a:lnTo>
                      <a:pt x="823" y="147"/>
                    </a:lnTo>
                    <a:lnTo>
                      <a:pt x="825" y="147"/>
                    </a:lnTo>
                    <a:lnTo>
                      <a:pt x="827" y="147"/>
                    </a:lnTo>
                    <a:lnTo>
                      <a:pt x="830" y="147"/>
                    </a:lnTo>
                    <a:lnTo>
                      <a:pt x="832" y="147"/>
                    </a:lnTo>
                    <a:lnTo>
                      <a:pt x="835" y="147"/>
                    </a:lnTo>
                    <a:lnTo>
                      <a:pt x="837" y="147"/>
                    </a:lnTo>
                    <a:lnTo>
                      <a:pt x="840" y="147"/>
                    </a:lnTo>
                    <a:lnTo>
                      <a:pt x="842" y="147"/>
                    </a:lnTo>
                    <a:lnTo>
                      <a:pt x="844" y="147"/>
                    </a:lnTo>
                    <a:lnTo>
                      <a:pt x="847" y="147"/>
                    </a:lnTo>
                    <a:lnTo>
                      <a:pt x="849" y="147"/>
                    </a:lnTo>
                    <a:lnTo>
                      <a:pt x="852" y="147"/>
                    </a:lnTo>
                    <a:lnTo>
                      <a:pt x="854" y="147"/>
                    </a:lnTo>
                    <a:lnTo>
                      <a:pt x="856" y="147"/>
                    </a:lnTo>
                    <a:lnTo>
                      <a:pt x="859" y="147"/>
                    </a:lnTo>
                    <a:lnTo>
                      <a:pt x="861" y="147"/>
                    </a:lnTo>
                    <a:lnTo>
                      <a:pt x="864" y="147"/>
                    </a:lnTo>
                    <a:lnTo>
                      <a:pt x="866" y="147"/>
                    </a:lnTo>
                    <a:lnTo>
                      <a:pt x="869" y="147"/>
                    </a:lnTo>
                    <a:lnTo>
                      <a:pt x="871" y="147"/>
                    </a:lnTo>
                    <a:lnTo>
                      <a:pt x="873" y="147"/>
                    </a:lnTo>
                    <a:lnTo>
                      <a:pt x="876" y="147"/>
                    </a:lnTo>
                    <a:lnTo>
                      <a:pt x="878" y="147"/>
                    </a:lnTo>
                    <a:lnTo>
                      <a:pt x="881" y="147"/>
                    </a:lnTo>
                    <a:lnTo>
                      <a:pt x="883" y="147"/>
                    </a:lnTo>
                    <a:lnTo>
                      <a:pt x="885" y="147"/>
                    </a:lnTo>
                    <a:lnTo>
                      <a:pt x="888" y="147"/>
                    </a:lnTo>
                    <a:lnTo>
                      <a:pt x="890" y="147"/>
                    </a:lnTo>
                    <a:lnTo>
                      <a:pt x="893" y="147"/>
                    </a:lnTo>
                    <a:lnTo>
                      <a:pt x="895" y="147"/>
                    </a:lnTo>
                    <a:lnTo>
                      <a:pt x="897" y="147"/>
                    </a:lnTo>
                    <a:lnTo>
                      <a:pt x="900" y="147"/>
                    </a:lnTo>
                    <a:lnTo>
                      <a:pt x="902" y="147"/>
                    </a:lnTo>
                    <a:lnTo>
                      <a:pt x="905" y="147"/>
                    </a:lnTo>
                    <a:lnTo>
                      <a:pt x="907" y="147"/>
                    </a:lnTo>
                    <a:lnTo>
                      <a:pt x="910" y="147"/>
                    </a:lnTo>
                    <a:lnTo>
                      <a:pt x="912" y="147"/>
                    </a:lnTo>
                    <a:lnTo>
                      <a:pt x="914" y="147"/>
                    </a:lnTo>
                    <a:lnTo>
                      <a:pt x="917" y="147"/>
                    </a:lnTo>
                    <a:lnTo>
                      <a:pt x="919" y="147"/>
                    </a:lnTo>
                    <a:lnTo>
                      <a:pt x="922" y="147"/>
                    </a:lnTo>
                    <a:lnTo>
                      <a:pt x="924" y="147"/>
                    </a:lnTo>
                    <a:lnTo>
                      <a:pt x="926" y="147"/>
                    </a:lnTo>
                    <a:lnTo>
                      <a:pt x="929" y="147"/>
                    </a:lnTo>
                    <a:lnTo>
                      <a:pt x="931" y="147"/>
                    </a:lnTo>
                    <a:lnTo>
                      <a:pt x="934" y="147"/>
                    </a:lnTo>
                    <a:lnTo>
                      <a:pt x="936" y="147"/>
                    </a:lnTo>
                    <a:lnTo>
                      <a:pt x="938" y="147"/>
                    </a:lnTo>
                    <a:lnTo>
                      <a:pt x="941" y="147"/>
                    </a:lnTo>
                    <a:lnTo>
                      <a:pt x="943" y="147"/>
                    </a:lnTo>
                    <a:lnTo>
                      <a:pt x="946" y="147"/>
                    </a:lnTo>
                    <a:lnTo>
                      <a:pt x="948" y="147"/>
                    </a:lnTo>
                    <a:lnTo>
                      <a:pt x="951" y="147"/>
                    </a:lnTo>
                    <a:lnTo>
                      <a:pt x="953" y="147"/>
                    </a:lnTo>
                    <a:lnTo>
                      <a:pt x="955" y="147"/>
                    </a:lnTo>
                    <a:lnTo>
                      <a:pt x="958" y="147"/>
                    </a:lnTo>
                    <a:lnTo>
                      <a:pt x="960" y="147"/>
                    </a:lnTo>
                    <a:lnTo>
                      <a:pt x="963" y="147"/>
                    </a:lnTo>
                    <a:lnTo>
                      <a:pt x="965" y="147"/>
                    </a:lnTo>
                    <a:lnTo>
                      <a:pt x="967" y="147"/>
                    </a:lnTo>
                    <a:lnTo>
                      <a:pt x="970" y="147"/>
                    </a:lnTo>
                    <a:lnTo>
                      <a:pt x="972" y="147"/>
                    </a:lnTo>
                    <a:lnTo>
                      <a:pt x="975" y="147"/>
                    </a:lnTo>
                    <a:lnTo>
                      <a:pt x="977" y="147"/>
                    </a:lnTo>
                    <a:lnTo>
                      <a:pt x="979" y="147"/>
                    </a:lnTo>
                    <a:lnTo>
                      <a:pt x="982" y="147"/>
                    </a:lnTo>
                    <a:lnTo>
                      <a:pt x="984" y="147"/>
                    </a:lnTo>
                    <a:lnTo>
                      <a:pt x="987" y="147"/>
                    </a:lnTo>
                    <a:lnTo>
                      <a:pt x="989" y="147"/>
                    </a:lnTo>
                    <a:lnTo>
                      <a:pt x="992" y="147"/>
                    </a:lnTo>
                    <a:lnTo>
                      <a:pt x="994" y="147"/>
                    </a:lnTo>
                    <a:lnTo>
                      <a:pt x="996" y="147"/>
                    </a:lnTo>
                    <a:lnTo>
                      <a:pt x="999" y="147"/>
                    </a:lnTo>
                    <a:lnTo>
                      <a:pt x="1001" y="147"/>
                    </a:lnTo>
                    <a:lnTo>
                      <a:pt x="1004" y="147"/>
                    </a:lnTo>
                    <a:lnTo>
                      <a:pt x="1006" y="147"/>
                    </a:lnTo>
                    <a:lnTo>
                      <a:pt x="1008" y="147"/>
                    </a:lnTo>
                    <a:lnTo>
                      <a:pt x="1011" y="147"/>
                    </a:lnTo>
                    <a:lnTo>
                      <a:pt x="1013" y="147"/>
                    </a:lnTo>
                    <a:lnTo>
                      <a:pt x="1016" y="147"/>
                    </a:lnTo>
                    <a:lnTo>
                      <a:pt x="1018" y="147"/>
                    </a:lnTo>
                    <a:lnTo>
                      <a:pt x="1021" y="147"/>
                    </a:lnTo>
                    <a:lnTo>
                      <a:pt x="1023" y="147"/>
                    </a:lnTo>
                    <a:lnTo>
                      <a:pt x="1025" y="147"/>
                    </a:lnTo>
                    <a:lnTo>
                      <a:pt x="1028" y="147"/>
                    </a:lnTo>
                    <a:lnTo>
                      <a:pt x="1030" y="147"/>
                    </a:lnTo>
                    <a:lnTo>
                      <a:pt x="1033" y="147"/>
                    </a:lnTo>
                    <a:lnTo>
                      <a:pt x="1035" y="147"/>
                    </a:lnTo>
                    <a:lnTo>
                      <a:pt x="1037" y="147"/>
                    </a:lnTo>
                    <a:lnTo>
                      <a:pt x="1040" y="147"/>
                    </a:lnTo>
                    <a:lnTo>
                      <a:pt x="1042" y="147"/>
                    </a:lnTo>
                    <a:lnTo>
                      <a:pt x="1045" y="147"/>
                    </a:lnTo>
                    <a:lnTo>
                      <a:pt x="1047" y="147"/>
                    </a:lnTo>
                    <a:lnTo>
                      <a:pt x="1049" y="147"/>
                    </a:lnTo>
                    <a:lnTo>
                      <a:pt x="1052" y="147"/>
                    </a:lnTo>
                    <a:lnTo>
                      <a:pt x="1054" y="147"/>
                    </a:lnTo>
                    <a:lnTo>
                      <a:pt x="1057" y="147"/>
                    </a:lnTo>
                    <a:lnTo>
                      <a:pt x="1059" y="147"/>
                    </a:lnTo>
                    <a:lnTo>
                      <a:pt x="1062" y="147"/>
                    </a:lnTo>
                    <a:lnTo>
                      <a:pt x="1064" y="147"/>
                    </a:lnTo>
                    <a:lnTo>
                      <a:pt x="1066" y="147"/>
                    </a:lnTo>
                    <a:lnTo>
                      <a:pt x="1069" y="147"/>
                    </a:lnTo>
                    <a:lnTo>
                      <a:pt x="1071" y="147"/>
                    </a:lnTo>
                    <a:lnTo>
                      <a:pt x="1074" y="147"/>
                    </a:lnTo>
                    <a:lnTo>
                      <a:pt x="1076" y="147"/>
                    </a:lnTo>
                    <a:lnTo>
                      <a:pt x="1078" y="147"/>
                    </a:lnTo>
                    <a:lnTo>
                      <a:pt x="1081" y="147"/>
                    </a:lnTo>
                    <a:lnTo>
                      <a:pt x="1083" y="147"/>
                    </a:lnTo>
                    <a:lnTo>
                      <a:pt x="1086" y="147"/>
                    </a:lnTo>
                    <a:lnTo>
                      <a:pt x="1088" y="147"/>
                    </a:lnTo>
                    <a:lnTo>
                      <a:pt x="1090" y="147"/>
                    </a:lnTo>
                    <a:lnTo>
                      <a:pt x="1093" y="147"/>
                    </a:lnTo>
                    <a:lnTo>
                      <a:pt x="1095" y="147"/>
                    </a:lnTo>
                    <a:lnTo>
                      <a:pt x="1098" y="147"/>
                    </a:lnTo>
                    <a:lnTo>
                      <a:pt x="1100" y="147"/>
                    </a:lnTo>
                    <a:lnTo>
                      <a:pt x="1103" y="147"/>
                    </a:lnTo>
                    <a:lnTo>
                      <a:pt x="1105" y="147"/>
                    </a:lnTo>
                    <a:lnTo>
                      <a:pt x="1107" y="147"/>
                    </a:lnTo>
                    <a:lnTo>
                      <a:pt x="1110" y="147"/>
                    </a:lnTo>
                    <a:lnTo>
                      <a:pt x="1112" y="147"/>
                    </a:lnTo>
                    <a:lnTo>
                      <a:pt x="1115" y="147"/>
                    </a:lnTo>
                    <a:lnTo>
                      <a:pt x="1117" y="147"/>
                    </a:lnTo>
                    <a:lnTo>
                      <a:pt x="1119" y="147"/>
                    </a:lnTo>
                    <a:lnTo>
                      <a:pt x="1122" y="147"/>
                    </a:lnTo>
                    <a:lnTo>
                      <a:pt x="1124" y="147"/>
                    </a:lnTo>
                    <a:lnTo>
                      <a:pt x="1127" y="147"/>
                    </a:lnTo>
                    <a:lnTo>
                      <a:pt x="1129" y="147"/>
                    </a:lnTo>
                    <a:lnTo>
                      <a:pt x="1131" y="147"/>
                    </a:lnTo>
                    <a:lnTo>
                      <a:pt x="1134" y="147"/>
                    </a:lnTo>
                    <a:lnTo>
                      <a:pt x="1136" y="147"/>
                    </a:lnTo>
                    <a:lnTo>
                      <a:pt x="1139" y="147"/>
                    </a:lnTo>
                    <a:lnTo>
                      <a:pt x="1141" y="147"/>
                    </a:lnTo>
                    <a:lnTo>
                      <a:pt x="1144" y="147"/>
                    </a:lnTo>
                    <a:lnTo>
                      <a:pt x="1146" y="147"/>
                    </a:lnTo>
                    <a:lnTo>
                      <a:pt x="1148" y="147"/>
                    </a:lnTo>
                    <a:lnTo>
                      <a:pt x="1151" y="147"/>
                    </a:lnTo>
                    <a:lnTo>
                      <a:pt x="1153" y="147"/>
                    </a:lnTo>
                    <a:lnTo>
                      <a:pt x="1156" y="147"/>
                    </a:lnTo>
                    <a:lnTo>
                      <a:pt x="1158" y="147"/>
                    </a:lnTo>
                    <a:lnTo>
                      <a:pt x="1160" y="147"/>
                    </a:lnTo>
                    <a:lnTo>
                      <a:pt x="1163" y="147"/>
                    </a:lnTo>
                    <a:lnTo>
                      <a:pt x="1165" y="147"/>
                    </a:lnTo>
                    <a:lnTo>
                      <a:pt x="1168" y="147"/>
                    </a:lnTo>
                    <a:lnTo>
                      <a:pt x="1170" y="147"/>
                    </a:lnTo>
                    <a:lnTo>
                      <a:pt x="1173" y="147"/>
                    </a:lnTo>
                    <a:lnTo>
                      <a:pt x="1175" y="147"/>
                    </a:lnTo>
                    <a:lnTo>
                      <a:pt x="1177" y="147"/>
                    </a:lnTo>
                    <a:lnTo>
                      <a:pt x="1180" y="147"/>
                    </a:lnTo>
                    <a:lnTo>
                      <a:pt x="1182" y="147"/>
                    </a:lnTo>
                    <a:lnTo>
                      <a:pt x="1185" y="147"/>
                    </a:lnTo>
                    <a:lnTo>
                      <a:pt x="1187" y="147"/>
                    </a:lnTo>
                    <a:lnTo>
                      <a:pt x="1189" y="147"/>
                    </a:lnTo>
                    <a:lnTo>
                      <a:pt x="1192" y="147"/>
                    </a:lnTo>
                    <a:lnTo>
                      <a:pt x="1194" y="147"/>
                    </a:lnTo>
                    <a:lnTo>
                      <a:pt x="1197" y="147"/>
                    </a:lnTo>
                    <a:lnTo>
                      <a:pt x="1199" y="147"/>
                    </a:lnTo>
                    <a:lnTo>
                      <a:pt x="1201" y="147"/>
                    </a:lnTo>
                    <a:lnTo>
                      <a:pt x="1204" y="147"/>
                    </a:lnTo>
                    <a:lnTo>
                      <a:pt x="1206" y="147"/>
                    </a:lnTo>
                    <a:lnTo>
                      <a:pt x="1209" y="147"/>
                    </a:lnTo>
                    <a:lnTo>
                      <a:pt x="1211" y="147"/>
                    </a:lnTo>
                    <a:lnTo>
                      <a:pt x="1214" y="147"/>
                    </a:lnTo>
                    <a:lnTo>
                      <a:pt x="1216" y="147"/>
                    </a:lnTo>
                    <a:lnTo>
                      <a:pt x="1218" y="147"/>
                    </a:lnTo>
                    <a:lnTo>
                      <a:pt x="1221" y="147"/>
                    </a:lnTo>
                    <a:lnTo>
                      <a:pt x="1223" y="147"/>
                    </a:lnTo>
                    <a:lnTo>
                      <a:pt x="1226" y="147"/>
                    </a:lnTo>
                    <a:lnTo>
                      <a:pt x="1228" y="147"/>
                    </a:lnTo>
                    <a:lnTo>
                      <a:pt x="1230" y="147"/>
                    </a:lnTo>
                    <a:lnTo>
                      <a:pt x="1233" y="147"/>
                    </a:lnTo>
                    <a:lnTo>
                      <a:pt x="1235" y="147"/>
                    </a:lnTo>
                    <a:lnTo>
                      <a:pt x="1238" y="147"/>
                    </a:lnTo>
                    <a:lnTo>
                      <a:pt x="1240" y="147"/>
                    </a:lnTo>
                    <a:lnTo>
                      <a:pt x="1242" y="147"/>
                    </a:lnTo>
                    <a:lnTo>
                      <a:pt x="1245" y="147"/>
                    </a:lnTo>
                    <a:lnTo>
                      <a:pt x="1247" y="147"/>
                    </a:lnTo>
                    <a:lnTo>
                      <a:pt x="1250" y="147"/>
                    </a:lnTo>
                    <a:lnTo>
                      <a:pt x="1252" y="147"/>
                    </a:lnTo>
                    <a:lnTo>
                      <a:pt x="1255" y="147"/>
                    </a:lnTo>
                    <a:lnTo>
                      <a:pt x="1257" y="147"/>
                    </a:lnTo>
                    <a:lnTo>
                      <a:pt x="1259" y="147"/>
                    </a:lnTo>
                    <a:lnTo>
                      <a:pt x="1262" y="147"/>
                    </a:lnTo>
                    <a:lnTo>
                      <a:pt x="1264" y="147"/>
                    </a:lnTo>
                    <a:lnTo>
                      <a:pt x="1267" y="147"/>
                    </a:lnTo>
                    <a:lnTo>
                      <a:pt x="1269" y="147"/>
                    </a:lnTo>
                    <a:lnTo>
                      <a:pt x="1271" y="147"/>
                    </a:lnTo>
                    <a:lnTo>
                      <a:pt x="1274" y="147"/>
                    </a:lnTo>
                    <a:lnTo>
                      <a:pt x="1276" y="147"/>
                    </a:lnTo>
                    <a:lnTo>
                      <a:pt x="1279" y="147"/>
                    </a:lnTo>
                    <a:lnTo>
                      <a:pt x="1281" y="147"/>
                    </a:lnTo>
                    <a:lnTo>
                      <a:pt x="1284" y="147"/>
                    </a:lnTo>
                    <a:lnTo>
                      <a:pt x="1286" y="147"/>
                    </a:lnTo>
                    <a:lnTo>
                      <a:pt x="1288" y="147"/>
                    </a:lnTo>
                    <a:lnTo>
                      <a:pt x="1291" y="147"/>
                    </a:lnTo>
                    <a:lnTo>
                      <a:pt x="1293" y="147"/>
                    </a:lnTo>
                    <a:lnTo>
                      <a:pt x="1296" y="147"/>
                    </a:lnTo>
                    <a:lnTo>
                      <a:pt x="1298" y="147"/>
                    </a:lnTo>
                    <a:lnTo>
                      <a:pt x="1300" y="147"/>
                    </a:lnTo>
                    <a:lnTo>
                      <a:pt x="1303" y="147"/>
                    </a:lnTo>
                    <a:lnTo>
                      <a:pt x="1305" y="147"/>
                    </a:lnTo>
                    <a:lnTo>
                      <a:pt x="1308" y="147"/>
                    </a:lnTo>
                    <a:lnTo>
                      <a:pt x="1310" y="147"/>
                    </a:lnTo>
                    <a:lnTo>
                      <a:pt x="1312" y="147"/>
                    </a:lnTo>
                    <a:lnTo>
                      <a:pt x="1315" y="147"/>
                    </a:lnTo>
                    <a:lnTo>
                      <a:pt x="1317" y="147"/>
                    </a:lnTo>
                    <a:lnTo>
                      <a:pt x="1320" y="147"/>
                    </a:lnTo>
                    <a:lnTo>
                      <a:pt x="1322" y="147"/>
                    </a:lnTo>
                    <a:lnTo>
                      <a:pt x="1325" y="147"/>
                    </a:lnTo>
                    <a:lnTo>
                      <a:pt x="1327" y="147"/>
                    </a:lnTo>
                    <a:lnTo>
                      <a:pt x="1329" y="147"/>
                    </a:lnTo>
                    <a:lnTo>
                      <a:pt x="1332" y="147"/>
                    </a:lnTo>
                    <a:lnTo>
                      <a:pt x="1334" y="147"/>
                    </a:lnTo>
                    <a:lnTo>
                      <a:pt x="1337" y="147"/>
                    </a:lnTo>
                    <a:lnTo>
                      <a:pt x="1339" y="147"/>
                    </a:lnTo>
                    <a:lnTo>
                      <a:pt x="1341" y="147"/>
                    </a:lnTo>
                    <a:lnTo>
                      <a:pt x="1344" y="147"/>
                    </a:lnTo>
                    <a:lnTo>
                      <a:pt x="1346" y="147"/>
                    </a:lnTo>
                    <a:lnTo>
                      <a:pt x="1349" y="147"/>
                    </a:lnTo>
                    <a:lnTo>
                      <a:pt x="1351" y="147"/>
                    </a:lnTo>
                    <a:lnTo>
                      <a:pt x="1353" y="147"/>
                    </a:lnTo>
                    <a:lnTo>
                      <a:pt x="1356" y="147"/>
                    </a:lnTo>
                    <a:lnTo>
                      <a:pt x="1358" y="147"/>
                    </a:lnTo>
                    <a:lnTo>
                      <a:pt x="1361" y="147"/>
                    </a:lnTo>
                    <a:lnTo>
                      <a:pt x="1363" y="147"/>
                    </a:lnTo>
                    <a:lnTo>
                      <a:pt x="1366" y="147"/>
                    </a:lnTo>
                    <a:lnTo>
                      <a:pt x="1368" y="147"/>
                    </a:lnTo>
                    <a:lnTo>
                      <a:pt x="1370" y="147"/>
                    </a:lnTo>
                    <a:lnTo>
                      <a:pt x="1373" y="147"/>
                    </a:lnTo>
                    <a:lnTo>
                      <a:pt x="1375" y="147"/>
                    </a:lnTo>
                    <a:lnTo>
                      <a:pt x="1378" y="147"/>
                    </a:lnTo>
                    <a:lnTo>
                      <a:pt x="1380" y="147"/>
                    </a:lnTo>
                    <a:lnTo>
                      <a:pt x="1382" y="147"/>
                    </a:lnTo>
                    <a:lnTo>
                      <a:pt x="1385" y="147"/>
                    </a:lnTo>
                    <a:lnTo>
                      <a:pt x="1387" y="147"/>
                    </a:lnTo>
                    <a:lnTo>
                      <a:pt x="1390" y="147"/>
                    </a:lnTo>
                    <a:lnTo>
                      <a:pt x="1392" y="147"/>
                    </a:lnTo>
                    <a:lnTo>
                      <a:pt x="1394" y="147"/>
                    </a:lnTo>
                    <a:lnTo>
                      <a:pt x="1397" y="147"/>
                    </a:lnTo>
                    <a:lnTo>
                      <a:pt x="1399" y="147"/>
                    </a:lnTo>
                    <a:lnTo>
                      <a:pt x="1402" y="147"/>
                    </a:lnTo>
                    <a:lnTo>
                      <a:pt x="1404" y="147"/>
                    </a:lnTo>
                    <a:lnTo>
                      <a:pt x="1407" y="147"/>
                    </a:lnTo>
                    <a:lnTo>
                      <a:pt x="1409" y="147"/>
                    </a:lnTo>
                    <a:lnTo>
                      <a:pt x="1411" y="147"/>
                    </a:lnTo>
                    <a:lnTo>
                      <a:pt x="1414" y="147"/>
                    </a:lnTo>
                    <a:lnTo>
                      <a:pt x="1416" y="147"/>
                    </a:lnTo>
                    <a:lnTo>
                      <a:pt x="1419" y="147"/>
                    </a:lnTo>
                    <a:lnTo>
                      <a:pt x="1421" y="147"/>
                    </a:lnTo>
                    <a:lnTo>
                      <a:pt x="1423" y="147"/>
                    </a:lnTo>
                    <a:lnTo>
                      <a:pt x="1426" y="147"/>
                    </a:lnTo>
                    <a:lnTo>
                      <a:pt x="1428" y="147"/>
                    </a:lnTo>
                    <a:lnTo>
                      <a:pt x="1431" y="147"/>
                    </a:lnTo>
                    <a:lnTo>
                      <a:pt x="1433" y="147"/>
                    </a:lnTo>
                    <a:lnTo>
                      <a:pt x="1436" y="147"/>
                    </a:lnTo>
                    <a:lnTo>
                      <a:pt x="1438" y="147"/>
                    </a:lnTo>
                    <a:lnTo>
                      <a:pt x="1440" y="147"/>
                    </a:lnTo>
                    <a:lnTo>
                      <a:pt x="1443" y="147"/>
                    </a:lnTo>
                    <a:lnTo>
                      <a:pt x="1445" y="147"/>
                    </a:lnTo>
                    <a:lnTo>
                      <a:pt x="1448" y="147"/>
                    </a:lnTo>
                    <a:lnTo>
                      <a:pt x="1450" y="147"/>
                    </a:lnTo>
                    <a:lnTo>
                      <a:pt x="1452" y="147"/>
                    </a:lnTo>
                    <a:lnTo>
                      <a:pt x="1455" y="147"/>
                    </a:lnTo>
                    <a:lnTo>
                      <a:pt x="1457" y="147"/>
                    </a:lnTo>
                    <a:lnTo>
                      <a:pt x="1460" y="147"/>
                    </a:lnTo>
                    <a:lnTo>
                      <a:pt x="1462" y="147"/>
                    </a:lnTo>
                    <a:lnTo>
                      <a:pt x="1464" y="147"/>
                    </a:lnTo>
                    <a:lnTo>
                      <a:pt x="1467" y="147"/>
                    </a:lnTo>
                    <a:lnTo>
                      <a:pt x="1469" y="147"/>
                    </a:lnTo>
                    <a:lnTo>
                      <a:pt x="1472" y="147"/>
                    </a:lnTo>
                    <a:lnTo>
                      <a:pt x="1474" y="147"/>
                    </a:lnTo>
                    <a:lnTo>
                      <a:pt x="1477" y="147"/>
                    </a:lnTo>
                    <a:lnTo>
                      <a:pt x="1479" y="147"/>
                    </a:lnTo>
                    <a:lnTo>
                      <a:pt x="1481" y="147"/>
                    </a:lnTo>
                    <a:lnTo>
                      <a:pt x="1484" y="147"/>
                    </a:lnTo>
                    <a:lnTo>
                      <a:pt x="1486" y="147"/>
                    </a:lnTo>
                    <a:lnTo>
                      <a:pt x="1489" y="147"/>
                    </a:lnTo>
                    <a:lnTo>
                      <a:pt x="1491" y="147"/>
                    </a:lnTo>
                    <a:lnTo>
                      <a:pt x="1493" y="147"/>
                    </a:lnTo>
                    <a:lnTo>
                      <a:pt x="1496" y="147"/>
                    </a:lnTo>
                    <a:lnTo>
                      <a:pt x="1498" y="147"/>
                    </a:lnTo>
                    <a:lnTo>
                      <a:pt x="1501" y="147"/>
                    </a:lnTo>
                    <a:lnTo>
                      <a:pt x="1503" y="147"/>
                    </a:lnTo>
                    <a:lnTo>
                      <a:pt x="1505" y="147"/>
                    </a:lnTo>
                    <a:lnTo>
                      <a:pt x="1508" y="147"/>
                    </a:lnTo>
                    <a:lnTo>
                      <a:pt x="1510" y="147"/>
                    </a:lnTo>
                    <a:lnTo>
                      <a:pt x="1513" y="147"/>
                    </a:lnTo>
                    <a:lnTo>
                      <a:pt x="1515" y="147"/>
                    </a:lnTo>
                    <a:lnTo>
                      <a:pt x="1518" y="147"/>
                    </a:lnTo>
                    <a:lnTo>
                      <a:pt x="1520" y="147"/>
                    </a:lnTo>
                    <a:lnTo>
                      <a:pt x="1522" y="147"/>
                    </a:lnTo>
                    <a:lnTo>
                      <a:pt x="1525" y="147"/>
                    </a:lnTo>
                    <a:lnTo>
                      <a:pt x="1527" y="147"/>
                    </a:lnTo>
                    <a:lnTo>
                      <a:pt x="1530" y="147"/>
                    </a:lnTo>
                    <a:lnTo>
                      <a:pt x="1532" y="147"/>
                    </a:lnTo>
                    <a:lnTo>
                      <a:pt x="1534" y="147"/>
                    </a:lnTo>
                    <a:lnTo>
                      <a:pt x="1537" y="147"/>
                    </a:lnTo>
                    <a:lnTo>
                      <a:pt x="1539" y="147"/>
                    </a:lnTo>
                    <a:lnTo>
                      <a:pt x="1542" y="147"/>
                    </a:lnTo>
                    <a:lnTo>
                      <a:pt x="1544" y="147"/>
                    </a:lnTo>
                    <a:lnTo>
                      <a:pt x="1546" y="147"/>
                    </a:lnTo>
                    <a:lnTo>
                      <a:pt x="1549" y="147"/>
                    </a:lnTo>
                    <a:lnTo>
                      <a:pt x="1551" y="147"/>
                    </a:lnTo>
                    <a:lnTo>
                      <a:pt x="1554" y="147"/>
                    </a:lnTo>
                    <a:lnTo>
                      <a:pt x="1556" y="147"/>
                    </a:lnTo>
                    <a:lnTo>
                      <a:pt x="1559" y="147"/>
                    </a:lnTo>
                    <a:lnTo>
                      <a:pt x="1561" y="147"/>
                    </a:lnTo>
                    <a:lnTo>
                      <a:pt x="1563" y="147"/>
                    </a:lnTo>
                    <a:lnTo>
                      <a:pt x="1566" y="147"/>
                    </a:lnTo>
                    <a:lnTo>
                      <a:pt x="1568" y="147"/>
                    </a:lnTo>
                    <a:lnTo>
                      <a:pt x="1571" y="147"/>
                    </a:lnTo>
                    <a:lnTo>
                      <a:pt x="1573" y="147"/>
                    </a:lnTo>
                    <a:lnTo>
                      <a:pt x="1575" y="147"/>
                    </a:lnTo>
                    <a:lnTo>
                      <a:pt x="1578" y="147"/>
                    </a:lnTo>
                    <a:lnTo>
                      <a:pt x="1580" y="147"/>
                    </a:lnTo>
                    <a:lnTo>
                      <a:pt x="1583" y="147"/>
                    </a:lnTo>
                    <a:lnTo>
                      <a:pt x="1585" y="147"/>
                    </a:lnTo>
                    <a:lnTo>
                      <a:pt x="1588" y="147"/>
                    </a:lnTo>
                    <a:lnTo>
                      <a:pt x="1590" y="147"/>
                    </a:lnTo>
                    <a:lnTo>
                      <a:pt x="1592" y="147"/>
                    </a:lnTo>
                    <a:lnTo>
                      <a:pt x="1595" y="147"/>
                    </a:lnTo>
                    <a:lnTo>
                      <a:pt x="1597" y="147"/>
                    </a:lnTo>
                    <a:lnTo>
                      <a:pt x="1600" y="147"/>
                    </a:lnTo>
                    <a:lnTo>
                      <a:pt x="1602" y="147"/>
                    </a:lnTo>
                    <a:lnTo>
                      <a:pt x="1604" y="147"/>
                    </a:lnTo>
                    <a:lnTo>
                      <a:pt x="1607" y="147"/>
                    </a:lnTo>
                    <a:lnTo>
                      <a:pt x="1609" y="147"/>
                    </a:lnTo>
                    <a:lnTo>
                      <a:pt x="1612" y="147"/>
                    </a:lnTo>
                    <a:lnTo>
                      <a:pt x="1614" y="147"/>
                    </a:lnTo>
                    <a:lnTo>
                      <a:pt x="1616" y="147"/>
                    </a:lnTo>
                    <a:lnTo>
                      <a:pt x="1619" y="147"/>
                    </a:lnTo>
                    <a:lnTo>
                      <a:pt x="1621" y="147"/>
                    </a:lnTo>
                    <a:lnTo>
                      <a:pt x="1624" y="147"/>
                    </a:lnTo>
                    <a:lnTo>
                      <a:pt x="1626" y="147"/>
                    </a:lnTo>
                    <a:lnTo>
                      <a:pt x="1629" y="147"/>
                    </a:lnTo>
                    <a:lnTo>
                      <a:pt x="1631" y="147"/>
                    </a:lnTo>
                    <a:lnTo>
                      <a:pt x="1633" y="147"/>
                    </a:lnTo>
                    <a:lnTo>
                      <a:pt x="1636" y="147"/>
                    </a:lnTo>
                    <a:lnTo>
                      <a:pt x="1638" y="147"/>
                    </a:lnTo>
                    <a:lnTo>
                      <a:pt x="1641" y="147"/>
                    </a:lnTo>
                    <a:lnTo>
                      <a:pt x="1643" y="147"/>
                    </a:lnTo>
                    <a:lnTo>
                      <a:pt x="1645" y="147"/>
                    </a:lnTo>
                    <a:lnTo>
                      <a:pt x="1648" y="147"/>
                    </a:lnTo>
                    <a:lnTo>
                      <a:pt x="1650" y="147"/>
                    </a:lnTo>
                    <a:lnTo>
                      <a:pt x="1653" y="147"/>
                    </a:lnTo>
                    <a:lnTo>
                      <a:pt x="1655" y="147"/>
                    </a:lnTo>
                    <a:lnTo>
                      <a:pt x="1657" y="147"/>
                    </a:lnTo>
                    <a:lnTo>
                      <a:pt x="1660" y="147"/>
                    </a:lnTo>
                    <a:lnTo>
                      <a:pt x="1662" y="147"/>
                    </a:lnTo>
                    <a:lnTo>
                      <a:pt x="1665" y="147"/>
                    </a:lnTo>
                    <a:lnTo>
                      <a:pt x="1667" y="147"/>
                    </a:lnTo>
                    <a:lnTo>
                      <a:pt x="1670" y="147"/>
                    </a:lnTo>
                    <a:lnTo>
                      <a:pt x="1672" y="147"/>
                    </a:lnTo>
                    <a:lnTo>
                      <a:pt x="1674" y="147"/>
                    </a:lnTo>
                    <a:lnTo>
                      <a:pt x="1677" y="147"/>
                    </a:lnTo>
                    <a:lnTo>
                      <a:pt x="1679" y="147"/>
                    </a:lnTo>
                    <a:lnTo>
                      <a:pt x="1682" y="147"/>
                    </a:lnTo>
                    <a:lnTo>
                      <a:pt x="1684" y="147"/>
                    </a:lnTo>
                    <a:lnTo>
                      <a:pt x="1686" y="147"/>
                    </a:lnTo>
                    <a:lnTo>
                      <a:pt x="1689" y="147"/>
                    </a:lnTo>
                    <a:lnTo>
                      <a:pt x="1691" y="147"/>
                    </a:lnTo>
                    <a:lnTo>
                      <a:pt x="1694" y="147"/>
                    </a:lnTo>
                    <a:lnTo>
                      <a:pt x="1696" y="147"/>
                    </a:lnTo>
                    <a:lnTo>
                      <a:pt x="1698" y="147"/>
                    </a:lnTo>
                    <a:lnTo>
                      <a:pt x="1701" y="147"/>
                    </a:lnTo>
                    <a:lnTo>
                      <a:pt x="1703" y="147"/>
                    </a:lnTo>
                    <a:lnTo>
                      <a:pt x="1706" y="147"/>
                    </a:lnTo>
                    <a:lnTo>
                      <a:pt x="1708" y="147"/>
                    </a:lnTo>
                    <a:lnTo>
                      <a:pt x="1711" y="147"/>
                    </a:lnTo>
                    <a:lnTo>
                      <a:pt x="1713" y="147"/>
                    </a:lnTo>
                    <a:lnTo>
                      <a:pt x="1715" y="147"/>
                    </a:lnTo>
                    <a:lnTo>
                      <a:pt x="1718" y="147"/>
                    </a:lnTo>
                    <a:lnTo>
                      <a:pt x="1720" y="147"/>
                    </a:lnTo>
                    <a:lnTo>
                      <a:pt x="1723" y="147"/>
                    </a:lnTo>
                    <a:lnTo>
                      <a:pt x="1725" y="147"/>
                    </a:lnTo>
                    <a:lnTo>
                      <a:pt x="1727" y="147"/>
                    </a:lnTo>
                    <a:lnTo>
                      <a:pt x="1730" y="147"/>
                    </a:lnTo>
                    <a:lnTo>
                      <a:pt x="1732" y="147"/>
                    </a:lnTo>
                    <a:lnTo>
                      <a:pt x="1735" y="147"/>
                    </a:lnTo>
                    <a:lnTo>
                      <a:pt x="1737" y="147"/>
                    </a:lnTo>
                    <a:lnTo>
                      <a:pt x="1740" y="147"/>
                    </a:lnTo>
                    <a:lnTo>
                      <a:pt x="1742" y="147"/>
                    </a:lnTo>
                    <a:lnTo>
                      <a:pt x="1744" y="147"/>
                    </a:lnTo>
                    <a:lnTo>
                      <a:pt x="1747" y="147"/>
                    </a:lnTo>
                    <a:lnTo>
                      <a:pt x="1749" y="147"/>
                    </a:lnTo>
                    <a:lnTo>
                      <a:pt x="1752" y="147"/>
                    </a:lnTo>
                    <a:lnTo>
                      <a:pt x="1754" y="147"/>
                    </a:lnTo>
                    <a:lnTo>
                      <a:pt x="1756" y="147"/>
                    </a:lnTo>
                    <a:lnTo>
                      <a:pt x="1759" y="147"/>
                    </a:lnTo>
                    <a:lnTo>
                      <a:pt x="1761" y="147"/>
                    </a:lnTo>
                    <a:lnTo>
                      <a:pt x="1764" y="147"/>
                    </a:lnTo>
                    <a:lnTo>
                      <a:pt x="1766" y="147"/>
                    </a:lnTo>
                    <a:lnTo>
                      <a:pt x="1768" y="147"/>
                    </a:lnTo>
                    <a:lnTo>
                      <a:pt x="1771" y="147"/>
                    </a:lnTo>
                    <a:lnTo>
                      <a:pt x="1773" y="147"/>
                    </a:lnTo>
                    <a:lnTo>
                      <a:pt x="1776" y="147"/>
                    </a:lnTo>
                    <a:lnTo>
                      <a:pt x="1778" y="147"/>
                    </a:lnTo>
                    <a:lnTo>
                      <a:pt x="1781" y="147"/>
                    </a:lnTo>
                    <a:lnTo>
                      <a:pt x="1783" y="147"/>
                    </a:lnTo>
                    <a:lnTo>
                      <a:pt x="1785" y="147"/>
                    </a:lnTo>
                    <a:lnTo>
                      <a:pt x="1788" y="147"/>
                    </a:lnTo>
                    <a:lnTo>
                      <a:pt x="1790" y="147"/>
                    </a:lnTo>
                    <a:lnTo>
                      <a:pt x="1793" y="128"/>
                    </a:lnTo>
                    <a:lnTo>
                      <a:pt x="1795" y="99"/>
                    </a:lnTo>
                    <a:lnTo>
                      <a:pt x="1797" y="73"/>
                    </a:lnTo>
                    <a:lnTo>
                      <a:pt x="1800" y="49"/>
                    </a:lnTo>
                    <a:lnTo>
                      <a:pt x="1802" y="29"/>
                    </a:lnTo>
                    <a:lnTo>
                      <a:pt x="1805" y="15"/>
                    </a:lnTo>
                    <a:lnTo>
                      <a:pt x="1807" y="5"/>
                    </a:lnTo>
                    <a:lnTo>
                      <a:pt x="1809" y="0"/>
                    </a:lnTo>
                    <a:lnTo>
                      <a:pt x="1812" y="0"/>
                    </a:lnTo>
                    <a:lnTo>
                      <a:pt x="1814" y="5"/>
                    </a:lnTo>
                    <a:lnTo>
                      <a:pt x="1817" y="15"/>
                    </a:lnTo>
                    <a:lnTo>
                      <a:pt x="1819" y="32"/>
                    </a:lnTo>
                    <a:lnTo>
                      <a:pt x="1822" y="51"/>
                    </a:lnTo>
                    <a:lnTo>
                      <a:pt x="1824" y="75"/>
                    </a:lnTo>
                    <a:lnTo>
                      <a:pt x="1826" y="102"/>
                    </a:lnTo>
                    <a:lnTo>
                      <a:pt x="1829" y="131"/>
                    </a:lnTo>
                    <a:lnTo>
                      <a:pt x="1831" y="147"/>
                    </a:lnTo>
                    <a:lnTo>
                      <a:pt x="1834" y="147"/>
                    </a:lnTo>
                    <a:lnTo>
                      <a:pt x="1836" y="147"/>
                    </a:lnTo>
                    <a:lnTo>
                      <a:pt x="1838" y="147"/>
                    </a:lnTo>
                    <a:lnTo>
                      <a:pt x="1841" y="147"/>
                    </a:lnTo>
                    <a:lnTo>
                      <a:pt x="1843" y="147"/>
                    </a:lnTo>
                    <a:lnTo>
                      <a:pt x="1846" y="147"/>
                    </a:lnTo>
                    <a:lnTo>
                      <a:pt x="1848" y="147"/>
                    </a:lnTo>
                    <a:lnTo>
                      <a:pt x="1851" y="147"/>
                    </a:lnTo>
                    <a:lnTo>
                      <a:pt x="1853" y="147"/>
                    </a:lnTo>
                    <a:lnTo>
                      <a:pt x="1855" y="147"/>
                    </a:lnTo>
                    <a:lnTo>
                      <a:pt x="1858" y="147"/>
                    </a:lnTo>
                    <a:lnTo>
                      <a:pt x="1860" y="147"/>
                    </a:lnTo>
                    <a:lnTo>
                      <a:pt x="1863" y="147"/>
                    </a:lnTo>
                    <a:lnTo>
                      <a:pt x="1865" y="147"/>
                    </a:lnTo>
                    <a:lnTo>
                      <a:pt x="1867" y="147"/>
                    </a:lnTo>
                    <a:lnTo>
                      <a:pt x="1870" y="147"/>
                    </a:lnTo>
                    <a:lnTo>
                      <a:pt x="1872" y="147"/>
                    </a:lnTo>
                    <a:lnTo>
                      <a:pt x="1875" y="147"/>
                    </a:lnTo>
                    <a:lnTo>
                      <a:pt x="1877" y="147"/>
                    </a:lnTo>
                    <a:lnTo>
                      <a:pt x="1879" y="147"/>
                    </a:lnTo>
                    <a:lnTo>
                      <a:pt x="1882" y="147"/>
                    </a:lnTo>
                    <a:lnTo>
                      <a:pt x="1884" y="147"/>
                    </a:lnTo>
                    <a:lnTo>
                      <a:pt x="1887" y="147"/>
                    </a:lnTo>
                    <a:lnTo>
                      <a:pt x="1889" y="147"/>
                    </a:lnTo>
                    <a:lnTo>
                      <a:pt x="1892" y="147"/>
                    </a:lnTo>
                    <a:lnTo>
                      <a:pt x="1894" y="147"/>
                    </a:lnTo>
                    <a:lnTo>
                      <a:pt x="1896" y="147"/>
                    </a:lnTo>
                    <a:lnTo>
                      <a:pt x="1899" y="147"/>
                    </a:lnTo>
                    <a:lnTo>
                      <a:pt x="1901" y="147"/>
                    </a:lnTo>
                    <a:lnTo>
                      <a:pt x="1904" y="147"/>
                    </a:lnTo>
                    <a:lnTo>
                      <a:pt x="1906" y="147"/>
                    </a:lnTo>
                    <a:lnTo>
                      <a:pt x="1908" y="147"/>
                    </a:lnTo>
                    <a:lnTo>
                      <a:pt x="1911" y="147"/>
                    </a:lnTo>
                    <a:lnTo>
                      <a:pt x="1913" y="147"/>
                    </a:lnTo>
                    <a:lnTo>
                      <a:pt x="1916" y="147"/>
                    </a:lnTo>
                    <a:lnTo>
                      <a:pt x="1918" y="147"/>
                    </a:lnTo>
                    <a:lnTo>
                      <a:pt x="1920" y="147"/>
                    </a:lnTo>
                    <a:lnTo>
                      <a:pt x="1923" y="147"/>
                    </a:lnTo>
                    <a:lnTo>
                      <a:pt x="1925" y="147"/>
                    </a:lnTo>
                    <a:lnTo>
                      <a:pt x="1928" y="147"/>
                    </a:lnTo>
                    <a:lnTo>
                      <a:pt x="1930" y="147"/>
                    </a:lnTo>
                    <a:lnTo>
                      <a:pt x="1933" y="147"/>
                    </a:lnTo>
                    <a:lnTo>
                      <a:pt x="1935" y="147"/>
                    </a:lnTo>
                    <a:lnTo>
                      <a:pt x="1937" y="147"/>
                    </a:lnTo>
                    <a:lnTo>
                      <a:pt x="1940" y="147"/>
                    </a:lnTo>
                    <a:lnTo>
                      <a:pt x="1942" y="147"/>
                    </a:lnTo>
                    <a:lnTo>
                      <a:pt x="1945" y="147"/>
                    </a:lnTo>
                    <a:lnTo>
                      <a:pt x="1947" y="147"/>
                    </a:lnTo>
                    <a:lnTo>
                      <a:pt x="1949" y="147"/>
                    </a:lnTo>
                    <a:lnTo>
                      <a:pt x="1952" y="147"/>
                    </a:lnTo>
                    <a:lnTo>
                      <a:pt x="1954" y="147"/>
                    </a:lnTo>
                    <a:lnTo>
                      <a:pt x="1957" y="147"/>
                    </a:lnTo>
                    <a:lnTo>
                      <a:pt x="1959" y="147"/>
                    </a:lnTo>
                    <a:lnTo>
                      <a:pt x="1961" y="147"/>
                    </a:lnTo>
                    <a:lnTo>
                      <a:pt x="1964" y="147"/>
                    </a:lnTo>
                    <a:lnTo>
                      <a:pt x="1966" y="147"/>
                    </a:lnTo>
                    <a:lnTo>
                      <a:pt x="1969" y="147"/>
                    </a:lnTo>
                    <a:lnTo>
                      <a:pt x="1971" y="147"/>
                    </a:lnTo>
                    <a:lnTo>
                      <a:pt x="1974" y="147"/>
                    </a:lnTo>
                    <a:lnTo>
                      <a:pt x="1976" y="147"/>
                    </a:lnTo>
                    <a:lnTo>
                      <a:pt x="1978" y="147"/>
                    </a:lnTo>
                    <a:lnTo>
                      <a:pt x="1981" y="147"/>
                    </a:lnTo>
                    <a:lnTo>
                      <a:pt x="1983" y="147"/>
                    </a:lnTo>
                    <a:lnTo>
                      <a:pt x="1986" y="147"/>
                    </a:lnTo>
                    <a:lnTo>
                      <a:pt x="1988" y="147"/>
                    </a:lnTo>
                    <a:lnTo>
                      <a:pt x="1990" y="147"/>
                    </a:lnTo>
                    <a:lnTo>
                      <a:pt x="1993" y="147"/>
                    </a:lnTo>
                    <a:lnTo>
                      <a:pt x="1995" y="147"/>
                    </a:lnTo>
                    <a:lnTo>
                      <a:pt x="1998" y="147"/>
                    </a:lnTo>
                    <a:lnTo>
                      <a:pt x="2000" y="147"/>
                    </a:lnTo>
                    <a:lnTo>
                      <a:pt x="2003" y="147"/>
                    </a:lnTo>
                    <a:lnTo>
                      <a:pt x="2005" y="147"/>
                    </a:lnTo>
                    <a:lnTo>
                      <a:pt x="2007" y="147"/>
                    </a:lnTo>
                    <a:lnTo>
                      <a:pt x="2010" y="147"/>
                    </a:lnTo>
                    <a:lnTo>
                      <a:pt x="2012" y="147"/>
                    </a:lnTo>
                    <a:lnTo>
                      <a:pt x="2015" y="147"/>
                    </a:lnTo>
                    <a:lnTo>
                      <a:pt x="2017" y="147"/>
                    </a:lnTo>
                  </a:path>
                </a:pathLst>
              </a:custGeom>
              <a:noFill/>
              <a:ln w="1270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7" name="Freeform 14972"/>
              <p:cNvSpPr>
                <a:spLocks/>
              </p:cNvSpPr>
              <p:nvPr/>
            </p:nvSpPr>
            <p:spPr bwMode="auto">
              <a:xfrm>
                <a:off x="553083" y="2842605"/>
                <a:ext cx="2803025" cy="231994"/>
              </a:xfrm>
              <a:custGeom>
                <a:avLst/>
                <a:gdLst>
                  <a:gd name="T0" fmla="*/ 29 w 2017"/>
                  <a:gd name="T1" fmla="*/ 260 h 260"/>
                  <a:gd name="T2" fmla="*/ 63 w 2017"/>
                  <a:gd name="T3" fmla="*/ 260 h 260"/>
                  <a:gd name="T4" fmla="*/ 96 w 2017"/>
                  <a:gd name="T5" fmla="*/ 260 h 260"/>
                  <a:gd name="T6" fmla="*/ 130 w 2017"/>
                  <a:gd name="T7" fmla="*/ 260 h 260"/>
                  <a:gd name="T8" fmla="*/ 164 w 2017"/>
                  <a:gd name="T9" fmla="*/ 260 h 260"/>
                  <a:gd name="T10" fmla="*/ 198 w 2017"/>
                  <a:gd name="T11" fmla="*/ 260 h 260"/>
                  <a:gd name="T12" fmla="*/ 232 w 2017"/>
                  <a:gd name="T13" fmla="*/ 260 h 260"/>
                  <a:gd name="T14" fmla="*/ 265 w 2017"/>
                  <a:gd name="T15" fmla="*/ 260 h 260"/>
                  <a:gd name="T16" fmla="*/ 299 w 2017"/>
                  <a:gd name="T17" fmla="*/ 260 h 260"/>
                  <a:gd name="T18" fmla="*/ 333 w 2017"/>
                  <a:gd name="T19" fmla="*/ 260 h 260"/>
                  <a:gd name="T20" fmla="*/ 367 w 2017"/>
                  <a:gd name="T21" fmla="*/ 260 h 260"/>
                  <a:gd name="T22" fmla="*/ 400 w 2017"/>
                  <a:gd name="T23" fmla="*/ 260 h 260"/>
                  <a:gd name="T24" fmla="*/ 434 w 2017"/>
                  <a:gd name="T25" fmla="*/ 260 h 260"/>
                  <a:gd name="T26" fmla="*/ 468 w 2017"/>
                  <a:gd name="T27" fmla="*/ 260 h 260"/>
                  <a:gd name="T28" fmla="*/ 502 w 2017"/>
                  <a:gd name="T29" fmla="*/ 260 h 260"/>
                  <a:gd name="T30" fmla="*/ 536 w 2017"/>
                  <a:gd name="T31" fmla="*/ 260 h 260"/>
                  <a:gd name="T32" fmla="*/ 569 w 2017"/>
                  <a:gd name="T33" fmla="*/ 260 h 260"/>
                  <a:gd name="T34" fmla="*/ 603 w 2017"/>
                  <a:gd name="T35" fmla="*/ 260 h 260"/>
                  <a:gd name="T36" fmla="*/ 637 w 2017"/>
                  <a:gd name="T37" fmla="*/ 260 h 260"/>
                  <a:gd name="T38" fmla="*/ 671 w 2017"/>
                  <a:gd name="T39" fmla="*/ 260 h 260"/>
                  <a:gd name="T40" fmla="*/ 704 w 2017"/>
                  <a:gd name="T41" fmla="*/ 260 h 260"/>
                  <a:gd name="T42" fmla="*/ 738 w 2017"/>
                  <a:gd name="T43" fmla="*/ 260 h 260"/>
                  <a:gd name="T44" fmla="*/ 772 w 2017"/>
                  <a:gd name="T45" fmla="*/ 260 h 260"/>
                  <a:gd name="T46" fmla="*/ 806 w 2017"/>
                  <a:gd name="T47" fmla="*/ 260 h 260"/>
                  <a:gd name="T48" fmla="*/ 840 w 2017"/>
                  <a:gd name="T49" fmla="*/ 260 h 260"/>
                  <a:gd name="T50" fmla="*/ 873 w 2017"/>
                  <a:gd name="T51" fmla="*/ 260 h 260"/>
                  <a:gd name="T52" fmla="*/ 907 w 2017"/>
                  <a:gd name="T53" fmla="*/ 260 h 260"/>
                  <a:gd name="T54" fmla="*/ 941 w 2017"/>
                  <a:gd name="T55" fmla="*/ 260 h 260"/>
                  <a:gd name="T56" fmla="*/ 975 w 2017"/>
                  <a:gd name="T57" fmla="*/ 260 h 260"/>
                  <a:gd name="T58" fmla="*/ 1008 w 2017"/>
                  <a:gd name="T59" fmla="*/ 260 h 260"/>
                  <a:gd name="T60" fmla="*/ 1042 w 2017"/>
                  <a:gd name="T61" fmla="*/ 260 h 260"/>
                  <a:gd name="T62" fmla="*/ 1076 w 2017"/>
                  <a:gd name="T63" fmla="*/ 260 h 260"/>
                  <a:gd name="T64" fmla="*/ 1110 w 2017"/>
                  <a:gd name="T65" fmla="*/ 260 h 260"/>
                  <a:gd name="T66" fmla="*/ 1144 w 2017"/>
                  <a:gd name="T67" fmla="*/ 260 h 260"/>
                  <a:gd name="T68" fmla="*/ 1177 w 2017"/>
                  <a:gd name="T69" fmla="*/ 260 h 260"/>
                  <a:gd name="T70" fmla="*/ 1211 w 2017"/>
                  <a:gd name="T71" fmla="*/ 260 h 260"/>
                  <a:gd name="T72" fmla="*/ 1245 w 2017"/>
                  <a:gd name="T73" fmla="*/ 260 h 260"/>
                  <a:gd name="T74" fmla="*/ 1279 w 2017"/>
                  <a:gd name="T75" fmla="*/ 260 h 260"/>
                  <a:gd name="T76" fmla="*/ 1312 w 2017"/>
                  <a:gd name="T77" fmla="*/ 260 h 260"/>
                  <a:gd name="T78" fmla="*/ 1346 w 2017"/>
                  <a:gd name="T79" fmla="*/ 260 h 260"/>
                  <a:gd name="T80" fmla="*/ 1380 w 2017"/>
                  <a:gd name="T81" fmla="*/ 260 h 260"/>
                  <a:gd name="T82" fmla="*/ 1414 w 2017"/>
                  <a:gd name="T83" fmla="*/ 260 h 260"/>
                  <a:gd name="T84" fmla="*/ 1448 w 2017"/>
                  <a:gd name="T85" fmla="*/ 260 h 260"/>
                  <a:gd name="T86" fmla="*/ 1481 w 2017"/>
                  <a:gd name="T87" fmla="*/ 260 h 260"/>
                  <a:gd name="T88" fmla="*/ 1515 w 2017"/>
                  <a:gd name="T89" fmla="*/ 260 h 260"/>
                  <a:gd name="T90" fmla="*/ 1549 w 2017"/>
                  <a:gd name="T91" fmla="*/ 260 h 260"/>
                  <a:gd name="T92" fmla="*/ 1583 w 2017"/>
                  <a:gd name="T93" fmla="*/ 260 h 260"/>
                  <a:gd name="T94" fmla="*/ 1616 w 2017"/>
                  <a:gd name="T95" fmla="*/ 260 h 260"/>
                  <a:gd name="T96" fmla="*/ 1650 w 2017"/>
                  <a:gd name="T97" fmla="*/ 260 h 260"/>
                  <a:gd name="T98" fmla="*/ 1684 w 2017"/>
                  <a:gd name="T99" fmla="*/ 260 h 260"/>
                  <a:gd name="T100" fmla="*/ 1718 w 2017"/>
                  <a:gd name="T101" fmla="*/ 260 h 260"/>
                  <a:gd name="T102" fmla="*/ 1752 w 2017"/>
                  <a:gd name="T103" fmla="*/ 260 h 260"/>
                  <a:gd name="T104" fmla="*/ 1785 w 2017"/>
                  <a:gd name="T105" fmla="*/ 260 h 260"/>
                  <a:gd name="T106" fmla="*/ 1819 w 2017"/>
                  <a:gd name="T107" fmla="*/ 260 h 260"/>
                  <a:gd name="T108" fmla="*/ 1853 w 2017"/>
                  <a:gd name="T109" fmla="*/ 260 h 260"/>
                  <a:gd name="T110" fmla="*/ 1887 w 2017"/>
                  <a:gd name="T111" fmla="*/ 260 h 260"/>
                  <a:gd name="T112" fmla="*/ 1920 w 2017"/>
                  <a:gd name="T113" fmla="*/ 2 h 260"/>
                  <a:gd name="T114" fmla="*/ 1954 w 2017"/>
                  <a:gd name="T115" fmla="*/ 260 h 260"/>
                  <a:gd name="T116" fmla="*/ 1988 w 2017"/>
                  <a:gd name="T117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260">
                    <a:moveTo>
                      <a:pt x="0" y="260"/>
                    </a:moveTo>
                    <a:lnTo>
                      <a:pt x="0" y="260"/>
                    </a:lnTo>
                    <a:lnTo>
                      <a:pt x="2" y="260"/>
                    </a:lnTo>
                    <a:lnTo>
                      <a:pt x="5" y="260"/>
                    </a:lnTo>
                    <a:lnTo>
                      <a:pt x="7" y="260"/>
                    </a:lnTo>
                    <a:lnTo>
                      <a:pt x="10" y="260"/>
                    </a:lnTo>
                    <a:lnTo>
                      <a:pt x="12" y="260"/>
                    </a:lnTo>
                    <a:lnTo>
                      <a:pt x="14" y="260"/>
                    </a:lnTo>
                    <a:lnTo>
                      <a:pt x="17" y="260"/>
                    </a:lnTo>
                    <a:lnTo>
                      <a:pt x="19" y="260"/>
                    </a:lnTo>
                    <a:lnTo>
                      <a:pt x="22" y="260"/>
                    </a:lnTo>
                    <a:lnTo>
                      <a:pt x="24" y="260"/>
                    </a:lnTo>
                    <a:lnTo>
                      <a:pt x="26" y="260"/>
                    </a:lnTo>
                    <a:lnTo>
                      <a:pt x="29" y="260"/>
                    </a:lnTo>
                    <a:lnTo>
                      <a:pt x="31" y="260"/>
                    </a:lnTo>
                    <a:lnTo>
                      <a:pt x="34" y="260"/>
                    </a:lnTo>
                    <a:lnTo>
                      <a:pt x="36" y="260"/>
                    </a:lnTo>
                    <a:lnTo>
                      <a:pt x="39" y="260"/>
                    </a:lnTo>
                    <a:lnTo>
                      <a:pt x="41" y="260"/>
                    </a:lnTo>
                    <a:lnTo>
                      <a:pt x="43" y="260"/>
                    </a:lnTo>
                    <a:lnTo>
                      <a:pt x="46" y="260"/>
                    </a:lnTo>
                    <a:lnTo>
                      <a:pt x="48" y="260"/>
                    </a:lnTo>
                    <a:lnTo>
                      <a:pt x="51" y="260"/>
                    </a:lnTo>
                    <a:lnTo>
                      <a:pt x="53" y="260"/>
                    </a:lnTo>
                    <a:lnTo>
                      <a:pt x="55" y="260"/>
                    </a:lnTo>
                    <a:lnTo>
                      <a:pt x="58" y="260"/>
                    </a:lnTo>
                    <a:lnTo>
                      <a:pt x="60" y="260"/>
                    </a:lnTo>
                    <a:lnTo>
                      <a:pt x="63" y="260"/>
                    </a:lnTo>
                    <a:lnTo>
                      <a:pt x="65" y="260"/>
                    </a:lnTo>
                    <a:lnTo>
                      <a:pt x="67" y="260"/>
                    </a:lnTo>
                    <a:lnTo>
                      <a:pt x="70" y="260"/>
                    </a:lnTo>
                    <a:lnTo>
                      <a:pt x="72" y="260"/>
                    </a:lnTo>
                    <a:lnTo>
                      <a:pt x="75" y="260"/>
                    </a:lnTo>
                    <a:lnTo>
                      <a:pt x="77" y="260"/>
                    </a:lnTo>
                    <a:lnTo>
                      <a:pt x="80" y="260"/>
                    </a:lnTo>
                    <a:lnTo>
                      <a:pt x="82" y="260"/>
                    </a:lnTo>
                    <a:lnTo>
                      <a:pt x="84" y="260"/>
                    </a:lnTo>
                    <a:lnTo>
                      <a:pt x="87" y="260"/>
                    </a:lnTo>
                    <a:lnTo>
                      <a:pt x="89" y="260"/>
                    </a:lnTo>
                    <a:lnTo>
                      <a:pt x="92" y="260"/>
                    </a:lnTo>
                    <a:lnTo>
                      <a:pt x="94" y="260"/>
                    </a:lnTo>
                    <a:lnTo>
                      <a:pt x="96" y="260"/>
                    </a:lnTo>
                    <a:lnTo>
                      <a:pt x="99" y="260"/>
                    </a:lnTo>
                    <a:lnTo>
                      <a:pt x="101" y="260"/>
                    </a:lnTo>
                    <a:lnTo>
                      <a:pt x="104" y="260"/>
                    </a:lnTo>
                    <a:lnTo>
                      <a:pt x="106" y="260"/>
                    </a:lnTo>
                    <a:lnTo>
                      <a:pt x="108" y="260"/>
                    </a:lnTo>
                    <a:lnTo>
                      <a:pt x="111" y="260"/>
                    </a:lnTo>
                    <a:lnTo>
                      <a:pt x="113" y="260"/>
                    </a:lnTo>
                    <a:lnTo>
                      <a:pt x="116" y="260"/>
                    </a:lnTo>
                    <a:lnTo>
                      <a:pt x="118" y="260"/>
                    </a:lnTo>
                    <a:lnTo>
                      <a:pt x="121" y="260"/>
                    </a:lnTo>
                    <a:lnTo>
                      <a:pt x="123" y="260"/>
                    </a:lnTo>
                    <a:lnTo>
                      <a:pt x="125" y="260"/>
                    </a:lnTo>
                    <a:lnTo>
                      <a:pt x="128" y="260"/>
                    </a:lnTo>
                    <a:lnTo>
                      <a:pt x="130" y="260"/>
                    </a:lnTo>
                    <a:lnTo>
                      <a:pt x="133" y="260"/>
                    </a:lnTo>
                    <a:lnTo>
                      <a:pt x="135" y="260"/>
                    </a:lnTo>
                    <a:lnTo>
                      <a:pt x="137" y="260"/>
                    </a:lnTo>
                    <a:lnTo>
                      <a:pt x="140" y="260"/>
                    </a:lnTo>
                    <a:lnTo>
                      <a:pt x="142" y="260"/>
                    </a:lnTo>
                    <a:lnTo>
                      <a:pt x="145" y="260"/>
                    </a:lnTo>
                    <a:lnTo>
                      <a:pt x="147" y="260"/>
                    </a:lnTo>
                    <a:lnTo>
                      <a:pt x="150" y="260"/>
                    </a:lnTo>
                    <a:lnTo>
                      <a:pt x="152" y="260"/>
                    </a:lnTo>
                    <a:lnTo>
                      <a:pt x="154" y="260"/>
                    </a:lnTo>
                    <a:lnTo>
                      <a:pt x="157" y="260"/>
                    </a:lnTo>
                    <a:lnTo>
                      <a:pt x="159" y="260"/>
                    </a:lnTo>
                    <a:lnTo>
                      <a:pt x="162" y="260"/>
                    </a:lnTo>
                    <a:lnTo>
                      <a:pt x="164" y="260"/>
                    </a:lnTo>
                    <a:lnTo>
                      <a:pt x="166" y="260"/>
                    </a:lnTo>
                    <a:lnTo>
                      <a:pt x="169" y="260"/>
                    </a:lnTo>
                    <a:lnTo>
                      <a:pt x="171" y="260"/>
                    </a:lnTo>
                    <a:lnTo>
                      <a:pt x="174" y="260"/>
                    </a:lnTo>
                    <a:lnTo>
                      <a:pt x="176" y="260"/>
                    </a:lnTo>
                    <a:lnTo>
                      <a:pt x="178" y="260"/>
                    </a:lnTo>
                    <a:lnTo>
                      <a:pt x="181" y="260"/>
                    </a:lnTo>
                    <a:lnTo>
                      <a:pt x="183" y="260"/>
                    </a:lnTo>
                    <a:lnTo>
                      <a:pt x="186" y="260"/>
                    </a:lnTo>
                    <a:lnTo>
                      <a:pt x="188" y="260"/>
                    </a:lnTo>
                    <a:lnTo>
                      <a:pt x="191" y="260"/>
                    </a:lnTo>
                    <a:lnTo>
                      <a:pt x="193" y="260"/>
                    </a:lnTo>
                    <a:lnTo>
                      <a:pt x="195" y="260"/>
                    </a:lnTo>
                    <a:lnTo>
                      <a:pt x="198" y="260"/>
                    </a:lnTo>
                    <a:lnTo>
                      <a:pt x="200" y="260"/>
                    </a:lnTo>
                    <a:lnTo>
                      <a:pt x="203" y="260"/>
                    </a:lnTo>
                    <a:lnTo>
                      <a:pt x="205" y="260"/>
                    </a:lnTo>
                    <a:lnTo>
                      <a:pt x="207" y="260"/>
                    </a:lnTo>
                    <a:lnTo>
                      <a:pt x="210" y="260"/>
                    </a:lnTo>
                    <a:lnTo>
                      <a:pt x="212" y="260"/>
                    </a:lnTo>
                    <a:lnTo>
                      <a:pt x="215" y="260"/>
                    </a:lnTo>
                    <a:lnTo>
                      <a:pt x="217" y="260"/>
                    </a:lnTo>
                    <a:lnTo>
                      <a:pt x="219" y="260"/>
                    </a:lnTo>
                    <a:lnTo>
                      <a:pt x="222" y="260"/>
                    </a:lnTo>
                    <a:lnTo>
                      <a:pt x="224" y="260"/>
                    </a:lnTo>
                    <a:lnTo>
                      <a:pt x="227" y="260"/>
                    </a:lnTo>
                    <a:lnTo>
                      <a:pt x="229" y="260"/>
                    </a:lnTo>
                    <a:lnTo>
                      <a:pt x="232" y="260"/>
                    </a:lnTo>
                    <a:lnTo>
                      <a:pt x="234" y="260"/>
                    </a:lnTo>
                    <a:lnTo>
                      <a:pt x="236" y="260"/>
                    </a:lnTo>
                    <a:lnTo>
                      <a:pt x="239" y="260"/>
                    </a:lnTo>
                    <a:lnTo>
                      <a:pt x="241" y="260"/>
                    </a:lnTo>
                    <a:lnTo>
                      <a:pt x="244" y="260"/>
                    </a:lnTo>
                    <a:lnTo>
                      <a:pt x="246" y="260"/>
                    </a:lnTo>
                    <a:lnTo>
                      <a:pt x="248" y="260"/>
                    </a:lnTo>
                    <a:lnTo>
                      <a:pt x="251" y="260"/>
                    </a:lnTo>
                    <a:lnTo>
                      <a:pt x="253" y="260"/>
                    </a:lnTo>
                    <a:lnTo>
                      <a:pt x="256" y="260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63" y="260"/>
                    </a:lnTo>
                    <a:lnTo>
                      <a:pt x="265" y="260"/>
                    </a:lnTo>
                    <a:lnTo>
                      <a:pt x="268" y="260"/>
                    </a:lnTo>
                    <a:lnTo>
                      <a:pt x="270" y="260"/>
                    </a:lnTo>
                    <a:lnTo>
                      <a:pt x="273" y="260"/>
                    </a:lnTo>
                    <a:lnTo>
                      <a:pt x="275" y="260"/>
                    </a:lnTo>
                    <a:lnTo>
                      <a:pt x="277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5" y="260"/>
                    </a:lnTo>
                    <a:lnTo>
                      <a:pt x="287" y="260"/>
                    </a:lnTo>
                    <a:lnTo>
                      <a:pt x="289" y="260"/>
                    </a:lnTo>
                    <a:lnTo>
                      <a:pt x="292" y="260"/>
                    </a:lnTo>
                    <a:lnTo>
                      <a:pt x="294" y="260"/>
                    </a:lnTo>
                    <a:lnTo>
                      <a:pt x="297" y="260"/>
                    </a:lnTo>
                    <a:lnTo>
                      <a:pt x="299" y="260"/>
                    </a:lnTo>
                    <a:lnTo>
                      <a:pt x="302" y="260"/>
                    </a:lnTo>
                    <a:lnTo>
                      <a:pt x="304" y="260"/>
                    </a:lnTo>
                    <a:lnTo>
                      <a:pt x="306" y="260"/>
                    </a:lnTo>
                    <a:lnTo>
                      <a:pt x="309" y="260"/>
                    </a:lnTo>
                    <a:lnTo>
                      <a:pt x="311" y="260"/>
                    </a:lnTo>
                    <a:lnTo>
                      <a:pt x="314" y="260"/>
                    </a:lnTo>
                    <a:lnTo>
                      <a:pt x="316" y="260"/>
                    </a:lnTo>
                    <a:lnTo>
                      <a:pt x="318" y="260"/>
                    </a:lnTo>
                    <a:lnTo>
                      <a:pt x="321" y="260"/>
                    </a:lnTo>
                    <a:lnTo>
                      <a:pt x="323" y="260"/>
                    </a:lnTo>
                    <a:lnTo>
                      <a:pt x="326" y="260"/>
                    </a:lnTo>
                    <a:lnTo>
                      <a:pt x="328" y="260"/>
                    </a:lnTo>
                    <a:lnTo>
                      <a:pt x="330" y="260"/>
                    </a:lnTo>
                    <a:lnTo>
                      <a:pt x="333" y="260"/>
                    </a:lnTo>
                    <a:lnTo>
                      <a:pt x="335" y="260"/>
                    </a:lnTo>
                    <a:lnTo>
                      <a:pt x="338" y="260"/>
                    </a:lnTo>
                    <a:lnTo>
                      <a:pt x="340" y="260"/>
                    </a:lnTo>
                    <a:lnTo>
                      <a:pt x="343" y="260"/>
                    </a:lnTo>
                    <a:lnTo>
                      <a:pt x="345" y="260"/>
                    </a:lnTo>
                    <a:lnTo>
                      <a:pt x="347" y="260"/>
                    </a:lnTo>
                    <a:lnTo>
                      <a:pt x="350" y="260"/>
                    </a:lnTo>
                    <a:lnTo>
                      <a:pt x="352" y="260"/>
                    </a:lnTo>
                    <a:lnTo>
                      <a:pt x="355" y="260"/>
                    </a:lnTo>
                    <a:lnTo>
                      <a:pt x="357" y="260"/>
                    </a:lnTo>
                    <a:lnTo>
                      <a:pt x="359" y="260"/>
                    </a:lnTo>
                    <a:lnTo>
                      <a:pt x="362" y="260"/>
                    </a:lnTo>
                    <a:lnTo>
                      <a:pt x="364" y="260"/>
                    </a:lnTo>
                    <a:lnTo>
                      <a:pt x="367" y="260"/>
                    </a:lnTo>
                    <a:lnTo>
                      <a:pt x="369" y="260"/>
                    </a:lnTo>
                    <a:lnTo>
                      <a:pt x="371" y="260"/>
                    </a:lnTo>
                    <a:lnTo>
                      <a:pt x="374" y="260"/>
                    </a:lnTo>
                    <a:lnTo>
                      <a:pt x="376" y="260"/>
                    </a:lnTo>
                    <a:lnTo>
                      <a:pt x="379" y="260"/>
                    </a:lnTo>
                    <a:lnTo>
                      <a:pt x="381" y="260"/>
                    </a:lnTo>
                    <a:lnTo>
                      <a:pt x="384" y="260"/>
                    </a:lnTo>
                    <a:lnTo>
                      <a:pt x="386" y="260"/>
                    </a:lnTo>
                    <a:lnTo>
                      <a:pt x="388" y="260"/>
                    </a:lnTo>
                    <a:lnTo>
                      <a:pt x="391" y="260"/>
                    </a:lnTo>
                    <a:lnTo>
                      <a:pt x="393" y="260"/>
                    </a:lnTo>
                    <a:lnTo>
                      <a:pt x="396" y="260"/>
                    </a:lnTo>
                    <a:lnTo>
                      <a:pt x="398" y="260"/>
                    </a:lnTo>
                    <a:lnTo>
                      <a:pt x="400" y="260"/>
                    </a:lnTo>
                    <a:lnTo>
                      <a:pt x="403" y="260"/>
                    </a:lnTo>
                    <a:lnTo>
                      <a:pt x="405" y="260"/>
                    </a:lnTo>
                    <a:lnTo>
                      <a:pt x="408" y="260"/>
                    </a:lnTo>
                    <a:lnTo>
                      <a:pt x="410" y="260"/>
                    </a:lnTo>
                    <a:lnTo>
                      <a:pt x="412" y="260"/>
                    </a:lnTo>
                    <a:lnTo>
                      <a:pt x="415" y="260"/>
                    </a:lnTo>
                    <a:lnTo>
                      <a:pt x="417" y="260"/>
                    </a:lnTo>
                    <a:lnTo>
                      <a:pt x="420" y="260"/>
                    </a:lnTo>
                    <a:lnTo>
                      <a:pt x="422" y="260"/>
                    </a:lnTo>
                    <a:lnTo>
                      <a:pt x="425" y="260"/>
                    </a:lnTo>
                    <a:lnTo>
                      <a:pt x="427" y="260"/>
                    </a:lnTo>
                    <a:lnTo>
                      <a:pt x="429" y="260"/>
                    </a:lnTo>
                    <a:lnTo>
                      <a:pt x="432" y="260"/>
                    </a:lnTo>
                    <a:lnTo>
                      <a:pt x="434" y="260"/>
                    </a:lnTo>
                    <a:lnTo>
                      <a:pt x="437" y="260"/>
                    </a:lnTo>
                    <a:lnTo>
                      <a:pt x="439" y="260"/>
                    </a:lnTo>
                    <a:lnTo>
                      <a:pt x="441" y="260"/>
                    </a:lnTo>
                    <a:lnTo>
                      <a:pt x="444" y="260"/>
                    </a:lnTo>
                    <a:lnTo>
                      <a:pt x="446" y="260"/>
                    </a:lnTo>
                    <a:lnTo>
                      <a:pt x="449" y="260"/>
                    </a:lnTo>
                    <a:lnTo>
                      <a:pt x="451" y="260"/>
                    </a:lnTo>
                    <a:lnTo>
                      <a:pt x="454" y="260"/>
                    </a:lnTo>
                    <a:lnTo>
                      <a:pt x="456" y="260"/>
                    </a:lnTo>
                    <a:lnTo>
                      <a:pt x="458" y="260"/>
                    </a:lnTo>
                    <a:lnTo>
                      <a:pt x="461" y="260"/>
                    </a:lnTo>
                    <a:lnTo>
                      <a:pt x="463" y="260"/>
                    </a:lnTo>
                    <a:lnTo>
                      <a:pt x="466" y="260"/>
                    </a:lnTo>
                    <a:lnTo>
                      <a:pt x="468" y="260"/>
                    </a:lnTo>
                    <a:lnTo>
                      <a:pt x="470" y="260"/>
                    </a:lnTo>
                    <a:lnTo>
                      <a:pt x="473" y="260"/>
                    </a:lnTo>
                    <a:lnTo>
                      <a:pt x="475" y="260"/>
                    </a:lnTo>
                    <a:lnTo>
                      <a:pt x="478" y="260"/>
                    </a:lnTo>
                    <a:lnTo>
                      <a:pt x="480" y="260"/>
                    </a:lnTo>
                    <a:lnTo>
                      <a:pt x="482" y="260"/>
                    </a:lnTo>
                    <a:lnTo>
                      <a:pt x="485" y="260"/>
                    </a:lnTo>
                    <a:lnTo>
                      <a:pt x="487" y="260"/>
                    </a:lnTo>
                    <a:lnTo>
                      <a:pt x="490" y="260"/>
                    </a:lnTo>
                    <a:lnTo>
                      <a:pt x="492" y="260"/>
                    </a:lnTo>
                    <a:lnTo>
                      <a:pt x="495" y="260"/>
                    </a:lnTo>
                    <a:lnTo>
                      <a:pt x="497" y="260"/>
                    </a:lnTo>
                    <a:lnTo>
                      <a:pt x="499" y="260"/>
                    </a:lnTo>
                    <a:lnTo>
                      <a:pt x="502" y="260"/>
                    </a:lnTo>
                    <a:lnTo>
                      <a:pt x="504" y="260"/>
                    </a:lnTo>
                    <a:lnTo>
                      <a:pt x="507" y="260"/>
                    </a:lnTo>
                    <a:lnTo>
                      <a:pt x="509" y="260"/>
                    </a:lnTo>
                    <a:lnTo>
                      <a:pt x="511" y="260"/>
                    </a:lnTo>
                    <a:lnTo>
                      <a:pt x="514" y="260"/>
                    </a:lnTo>
                    <a:lnTo>
                      <a:pt x="516" y="260"/>
                    </a:lnTo>
                    <a:lnTo>
                      <a:pt x="519" y="260"/>
                    </a:lnTo>
                    <a:lnTo>
                      <a:pt x="521" y="260"/>
                    </a:lnTo>
                    <a:lnTo>
                      <a:pt x="523" y="260"/>
                    </a:lnTo>
                    <a:lnTo>
                      <a:pt x="526" y="260"/>
                    </a:lnTo>
                    <a:lnTo>
                      <a:pt x="528" y="260"/>
                    </a:lnTo>
                    <a:lnTo>
                      <a:pt x="531" y="260"/>
                    </a:lnTo>
                    <a:lnTo>
                      <a:pt x="533" y="260"/>
                    </a:lnTo>
                    <a:lnTo>
                      <a:pt x="536" y="260"/>
                    </a:lnTo>
                    <a:lnTo>
                      <a:pt x="538" y="260"/>
                    </a:lnTo>
                    <a:lnTo>
                      <a:pt x="540" y="260"/>
                    </a:lnTo>
                    <a:lnTo>
                      <a:pt x="543" y="260"/>
                    </a:lnTo>
                    <a:lnTo>
                      <a:pt x="545" y="260"/>
                    </a:lnTo>
                    <a:lnTo>
                      <a:pt x="548" y="260"/>
                    </a:lnTo>
                    <a:lnTo>
                      <a:pt x="550" y="260"/>
                    </a:lnTo>
                    <a:lnTo>
                      <a:pt x="552" y="260"/>
                    </a:lnTo>
                    <a:lnTo>
                      <a:pt x="555" y="260"/>
                    </a:lnTo>
                    <a:lnTo>
                      <a:pt x="557" y="260"/>
                    </a:lnTo>
                    <a:lnTo>
                      <a:pt x="560" y="260"/>
                    </a:lnTo>
                    <a:lnTo>
                      <a:pt x="562" y="260"/>
                    </a:lnTo>
                    <a:lnTo>
                      <a:pt x="564" y="260"/>
                    </a:lnTo>
                    <a:lnTo>
                      <a:pt x="567" y="260"/>
                    </a:lnTo>
                    <a:lnTo>
                      <a:pt x="569" y="260"/>
                    </a:lnTo>
                    <a:lnTo>
                      <a:pt x="572" y="260"/>
                    </a:lnTo>
                    <a:lnTo>
                      <a:pt x="574" y="260"/>
                    </a:lnTo>
                    <a:lnTo>
                      <a:pt x="577" y="260"/>
                    </a:lnTo>
                    <a:lnTo>
                      <a:pt x="579" y="260"/>
                    </a:lnTo>
                    <a:lnTo>
                      <a:pt x="581" y="260"/>
                    </a:lnTo>
                    <a:lnTo>
                      <a:pt x="584" y="260"/>
                    </a:lnTo>
                    <a:lnTo>
                      <a:pt x="586" y="260"/>
                    </a:lnTo>
                    <a:lnTo>
                      <a:pt x="589" y="260"/>
                    </a:lnTo>
                    <a:lnTo>
                      <a:pt x="591" y="260"/>
                    </a:lnTo>
                    <a:lnTo>
                      <a:pt x="593" y="260"/>
                    </a:lnTo>
                    <a:lnTo>
                      <a:pt x="596" y="260"/>
                    </a:lnTo>
                    <a:lnTo>
                      <a:pt x="598" y="260"/>
                    </a:lnTo>
                    <a:lnTo>
                      <a:pt x="601" y="260"/>
                    </a:lnTo>
                    <a:lnTo>
                      <a:pt x="603" y="260"/>
                    </a:lnTo>
                    <a:lnTo>
                      <a:pt x="606" y="260"/>
                    </a:lnTo>
                    <a:lnTo>
                      <a:pt x="608" y="260"/>
                    </a:lnTo>
                    <a:lnTo>
                      <a:pt x="610" y="260"/>
                    </a:lnTo>
                    <a:lnTo>
                      <a:pt x="613" y="260"/>
                    </a:lnTo>
                    <a:lnTo>
                      <a:pt x="615" y="260"/>
                    </a:lnTo>
                    <a:lnTo>
                      <a:pt x="618" y="260"/>
                    </a:lnTo>
                    <a:lnTo>
                      <a:pt x="620" y="260"/>
                    </a:lnTo>
                    <a:lnTo>
                      <a:pt x="622" y="260"/>
                    </a:lnTo>
                    <a:lnTo>
                      <a:pt x="625" y="260"/>
                    </a:lnTo>
                    <a:lnTo>
                      <a:pt x="627" y="260"/>
                    </a:lnTo>
                    <a:lnTo>
                      <a:pt x="630" y="260"/>
                    </a:lnTo>
                    <a:lnTo>
                      <a:pt x="632" y="260"/>
                    </a:lnTo>
                    <a:lnTo>
                      <a:pt x="634" y="260"/>
                    </a:lnTo>
                    <a:lnTo>
                      <a:pt x="637" y="260"/>
                    </a:lnTo>
                    <a:lnTo>
                      <a:pt x="639" y="260"/>
                    </a:lnTo>
                    <a:lnTo>
                      <a:pt x="642" y="260"/>
                    </a:lnTo>
                    <a:lnTo>
                      <a:pt x="644" y="260"/>
                    </a:lnTo>
                    <a:lnTo>
                      <a:pt x="647" y="260"/>
                    </a:lnTo>
                    <a:lnTo>
                      <a:pt x="649" y="260"/>
                    </a:lnTo>
                    <a:lnTo>
                      <a:pt x="651" y="260"/>
                    </a:lnTo>
                    <a:lnTo>
                      <a:pt x="654" y="260"/>
                    </a:lnTo>
                    <a:lnTo>
                      <a:pt x="656" y="260"/>
                    </a:lnTo>
                    <a:lnTo>
                      <a:pt x="659" y="260"/>
                    </a:lnTo>
                    <a:lnTo>
                      <a:pt x="661" y="260"/>
                    </a:lnTo>
                    <a:lnTo>
                      <a:pt x="663" y="260"/>
                    </a:lnTo>
                    <a:lnTo>
                      <a:pt x="666" y="260"/>
                    </a:lnTo>
                    <a:lnTo>
                      <a:pt x="668" y="260"/>
                    </a:lnTo>
                    <a:lnTo>
                      <a:pt x="671" y="260"/>
                    </a:lnTo>
                    <a:lnTo>
                      <a:pt x="673" y="260"/>
                    </a:lnTo>
                    <a:lnTo>
                      <a:pt x="675" y="260"/>
                    </a:lnTo>
                    <a:lnTo>
                      <a:pt x="678" y="260"/>
                    </a:lnTo>
                    <a:lnTo>
                      <a:pt x="680" y="260"/>
                    </a:lnTo>
                    <a:lnTo>
                      <a:pt x="683" y="260"/>
                    </a:lnTo>
                    <a:lnTo>
                      <a:pt x="685" y="260"/>
                    </a:lnTo>
                    <a:lnTo>
                      <a:pt x="688" y="260"/>
                    </a:lnTo>
                    <a:lnTo>
                      <a:pt x="690" y="260"/>
                    </a:lnTo>
                    <a:lnTo>
                      <a:pt x="692" y="260"/>
                    </a:lnTo>
                    <a:lnTo>
                      <a:pt x="695" y="260"/>
                    </a:lnTo>
                    <a:lnTo>
                      <a:pt x="697" y="260"/>
                    </a:lnTo>
                    <a:lnTo>
                      <a:pt x="700" y="260"/>
                    </a:lnTo>
                    <a:lnTo>
                      <a:pt x="702" y="260"/>
                    </a:lnTo>
                    <a:lnTo>
                      <a:pt x="704" y="260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12" y="260"/>
                    </a:lnTo>
                    <a:lnTo>
                      <a:pt x="714" y="260"/>
                    </a:lnTo>
                    <a:lnTo>
                      <a:pt x="717" y="260"/>
                    </a:lnTo>
                    <a:lnTo>
                      <a:pt x="719" y="260"/>
                    </a:lnTo>
                    <a:lnTo>
                      <a:pt x="721" y="260"/>
                    </a:lnTo>
                    <a:lnTo>
                      <a:pt x="724" y="260"/>
                    </a:lnTo>
                    <a:lnTo>
                      <a:pt x="726" y="260"/>
                    </a:lnTo>
                    <a:lnTo>
                      <a:pt x="729" y="260"/>
                    </a:lnTo>
                    <a:lnTo>
                      <a:pt x="731" y="260"/>
                    </a:lnTo>
                    <a:lnTo>
                      <a:pt x="733" y="260"/>
                    </a:lnTo>
                    <a:lnTo>
                      <a:pt x="736" y="260"/>
                    </a:lnTo>
                    <a:lnTo>
                      <a:pt x="738" y="260"/>
                    </a:lnTo>
                    <a:lnTo>
                      <a:pt x="741" y="260"/>
                    </a:lnTo>
                    <a:lnTo>
                      <a:pt x="743" y="260"/>
                    </a:lnTo>
                    <a:lnTo>
                      <a:pt x="745" y="260"/>
                    </a:lnTo>
                    <a:lnTo>
                      <a:pt x="748" y="260"/>
                    </a:lnTo>
                    <a:lnTo>
                      <a:pt x="750" y="260"/>
                    </a:lnTo>
                    <a:lnTo>
                      <a:pt x="753" y="260"/>
                    </a:lnTo>
                    <a:lnTo>
                      <a:pt x="755" y="260"/>
                    </a:lnTo>
                    <a:lnTo>
                      <a:pt x="758" y="260"/>
                    </a:lnTo>
                    <a:lnTo>
                      <a:pt x="760" y="260"/>
                    </a:lnTo>
                    <a:lnTo>
                      <a:pt x="762" y="260"/>
                    </a:lnTo>
                    <a:lnTo>
                      <a:pt x="765" y="260"/>
                    </a:lnTo>
                    <a:lnTo>
                      <a:pt x="767" y="260"/>
                    </a:lnTo>
                    <a:lnTo>
                      <a:pt x="770" y="260"/>
                    </a:lnTo>
                    <a:lnTo>
                      <a:pt x="772" y="260"/>
                    </a:lnTo>
                    <a:lnTo>
                      <a:pt x="774" y="260"/>
                    </a:lnTo>
                    <a:lnTo>
                      <a:pt x="777" y="260"/>
                    </a:lnTo>
                    <a:lnTo>
                      <a:pt x="779" y="260"/>
                    </a:lnTo>
                    <a:lnTo>
                      <a:pt x="782" y="260"/>
                    </a:lnTo>
                    <a:lnTo>
                      <a:pt x="784" y="260"/>
                    </a:lnTo>
                    <a:lnTo>
                      <a:pt x="786" y="260"/>
                    </a:lnTo>
                    <a:lnTo>
                      <a:pt x="789" y="260"/>
                    </a:lnTo>
                    <a:lnTo>
                      <a:pt x="791" y="260"/>
                    </a:lnTo>
                    <a:lnTo>
                      <a:pt x="794" y="260"/>
                    </a:lnTo>
                    <a:lnTo>
                      <a:pt x="796" y="260"/>
                    </a:lnTo>
                    <a:lnTo>
                      <a:pt x="799" y="260"/>
                    </a:lnTo>
                    <a:lnTo>
                      <a:pt x="801" y="260"/>
                    </a:lnTo>
                    <a:lnTo>
                      <a:pt x="803" y="260"/>
                    </a:lnTo>
                    <a:lnTo>
                      <a:pt x="806" y="260"/>
                    </a:lnTo>
                    <a:lnTo>
                      <a:pt x="808" y="260"/>
                    </a:lnTo>
                    <a:lnTo>
                      <a:pt x="811" y="260"/>
                    </a:lnTo>
                    <a:lnTo>
                      <a:pt x="813" y="260"/>
                    </a:lnTo>
                    <a:lnTo>
                      <a:pt x="815" y="260"/>
                    </a:lnTo>
                    <a:lnTo>
                      <a:pt x="818" y="260"/>
                    </a:lnTo>
                    <a:lnTo>
                      <a:pt x="820" y="260"/>
                    </a:lnTo>
                    <a:lnTo>
                      <a:pt x="823" y="260"/>
                    </a:lnTo>
                    <a:lnTo>
                      <a:pt x="825" y="260"/>
                    </a:lnTo>
                    <a:lnTo>
                      <a:pt x="827" y="260"/>
                    </a:lnTo>
                    <a:lnTo>
                      <a:pt x="830" y="260"/>
                    </a:lnTo>
                    <a:lnTo>
                      <a:pt x="832" y="260"/>
                    </a:lnTo>
                    <a:lnTo>
                      <a:pt x="835" y="260"/>
                    </a:lnTo>
                    <a:lnTo>
                      <a:pt x="837" y="260"/>
                    </a:lnTo>
                    <a:lnTo>
                      <a:pt x="840" y="260"/>
                    </a:lnTo>
                    <a:lnTo>
                      <a:pt x="842" y="260"/>
                    </a:lnTo>
                    <a:lnTo>
                      <a:pt x="844" y="260"/>
                    </a:lnTo>
                    <a:lnTo>
                      <a:pt x="847" y="260"/>
                    </a:lnTo>
                    <a:lnTo>
                      <a:pt x="849" y="260"/>
                    </a:lnTo>
                    <a:lnTo>
                      <a:pt x="852" y="260"/>
                    </a:lnTo>
                    <a:lnTo>
                      <a:pt x="854" y="260"/>
                    </a:lnTo>
                    <a:lnTo>
                      <a:pt x="856" y="260"/>
                    </a:lnTo>
                    <a:lnTo>
                      <a:pt x="859" y="260"/>
                    </a:lnTo>
                    <a:lnTo>
                      <a:pt x="861" y="260"/>
                    </a:lnTo>
                    <a:lnTo>
                      <a:pt x="864" y="260"/>
                    </a:lnTo>
                    <a:lnTo>
                      <a:pt x="866" y="260"/>
                    </a:lnTo>
                    <a:lnTo>
                      <a:pt x="869" y="260"/>
                    </a:lnTo>
                    <a:lnTo>
                      <a:pt x="871" y="260"/>
                    </a:lnTo>
                    <a:lnTo>
                      <a:pt x="873" y="260"/>
                    </a:lnTo>
                    <a:lnTo>
                      <a:pt x="876" y="260"/>
                    </a:lnTo>
                    <a:lnTo>
                      <a:pt x="878" y="260"/>
                    </a:lnTo>
                    <a:lnTo>
                      <a:pt x="881" y="260"/>
                    </a:lnTo>
                    <a:lnTo>
                      <a:pt x="883" y="260"/>
                    </a:lnTo>
                    <a:lnTo>
                      <a:pt x="885" y="260"/>
                    </a:lnTo>
                    <a:lnTo>
                      <a:pt x="888" y="260"/>
                    </a:lnTo>
                    <a:lnTo>
                      <a:pt x="890" y="260"/>
                    </a:lnTo>
                    <a:lnTo>
                      <a:pt x="893" y="260"/>
                    </a:lnTo>
                    <a:lnTo>
                      <a:pt x="895" y="260"/>
                    </a:lnTo>
                    <a:lnTo>
                      <a:pt x="897" y="260"/>
                    </a:lnTo>
                    <a:lnTo>
                      <a:pt x="900" y="260"/>
                    </a:lnTo>
                    <a:lnTo>
                      <a:pt x="902" y="260"/>
                    </a:lnTo>
                    <a:lnTo>
                      <a:pt x="905" y="260"/>
                    </a:lnTo>
                    <a:lnTo>
                      <a:pt x="907" y="260"/>
                    </a:lnTo>
                    <a:lnTo>
                      <a:pt x="910" y="260"/>
                    </a:lnTo>
                    <a:lnTo>
                      <a:pt x="912" y="260"/>
                    </a:lnTo>
                    <a:lnTo>
                      <a:pt x="914" y="260"/>
                    </a:lnTo>
                    <a:lnTo>
                      <a:pt x="917" y="260"/>
                    </a:lnTo>
                    <a:lnTo>
                      <a:pt x="919" y="260"/>
                    </a:lnTo>
                    <a:lnTo>
                      <a:pt x="922" y="260"/>
                    </a:lnTo>
                    <a:lnTo>
                      <a:pt x="924" y="260"/>
                    </a:lnTo>
                    <a:lnTo>
                      <a:pt x="926" y="260"/>
                    </a:lnTo>
                    <a:lnTo>
                      <a:pt x="929" y="260"/>
                    </a:lnTo>
                    <a:lnTo>
                      <a:pt x="931" y="260"/>
                    </a:lnTo>
                    <a:lnTo>
                      <a:pt x="934" y="260"/>
                    </a:lnTo>
                    <a:lnTo>
                      <a:pt x="936" y="260"/>
                    </a:lnTo>
                    <a:lnTo>
                      <a:pt x="938" y="260"/>
                    </a:lnTo>
                    <a:lnTo>
                      <a:pt x="941" y="260"/>
                    </a:lnTo>
                    <a:lnTo>
                      <a:pt x="943" y="260"/>
                    </a:lnTo>
                    <a:lnTo>
                      <a:pt x="946" y="260"/>
                    </a:lnTo>
                    <a:lnTo>
                      <a:pt x="948" y="260"/>
                    </a:lnTo>
                    <a:lnTo>
                      <a:pt x="951" y="260"/>
                    </a:lnTo>
                    <a:lnTo>
                      <a:pt x="953" y="260"/>
                    </a:lnTo>
                    <a:lnTo>
                      <a:pt x="955" y="260"/>
                    </a:lnTo>
                    <a:lnTo>
                      <a:pt x="958" y="260"/>
                    </a:lnTo>
                    <a:lnTo>
                      <a:pt x="960" y="260"/>
                    </a:lnTo>
                    <a:lnTo>
                      <a:pt x="963" y="260"/>
                    </a:lnTo>
                    <a:lnTo>
                      <a:pt x="965" y="260"/>
                    </a:lnTo>
                    <a:lnTo>
                      <a:pt x="967" y="260"/>
                    </a:lnTo>
                    <a:lnTo>
                      <a:pt x="970" y="260"/>
                    </a:lnTo>
                    <a:lnTo>
                      <a:pt x="972" y="260"/>
                    </a:lnTo>
                    <a:lnTo>
                      <a:pt x="975" y="260"/>
                    </a:lnTo>
                    <a:lnTo>
                      <a:pt x="977" y="260"/>
                    </a:lnTo>
                    <a:lnTo>
                      <a:pt x="979" y="260"/>
                    </a:lnTo>
                    <a:lnTo>
                      <a:pt x="982" y="260"/>
                    </a:lnTo>
                    <a:lnTo>
                      <a:pt x="984" y="260"/>
                    </a:lnTo>
                    <a:lnTo>
                      <a:pt x="987" y="260"/>
                    </a:lnTo>
                    <a:lnTo>
                      <a:pt x="989" y="260"/>
                    </a:lnTo>
                    <a:lnTo>
                      <a:pt x="992" y="260"/>
                    </a:lnTo>
                    <a:lnTo>
                      <a:pt x="994" y="260"/>
                    </a:lnTo>
                    <a:lnTo>
                      <a:pt x="996" y="260"/>
                    </a:lnTo>
                    <a:lnTo>
                      <a:pt x="999" y="260"/>
                    </a:lnTo>
                    <a:lnTo>
                      <a:pt x="1001" y="260"/>
                    </a:lnTo>
                    <a:lnTo>
                      <a:pt x="1004" y="260"/>
                    </a:lnTo>
                    <a:lnTo>
                      <a:pt x="1006" y="260"/>
                    </a:lnTo>
                    <a:lnTo>
                      <a:pt x="1008" y="260"/>
                    </a:lnTo>
                    <a:lnTo>
                      <a:pt x="1011" y="260"/>
                    </a:lnTo>
                    <a:lnTo>
                      <a:pt x="1013" y="260"/>
                    </a:lnTo>
                    <a:lnTo>
                      <a:pt x="1016" y="260"/>
                    </a:lnTo>
                    <a:lnTo>
                      <a:pt x="1018" y="260"/>
                    </a:lnTo>
                    <a:lnTo>
                      <a:pt x="1021" y="260"/>
                    </a:lnTo>
                    <a:lnTo>
                      <a:pt x="1023" y="260"/>
                    </a:lnTo>
                    <a:lnTo>
                      <a:pt x="1025" y="260"/>
                    </a:lnTo>
                    <a:lnTo>
                      <a:pt x="1028" y="260"/>
                    </a:lnTo>
                    <a:lnTo>
                      <a:pt x="1030" y="260"/>
                    </a:lnTo>
                    <a:lnTo>
                      <a:pt x="1033" y="260"/>
                    </a:lnTo>
                    <a:lnTo>
                      <a:pt x="1035" y="260"/>
                    </a:lnTo>
                    <a:lnTo>
                      <a:pt x="1037" y="260"/>
                    </a:lnTo>
                    <a:lnTo>
                      <a:pt x="1040" y="260"/>
                    </a:lnTo>
                    <a:lnTo>
                      <a:pt x="1042" y="260"/>
                    </a:lnTo>
                    <a:lnTo>
                      <a:pt x="1045" y="260"/>
                    </a:lnTo>
                    <a:lnTo>
                      <a:pt x="1047" y="260"/>
                    </a:lnTo>
                    <a:lnTo>
                      <a:pt x="1049" y="260"/>
                    </a:lnTo>
                    <a:lnTo>
                      <a:pt x="1052" y="260"/>
                    </a:lnTo>
                    <a:lnTo>
                      <a:pt x="1054" y="260"/>
                    </a:lnTo>
                    <a:lnTo>
                      <a:pt x="1057" y="260"/>
                    </a:lnTo>
                    <a:lnTo>
                      <a:pt x="1059" y="260"/>
                    </a:lnTo>
                    <a:lnTo>
                      <a:pt x="1062" y="260"/>
                    </a:lnTo>
                    <a:lnTo>
                      <a:pt x="1064" y="260"/>
                    </a:lnTo>
                    <a:lnTo>
                      <a:pt x="1066" y="260"/>
                    </a:lnTo>
                    <a:lnTo>
                      <a:pt x="1069" y="260"/>
                    </a:lnTo>
                    <a:lnTo>
                      <a:pt x="1071" y="260"/>
                    </a:lnTo>
                    <a:lnTo>
                      <a:pt x="1074" y="260"/>
                    </a:lnTo>
                    <a:lnTo>
                      <a:pt x="1076" y="260"/>
                    </a:lnTo>
                    <a:lnTo>
                      <a:pt x="1078" y="260"/>
                    </a:lnTo>
                    <a:lnTo>
                      <a:pt x="1081" y="260"/>
                    </a:lnTo>
                    <a:lnTo>
                      <a:pt x="1083" y="260"/>
                    </a:lnTo>
                    <a:lnTo>
                      <a:pt x="1086" y="260"/>
                    </a:lnTo>
                    <a:lnTo>
                      <a:pt x="1088" y="260"/>
                    </a:lnTo>
                    <a:lnTo>
                      <a:pt x="1090" y="260"/>
                    </a:lnTo>
                    <a:lnTo>
                      <a:pt x="1093" y="260"/>
                    </a:lnTo>
                    <a:lnTo>
                      <a:pt x="1095" y="260"/>
                    </a:lnTo>
                    <a:lnTo>
                      <a:pt x="1098" y="260"/>
                    </a:lnTo>
                    <a:lnTo>
                      <a:pt x="1100" y="260"/>
                    </a:lnTo>
                    <a:lnTo>
                      <a:pt x="1103" y="260"/>
                    </a:lnTo>
                    <a:lnTo>
                      <a:pt x="1105" y="260"/>
                    </a:lnTo>
                    <a:lnTo>
                      <a:pt x="1107" y="260"/>
                    </a:lnTo>
                    <a:lnTo>
                      <a:pt x="1110" y="260"/>
                    </a:lnTo>
                    <a:lnTo>
                      <a:pt x="1112" y="260"/>
                    </a:lnTo>
                    <a:lnTo>
                      <a:pt x="1115" y="260"/>
                    </a:lnTo>
                    <a:lnTo>
                      <a:pt x="1117" y="260"/>
                    </a:lnTo>
                    <a:lnTo>
                      <a:pt x="1119" y="260"/>
                    </a:lnTo>
                    <a:lnTo>
                      <a:pt x="1122" y="260"/>
                    </a:lnTo>
                    <a:lnTo>
                      <a:pt x="1124" y="260"/>
                    </a:lnTo>
                    <a:lnTo>
                      <a:pt x="1127" y="260"/>
                    </a:lnTo>
                    <a:lnTo>
                      <a:pt x="1129" y="260"/>
                    </a:lnTo>
                    <a:lnTo>
                      <a:pt x="1131" y="260"/>
                    </a:lnTo>
                    <a:lnTo>
                      <a:pt x="1134" y="260"/>
                    </a:lnTo>
                    <a:lnTo>
                      <a:pt x="1136" y="260"/>
                    </a:lnTo>
                    <a:lnTo>
                      <a:pt x="1139" y="260"/>
                    </a:lnTo>
                    <a:lnTo>
                      <a:pt x="1141" y="260"/>
                    </a:lnTo>
                    <a:lnTo>
                      <a:pt x="1144" y="260"/>
                    </a:lnTo>
                    <a:lnTo>
                      <a:pt x="1146" y="260"/>
                    </a:lnTo>
                    <a:lnTo>
                      <a:pt x="1148" y="260"/>
                    </a:lnTo>
                    <a:lnTo>
                      <a:pt x="1151" y="260"/>
                    </a:lnTo>
                    <a:lnTo>
                      <a:pt x="1153" y="260"/>
                    </a:lnTo>
                    <a:lnTo>
                      <a:pt x="1156" y="260"/>
                    </a:lnTo>
                    <a:lnTo>
                      <a:pt x="1158" y="260"/>
                    </a:lnTo>
                    <a:lnTo>
                      <a:pt x="1160" y="260"/>
                    </a:lnTo>
                    <a:lnTo>
                      <a:pt x="1163" y="260"/>
                    </a:lnTo>
                    <a:lnTo>
                      <a:pt x="1165" y="260"/>
                    </a:lnTo>
                    <a:lnTo>
                      <a:pt x="1168" y="260"/>
                    </a:lnTo>
                    <a:lnTo>
                      <a:pt x="1170" y="260"/>
                    </a:lnTo>
                    <a:lnTo>
                      <a:pt x="1173" y="260"/>
                    </a:lnTo>
                    <a:lnTo>
                      <a:pt x="1175" y="260"/>
                    </a:lnTo>
                    <a:lnTo>
                      <a:pt x="1177" y="260"/>
                    </a:lnTo>
                    <a:lnTo>
                      <a:pt x="1180" y="260"/>
                    </a:lnTo>
                    <a:lnTo>
                      <a:pt x="1182" y="260"/>
                    </a:lnTo>
                    <a:lnTo>
                      <a:pt x="1185" y="260"/>
                    </a:lnTo>
                    <a:lnTo>
                      <a:pt x="1187" y="260"/>
                    </a:lnTo>
                    <a:lnTo>
                      <a:pt x="1189" y="260"/>
                    </a:lnTo>
                    <a:lnTo>
                      <a:pt x="1192" y="260"/>
                    </a:lnTo>
                    <a:lnTo>
                      <a:pt x="1194" y="260"/>
                    </a:lnTo>
                    <a:lnTo>
                      <a:pt x="1197" y="260"/>
                    </a:lnTo>
                    <a:lnTo>
                      <a:pt x="1199" y="260"/>
                    </a:lnTo>
                    <a:lnTo>
                      <a:pt x="1201" y="260"/>
                    </a:lnTo>
                    <a:lnTo>
                      <a:pt x="1204" y="260"/>
                    </a:lnTo>
                    <a:lnTo>
                      <a:pt x="1206" y="260"/>
                    </a:lnTo>
                    <a:lnTo>
                      <a:pt x="1209" y="260"/>
                    </a:lnTo>
                    <a:lnTo>
                      <a:pt x="1211" y="260"/>
                    </a:lnTo>
                    <a:lnTo>
                      <a:pt x="1214" y="260"/>
                    </a:lnTo>
                    <a:lnTo>
                      <a:pt x="1216" y="260"/>
                    </a:lnTo>
                    <a:lnTo>
                      <a:pt x="1218" y="260"/>
                    </a:lnTo>
                    <a:lnTo>
                      <a:pt x="1221" y="260"/>
                    </a:lnTo>
                    <a:lnTo>
                      <a:pt x="1223" y="260"/>
                    </a:lnTo>
                    <a:lnTo>
                      <a:pt x="1226" y="260"/>
                    </a:lnTo>
                    <a:lnTo>
                      <a:pt x="1228" y="260"/>
                    </a:lnTo>
                    <a:lnTo>
                      <a:pt x="1230" y="260"/>
                    </a:lnTo>
                    <a:lnTo>
                      <a:pt x="1233" y="260"/>
                    </a:lnTo>
                    <a:lnTo>
                      <a:pt x="1235" y="260"/>
                    </a:lnTo>
                    <a:lnTo>
                      <a:pt x="1238" y="260"/>
                    </a:lnTo>
                    <a:lnTo>
                      <a:pt x="1240" y="260"/>
                    </a:lnTo>
                    <a:lnTo>
                      <a:pt x="1242" y="260"/>
                    </a:lnTo>
                    <a:lnTo>
                      <a:pt x="1245" y="260"/>
                    </a:lnTo>
                    <a:lnTo>
                      <a:pt x="1247" y="260"/>
                    </a:lnTo>
                    <a:lnTo>
                      <a:pt x="1250" y="260"/>
                    </a:lnTo>
                    <a:lnTo>
                      <a:pt x="1252" y="260"/>
                    </a:lnTo>
                    <a:lnTo>
                      <a:pt x="1255" y="260"/>
                    </a:lnTo>
                    <a:lnTo>
                      <a:pt x="1257" y="260"/>
                    </a:lnTo>
                    <a:lnTo>
                      <a:pt x="1259" y="260"/>
                    </a:lnTo>
                    <a:lnTo>
                      <a:pt x="1262" y="260"/>
                    </a:lnTo>
                    <a:lnTo>
                      <a:pt x="1264" y="260"/>
                    </a:lnTo>
                    <a:lnTo>
                      <a:pt x="1267" y="260"/>
                    </a:lnTo>
                    <a:lnTo>
                      <a:pt x="1269" y="260"/>
                    </a:lnTo>
                    <a:lnTo>
                      <a:pt x="1271" y="260"/>
                    </a:lnTo>
                    <a:lnTo>
                      <a:pt x="1274" y="260"/>
                    </a:lnTo>
                    <a:lnTo>
                      <a:pt x="1276" y="260"/>
                    </a:lnTo>
                    <a:lnTo>
                      <a:pt x="1279" y="260"/>
                    </a:lnTo>
                    <a:lnTo>
                      <a:pt x="1281" y="260"/>
                    </a:lnTo>
                    <a:lnTo>
                      <a:pt x="1284" y="260"/>
                    </a:lnTo>
                    <a:lnTo>
                      <a:pt x="1286" y="260"/>
                    </a:lnTo>
                    <a:lnTo>
                      <a:pt x="1288" y="260"/>
                    </a:lnTo>
                    <a:lnTo>
                      <a:pt x="1291" y="260"/>
                    </a:lnTo>
                    <a:lnTo>
                      <a:pt x="1293" y="260"/>
                    </a:lnTo>
                    <a:lnTo>
                      <a:pt x="1296" y="260"/>
                    </a:lnTo>
                    <a:lnTo>
                      <a:pt x="1298" y="260"/>
                    </a:lnTo>
                    <a:lnTo>
                      <a:pt x="1300" y="260"/>
                    </a:lnTo>
                    <a:lnTo>
                      <a:pt x="1303" y="260"/>
                    </a:lnTo>
                    <a:lnTo>
                      <a:pt x="1305" y="260"/>
                    </a:lnTo>
                    <a:lnTo>
                      <a:pt x="1308" y="260"/>
                    </a:lnTo>
                    <a:lnTo>
                      <a:pt x="1310" y="260"/>
                    </a:lnTo>
                    <a:lnTo>
                      <a:pt x="1312" y="260"/>
                    </a:lnTo>
                    <a:lnTo>
                      <a:pt x="1315" y="260"/>
                    </a:lnTo>
                    <a:lnTo>
                      <a:pt x="1317" y="260"/>
                    </a:lnTo>
                    <a:lnTo>
                      <a:pt x="1320" y="260"/>
                    </a:lnTo>
                    <a:lnTo>
                      <a:pt x="1322" y="260"/>
                    </a:lnTo>
                    <a:lnTo>
                      <a:pt x="1325" y="260"/>
                    </a:lnTo>
                    <a:lnTo>
                      <a:pt x="1327" y="260"/>
                    </a:lnTo>
                    <a:lnTo>
                      <a:pt x="1329" y="260"/>
                    </a:lnTo>
                    <a:lnTo>
                      <a:pt x="1332" y="260"/>
                    </a:lnTo>
                    <a:lnTo>
                      <a:pt x="1334" y="260"/>
                    </a:lnTo>
                    <a:lnTo>
                      <a:pt x="1337" y="260"/>
                    </a:lnTo>
                    <a:lnTo>
                      <a:pt x="1339" y="260"/>
                    </a:lnTo>
                    <a:lnTo>
                      <a:pt x="1341" y="260"/>
                    </a:lnTo>
                    <a:lnTo>
                      <a:pt x="1344" y="260"/>
                    </a:lnTo>
                    <a:lnTo>
                      <a:pt x="1346" y="260"/>
                    </a:lnTo>
                    <a:lnTo>
                      <a:pt x="1349" y="260"/>
                    </a:lnTo>
                    <a:lnTo>
                      <a:pt x="1351" y="260"/>
                    </a:lnTo>
                    <a:lnTo>
                      <a:pt x="1353" y="260"/>
                    </a:lnTo>
                    <a:lnTo>
                      <a:pt x="1356" y="260"/>
                    </a:lnTo>
                    <a:lnTo>
                      <a:pt x="1358" y="260"/>
                    </a:lnTo>
                    <a:lnTo>
                      <a:pt x="1361" y="260"/>
                    </a:lnTo>
                    <a:lnTo>
                      <a:pt x="1363" y="260"/>
                    </a:lnTo>
                    <a:lnTo>
                      <a:pt x="1366" y="260"/>
                    </a:lnTo>
                    <a:lnTo>
                      <a:pt x="1368" y="260"/>
                    </a:lnTo>
                    <a:lnTo>
                      <a:pt x="1370" y="260"/>
                    </a:lnTo>
                    <a:lnTo>
                      <a:pt x="1373" y="260"/>
                    </a:lnTo>
                    <a:lnTo>
                      <a:pt x="1375" y="260"/>
                    </a:lnTo>
                    <a:lnTo>
                      <a:pt x="1378" y="260"/>
                    </a:lnTo>
                    <a:lnTo>
                      <a:pt x="1380" y="260"/>
                    </a:lnTo>
                    <a:lnTo>
                      <a:pt x="1382" y="260"/>
                    </a:lnTo>
                    <a:lnTo>
                      <a:pt x="1385" y="260"/>
                    </a:lnTo>
                    <a:lnTo>
                      <a:pt x="1387" y="260"/>
                    </a:lnTo>
                    <a:lnTo>
                      <a:pt x="1390" y="260"/>
                    </a:lnTo>
                    <a:lnTo>
                      <a:pt x="1392" y="260"/>
                    </a:lnTo>
                    <a:lnTo>
                      <a:pt x="1394" y="260"/>
                    </a:lnTo>
                    <a:lnTo>
                      <a:pt x="1397" y="260"/>
                    </a:lnTo>
                    <a:lnTo>
                      <a:pt x="1399" y="260"/>
                    </a:lnTo>
                    <a:lnTo>
                      <a:pt x="1402" y="260"/>
                    </a:lnTo>
                    <a:lnTo>
                      <a:pt x="1404" y="260"/>
                    </a:lnTo>
                    <a:lnTo>
                      <a:pt x="1407" y="260"/>
                    </a:lnTo>
                    <a:lnTo>
                      <a:pt x="1409" y="260"/>
                    </a:lnTo>
                    <a:lnTo>
                      <a:pt x="1411" y="260"/>
                    </a:lnTo>
                    <a:lnTo>
                      <a:pt x="1414" y="260"/>
                    </a:lnTo>
                    <a:lnTo>
                      <a:pt x="1416" y="260"/>
                    </a:lnTo>
                    <a:lnTo>
                      <a:pt x="1419" y="260"/>
                    </a:lnTo>
                    <a:lnTo>
                      <a:pt x="1421" y="260"/>
                    </a:lnTo>
                    <a:lnTo>
                      <a:pt x="1423" y="260"/>
                    </a:lnTo>
                    <a:lnTo>
                      <a:pt x="1426" y="260"/>
                    </a:lnTo>
                    <a:lnTo>
                      <a:pt x="1428" y="260"/>
                    </a:lnTo>
                    <a:lnTo>
                      <a:pt x="1431" y="260"/>
                    </a:lnTo>
                    <a:lnTo>
                      <a:pt x="1433" y="260"/>
                    </a:lnTo>
                    <a:lnTo>
                      <a:pt x="1436" y="260"/>
                    </a:lnTo>
                    <a:lnTo>
                      <a:pt x="1438" y="260"/>
                    </a:lnTo>
                    <a:lnTo>
                      <a:pt x="1440" y="260"/>
                    </a:lnTo>
                    <a:lnTo>
                      <a:pt x="1443" y="260"/>
                    </a:lnTo>
                    <a:lnTo>
                      <a:pt x="1445" y="260"/>
                    </a:lnTo>
                    <a:lnTo>
                      <a:pt x="1448" y="260"/>
                    </a:lnTo>
                    <a:lnTo>
                      <a:pt x="1450" y="260"/>
                    </a:lnTo>
                    <a:lnTo>
                      <a:pt x="1452" y="260"/>
                    </a:lnTo>
                    <a:lnTo>
                      <a:pt x="1455" y="260"/>
                    </a:lnTo>
                    <a:lnTo>
                      <a:pt x="1457" y="260"/>
                    </a:lnTo>
                    <a:lnTo>
                      <a:pt x="1460" y="260"/>
                    </a:lnTo>
                    <a:lnTo>
                      <a:pt x="1462" y="260"/>
                    </a:lnTo>
                    <a:lnTo>
                      <a:pt x="1464" y="260"/>
                    </a:lnTo>
                    <a:lnTo>
                      <a:pt x="1467" y="260"/>
                    </a:lnTo>
                    <a:lnTo>
                      <a:pt x="1469" y="260"/>
                    </a:lnTo>
                    <a:lnTo>
                      <a:pt x="1472" y="260"/>
                    </a:lnTo>
                    <a:lnTo>
                      <a:pt x="1474" y="260"/>
                    </a:lnTo>
                    <a:lnTo>
                      <a:pt x="1477" y="260"/>
                    </a:lnTo>
                    <a:lnTo>
                      <a:pt x="1479" y="260"/>
                    </a:lnTo>
                    <a:lnTo>
                      <a:pt x="1481" y="260"/>
                    </a:lnTo>
                    <a:lnTo>
                      <a:pt x="1484" y="260"/>
                    </a:lnTo>
                    <a:lnTo>
                      <a:pt x="1486" y="260"/>
                    </a:lnTo>
                    <a:lnTo>
                      <a:pt x="1489" y="260"/>
                    </a:lnTo>
                    <a:lnTo>
                      <a:pt x="1491" y="260"/>
                    </a:lnTo>
                    <a:lnTo>
                      <a:pt x="1493" y="260"/>
                    </a:lnTo>
                    <a:lnTo>
                      <a:pt x="1496" y="260"/>
                    </a:lnTo>
                    <a:lnTo>
                      <a:pt x="1498" y="260"/>
                    </a:lnTo>
                    <a:lnTo>
                      <a:pt x="1501" y="260"/>
                    </a:lnTo>
                    <a:lnTo>
                      <a:pt x="1503" y="260"/>
                    </a:lnTo>
                    <a:lnTo>
                      <a:pt x="1505" y="260"/>
                    </a:lnTo>
                    <a:lnTo>
                      <a:pt x="1508" y="260"/>
                    </a:lnTo>
                    <a:lnTo>
                      <a:pt x="1510" y="260"/>
                    </a:lnTo>
                    <a:lnTo>
                      <a:pt x="1513" y="260"/>
                    </a:lnTo>
                    <a:lnTo>
                      <a:pt x="1515" y="260"/>
                    </a:lnTo>
                    <a:lnTo>
                      <a:pt x="1518" y="260"/>
                    </a:lnTo>
                    <a:lnTo>
                      <a:pt x="1520" y="260"/>
                    </a:lnTo>
                    <a:lnTo>
                      <a:pt x="1522" y="260"/>
                    </a:lnTo>
                    <a:lnTo>
                      <a:pt x="1525" y="260"/>
                    </a:lnTo>
                    <a:lnTo>
                      <a:pt x="1527" y="260"/>
                    </a:lnTo>
                    <a:lnTo>
                      <a:pt x="1530" y="260"/>
                    </a:lnTo>
                    <a:lnTo>
                      <a:pt x="1532" y="260"/>
                    </a:lnTo>
                    <a:lnTo>
                      <a:pt x="1534" y="260"/>
                    </a:lnTo>
                    <a:lnTo>
                      <a:pt x="1537" y="260"/>
                    </a:lnTo>
                    <a:lnTo>
                      <a:pt x="1539" y="260"/>
                    </a:lnTo>
                    <a:lnTo>
                      <a:pt x="1542" y="260"/>
                    </a:lnTo>
                    <a:lnTo>
                      <a:pt x="1544" y="260"/>
                    </a:lnTo>
                    <a:lnTo>
                      <a:pt x="1546" y="260"/>
                    </a:lnTo>
                    <a:lnTo>
                      <a:pt x="1549" y="260"/>
                    </a:lnTo>
                    <a:lnTo>
                      <a:pt x="1551" y="260"/>
                    </a:lnTo>
                    <a:lnTo>
                      <a:pt x="1554" y="260"/>
                    </a:lnTo>
                    <a:lnTo>
                      <a:pt x="1556" y="260"/>
                    </a:lnTo>
                    <a:lnTo>
                      <a:pt x="1559" y="260"/>
                    </a:lnTo>
                    <a:lnTo>
                      <a:pt x="1561" y="260"/>
                    </a:lnTo>
                    <a:lnTo>
                      <a:pt x="1563" y="260"/>
                    </a:lnTo>
                    <a:lnTo>
                      <a:pt x="1566" y="260"/>
                    </a:lnTo>
                    <a:lnTo>
                      <a:pt x="1568" y="260"/>
                    </a:lnTo>
                    <a:lnTo>
                      <a:pt x="1571" y="260"/>
                    </a:lnTo>
                    <a:lnTo>
                      <a:pt x="1573" y="260"/>
                    </a:lnTo>
                    <a:lnTo>
                      <a:pt x="1575" y="260"/>
                    </a:lnTo>
                    <a:lnTo>
                      <a:pt x="1578" y="260"/>
                    </a:lnTo>
                    <a:lnTo>
                      <a:pt x="1580" y="260"/>
                    </a:lnTo>
                    <a:lnTo>
                      <a:pt x="1583" y="260"/>
                    </a:lnTo>
                    <a:lnTo>
                      <a:pt x="1585" y="260"/>
                    </a:lnTo>
                    <a:lnTo>
                      <a:pt x="1588" y="260"/>
                    </a:lnTo>
                    <a:lnTo>
                      <a:pt x="1590" y="260"/>
                    </a:lnTo>
                    <a:lnTo>
                      <a:pt x="1592" y="260"/>
                    </a:lnTo>
                    <a:lnTo>
                      <a:pt x="1595" y="260"/>
                    </a:lnTo>
                    <a:lnTo>
                      <a:pt x="1597" y="260"/>
                    </a:lnTo>
                    <a:lnTo>
                      <a:pt x="1600" y="260"/>
                    </a:lnTo>
                    <a:lnTo>
                      <a:pt x="1602" y="260"/>
                    </a:lnTo>
                    <a:lnTo>
                      <a:pt x="1604" y="260"/>
                    </a:lnTo>
                    <a:lnTo>
                      <a:pt x="1607" y="260"/>
                    </a:lnTo>
                    <a:lnTo>
                      <a:pt x="1609" y="260"/>
                    </a:lnTo>
                    <a:lnTo>
                      <a:pt x="1612" y="260"/>
                    </a:lnTo>
                    <a:lnTo>
                      <a:pt x="1614" y="260"/>
                    </a:lnTo>
                    <a:lnTo>
                      <a:pt x="1616" y="260"/>
                    </a:lnTo>
                    <a:lnTo>
                      <a:pt x="1619" y="260"/>
                    </a:lnTo>
                    <a:lnTo>
                      <a:pt x="1621" y="260"/>
                    </a:lnTo>
                    <a:lnTo>
                      <a:pt x="1624" y="260"/>
                    </a:lnTo>
                    <a:lnTo>
                      <a:pt x="1626" y="260"/>
                    </a:lnTo>
                    <a:lnTo>
                      <a:pt x="1629" y="260"/>
                    </a:lnTo>
                    <a:lnTo>
                      <a:pt x="1631" y="260"/>
                    </a:lnTo>
                    <a:lnTo>
                      <a:pt x="1633" y="260"/>
                    </a:lnTo>
                    <a:lnTo>
                      <a:pt x="1636" y="260"/>
                    </a:lnTo>
                    <a:lnTo>
                      <a:pt x="1638" y="260"/>
                    </a:lnTo>
                    <a:lnTo>
                      <a:pt x="1641" y="260"/>
                    </a:lnTo>
                    <a:lnTo>
                      <a:pt x="1643" y="260"/>
                    </a:lnTo>
                    <a:lnTo>
                      <a:pt x="1645" y="260"/>
                    </a:lnTo>
                    <a:lnTo>
                      <a:pt x="1648" y="260"/>
                    </a:lnTo>
                    <a:lnTo>
                      <a:pt x="1650" y="260"/>
                    </a:lnTo>
                    <a:lnTo>
                      <a:pt x="1653" y="260"/>
                    </a:lnTo>
                    <a:lnTo>
                      <a:pt x="1655" y="260"/>
                    </a:lnTo>
                    <a:lnTo>
                      <a:pt x="1657" y="260"/>
                    </a:lnTo>
                    <a:lnTo>
                      <a:pt x="1660" y="260"/>
                    </a:lnTo>
                    <a:lnTo>
                      <a:pt x="1662" y="260"/>
                    </a:lnTo>
                    <a:lnTo>
                      <a:pt x="1665" y="260"/>
                    </a:lnTo>
                    <a:lnTo>
                      <a:pt x="1667" y="260"/>
                    </a:lnTo>
                    <a:lnTo>
                      <a:pt x="1670" y="260"/>
                    </a:lnTo>
                    <a:lnTo>
                      <a:pt x="1672" y="260"/>
                    </a:lnTo>
                    <a:lnTo>
                      <a:pt x="1674" y="260"/>
                    </a:lnTo>
                    <a:lnTo>
                      <a:pt x="1677" y="260"/>
                    </a:lnTo>
                    <a:lnTo>
                      <a:pt x="1679" y="260"/>
                    </a:lnTo>
                    <a:lnTo>
                      <a:pt x="1682" y="260"/>
                    </a:lnTo>
                    <a:lnTo>
                      <a:pt x="1684" y="260"/>
                    </a:lnTo>
                    <a:lnTo>
                      <a:pt x="1686" y="260"/>
                    </a:lnTo>
                    <a:lnTo>
                      <a:pt x="1689" y="260"/>
                    </a:lnTo>
                    <a:lnTo>
                      <a:pt x="1691" y="260"/>
                    </a:lnTo>
                    <a:lnTo>
                      <a:pt x="1694" y="260"/>
                    </a:lnTo>
                    <a:lnTo>
                      <a:pt x="1696" y="260"/>
                    </a:lnTo>
                    <a:lnTo>
                      <a:pt x="1698" y="260"/>
                    </a:lnTo>
                    <a:lnTo>
                      <a:pt x="1701" y="260"/>
                    </a:lnTo>
                    <a:lnTo>
                      <a:pt x="1703" y="260"/>
                    </a:lnTo>
                    <a:lnTo>
                      <a:pt x="1706" y="260"/>
                    </a:lnTo>
                    <a:lnTo>
                      <a:pt x="1708" y="260"/>
                    </a:lnTo>
                    <a:lnTo>
                      <a:pt x="1711" y="260"/>
                    </a:lnTo>
                    <a:lnTo>
                      <a:pt x="1713" y="260"/>
                    </a:lnTo>
                    <a:lnTo>
                      <a:pt x="1715" y="260"/>
                    </a:lnTo>
                    <a:lnTo>
                      <a:pt x="1718" y="260"/>
                    </a:lnTo>
                    <a:lnTo>
                      <a:pt x="1720" y="260"/>
                    </a:lnTo>
                    <a:lnTo>
                      <a:pt x="1723" y="260"/>
                    </a:lnTo>
                    <a:lnTo>
                      <a:pt x="1725" y="260"/>
                    </a:lnTo>
                    <a:lnTo>
                      <a:pt x="1727" y="260"/>
                    </a:lnTo>
                    <a:lnTo>
                      <a:pt x="1730" y="260"/>
                    </a:lnTo>
                    <a:lnTo>
                      <a:pt x="1732" y="260"/>
                    </a:lnTo>
                    <a:lnTo>
                      <a:pt x="1735" y="260"/>
                    </a:lnTo>
                    <a:lnTo>
                      <a:pt x="1737" y="260"/>
                    </a:lnTo>
                    <a:lnTo>
                      <a:pt x="1740" y="260"/>
                    </a:lnTo>
                    <a:lnTo>
                      <a:pt x="1742" y="260"/>
                    </a:lnTo>
                    <a:lnTo>
                      <a:pt x="1744" y="260"/>
                    </a:lnTo>
                    <a:lnTo>
                      <a:pt x="1747" y="260"/>
                    </a:lnTo>
                    <a:lnTo>
                      <a:pt x="1749" y="260"/>
                    </a:lnTo>
                    <a:lnTo>
                      <a:pt x="1752" y="260"/>
                    </a:lnTo>
                    <a:lnTo>
                      <a:pt x="1754" y="260"/>
                    </a:lnTo>
                    <a:lnTo>
                      <a:pt x="1756" y="260"/>
                    </a:lnTo>
                    <a:lnTo>
                      <a:pt x="1759" y="260"/>
                    </a:lnTo>
                    <a:lnTo>
                      <a:pt x="1761" y="260"/>
                    </a:lnTo>
                    <a:lnTo>
                      <a:pt x="1764" y="260"/>
                    </a:lnTo>
                    <a:lnTo>
                      <a:pt x="1766" y="260"/>
                    </a:lnTo>
                    <a:lnTo>
                      <a:pt x="1768" y="260"/>
                    </a:lnTo>
                    <a:lnTo>
                      <a:pt x="1771" y="260"/>
                    </a:lnTo>
                    <a:lnTo>
                      <a:pt x="1773" y="260"/>
                    </a:lnTo>
                    <a:lnTo>
                      <a:pt x="1776" y="260"/>
                    </a:lnTo>
                    <a:lnTo>
                      <a:pt x="1778" y="260"/>
                    </a:lnTo>
                    <a:lnTo>
                      <a:pt x="1781" y="260"/>
                    </a:lnTo>
                    <a:lnTo>
                      <a:pt x="1783" y="260"/>
                    </a:lnTo>
                    <a:lnTo>
                      <a:pt x="1785" y="260"/>
                    </a:lnTo>
                    <a:lnTo>
                      <a:pt x="1788" y="260"/>
                    </a:lnTo>
                    <a:lnTo>
                      <a:pt x="1790" y="260"/>
                    </a:lnTo>
                    <a:lnTo>
                      <a:pt x="1793" y="260"/>
                    </a:lnTo>
                    <a:lnTo>
                      <a:pt x="1795" y="260"/>
                    </a:lnTo>
                    <a:lnTo>
                      <a:pt x="1797" y="260"/>
                    </a:lnTo>
                    <a:lnTo>
                      <a:pt x="1800" y="260"/>
                    </a:lnTo>
                    <a:lnTo>
                      <a:pt x="1802" y="260"/>
                    </a:lnTo>
                    <a:lnTo>
                      <a:pt x="1805" y="260"/>
                    </a:lnTo>
                    <a:lnTo>
                      <a:pt x="1807" y="260"/>
                    </a:lnTo>
                    <a:lnTo>
                      <a:pt x="1809" y="260"/>
                    </a:lnTo>
                    <a:lnTo>
                      <a:pt x="1812" y="260"/>
                    </a:lnTo>
                    <a:lnTo>
                      <a:pt x="1814" y="260"/>
                    </a:lnTo>
                    <a:lnTo>
                      <a:pt x="1817" y="260"/>
                    </a:lnTo>
                    <a:lnTo>
                      <a:pt x="1819" y="260"/>
                    </a:lnTo>
                    <a:lnTo>
                      <a:pt x="1822" y="260"/>
                    </a:lnTo>
                    <a:lnTo>
                      <a:pt x="1824" y="260"/>
                    </a:lnTo>
                    <a:lnTo>
                      <a:pt x="1826" y="260"/>
                    </a:lnTo>
                    <a:lnTo>
                      <a:pt x="1829" y="260"/>
                    </a:lnTo>
                    <a:lnTo>
                      <a:pt x="1831" y="260"/>
                    </a:lnTo>
                    <a:lnTo>
                      <a:pt x="1834" y="260"/>
                    </a:lnTo>
                    <a:lnTo>
                      <a:pt x="1836" y="260"/>
                    </a:lnTo>
                    <a:lnTo>
                      <a:pt x="1838" y="260"/>
                    </a:lnTo>
                    <a:lnTo>
                      <a:pt x="1841" y="260"/>
                    </a:lnTo>
                    <a:lnTo>
                      <a:pt x="1843" y="260"/>
                    </a:lnTo>
                    <a:lnTo>
                      <a:pt x="1846" y="260"/>
                    </a:lnTo>
                    <a:lnTo>
                      <a:pt x="1848" y="260"/>
                    </a:lnTo>
                    <a:lnTo>
                      <a:pt x="1851" y="260"/>
                    </a:lnTo>
                    <a:lnTo>
                      <a:pt x="1853" y="260"/>
                    </a:lnTo>
                    <a:lnTo>
                      <a:pt x="1855" y="260"/>
                    </a:lnTo>
                    <a:lnTo>
                      <a:pt x="1858" y="260"/>
                    </a:lnTo>
                    <a:lnTo>
                      <a:pt x="1860" y="260"/>
                    </a:lnTo>
                    <a:lnTo>
                      <a:pt x="1863" y="260"/>
                    </a:lnTo>
                    <a:lnTo>
                      <a:pt x="1865" y="260"/>
                    </a:lnTo>
                    <a:lnTo>
                      <a:pt x="1867" y="260"/>
                    </a:lnTo>
                    <a:lnTo>
                      <a:pt x="1870" y="260"/>
                    </a:lnTo>
                    <a:lnTo>
                      <a:pt x="1872" y="260"/>
                    </a:lnTo>
                    <a:lnTo>
                      <a:pt x="1875" y="260"/>
                    </a:lnTo>
                    <a:lnTo>
                      <a:pt x="1877" y="260"/>
                    </a:lnTo>
                    <a:lnTo>
                      <a:pt x="1879" y="260"/>
                    </a:lnTo>
                    <a:lnTo>
                      <a:pt x="1882" y="260"/>
                    </a:lnTo>
                    <a:lnTo>
                      <a:pt x="1884" y="260"/>
                    </a:lnTo>
                    <a:lnTo>
                      <a:pt x="1887" y="260"/>
                    </a:lnTo>
                    <a:lnTo>
                      <a:pt x="1889" y="260"/>
                    </a:lnTo>
                    <a:lnTo>
                      <a:pt x="1892" y="260"/>
                    </a:lnTo>
                    <a:lnTo>
                      <a:pt x="1894" y="253"/>
                    </a:lnTo>
                    <a:lnTo>
                      <a:pt x="1896" y="229"/>
                    </a:lnTo>
                    <a:lnTo>
                      <a:pt x="1899" y="203"/>
                    </a:lnTo>
                    <a:lnTo>
                      <a:pt x="1901" y="174"/>
                    </a:lnTo>
                    <a:lnTo>
                      <a:pt x="1904" y="145"/>
                    </a:lnTo>
                    <a:lnTo>
                      <a:pt x="1906" y="116"/>
                    </a:lnTo>
                    <a:lnTo>
                      <a:pt x="1908" y="87"/>
                    </a:lnTo>
                    <a:lnTo>
                      <a:pt x="1911" y="63"/>
                    </a:lnTo>
                    <a:lnTo>
                      <a:pt x="1913" y="41"/>
                    </a:lnTo>
                    <a:lnTo>
                      <a:pt x="1916" y="22"/>
                    </a:lnTo>
                    <a:lnTo>
                      <a:pt x="1918" y="10"/>
                    </a:lnTo>
                    <a:lnTo>
                      <a:pt x="1920" y="2"/>
                    </a:lnTo>
                    <a:lnTo>
                      <a:pt x="1923" y="0"/>
                    </a:lnTo>
                    <a:lnTo>
                      <a:pt x="1925" y="2"/>
                    </a:lnTo>
                    <a:lnTo>
                      <a:pt x="1928" y="10"/>
                    </a:lnTo>
                    <a:lnTo>
                      <a:pt x="1930" y="24"/>
                    </a:lnTo>
                    <a:lnTo>
                      <a:pt x="1933" y="41"/>
                    </a:lnTo>
                    <a:lnTo>
                      <a:pt x="1935" y="65"/>
                    </a:lnTo>
                    <a:lnTo>
                      <a:pt x="1937" y="89"/>
                    </a:lnTo>
                    <a:lnTo>
                      <a:pt x="1940" y="118"/>
                    </a:lnTo>
                    <a:lnTo>
                      <a:pt x="1942" y="147"/>
                    </a:lnTo>
                    <a:lnTo>
                      <a:pt x="1945" y="176"/>
                    </a:lnTo>
                    <a:lnTo>
                      <a:pt x="1947" y="205"/>
                    </a:lnTo>
                    <a:lnTo>
                      <a:pt x="1949" y="232"/>
                    </a:lnTo>
                    <a:lnTo>
                      <a:pt x="1952" y="256"/>
                    </a:lnTo>
                    <a:lnTo>
                      <a:pt x="1954" y="260"/>
                    </a:lnTo>
                    <a:lnTo>
                      <a:pt x="1957" y="260"/>
                    </a:lnTo>
                    <a:lnTo>
                      <a:pt x="1959" y="260"/>
                    </a:lnTo>
                    <a:lnTo>
                      <a:pt x="1961" y="260"/>
                    </a:lnTo>
                    <a:lnTo>
                      <a:pt x="1964" y="260"/>
                    </a:lnTo>
                    <a:lnTo>
                      <a:pt x="1966" y="260"/>
                    </a:lnTo>
                    <a:lnTo>
                      <a:pt x="1969" y="260"/>
                    </a:lnTo>
                    <a:lnTo>
                      <a:pt x="1971" y="260"/>
                    </a:lnTo>
                    <a:lnTo>
                      <a:pt x="1974" y="260"/>
                    </a:lnTo>
                    <a:lnTo>
                      <a:pt x="1976" y="260"/>
                    </a:lnTo>
                    <a:lnTo>
                      <a:pt x="1978" y="260"/>
                    </a:lnTo>
                    <a:lnTo>
                      <a:pt x="1981" y="260"/>
                    </a:lnTo>
                    <a:lnTo>
                      <a:pt x="1983" y="260"/>
                    </a:lnTo>
                    <a:lnTo>
                      <a:pt x="1986" y="260"/>
                    </a:lnTo>
                    <a:lnTo>
                      <a:pt x="1988" y="260"/>
                    </a:lnTo>
                    <a:lnTo>
                      <a:pt x="1990" y="260"/>
                    </a:lnTo>
                    <a:lnTo>
                      <a:pt x="1993" y="260"/>
                    </a:lnTo>
                    <a:lnTo>
                      <a:pt x="1995" y="260"/>
                    </a:lnTo>
                    <a:lnTo>
                      <a:pt x="1998" y="260"/>
                    </a:lnTo>
                    <a:lnTo>
                      <a:pt x="2000" y="260"/>
                    </a:lnTo>
                    <a:lnTo>
                      <a:pt x="2003" y="260"/>
                    </a:lnTo>
                    <a:lnTo>
                      <a:pt x="2005" y="260"/>
                    </a:lnTo>
                    <a:lnTo>
                      <a:pt x="2007" y="260"/>
                    </a:lnTo>
                    <a:lnTo>
                      <a:pt x="2010" y="260"/>
                    </a:lnTo>
                    <a:lnTo>
                      <a:pt x="2012" y="260"/>
                    </a:lnTo>
                    <a:lnTo>
                      <a:pt x="2015" y="260"/>
                    </a:lnTo>
                    <a:lnTo>
                      <a:pt x="2017" y="260"/>
                    </a:lnTo>
                  </a:path>
                </a:pathLst>
              </a:custGeom>
              <a:noFill/>
              <a:ln w="1270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8" name="Freeform 14981"/>
              <p:cNvSpPr>
                <a:spLocks/>
              </p:cNvSpPr>
              <p:nvPr/>
            </p:nvSpPr>
            <p:spPr bwMode="auto">
              <a:xfrm>
                <a:off x="553083" y="2888112"/>
                <a:ext cx="2803025" cy="0"/>
              </a:xfrm>
              <a:custGeom>
                <a:avLst/>
                <a:gdLst>
                  <a:gd name="T0" fmla="*/ 29 w 2017"/>
                  <a:gd name="T1" fmla="*/ 63 w 2017"/>
                  <a:gd name="T2" fmla="*/ 96 w 2017"/>
                  <a:gd name="T3" fmla="*/ 130 w 2017"/>
                  <a:gd name="T4" fmla="*/ 164 w 2017"/>
                  <a:gd name="T5" fmla="*/ 198 w 2017"/>
                  <a:gd name="T6" fmla="*/ 232 w 2017"/>
                  <a:gd name="T7" fmla="*/ 265 w 2017"/>
                  <a:gd name="T8" fmla="*/ 299 w 2017"/>
                  <a:gd name="T9" fmla="*/ 333 w 2017"/>
                  <a:gd name="T10" fmla="*/ 367 w 2017"/>
                  <a:gd name="T11" fmla="*/ 400 w 2017"/>
                  <a:gd name="T12" fmla="*/ 434 w 2017"/>
                  <a:gd name="T13" fmla="*/ 468 w 2017"/>
                  <a:gd name="T14" fmla="*/ 502 w 2017"/>
                  <a:gd name="T15" fmla="*/ 536 w 2017"/>
                  <a:gd name="T16" fmla="*/ 569 w 2017"/>
                  <a:gd name="T17" fmla="*/ 603 w 2017"/>
                  <a:gd name="T18" fmla="*/ 637 w 2017"/>
                  <a:gd name="T19" fmla="*/ 671 w 2017"/>
                  <a:gd name="T20" fmla="*/ 704 w 2017"/>
                  <a:gd name="T21" fmla="*/ 738 w 2017"/>
                  <a:gd name="T22" fmla="*/ 772 w 2017"/>
                  <a:gd name="T23" fmla="*/ 806 w 2017"/>
                  <a:gd name="T24" fmla="*/ 840 w 2017"/>
                  <a:gd name="T25" fmla="*/ 873 w 2017"/>
                  <a:gd name="T26" fmla="*/ 907 w 2017"/>
                  <a:gd name="T27" fmla="*/ 941 w 2017"/>
                  <a:gd name="T28" fmla="*/ 975 w 2017"/>
                  <a:gd name="T29" fmla="*/ 1008 w 2017"/>
                  <a:gd name="T30" fmla="*/ 1042 w 2017"/>
                  <a:gd name="T31" fmla="*/ 1076 w 2017"/>
                  <a:gd name="T32" fmla="*/ 1110 w 2017"/>
                  <a:gd name="T33" fmla="*/ 1144 w 2017"/>
                  <a:gd name="T34" fmla="*/ 1177 w 2017"/>
                  <a:gd name="T35" fmla="*/ 1211 w 2017"/>
                  <a:gd name="T36" fmla="*/ 1245 w 2017"/>
                  <a:gd name="T37" fmla="*/ 1279 w 2017"/>
                  <a:gd name="T38" fmla="*/ 1312 w 2017"/>
                  <a:gd name="T39" fmla="*/ 1346 w 2017"/>
                  <a:gd name="T40" fmla="*/ 1380 w 2017"/>
                  <a:gd name="T41" fmla="*/ 1414 w 2017"/>
                  <a:gd name="T42" fmla="*/ 1448 w 2017"/>
                  <a:gd name="T43" fmla="*/ 1481 w 2017"/>
                  <a:gd name="T44" fmla="*/ 1515 w 2017"/>
                  <a:gd name="T45" fmla="*/ 1549 w 2017"/>
                  <a:gd name="T46" fmla="*/ 1583 w 2017"/>
                  <a:gd name="T47" fmla="*/ 1616 w 2017"/>
                  <a:gd name="T48" fmla="*/ 1650 w 2017"/>
                  <a:gd name="T49" fmla="*/ 1684 w 2017"/>
                  <a:gd name="T50" fmla="*/ 1718 w 2017"/>
                  <a:gd name="T51" fmla="*/ 1752 w 2017"/>
                  <a:gd name="T52" fmla="*/ 1785 w 2017"/>
                  <a:gd name="T53" fmla="*/ 1819 w 2017"/>
                  <a:gd name="T54" fmla="*/ 1853 w 2017"/>
                  <a:gd name="T55" fmla="*/ 1887 w 2017"/>
                  <a:gd name="T56" fmla="*/ 1920 w 2017"/>
                  <a:gd name="T57" fmla="*/ 1954 w 2017"/>
                  <a:gd name="T58" fmla="*/ 1988 w 20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</a:cxnLst>
                <a:rect l="0" t="0" r="r" b="b"/>
                <a:pathLst>
                  <a:path w="201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3" y="0"/>
                    </a:lnTo>
                    <a:lnTo>
                      <a:pt x="195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9" y="0"/>
                    </a:lnTo>
                    <a:lnTo>
                      <a:pt x="241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6" y="0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5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92" y="0"/>
                    </a:lnTo>
                    <a:lnTo>
                      <a:pt x="294" y="0"/>
                    </a:lnTo>
                    <a:lnTo>
                      <a:pt x="297" y="0"/>
                    </a:lnTo>
                    <a:lnTo>
                      <a:pt x="299" y="0"/>
                    </a:lnTo>
                    <a:lnTo>
                      <a:pt x="302" y="0"/>
                    </a:lnTo>
                    <a:lnTo>
                      <a:pt x="304" y="0"/>
                    </a:lnTo>
                    <a:lnTo>
                      <a:pt x="306" y="0"/>
                    </a:lnTo>
                    <a:lnTo>
                      <a:pt x="309" y="0"/>
                    </a:lnTo>
                    <a:lnTo>
                      <a:pt x="311" y="0"/>
                    </a:lnTo>
                    <a:lnTo>
                      <a:pt x="314" y="0"/>
                    </a:lnTo>
                    <a:lnTo>
                      <a:pt x="316" y="0"/>
                    </a:lnTo>
                    <a:lnTo>
                      <a:pt x="318" y="0"/>
                    </a:lnTo>
                    <a:lnTo>
                      <a:pt x="321" y="0"/>
                    </a:lnTo>
                    <a:lnTo>
                      <a:pt x="323" y="0"/>
                    </a:lnTo>
                    <a:lnTo>
                      <a:pt x="326" y="0"/>
                    </a:lnTo>
                    <a:lnTo>
                      <a:pt x="328" y="0"/>
                    </a:lnTo>
                    <a:lnTo>
                      <a:pt x="330" y="0"/>
                    </a:lnTo>
                    <a:lnTo>
                      <a:pt x="333" y="0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40" y="0"/>
                    </a:lnTo>
                    <a:lnTo>
                      <a:pt x="343" y="0"/>
                    </a:lnTo>
                    <a:lnTo>
                      <a:pt x="345" y="0"/>
                    </a:lnTo>
                    <a:lnTo>
                      <a:pt x="347" y="0"/>
                    </a:lnTo>
                    <a:lnTo>
                      <a:pt x="350" y="0"/>
                    </a:lnTo>
                    <a:lnTo>
                      <a:pt x="352" y="0"/>
                    </a:lnTo>
                    <a:lnTo>
                      <a:pt x="355" y="0"/>
                    </a:lnTo>
                    <a:lnTo>
                      <a:pt x="357" y="0"/>
                    </a:lnTo>
                    <a:lnTo>
                      <a:pt x="359" y="0"/>
                    </a:lnTo>
                    <a:lnTo>
                      <a:pt x="362" y="0"/>
                    </a:lnTo>
                    <a:lnTo>
                      <a:pt x="364" y="0"/>
                    </a:lnTo>
                    <a:lnTo>
                      <a:pt x="367" y="0"/>
                    </a:lnTo>
                    <a:lnTo>
                      <a:pt x="369" y="0"/>
                    </a:lnTo>
                    <a:lnTo>
                      <a:pt x="371" y="0"/>
                    </a:lnTo>
                    <a:lnTo>
                      <a:pt x="374" y="0"/>
                    </a:lnTo>
                    <a:lnTo>
                      <a:pt x="376" y="0"/>
                    </a:lnTo>
                    <a:lnTo>
                      <a:pt x="379" y="0"/>
                    </a:lnTo>
                    <a:lnTo>
                      <a:pt x="381" y="0"/>
                    </a:lnTo>
                    <a:lnTo>
                      <a:pt x="384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91" y="0"/>
                    </a:lnTo>
                    <a:lnTo>
                      <a:pt x="393" y="0"/>
                    </a:lnTo>
                    <a:lnTo>
                      <a:pt x="396" y="0"/>
                    </a:lnTo>
                    <a:lnTo>
                      <a:pt x="398" y="0"/>
                    </a:lnTo>
                    <a:lnTo>
                      <a:pt x="400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8" y="0"/>
                    </a:lnTo>
                    <a:lnTo>
                      <a:pt x="410" y="0"/>
                    </a:lnTo>
                    <a:lnTo>
                      <a:pt x="412" y="0"/>
                    </a:lnTo>
                    <a:lnTo>
                      <a:pt x="415" y="0"/>
                    </a:lnTo>
                    <a:lnTo>
                      <a:pt x="417" y="0"/>
                    </a:lnTo>
                    <a:lnTo>
                      <a:pt x="420" y="0"/>
                    </a:lnTo>
                    <a:lnTo>
                      <a:pt x="422" y="0"/>
                    </a:lnTo>
                    <a:lnTo>
                      <a:pt x="425" y="0"/>
                    </a:lnTo>
                    <a:lnTo>
                      <a:pt x="427" y="0"/>
                    </a:lnTo>
                    <a:lnTo>
                      <a:pt x="429" y="0"/>
                    </a:lnTo>
                    <a:lnTo>
                      <a:pt x="432" y="0"/>
                    </a:lnTo>
                    <a:lnTo>
                      <a:pt x="434" y="0"/>
                    </a:lnTo>
                    <a:lnTo>
                      <a:pt x="437" y="0"/>
                    </a:lnTo>
                    <a:lnTo>
                      <a:pt x="439" y="0"/>
                    </a:lnTo>
                    <a:lnTo>
                      <a:pt x="441" y="0"/>
                    </a:lnTo>
                    <a:lnTo>
                      <a:pt x="444" y="0"/>
                    </a:lnTo>
                    <a:lnTo>
                      <a:pt x="446" y="0"/>
                    </a:lnTo>
                    <a:lnTo>
                      <a:pt x="449" y="0"/>
                    </a:lnTo>
                    <a:lnTo>
                      <a:pt x="451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8" y="0"/>
                    </a:lnTo>
                    <a:lnTo>
                      <a:pt x="461" y="0"/>
                    </a:lnTo>
                    <a:lnTo>
                      <a:pt x="463" y="0"/>
                    </a:lnTo>
                    <a:lnTo>
                      <a:pt x="466" y="0"/>
                    </a:lnTo>
                    <a:lnTo>
                      <a:pt x="468" y="0"/>
                    </a:lnTo>
                    <a:lnTo>
                      <a:pt x="470" y="0"/>
                    </a:lnTo>
                    <a:lnTo>
                      <a:pt x="473" y="0"/>
                    </a:lnTo>
                    <a:lnTo>
                      <a:pt x="475" y="0"/>
                    </a:lnTo>
                    <a:lnTo>
                      <a:pt x="478" y="0"/>
                    </a:lnTo>
                    <a:lnTo>
                      <a:pt x="480" y="0"/>
                    </a:lnTo>
                    <a:lnTo>
                      <a:pt x="482" y="0"/>
                    </a:lnTo>
                    <a:lnTo>
                      <a:pt x="485" y="0"/>
                    </a:lnTo>
                    <a:lnTo>
                      <a:pt x="487" y="0"/>
                    </a:lnTo>
                    <a:lnTo>
                      <a:pt x="490" y="0"/>
                    </a:lnTo>
                    <a:lnTo>
                      <a:pt x="492" y="0"/>
                    </a:lnTo>
                    <a:lnTo>
                      <a:pt x="495" y="0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502" y="0"/>
                    </a:lnTo>
                    <a:lnTo>
                      <a:pt x="504" y="0"/>
                    </a:lnTo>
                    <a:lnTo>
                      <a:pt x="507" y="0"/>
                    </a:lnTo>
                    <a:lnTo>
                      <a:pt x="509" y="0"/>
                    </a:lnTo>
                    <a:lnTo>
                      <a:pt x="511" y="0"/>
                    </a:lnTo>
                    <a:lnTo>
                      <a:pt x="514" y="0"/>
                    </a:lnTo>
                    <a:lnTo>
                      <a:pt x="516" y="0"/>
                    </a:lnTo>
                    <a:lnTo>
                      <a:pt x="519" y="0"/>
                    </a:lnTo>
                    <a:lnTo>
                      <a:pt x="521" y="0"/>
                    </a:lnTo>
                    <a:lnTo>
                      <a:pt x="523" y="0"/>
                    </a:lnTo>
                    <a:lnTo>
                      <a:pt x="526" y="0"/>
                    </a:lnTo>
                    <a:lnTo>
                      <a:pt x="528" y="0"/>
                    </a:lnTo>
                    <a:lnTo>
                      <a:pt x="531" y="0"/>
                    </a:lnTo>
                    <a:lnTo>
                      <a:pt x="533" y="0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40" y="0"/>
                    </a:lnTo>
                    <a:lnTo>
                      <a:pt x="543" y="0"/>
                    </a:lnTo>
                    <a:lnTo>
                      <a:pt x="545" y="0"/>
                    </a:lnTo>
                    <a:lnTo>
                      <a:pt x="548" y="0"/>
                    </a:lnTo>
                    <a:lnTo>
                      <a:pt x="550" y="0"/>
                    </a:lnTo>
                    <a:lnTo>
                      <a:pt x="552" y="0"/>
                    </a:lnTo>
                    <a:lnTo>
                      <a:pt x="555" y="0"/>
                    </a:lnTo>
                    <a:lnTo>
                      <a:pt x="557" y="0"/>
                    </a:lnTo>
                    <a:lnTo>
                      <a:pt x="560" y="0"/>
                    </a:lnTo>
                    <a:lnTo>
                      <a:pt x="562" y="0"/>
                    </a:lnTo>
                    <a:lnTo>
                      <a:pt x="564" y="0"/>
                    </a:lnTo>
                    <a:lnTo>
                      <a:pt x="567" y="0"/>
                    </a:lnTo>
                    <a:lnTo>
                      <a:pt x="569" y="0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7" y="0"/>
                    </a:lnTo>
                    <a:lnTo>
                      <a:pt x="579" y="0"/>
                    </a:lnTo>
                    <a:lnTo>
                      <a:pt x="581" y="0"/>
                    </a:lnTo>
                    <a:lnTo>
                      <a:pt x="584" y="0"/>
                    </a:lnTo>
                    <a:lnTo>
                      <a:pt x="586" y="0"/>
                    </a:lnTo>
                    <a:lnTo>
                      <a:pt x="589" y="0"/>
                    </a:lnTo>
                    <a:lnTo>
                      <a:pt x="591" y="0"/>
                    </a:lnTo>
                    <a:lnTo>
                      <a:pt x="593" y="0"/>
                    </a:lnTo>
                    <a:lnTo>
                      <a:pt x="596" y="0"/>
                    </a:lnTo>
                    <a:lnTo>
                      <a:pt x="598" y="0"/>
                    </a:lnTo>
                    <a:lnTo>
                      <a:pt x="601" y="0"/>
                    </a:lnTo>
                    <a:lnTo>
                      <a:pt x="603" y="0"/>
                    </a:lnTo>
                    <a:lnTo>
                      <a:pt x="606" y="0"/>
                    </a:lnTo>
                    <a:lnTo>
                      <a:pt x="608" y="0"/>
                    </a:lnTo>
                    <a:lnTo>
                      <a:pt x="610" y="0"/>
                    </a:lnTo>
                    <a:lnTo>
                      <a:pt x="613" y="0"/>
                    </a:lnTo>
                    <a:lnTo>
                      <a:pt x="615" y="0"/>
                    </a:lnTo>
                    <a:lnTo>
                      <a:pt x="618" y="0"/>
                    </a:lnTo>
                    <a:lnTo>
                      <a:pt x="620" y="0"/>
                    </a:lnTo>
                    <a:lnTo>
                      <a:pt x="622" y="0"/>
                    </a:lnTo>
                    <a:lnTo>
                      <a:pt x="625" y="0"/>
                    </a:lnTo>
                    <a:lnTo>
                      <a:pt x="627" y="0"/>
                    </a:lnTo>
                    <a:lnTo>
                      <a:pt x="630" y="0"/>
                    </a:lnTo>
                    <a:lnTo>
                      <a:pt x="632" y="0"/>
                    </a:lnTo>
                    <a:lnTo>
                      <a:pt x="634" y="0"/>
                    </a:lnTo>
                    <a:lnTo>
                      <a:pt x="637" y="0"/>
                    </a:lnTo>
                    <a:lnTo>
                      <a:pt x="639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51" y="0"/>
                    </a:lnTo>
                    <a:lnTo>
                      <a:pt x="654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1" y="0"/>
                    </a:lnTo>
                    <a:lnTo>
                      <a:pt x="663" y="0"/>
                    </a:lnTo>
                    <a:lnTo>
                      <a:pt x="666" y="0"/>
                    </a:lnTo>
                    <a:lnTo>
                      <a:pt x="668" y="0"/>
                    </a:lnTo>
                    <a:lnTo>
                      <a:pt x="671" y="0"/>
                    </a:lnTo>
                    <a:lnTo>
                      <a:pt x="673" y="0"/>
                    </a:lnTo>
                    <a:lnTo>
                      <a:pt x="675" y="0"/>
                    </a:lnTo>
                    <a:lnTo>
                      <a:pt x="678" y="0"/>
                    </a:lnTo>
                    <a:lnTo>
                      <a:pt x="680" y="0"/>
                    </a:lnTo>
                    <a:lnTo>
                      <a:pt x="683" y="0"/>
                    </a:lnTo>
                    <a:lnTo>
                      <a:pt x="685" y="0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92" y="0"/>
                    </a:lnTo>
                    <a:lnTo>
                      <a:pt x="695" y="0"/>
                    </a:lnTo>
                    <a:lnTo>
                      <a:pt x="697" y="0"/>
                    </a:lnTo>
                    <a:lnTo>
                      <a:pt x="700" y="0"/>
                    </a:lnTo>
                    <a:lnTo>
                      <a:pt x="702" y="0"/>
                    </a:lnTo>
                    <a:lnTo>
                      <a:pt x="704" y="0"/>
                    </a:lnTo>
                    <a:lnTo>
                      <a:pt x="707" y="0"/>
                    </a:lnTo>
                    <a:lnTo>
                      <a:pt x="709" y="0"/>
                    </a:lnTo>
                    <a:lnTo>
                      <a:pt x="712" y="0"/>
                    </a:lnTo>
                    <a:lnTo>
                      <a:pt x="714" y="0"/>
                    </a:lnTo>
                    <a:lnTo>
                      <a:pt x="717" y="0"/>
                    </a:lnTo>
                    <a:lnTo>
                      <a:pt x="719" y="0"/>
                    </a:lnTo>
                    <a:lnTo>
                      <a:pt x="721" y="0"/>
                    </a:lnTo>
                    <a:lnTo>
                      <a:pt x="724" y="0"/>
                    </a:lnTo>
                    <a:lnTo>
                      <a:pt x="726" y="0"/>
                    </a:lnTo>
                    <a:lnTo>
                      <a:pt x="729" y="0"/>
                    </a:lnTo>
                    <a:lnTo>
                      <a:pt x="731" y="0"/>
                    </a:lnTo>
                    <a:lnTo>
                      <a:pt x="733" y="0"/>
                    </a:lnTo>
                    <a:lnTo>
                      <a:pt x="736" y="0"/>
                    </a:lnTo>
                    <a:lnTo>
                      <a:pt x="738" y="0"/>
                    </a:lnTo>
                    <a:lnTo>
                      <a:pt x="741" y="0"/>
                    </a:lnTo>
                    <a:lnTo>
                      <a:pt x="743" y="0"/>
                    </a:lnTo>
                    <a:lnTo>
                      <a:pt x="745" y="0"/>
                    </a:lnTo>
                    <a:lnTo>
                      <a:pt x="748" y="0"/>
                    </a:lnTo>
                    <a:lnTo>
                      <a:pt x="750" y="0"/>
                    </a:lnTo>
                    <a:lnTo>
                      <a:pt x="753" y="0"/>
                    </a:lnTo>
                    <a:lnTo>
                      <a:pt x="755" y="0"/>
                    </a:lnTo>
                    <a:lnTo>
                      <a:pt x="758" y="0"/>
                    </a:lnTo>
                    <a:lnTo>
                      <a:pt x="760" y="0"/>
                    </a:lnTo>
                    <a:lnTo>
                      <a:pt x="762" y="0"/>
                    </a:lnTo>
                    <a:lnTo>
                      <a:pt x="765" y="0"/>
                    </a:lnTo>
                    <a:lnTo>
                      <a:pt x="767" y="0"/>
                    </a:lnTo>
                    <a:lnTo>
                      <a:pt x="770" y="0"/>
                    </a:lnTo>
                    <a:lnTo>
                      <a:pt x="772" y="0"/>
                    </a:lnTo>
                    <a:lnTo>
                      <a:pt x="774" y="0"/>
                    </a:lnTo>
                    <a:lnTo>
                      <a:pt x="777" y="0"/>
                    </a:lnTo>
                    <a:lnTo>
                      <a:pt x="779" y="0"/>
                    </a:lnTo>
                    <a:lnTo>
                      <a:pt x="782" y="0"/>
                    </a:lnTo>
                    <a:lnTo>
                      <a:pt x="784" y="0"/>
                    </a:lnTo>
                    <a:lnTo>
                      <a:pt x="786" y="0"/>
                    </a:lnTo>
                    <a:lnTo>
                      <a:pt x="789" y="0"/>
                    </a:lnTo>
                    <a:lnTo>
                      <a:pt x="791" y="0"/>
                    </a:lnTo>
                    <a:lnTo>
                      <a:pt x="794" y="0"/>
                    </a:lnTo>
                    <a:lnTo>
                      <a:pt x="796" y="0"/>
                    </a:lnTo>
                    <a:lnTo>
                      <a:pt x="799" y="0"/>
                    </a:lnTo>
                    <a:lnTo>
                      <a:pt x="801" y="0"/>
                    </a:lnTo>
                    <a:lnTo>
                      <a:pt x="803" y="0"/>
                    </a:lnTo>
                    <a:lnTo>
                      <a:pt x="806" y="0"/>
                    </a:lnTo>
                    <a:lnTo>
                      <a:pt x="808" y="0"/>
                    </a:lnTo>
                    <a:lnTo>
                      <a:pt x="811" y="0"/>
                    </a:lnTo>
                    <a:lnTo>
                      <a:pt x="813" y="0"/>
                    </a:lnTo>
                    <a:lnTo>
                      <a:pt x="815" y="0"/>
                    </a:lnTo>
                    <a:lnTo>
                      <a:pt x="818" y="0"/>
                    </a:lnTo>
                    <a:lnTo>
                      <a:pt x="820" y="0"/>
                    </a:lnTo>
                    <a:lnTo>
                      <a:pt x="823" y="0"/>
                    </a:lnTo>
                    <a:lnTo>
                      <a:pt x="825" y="0"/>
                    </a:lnTo>
                    <a:lnTo>
                      <a:pt x="827" y="0"/>
                    </a:lnTo>
                    <a:lnTo>
                      <a:pt x="830" y="0"/>
                    </a:lnTo>
                    <a:lnTo>
                      <a:pt x="832" y="0"/>
                    </a:lnTo>
                    <a:lnTo>
                      <a:pt x="835" y="0"/>
                    </a:lnTo>
                    <a:lnTo>
                      <a:pt x="837" y="0"/>
                    </a:lnTo>
                    <a:lnTo>
                      <a:pt x="840" y="0"/>
                    </a:lnTo>
                    <a:lnTo>
                      <a:pt x="842" y="0"/>
                    </a:lnTo>
                    <a:lnTo>
                      <a:pt x="844" y="0"/>
                    </a:lnTo>
                    <a:lnTo>
                      <a:pt x="847" y="0"/>
                    </a:lnTo>
                    <a:lnTo>
                      <a:pt x="849" y="0"/>
                    </a:lnTo>
                    <a:lnTo>
                      <a:pt x="852" y="0"/>
                    </a:lnTo>
                    <a:lnTo>
                      <a:pt x="854" y="0"/>
                    </a:lnTo>
                    <a:lnTo>
                      <a:pt x="856" y="0"/>
                    </a:lnTo>
                    <a:lnTo>
                      <a:pt x="859" y="0"/>
                    </a:lnTo>
                    <a:lnTo>
                      <a:pt x="861" y="0"/>
                    </a:lnTo>
                    <a:lnTo>
                      <a:pt x="864" y="0"/>
                    </a:lnTo>
                    <a:lnTo>
                      <a:pt x="866" y="0"/>
                    </a:lnTo>
                    <a:lnTo>
                      <a:pt x="869" y="0"/>
                    </a:lnTo>
                    <a:lnTo>
                      <a:pt x="871" y="0"/>
                    </a:lnTo>
                    <a:lnTo>
                      <a:pt x="873" y="0"/>
                    </a:lnTo>
                    <a:lnTo>
                      <a:pt x="876" y="0"/>
                    </a:lnTo>
                    <a:lnTo>
                      <a:pt x="878" y="0"/>
                    </a:lnTo>
                    <a:lnTo>
                      <a:pt x="881" y="0"/>
                    </a:lnTo>
                    <a:lnTo>
                      <a:pt x="883" y="0"/>
                    </a:lnTo>
                    <a:lnTo>
                      <a:pt x="885" y="0"/>
                    </a:lnTo>
                    <a:lnTo>
                      <a:pt x="888" y="0"/>
                    </a:lnTo>
                    <a:lnTo>
                      <a:pt x="890" y="0"/>
                    </a:lnTo>
                    <a:lnTo>
                      <a:pt x="893" y="0"/>
                    </a:lnTo>
                    <a:lnTo>
                      <a:pt x="895" y="0"/>
                    </a:lnTo>
                    <a:lnTo>
                      <a:pt x="897" y="0"/>
                    </a:lnTo>
                    <a:lnTo>
                      <a:pt x="900" y="0"/>
                    </a:lnTo>
                    <a:lnTo>
                      <a:pt x="902" y="0"/>
                    </a:lnTo>
                    <a:lnTo>
                      <a:pt x="905" y="0"/>
                    </a:lnTo>
                    <a:lnTo>
                      <a:pt x="907" y="0"/>
                    </a:lnTo>
                    <a:lnTo>
                      <a:pt x="910" y="0"/>
                    </a:lnTo>
                    <a:lnTo>
                      <a:pt x="912" y="0"/>
                    </a:lnTo>
                    <a:lnTo>
                      <a:pt x="914" y="0"/>
                    </a:lnTo>
                    <a:lnTo>
                      <a:pt x="917" y="0"/>
                    </a:lnTo>
                    <a:lnTo>
                      <a:pt x="919" y="0"/>
                    </a:lnTo>
                    <a:lnTo>
                      <a:pt x="922" y="0"/>
                    </a:lnTo>
                    <a:lnTo>
                      <a:pt x="924" y="0"/>
                    </a:lnTo>
                    <a:lnTo>
                      <a:pt x="926" y="0"/>
                    </a:lnTo>
                    <a:lnTo>
                      <a:pt x="929" y="0"/>
                    </a:lnTo>
                    <a:lnTo>
                      <a:pt x="931" y="0"/>
                    </a:lnTo>
                    <a:lnTo>
                      <a:pt x="934" y="0"/>
                    </a:lnTo>
                    <a:lnTo>
                      <a:pt x="936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3" y="0"/>
                    </a:lnTo>
                    <a:lnTo>
                      <a:pt x="946" y="0"/>
                    </a:lnTo>
                    <a:lnTo>
                      <a:pt x="948" y="0"/>
                    </a:lnTo>
                    <a:lnTo>
                      <a:pt x="951" y="0"/>
                    </a:lnTo>
                    <a:lnTo>
                      <a:pt x="953" y="0"/>
                    </a:lnTo>
                    <a:lnTo>
                      <a:pt x="955" y="0"/>
                    </a:lnTo>
                    <a:lnTo>
                      <a:pt x="958" y="0"/>
                    </a:lnTo>
                    <a:lnTo>
                      <a:pt x="960" y="0"/>
                    </a:lnTo>
                    <a:lnTo>
                      <a:pt x="963" y="0"/>
                    </a:lnTo>
                    <a:lnTo>
                      <a:pt x="965" y="0"/>
                    </a:lnTo>
                    <a:lnTo>
                      <a:pt x="967" y="0"/>
                    </a:lnTo>
                    <a:lnTo>
                      <a:pt x="970" y="0"/>
                    </a:lnTo>
                    <a:lnTo>
                      <a:pt x="972" y="0"/>
                    </a:lnTo>
                    <a:lnTo>
                      <a:pt x="975" y="0"/>
                    </a:lnTo>
                    <a:lnTo>
                      <a:pt x="977" y="0"/>
                    </a:lnTo>
                    <a:lnTo>
                      <a:pt x="979" y="0"/>
                    </a:lnTo>
                    <a:lnTo>
                      <a:pt x="982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89" y="0"/>
                    </a:lnTo>
                    <a:lnTo>
                      <a:pt x="992" y="0"/>
                    </a:lnTo>
                    <a:lnTo>
                      <a:pt x="994" y="0"/>
                    </a:lnTo>
                    <a:lnTo>
                      <a:pt x="996" y="0"/>
                    </a:lnTo>
                    <a:lnTo>
                      <a:pt x="999" y="0"/>
                    </a:lnTo>
                    <a:lnTo>
                      <a:pt x="1001" y="0"/>
                    </a:lnTo>
                    <a:lnTo>
                      <a:pt x="1004" y="0"/>
                    </a:lnTo>
                    <a:lnTo>
                      <a:pt x="1006" y="0"/>
                    </a:lnTo>
                    <a:lnTo>
                      <a:pt x="1008" y="0"/>
                    </a:lnTo>
                    <a:lnTo>
                      <a:pt x="1011" y="0"/>
                    </a:lnTo>
                    <a:lnTo>
                      <a:pt x="1013" y="0"/>
                    </a:lnTo>
                    <a:lnTo>
                      <a:pt x="1016" y="0"/>
                    </a:lnTo>
                    <a:lnTo>
                      <a:pt x="1018" y="0"/>
                    </a:lnTo>
                    <a:lnTo>
                      <a:pt x="1021" y="0"/>
                    </a:lnTo>
                    <a:lnTo>
                      <a:pt x="1023" y="0"/>
                    </a:lnTo>
                    <a:lnTo>
                      <a:pt x="1025" y="0"/>
                    </a:lnTo>
                    <a:lnTo>
                      <a:pt x="1028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5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2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49" y="0"/>
                    </a:lnTo>
                    <a:lnTo>
                      <a:pt x="1052" y="0"/>
                    </a:lnTo>
                    <a:lnTo>
                      <a:pt x="1054" y="0"/>
                    </a:lnTo>
                    <a:lnTo>
                      <a:pt x="1057" y="0"/>
                    </a:lnTo>
                    <a:lnTo>
                      <a:pt x="1059" y="0"/>
                    </a:lnTo>
                    <a:lnTo>
                      <a:pt x="1062" y="0"/>
                    </a:lnTo>
                    <a:lnTo>
                      <a:pt x="1064" y="0"/>
                    </a:lnTo>
                    <a:lnTo>
                      <a:pt x="1066" y="0"/>
                    </a:lnTo>
                    <a:lnTo>
                      <a:pt x="1069" y="0"/>
                    </a:lnTo>
                    <a:lnTo>
                      <a:pt x="1071" y="0"/>
                    </a:lnTo>
                    <a:lnTo>
                      <a:pt x="1074" y="0"/>
                    </a:lnTo>
                    <a:lnTo>
                      <a:pt x="1076" y="0"/>
                    </a:lnTo>
                    <a:lnTo>
                      <a:pt x="1078" y="0"/>
                    </a:lnTo>
                    <a:lnTo>
                      <a:pt x="1081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88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5" y="0"/>
                    </a:lnTo>
                    <a:lnTo>
                      <a:pt x="1098" y="0"/>
                    </a:lnTo>
                    <a:lnTo>
                      <a:pt x="1100" y="0"/>
                    </a:lnTo>
                    <a:lnTo>
                      <a:pt x="1103" y="0"/>
                    </a:lnTo>
                    <a:lnTo>
                      <a:pt x="1105" y="0"/>
                    </a:lnTo>
                    <a:lnTo>
                      <a:pt x="1107" y="0"/>
                    </a:lnTo>
                    <a:lnTo>
                      <a:pt x="1110" y="0"/>
                    </a:lnTo>
                    <a:lnTo>
                      <a:pt x="1112" y="0"/>
                    </a:lnTo>
                    <a:lnTo>
                      <a:pt x="1115" y="0"/>
                    </a:lnTo>
                    <a:lnTo>
                      <a:pt x="1117" y="0"/>
                    </a:lnTo>
                    <a:lnTo>
                      <a:pt x="1119" y="0"/>
                    </a:lnTo>
                    <a:lnTo>
                      <a:pt x="1122" y="0"/>
                    </a:lnTo>
                    <a:lnTo>
                      <a:pt x="1124" y="0"/>
                    </a:lnTo>
                    <a:lnTo>
                      <a:pt x="1127" y="0"/>
                    </a:lnTo>
                    <a:lnTo>
                      <a:pt x="1129" y="0"/>
                    </a:lnTo>
                    <a:lnTo>
                      <a:pt x="1131" y="0"/>
                    </a:lnTo>
                    <a:lnTo>
                      <a:pt x="1134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1" y="0"/>
                    </a:lnTo>
                    <a:lnTo>
                      <a:pt x="1144" y="0"/>
                    </a:lnTo>
                    <a:lnTo>
                      <a:pt x="1146" y="0"/>
                    </a:lnTo>
                    <a:lnTo>
                      <a:pt x="1148" y="0"/>
                    </a:lnTo>
                    <a:lnTo>
                      <a:pt x="1151" y="0"/>
                    </a:lnTo>
                    <a:lnTo>
                      <a:pt x="1153" y="0"/>
                    </a:lnTo>
                    <a:lnTo>
                      <a:pt x="1156" y="0"/>
                    </a:lnTo>
                    <a:lnTo>
                      <a:pt x="1158" y="0"/>
                    </a:lnTo>
                    <a:lnTo>
                      <a:pt x="1160" y="0"/>
                    </a:lnTo>
                    <a:lnTo>
                      <a:pt x="1163" y="0"/>
                    </a:lnTo>
                    <a:lnTo>
                      <a:pt x="1165" y="0"/>
                    </a:lnTo>
                    <a:lnTo>
                      <a:pt x="1168" y="0"/>
                    </a:lnTo>
                    <a:lnTo>
                      <a:pt x="1170" y="0"/>
                    </a:lnTo>
                    <a:lnTo>
                      <a:pt x="1173" y="0"/>
                    </a:lnTo>
                    <a:lnTo>
                      <a:pt x="1175" y="0"/>
                    </a:lnTo>
                    <a:lnTo>
                      <a:pt x="1177" y="0"/>
                    </a:lnTo>
                    <a:lnTo>
                      <a:pt x="1180" y="0"/>
                    </a:lnTo>
                    <a:lnTo>
                      <a:pt x="1182" y="0"/>
                    </a:lnTo>
                    <a:lnTo>
                      <a:pt x="1185" y="0"/>
                    </a:lnTo>
                    <a:lnTo>
                      <a:pt x="1187" y="0"/>
                    </a:lnTo>
                    <a:lnTo>
                      <a:pt x="1189" y="0"/>
                    </a:lnTo>
                    <a:lnTo>
                      <a:pt x="1192" y="0"/>
                    </a:lnTo>
                    <a:lnTo>
                      <a:pt x="1194" y="0"/>
                    </a:lnTo>
                    <a:lnTo>
                      <a:pt x="1197" y="0"/>
                    </a:lnTo>
                    <a:lnTo>
                      <a:pt x="1199" y="0"/>
                    </a:lnTo>
                    <a:lnTo>
                      <a:pt x="1201" y="0"/>
                    </a:lnTo>
                    <a:lnTo>
                      <a:pt x="1204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1" y="0"/>
                    </a:lnTo>
                    <a:lnTo>
                      <a:pt x="1214" y="0"/>
                    </a:lnTo>
                    <a:lnTo>
                      <a:pt x="1216" y="0"/>
                    </a:lnTo>
                    <a:lnTo>
                      <a:pt x="1218" y="0"/>
                    </a:lnTo>
                    <a:lnTo>
                      <a:pt x="1221" y="0"/>
                    </a:lnTo>
                    <a:lnTo>
                      <a:pt x="1223" y="0"/>
                    </a:lnTo>
                    <a:lnTo>
                      <a:pt x="1226" y="0"/>
                    </a:lnTo>
                    <a:lnTo>
                      <a:pt x="1228" y="0"/>
                    </a:lnTo>
                    <a:lnTo>
                      <a:pt x="1230" y="0"/>
                    </a:lnTo>
                    <a:lnTo>
                      <a:pt x="1233" y="0"/>
                    </a:lnTo>
                    <a:lnTo>
                      <a:pt x="1235" y="0"/>
                    </a:lnTo>
                    <a:lnTo>
                      <a:pt x="1238" y="0"/>
                    </a:lnTo>
                    <a:lnTo>
                      <a:pt x="1240" y="0"/>
                    </a:lnTo>
                    <a:lnTo>
                      <a:pt x="1242" y="0"/>
                    </a:lnTo>
                    <a:lnTo>
                      <a:pt x="1245" y="0"/>
                    </a:lnTo>
                    <a:lnTo>
                      <a:pt x="1247" y="0"/>
                    </a:lnTo>
                    <a:lnTo>
                      <a:pt x="1250" y="0"/>
                    </a:lnTo>
                    <a:lnTo>
                      <a:pt x="1252" y="0"/>
                    </a:lnTo>
                    <a:lnTo>
                      <a:pt x="1255" y="0"/>
                    </a:lnTo>
                    <a:lnTo>
                      <a:pt x="1257" y="0"/>
                    </a:lnTo>
                    <a:lnTo>
                      <a:pt x="1259" y="0"/>
                    </a:lnTo>
                    <a:lnTo>
                      <a:pt x="1262" y="0"/>
                    </a:lnTo>
                    <a:lnTo>
                      <a:pt x="1264" y="0"/>
                    </a:lnTo>
                    <a:lnTo>
                      <a:pt x="1267" y="0"/>
                    </a:lnTo>
                    <a:lnTo>
                      <a:pt x="1269" y="0"/>
                    </a:lnTo>
                    <a:lnTo>
                      <a:pt x="1271" y="0"/>
                    </a:lnTo>
                    <a:lnTo>
                      <a:pt x="1274" y="0"/>
                    </a:lnTo>
                    <a:lnTo>
                      <a:pt x="1276" y="0"/>
                    </a:lnTo>
                    <a:lnTo>
                      <a:pt x="1279" y="0"/>
                    </a:lnTo>
                    <a:lnTo>
                      <a:pt x="1281" y="0"/>
                    </a:lnTo>
                    <a:lnTo>
                      <a:pt x="1284" y="0"/>
                    </a:lnTo>
                    <a:lnTo>
                      <a:pt x="1286" y="0"/>
                    </a:lnTo>
                    <a:lnTo>
                      <a:pt x="1288" y="0"/>
                    </a:lnTo>
                    <a:lnTo>
                      <a:pt x="1291" y="0"/>
                    </a:lnTo>
                    <a:lnTo>
                      <a:pt x="1293" y="0"/>
                    </a:lnTo>
                    <a:lnTo>
                      <a:pt x="1296" y="0"/>
                    </a:lnTo>
                    <a:lnTo>
                      <a:pt x="1298" y="0"/>
                    </a:lnTo>
                    <a:lnTo>
                      <a:pt x="1300" y="0"/>
                    </a:lnTo>
                    <a:lnTo>
                      <a:pt x="1303" y="0"/>
                    </a:lnTo>
                    <a:lnTo>
                      <a:pt x="1305" y="0"/>
                    </a:lnTo>
                    <a:lnTo>
                      <a:pt x="1308" y="0"/>
                    </a:lnTo>
                    <a:lnTo>
                      <a:pt x="1310" y="0"/>
                    </a:lnTo>
                    <a:lnTo>
                      <a:pt x="1312" y="0"/>
                    </a:lnTo>
                    <a:lnTo>
                      <a:pt x="1315" y="0"/>
                    </a:lnTo>
                    <a:lnTo>
                      <a:pt x="1317" y="0"/>
                    </a:lnTo>
                    <a:lnTo>
                      <a:pt x="1320" y="0"/>
                    </a:lnTo>
                    <a:lnTo>
                      <a:pt x="1322" y="0"/>
                    </a:lnTo>
                    <a:lnTo>
                      <a:pt x="1325" y="0"/>
                    </a:lnTo>
                    <a:lnTo>
                      <a:pt x="1327" y="0"/>
                    </a:lnTo>
                    <a:lnTo>
                      <a:pt x="1329" y="0"/>
                    </a:lnTo>
                    <a:lnTo>
                      <a:pt x="1332" y="0"/>
                    </a:lnTo>
                    <a:lnTo>
                      <a:pt x="1334" y="0"/>
                    </a:lnTo>
                    <a:lnTo>
                      <a:pt x="1337" y="0"/>
                    </a:lnTo>
                    <a:lnTo>
                      <a:pt x="1339" y="0"/>
                    </a:lnTo>
                    <a:lnTo>
                      <a:pt x="1341" y="0"/>
                    </a:lnTo>
                    <a:lnTo>
                      <a:pt x="1344" y="0"/>
                    </a:lnTo>
                    <a:lnTo>
                      <a:pt x="1346" y="0"/>
                    </a:lnTo>
                    <a:lnTo>
                      <a:pt x="1349" y="0"/>
                    </a:lnTo>
                    <a:lnTo>
                      <a:pt x="1351" y="0"/>
                    </a:lnTo>
                    <a:lnTo>
                      <a:pt x="1353" y="0"/>
                    </a:lnTo>
                    <a:lnTo>
                      <a:pt x="1356" y="0"/>
                    </a:lnTo>
                    <a:lnTo>
                      <a:pt x="1358" y="0"/>
                    </a:lnTo>
                    <a:lnTo>
                      <a:pt x="1361" y="0"/>
                    </a:lnTo>
                    <a:lnTo>
                      <a:pt x="1363" y="0"/>
                    </a:lnTo>
                    <a:lnTo>
                      <a:pt x="1366" y="0"/>
                    </a:lnTo>
                    <a:lnTo>
                      <a:pt x="1368" y="0"/>
                    </a:lnTo>
                    <a:lnTo>
                      <a:pt x="1370" y="0"/>
                    </a:lnTo>
                    <a:lnTo>
                      <a:pt x="1373" y="0"/>
                    </a:lnTo>
                    <a:lnTo>
                      <a:pt x="1375" y="0"/>
                    </a:lnTo>
                    <a:lnTo>
                      <a:pt x="1378" y="0"/>
                    </a:lnTo>
                    <a:lnTo>
                      <a:pt x="1380" y="0"/>
                    </a:lnTo>
                    <a:lnTo>
                      <a:pt x="1382" y="0"/>
                    </a:lnTo>
                    <a:lnTo>
                      <a:pt x="1385" y="0"/>
                    </a:lnTo>
                    <a:lnTo>
                      <a:pt x="1387" y="0"/>
                    </a:lnTo>
                    <a:lnTo>
                      <a:pt x="1390" y="0"/>
                    </a:lnTo>
                    <a:lnTo>
                      <a:pt x="1392" y="0"/>
                    </a:lnTo>
                    <a:lnTo>
                      <a:pt x="1394" y="0"/>
                    </a:lnTo>
                    <a:lnTo>
                      <a:pt x="1397" y="0"/>
                    </a:lnTo>
                    <a:lnTo>
                      <a:pt x="1399" y="0"/>
                    </a:lnTo>
                    <a:lnTo>
                      <a:pt x="1402" y="0"/>
                    </a:lnTo>
                    <a:lnTo>
                      <a:pt x="1404" y="0"/>
                    </a:lnTo>
                    <a:lnTo>
                      <a:pt x="1407" y="0"/>
                    </a:lnTo>
                    <a:lnTo>
                      <a:pt x="1409" y="0"/>
                    </a:lnTo>
                    <a:lnTo>
                      <a:pt x="1411" y="0"/>
                    </a:lnTo>
                    <a:lnTo>
                      <a:pt x="1414" y="0"/>
                    </a:lnTo>
                    <a:lnTo>
                      <a:pt x="1416" y="0"/>
                    </a:lnTo>
                    <a:lnTo>
                      <a:pt x="1419" y="0"/>
                    </a:lnTo>
                    <a:lnTo>
                      <a:pt x="1421" y="0"/>
                    </a:lnTo>
                    <a:lnTo>
                      <a:pt x="1423" y="0"/>
                    </a:lnTo>
                    <a:lnTo>
                      <a:pt x="1426" y="0"/>
                    </a:lnTo>
                    <a:lnTo>
                      <a:pt x="1428" y="0"/>
                    </a:lnTo>
                    <a:lnTo>
                      <a:pt x="1431" y="0"/>
                    </a:lnTo>
                    <a:lnTo>
                      <a:pt x="1433" y="0"/>
                    </a:lnTo>
                    <a:lnTo>
                      <a:pt x="1436" y="0"/>
                    </a:lnTo>
                    <a:lnTo>
                      <a:pt x="1438" y="0"/>
                    </a:lnTo>
                    <a:lnTo>
                      <a:pt x="1440" y="0"/>
                    </a:lnTo>
                    <a:lnTo>
                      <a:pt x="1443" y="0"/>
                    </a:lnTo>
                    <a:lnTo>
                      <a:pt x="1445" y="0"/>
                    </a:lnTo>
                    <a:lnTo>
                      <a:pt x="1448" y="0"/>
                    </a:lnTo>
                    <a:lnTo>
                      <a:pt x="1450" y="0"/>
                    </a:lnTo>
                    <a:lnTo>
                      <a:pt x="1452" y="0"/>
                    </a:lnTo>
                    <a:lnTo>
                      <a:pt x="1455" y="0"/>
                    </a:lnTo>
                    <a:lnTo>
                      <a:pt x="1457" y="0"/>
                    </a:lnTo>
                    <a:lnTo>
                      <a:pt x="1460" y="0"/>
                    </a:lnTo>
                    <a:lnTo>
                      <a:pt x="1462" y="0"/>
                    </a:lnTo>
                    <a:lnTo>
                      <a:pt x="1464" y="0"/>
                    </a:lnTo>
                    <a:lnTo>
                      <a:pt x="1467" y="0"/>
                    </a:lnTo>
                    <a:lnTo>
                      <a:pt x="1469" y="0"/>
                    </a:lnTo>
                    <a:lnTo>
                      <a:pt x="1472" y="0"/>
                    </a:lnTo>
                    <a:lnTo>
                      <a:pt x="1474" y="0"/>
                    </a:lnTo>
                    <a:lnTo>
                      <a:pt x="1477" y="0"/>
                    </a:lnTo>
                    <a:lnTo>
                      <a:pt x="1479" y="0"/>
                    </a:lnTo>
                    <a:lnTo>
                      <a:pt x="1481" y="0"/>
                    </a:lnTo>
                    <a:lnTo>
                      <a:pt x="1484" y="0"/>
                    </a:lnTo>
                    <a:lnTo>
                      <a:pt x="1486" y="0"/>
                    </a:lnTo>
                    <a:lnTo>
                      <a:pt x="1489" y="0"/>
                    </a:lnTo>
                    <a:lnTo>
                      <a:pt x="1491" y="0"/>
                    </a:lnTo>
                    <a:lnTo>
                      <a:pt x="1493" y="0"/>
                    </a:lnTo>
                    <a:lnTo>
                      <a:pt x="1496" y="0"/>
                    </a:lnTo>
                    <a:lnTo>
                      <a:pt x="1498" y="0"/>
                    </a:lnTo>
                    <a:lnTo>
                      <a:pt x="1501" y="0"/>
                    </a:lnTo>
                    <a:lnTo>
                      <a:pt x="1503" y="0"/>
                    </a:lnTo>
                    <a:lnTo>
                      <a:pt x="1505" y="0"/>
                    </a:lnTo>
                    <a:lnTo>
                      <a:pt x="1508" y="0"/>
                    </a:lnTo>
                    <a:lnTo>
                      <a:pt x="1510" y="0"/>
                    </a:lnTo>
                    <a:lnTo>
                      <a:pt x="1513" y="0"/>
                    </a:lnTo>
                    <a:lnTo>
                      <a:pt x="1515" y="0"/>
                    </a:lnTo>
                    <a:lnTo>
                      <a:pt x="1518" y="0"/>
                    </a:lnTo>
                    <a:lnTo>
                      <a:pt x="1520" y="0"/>
                    </a:lnTo>
                    <a:lnTo>
                      <a:pt x="1522" y="0"/>
                    </a:lnTo>
                    <a:lnTo>
                      <a:pt x="1525" y="0"/>
                    </a:lnTo>
                    <a:lnTo>
                      <a:pt x="1527" y="0"/>
                    </a:lnTo>
                    <a:lnTo>
                      <a:pt x="1530" y="0"/>
                    </a:lnTo>
                    <a:lnTo>
                      <a:pt x="1532" y="0"/>
                    </a:lnTo>
                    <a:lnTo>
                      <a:pt x="1534" y="0"/>
                    </a:lnTo>
                    <a:lnTo>
                      <a:pt x="1537" y="0"/>
                    </a:lnTo>
                    <a:lnTo>
                      <a:pt x="1539" y="0"/>
                    </a:lnTo>
                    <a:lnTo>
                      <a:pt x="1542" y="0"/>
                    </a:lnTo>
                    <a:lnTo>
                      <a:pt x="1544" y="0"/>
                    </a:lnTo>
                    <a:lnTo>
                      <a:pt x="1546" y="0"/>
                    </a:lnTo>
                    <a:lnTo>
                      <a:pt x="1549" y="0"/>
                    </a:lnTo>
                    <a:lnTo>
                      <a:pt x="1551" y="0"/>
                    </a:lnTo>
                    <a:lnTo>
                      <a:pt x="1554" y="0"/>
                    </a:lnTo>
                    <a:lnTo>
                      <a:pt x="1556" y="0"/>
                    </a:lnTo>
                    <a:lnTo>
                      <a:pt x="1559" y="0"/>
                    </a:lnTo>
                    <a:lnTo>
                      <a:pt x="1561" y="0"/>
                    </a:lnTo>
                    <a:lnTo>
                      <a:pt x="1563" y="0"/>
                    </a:lnTo>
                    <a:lnTo>
                      <a:pt x="1566" y="0"/>
                    </a:lnTo>
                    <a:lnTo>
                      <a:pt x="1568" y="0"/>
                    </a:lnTo>
                    <a:lnTo>
                      <a:pt x="1571" y="0"/>
                    </a:lnTo>
                    <a:lnTo>
                      <a:pt x="1573" y="0"/>
                    </a:lnTo>
                    <a:lnTo>
                      <a:pt x="1575" y="0"/>
                    </a:lnTo>
                    <a:lnTo>
                      <a:pt x="1578" y="0"/>
                    </a:lnTo>
                    <a:lnTo>
                      <a:pt x="1580" y="0"/>
                    </a:lnTo>
                    <a:lnTo>
                      <a:pt x="1583" y="0"/>
                    </a:lnTo>
                    <a:lnTo>
                      <a:pt x="1585" y="0"/>
                    </a:lnTo>
                    <a:lnTo>
                      <a:pt x="1588" y="0"/>
                    </a:lnTo>
                    <a:lnTo>
                      <a:pt x="1590" y="0"/>
                    </a:lnTo>
                    <a:lnTo>
                      <a:pt x="1592" y="0"/>
                    </a:lnTo>
                    <a:lnTo>
                      <a:pt x="1595" y="0"/>
                    </a:lnTo>
                    <a:lnTo>
                      <a:pt x="1597" y="0"/>
                    </a:lnTo>
                    <a:lnTo>
                      <a:pt x="1600" y="0"/>
                    </a:lnTo>
                    <a:lnTo>
                      <a:pt x="1602" y="0"/>
                    </a:lnTo>
                    <a:lnTo>
                      <a:pt x="1604" y="0"/>
                    </a:lnTo>
                    <a:lnTo>
                      <a:pt x="1607" y="0"/>
                    </a:lnTo>
                    <a:lnTo>
                      <a:pt x="1609" y="0"/>
                    </a:lnTo>
                    <a:lnTo>
                      <a:pt x="1612" y="0"/>
                    </a:lnTo>
                    <a:lnTo>
                      <a:pt x="1614" y="0"/>
                    </a:lnTo>
                    <a:lnTo>
                      <a:pt x="1616" y="0"/>
                    </a:lnTo>
                    <a:lnTo>
                      <a:pt x="1619" y="0"/>
                    </a:lnTo>
                    <a:lnTo>
                      <a:pt x="1621" y="0"/>
                    </a:lnTo>
                    <a:lnTo>
                      <a:pt x="1624" y="0"/>
                    </a:lnTo>
                    <a:lnTo>
                      <a:pt x="1626" y="0"/>
                    </a:lnTo>
                    <a:lnTo>
                      <a:pt x="1629" y="0"/>
                    </a:lnTo>
                    <a:lnTo>
                      <a:pt x="1631" y="0"/>
                    </a:lnTo>
                    <a:lnTo>
                      <a:pt x="1633" y="0"/>
                    </a:lnTo>
                    <a:lnTo>
                      <a:pt x="1636" y="0"/>
                    </a:lnTo>
                    <a:lnTo>
                      <a:pt x="1638" y="0"/>
                    </a:lnTo>
                    <a:lnTo>
                      <a:pt x="1641" y="0"/>
                    </a:lnTo>
                    <a:lnTo>
                      <a:pt x="1643" y="0"/>
                    </a:lnTo>
                    <a:lnTo>
                      <a:pt x="1645" y="0"/>
                    </a:lnTo>
                    <a:lnTo>
                      <a:pt x="1648" y="0"/>
                    </a:lnTo>
                    <a:lnTo>
                      <a:pt x="1650" y="0"/>
                    </a:lnTo>
                    <a:lnTo>
                      <a:pt x="1653" y="0"/>
                    </a:lnTo>
                    <a:lnTo>
                      <a:pt x="1655" y="0"/>
                    </a:lnTo>
                    <a:lnTo>
                      <a:pt x="1657" y="0"/>
                    </a:lnTo>
                    <a:lnTo>
                      <a:pt x="1660" y="0"/>
                    </a:lnTo>
                    <a:lnTo>
                      <a:pt x="1662" y="0"/>
                    </a:lnTo>
                    <a:lnTo>
                      <a:pt x="1665" y="0"/>
                    </a:lnTo>
                    <a:lnTo>
                      <a:pt x="1667" y="0"/>
                    </a:lnTo>
                    <a:lnTo>
                      <a:pt x="1670" y="0"/>
                    </a:lnTo>
                    <a:lnTo>
                      <a:pt x="1672" y="0"/>
                    </a:lnTo>
                    <a:lnTo>
                      <a:pt x="1674" y="0"/>
                    </a:lnTo>
                    <a:lnTo>
                      <a:pt x="1677" y="0"/>
                    </a:lnTo>
                    <a:lnTo>
                      <a:pt x="1679" y="0"/>
                    </a:lnTo>
                    <a:lnTo>
                      <a:pt x="1682" y="0"/>
                    </a:lnTo>
                    <a:lnTo>
                      <a:pt x="1684" y="0"/>
                    </a:lnTo>
                    <a:lnTo>
                      <a:pt x="1686" y="0"/>
                    </a:lnTo>
                    <a:lnTo>
                      <a:pt x="1689" y="0"/>
                    </a:lnTo>
                    <a:lnTo>
                      <a:pt x="1691" y="0"/>
                    </a:lnTo>
                    <a:lnTo>
                      <a:pt x="1694" y="0"/>
                    </a:lnTo>
                    <a:lnTo>
                      <a:pt x="1696" y="0"/>
                    </a:lnTo>
                    <a:lnTo>
                      <a:pt x="1698" y="0"/>
                    </a:lnTo>
                    <a:lnTo>
                      <a:pt x="1701" y="0"/>
                    </a:lnTo>
                    <a:lnTo>
                      <a:pt x="1703" y="0"/>
                    </a:lnTo>
                    <a:lnTo>
                      <a:pt x="1706" y="0"/>
                    </a:lnTo>
                    <a:lnTo>
                      <a:pt x="1708" y="0"/>
                    </a:lnTo>
                    <a:lnTo>
                      <a:pt x="1711" y="0"/>
                    </a:lnTo>
                    <a:lnTo>
                      <a:pt x="1713" y="0"/>
                    </a:lnTo>
                    <a:lnTo>
                      <a:pt x="1715" y="0"/>
                    </a:lnTo>
                    <a:lnTo>
                      <a:pt x="1718" y="0"/>
                    </a:lnTo>
                    <a:lnTo>
                      <a:pt x="1720" y="0"/>
                    </a:lnTo>
                    <a:lnTo>
                      <a:pt x="1723" y="0"/>
                    </a:lnTo>
                    <a:lnTo>
                      <a:pt x="1725" y="0"/>
                    </a:lnTo>
                    <a:lnTo>
                      <a:pt x="1727" y="0"/>
                    </a:lnTo>
                    <a:lnTo>
                      <a:pt x="1730" y="0"/>
                    </a:lnTo>
                    <a:lnTo>
                      <a:pt x="1732" y="0"/>
                    </a:lnTo>
                    <a:lnTo>
                      <a:pt x="1735" y="0"/>
                    </a:lnTo>
                    <a:lnTo>
                      <a:pt x="1737" y="0"/>
                    </a:lnTo>
                    <a:lnTo>
                      <a:pt x="1740" y="0"/>
                    </a:lnTo>
                    <a:lnTo>
                      <a:pt x="1742" y="0"/>
                    </a:lnTo>
                    <a:lnTo>
                      <a:pt x="1744" y="0"/>
                    </a:lnTo>
                    <a:lnTo>
                      <a:pt x="1747" y="0"/>
                    </a:lnTo>
                    <a:lnTo>
                      <a:pt x="1749" y="0"/>
                    </a:lnTo>
                    <a:lnTo>
                      <a:pt x="1752" y="0"/>
                    </a:lnTo>
                    <a:lnTo>
                      <a:pt x="1754" y="0"/>
                    </a:lnTo>
                    <a:lnTo>
                      <a:pt x="1756" y="0"/>
                    </a:lnTo>
                    <a:lnTo>
                      <a:pt x="1759" y="0"/>
                    </a:lnTo>
                    <a:lnTo>
                      <a:pt x="1761" y="0"/>
                    </a:lnTo>
                    <a:lnTo>
                      <a:pt x="1764" y="0"/>
                    </a:lnTo>
                    <a:lnTo>
                      <a:pt x="1766" y="0"/>
                    </a:lnTo>
                    <a:lnTo>
                      <a:pt x="1768" y="0"/>
                    </a:lnTo>
                    <a:lnTo>
                      <a:pt x="1771" y="0"/>
                    </a:lnTo>
                    <a:lnTo>
                      <a:pt x="1773" y="0"/>
                    </a:lnTo>
                    <a:lnTo>
                      <a:pt x="1776" y="0"/>
                    </a:lnTo>
                    <a:lnTo>
                      <a:pt x="1778" y="0"/>
                    </a:lnTo>
                    <a:lnTo>
                      <a:pt x="1781" y="0"/>
                    </a:lnTo>
                    <a:lnTo>
                      <a:pt x="1783" y="0"/>
                    </a:lnTo>
                    <a:lnTo>
                      <a:pt x="1785" y="0"/>
                    </a:lnTo>
                    <a:lnTo>
                      <a:pt x="1788" y="0"/>
                    </a:lnTo>
                    <a:lnTo>
                      <a:pt x="1790" y="0"/>
                    </a:lnTo>
                    <a:lnTo>
                      <a:pt x="1793" y="0"/>
                    </a:lnTo>
                    <a:lnTo>
                      <a:pt x="1795" y="0"/>
                    </a:lnTo>
                    <a:lnTo>
                      <a:pt x="1797" y="0"/>
                    </a:lnTo>
                    <a:lnTo>
                      <a:pt x="1800" y="0"/>
                    </a:lnTo>
                    <a:lnTo>
                      <a:pt x="1802" y="0"/>
                    </a:lnTo>
                    <a:lnTo>
                      <a:pt x="1805" y="0"/>
                    </a:lnTo>
                    <a:lnTo>
                      <a:pt x="1807" y="0"/>
                    </a:lnTo>
                    <a:lnTo>
                      <a:pt x="1809" y="0"/>
                    </a:lnTo>
                    <a:lnTo>
                      <a:pt x="1812" y="0"/>
                    </a:lnTo>
                    <a:lnTo>
                      <a:pt x="1814" y="0"/>
                    </a:lnTo>
                    <a:lnTo>
                      <a:pt x="1817" y="0"/>
                    </a:lnTo>
                    <a:lnTo>
                      <a:pt x="1819" y="0"/>
                    </a:lnTo>
                    <a:lnTo>
                      <a:pt x="1822" y="0"/>
                    </a:lnTo>
                    <a:lnTo>
                      <a:pt x="1824" y="0"/>
                    </a:lnTo>
                    <a:lnTo>
                      <a:pt x="1826" y="0"/>
                    </a:lnTo>
                    <a:lnTo>
                      <a:pt x="1829" y="0"/>
                    </a:lnTo>
                    <a:lnTo>
                      <a:pt x="1831" y="0"/>
                    </a:lnTo>
                    <a:lnTo>
                      <a:pt x="1834" y="0"/>
                    </a:lnTo>
                    <a:lnTo>
                      <a:pt x="1836" y="0"/>
                    </a:lnTo>
                    <a:lnTo>
                      <a:pt x="1838" y="0"/>
                    </a:lnTo>
                    <a:lnTo>
                      <a:pt x="1841" y="0"/>
                    </a:lnTo>
                    <a:lnTo>
                      <a:pt x="1843" y="0"/>
                    </a:lnTo>
                    <a:lnTo>
                      <a:pt x="1846" y="0"/>
                    </a:lnTo>
                    <a:lnTo>
                      <a:pt x="1848" y="0"/>
                    </a:lnTo>
                    <a:lnTo>
                      <a:pt x="1851" y="0"/>
                    </a:lnTo>
                    <a:lnTo>
                      <a:pt x="1853" y="0"/>
                    </a:lnTo>
                    <a:lnTo>
                      <a:pt x="1855" y="0"/>
                    </a:lnTo>
                    <a:lnTo>
                      <a:pt x="1858" y="0"/>
                    </a:lnTo>
                    <a:lnTo>
                      <a:pt x="1860" y="0"/>
                    </a:lnTo>
                    <a:lnTo>
                      <a:pt x="1863" y="0"/>
                    </a:lnTo>
                    <a:lnTo>
                      <a:pt x="1865" y="0"/>
                    </a:lnTo>
                    <a:lnTo>
                      <a:pt x="1867" y="0"/>
                    </a:lnTo>
                    <a:lnTo>
                      <a:pt x="1870" y="0"/>
                    </a:lnTo>
                    <a:lnTo>
                      <a:pt x="1872" y="0"/>
                    </a:lnTo>
                    <a:lnTo>
                      <a:pt x="1875" y="0"/>
                    </a:lnTo>
                    <a:lnTo>
                      <a:pt x="1877" y="0"/>
                    </a:lnTo>
                    <a:lnTo>
                      <a:pt x="1879" y="0"/>
                    </a:lnTo>
                    <a:lnTo>
                      <a:pt x="1882" y="0"/>
                    </a:lnTo>
                    <a:lnTo>
                      <a:pt x="1884" y="0"/>
                    </a:lnTo>
                    <a:lnTo>
                      <a:pt x="1887" y="0"/>
                    </a:lnTo>
                    <a:lnTo>
                      <a:pt x="1889" y="0"/>
                    </a:lnTo>
                    <a:lnTo>
                      <a:pt x="1892" y="0"/>
                    </a:lnTo>
                    <a:lnTo>
                      <a:pt x="1894" y="0"/>
                    </a:lnTo>
                    <a:lnTo>
                      <a:pt x="1896" y="0"/>
                    </a:lnTo>
                    <a:lnTo>
                      <a:pt x="1899" y="0"/>
                    </a:lnTo>
                    <a:lnTo>
                      <a:pt x="1901" y="0"/>
                    </a:lnTo>
                    <a:lnTo>
                      <a:pt x="1904" y="0"/>
                    </a:lnTo>
                    <a:lnTo>
                      <a:pt x="1906" y="0"/>
                    </a:lnTo>
                    <a:lnTo>
                      <a:pt x="1908" y="0"/>
                    </a:lnTo>
                    <a:lnTo>
                      <a:pt x="1911" y="0"/>
                    </a:lnTo>
                    <a:lnTo>
                      <a:pt x="1913" y="0"/>
                    </a:lnTo>
                    <a:lnTo>
                      <a:pt x="1916" y="0"/>
                    </a:lnTo>
                    <a:lnTo>
                      <a:pt x="1918" y="0"/>
                    </a:lnTo>
                    <a:lnTo>
                      <a:pt x="1920" y="0"/>
                    </a:lnTo>
                    <a:lnTo>
                      <a:pt x="1923" y="0"/>
                    </a:lnTo>
                    <a:lnTo>
                      <a:pt x="1925" y="0"/>
                    </a:lnTo>
                    <a:lnTo>
                      <a:pt x="1928" y="0"/>
                    </a:lnTo>
                    <a:lnTo>
                      <a:pt x="1930" y="0"/>
                    </a:lnTo>
                    <a:lnTo>
                      <a:pt x="1933" y="0"/>
                    </a:lnTo>
                    <a:lnTo>
                      <a:pt x="1935" y="0"/>
                    </a:lnTo>
                    <a:lnTo>
                      <a:pt x="1937" y="0"/>
                    </a:lnTo>
                    <a:lnTo>
                      <a:pt x="1940" y="0"/>
                    </a:lnTo>
                    <a:lnTo>
                      <a:pt x="1942" y="0"/>
                    </a:lnTo>
                    <a:lnTo>
                      <a:pt x="1945" y="0"/>
                    </a:lnTo>
                    <a:lnTo>
                      <a:pt x="1947" y="0"/>
                    </a:lnTo>
                    <a:lnTo>
                      <a:pt x="1949" y="0"/>
                    </a:lnTo>
                    <a:lnTo>
                      <a:pt x="1952" y="0"/>
                    </a:lnTo>
                    <a:lnTo>
                      <a:pt x="1954" y="0"/>
                    </a:lnTo>
                    <a:lnTo>
                      <a:pt x="1957" y="0"/>
                    </a:lnTo>
                    <a:lnTo>
                      <a:pt x="1959" y="0"/>
                    </a:lnTo>
                    <a:lnTo>
                      <a:pt x="1961" y="0"/>
                    </a:lnTo>
                    <a:lnTo>
                      <a:pt x="1964" y="0"/>
                    </a:lnTo>
                    <a:lnTo>
                      <a:pt x="1966" y="0"/>
                    </a:lnTo>
                    <a:lnTo>
                      <a:pt x="1969" y="0"/>
                    </a:lnTo>
                    <a:lnTo>
                      <a:pt x="1971" y="0"/>
                    </a:lnTo>
                    <a:lnTo>
                      <a:pt x="1974" y="0"/>
                    </a:lnTo>
                    <a:lnTo>
                      <a:pt x="1976" y="0"/>
                    </a:lnTo>
                    <a:lnTo>
                      <a:pt x="1978" y="0"/>
                    </a:lnTo>
                    <a:lnTo>
                      <a:pt x="1981" y="0"/>
                    </a:lnTo>
                    <a:lnTo>
                      <a:pt x="1983" y="0"/>
                    </a:lnTo>
                    <a:lnTo>
                      <a:pt x="1986" y="0"/>
                    </a:lnTo>
                    <a:lnTo>
                      <a:pt x="1988" y="0"/>
                    </a:lnTo>
                    <a:lnTo>
                      <a:pt x="1990" y="0"/>
                    </a:lnTo>
                    <a:lnTo>
                      <a:pt x="1993" y="0"/>
                    </a:lnTo>
                    <a:lnTo>
                      <a:pt x="1995" y="0"/>
                    </a:lnTo>
                    <a:lnTo>
                      <a:pt x="1998" y="0"/>
                    </a:lnTo>
                    <a:lnTo>
                      <a:pt x="2000" y="0"/>
                    </a:lnTo>
                    <a:lnTo>
                      <a:pt x="2003" y="0"/>
                    </a:lnTo>
                    <a:lnTo>
                      <a:pt x="2005" y="0"/>
                    </a:lnTo>
                    <a:lnTo>
                      <a:pt x="2007" y="0"/>
                    </a:lnTo>
                    <a:lnTo>
                      <a:pt x="2010" y="0"/>
                    </a:lnTo>
                    <a:lnTo>
                      <a:pt x="2012" y="0"/>
                    </a:lnTo>
                    <a:lnTo>
                      <a:pt x="2015" y="0"/>
                    </a:lnTo>
                    <a:lnTo>
                      <a:pt x="2017" y="0"/>
                    </a:lnTo>
                  </a:path>
                </a:pathLst>
              </a:custGeom>
              <a:noFill/>
              <a:ln w="11176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9" name="Freeform 14987"/>
              <p:cNvSpPr>
                <a:spLocks/>
              </p:cNvSpPr>
              <p:nvPr/>
            </p:nvSpPr>
            <p:spPr bwMode="auto">
              <a:xfrm>
                <a:off x="553083" y="2110933"/>
                <a:ext cx="2803025" cy="736134"/>
              </a:xfrm>
              <a:custGeom>
                <a:avLst/>
                <a:gdLst>
                  <a:gd name="T0" fmla="*/ 29 w 2017"/>
                  <a:gd name="T1" fmla="*/ 779 h 825"/>
                  <a:gd name="T2" fmla="*/ 63 w 2017"/>
                  <a:gd name="T3" fmla="*/ 760 h 825"/>
                  <a:gd name="T4" fmla="*/ 96 w 2017"/>
                  <a:gd name="T5" fmla="*/ 726 h 825"/>
                  <a:gd name="T6" fmla="*/ 130 w 2017"/>
                  <a:gd name="T7" fmla="*/ 666 h 825"/>
                  <a:gd name="T8" fmla="*/ 164 w 2017"/>
                  <a:gd name="T9" fmla="*/ 485 h 825"/>
                  <a:gd name="T10" fmla="*/ 198 w 2017"/>
                  <a:gd name="T11" fmla="*/ 436 h 825"/>
                  <a:gd name="T12" fmla="*/ 232 w 2017"/>
                  <a:gd name="T13" fmla="*/ 625 h 825"/>
                  <a:gd name="T14" fmla="*/ 265 w 2017"/>
                  <a:gd name="T15" fmla="*/ 497 h 825"/>
                  <a:gd name="T16" fmla="*/ 299 w 2017"/>
                  <a:gd name="T17" fmla="*/ 543 h 825"/>
                  <a:gd name="T18" fmla="*/ 333 w 2017"/>
                  <a:gd name="T19" fmla="*/ 613 h 825"/>
                  <a:gd name="T20" fmla="*/ 367 w 2017"/>
                  <a:gd name="T21" fmla="*/ 719 h 825"/>
                  <a:gd name="T22" fmla="*/ 400 w 2017"/>
                  <a:gd name="T23" fmla="*/ 736 h 825"/>
                  <a:gd name="T24" fmla="*/ 434 w 2017"/>
                  <a:gd name="T25" fmla="*/ 738 h 825"/>
                  <a:gd name="T26" fmla="*/ 468 w 2017"/>
                  <a:gd name="T27" fmla="*/ 738 h 825"/>
                  <a:gd name="T28" fmla="*/ 502 w 2017"/>
                  <a:gd name="T29" fmla="*/ 733 h 825"/>
                  <a:gd name="T30" fmla="*/ 536 w 2017"/>
                  <a:gd name="T31" fmla="*/ 726 h 825"/>
                  <a:gd name="T32" fmla="*/ 569 w 2017"/>
                  <a:gd name="T33" fmla="*/ 711 h 825"/>
                  <a:gd name="T34" fmla="*/ 603 w 2017"/>
                  <a:gd name="T35" fmla="*/ 687 h 825"/>
                  <a:gd name="T36" fmla="*/ 637 w 2017"/>
                  <a:gd name="T37" fmla="*/ 641 h 825"/>
                  <a:gd name="T38" fmla="*/ 671 w 2017"/>
                  <a:gd name="T39" fmla="*/ 504 h 825"/>
                  <a:gd name="T40" fmla="*/ 704 w 2017"/>
                  <a:gd name="T41" fmla="*/ 256 h 825"/>
                  <a:gd name="T42" fmla="*/ 738 w 2017"/>
                  <a:gd name="T43" fmla="*/ 306 h 825"/>
                  <a:gd name="T44" fmla="*/ 772 w 2017"/>
                  <a:gd name="T45" fmla="*/ 379 h 825"/>
                  <a:gd name="T46" fmla="*/ 806 w 2017"/>
                  <a:gd name="T47" fmla="*/ 572 h 825"/>
                  <a:gd name="T48" fmla="*/ 840 w 2017"/>
                  <a:gd name="T49" fmla="*/ 637 h 825"/>
                  <a:gd name="T50" fmla="*/ 873 w 2017"/>
                  <a:gd name="T51" fmla="*/ 596 h 825"/>
                  <a:gd name="T52" fmla="*/ 907 w 2017"/>
                  <a:gd name="T53" fmla="*/ 567 h 825"/>
                  <a:gd name="T54" fmla="*/ 941 w 2017"/>
                  <a:gd name="T55" fmla="*/ 584 h 825"/>
                  <a:gd name="T56" fmla="*/ 975 w 2017"/>
                  <a:gd name="T57" fmla="*/ 526 h 825"/>
                  <a:gd name="T58" fmla="*/ 1008 w 2017"/>
                  <a:gd name="T59" fmla="*/ 615 h 825"/>
                  <a:gd name="T60" fmla="*/ 1042 w 2017"/>
                  <a:gd name="T61" fmla="*/ 678 h 825"/>
                  <a:gd name="T62" fmla="*/ 1076 w 2017"/>
                  <a:gd name="T63" fmla="*/ 646 h 825"/>
                  <a:gd name="T64" fmla="*/ 1110 w 2017"/>
                  <a:gd name="T65" fmla="*/ 391 h 825"/>
                  <a:gd name="T66" fmla="*/ 1144 w 2017"/>
                  <a:gd name="T67" fmla="*/ 446 h 825"/>
                  <a:gd name="T68" fmla="*/ 1177 w 2017"/>
                  <a:gd name="T69" fmla="*/ 521 h 825"/>
                  <a:gd name="T70" fmla="*/ 1211 w 2017"/>
                  <a:gd name="T71" fmla="*/ 543 h 825"/>
                  <a:gd name="T72" fmla="*/ 1245 w 2017"/>
                  <a:gd name="T73" fmla="*/ 497 h 825"/>
                  <a:gd name="T74" fmla="*/ 1279 w 2017"/>
                  <a:gd name="T75" fmla="*/ 376 h 825"/>
                  <a:gd name="T76" fmla="*/ 1312 w 2017"/>
                  <a:gd name="T77" fmla="*/ 34 h 825"/>
                  <a:gd name="T78" fmla="*/ 1346 w 2017"/>
                  <a:gd name="T79" fmla="*/ 236 h 825"/>
                  <a:gd name="T80" fmla="*/ 1380 w 2017"/>
                  <a:gd name="T81" fmla="*/ 448 h 825"/>
                  <a:gd name="T82" fmla="*/ 1414 w 2017"/>
                  <a:gd name="T83" fmla="*/ 538 h 825"/>
                  <a:gd name="T84" fmla="*/ 1448 w 2017"/>
                  <a:gd name="T85" fmla="*/ 552 h 825"/>
                  <a:gd name="T86" fmla="*/ 1481 w 2017"/>
                  <a:gd name="T87" fmla="*/ 576 h 825"/>
                  <a:gd name="T88" fmla="*/ 1515 w 2017"/>
                  <a:gd name="T89" fmla="*/ 668 h 825"/>
                  <a:gd name="T90" fmla="*/ 1549 w 2017"/>
                  <a:gd name="T91" fmla="*/ 699 h 825"/>
                  <a:gd name="T92" fmla="*/ 1583 w 2017"/>
                  <a:gd name="T93" fmla="*/ 723 h 825"/>
                  <a:gd name="T94" fmla="*/ 1616 w 2017"/>
                  <a:gd name="T95" fmla="*/ 740 h 825"/>
                  <a:gd name="T96" fmla="*/ 1650 w 2017"/>
                  <a:gd name="T97" fmla="*/ 755 h 825"/>
                  <a:gd name="T98" fmla="*/ 1684 w 2017"/>
                  <a:gd name="T99" fmla="*/ 769 h 825"/>
                  <a:gd name="T100" fmla="*/ 1718 w 2017"/>
                  <a:gd name="T101" fmla="*/ 779 h 825"/>
                  <a:gd name="T102" fmla="*/ 1752 w 2017"/>
                  <a:gd name="T103" fmla="*/ 789 h 825"/>
                  <a:gd name="T104" fmla="*/ 1785 w 2017"/>
                  <a:gd name="T105" fmla="*/ 793 h 825"/>
                  <a:gd name="T106" fmla="*/ 1819 w 2017"/>
                  <a:gd name="T107" fmla="*/ 784 h 825"/>
                  <a:gd name="T108" fmla="*/ 1853 w 2017"/>
                  <a:gd name="T109" fmla="*/ 805 h 825"/>
                  <a:gd name="T110" fmla="*/ 1887 w 2017"/>
                  <a:gd name="T111" fmla="*/ 808 h 825"/>
                  <a:gd name="T112" fmla="*/ 1920 w 2017"/>
                  <a:gd name="T113" fmla="*/ 750 h 825"/>
                  <a:gd name="T114" fmla="*/ 1954 w 2017"/>
                  <a:gd name="T115" fmla="*/ 815 h 825"/>
                  <a:gd name="T116" fmla="*/ 1988 w 2017"/>
                  <a:gd name="T117" fmla="*/ 822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825">
                    <a:moveTo>
                      <a:pt x="0" y="791"/>
                    </a:moveTo>
                    <a:lnTo>
                      <a:pt x="0" y="789"/>
                    </a:lnTo>
                    <a:lnTo>
                      <a:pt x="2" y="789"/>
                    </a:lnTo>
                    <a:lnTo>
                      <a:pt x="5" y="789"/>
                    </a:lnTo>
                    <a:lnTo>
                      <a:pt x="7" y="786"/>
                    </a:lnTo>
                    <a:lnTo>
                      <a:pt x="10" y="786"/>
                    </a:lnTo>
                    <a:lnTo>
                      <a:pt x="12" y="786"/>
                    </a:lnTo>
                    <a:lnTo>
                      <a:pt x="14" y="784"/>
                    </a:lnTo>
                    <a:lnTo>
                      <a:pt x="17" y="784"/>
                    </a:lnTo>
                    <a:lnTo>
                      <a:pt x="19" y="784"/>
                    </a:lnTo>
                    <a:lnTo>
                      <a:pt x="22" y="781"/>
                    </a:lnTo>
                    <a:lnTo>
                      <a:pt x="24" y="781"/>
                    </a:lnTo>
                    <a:lnTo>
                      <a:pt x="26" y="779"/>
                    </a:lnTo>
                    <a:lnTo>
                      <a:pt x="29" y="779"/>
                    </a:lnTo>
                    <a:lnTo>
                      <a:pt x="31" y="777"/>
                    </a:lnTo>
                    <a:lnTo>
                      <a:pt x="34" y="777"/>
                    </a:lnTo>
                    <a:lnTo>
                      <a:pt x="36" y="777"/>
                    </a:lnTo>
                    <a:lnTo>
                      <a:pt x="39" y="774"/>
                    </a:lnTo>
                    <a:lnTo>
                      <a:pt x="41" y="772"/>
                    </a:lnTo>
                    <a:lnTo>
                      <a:pt x="43" y="772"/>
                    </a:lnTo>
                    <a:lnTo>
                      <a:pt x="46" y="769"/>
                    </a:lnTo>
                    <a:lnTo>
                      <a:pt x="48" y="769"/>
                    </a:lnTo>
                    <a:lnTo>
                      <a:pt x="51" y="767"/>
                    </a:lnTo>
                    <a:lnTo>
                      <a:pt x="53" y="764"/>
                    </a:lnTo>
                    <a:lnTo>
                      <a:pt x="55" y="764"/>
                    </a:lnTo>
                    <a:lnTo>
                      <a:pt x="58" y="762"/>
                    </a:lnTo>
                    <a:lnTo>
                      <a:pt x="60" y="760"/>
                    </a:lnTo>
                    <a:lnTo>
                      <a:pt x="63" y="760"/>
                    </a:lnTo>
                    <a:lnTo>
                      <a:pt x="65" y="757"/>
                    </a:lnTo>
                    <a:lnTo>
                      <a:pt x="67" y="755"/>
                    </a:lnTo>
                    <a:lnTo>
                      <a:pt x="70" y="752"/>
                    </a:lnTo>
                    <a:lnTo>
                      <a:pt x="72" y="750"/>
                    </a:lnTo>
                    <a:lnTo>
                      <a:pt x="75" y="750"/>
                    </a:lnTo>
                    <a:lnTo>
                      <a:pt x="77" y="748"/>
                    </a:lnTo>
                    <a:lnTo>
                      <a:pt x="80" y="745"/>
                    </a:lnTo>
                    <a:lnTo>
                      <a:pt x="82" y="743"/>
                    </a:lnTo>
                    <a:lnTo>
                      <a:pt x="84" y="740"/>
                    </a:lnTo>
                    <a:lnTo>
                      <a:pt x="87" y="738"/>
                    </a:lnTo>
                    <a:lnTo>
                      <a:pt x="89" y="736"/>
                    </a:lnTo>
                    <a:lnTo>
                      <a:pt x="92" y="733"/>
                    </a:lnTo>
                    <a:lnTo>
                      <a:pt x="94" y="728"/>
                    </a:lnTo>
                    <a:lnTo>
                      <a:pt x="96" y="726"/>
                    </a:lnTo>
                    <a:lnTo>
                      <a:pt x="99" y="723"/>
                    </a:lnTo>
                    <a:lnTo>
                      <a:pt x="101" y="721"/>
                    </a:lnTo>
                    <a:lnTo>
                      <a:pt x="104" y="716"/>
                    </a:lnTo>
                    <a:lnTo>
                      <a:pt x="106" y="714"/>
                    </a:lnTo>
                    <a:lnTo>
                      <a:pt x="108" y="709"/>
                    </a:lnTo>
                    <a:lnTo>
                      <a:pt x="111" y="704"/>
                    </a:lnTo>
                    <a:lnTo>
                      <a:pt x="113" y="702"/>
                    </a:lnTo>
                    <a:lnTo>
                      <a:pt x="116" y="697"/>
                    </a:lnTo>
                    <a:lnTo>
                      <a:pt x="118" y="692"/>
                    </a:lnTo>
                    <a:lnTo>
                      <a:pt x="121" y="687"/>
                    </a:lnTo>
                    <a:lnTo>
                      <a:pt x="123" y="682"/>
                    </a:lnTo>
                    <a:lnTo>
                      <a:pt x="125" y="678"/>
                    </a:lnTo>
                    <a:lnTo>
                      <a:pt x="128" y="670"/>
                    </a:lnTo>
                    <a:lnTo>
                      <a:pt x="130" y="666"/>
                    </a:lnTo>
                    <a:lnTo>
                      <a:pt x="133" y="658"/>
                    </a:lnTo>
                    <a:lnTo>
                      <a:pt x="135" y="651"/>
                    </a:lnTo>
                    <a:lnTo>
                      <a:pt x="137" y="641"/>
                    </a:lnTo>
                    <a:lnTo>
                      <a:pt x="140" y="634"/>
                    </a:lnTo>
                    <a:lnTo>
                      <a:pt x="142" y="625"/>
                    </a:lnTo>
                    <a:lnTo>
                      <a:pt x="145" y="615"/>
                    </a:lnTo>
                    <a:lnTo>
                      <a:pt x="147" y="603"/>
                    </a:lnTo>
                    <a:lnTo>
                      <a:pt x="150" y="591"/>
                    </a:lnTo>
                    <a:lnTo>
                      <a:pt x="152" y="576"/>
                    </a:lnTo>
                    <a:lnTo>
                      <a:pt x="154" y="559"/>
                    </a:lnTo>
                    <a:lnTo>
                      <a:pt x="157" y="543"/>
                    </a:lnTo>
                    <a:lnTo>
                      <a:pt x="159" y="526"/>
                    </a:lnTo>
                    <a:lnTo>
                      <a:pt x="162" y="506"/>
                    </a:lnTo>
                    <a:lnTo>
                      <a:pt x="164" y="485"/>
                    </a:lnTo>
                    <a:lnTo>
                      <a:pt x="166" y="465"/>
                    </a:lnTo>
                    <a:lnTo>
                      <a:pt x="169" y="446"/>
                    </a:lnTo>
                    <a:lnTo>
                      <a:pt x="171" y="427"/>
                    </a:lnTo>
                    <a:lnTo>
                      <a:pt x="174" y="410"/>
                    </a:lnTo>
                    <a:lnTo>
                      <a:pt x="176" y="398"/>
                    </a:lnTo>
                    <a:lnTo>
                      <a:pt x="178" y="386"/>
                    </a:lnTo>
                    <a:lnTo>
                      <a:pt x="181" y="379"/>
                    </a:lnTo>
                    <a:lnTo>
                      <a:pt x="183" y="376"/>
                    </a:lnTo>
                    <a:lnTo>
                      <a:pt x="186" y="379"/>
                    </a:lnTo>
                    <a:lnTo>
                      <a:pt x="188" y="383"/>
                    </a:lnTo>
                    <a:lnTo>
                      <a:pt x="191" y="393"/>
                    </a:lnTo>
                    <a:lnTo>
                      <a:pt x="193" y="405"/>
                    </a:lnTo>
                    <a:lnTo>
                      <a:pt x="195" y="420"/>
                    </a:lnTo>
                    <a:lnTo>
                      <a:pt x="198" y="436"/>
                    </a:lnTo>
                    <a:lnTo>
                      <a:pt x="200" y="456"/>
                    </a:lnTo>
                    <a:lnTo>
                      <a:pt x="203" y="477"/>
                    </a:lnTo>
                    <a:lnTo>
                      <a:pt x="205" y="497"/>
                    </a:lnTo>
                    <a:lnTo>
                      <a:pt x="207" y="516"/>
                    </a:lnTo>
                    <a:lnTo>
                      <a:pt x="210" y="533"/>
                    </a:lnTo>
                    <a:lnTo>
                      <a:pt x="212" y="550"/>
                    </a:lnTo>
                    <a:lnTo>
                      <a:pt x="215" y="564"/>
                    </a:lnTo>
                    <a:lnTo>
                      <a:pt x="217" y="576"/>
                    </a:lnTo>
                    <a:lnTo>
                      <a:pt x="219" y="588"/>
                    </a:lnTo>
                    <a:lnTo>
                      <a:pt x="222" y="598"/>
                    </a:lnTo>
                    <a:lnTo>
                      <a:pt x="224" y="608"/>
                    </a:lnTo>
                    <a:lnTo>
                      <a:pt x="227" y="615"/>
                    </a:lnTo>
                    <a:lnTo>
                      <a:pt x="229" y="620"/>
                    </a:lnTo>
                    <a:lnTo>
                      <a:pt x="232" y="625"/>
                    </a:lnTo>
                    <a:lnTo>
                      <a:pt x="234" y="627"/>
                    </a:lnTo>
                    <a:lnTo>
                      <a:pt x="236" y="629"/>
                    </a:lnTo>
                    <a:lnTo>
                      <a:pt x="239" y="629"/>
                    </a:lnTo>
                    <a:lnTo>
                      <a:pt x="241" y="629"/>
                    </a:lnTo>
                    <a:lnTo>
                      <a:pt x="244" y="627"/>
                    </a:lnTo>
                    <a:lnTo>
                      <a:pt x="246" y="622"/>
                    </a:lnTo>
                    <a:lnTo>
                      <a:pt x="248" y="617"/>
                    </a:lnTo>
                    <a:lnTo>
                      <a:pt x="251" y="608"/>
                    </a:lnTo>
                    <a:lnTo>
                      <a:pt x="253" y="596"/>
                    </a:lnTo>
                    <a:lnTo>
                      <a:pt x="256" y="581"/>
                    </a:lnTo>
                    <a:lnTo>
                      <a:pt x="258" y="562"/>
                    </a:lnTo>
                    <a:lnTo>
                      <a:pt x="260" y="543"/>
                    </a:lnTo>
                    <a:lnTo>
                      <a:pt x="263" y="521"/>
                    </a:lnTo>
                    <a:lnTo>
                      <a:pt x="265" y="497"/>
                    </a:lnTo>
                    <a:lnTo>
                      <a:pt x="268" y="477"/>
                    </a:lnTo>
                    <a:lnTo>
                      <a:pt x="270" y="458"/>
                    </a:lnTo>
                    <a:lnTo>
                      <a:pt x="273" y="444"/>
                    </a:lnTo>
                    <a:lnTo>
                      <a:pt x="275" y="434"/>
                    </a:lnTo>
                    <a:lnTo>
                      <a:pt x="277" y="427"/>
                    </a:lnTo>
                    <a:lnTo>
                      <a:pt x="280" y="424"/>
                    </a:lnTo>
                    <a:lnTo>
                      <a:pt x="282" y="429"/>
                    </a:lnTo>
                    <a:lnTo>
                      <a:pt x="285" y="436"/>
                    </a:lnTo>
                    <a:lnTo>
                      <a:pt x="287" y="448"/>
                    </a:lnTo>
                    <a:lnTo>
                      <a:pt x="289" y="465"/>
                    </a:lnTo>
                    <a:lnTo>
                      <a:pt x="292" y="485"/>
                    </a:lnTo>
                    <a:lnTo>
                      <a:pt x="294" y="504"/>
                    </a:lnTo>
                    <a:lnTo>
                      <a:pt x="297" y="523"/>
                    </a:lnTo>
                    <a:lnTo>
                      <a:pt x="299" y="543"/>
                    </a:lnTo>
                    <a:lnTo>
                      <a:pt x="302" y="559"/>
                    </a:lnTo>
                    <a:lnTo>
                      <a:pt x="304" y="576"/>
                    </a:lnTo>
                    <a:lnTo>
                      <a:pt x="306" y="591"/>
                    </a:lnTo>
                    <a:lnTo>
                      <a:pt x="309" y="603"/>
                    </a:lnTo>
                    <a:lnTo>
                      <a:pt x="311" y="613"/>
                    </a:lnTo>
                    <a:lnTo>
                      <a:pt x="314" y="620"/>
                    </a:lnTo>
                    <a:lnTo>
                      <a:pt x="316" y="625"/>
                    </a:lnTo>
                    <a:lnTo>
                      <a:pt x="318" y="627"/>
                    </a:lnTo>
                    <a:lnTo>
                      <a:pt x="321" y="625"/>
                    </a:lnTo>
                    <a:lnTo>
                      <a:pt x="323" y="620"/>
                    </a:lnTo>
                    <a:lnTo>
                      <a:pt x="326" y="617"/>
                    </a:lnTo>
                    <a:lnTo>
                      <a:pt x="328" y="613"/>
                    </a:lnTo>
                    <a:lnTo>
                      <a:pt x="330" y="613"/>
                    </a:lnTo>
                    <a:lnTo>
                      <a:pt x="333" y="613"/>
                    </a:lnTo>
                    <a:lnTo>
                      <a:pt x="335" y="615"/>
                    </a:lnTo>
                    <a:lnTo>
                      <a:pt x="338" y="622"/>
                    </a:lnTo>
                    <a:lnTo>
                      <a:pt x="340" y="632"/>
                    </a:lnTo>
                    <a:lnTo>
                      <a:pt x="343" y="641"/>
                    </a:lnTo>
                    <a:lnTo>
                      <a:pt x="345" y="654"/>
                    </a:lnTo>
                    <a:lnTo>
                      <a:pt x="347" y="666"/>
                    </a:lnTo>
                    <a:lnTo>
                      <a:pt x="350" y="675"/>
                    </a:lnTo>
                    <a:lnTo>
                      <a:pt x="352" y="687"/>
                    </a:lnTo>
                    <a:lnTo>
                      <a:pt x="355" y="695"/>
                    </a:lnTo>
                    <a:lnTo>
                      <a:pt x="357" y="702"/>
                    </a:lnTo>
                    <a:lnTo>
                      <a:pt x="359" y="707"/>
                    </a:lnTo>
                    <a:lnTo>
                      <a:pt x="362" y="711"/>
                    </a:lnTo>
                    <a:lnTo>
                      <a:pt x="364" y="714"/>
                    </a:lnTo>
                    <a:lnTo>
                      <a:pt x="367" y="719"/>
                    </a:lnTo>
                    <a:lnTo>
                      <a:pt x="369" y="721"/>
                    </a:lnTo>
                    <a:lnTo>
                      <a:pt x="371" y="723"/>
                    </a:lnTo>
                    <a:lnTo>
                      <a:pt x="374" y="723"/>
                    </a:lnTo>
                    <a:lnTo>
                      <a:pt x="376" y="726"/>
                    </a:lnTo>
                    <a:lnTo>
                      <a:pt x="379" y="728"/>
                    </a:lnTo>
                    <a:lnTo>
                      <a:pt x="381" y="728"/>
                    </a:lnTo>
                    <a:lnTo>
                      <a:pt x="384" y="731"/>
                    </a:lnTo>
                    <a:lnTo>
                      <a:pt x="386" y="731"/>
                    </a:lnTo>
                    <a:lnTo>
                      <a:pt x="388" y="731"/>
                    </a:lnTo>
                    <a:lnTo>
                      <a:pt x="391" y="733"/>
                    </a:lnTo>
                    <a:lnTo>
                      <a:pt x="393" y="733"/>
                    </a:lnTo>
                    <a:lnTo>
                      <a:pt x="396" y="733"/>
                    </a:lnTo>
                    <a:lnTo>
                      <a:pt x="398" y="733"/>
                    </a:lnTo>
                    <a:lnTo>
                      <a:pt x="400" y="736"/>
                    </a:lnTo>
                    <a:lnTo>
                      <a:pt x="403" y="736"/>
                    </a:lnTo>
                    <a:lnTo>
                      <a:pt x="405" y="736"/>
                    </a:lnTo>
                    <a:lnTo>
                      <a:pt x="408" y="736"/>
                    </a:lnTo>
                    <a:lnTo>
                      <a:pt x="410" y="736"/>
                    </a:lnTo>
                    <a:lnTo>
                      <a:pt x="412" y="738"/>
                    </a:lnTo>
                    <a:lnTo>
                      <a:pt x="415" y="738"/>
                    </a:lnTo>
                    <a:lnTo>
                      <a:pt x="417" y="738"/>
                    </a:lnTo>
                    <a:lnTo>
                      <a:pt x="420" y="738"/>
                    </a:lnTo>
                    <a:lnTo>
                      <a:pt x="422" y="738"/>
                    </a:lnTo>
                    <a:lnTo>
                      <a:pt x="425" y="738"/>
                    </a:lnTo>
                    <a:lnTo>
                      <a:pt x="427" y="738"/>
                    </a:lnTo>
                    <a:lnTo>
                      <a:pt x="429" y="738"/>
                    </a:lnTo>
                    <a:lnTo>
                      <a:pt x="432" y="738"/>
                    </a:lnTo>
                    <a:lnTo>
                      <a:pt x="434" y="738"/>
                    </a:lnTo>
                    <a:lnTo>
                      <a:pt x="437" y="738"/>
                    </a:lnTo>
                    <a:lnTo>
                      <a:pt x="439" y="738"/>
                    </a:lnTo>
                    <a:lnTo>
                      <a:pt x="441" y="738"/>
                    </a:lnTo>
                    <a:lnTo>
                      <a:pt x="444" y="738"/>
                    </a:lnTo>
                    <a:lnTo>
                      <a:pt x="446" y="738"/>
                    </a:lnTo>
                    <a:lnTo>
                      <a:pt x="449" y="738"/>
                    </a:lnTo>
                    <a:lnTo>
                      <a:pt x="451" y="738"/>
                    </a:lnTo>
                    <a:lnTo>
                      <a:pt x="454" y="738"/>
                    </a:lnTo>
                    <a:lnTo>
                      <a:pt x="456" y="738"/>
                    </a:lnTo>
                    <a:lnTo>
                      <a:pt x="458" y="738"/>
                    </a:lnTo>
                    <a:lnTo>
                      <a:pt x="461" y="738"/>
                    </a:lnTo>
                    <a:lnTo>
                      <a:pt x="463" y="738"/>
                    </a:lnTo>
                    <a:lnTo>
                      <a:pt x="466" y="738"/>
                    </a:lnTo>
                    <a:lnTo>
                      <a:pt x="468" y="738"/>
                    </a:lnTo>
                    <a:lnTo>
                      <a:pt x="470" y="738"/>
                    </a:lnTo>
                    <a:lnTo>
                      <a:pt x="473" y="738"/>
                    </a:lnTo>
                    <a:lnTo>
                      <a:pt x="475" y="738"/>
                    </a:lnTo>
                    <a:lnTo>
                      <a:pt x="478" y="738"/>
                    </a:lnTo>
                    <a:lnTo>
                      <a:pt x="480" y="736"/>
                    </a:lnTo>
                    <a:lnTo>
                      <a:pt x="482" y="736"/>
                    </a:lnTo>
                    <a:lnTo>
                      <a:pt x="485" y="736"/>
                    </a:lnTo>
                    <a:lnTo>
                      <a:pt x="487" y="736"/>
                    </a:lnTo>
                    <a:lnTo>
                      <a:pt x="490" y="736"/>
                    </a:lnTo>
                    <a:lnTo>
                      <a:pt x="492" y="736"/>
                    </a:lnTo>
                    <a:lnTo>
                      <a:pt x="495" y="736"/>
                    </a:lnTo>
                    <a:lnTo>
                      <a:pt x="497" y="733"/>
                    </a:lnTo>
                    <a:lnTo>
                      <a:pt x="499" y="733"/>
                    </a:lnTo>
                    <a:lnTo>
                      <a:pt x="502" y="733"/>
                    </a:lnTo>
                    <a:lnTo>
                      <a:pt x="504" y="733"/>
                    </a:lnTo>
                    <a:lnTo>
                      <a:pt x="507" y="733"/>
                    </a:lnTo>
                    <a:lnTo>
                      <a:pt x="509" y="733"/>
                    </a:lnTo>
                    <a:lnTo>
                      <a:pt x="511" y="731"/>
                    </a:lnTo>
                    <a:lnTo>
                      <a:pt x="514" y="731"/>
                    </a:lnTo>
                    <a:lnTo>
                      <a:pt x="516" y="731"/>
                    </a:lnTo>
                    <a:lnTo>
                      <a:pt x="519" y="731"/>
                    </a:lnTo>
                    <a:lnTo>
                      <a:pt x="521" y="728"/>
                    </a:lnTo>
                    <a:lnTo>
                      <a:pt x="523" y="728"/>
                    </a:lnTo>
                    <a:lnTo>
                      <a:pt x="526" y="728"/>
                    </a:lnTo>
                    <a:lnTo>
                      <a:pt x="528" y="728"/>
                    </a:lnTo>
                    <a:lnTo>
                      <a:pt x="531" y="726"/>
                    </a:lnTo>
                    <a:lnTo>
                      <a:pt x="533" y="726"/>
                    </a:lnTo>
                    <a:lnTo>
                      <a:pt x="536" y="726"/>
                    </a:lnTo>
                    <a:lnTo>
                      <a:pt x="538" y="723"/>
                    </a:lnTo>
                    <a:lnTo>
                      <a:pt x="540" y="723"/>
                    </a:lnTo>
                    <a:lnTo>
                      <a:pt x="543" y="723"/>
                    </a:lnTo>
                    <a:lnTo>
                      <a:pt x="545" y="721"/>
                    </a:lnTo>
                    <a:lnTo>
                      <a:pt x="548" y="721"/>
                    </a:lnTo>
                    <a:lnTo>
                      <a:pt x="550" y="721"/>
                    </a:lnTo>
                    <a:lnTo>
                      <a:pt x="552" y="719"/>
                    </a:lnTo>
                    <a:lnTo>
                      <a:pt x="555" y="719"/>
                    </a:lnTo>
                    <a:lnTo>
                      <a:pt x="557" y="716"/>
                    </a:lnTo>
                    <a:lnTo>
                      <a:pt x="560" y="716"/>
                    </a:lnTo>
                    <a:lnTo>
                      <a:pt x="562" y="714"/>
                    </a:lnTo>
                    <a:lnTo>
                      <a:pt x="564" y="714"/>
                    </a:lnTo>
                    <a:lnTo>
                      <a:pt x="567" y="711"/>
                    </a:lnTo>
                    <a:lnTo>
                      <a:pt x="569" y="711"/>
                    </a:lnTo>
                    <a:lnTo>
                      <a:pt x="572" y="709"/>
                    </a:lnTo>
                    <a:lnTo>
                      <a:pt x="574" y="709"/>
                    </a:lnTo>
                    <a:lnTo>
                      <a:pt x="577" y="707"/>
                    </a:lnTo>
                    <a:lnTo>
                      <a:pt x="579" y="707"/>
                    </a:lnTo>
                    <a:lnTo>
                      <a:pt x="581" y="704"/>
                    </a:lnTo>
                    <a:lnTo>
                      <a:pt x="584" y="702"/>
                    </a:lnTo>
                    <a:lnTo>
                      <a:pt x="586" y="702"/>
                    </a:lnTo>
                    <a:lnTo>
                      <a:pt x="589" y="699"/>
                    </a:lnTo>
                    <a:lnTo>
                      <a:pt x="591" y="697"/>
                    </a:lnTo>
                    <a:lnTo>
                      <a:pt x="593" y="695"/>
                    </a:lnTo>
                    <a:lnTo>
                      <a:pt x="596" y="695"/>
                    </a:lnTo>
                    <a:lnTo>
                      <a:pt x="598" y="692"/>
                    </a:lnTo>
                    <a:lnTo>
                      <a:pt x="601" y="690"/>
                    </a:lnTo>
                    <a:lnTo>
                      <a:pt x="603" y="687"/>
                    </a:lnTo>
                    <a:lnTo>
                      <a:pt x="606" y="685"/>
                    </a:lnTo>
                    <a:lnTo>
                      <a:pt x="608" y="682"/>
                    </a:lnTo>
                    <a:lnTo>
                      <a:pt x="610" y="680"/>
                    </a:lnTo>
                    <a:lnTo>
                      <a:pt x="613" y="678"/>
                    </a:lnTo>
                    <a:lnTo>
                      <a:pt x="615" y="675"/>
                    </a:lnTo>
                    <a:lnTo>
                      <a:pt x="618" y="673"/>
                    </a:lnTo>
                    <a:lnTo>
                      <a:pt x="620" y="668"/>
                    </a:lnTo>
                    <a:lnTo>
                      <a:pt x="622" y="666"/>
                    </a:lnTo>
                    <a:lnTo>
                      <a:pt x="625" y="663"/>
                    </a:lnTo>
                    <a:lnTo>
                      <a:pt x="627" y="658"/>
                    </a:lnTo>
                    <a:lnTo>
                      <a:pt x="630" y="654"/>
                    </a:lnTo>
                    <a:lnTo>
                      <a:pt x="632" y="651"/>
                    </a:lnTo>
                    <a:lnTo>
                      <a:pt x="634" y="646"/>
                    </a:lnTo>
                    <a:lnTo>
                      <a:pt x="637" y="641"/>
                    </a:lnTo>
                    <a:lnTo>
                      <a:pt x="639" y="637"/>
                    </a:lnTo>
                    <a:lnTo>
                      <a:pt x="642" y="632"/>
                    </a:lnTo>
                    <a:lnTo>
                      <a:pt x="644" y="627"/>
                    </a:lnTo>
                    <a:lnTo>
                      <a:pt x="647" y="622"/>
                    </a:lnTo>
                    <a:lnTo>
                      <a:pt x="649" y="615"/>
                    </a:lnTo>
                    <a:lnTo>
                      <a:pt x="651" y="608"/>
                    </a:lnTo>
                    <a:lnTo>
                      <a:pt x="654" y="600"/>
                    </a:lnTo>
                    <a:lnTo>
                      <a:pt x="656" y="593"/>
                    </a:lnTo>
                    <a:lnTo>
                      <a:pt x="659" y="584"/>
                    </a:lnTo>
                    <a:lnTo>
                      <a:pt x="661" y="572"/>
                    </a:lnTo>
                    <a:lnTo>
                      <a:pt x="663" y="559"/>
                    </a:lnTo>
                    <a:lnTo>
                      <a:pt x="666" y="543"/>
                    </a:lnTo>
                    <a:lnTo>
                      <a:pt x="668" y="526"/>
                    </a:lnTo>
                    <a:lnTo>
                      <a:pt x="671" y="504"/>
                    </a:lnTo>
                    <a:lnTo>
                      <a:pt x="673" y="482"/>
                    </a:lnTo>
                    <a:lnTo>
                      <a:pt x="675" y="458"/>
                    </a:lnTo>
                    <a:lnTo>
                      <a:pt x="678" y="432"/>
                    </a:lnTo>
                    <a:lnTo>
                      <a:pt x="680" y="410"/>
                    </a:lnTo>
                    <a:lnTo>
                      <a:pt x="683" y="388"/>
                    </a:lnTo>
                    <a:lnTo>
                      <a:pt x="685" y="371"/>
                    </a:lnTo>
                    <a:lnTo>
                      <a:pt x="688" y="357"/>
                    </a:lnTo>
                    <a:lnTo>
                      <a:pt x="690" y="345"/>
                    </a:lnTo>
                    <a:lnTo>
                      <a:pt x="692" y="335"/>
                    </a:lnTo>
                    <a:lnTo>
                      <a:pt x="695" y="325"/>
                    </a:lnTo>
                    <a:lnTo>
                      <a:pt x="697" y="313"/>
                    </a:lnTo>
                    <a:lnTo>
                      <a:pt x="700" y="299"/>
                    </a:lnTo>
                    <a:lnTo>
                      <a:pt x="702" y="280"/>
                    </a:lnTo>
                    <a:lnTo>
                      <a:pt x="704" y="256"/>
                    </a:lnTo>
                    <a:lnTo>
                      <a:pt x="707" y="231"/>
                    </a:lnTo>
                    <a:lnTo>
                      <a:pt x="709" y="210"/>
                    </a:lnTo>
                    <a:lnTo>
                      <a:pt x="712" y="193"/>
                    </a:lnTo>
                    <a:lnTo>
                      <a:pt x="714" y="178"/>
                    </a:lnTo>
                    <a:lnTo>
                      <a:pt x="717" y="171"/>
                    </a:lnTo>
                    <a:lnTo>
                      <a:pt x="719" y="169"/>
                    </a:lnTo>
                    <a:lnTo>
                      <a:pt x="721" y="171"/>
                    </a:lnTo>
                    <a:lnTo>
                      <a:pt x="724" y="181"/>
                    </a:lnTo>
                    <a:lnTo>
                      <a:pt x="726" y="193"/>
                    </a:lnTo>
                    <a:lnTo>
                      <a:pt x="729" y="210"/>
                    </a:lnTo>
                    <a:lnTo>
                      <a:pt x="731" y="231"/>
                    </a:lnTo>
                    <a:lnTo>
                      <a:pt x="733" y="256"/>
                    </a:lnTo>
                    <a:lnTo>
                      <a:pt x="736" y="282"/>
                    </a:lnTo>
                    <a:lnTo>
                      <a:pt x="738" y="306"/>
                    </a:lnTo>
                    <a:lnTo>
                      <a:pt x="741" y="330"/>
                    </a:lnTo>
                    <a:lnTo>
                      <a:pt x="743" y="352"/>
                    </a:lnTo>
                    <a:lnTo>
                      <a:pt x="745" y="369"/>
                    </a:lnTo>
                    <a:lnTo>
                      <a:pt x="748" y="386"/>
                    </a:lnTo>
                    <a:lnTo>
                      <a:pt x="750" y="398"/>
                    </a:lnTo>
                    <a:lnTo>
                      <a:pt x="753" y="407"/>
                    </a:lnTo>
                    <a:lnTo>
                      <a:pt x="755" y="412"/>
                    </a:lnTo>
                    <a:lnTo>
                      <a:pt x="758" y="412"/>
                    </a:lnTo>
                    <a:lnTo>
                      <a:pt x="760" y="407"/>
                    </a:lnTo>
                    <a:lnTo>
                      <a:pt x="762" y="400"/>
                    </a:lnTo>
                    <a:lnTo>
                      <a:pt x="765" y="391"/>
                    </a:lnTo>
                    <a:lnTo>
                      <a:pt x="767" y="383"/>
                    </a:lnTo>
                    <a:lnTo>
                      <a:pt x="770" y="381"/>
                    </a:lnTo>
                    <a:lnTo>
                      <a:pt x="772" y="379"/>
                    </a:lnTo>
                    <a:lnTo>
                      <a:pt x="774" y="381"/>
                    </a:lnTo>
                    <a:lnTo>
                      <a:pt x="777" y="386"/>
                    </a:lnTo>
                    <a:lnTo>
                      <a:pt x="779" y="393"/>
                    </a:lnTo>
                    <a:lnTo>
                      <a:pt x="782" y="405"/>
                    </a:lnTo>
                    <a:lnTo>
                      <a:pt x="784" y="417"/>
                    </a:lnTo>
                    <a:lnTo>
                      <a:pt x="786" y="434"/>
                    </a:lnTo>
                    <a:lnTo>
                      <a:pt x="789" y="453"/>
                    </a:lnTo>
                    <a:lnTo>
                      <a:pt x="791" y="473"/>
                    </a:lnTo>
                    <a:lnTo>
                      <a:pt x="794" y="494"/>
                    </a:lnTo>
                    <a:lnTo>
                      <a:pt x="796" y="514"/>
                    </a:lnTo>
                    <a:lnTo>
                      <a:pt x="799" y="533"/>
                    </a:lnTo>
                    <a:lnTo>
                      <a:pt x="801" y="550"/>
                    </a:lnTo>
                    <a:lnTo>
                      <a:pt x="803" y="562"/>
                    </a:lnTo>
                    <a:lnTo>
                      <a:pt x="806" y="572"/>
                    </a:lnTo>
                    <a:lnTo>
                      <a:pt x="808" y="579"/>
                    </a:lnTo>
                    <a:lnTo>
                      <a:pt x="811" y="586"/>
                    </a:lnTo>
                    <a:lnTo>
                      <a:pt x="813" y="596"/>
                    </a:lnTo>
                    <a:lnTo>
                      <a:pt x="815" y="603"/>
                    </a:lnTo>
                    <a:lnTo>
                      <a:pt x="818" y="615"/>
                    </a:lnTo>
                    <a:lnTo>
                      <a:pt x="820" y="625"/>
                    </a:lnTo>
                    <a:lnTo>
                      <a:pt x="823" y="632"/>
                    </a:lnTo>
                    <a:lnTo>
                      <a:pt x="825" y="639"/>
                    </a:lnTo>
                    <a:lnTo>
                      <a:pt x="827" y="644"/>
                    </a:lnTo>
                    <a:lnTo>
                      <a:pt x="830" y="646"/>
                    </a:lnTo>
                    <a:lnTo>
                      <a:pt x="832" y="649"/>
                    </a:lnTo>
                    <a:lnTo>
                      <a:pt x="835" y="646"/>
                    </a:lnTo>
                    <a:lnTo>
                      <a:pt x="837" y="641"/>
                    </a:lnTo>
                    <a:lnTo>
                      <a:pt x="840" y="637"/>
                    </a:lnTo>
                    <a:lnTo>
                      <a:pt x="842" y="629"/>
                    </a:lnTo>
                    <a:lnTo>
                      <a:pt x="844" y="625"/>
                    </a:lnTo>
                    <a:lnTo>
                      <a:pt x="847" y="620"/>
                    </a:lnTo>
                    <a:lnTo>
                      <a:pt x="849" y="617"/>
                    </a:lnTo>
                    <a:lnTo>
                      <a:pt x="852" y="617"/>
                    </a:lnTo>
                    <a:lnTo>
                      <a:pt x="854" y="620"/>
                    </a:lnTo>
                    <a:lnTo>
                      <a:pt x="856" y="625"/>
                    </a:lnTo>
                    <a:lnTo>
                      <a:pt x="859" y="627"/>
                    </a:lnTo>
                    <a:lnTo>
                      <a:pt x="861" y="629"/>
                    </a:lnTo>
                    <a:lnTo>
                      <a:pt x="864" y="629"/>
                    </a:lnTo>
                    <a:lnTo>
                      <a:pt x="866" y="625"/>
                    </a:lnTo>
                    <a:lnTo>
                      <a:pt x="869" y="617"/>
                    </a:lnTo>
                    <a:lnTo>
                      <a:pt x="871" y="608"/>
                    </a:lnTo>
                    <a:lnTo>
                      <a:pt x="873" y="596"/>
                    </a:lnTo>
                    <a:lnTo>
                      <a:pt x="876" y="581"/>
                    </a:lnTo>
                    <a:lnTo>
                      <a:pt x="878" y="567"/>
                    </a:lnTo>
                    <a:lnTo>
                      <a:pt x="881" y="552"/>
                    </a:lnTo>
                    <a:lnTo>
                      <a:pt x="883" y="540"/>
                    </a:lnTo>
                    <a:lnTo>
                      <a:pt x="885" y="528"/>
                    </a:lnTo>
                    <a:lnTo>
                      <a:pt x="888" y="521"/>
                    </a:lnTo>
                    <a:lnTo>
                      <a:pt x="890" y="516"/>
                    </a:lnTo>
                    <a:lnTo>
                      <a:pt x="893" y="514"/>
                    </a:lnTo>
                    <a:lnTo>
                      <a:pt x="895" y="516"/>
                    </a:lnTo>
                    <a:lnTo>
                      <a:pt x="897" y="521"/>
                    </a:lnTo>
                    <a:lnTo>
                      <a:pt x="900" y="528"/>
                    </a:lnTo>
                    <a:lnTo>
                      <a:pt x="902" y="540"/>
                    </a:lnTo>
                    <a:lnTo>
                      <a:pt x="905" y="552"/>
                    </a:lnTo>
                    <a:lnTo>
                      <a:pt x="907" y="567"/>
                    </a:lnTo>
                    <a:lnTo>
                      <a:pt x="910" y="579"/>
                    </a:lnTo>
                    <a:lnTo>
                      <a:pt x="912" y="593"/>
                    </a:lnTo>
                    <a:lnTo>
                      <a:pt x="914" y="603"/>
                    </a:lnTo>
                    <a:lnTo>
                      <a:pt x="917" y="610"/>
                    </a:lnTo>
                    <a:lnTo>
                      <a:pt x="919" y="613"/>
                    </a:lnTo>
                    <a:lnTo>
                      <a:pt x="922" y="610"/>
                    </a:lnTo>
                    <a:lnTo>
                      <a:pt x="924" y="603"/>
                    </a:lnTo>
                    <a:lnTo>
                      <a:pt x="926" y="593"/>
                    </a:lnTo>
                    <a:lnTo>
                      <a:pt x="929" y="586"/>
                    </a:lnTo>
                    <a:lnTo>
                      <a:pt x="931" y="579"/>
                    </a:lnTo>
                    <a:lnTo>
                      <a:pt x="934" y="574"/>
                    </a:lnTo>
                    <a:lnTo>
                      <a:pt x="936" y="574"/>
                    </a:lnTo>
                    <a:lnTo>
                      <a:pt x="938" y="576"/>
                    </a:lnTo>
                    <a:lnTo>
                      <a:pt x="941" y="584"/>
                    </a:lnTo>
                    <a:lnTo>
                      <a:pt x="943" y="591"/>
                    </a:lnTo>
                    <a:lnTo>
                      <a:pt x="946" y="600"/>
                    </a:lnTo>
                    <a:lnTo>
                      <a:pt x="948" y="610"/>
                    </a:lnTo>
                    <a:lnTo>
                      <a:pt x="951" y="613"/>
                    </a:lnTo>
                    <a:lnTo>
                      <a:pt x="953" y="613"/>
                    </a:lnTo>
                    <a:lnTo>
                      <a:pt x="955" y="605"/>
                    </a:lnTo>
                    <a:lnTo>
                      <a:pt x="958" y="598"/>
                    </a:lnTo>
                    <a:lnTo>
                      <a:pt x="960" y="586"/>
                    </a:lnTo>
                    <a:lnTo>
                      <a:pt x="963" y="576"/>
                    </a:lnTo>
                    <a:lnTo>
                      <a:pt x="965" y="564"/>
                    </a:lnTo>
                    <a:lnTo>
                      <a:pt x="967" y="555"/>
                    </a:lnTo>
                    <a:lnTo>
                      <a:pt x="970" y="543"/>
                    </a:lnTo>
                    <a:lnTo>
                      <a:pt x="972" y="533"/>
                    </a:lnTo>
                    <a:lnTo>
                      <a:pt x="975" y="526"/>
                    </a:lnTo>
                    <a:lnTo>
                      <a:pt x="977" y="521"/>
                    </a:lnTo>
                    <a:lnTo>
                      <a:pt x="979" y="518"/>
                    </a:lnTo>
                    <a:lnTo>
                      <a:pt x="982" y="521"/>
                    </a:lnTo>
                    <a:lnTo>
                      <a:pt x="984" y="528"/>
                    </a:lnTo>
                    <a:lnTo>
                      <a:pt x="987" y="538"/>
                    </a:lnTo>
                    <a:lnTo>
                      <a:pt x="989" y="550"/>
                    </a:lnTo>
                    <a:lnTo>
                      <a:pt x="992" y="564"/>
                    </a:lnTo>
                    <a:lnTo>
                      <a:pt x="994" y="579"/>
                    </a:lnTo>
                    <a:lnTo>
                      <a:pt x="996" y="588"/>
                    </a:lnTo>
                    <a:lnTo>
                      <a:pt x="999" y="596"/>
                    </a:lnTo>
                    <a:lnTo>
                      <a:pt x="1001" y="603"/>
                    </a:lnTo>
                    <a:lnTo>
                      <a:pt x="1004" y="605"/>
                    </a:lnTo>
                    <a:lnTo>
                      <a:pt x="1006" y="610"/>
                    </a:lnTo>
                    <a:lnTo>
                      <a:pt x="1008" y="615"/>
                    </a:lnTo>
                    <a:lnTo>
                      <a:pt x="1011" y="622"/>
                    </a:lnTo>
                    <a:lnTo>
                      <a:pt x="1013" y="632"/>
                    </a:lnTo>
                    <a:lnTo>
                      <a:pt x="1016" y="641"/>
                    </a:lnTo>
                    <a:lnTo>
                      <a:pt x="1018" y="651"/>
                    </a:lnTo>
                    <a:lnTo>
                      <a:pt x="1021" y="661"/>
                    </a:lnTo>
                    <a:lnTo>
                      <a:pt x="1023" y="666"/>
                    </a:lnTo>
                    <a:lnTo>
                      <a:pt x="1025" y="673"/>
                    </a:lnTo>
                    <a:lnTo>
                      <a:pt x="1028" y="675"/>
                    </a:lnTo>
                    <a:lnTo>
                      <a:pt x="1030" y="678"/>
                    </a:lnTo>
                    <a:lnTo>
                      <a:pt x="1033" y="678"/>
                    </a:lnTo>
                    <a:lnTo>
                      <a:pt x="1035" y="678"/>
                    </a:lnTo>
                    <a:lnTo>
                      <a:pt x="1037" y="678"/>
                    </a:lnTo>
                    <a:lnTo>
                      <a:pt x="1040" y="678"/>
                    </a:lnTo>
                    <a:lnTo>
                      <a:pt x="1042" y="678"/>
                    </a:lnTo>
                    <a:lnTo>
                      <a:pt x="1045" y="675"/>
                    </a:lnTo>
                    <a:lnTo>
                      <a:pt x="1047" y="675"/>
                    </a:lnTo>
                    <a:lnTo>
                      <a:pt x="1049" y="673"/>
                    </a:lnTo>
                    <a:lnTo>
                      <a:pt x="1052" y="673"/>
                    </a:lnTo>
                    <a:lnTo>
                      <a:pt x="1054" y="670"/>
                    </a:lnTo>
                    <a:lnTo>
                      <a:pt x="1057" y="670"/>
                    </a:lnTo>
                    <a:lnTo>
                      <a:pt x="1059" y="668"/>
                    </a:lnTo>
                    <a:lnTo>
                      <a:pt x="1062" y="666"/>
                    </a:lnTo>
                    <a:lnTo>
                      <a:pt x="1064" y="663"/>
                    </a:lnTo>
                    <a:lnTo>
                      <a:pt x="1066" y="661"/>
                    </a:lnTo>
                    <a:lnTo>
                      <a:pt x="1069" y="658"/>
                    </a:lnTo>
                    <a:lnTo>
                      <a:pt x="1071" y="656"/>
                    </a:lnTo>
                    <a:lnTo>
                      <a:pt x="1074" y="651"/>
                    </a:lnTo>
                    <a:lnTo>
                      <a:pt x="1076" y="646"/>
                    </a:lnTo>
                    <a:lnTo>
                      <a:pt x="1078" y="641"/>
                    </a:lnTo>
                    <a:lnTo>
                      <a:pt x="1081" y="634"/>
                    </a:lnTo>
                    <a:lnTo>
                      <a:pt x="1083" y="627"/>
                    </a:lnTo>
                    <a:lnTo>
                      <a:pt x="1086" y="615"/>
                    </a:lnTo>
                    <a:lnTo>
                      <a:pt x="1088" y="603"/>
                    </a:lnTo>
                    <a:lnTo>
                      <a:pt x="1090" y="584"/>
                    </a:lnTo>
                    <a:lnTo>
                      <a:pt x="1093" y="564"/>
                    </a:lnTo>
                    <a:lnTo>
                      <a:pt x="1095" y="540"/>
                    </a:lnTo>
                    <a:lnTo>
                      <a:pt x="1098" y="516"/>
                    </a:lnTo>
                    <a:lnTo>
                      <a:pt x="1100" y="489"/>
                    </a:lnTo>
                    <a:lnTo>
                      <a:pt x="1103" y="465"/>
                    </a:lnTo>
                    <a:lnTo>
                      <a:pt x="1105" y="439"/>
                    </a:lnTo>
                    <a:lnTo>
                      <a:pt x="1107" y="415"/>
                    </a:lnTo>
                    <a:lnTo>
                      <a:pt x="1110" y="391"/>
                    </a:lnTo>
                    <a:lnTo>
                      <a:pt x="1112" y="369"/>
                    </a:lnTo>
                    <a:lnTo>
                      <a:pt x="1115" y="350"/>
                    </a:lnTo>
                    <a:lnTo>
                      <a:pt x="1117" y="335"/>
                    </a:lnTo>
                    <a:lnTo>
                      <a:pt x="1119" y="325"/>
                    </a:lnTo>
                    <a:lnTo>
                      <a:pt x="1122" y="323"/>
                    </a:lnTo>
                    <a:lnTo>
                      <a:pt x="1124" y="325"/>
                    </a:lnTo>
                    <a:lnTo>
                      <a:pt x="1127" y="333"/>
                    </a:lnTo>
                    <a:lnTo>
                      <a:pt x="1129" y="345"/>
                    </a:lnTo>
                    <a:lnTo>
                      <a:pt x="1131" y="364"/>
                    </a:lnTo>
                    <a:lnTo>
                      <a:pt x="1134" y="383"/>
                    </a:lnTo>
                    <a:lnTo>
                      <a:pt x="1136" y="403"/>
                    </a:lnTo>
                    <a:lnTo>
                      <a:pt x="1139" y="422"/>
                    </a:lnTo>
                    <a:lnTo>
                      <a:pt x="1141" y="436"/>
                    </a:lnTo>
                    <a:lnTo>
                      <a:pt x="1144" y="446"/>
                    </a:lnTo>
                    <a:lnTo>
                      <a:pt x="1146" y="456"/>
                    </a:lnTo>
                    <a:lnTo>
                      <a:pt x="1148" y="465"/>
                    </a:lnTo>
                    <a:lnTo>
                      <a:pt x="1151" y="475"/>
                    </a:lnTo>
                    <a:lnTo>
                      <a:pt x="1153" y="487"/>
                    </a:lnTo>
                    <a:lnTo>
                      <a:pt x="1156" y="497"/>
                    </a:lnTo>
                    <a:lnTo>
                      <a:pt x="1158" y="506"/>
                    </a:lnTo>
                    <a:lnTo>
                      <a:pt x="1160" y="514"/>
                    </a:lnTo>
                    <a:lnTo>
                      <a:pt x="1163" y="516"/>
                    </a:lnTo>
                    <a:lnTo>
                      <a:pt x="1165" y="518"/>
                    </a:lnTo>
                    <a:lnTo>
                      <a:pt x="1168" y="518"/>
                    </a:lnTo>
                    <a:lnTo>
                      <a:pt x="1170" y="518"/>
                    </a:lnTo>
                    <a:lnTo>
                      <a:pt x="1173" y="521"/>
                    </a:lnTo>
                    <a:lnTo>
                      <a:pt x="1175" y="521"/>
                    </a:lnTo>
                    <a:lnTo>
                      <a:pt x="1177" y="521"/>
                    </a:lnTo>
                    <a:lnTo>
                      <a:pt x="1180" y="518"/>
                    </a:lnTo>
                    <a:lnTo>
                      <a:pt x="1182" y="511"/>
                    </a:lnTo>
                    <a:lnTo>
                      <a:pt x="1185" y="502"/>
                    </a:lnTo>
                    <a:lnTo>
                      <a:pt x="1187" y="494"/>
                    </a:lnTo>
                    <a:lnTo>
                      <a:pt x="1189" y="487"/>
                    </a:lnTo>
                    <a:lnTo>
                      <a:pt x="1192" y="485"/>
                    </a:lnTo>
                    <a:lnTo>
                      <a:pt x="1194" y="485"/>
                    </a:lnTo>
                    <a:lnTo>
                      <a:pt x="1197" y="489"/>
                    </a:lnTo>
                    <a:lnTo>
                      <a:pt x="1199" y="497"/>
                    </a:lnTo>
                    <a:lnTo>
                      <a:pt x="1201" y="506"/>
                    </a:lnTo>
                    <a:lnTo>
                      <a:pt x="1204" y="516"/>
                    </a:lnTo>
                    <a:lnTo>
                      <a:pt x="1206" y="528"/>
                    </a:lnTo>
                    <a:lnTo>
                      <a:pt x="1209" y="538"/>
                    </a:lnTo>
                    <a:lnTo>
                      <a:pt x="1211" y="543"/>
                    </a:lnTo>
                    <a:lnTo>
                      <a:pt x="1214" y="547"/>
                    </a:lnTo>
                    <a:lnTo>
                      <a:pt x="1216" y="547"/>
                    </a:lnTo>
                    <a:lnTo>
                      <a:pt x="1218" y="545"/>
                    </a:lnTo>
                    <a:lnTo>
                      <a:pt x="1221" y="545"/>
                    </a:lnTo>
                    <a:lnTo>
                      <a:pt x="1223" y="540"/>
                    </a:lnTo>
                    <a:lnTo>
                      <a:pt x="1226" y="538"/>
                    </a:lnTo>
                    <a:lnTo>
                      <a:pt x="1228" y="533"/>
                    </a:lnTo>
                    <a:lnTo>
                      <a:pt x="1230" y="528"/>
                    </a:lnTo>
                    <a:lnTo>
                      <a:pt x="1233" y="523"/>
                    </a:lnTo>
                    <a:lnTo>
                      <a:pt x="1235" y="518"/>
                    </a:lnTo>
                    <a:lnTo>
                      <a:pt x="1238" y="514"/>
                    </a:lnTo>
                    <a:lnTo>
                      <a:pt x="1240" y="509"/>
                    </a:lnTo>
                    <a:lnTo>
                      <a:pt x="1242" y="504"/>
                    </a:lnTo>
                    <a:lnTo>
                      <a:pt x="1245" y="497"/>
                    </a:lnTo>
                    <a:lnTo>
                      <a:pt x="1247" y="492"/>
                    </a:lnTo>
                    <a:lnTo>
                      <a:pt x="1250" y="485"/>
                    </a:lnTo>
                    <a:lnTo>
                      <a:pt x="1252" y="477"/>
                    </a:lnTo>
                    <a:lnTo>
                      <a:pt x="1255" y="470"/>
                    </a:lnTo>
                    <a:lnTo>
                      <a:pt x="1257" y="463"/>
                    </a:lnTo>
                    <a:lnTo>
                      <a:pt x="1259" y="456"/>
                    </a:lnTo>
                    <a:lnTo>
                      <a:pt x="1262" y="448"/>
                    </a:lnTo>
                    <a:lnTo>
                      <a:pt x="1264" y="439"/>
                    </a:lnTo>
                    <a:lnTo>
                      <a:pt x="1267" y="432"/>
                    </a:lnTo>
                    <a:lnTo>
                      <a:pt x="1269" y="422"/>
                    </a:lnTo>
                    <a:lnTo>
                      <a:pt x="1271" y="412"/>
                    </a:lnTo>
                    <a:lnTo>
                      <a:pt x="1274" y="400"/>
                    </a:lnTo>
                    <a:lnTo>
                      <a:pt x="1276" y="388"/>
                    </a:lnTo>
                    <a:lnTo>
                      <a:pt x="1279" y="376"/>
                    </a:lnTo>
                    <a:lnTo>
                      <a:pt x="1281" y="362"/>
                    </a:lnTo>
                    <a:lnTo>
                      <a:pt x="1284" y="347"/>
                    </a:lnTo>
                    <a:lnTo>
                      <a:pt x="1286" y="330"/>
                    </a:lnTo>
                    <a:lnTo>
                      <a:pt x="1288" y="311"/>
                    </a:lnTo>
                    <a:lnTo>
                      <a:pt x="1291" y="289"/>
                    </a:lnTo>
                    <a:lnTo>
                      <a:pt x="1293" y="265"/>
                    </a:lnTo>
                    <a:lnTo>
                      <a:pt x="1296" y="236"/>
                    </a:lnTo>
                    <a:lnTo>
                      <a:pt x="1298" y="207"/>
                    </a:lnTo>
                    <a:lnTo>
                      <a:pt x="1300" y="176"/>
                    </a:lnTo>
                    <a:lnTo>
                      <a:pt x="1303" y="145"/>
                    </a:lnTo>
                    <a:lnTo>
                      <a:pt x="1305" y="113"/>
                    </a:lnTo>
                    <a:lnTo>
                      <a:pt x="1308" y="82"/>
                    </a:lnTo>
                    <a:lnTo>
                      <a:pt x="1310" y="55"/>
                    </a:lnTo>
                    <a:lnTo>
                      <a:pt x="1312" y="34"/>
                    </a:lnTo>
                    <a:lnTo>
                      <a:pt x="1315" y="17"/>
                    </a:lnTo>
                    <a:lnTo>
                      <a:pt x="1317" y="5"/>
                    </a:lnTo>
                    <a:lnTo>
                      <a:pt x="1320" y="0"/>
                    </a:lnTo>
                    <a:lnTo>
                      <a:pt x="1322" y="0"/>
                    </a:lnTo>
                    <a:lnTo>
                      <a:pt x="1325" y="5"/>
                    </a:lnTo>
                    <a:lnTo>
                      <a:pt x="1327" y="17"/>
                    </a:lnTo>
                    <a:lnTo>
                      <a:pt x="1329" y="34"/>
                    </a:lnTo>
                    <a:lnTo>
                      <a:pt x="1332" y="55"/>
                    </a:lnTo>
                    <a:lnTo>
                      <a:pt x="1334" y="82"/>
                    </a:lnTo>
                    <a:lnTo>
                      <a:pt x="1337" y="111"/>
                    </a:lnTo>
                    <a:lnTo>
                      <a:pt x="1339" y="142"/>
                    </a:lnTo>
                    <a:lnTo>
                      <a:pt x="1341" y="174"/>
                    </a:lnTo>
                    <a:lnTo>
                      <a:pt x="1344" y="205"/>
                    </a:lnTo>
                    <a:lnTo>
                      <a:pt x="1346" y="236"/>
                    </a:lnTo>
                    <a:lnTo>
                      <a:pt x="1349" y="263"/>
                    </a:lnTo>
                    <a:lnTo>
                      <a:pt x="1351" y="287"/>
                    </a:lnTo>
                    <a:lnTo>
                      <a:pt x="1353" y="309"/>
                    </a:lnTo>
                    <a:lnTo>
                      <a:pt x="1356" y="328"/>
                    </a:lnTo>
                    <a:lnTo>
                      <a:pt x="1358" y="347"/>
                    </a:lnTo>
                    <a:lnTo>
                      <a:pt x="1361" y="362"/>
                    </a:lnTo>
                    <a:lnTo>
                      <a:pt x="1363" y="376"/>
                    </a:lnTo>
                    <a:lnTo>
                      <a:pt x="1366" y="388"/>
                    </a:lnTo>
                    <a:lnTo>
                      <a:pt x="1368" y="400"/>
                    </a:lnTo>
                    <a:lnTo>
                      <a:pt x="1370" y="412"/>
                    </a:lnTo>
                    <a:lnTo>
                      <a:pt x="1373" y="422"/>
                    </a:lnTo>
                    <a:lnTo>
                      <a:pt x="1375" y="432"/>
                    </a:lnTo>
                    <a:lnTo>
                      <a:pt x="1378" y="441"/>
                    </a:lnTo>
                    <a:lnTo>
                      <a:pt x="1380" y="448"/>
                    </a:lnTo>
                    <a:lnTo>
                      <a:pt x="1382" y="458"/>
                    </a:lnTo>
                    <a:lnTo>
                      <a:pt x="1385" y="465"/>
                    </a:lnTo>
                    <a:lnTo>
                      <a:pt x="1387" y="473"/>
                    </a:lnTo>
                    <a:lnTo>
                      <a:pt x="1390" y="480"/>
                    </a:lnTo>
                    <a:lnTo>
                      <a:pt x="1392" y="487"/>
                    </a:lnTo>
                    <a:lnTo>
                      <a:pt x="1394" y="492"/>
                    </a:lnTo>
                    <a:lnTo>
                      <a:pt x="1397" y="499"/>
                    </a:lnTo>
                    <a:lnTo>
                      <a:pt x="1399" y="506"/>
                    </a:lnTo>
                    <a:lnTo>
                      <a:pt x="1402" y="511"/>
                    </a:lnTo>
                    <a:lnTo>
                      <a:pt x="1404" y="516"/>
                    </a:lnTo>
                    <a:lnTo>
                      <a:pt x="1407" y="523"/>
                    </a:lnTo>
                    <a:lnTo>
                      <a:pt x="1409" y="528"/>
                    </a:lnTo>
                    <a:lnTo>
                      <a:pt x="1411" y="533"/>
                    </a:lnTo>
                    <a:lnTo>
                      <a:pt x="1414" y="538"/>
                    </a:lnTo>
                    <a:lnTo>
                      <a:pt x="1416" y="543"/>
                    </a:lnTo>
                    <a:lnTo>
                      <a:pt x="1419" y="547"/>
                    </a:lnTo>
                    <a:lnTo>
                      <a:pt x="1421" y="550"/>
                    </a:lnTo>
                    <a:lnTo>
                      <a:pt x="1423" y="555"/>
                    </a:lnTo>
                    <a:lnTo>
                      <a:pt x="1426" y="557"/>
                    </a:lnTo>
                    <a:lnTo>
                      <a:pt x="1428" y="562"/>
                    </a:lnTo>
                    <a:lnTo>
                      <a:pt x="1431" y="564"/>
                    </a:lnTo>
                    <a:lnTo>
                      <a:pt x="1433" y="567"/>
                    </a:lnTo>
                    <a:lnTo>
                      <a:pt x="1436" y="567"/>
                    </a:lnTo>
                    <a:lnTo>
                      <a:pt x="1438" y="567"/>
                    </a:lnTo>
                    <a:lnTo>
                      <a:pt x="1440" y="567"/>
                    </a:lnTo>
                    <a:lnTo>
                      <a:pt x="1443" y="564"/>
                    </a:lnTo>
                    <a:lnTo>
                      <a:pt x="1445" y="559"/>
                    </a:lnTo>
                    <a:lnTo>
                      <a:pt x="1448" y="552"/>
                    </a:lnTo>
                    <a:lnTo>
                      <a:pt x="1450" y="545"/>
                    </a:lnTo>
                    <a:lnTo>
                      <a:pt x="1452" y="535"/>
                    </a:lnTo>
                    <a:lnTo>
                      <a:pt x="1455" y="526"/>
                    </a:lnTo>
                    <a:lnTo>
                      <a:pt x="1457" y="518"/>
                    </a:lnTo>
                    <a:lnTo>
                      <a:pt x="1460" y="514"/>
                    </a:lnTo>
                    <a:lnTo>
                      <a:pt x="1462" y="509"/>
                    </a:lnTo>
                    <a:lnTo>
                      <a:pt x="1464" y="509"/>
                    </a:lnTo>
                    <a:lnTo>
                      <a:pt x="1467" y="509"/>
                    </a:lnTo>
                    <a:lnTo>
                      <a:pt x="1469" y="516"/>
                    </a:lnTo>
                    <a:lnTo>
                      <a:pt x="1472" y="523"/>
                    </a:lnTo>
                    <a:lnTo>
                      <a:pt x="1474" y="535"/>
                    </a:lnTo>
                    <a:lnTo>
                      <a:pt x="1477" y="547"/>
                    </a:lnTo>
                    <a:lnTo>
                      <a:pt x="1479" y="562"/>
                    </a:lnTo>
                    <a:lnTo>
                      <a:pt x="1481" y="576"/>
                    </a:lnTo>
                    <a:lnTo>
                      <a:pt x="1484" y="588"/>
                    </a:lnTo>
                    <a:lnTo>
                      <a:pt x="1486" y="600"/>
                    </a:lnTo>
                    <a:lnTo>
                      <a:pt x="1489" y="610"/>
                    </a:lnTo>
                    <a:lnTo>
                      <a:pt x="1491" y="620"/>
                    </a:lnTo>
                    <a:lnTo>
                      <a:pt x="1493" y="627"/>
                    </a:lnTo>
                    <a:lnTo>
                      <a:pt x="1496" y="634"/>
                    </a:lnTo>
                    <a:lnTo>
                      <a:pt x="1498" y="641"/>
                    </a:lnTo>
                    <a:lnTo>
                      <a:pt x="1501" y="646"/>
                    </a:lnTo>
                    <a:lnTo>
                      <a:pt x="1503" y="649"/>
                    </a:lnTo>
                    <a:lnTo>
                      <a:pt x="1505" y="654"/>
                    </a:lnTo>
                    <a:lnTo>
                      <a:pt x="1508" y="658"/>
                    </a:lnTo>
                    <a:lnTo>
                      <a:pt x="1510" y="661"/>
                    </a:lnTo>
                    <a:lnTo>
                      <a:pt x="1513" y="663"/>
                    </a:lnTo>
                    <a:lnTo>
                      <a:pt x="1515" y="668"/>
                    </a:lnTo>
                    <a:lnTo>
                      <a:pt x="1518" y="670"/>
                    </a:lnTo>
                    <a:lnTo>
                      <a:pt x="1520" y="673"/>
                    </a:lnTo>
                    <a:lnTo>
                      <a:pt x="1522" y="675"/>
                    </a:lnTo>
                    <a:lnTo>
                      <a:pt x="1525" y="678"/>
                    </a:lnTo>
                    <a:lnTo>
                      <a:pt x="1527" y="680"/>
                    </a:lnTo>
                    <a:lnTo>
                      <a:pt x="1530" y="682"/>
                    </a:lnTo>
                    <a:lnTo>
                      <a:pt x="1532" y="685"/>
                    </a:lnTo>
                    <a:lnTo>
                      <a:pt x="1534" y="687"/>
                    </a:lnTo>
                    <a:lnTo>
                      <a:pt x="1537" y="690"/>
                    </a:lnTo>
                    <a:lnTo>
                      <a:pt x="1539" y="692"/>
                    </a:lnTo>
                    <a:lnTo>
                      <a:pt x="1542" y="692"/>
                    </a:lnTo>
                    <a:lnTo>
                      <a:pt x="1544" y="695"/>
                    </a:lnTo>
                    <a:lnTo>
                      <a:pt x="1546" y="697"/>
                    </a:lnTo>
                    <a:lnTo>
                      <a:pt x="1549" y="699"/>
                    </a:lnTo>
                    <a:lnTo>
                      <a:pt x="1551" y="702"/>
                    </a:lnTo>
                    <a:lnTo>
                      <a:pt x="1554" y="702"/>
                    </a:lnTo>
                    <a:lnTo>
                      <a:pt x="1556" y="704"/>
                    </a:lnTo>
                    <a:lnTo>
                      <a:pt x="1559" y="707"/>
                    </a:lnTo>
                    <a:lnTo>
                      <a:pt x="1561" y="709"/>
                    </a:lnTo>
                    <a:lnTo>
                      <a:pt x="1563" y="709"/>
                    </a:lnTo>
                    <a:lnTo>
                      <a:pt x="1566" y="711"/>
                    </a:lnTo>
                    <a:lnTo>
                      <a:pt x="1568" y="714"/>
                    </a:lnTo>
                    <a:lnTo>
                      <a:pt x="1571" y="714"/>
                    </a:lnTo>
                    <a:lnTo>
                      <a:pt x="1573" y="716"/>
                    </a:lnTo>
                    <a:lnTo>
                      <a:pt x="1575" y="719"/>
                    </a:lnTo>
                    <a:lnTo>
                      <a:pt x="1578" y="719"/>
                    </a:lnTo>
                    <a:lnTo>
                      <a:pt x="1580" y="721"/>
                    </a:lnTo>
                    <a:lnTo>
                      <a:pt x="1583" y="723"/>
                    </a:lnTo>
                    <a:lnTo>
                      <a:pt x="1585" y="723"/>
                    </a:lnTo>
                    <a:lnTo>
                      <a:pt x="1588" y="726"/>
                    </a:lnTo>
                    <a:lnTo>
                      <a:pt x="1590" y="726"/>
                    </a:lnTo>
                    <a:lnTo>
                      <a:pt x="1592" y="728"/>
                    </a:lnTo>
                    <a:lnTo>
                      <a:pt x="1595" y="728"/>
                    </a:lnTo>
                    <a:lnTo>
                      <a:pt x="1597" y="731"/>
                    </a:lnTo>
                    <a:lnTo>
                      <a:pt x="1600" y="733"/>
                    </a:lnTo>
                    <a:lnTo>
                      <a:pt x="1602" y="733"/>
                    </a:lnTo>
                    <a:lnTo>
                      <a:pt x="1604" y="736"/>
                    </a:lnTo>
                    <a:lnTo>
                      <a:pt x="1607" y="736"/>
                    </a:lnTo>
                    <a:lnTo>
                      <a:pt x="1609" y="738"/>
                    </a:lnTo>
                    <a:lnTo>
                      <a:pt x="1612" y="738"/>
                    </a:lnTo>
                    <a:lnTo>
                      <a:pt x="1614" y="740"/>
                    </a:lnTo>
                    <a:lnTo>
                      <a:pt x="1616" y="740"/>
                    </a:lnTo>
                    <a:lnTo>
                      <a:pt x="1619" y="743"/>
                    </a:lnTo>
                    <a:lnTo>
                      <a:pt x="1621" y="743"/>
                    </a:lnTo>
                    <a:lnTo>
                      <a:pt x="1624" y="745"/>
                    </a:lnTo>
                    <a:lnTo>
                      <a:pt x="1626" y="745"/>
                    </a:lnTo>
                    <a:lnTo>
                      <a:pt x="1629" y="748"/>
                    </a:lnTo>
                    <a:lnTo>
                      <a:pt x="1631" y="748"/>
                    </a:lnTo>
                    <a:lnTo>
                      <a:pt x="1633" y="748"/>
                    </a:lnTo>
                    <a:lnTo>
                      <a:pt x="1636" y="750"/>
                    </a:lnTo>
                    <a:lnTo>
                      <a:pt x="1638" y="750"/>
                    </a:lnTo>
                    <a:lnTo>
                      <a:pt x="1641" y="752"/>
                    </a:lnTo>
                    <a:lnTo>
                      <a:pt x="1643" y="752"/>
                    </a:lnTo>
                    <a:lnTo>
                      <a:pt x="1645" y="755"/>
                    </a:lnTo>
                    <a:lnTo>
                      <a:pt x="1648" y="755"/>
                    </a:lnTo>
                    <a:lnTo>
                      <a:pt x="1650" y="755"/>
                    </a:lnTo>
                    <a:lnTo>
                      <a:pt x="1653" y="757"/>
                    </a:lnTo>
                    <a:lnTo>
                      <a:pt x="1655" y="757"/>
                    </a:lnTo>
                    <a:lnTo>
                      <a:pt x="1657" y="760"/>
                    </a:lnTo>
                    <a:lnTo>
                      <a:pt x="1660" y="760"/>
                    </a:lnTo>
                    <a:lnTo>
                      <a:pt x="1662" y="760"/>
                    </a:lnTo>
                    <a:lnTo>
                      <a:pt x="1665" y="762"/>
                    </a:lnTo>
                    <a:lnTo>
                      <a:pt x="1667" y="762"/>
                    </a:lnTo>
                    <a:lnTo>
                      <a:pt x="1670" y="764"/>
                    </a:lnTo>
                    <a:lnTo>
                      <a:pt x="1672" y="764"/>
                    </a:lnTo>
                    <a:lnTo>
                      <a:pt x="1674" y="764"/>
                    </a:lnTo>
                    <a:lnTo>
                      <a:pt x="1677" y="767"/>
                    </a:lnTo>
                    <a:lnTo>
                      <a:pt x="1679" y="767"/>
                    </a:lnTo>
                    <a:lnTo>
                      <a:pt x="1682" y="767"/>
                    </a:lnTo>
                    <a:lnTo>
                      <a:pt x="1684" y="769"/>
                    </a:lnTo>
                    <a:lnTo>
                      <a:pt x="1686" y="769"/>
                    </a:lnTo>
                    <a:lnTo>
                      <a:pt x="1689" y="769"/>
                    </a:lnTo>
                    <a:lnTo>
                      <a:pt x="1691" y="772"/>
                    </a:lnTo>
                    <a:lnTo>
                      <a:pt x="1694" y="772"/>
                    </a:lnTo>
                    <a:lnTo>
                      <a:pt x="1696" y="772"/>
                    </a:lnTo>
                    <a:lnTo>
                      <a:pt x="1698" y="774"/>
                    </a:lnTo>
                    <a:lnTo>
                      <a:pt x="1701" y="774"/>
                    </a:lnTo>
                    <a:lnTo>
                      <a:pt x="1703" y="774"/>
                    </a:lnTo>
                    <a:lnTo>
                      <a:pt x="1706" y="777"/>
                    </a:lnTo>
                    <a:lnTo>
                      <a:pt x="1708" y="777"/>
                    </a:lnTo>
                    <a:lnTo>
                      <a:pt x="1711" y="777"/>
                    </a:lnTo>
                    <a:lnTo>
                      <a:pt x="1713" y="777"/>
                    </a:lnTo>
                    <a:lnTo>
                      <a:pt x="1715" y="779"/>
                    </a:lnTo>
                    <a:lnTo>
                      <a:pt x="1718" y="779"/>
                    </a:lnTo>
                    <a:lnTo>
                      <a:pt x="1720" y="779"/>
                    </a:lnTo>
                    <a:lnTo>
                      <a:pt x="1723" y="781"/>
                    </a:lnTo>
                    <a:lnTo>
                      <a:pt x="1725" y="781"/>
                    </a:lnTo>
                    <a:lnTo>
                      <a:pt x="1727" y="781"/>
                    </a:lnTo>
                    <a:lnTo>
                      <a:pt x="1730" y="781"/>
                    </a:lnTo>
                    <a:lnTo>
                      <a:pt x="1732" y="784"/>
                    </a:lnTo>
                    <a:lnTo>
                      <a:pt x="1735" y="784"/>
                    </a:lnTo>
                    <a:lnTo>
                      <a:pt x="1737" y="784"/>
                    </a:lnTo>
                    <a:lnTo>
                      <a:pt x="1740" y="784"/>
                    </a:lnTo>
                    <a:lnTo>
                      <a:pt x="1742" y="786"/>
                    </a:lnTo>
                    <a:lnTo>
                      <a:pt x="1744" y="786"/>
                    </a:lnTo>
                    <a:lnTo>
                      <a:pt x="1747" y="786"/>
                    </a:lnTo>
                    <a:lnTo>
                      <a:pt x="1749" y="786"/>
                    </a:lnTo>
                    <a:lnTo>
                      <a:pt x="1752" y="789"/>
                    </a:lnTo>
                    <a:lnTo>
                      <a:pt x="1754" y="789"/>
                    </a:lnTo>
                    <a:lnTo>
                      <a:pt x="1756" y="789"/>
                    </a:lnTo>
                    <a:lnTo>
                      <a:pt x="1759" y="789"/>
                    </a:lnTo>
                    <a:lnTo>
                      <a:pt x="1761" y="789"/>
                    </a:lnTo>
                    <a:lnTo>
                      <a:pt x="1764" y="791"/>
                    </a:lnTo>
                    <a:lnTo>
                      <a:pt x="1766" y="791"/>
                    </a:lnTo>
                    <a:lnTo>
                      <a:pt x="1768" y="791"/>
                    </a:lnTo>
                    <a:lnTo>
                      <a:pt x="1771" y="791"/>
                    </a:lnTo>
                    <a:lnTo>
                      <a:pt x="1773" y="791"/>
                    </a:lnTo>
                    <a:lnTo>
                      <a:pt x="1776" y="791"/>
                    </a:lnTo>
                    <a:lnTo>
                      <a:pt x="1778" y="793"/>
                    </a:lnTo>
                    <a:lnTo>
                      <a:pt x="1781" y="793"/>
                    </a:lnTo>
                    <a:lnTo>
                      <a:pt x="1783" y="793"/>
                    </a:lnTo>
                    <a:lnTo>
                      <a:pt x="1785" y="793"/>
                    </a:lnTo>
                    <a:lnTo>
                      <a:pt x="1788" y="791"/>
                    </a:lnTo>
                    <a:lnTo>
                      <a:pt x="1790" y="791"/>
                    </a:lnTo>
                    <a:lnTo>
                      <a:pt x="1793" y="789"/>
                    </a:lnTo>
                    <a:lnTo>
                      <a:pt x="1795" y="789"/>
                    </a:lnTo>
                    <a:lnTo>
                      <a:pt x="1797" y="786"/>
                    </a:lnTo>
                    <a:lnTo>
                      <a:pt x="1800" y="784"/>
                    </a:lnTo>
                    <a:lnTo>
                      <a:pt x="1802" y="781"/>
                    </a:lnTo>
                    <a:lnTo>
                      <a:pt x="1805" y="779"/>
                    </a:lnTo>
                    <a:lnTo>
                      <a:pt x="1807" y="777"/>
                    </a:lnTo>
                    <a:lnTo>
                      <a:pt x="1809" y="777"/>
                    </a:lnTo>
                    <a:lnTo>
                      <a:pt x="1812" y="777"/>
                    </a:lnTo>
                    <a:lnTo>
                      <a:pt x="1814" y="777"/>
                    </a:lnTo>
                    <a:lnTo>
                      <a:pt x="1817" y="779"/>
                    </a:lnTo>
                    <a:lnTo>
                      <a:pt x="1819" y="784"/>
                    </a:lnTo>
                    <a:lnTo>
                      <a:pt x="1822" y="786"/>
                    </a:lnTo>
                    <a:lnTo>
                      <a:pt x="1824" y="791"/>
                    </a:lnTo>
                    <a:lnTo>
                      <a:pt x="1826" y="793"/>
                    </a:lnTo>
                    <a:lnTo>
                      <a:pt x="1829" y="796"/>
                    </a:lnTo>
                    <a:lnTo>
                      <a:pt x="1831" y="798"/>
                    </a:lnTo>
                    <a:lnTo>
                      <a:pt x="1834" y="801"/>
                    </a:lnTo>
                    <a:lnTo>
                      <a:pt x="1836" y="801"/>
                    </a:lnTo>
                    <a:lnTo>
                      <a:pt x="1838" y="803"/>
                    </a:lnTo>
                    <a:lnTo>
                      <a:pt x="1841" y="803"/>
                    </a:lnTo>
                    <a:lnTo>
                      <a:pt x="1843" y="803"/>
                    </a:lnTo>
                    <a:lnTo>
                      <a:pt x="1846" y="805"/>
                    </a:lnTo>
                    <a:lnTo>
                      <a:pt x="1848" y="805"/>
                    </a:lnTo>
                    <a:lnTo>
                      <a:pt x="1851" y="805"/>
                    </a:lnTo>
                    <a:lnTo>
                      <a:pt x="1853" y="805"/>
                    </a:lnTo>
                    <a:lnTo>
                      <a:pt x="1855" y="805"/>
                    </a:lnTo>
                    <a:lnTo>
                      <a:pt x="1858" y="808"/>
                    </a:lnTo>
                    <a:lnTo>
                      <a:pt x="1860" y="808"/>
                    </a:lnTo>
                    <a:lnTo>
                      <a:pt x="1863" y="808"/>
                    </a:lnTo>
                    <a:lnTo>
                      <a:pt x="1865" y="808"/>
                    </a:lnTo>
                    <a:lnTo>
                      <a:pt x="1867" y="808"/>
                    </a:lnTo>
                    <a:lnTo>
                      <a:pt x="1870" y="808"/>
                    </a:lnTo>
                    <a:lnTo>
                      <a:pt x="1872" y="808"/>
                    </a:lnTo>
                    <a:lnTo>
                      <a:pt x="1875" y="808"/>
                    </a:lnTo>
                    <a:lnTo>
                      <a:pt x="1877" y="808"/>
                    </a:lnTo>
                    <a:lnTo>
                      <a:pt x="1879" y="808"/>
                    </a:lnTo>
                    <a:lnTo>
                      <a:pt x="1882" y="808"/>
                    </a:lnTo>
                    <a:lnTo>
                      <a:pt x="1884" y="808"/>
                    </a:lnTo>
                    <a:lnTo>
                      <a:pt x="1887" y="808"/>
                    </a:lnTo>
                    <a:lnTo>
                      <a:pt x="1889" y="808"/>
                    </a:lnTo>
                    <a:lnTo>
                      <a:pt x="1892" y="808"/>
                    </a:lnTo>
                    <a:lnTo>
                      <a:pt x="1894" y="805"/>
                    </a:lnTo>
                    <a:lnTo>
                      <a:pt x="1896" y="805"/>
                    </a:lnTo>
                    <a:lnTo>
                      <a:pt x="1899" y="803"/>
                    </a:lnTo>
                    <a:lnTo>
                      <a:pt x="1901" y="798"/>
                    </a:lnTo>
                    <a:lnTo>
                      <a:pt x="1904" y="793"/>
                    </a:lnTo>
                    <a:lnTo>
                      <a:pt x="1906" y="789"/>
                    </a:lnTo>
                    <a:lnTo>
                      <a:pt x="1908" y="781"/>
                    </a:lnTo>
                    <a:lnTo>
                      <a:pt x="1911" y="774"/>
                    </a:lnTo>
                    <a:lnTo>
                      <a:pt x="1913" y="764"/>
                    </a:lnTo>
                    <a:lnTo>
                      <a:pt x="1916" y="757"/>
                    </a:lnTo>
                    <a:lnTo>
                      <a:pt x="1918" y="752"/>
                    </a:lnTo>
                    <a:lnTo>
                      <a:pt x="1920" y="750"/>
                    </a:lnTo>
                    <a:lnTo>
                      <a:pt x="1923" y="748"/>
                    </a:lnTo>
                    <a:lnTo>
                      <a:pt x="1925" y="750"/>
                    </a:lnTo>
                    <a:lnTo>
                      <a:pt x="1928" y="755"/>
                    </a:lnTo>
                    <a:lnTo>
                      <a:pt x="1930" y="760"/>
                    </a:lnTo>
                    <a:lnTo>
                      <a:pt x="1933" y="767"/>
                    </a:lnTo>
                    <a:lnTo>
                      <a:pt x="1935" y="777"/>
                    </a:lnTo>
                    <a:lnTo>
                      <a:pt x="1937" y="784"/>
                    </a:lnTo>
                    <a:lnTo>
                      <a:pt x="1940" y="791"/>
                    </a:lnTo>
                    <a:lnTo>
                      <a:pt x="1942" y="798"/>
                    </a:lnTo>
                    <a:lnTo>
                      <a:pt x="1945" y="803"/>
                    </a:lnTo>
                    <a:lnTo>
                      <a:pt x="1947" y="808"/>
                    </a:lnTo>
                    <a:lnTo>
                      <a:pt x="1949" y="810"/>
                    </a:lnTo>
                    <a:lnTo>
                      <a:pt x="1952" y="813"/>
                    </a:lnTo>
                    <a:lnTo>
                      <a:pt x="1954" y="815"/>
                    </a:lnTo>
                    <a:lnTo>
                      <a:pt x="1957" y="815"/>
                    </a:lnTo>
                    <a:lnTo>
                      <a:pt x="1959" y="818"/>
                    </a:lnTo>
                    <a:lnTo>
                      <a:pt x="1961" y="818"/>
                    </a:lnTo>
                    <a:lnTo>
                      <a:pt x="1964" y="818"/>
                    </a:lnTo>
                    <a:lnTo>
                      <a:pt x="1966" y="820"/>
                    </a:lnTo>
                    <a:lnTo>
                      <a:pt x="1969" y="820"/>
                    </a:lnTo>
                    <a:lnTo>
                      <a:pt x="1971" y="820"/>
                    </a:lnTo>
                    <a:lnTo>
                      <a:pt x="1974" y="820"/>
                    </a:lnTo>
                    <a:lnTo>
                      <a:pt x="1976" y="820"/>
                    </a:lnTo>
                    <a:lnTo>
                      <a:pt x="1978" y="822"/>
                    </a:lnTo>
                    <a:lnTo>
                      <a:pt x="1981" y="822"/>
                    </a:lnTo>
                    <a:lnTo>
                      <a:pt x="1983" y="822"/>
                    </a:lnTo>
                    <a:lnTo>
                      <a:pt x="1986" y="822"/>
                    </a:lnTo>
                    <a:lnTo>
                      <a:pt x="1988" y="822"/>
                    </a:lnTo>
                    <a:lnTo>
                      <a:pt x="1990" y="822"/>
                    </a:lnTo>
                    <a:lnTo>
                      <a:pt x="1993" y="822"/>
                    </a:lnTo>
                    <a:lnTo>
                      <a:pt x="1995" y="825"/>
                    </a:lnTo>
                    <a:lnTo>
                      <a:pt x="1998" y="825"/>
                    </a:lnTo>
                    <a:lnTo>
                      <a:pt x="2000" y="825"/>
                    </a:lnTo>
                    <a:lnTo>
                      <a:pt x="2003" y="825"/>
                    </a:lnTo>
                    <a:lnTo>
                      <a:pt x="2005" y="825"/>
                    </a:lnTo>
                    <a:lnTo>
                      <a:pt x="2007" y="825"/>
                    </a:lnTo>
                    <a:lnTo>
                      <a:pt x="2010" y="825"/>
                    </a:lnTo>
                    <a:lnTo>
                      <a:pt x="2012" y="825"/>
                    </a:lnTo>
                    <a:lnTo>
                      <a:pt x="2015" y="825"/>
                    </a:lnTo>
                    <a:lnTo>
                      <a:pt x="2017" y="825"/>
                    </a:lnTo>
                  </a:path>
                </a:pathLst>
              </a:custGeom>
              <a:noFill/>
              <a:ln w="9525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0" name="Rectangle 12505"/>
              <p:cNvSpPr>
                <a:spLocks noChangeArrowheads="1"/>
              </p:cNvSpPr>
              <p:nvPr/>
            </p:nvSpPr>
            <p:spPr bwMode="auto">
              <a:xfrm>
                <a:off x="553083" y="2112926"/>
                <a:ext cx="2809973" cy="963666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451" name="Rectangle 7499"/>
            <p:cNvSpPr>
              <a:spLocks noChangeArrowheads="1"/>
            </p:cNvSpPr>
            <p:nvPr/>
          </p:nvSpPr>
          <p:spPr bwMode="auto">
            <a:xfrm>
              <a:off x="2384267" y="5121475"/>
              <a:ext cx="512824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Energy</a:t>
              </a:r>
              <a:r>
                <a: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(eV)</a:t>
              </a:r>
              <a:endParaRPr kumimoji="0" lang="fr-FR" altLang="fr-FR" sz="1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52" name="Rectangle 7502"/>
            <p:cNvSpPr>
              <a:spLocks noChangeArrowheads="1"/>
            </p:cNvSpPr>
            <p:nvPr/>
          </p:nvSpPr>
          <p:spPr bwMode="auto">
            <a:xfrm>
              <a:off x="1256317" y="4978922"/>
              <a:ext cx="245959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20500</a:t>
              </a:r>
              <a:endParaRPr kumimoji="0" lang="fr-FR" altLang="fr-FR" sz="10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53" name="Line 7503"/>
            <p:cNvSpPr>
              <a:spLocks noChangeShapeType="1"/>
            </p:cNvSpPr>
            <p:nvPr/>
          </p:nvSpPr>
          <p:spPr bwMode="auto">
            <a:xfrm>
              <a:off x="1363410" y="4954376"/>
              <a:ext cx="0" cy="3472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54" name="Line 7504"/>
            <p:cNvSpPr>
              <a:spLocks noChangeShapeType="1"/>
            </p:cNvSpPr>
            <p:nvPr/>
          </p:nvSpPr>
          <p:spPr bwMode="auto">
            <a:xfrm>
              <a:off x="1456594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55" name="Line 7505"/>
            <p:cNvSpPr>
              <a:spLocks noChangeShapeType="1"/>
            </p:cNvSpPr>
            <p:nvPr/>
          </p:nvSpPr>
          <p:spPr bwMode="auto">
            <a:xfrm>
              <a:off x="1551170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56" name="Line 7506"/>
            <p:cNvSpPr>
              <a:spLocks noChangeShapeType="1"/>
            </p:cNvSpPr>
            <p:nvPr/>
          </p:nvSpPr>
          <p:spPr bwMode="auto">
            <a:xfrm>
              <a:off x="1648527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57" name="Line 7507"/>
            <p:cNvSpPr>
              <a:spLocks noChangeShapeType="1"/>
            </p:cNvSpPr>
            <p:nvPr/>
          </p:nvSpPr>
          <p:spPr bwMode="auto">
            <a:xfrm>
              <a:off x="1741711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58" name="Rectangle 7508"/>
            <p:cNvSpPr>
              <a:spLocks noChangeArrowheads="1"/>
            </p:cNvSpPr>
            <p:nvPr/>
          </p:nvSpPr>
          <p:spPr bwMode="auto">
            <a:xfrm>
              <a:off x="1729194" y="4978922"/>
              <a:ext cx="245959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21000</a:t>
              </a:r>
              <a:endParaRPr kumimoji="0" lang="fr-FR" altLang="fr-FR" sz="10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59" name="Line 7509"/>
            <p:cNvSpPr>
              <a:spLocks noChangeShapeType="1"/>
            </p:cNvSpPr>
            <p:nvPr/>
          </p:nvSpPr>
          <p:spPr bwMode="auto">
            <a:xfrm>
              <a:off x="1836286" y="4954376"/>
              <a:ext cx="0" cy="3472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0" name="Line 7510"/>
            <p:cNvSpPr>
              <a:spLocks noChangeShapeType="1"/>
            </p:cNvSpPr>
            <p:nvPr/>
          </p:nvSpPr>
          <p:spPr bwMode="auto">
            <a:xfrm>
              <a:off x="1933643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1" name="Line 7511"/>
            <p:cNvSpPr>
              <a:spLocks noChangeShapeType="1"/>
            </p:cNvSpPr>
            <p:nvPr/>
          </p:nvSpPr>
          <p:spPr bwMode="auto">
            <a:xfrm>
              <a:off x="2026828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2" name="Line 7512"/>
            <p:cNvSpPr>
              <a:spLocks noChangeShapeType="1"/>
            </p:cNvSpPr>
            <p:nvPr/>
          </p:nvSpPr>
          <p:spPr bwMode="auto">
            <a:xfrm>
              <a:off x="2121403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3" name="Line 7513"/>
            <p:cNvSpPr>
              <a:spLocks noChangeShapeType="1"/>
            </p:cNvSpPr>
            <p:nvPr/>
          </p:nvSpPr>
          <p:spPr bwMode="auto">
            <a:xfrm>
              <a:off x="2214587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4" name="Rectangle 7514"/>
            <p:cNvSpPr>
              <a:spLocks noChangeArrowheads="1"/>
            </p:cNvSpPr>
            <p:nvPr/>
          </p:nvSpPr>
          <p:spPr bwMode="auto">
            <a:xfrm>
              <a:off x="2204852" y="4978922"/>
              <a:ext cx="245959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21500</a:t>
              </a:r>
              <a:endParaRPr kumimoji="0" lang="fr-FR" altLang="fr-FR" sz="10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5" name="Line 7515"/>
            <p:cNvSpPr>
              <a:spLocks noChangeShapeType="1"/>
            </p:cNvSpPr>
            <p:nvPr/>
          </p:nvSpPr>
          <p:spPr bwMode="auto">
            <a:xfrm>
              <a:off x="2311944" y="4954376"/>
              <a:ext cx="0" cy="3472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6" name="Line 7516"/>
            <p:cNvSpPr>
              <a:spLocks noChangeShapeType="1"/>
            </p:cNvSpPr>
            <p:nvPr/>
          </p:nvSpPr>
          <p:spPr bwMode="auto">
            <a:xfrm>
              <a:off x="2406520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7" name="Line 7517"/>
            <p:cNvSpPr>
              <a:spLocks noChangeShapeType="1"/>
            </p:cNvSpPr>
            <p:nvPr/>
          </p:nvSpPr>
          <p:spPr bwMode="auto">
            <a:xfrm>
              <a:off x="2499704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8" name="Line 7518"/>
            <p:cNvSpPr>
              <a:spLocks noChangeShapeType="1"/>
            </p:cNvSpPr>
            <p:nvPr/>
          </p:nvSpPr>
          <p:spPr bwMode="auto">
            <a:xfrm>
              <a:off x="2597061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9" name="Line 7519"/>
            <p:cNvSpPr>
              <a:spLocks noChangeShapeType="1"/>
            </p:cNvSpPr>
            <p:nvPr/>
          </p:nvSpPr>
          <p:spPr bwMode="auto">
            <a:xfrm>
              <a:off x="2691636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0" name="Rectangle 7520"/>
            <p:cNvSpPr>
              <a:spLocks noChangeArrowheads="1"/>
            </p:cNvSpPr>
            <p:nvPr/>
          </p:nvSpPr>
          <p:spPr bwMode="auto">
            <a:xfrm>
              <a:off x="2679119" y="4978922"/>
              <a:ext cx="245959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22000</a:t>
              </a:r>
              <a:endParaRPr kumimoji="0" lang="fr-FR" altLang="fr-FR" sz="10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1" name="Line 7521"/>
            <p:cNvSpPr>
              <a:spLocks noChangeShapeType="1"/>
            </p:cNvSpPr>
            <p:nvPr/>
          </p:nvSpPr>
          <p:spPr bwMode="auto">
            <a:xfrm>
              <a:off x="2786212" y="4954376"/>
              <a:ext cx="0" cy="3472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2" name="Line 7522"/>
            <p:cNvSpPr>
              <a:spLocks noChangeShapeType="1"/>
            </p:cNvSpPr>
            <p:nvPr/>
          </p:nvSpPr>
          <p:spPr bwMode="auto">
            <a:xfrm>
              <a:off x="2879396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3" name="Line 7523"/>
            <p:cNvSpPr>
              <a:spLocks noChangeShapeType="1"/>
            </p:cNvSpPr>
            <p:nvPr/>
          </p:nvSpPr>
          <p:spPr bwMode="auto">
            <a:xfrm>
              <a:off x="2976753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4" name="Line 7524"/>
            <p:cNvSpPr>
              <a:spLocks noChangeShapeType="1"/>
            </p:cNvSpPr>
            <p:nvPr/>
          </p:nvSpPr>
          <p:spPr bwMode="auto">
            <a:xfrm>
              <a:off x="3071328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5" name="Line 7525"/>
            <p:cNvSpPr>
              <a:spLocks noChangeShapeType="1"/>
            </p:cNvSpPr>
            <p:nvPr/>
          </p:nvSpPr>
          <p:spPr bwMode="auto">
            <a:xfrm>
              <a:off x="3164513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6" name="Rectangle 7526"/>
            <p:cNvSpPr>
              <a:spLocks noChangeArrowheads="1"/>
            </p:cNvSpPr>
            <p:nvPr/>
          </p:nvSpPr>
          <p:spPr bwMode="auto">
            <a:xfrm>
              <a:off x="3154777" y="4978922"/>
              <a:ext cx="245959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22500</a:t>
              </a:r>
              <a:endParaRPr kumimoji="0" lang="fr-FR" altLang="fr-FR" sz="10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7" name="Line 7527"/>
            <p:cNvSpPr>
              <a:spLocks noChangeShapeType="1"/>
            </p:cNvSpPr>
            <p:nvPr/>
          </p:nvSpPr>
          <p:spPr bwMode="auto">
            <a:xfrm>
              <a:off x="3261870" y="4954376"/>
              <a:ext cx="0" cy="3472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8" name="Line 7528"/>
            <p:cNvSpPr>
              <a:spLocks noChangeShapeType="1"/>
            </p:cNvSpPr>
            <p:nvPr/>
          </p:nvSpPr>
          <p:spPr bwMode="auto">
            <a:xfrm>
              <a:off x="3356445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9" name="Line 7529"/>
            <p:cNvSpPr>
              <a:spLocks noChangeShapeType="1"/>
            </p:cNvSpPr>
            <p:nvPr/>
          </p:nvSpPr>
          <p:spPr bwMode="auto">
            <a:xfrm>
              <a:off x="3449629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0" name="Line 7530"/>
            <p:cNvSpPr>
              <a:spLocks noChangeShapeType="1"/>
            </p:cNvSpPr>
            <p:nvPr/>
          </p:nvSpPr>
          <p:spPr bwMode="auto">
            <a:xfrm>
              <a:off x="3546986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1" name="Line 7531"/>
            <p:cNvSpPr>
              <a:spLocks noChangeShapeType="1"/>
            </p:cNvSpPr>
            <p:nvPr/>
          </p:nvSpPr>
          <p:spPr bwMode="auto">
            <a:xfrm>
              <a:off x="3641562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2" name="Rectangle 7532"/>
            <p:cNvSpPr>
              <a:spLocks noChangeArrowheads="1"/>
            </p:cNvSpPr>
            <p:nvPr/>
          </p:nvSpPr>
          <p:spPr bwMode="auto">
            <a:xfrm>
              <a:off x="3627653" y="4978922"/>
              <a:ext cx="245959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23000</a:t>
              </a:r>
              <a:endParaRPr kumimoji="0" lang="fr-FR" altLang="fr-FR" sz="10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3" name="Line 7533"/>
            <p:cNvSpPr>
              <a:spLocks noChangeShapeType="1"/>
            </p:cNvSpPr>
            <p:nvPr/>
          </p:nvSpPr>
          <p:spPr bwMode="auto">
            <a:xfrm>
              <a:off x="3734746" y="4954376"/>
              <a:ext cx="0" cy="3472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4" name="Line 7534"/>
            <p:cNvSpPr>
              <a:spLocks noChangeShapeType="1"/>
            </p:cNvSpPr>
            <p:nvPr/>
          </p:nvSpPr>
          <p:spPr bwMode="auto">
            <a:xfrm>
              <a:off x="3829321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5" name="Line 7535"/>
            <p:cNvSpPr>
              <a:spLocks noChangeShapeType="1"/>
            </p:cNvSpPr>
            <p:nvPr/>
          </p:nvSpPr>
          <p:spPr bwMode="auto">
            <a:xfrm>
              <a:off x="3926678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6" name="Line 7536"/>
            <p:cNvSpPr>
              <a:spLocks noChangeShapeType="1"/>
            </p:cNvSpPr>
            <p:nvPr/>
          </p:nvSpPr>
          <p:spPr bwMode="auto">
            <a:xfrm>
              <a:off x="4019863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7" name="Line 7537"/>
            <p:cNvSpPr>
              <a:spLocks noChangeShapeType="1"/>
            </p:cNvSpPr>
            <p:nvPr/>
          </p:nvSpPr>
          <p:spPr bwMode="auto">
            <a:xfrm>
              <a:off x="4114438" y="4960065"/>
              <a:ext cx="0" cy="162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8" name="Rectangle 7538"/>
            <p:cNvSpPr>
              <a:spLocks noChangeArrowheads="1"/>
            </p:cNvSpPr>
            <p:nvPr/>
          </p:nvSpPr>
          <p:spPr bwMode="auto">
            <a:xfrm>
              <a:off x="1217374" y="4859306"/>
              <a:ext cx="49192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kumimoji="0" lang="fr-FR" altLang="fr-FR" sz="1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9" name="Line 7539"/>
            <p:cNvSpPr>
              <a:spLocks noChangeShapeType="1"/>
            </p:cNvSpPr>
            <p:nvPr/>
          </p:nvSpPr>
          <p:spPr bwMode="auto">
            <a:xfrm flipH="1">
              <a:off x="1288306" y="4928933"/>
              <a:ext cx="208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0" name="Line 7540"/>
            <p:cNvSpPr>
              <a:spLocks noChangeShapeType="1"/>
            </p:cNvSpPr>
            <p:nvPr/>
          </p:nvSpPr>
          <p:spPr bwMode="auto">
            <a:xfrm flipH="1">
              <a:off x="1299432" y="4864662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1" name="Line 7541"/>
            <p:cNvSpPr>
              <a:spLocks noChangeShapeType="1"/>
            </p:cNvSpPr>
            <p:nvPr/>
          </p:nvSpPr>
          <p:spPr bwMode="auto">
            <a:xfrm flipH="1">
              <a:off x="1299432" y="4828063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2" name="Line 7542"/>
            <p:cNvSpPr>
              <a:spLocks noChangeShapeType="1"/>
            </p:cNvSpPr>
            <p:nvPr/>
          </p:nvSpPr>
          <p:spPr bwMode="auto">
            <a:xfrm flipH="1">
              <a:off x="1299432" y="4802176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3" name="Line 7544"/>
            <p:cNvSpPr>
              <a:spLocks noChangeShapeType="1"/>
            </p:cNvSpPr>
            <p:nvPr/>
          </p:nvSpPr>
          <p:spPr bwMode="auto">
            <a:xfrm flipH="1">
              <a:off x="1288306" y="4782537"/>
              <a:ext cx="208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4" name="Line 7545"/>
            <p:cNvSpPr>
              <a:spLocks noChangeShapeType="1"/>
            </p:cNvSpPr>
            <p:nvPr/>
          </p:nvSpPr>
          <p:spPr bwMode="auto">
            <a:xfrm flipH="1">
              <a:off x="1299432" y="4765577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5" name="Line 7546"/>
            <p:cNvSpPr>
              <a:spLocks noChangeShapeType="1"/>
            </p:cNvSpPr>
            <p:nvPr/>
          </p:nvSpPr>
          <p:spPr bwMode="auto">
            <a:xfrm flipH="1">
              <a:off x="1299432" y="4752187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6" name="Line 7547"/>
            <p:cNvSpPr>
              <a:spLocks noChangeShapeType="1"/>
            </p:cNvSpPr>
            <p:nvPr/>
          </p:nvSpPr>
          <p:spPr bwMode="auto">
            <a:xfrm flipH="1">
              <a:off x="1299432" y="4739689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7" name="Line 7548"/>
            <p:cNvSpPr>
              <a:spLocks noChangeShapeType="1"/>
            </p:cNvSpPr>
            <p:nvPr/>
          </p:nvSpPr>
          <p:spPr bwMode="auto">
            <a:xfrm flipH="1">
              <a:off x="1299432" y="4728978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8" name="Rectangle 7549"/>
            <p:cNvSpPr>
              <a:spLocks noChangeArrowheads="1"/>
            </p:cNvSpPr>
            <p:nvPr/>
          </p:nvSpPr>
          <p:spPr bwMode="auto">
            <a:xfrm>
              <a:off x="1158960" y="4650423"/>
              <a:ext cx="98383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kumimoji="0" lang="fr-FR" altLang="fr-FR" sz="1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9" name="Line 7550"/>
            <p:cNvSpPr>
              <a:spLocks noChangeShapeType="1"/>
            </p:cNvSpPr>
            <p:nvPr/>
          </p:nvSpPr>
          <p:spPr bwMode="auto">
            <a:xfrm flipH="1">
              <a:off x="1288306" y="4720051"/>
              <a:ext cx="208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0" name="Line 7551"/>
            <p:cNvSpPr>
              <a:spLocks noChangeShapeType="1"/>
            </p:cNvSpPr>
            <p:nvPr/>
          </p:nvSpPr>
          <p:spPr bwMode="auto">
            <a:xfrm flipH="1">
              <a:off x="1299432" y="4655779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1" name="Line 7552"/>
            <p:cNvSpPr>
              <a:spLocks noChangeShapeType="1"/>
            </p:cNvSpPr>
            <p:nvPr/>
          </p:nvSpPr>
          <p:spPr bwMode="auto">
            <a:xfrm flipH="1">
              <a:off x="1299432" y="4619180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2" name="Line 7553"/>
            <p:cNvSpPr>
              <a:spLocks noChangeShapeType="1"/>
            </p:cNvSpPr>
            <p:nvPr/>
          </p:nvSpPr>
          <p:spPr bwMode="auto">
            <a:xfrm flipH="1">
              <a:off x="1299432" y="4593293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3" name="Line 7555"/>
            <p:cNvSpPr>
              <a:spLocks noChangeShapeType="1"/>
            </p:cNvSpPr>
            <p:nvPr/>
          </p:nvSpPr>
          <p:spPr bwMode="auto">
            <a:xfrm flipH="1">
              <a:off x="1288306" y="4573655"/>
              <a:ext cx="208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4" name="Line 7556"/>
            <p:cNvSpPr>
              <a:spLocks noChangeShapeType="1"/>
            </p:cNvSpPr>
            <p:nvPr/>
          </p:nvSpPr>
          <p:spPr bwMode="auto">
            <a:xfrm flipH="1">
              <a:off x="1299432" y="4556694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5" name="Line 7557"/>
            <p:cNvSpPr>
              <a:spLocks noChangeShapeType="1"/>
            </p:cNvSpPr>
            <p:nvPr/>
          </p:nvSpPr>
          <p:spPr bwMode="auto">
            <a:xfrm flipH="1">
              <a:off x="1299432" y="4543304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6" name="Line 7558"/>
            <p:cNvSpPr>
              <a:spLocks noChangeShapeType="1"/>
            </p:cNvSpPr>
            <p:nvPr/>
          </p:nvSpPr>
          <p:spPr bwMode="auto">
            <a:xfrm flipH="1">
              <a:off x="1299432" y="4530807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7" name="Line 7559"/>
            <p:cNvSpPr>
              <a:spLocks noChangeShapeType="1"/>
            </p:cNvSpPr>
            <p:nvPr/>
          </p:nvSpPr>
          <p:spPr bwMode="auto">
            <a:xfrm flipH="1">
              <a:off x="1299432" y="4520095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8" name="Rectangle 7560"/>
            <p:cNvSpPr>
              <a:spLocks noChangeArrowheads="1"/>
            </p:cNvSpPr>
            <p:nvPr/>
          </p:nvSpPr>
          <p:spPr bwMode="auto">
            <a:xfrm>
              <a:off x="1101937" y="4441541"/>
              <a:ext cx="147575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100</a:t>
              </a:r>
              <a:endParaRPr kumimoji="0" lang="fr-FR" altLang="fr-FR" sz="10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9" name="Line 7561"/>
            <p:cNvSpPr>
              <a:spLocks noChangeShapeType="1"/>
            </p:cNvSpPr>
            <p:nvPr/>
          </p:nvSpPr>
          <p:spPr bwMode="auto">
            <a:xfrm flipH="1">
              <a:off x="1288306" y="4511169"/>
              <a:ext cx="208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0" name="Line 7562"/>
            <p:cNvSpPr>
              <a:spLocks noChangeShapeType="1"/>
            </p:cNvSpPr>
            <p:nvPr/>
          </p:nvSpPr>
          <p:spPr bwMode="auto">
            <a:xfrm flipH="1">
              <a:off x="1299432" y="4448682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1" name="Line 7563"/>
            <p:cNvSpPr>
              <a:spLocks noChangeShapeType="1"/>
            </p:cNvSpPr>
            <p:nvPr/>
          </p:nvSpPr>
          <p:spPr bwMode="auto">
            <a:xfrm flipH="1">
              <a:off x="1299432" y="4412083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2" name="Line 7564"/>
            <p:cNvSpPr>
              <a:spLocks noChangeShapeType="1"/>
            </p:cNvSpPr>
            <p:nvPr/>
          </p:nvSpPr>
          <p:spPr bwMode="auto">
            <a:xfrm flipH="1">
              <a:off x="1299432" y="4383518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3" name="Line 7566"/>
            <p:cNvSpPr>
              <a:spLocks noChangeShapeType="1"/>
            </p:cNvSpPr>
            <p:nvPr/>
          </p:nvSpPr>
          <p:spPr bwMode="auto">
            <a:xfrm flipH="1">
              <a:off x="1288306" y="4364772"/>
              <a:ext cx="208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4" name="Line 7567"/>
            <p:cNvSpPr>
              <a:spLocks noChangeShapeType="1"/>
            </p:cNvSpPr>
            <p:nvPr/>
          </p:nvSpPr>
          <p:spPr bwMode="auto">
            <a:xfrm flipH="1">
              <a:off x="1299432" y="4346919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5" name="Line 7568"/>
            <p:cNvSpPr>
              <a:spLocks noChangeShapeType="1"/>
            </p:cNvSpPr>
            <p:nvPr/>
          </p:nvSpPr>
          <p:spPr bwMode="auto">
            <a:xfrm flipH="1">
              <a:off x="1299432" y="4334422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6" name="Line 7569"/>
            <p:cNvSpPr>
              <a:spLocks noChangeShapeType="1"/>
            </p:cNvSpPr>
            <p:nvPr/>
          </p:nvSpPr>
          <p:spPr bwMode="auto">
            <a:xfrm flipH="1">
              <a:off x="1299432" y="4321032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7" name="Line 7570"/>
            <p:cNvSpPr>
              <a:spLocks noChangeShapeType="1"/>
            </p:cNvSpPr>
            <p:nvPr/>
          </p:nvSpPr>
          <p:spPr bwMode="auto">
            <a:xfrm flipH="1">
              <a:off x="1299432" y="4310320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8" name="Rectangle 7571"/>
            <p:cNvSpPr>
              <a:spLocks noChangeArrowheads="1"/>
            </p:cNvSpPr>
            <p:nvPr/>
          </p:nvSpPr>
          <p:spPr bwMode="auto">
            <a:xfrm>
              <a:off x="1043523" y="4232659"/>
              <a:ext cx="196766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1000</a:t>
              </a:r>
              <a:endParaRPr kumimoji="0" lang="fr-FR" altLang="fr-FR" sz="1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9" name="Line 7572"/>
            <p:cNvSpPr>
              <a:spLocks noChangeShapeType="1"/>
            </p:cNvSpPr>
            <p:nvPr/>
          </p:nvSpPr>
          <p:spPr bwMode="auto">
            <a:xfrm flipH="1">
              <a:off x="1288306" y="4302286"/>
              <a:ext cx="208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0" name="Line 7573"/>
            <p:cNvSpPr>
              <a:spLocks noChangeShapeType="1"/>
            </p:cNvSpPr>
            <p:nvPr/>
          </p:nvSpPr>
          <p:spPr bwMode="auto">
            <a:xfrm flipH="1">
              <a:off x="1299432" y="4239800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1" name="Line 7574"/>
            <p:cNvSpPr>
              <a:spLocks noChangeShapeType="1"/>
            </p:cNvSpPr>
            <p:nvPr/>
          </p:nvSpPr>
          <p:spPr bwMode="auto">
            <a:xfrm flipH="1">
              <a:off x="1299432" y="4203201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2" name="Line 7575"/>
            <p:cNvSpPr>
              <a:spLocks noChangeShapeType="1"/>
            </p:cNvSpPr>
            <p:nvPr/>
          </p:nvSpPr>
          <p:spPr bwMode="auto">
            <a:xfrm flipH="1">
              <a:off x="1299432" y="4177314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3" name="Line 7577"/>
            <p:cNvSpPr>
              <a:spLocks noChangeShapeType="1"/>
            </p:cNvSpPr>
            <p:nvPr/>
          </p:nvSpPr>
          <p:spPr bwMode="auto">
            <a:xfrm flipH="1">
              <a:off x="1288306" y="4155890"/>
              <a:ext cx="208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4" name="Line 7578"/>
            <p:cNvSpPr>
              <a:spLocks noChangeShapeType="1"/>
            </p:cNvSpPr>
            <p:nvPr/>
          </p:nvSpPr>
          <p:spPr bwMode="auto">
            <a:xfrm flipH="1">
              <a:off x="1299432" y="4140715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5" name="Line 7579"/>
            <p:cNvSpPr>
              <a:spLocks noChangeShapeType="1"/>
            </p:cNvSpPr>
            <p:nvPr/>
          </p:nvSpPr>
          <p:spPr bwMode="auto">
            <a:xfrm flipH="1">
              <a:off x="1299432" y="4125540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6" name="Line 7580"/>
            <p:cNvSpPr>
              <a:spLocks noChangeShapeType="1"/>
            </p:cNvSpPr>
            <p:nvPr/>
          </p:nvSpPr>
          <p:spPr bwMode="auto">
            <a:xfrm flipH="1">
              <a:off x="1299432" y="4112150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7" name="Line 7581"/>
            <p:cNvSpPr>
              <a:spLocks noChangeShapeType="1"/>
            </p:cNvSpPr>
            <p:nvPr/>
          </p:nvSpPr>
          <p:spPr bwMode="auto">
            <a:xfrm flipH="1">
              <a:off x="1299432" y="4101438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8" name="Rectangle 7582"/>
            <p:cNvSpPr>
              <a:spLocks noChangeArrowheads="1"/>
            </p:cNvSpPr>
            <p:nvPr/>
          </p:nvSpPr>
          <p:spPr bwMode="auto">
            <a:xfrm>
              <a:off x="986500" y="4023776"/>
              <a:ext cx="245959" cy="118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10000</a:t>
              </a:r>
              <a:endParaRPr kumimoji="0" lang="fr-FR" altLang="fr-FR" sz="1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9" name="Line 7583"/>
            <p:cNvSpPr>
              <a:spLocks noChangeShapeType="1"/>
            </p:cNvSpPr>
            <p:nvPr/>
          </p:nvSpPr>
          <p:spPr bwMode="auto">
            <a:xfrm flipH="1">
              <a:off x="1288306" y="4093404"/>
              <a:ext cx="208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0" name="Line 7584"/>
            <p:cNvSpPr>
              <a:spLocks noChangeShapeType="1"/>
            </p:cNvSpPr>
            <p:nvPr/>
          </p:nvSpPr>
          <p:spPr bwMode="auto">
            <a:xfrm flipH="1">
              <a:off x="1299432" y="4030918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1" name="Line 7585"/>
            <p:cNvSpPr>
              <a:spLocks noChangeShapeType="1"/>
            </p:cNvSpPr>
            <p:nvPr/>
          </p:nvSpPr>
          <p:spPr bwMode="auto">
            <a:xfrm flipH="1">
              <a:off x="1299432" y="3994319"/>
              <a:ext cx="97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2" name="Rectangle 7586"/>
            <p:cNvSpPr>
              <a:spLocks noChangeArrowheads="1"/>
            </p:cNvSpPr>
            <p:nvPr/>
          </p:nvSpPr>
          <p:spPr bwMode="auto">
            <a:xfrm>
              <a:off x="1304996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3" name="Rectangle 7587"/>
            <p:cNvSpPr>
              <a:spLocks noChangeArrowheads="1"/>
            </p:cNvSpPr>
            <p:nvPr/>
          </p:nvSpPr>
          <p:spPr bwMode="auto">
            <a:xfrm>
              <a:off x="1304996" y="4698627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4" name="Rectangle 7588"/>
            <p:cNvSpPr>
              <a:spLocks noChangeArrowheads="1"/>
            </p:cNvSpPr>
            <p:nvPr/>
          </p:nvSpPr>
          <p:spPr bwMode="auto">
            <a:xfrm>
              <a:off x="1304996" y="474772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5" name="Rectangle 7589"/>
            <p:cNvSpPr>
              <a:spLocks noChangeArrowheads="1"/>
            </p:cNvSpPr>
            <p:nvPr/>
          </p:nvSpPr>
          <p:spPr bwMode="auto">
            <a:xfrm>
              <a:off x="1309168" y="479771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6" name="Rectangle 7590"/>
            <p:cNvSpPr>
              <a:spLocks noChangeArrowheads="1"/>
            </p:cNvSpPr>
            <p:nvPr/>
          </p:nvSpPr>
          <p:spPr bwMode="auto">
            <a:xfrm>
              <a:off x="1309168" y="471558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7" name="Rectangle 7591"/>
            <p:cNvSpPr>
              <a:spLocks noChangeArrowheads="1"/>
            </p:cNvSpPr>
            <p:nvPr/>
          </p:nvSpPr>
          <p:spPr bwMode="auto">
            <a:xfrm>
              <a:off x="1309168" y="471558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8" name="Rectangle 7592"/>
            <p:cNvSpPr>
              <a:spLocks noChangeArrowheads="1"/>
            </p:cNvSpPr>
            <p:nvPr/>
          </p:nvSpPr>
          <p:spPr bwMode="auto">
            <a:xfrm>
              <a:off x="1311950" y="474772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9" name="Rectangle 7593"/>
            <p:cNvSpPr>
              <a:spLocks noChangeArrowheads="1"/>
            </p:cNvSpPr>
            <p:nvPr/>
          </p:nvSpPr>
          <p:spPr bwMode="auto">
            <a:xfrm>
              <a:off x="1311950" y="471558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0" name="Rectangle 7594"/>
            <p:cNvSpPr>
              <a:spLocks noChangeArrowheads="1"/>
            </p:cNvSpPr>
            <p:nvPr/>
          </p:nvSpPr>
          <p:spPr bwMode="auto">
            <a:xfrm>
              <a:off x="1316122" y="4707554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1" name="Rectangle 7595"/>
            <p:cNvSpPr>
              <a:spLocks noChangeArrowheads="1"/>
            </p:cNvSpPr>
            <p:nvPr/>
          </p:nvSpPr>
          <p:spPr bwMode="auto">
            <a:xfrm>
              <a:off x="1316122" y="479771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2" name="Rectangle 7596"/>
            <p:cNvSpPr>
              <a:spLocks noChangeArrowheads="1"/>
            </p:cNvSpPr>
            <p:nvPr/>
          </p:nvSpPr>
          <p:spPr bwMode="auto">
            <a:xfrm>
              <a:off x="1318904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3" name="Rectangle 7597"/>
            <p:cNvSpPr>
              <a:spLocks noChangeArrowheads="1"/>
            </p:cNvSpPr>
            <p:nvPr/>
          </p:nvSpPr>
          <p:spPr bwMode="auto">
            <a:xfrm>
              <a:off x="1318904" y="4707554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4" name="Rectangle 7598"/>
            <p:cNvSpPr>
              <a:spLocks noChangeArrowheads="1"/>
            </p:cNvSpPr>
            <p:nvPr/>
          </p:nvSpPr>
          <p:spPr bwMode="auto">
            <a:xfrm>
              <a:off x="1318904" y="477807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5" name="Rectangle 7599"/>
            <p:cNvSpPr>
              <a:spLocks noChangeArrowheads="1"/>
            </p:cNvSpPr>
            <p:nvPr/>
          </p:nvSpPr>
          <p:spPr bwMode="auto">
            <a:xfrm>
              <a:off x="1323076" y="4678989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6" name="Rectangle 7600"/>
            <p:cNvSpPr>
              <a:spLocks noChangeArrowheads="1"/>
            </p:cNvSpPr>
            <p:nvPr/>
          </p:nvSpPr>
          <p:spPr bwMode="auto">
            <a:xfrm>
              <a:off x="1323076" y="4724514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7" name="Rectangle 7601"/>
            <p:cNvSpPr>
              <a:spLocks noChangeArrowheads="1"/>
            </p:cNvSpPr>
            <p:nvPr/>
          </p:nvSpPr>
          <p:spPr bwMode="auto">
            <a:xfrm>
              <a:off x="1325858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8" name="Rectangle 7602"/>
            <p:cNvSpPr>
              <a:spLocks noChangeArrowheads="1"/>
            </p:cNvSpPr>
            <p:nvPr/>
          </p:nvSpPr>
          <p:spPr bwMode="auto">
            <a:xfrm>
              <a:off x="1325858" y="473522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9" name="Rectangle 7603"/>
            <p:cNvSpPr>
              <a:spLocks noChangeArrowheads="1"/>
            </p:cNvSpPr>
            <p:nvPr/>
          </p:nvSpPr>
          <p:spPr bwMode="auto">
            <a:xfrm>
              <a:off x="1328640" y="473522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0" name="Rectangle 7604"/>
            <p:cNvSpPr>
              <a:spLocks noChangeArrowheads="1"/>
            </p:cNvSpPr>
            <p:nvPr/>
          </p:nvSpPr>
          <p:spPr bwMode="auto">
            <a:xfrm>
              <a:off x="1328640" y="4692378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1" name="Rectangle 7605"/>
            <p:cNvSpPr>
              <a:spLocks noChangeArrowheads="1"/>
            </p:cNvSpPr>
            <p:nvPr/>
          </p:nvSpPr>
          <p:spPr bwMode="auto">
            <a:xfrm>
              <a:off x="1328640" y="468345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2" name="Rectangle 7606"/>
            <p:cNvSpPr>
              <a:spLocks noChangeArrowheads="1"/>
            </p:cNvSpPr>
            <p:nvPr/>
          </p:nvSpPr>
          <p:spPr bwMode="auto">
            <a:xfrm>
              <a:off x="1332812" y="479771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3" name="Rectangle 7607"/>
            <p:cNvSpPr>
              <a:spLocks noChangeArrowheads="1"/>
            </p:cNvSpPr>
            <p:nvPr/>
          </p:nvSpPr>
          <p:spPr bwMode="auto">
            <a:xfrm>
              <a:off x="1332812" y="477807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4" name="Rectangle 7608"/>
            <p:cNvSpPr>
              <a:spLocks noChangeArrowheads="1"/>
            </p:cNvSpPr>
            <p:nvPr/>
          </p:nvSpPr>
          <p:spPr bwMode="auto">
            <a:xfrm>
              <a:off x="1335594" y="471558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5" name="Rectangle 7609"/>
            <p:cNvSpPr>
              <a:spLocks noChangeArrowheads="1"/>
            </p:cNvSpPr>
            <p:nvPr/>
          </p:nvSpPr>
          <p:spPr bwMode="auto">
            <a:xfrm>
              <a:off x="1335594" y="472451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6" name="Rectangle 7610"/>
            <p:cNvSpPr>
              <a:spLocks noChangeArrowheads="1"/>
            </p:cNvSpPr>
            <p:nvPr/>
          </p:nvSpPr>
          <p:spPr bwMode="auto">
            <a:xfrm>
              <a:off x="1339766" y="4761113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7" name="Rectangle 7611"/>
            <p:cNvSpPr>
              <a:spLocks noChangeArrowheads="1"/>
            </p:cNvSpPr>
            <p:nvPr/>
          </p:nvSpPr>
          <p:spPr bwMode="auto">
            <a:xfrm>
              <a:off x="1339766" y="4747723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8" name="Rectangle 7612"/>
            <p:cNvSpPr>
              <a:spLocks noChangeArrowheads="1"/>
            </p:cNvSpPr>
            <p:nvPr/>
          </p:nvSpPr>
          <p:spPr bwMode="auto">
            <a:xfrm>
              <a:off x="1339766" y="4724514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9" name="Rectangle 7613"/>
            <p:cNvSpPr>
              <a:spLocks noChangeArrowheads="1"/>
            </p:cNvSpPr>
            <p:nvPr/>
          </p:nvSpPr>
          <p:spPr bwMode="auto">
            <a:xfrm>
              <a:off x="1342548" y="473522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0" name="Rectangle 7614"/>
            <p:cNvSpPr>
              <a:spLocks noChangeArrowheads="1"/>
            </p:cNvSpPr>
            <p:nvPr/>
          </p:nvSpPr>
          <p:spPr bwMode="auto">
            <a:xfrm>
              <a:off x="1342548" y="472451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1" name="Rectangle 7615"/>
            <p:cNvSpPr>
              <a:spLocks noChangeArrowheads="1"/>
            </p:cNvSpPr>
            <p:nvPr/>
          </p:nvSpPr>
          <p:spPr bwMode="auto">
            <a:xfrm>
              <a:off x="1345329" y="474772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2" name="Rectangle 7616"/>
            <p:cNvSpPr>
              <a:spLocks noChangeArrowheads="1"/>
            </p:cNvSpPr>
            <p:nvPr/>
          </p:nvSpPr>
          <p:spPr bwMode="auto">
            <a:xfrm>
              <a:off x="1345329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3" name="Rectangle 7617"/>
            <p:cNvSpPr>
              <a:spLocks noChangeArrowheads="1"/>
            </p:cNvSpPr>
            <p:nvPr/>
          </p:nvSpPr>
          <p:spPr bwMode="auto">
            <a:xfrm>
              <a:off x="1345329" y="471558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4" name="Rectangle 7618"/>
            <p:cNvSpPr>
              <a:spLocks noChangeArrowheads="1"/>
            </p:cNvSpPr>
            <p:nvPr/>
          </p:nvSpPr>
          <p:spPr bwMode="auto">
            <a:xfrm>
              <a:off x="1349502" y="479771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5" name="Rectangle 7619"/>
            <p:cNvSpPr>
              <a:spLocks noChangeArrowheads="1"/>
            </p:cNvSpPr>
            <p:nvPr/>
          </p:nvSpPr>
          <p:spPr bwMode="auto">
            <a:xfrm>
              <a:off x="1349502" y="4692378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6" name="Rectangle 7620"/>
            <p:cNvSpPr>
              <a:spLocks noChangeArrowheads="1"/>
            </p:cNvSpPr>
            <p:nvPr/>
          </p:nvSpPr>
          <p:spPr bwMode="auto">
            <a:xfrm>
              <a:off x="1352283" y="4692378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7" name="Rectangle 7621"/>
            <p:cNvSpPr>
              <a:spLocks noChangeArrowheads="1"/>
            </p:cNvSpPr>
            <p:nvPr/>
          </p:nvSpPr>
          <p:spPr bwMode="auto">
            <a:xfrm>
              <a:off x="1352283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8" name="Rectangle 7622"/>
            <p:cNvSpPr>
              <a:spLocks noChangeArrowheads="1"/>
            </p:cNvSpPr>
            <p:nvPr/>
          </p:nvSpPr>
          <p:spPr bwMode="auto">
            <a:xfrm>
              <a:off x="1356456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9" name="Rectangle 7623"/>
            <p:cNvSpPr>
              <a:spLocks noChangeArrowheads="1"/>
            </p:cNvSpPr>
            <p:nvPr/>
          </p:nvSpPr>
          <p:spPr bwMode="auto">
            <a:xfrm>
              <a:off x="1356456" y="4698627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0" name="Rectangle 7624"/>
            <p:cNvSpPr>
              <a:spLocks noChangeArrowheads="1"/>
            </p:cNvSpPr>
            <p:nvPr/>
          </p:nvSpPr>
          <p:spPr bwMode="auto">
            <a:xfrm>
              <a:off x="1356456" y="467274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1" name="Rectangle 7625"/>
            <p:cNvSpPr>
              <a:spLocks noChangeArrowheads="1"/>
            </p:cNvSpPr>
            <p:nvPr/>
          </p:nvSpPr>
          <p:spPr bwMode="auto">
            <a:xfrm>
              <a:off x="1359237" y="474772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2" name="Rectangle 7626"/>
            <p:cNvSpPr>
              <a:spLocks noChangeArrowheads="1"/>
            </p:cNvSpPr>
            <p:nvPr/>
          </p:nvSpPr>
          <p:spPr bwMode="auto">
            <a:xfrm>
              <a:off x="1359237" y="472451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3" name="Rectangle 7627"/>
            <p:cNvSpPr>
              <a:spLocks noChangeArrowheads="1"/>
            </p:cNvSpPr>
            <p:nvPr/>
          </p:nvSpPr>
          <p:spPr bwMode="auto">
            <a:xfrm>
              <a:off x="1363410" y="4724514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4" name="Rectangle 7628"/>
            <p:cNvSpPr>
              <a:spLocks noChangeArrowheads="1"/>
            </p:cNvSpPr>
            <p:nvPr/>
          </p:nvSpPr>
          <p:spPr bwMode="auto">
            <a:xfrm>
              <a:off x="1363410" y="4778074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5" name="Rectangle 7629"/>
            <p:cNvSpPr>
              <a:spLocks noChangeArrowheads="1"/>
            </p:cNvSpPr>
            <p:nvPr/>
          </p:nvSpPr>
          <p:spPr bwMode="auto">
            <a:xfrm>
              <a:off x="1366191" y="473522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6" name="Rectangle 7630"/>
            <p:cNvSpPr>
              <a:spLocks noChangeArrowheads="1"/>
            </p:cNvSpPr>
            <p:nvPr/>
          </p:nvSpPr>
          <p:spPr bwMode="auto">
            <a:xfrm>
              <a:off x="1366191" y="473522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7" name="Rectangle 7631"/>
            <p:cNvSpPr>
              <a:spLocks noChangeArrowheads="1"/>
            </p:cNvSpPr>
            <p:nvPr/>
          </p:nvSpPr>
          <p:spPr bwMode="auto">
            <a:xfrm>
              <a:off x="1366191" y="4707554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8" name="Rectangle 7632"/>
            <p:cNvSpPr>
              <a:spLocks noChangeArrowheads="1"/>
            </p:cNvSpPr>
            <p:nvPr/>
          </p:nvSpPr>
          <p:spPr bwMode="auto">
            <a:xfrm>
              <a:off x="1368973" y="477807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9" name="Rectangle 7633"/>
            <p:cNvSpPr>
              <a:spLocks noChangeArrowheads="1"/>
            </p:cNvSpPr>
            <p:nvPr/>
          </p:nvSpPr>
          <p:spPr bwMode="auto">
            <a:xfrm>
              <a:off x="1368973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0" name="Rectangle 7634"/>
            <p:cNvSpPr>
              <a:spLocks noChangeArrowheads="1"/>
            </p:cNvSpPr>
            <p:nvPr/>
          </p:nvSpPr>
          <p:spPr bwMode="auto">
            <a:xfrm>
              <a:off x="1373146" y="4707554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1" name="Rectangle 7635"/>
            <p:cNvSpPr>
              <a:spLocks noChangeArrowheads="1"/>
            </p:cNvSpPr>
            <p:nvPr/>
          </p:nvSpPr>
          <p:spPr bwMode="auto">
            <a:xfrm>
              <a:off x="1373146" y="479771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2" name="Rectangle 7636"/>
            <p:cNvSpPr>
              <a:spLocks noChangeArrowheads="1"/>
            </p:cNvSpPr>
            <p:nvPr/>
          </p:nvSpPr>
          <p:spPr bwMode="auto">
            <a:xfrm>
              <a:off x="1375927" y="474772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3" name="Rectangle 7637"/>
            <p:cNvSpPr>
              <a:spLocks noChangeArrowheads="1"/>
            </p:cNvSpPr>
            <p:nvPr/>
          </p:nvSpPr>
          <p:spPr bwMode="auto">
            <a:xfrm>
              <a:off x="1375927" y="486019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4" name="Rectangle 7638"/>
            <p:cNvSpPr>
              <a:spLocks noChangeArrowheads="1"/>
            </p:cNvSpPr>
            <p:nvPr/>
          </p:nvSpPr>
          <p:spPr bwMode="auto">
            <a:xfrm>
              <a:off x="1375927" y="477807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5" name="Rectangle 7639"/>
            <p:cNvSpPr>
              <a:spLocks noChangeArrowheads="1"/>
            </p:cNvSpPr>
            <p:nvPr/>
          </p:nvSpPr>
          <p:spPr bwMode="auto">
            <a:xfrm>
              <a:off x="1380100" y="4724514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6" name="Rectangle 7640"/>
            <p:cNvSpPr>
              <a:spLocks noChangeArrowheads="1"/>
            </p:cNvSpPr>
            <p:nvPr/>
          </p:nvSpPr>
          <p:spPr bwMode="auto">
            <a:xfrm>
              <a:off x="1380100" y="4747723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7" name="Rectangle 7641"/>
            <p:cNvSpPr>
              <a:spLocks noChangeArrowheads="1"/>
            </p:cNvSpPr>
            <p:nvPr/>
          </p:nvSpPr>
          <p:spPr bwMode="auto">
            <a:xfrm>
              <a:off x="1382881" y="479771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8" name="Rectangle 7642"/>
            <p:cNvSpPr>
              <a:spLocks noChangeArrowheads="1"/>
            </p:cNvSpPr>
            <p:nvPr/>
          </p:nvSpPr>
          <p:spPr bwMode="auto">
            <a:xfrm>
              <a:off x="1382881" y="4698627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89" name="Rectangle 7643"/>
            <p:cNvSpPr>
              <a:spLocks noChangeArrowheads="1"/>
            </p:cNvSpPr>
            <p:nvPr/>
          </p:nvSpPr>
          <p:spPr bwMode="auto">
            <a:xfrm>
              <a:off x="1385663" y="4698627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0" name="Rectangle 7644"/>
            <p:cNvSpPr>
              <a:spLocks noChangeArrowheads="1"/>
            </p:cNvSpPr>
            <p:nvPr/>
          </p:nvSpPr>
          <p:spPr bwMode="auto">
            <a:xfrm>
              <a:off x="1385663" y="473522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1" name="Rectangle 7645"/>
            <p:cNvSpPr>
              <a:spLocks noChangeArrowheads="1"/>
            </p:cNvSpPr>
            <p:nvPr/>
          </p:nvSpPr>
          <p:spPr bwMode="auto">
            <a:xfrm>
              <a:off x="1385663" y="4692378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2" name="Rectangle 7646"/>
            <p:cNvSpPr>
              <a:spLocks noChangeArrowheads="1"/>
            </p:cNvSpPr>
            <p:nvPr/>
          </p:nvSpPr>
          <p:spPr bwMode="auto">
            <a:xfrm>
              <a:off x="1389835" y="4678989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3" name="Rectangle 7647"/>
            <p:cNvSpPr>
              <a:spLocks noChangeArrowheads="1"/>
            </p:cNvSpPr>
            <p:nvPr/>
          </p:nvSpPr>
          <p:spPr bwMode="auto">
            <a:xfrm>
              <a:off x="1389835" y="4678989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4" name="Rectangle 7648"/>
            <p:cNvSpPr>
              <a:spLocks noChangeArrowheads="1"/>
            </p:cNvSpPr>
            <p:nvPr/>
          </p:nvSpPr>
          <p:spPr bwMode="auto">
            <a:xfrm>
              <a:off x="1392617" y="472451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5" name="Rectangle 7649"/>
            <p:cNvSpPr>
              <a:spLocks noChangeArrowheads="1"/>
            </p:cNvSpPr>
            <p:nvPr/>
          </p:nvSpPr>
          <p:spPr bwMode="auto">
            <a:xfrm>
              <a:off x="1392617" y="4692378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6" name="Rectangle 7650"/>
            <p:cNvSpPr>
              <a:spLocks noChangeArrowheads="1"/>
            </p:cNvSpPr>
            <p:nvPr/>
          </p:nvSpPr>
          <p:spPr bwMode="auto">
            <a:xfrm>
              <a:off x="1392617" y="464685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7" name="Rectangle 7651"/>
            <p:cNvSpPr>
              <a:spLocks noChangeArrowheads="1"/>
            </p:cNvSpPr>
            <p:nvPr/>
          </p:nvSpPr>
          <p:spPr bwMode="auto">
            <a:xfrm>
              <a:off x="1396789" y="4715588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8" name="Rectangle 7652"/>
            <p:cNvSpPr>
              <a:spLocks noChangeArrowheads="1"/>
            </p:cNvSpPr>
            <p:nvPr/>
          </p:nvSpPr>
          <p:spPr bwMode="auto">
            <a:xfrm>
              <a:off x="1396789" y="4698627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99" name="Rectangle 7653"/>
            <p:cNvSpPr>
              <a:spLocks noChangeArrowheads="1"/>
            </p:cNvSpPr>
            <p:nvPr/>
          </p:nvSpPr>
          <p:spPr bwMode="auto">
            <a:xfrm>
              <a:off x="1399571" y="4707554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0" name="Rectangle 7654"/>
            <p:cNvSpPr>
              <a:spLocks noChangeArrowheads="1"/>
            </p:cNvSpPr>
            <p:nvPr/>
          </p:nvSpPr>
          <p:spPr bwMode="auto">
            <a:xfrm>
              <a:off x="1399571" y="4707554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1" name="Rectangle 7655"/>
            <p:cNvSpPr>
              <a:spLocks noChangeArrowheads="1"/>
            </p:cNvSpPr>
            <p:nvPr/>
          </p:nvSpPr>
          <p:spPr bwMode="auto">
            <a:xfrm>
              <a:off x="1402353" y="474772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2" name="Rectangle 7656"/>
            <p:cNvSpPr>
              <a:spLocks noChangeArrowheads="1"/>
            </p:cNvSpPr>
            <p:nvPr/>
          </p:nvSpPr>
          <p:spPr bwMode="auto">
            <a:xfrm>
              <a:off x="1402353" y="468345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3" name="Rectangle 7657"/>
            <p:cNvSpPr>
              <a:spLocks noChangeArrowheads="1"/>
            </p:cNvSpPr>
            <p:nvPr/>
          </p:nvSpPr>
          <p:spPr bwMode="auto">
            <a:xfrm>
              <a:off x="1402353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4" name="Rectangle 7658"/>
            <p:cNvSpPr>
              <a:spLocks noChangeArrowheads="1"/>
            </p:cNvSpPr>
            <p:nvPr/>
          </p:nvSpPr>
          <p:spPr bwMode="auto">
            <a:xfrm>
              <a:off x="1406525" y="472451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5" name="Rectangle 7659"/>
            <p:cNvSpPr>
              <a:spLocks noChangeArrowheads="1"/>
            </p:cNvSpPr>
            <p:nvPr/>
          </p:nvSpPr>
          <p:spPr bwMode="auto">
            <a:xfrm>
              <a:off x="1406525" y="471558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6" name="Rectangle 7660"/>
            <p:cNvSpPr>
              <a:spLocks noChangeArrowheads="1"/>
            </p:cNvSpPr>
            <p:nvPr/>
          </p:nvSpPr>
          <p:spPr bwMode="auto">
            <a:xfrm>
              <a:off x="1409307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7" name="Rectangle 7661"/>
            <p:cNvSpPr>
              <a:spLocks noChangeArrowheads="1"/>
            </p:cNvSpPr>
            <p:nvPr/>
          </p:nvSpPr>
          <p:spPr bwMode="auto">
            <a:xfrm>
              <a:off x="1409307" y="476111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8" name="Rectangle 7662"/>
            <p:cNvSpPr>
              <a:spLocks noChangeArrowheads="1"/>
            </p:cNvSpPr>
            <p:nvPr/>
          </p:nvSpPr>
          <p:spPr bwMode="auto">
            <a:xfrm>
              <a:off x="1413479" y="4678989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09" name="Rectangle 7663"/>
            <p:cNvSpPr>
              <a:spLocks noChangeArrowheads="1"/>
            </p:cNvSpPr>
            <p:nvPr/>
          </p:nvSpPr>
          <p:spPr bwMode="auto">
            <a:xfrm>
              <a:off x="1413479" y="473522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0" name="Rectangle 7664"/>
            <p:cNvSpPr>
              <a:spLocks noChangeArrowheads="1"/>
            </p:cNvSpPr>
            <p:nvPr/>
          </p:nvSpPr>
          <p:spPr bwMode="auto">
            <a:xfrm>
              <a:off x="1413479" y="468345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1" name="Rectangle 7665"/>
            <p:cNvSpPr>
              <a:spLocks noChangeArrowheads="1"/>
            </p:cNvSpPr>
            <p:nvPr/>
          </p:nvSpPr>
          <p:spPr bwMode="auto">
            <a:xfrm>
              <a:off x="1416261" y="473522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2" name="Rectangle 7666"/>
            <p:cNvSpPr>
              <a:spLocks noChangeArrowheads="1"/>
            </p:cNvSpPr>
            <p:nvPr/>
          </p:nvSpPr>
          <p:spPr bwMode="auto">
            <a:xfrm>
              <a:off x="1416261" y="472451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3" name="Rectangle 7667"/>
            <p:cNvSpPr>
              <a:spLocks noChangeArrowheads="1"/>
            </p:cNvSpPr>
            <p:nvPr/>
          </p:nvSpPr>
          <p:spPr bwMode="auto">
            <a:xfrm>
              <a:off x="1420433" y="4715588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4" name="Rectangle 7668"/>
            <p:cNvSpPr>
              <a:spLocks noChangeArrowheads="1"/>
            </p:cNvSpPr>
            <p:nvPr/>
          </p:nvSpPr>
          <p:spPr bwMode="auto">
            <a:xfrm>
              <a:off x="1420433" y="4692378"/>
              <a:ext cx="5563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5" name="Rectangle 7669"/>
            <p:cNvSpPr>
              <a:spLocks noChangeArrowheads="1"/>
            </p:cNvSpPr>
            <p:nvPr/>
          </p:nvSpPr>
          <p:spPr bwMode="auto">
            <a:xfrm>
              <a:off x="1423215" y="472451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6" name="Rectangle 7670"/>
            <p:cNvSpPr>
              <a:spLocks noChangeArrowheads="1"/>
            </p:cNvSpPr>
            <p:nvPr/>
          </p:nvSpPr>
          <p:spPr bwMode="auto">
            <a:xfrm>
              <a:off x="1423215" y="4698627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7" name="Rectangle 7671"/>
            <p:cNvSpPr>
              <a:spLocks noChangeArrowheads="1"/>
            </p:cNvSpPr>
            <p:nvPr/>
          </p:nvSpPr>
          <p:spPr bwMode="auto">
            <a:xfrm>
              <a:off x="1423215" y="4698627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8" name="Rectangle 7672"/>
            <p:cNvSpPr>
              <a:spLocks noChangeArrowheads="1"/>
            </p:cNvSpPr>
            <p:nvPr/>
          </p:nvSpPr>
          <p:spPr bwMode="auto">
            <a:xfrm>
              <a:off x="1425996" y="4678989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19" name="Rectangle 7673"/>
            <p:cNvSpPr>
              <a:spLocks noChangeArrowheads="1"/>
            </p:cNvSpPr>
            <p:nvPr/>
          </p:nvSpPr>
          <p:spPr bwMode="auto">
            <a:xfrm>
              <a:off x="1425996" y="4692378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0" name="Rectangle 7674"/>
            <p:cNvSpPr>
              <a:spLocks noChangeArrowheads="1"/>
            </p:cNvSpPr>
            <p:nvPr/>
          </p:nvSpPr>
          <p:spPr bwMode="auto">
            <a:xfrm>
              <a:off x="1430169" y="468345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1" name="Rectangle 7675"/>
            <p:cNvSpPr>
              <a:spLocks noChangeArrowheads="1"/>
            </p:cNvSpPr>
            <p:nvPr/>
          </p:nvSpPr>
          <p:spPr bwMode="auto">
            <a:xfrm>
              <a:off x="1430169" y="474772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2" name="Rectangle 7676"/>
            <p:cNvSpPr>
              <a:spLocks noChangeArrowheads="1"/>
            </p:cNvSpPr>
            <p:nvPr/>
          </p:nvSpPr>
          <p:spPr bwMode="auto">
            <a:xfrm>
              <a:off x="1432950" y="4692378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3" name="Rectangle 7677"/>
            <p:cNvSpPr>
              <a:spLocks noChangeArrowheads="1"/>
            </p:cNvSpPr>
            <p:nvPr/>
          </p:nvSpPr>
          <p:spPr bwMode="auto">
            <a:xfrm>
              <a:off x="1432950" y="468345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4" name="Rectangle 7678"/>
            <p:cNvSpPr>
              <a:spLocks noChangeArrowheads="1"/>
            </p:cNvSpPr>
            <p:nvPr/>
          </p:nvSpPr>
          <p:spPr bwMode="auto">
            <a:xfrm>
              <a:off x="1432950" y="4707554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5" name="Rectangle 7679"/>
            <p:cNvSpPr>
              <a:spLocks noChangeArrowheads="1"/>
            </p:cNvSpPr>
            <p:nvPr/>
          </p:nvSpPr>
          <p:spPr bwMode="auto">
            <a:xfrm>
              <a:off x="1437123" y="4666491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6" name="Rectangle 7680"/>
            <p:cNvSpPr>
              <a:spLocks noChangeArrowheads="1"/>
            </p:cNvSpPr>
            <p:nvPr/>
          </p:nvSpPr>
          <p:spPr bwMode="auto">
            <a:xfrm>
              <a:off x="1437123" y="4698627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7" name="Rectangle 7681"/>
            <p:cNvSpPr>
              <a:spLocks noChangeArrowheads="1"/>
            </p:cNvSpPr>
            <p:nvPr/>
          </p:nvSpPr>
          <p:spPr bwMode="auto">
            <a:xfrm>
              <a:off x="1439905" y="472451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8" name="Rectangle 7682"/>
            <p:cNvSpPr>
              <a:spLocks noChangeArrowheads="1"/>
            </p:cNvSpPr>
            <p:nvPr/>
          </p:nvSpPr>
          <p:spPr bwMode="auto">
            <a:xfrm>
              <a:off x="1439905" y="4747723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29" name="Rectangle 7683"/>
            <p:cNvSpPr>
              <a:spLocks noChangeArrowheads="1"/>
            </p:cNvSpPr>
            <p:nvPr/>
          </p:nvSpPr>
          <p:spPr bwMode="auto">
            <a:xfrm>
              <a:off x="1439905" y="468345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0" name="Rectangle 7684"/>
            <p:cNvSpPr>
              <a:spLocks noChangeArrowheads="1"/>
            </p:cNvSpPr>
            <p:nvPr/>
          </p:nvSpPr>
          <p:spPr bwMode="auto">
            <a:xfrm>
              <a:off x="1442686" y="471558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1" name="Rectangle 7685"/>
            <p:cNvSpPr>
              <a:spLocks noChangeArrowheads="1"/>
            </p:cNvSpPr>
            <p:nvPr/>
          </p:nvSpPr>
          <p:spPr bwMode="auto">
            <a:xfrm>
              <a:off x="1442686" y="4666491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2" name="Rectangle 7686"/>
            <p:cNvSpPr>
              <a:spLocks noChangeArrowheads="1"/>
            </p:cNvSpPr>
            <p:nvPr/>
          </p:nvSpPr>
          <p:spPr bwMode="auto">
            <a:xfrm>
              <a:off x="1446859" y="4692378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3" name="Rectangle 7687"/>
            <p:cNvSpPr>
              <a:spLocks noChangeArrowheads="1"/>
            </p:cNvSpPr>
            <p:nvPr/>
          </p:nvSpPr>
          <p:spPr bwMode="auto">
            <a:xfrm>
              <a:off x="1446859" y="471558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4" name="Rectangle 7688"/>
            <p:cNvSpPr>
              <a:spLocks noChangeArrowheads="1"/>
            </p:cNvSpPr>
            <p:nvPr/>
          </p:nvSpPr>
          <p:spPr bwMode="auto">
            <a:xfrm>
              <a:off x="1449640" y="4707554"/>
              <a:ext cx="6954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5" name="Rectangle 7689"/>
            <p:cNvSpPr>
              <a:spLocks noChangeArrowheads="1"/>
            </p:cNvSpPr>
            <p:nvPr/>
          </p:nvSpPr>
          <p:spPr bwMode="auto">
            <a:xfrm>
              <a:off x="1449640" y="4698627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6" name="Rectangle 7690"/>
            <p:cNvSpPr>
              <a:spLocks noChangeArrowheads="1"/>
            </p:cNvSpPr>
            <p:nvPr/>
          </p:nvSpPr>
          <p:spPr bwMode="auto">
            <a:xfrm>
              <a:off x="1449640" y="468345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7" name="Rectangle 7691"/>
            <p:cNvSpPr>
              <a:spLocks noChangeArrowheads="1"/>
            </p:cNvSpPr>
            <p:nvPr/>
          </p:nvSpPr>
          <p:spPr bwMode="auto">
            <a:xfrm>
              <a:off x="1453813" y="4707554"/>
              <a:ext cx="5563" cy="3571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8" name="Rectangle 7692"/>
            <p:cNvSpPr>
              <a:spLocks noChangeArrowheads="1"/>
            </p:cNvSpPr>
            <p:nvPr/>
          </p:nvSpPr>
          <p:spPr bwMode="auto">
            <a:xfrm>
              <a:off x="1453813" y="4698627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9" name="Rectangle 7693"/>
            <p:cNvSpPr>
              <a:spLocks noChangeArrowheads="1"/>
            </p:cNvSpPr>
            <p:nvPr/>
          </p:nvSpPr>
          <p:spPr bwMode="auto">
            <a:xfrm>
              <a:off x="1456594" y="465131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40" name="Rectangle 7694"/>
            <p:cNvSpPr>
              <a:spLocks noChangeArrowheads="1"/>
            </p:cNvSpPr>
            <p:nvPr/>
          </p:nvSpPr>
          <p:spPr bwMode="auto">
            <a:xfrm>
              <a:off x="1456594" y="4666491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41" name="Rectangle 7695"/>
            <p:cNvSpPr>
              <a:spLocks noChangeArrowheads="1"/>
            </p:cNvSpPr>
            <p:nvPr/>
          </p:nvSpPr>
          <p:spPr bwMode="auto">
            <a:xfrm>
              <a:off x="1459376" y="4724514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42" name="Rectangle 7696"/>
            <p:cNvSpPr>
              <a:spLocks noChangeArrowheads="1"/>
            </p:cNvSpPr>
            <p:nvPr/>
          </p:nvSpPr>
          <p:spPr bwMode="auto">
            <a:xfrm>
              <a:off x="1459376" y="4735226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43" name="Rectangle 7697"/>
            <p:cNvSpPr>
              <a:spLocks noChangeArrowheads="1"/>
            </p:cNvSpPr>
            <p:nvPr/>
          </p:nvSpPr>
          <p:spPr bwMode="auto">
            <a:xfrm>
              <a:off x="1459376" y="4698627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2644" name="Group 7899"/>
            <p:cNvGrpSpPr>
              <a:grpSpLocks/>
            </p:cNvGrpSpPr>
            <p:nvPr/>
          </p:nvGrpSpPr>
          <p:grpSpPr bwMode="auto">
            <a:xfrm>
              <a:off x="1463548" y="4418332"/>
              <a:ext cx="287898" cy="347245"/>
              <a:chOff x="476" y="1820"/>
              <a:chExt cx="207" cy="389"/>
            </a:xfrm>
          </p:grpSpPr>
          <p:sp>
            <p:nvSpPr>
              <p:cNvPr id="2645" name="Rectangle 7699"/>
              <p:cNvSpPr>
                <a:spLocks noChangeArrowheads="1"/>
              </p:cNvSpPr>
              <p:nvPr/>
            </p:nvSpPr>
            <p:spPr bwMode="auto">
              <a:xfrm>
                <a:off x="476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6" name="Rectangle 7700"/>
              <p:cNvSpPr>
                <a:spLocks noChangeArrowheads="1"/>
              </p:cNvSpPr>
              <p:nvPr/>
            </p:nvSpPr>
            <p:spPr bwMode="auto">
              <a:xfrm>
                <a:off x="476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7" name="Rectangle 7701"/>
              <p:cNvSpPr>
                <a:spLocks noChangeArrowheads="1"/>
              </p:cNvSpPr>
              <p:nvPr/>
            </p:nvSpPr>
            <p:spPr bwMode="auto">
              <a:xfrm>
                <a:off x="478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8" name="Rectangle 7702"/>
              <p:cNvSpPr>
                <a:spLocks noChangeArrowheads="1"/>
              </p:cNvSpPr>
              <p:nvPr/>
            </p:nvSpPr>
            <p:spPr bwMode="auto">
              <a:xfrm>
                <a:off x="478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9" name="Rectangle 7703"/>
              <p:cNvSpPr>
                <a:spLocks noChangeArrowheads="1"/>
              </p:cNvSpPr>
              <p:nvPr/>
            </p:nvSpPr>
            <p:spPr bwMode="auto">
              <a:xfrm>
                <a:off x="481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0" name="Rectangle 7704"/>
              <p:cNvSpPr>
                <a:spLocks noChangeArrowheads="1"/>
              </p:cNvSpPr>
              <p:nvPr/>
            </p:nvSpPr>
            <p:spPr bwMode="auto">
              <a:xfrm>
                <a:off x="481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1" name="Rectangle 7705"/>
              <p:cNvSpPr>
                <a:spLocks noChangeArrowheads="1"/>
              </p:cNvSpPr>
              <p:nvPr/>
            </p:nvSpPr>
            <p:spPr bwMode="auto">
              <a:xfrm>
                <a:off x="481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2" name="Rectangle 7706"/>
              <p:cNvSpPr>
                <a:spLocks noChangeArrowheads="1"/>
              </p:cNvSpPr>
              <p:nvPr/>
            </p:nvSpPr>
            <p:spPr bwMode="auto">
              <a:xfrm>
                <a:off x="483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3" name="Rectangle 7707"/>
              <p:cNvSpPr>
                <a:spLocks noChangeArrowheads="1"/>
              </p:cNvSpPr>
              <p:nvPr/>
            </p:nvSpPr>
            <p:spPr bwMode="auto">
              <a:xfrm>
                <a:off x="483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4" name="Rectangle 7708"/>
              <p:cNvSpPr>
                <a:spLocks noChangeArrowheads="1"/>
              </p:cNvSpPr>
              <p:nvPr/>
            </p:nvSpPr>
            <p:spPr bwMode="auto">
              <a:xfrm>
                <a:off x="486" y="209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5" name="Rectangle 7709"/>
              <p:cNvSpPr>
                <a:spLocks noChangeArrowheads="1"/>
              </p:cNvSpPr>
              <p:nvPr/>
            </p:nvSpPr>
            <p:spPr bwMode="auto">
              <a:xfrm>
                <a:off x="486" y="215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6" name="Rectangle 7710"/>
              <p:cNvSpPr>
                <a:spLocks noChangeArrowheads="1"/>
              </p:cNvSpPr>
              <p:nvPr/>
            </p:nvSpPr>
            <p:spPr bwMode="auto">
              <a:xfrm>
                <a:off x="488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7" name="Rectangle 7711"/>
              <p:cNvSpPr>
                <a:spLocks noChangeArrowheads="1"/>
              </p:cNvSpPr>
              <p:nvPr/>
            </p:nvSpPr>
            <p:spPr bwMode="auto">
              <a:xfrm>
                <a:off x="488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8" name="Rectangle 7712"/>
              <p:cNvSpPr>
                <a:spLocks noChangeArrowheads="1"/>
              </p:cNvSpPr>
              <p:nvPr/>
            </p:nvSpPr>
            <p:spPr bwMode="auto">
              <a:xfrm>
                <a:off x="488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9" name="Rectangle 7713"/>
              <p:cNvSpPr>
                <a:spLocks noChangeArrowheads="1"/>
              </p:cNvSpPr>
              <p:nvPr/>
            </p:nvSpPr>
            <p:spPr bwMode="auto">
              <a:xfrm>
                <a:off x="490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0" name="Rectangle 7714"/>
              <p:cNvSpPr>
                <a:spLocks noChangeArrowheads="1"/>
              </p:cNvSpPr>
              <p:nvPr/>
            </p:nvSpPr>
            <p:spPr bwMode="auto">
              <a:xfrm>
                <a:off x="490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1" name="Rectangle 7715"/>
              <p:cNvSpPr>
                <a:spLocks noChangeArrowheads="1"/>
              </p:cNvSpPr>
              <p:nvPr/>
            </p:nvSpPr>
            <p:spPr bwMode="auto">
              <a:xfrm>
                <a:off x="493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2" name="Rectangle 7716"/>
              <p:cNvSpPr>
                <a:spLocks noChangeArrowheads="1"/>
              </p:cNvSpPr>
              <p:nvPr/>
            </p:nvSpPr>
            <p:spPr bwMode="auto">
              <a:xfrm>
                <a:off x="493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3" name="Rectangle 7717"/>
              <p:cNvSpPr>
                <a:spLocks noChangeArrowheads="1"/>
              </p:cNvSpPr>
              <p:nvPr/>
            </p:nvSpPr>
            <p:spPr bwMode="auto">
              <a:xfrm>
                <a:off x="493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4" name="Rectangle 7718"/>
              <p:cNvSpPr>
                <a:spLocks noChangeArrowheads="1"/>
              </p:cNvSpPr>
              <p:nvPr/>
            </p:nvSpPr>
            <p:spPr bwMode="auto">
              <a:xfrm>
                <a:off x="495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5" name="Rectangle 7719"/>
              <p:cNvSpPr>
                <a:spLocks noChangeArrowheads="1"/>
              </p:cNvSpPr>
              <p:nvPr/>
            </p:nvSpPr>
            <p:spPr bwMode="auto">
              <a:xfrm>
                <a:off x="495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6" name="Rectangle 7720"/>
              <p:cNvSpPr>
                <a:spLocks noChangeArrowheads="1"/>
              </p:cNvSpPr>
              <p:nvPr/>
            </p:nvSpPr>
            <p:spPr bwMode="auto">
              <a:xfrm>
                <a:off x="498" y="209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7" name="Rectangle 7721"/>
              <p:cNvSpPr>
                <a:spLocks noChangeArrowheads="1"/>
              </p:cNvSpPr>
              <p:nvPr/>
            </p:nvSpPr>
            <p:spPr bwMode="auto">
              <a:xfrm>
                <a:off x="498" y="204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8" name="Rectangle 7722"/>
              <p:cNvSpPr>
                <a:spLocks noChangeArrowheads="1"/>
              </p:cNvSpPr>
              <p:nvPr/>
            </p:nvSpPr>
            <p:spPr bwMode="auto">
              <a:xfrm>
                <a:off x="500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9" name="Rectangle 7723"/>
              <p:cNvSpPr>
                <a:spLocks noChangeArrowheads="1"/>
              </p:cNvSpPr>
              <p:nvPr/>
            </p:nvSpPr>
            <p:spPr bwMode="auto">
              <a:xfrm>
                <a:off x="500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0" name="Rectangle 7724"/>
              <p:cNvSpPr>
                <a:spLocks noChangeArrowheads="1"/>
              </p:cNvSpPr>
              <p:nvPr/>
            </p:nvSpPr>
            <p:spPr bwMode="auto">
              <a:xfrm>
                <a:off x="500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1" name="Rectangle 7725"/>
              <p:cNvSpPr>
                <a:spLocks noChangeArrowheads="1"/>
              </p:cNvSpPr>
              <p:nvPr/>
            </p:nvSpPr>
            <p:spPr bwMode="auto">
              <a:xfrm>
                <a:off x="502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2" name="Rectangle 7726"/>
              <p:cNvSpPr>
                <a:spLocks noChangeArrowheads="1"/>
              </p:cNvSpPr>
              <p:nvPr/>
            </p:nvSpPr>
            <p:spPr bwMode="auto">
              <a:xfrm>
                <a:off x="502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3" name="Rectangle 7727"/>
              <p:cNvSpPr>
                <a:spLocks noChangeArrowheads="1"/>
              </p:cNvSpPr>
              <p:nvPr/>
            </p:nvSpPr>
            <p:spPr bwMode="auto">
              <a:xfrm>
                <a:off x="505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4" name="Rectangle 7728"/>
              <p:cNvSpPr>
                <a:spLocks noChangeArrowheads="1"/>
              </p:cNvSpPr>
              <p:nvPr/>
            </p:nvSpPr>
            <p:spPr bwMode="auto">
              <a:xfrm>
                <a:off x="505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5" name="Rectangle 7729"/>
              <p:cNvSpPr>
                <a:spLocks noChangeArrowheads="1"/>
              </p:cNvSpPr>
              <p:nvPr/>
            </p:nvSpPr>
            <p:spPr bwMode="auto">
              <a:xfrm>
                <a:off x="507" y="200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6" name="Rectangle 7730"/>
              <p:cNvSpPr>
                <a:spLocks noChangeArrowheads="1"/>
              </p:cNvSpPr>
              <p:nvPr/>
            </p:nvSpPr>
            <p:spPr bwMode="auto">
              <a:xfrm>
                <a:off x="507" y="201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7" name="Rectangle 7731"/>
              <p:cNvSpPr>
                <a:spLocks noChangeArrowheads="1"/>
              </p:cNvSpPr>
              <p:nvPr/>
            </p:nvSpPr>
            <p:spPr bwMode="auto">
              <a:xfrm>
                <a:off x="507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8" name="Rectangle 7732"/>
              <p:cNvSpPr>
                <a:spLocks noChangeArrowheads="1"/>
              </p:cNvSpPr>
              <p:nvPr/>
            </p:nvSpPr>
            <p:spPr bwMode="auto">
              <a:xfrm>
                <a:off x="510" y="20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9" name="Rectangle 7733"/>
              <p:cNvSpPr>
                <a:spLocks noChangeArrowheads="1"/>
              </p:cNvSpPr>
              <p:nvPr/>
            </p:nvSpPr>
            <p:spPr bwMode="auto">
              <a:xfrm>
                <a:off x="510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0" name="Rectangle 7734"/>
              <p:cNvSpPr>
                <a:spLocks noChangeArrowheads="1"/>
              </p:cNvSpPr>
              <p:nvPr/>
            </p:nvSpPr>
            <p:spPr bwMode="auto">
              <a:xfrm>
                <a:off x="512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1" name="Rectangle 7735"/>
              <p:cNvSpPr>
                <a:spLocks noChangeArrowheads="1"/>
              </p:cNvSpPr>
              <p:nvPr/>
            </p:nvSpPr>
            <p:spPr bwMode="auto">
              <a:xfrm>
                <a:off x="512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2" name="Rectangle 7736"/>
              <p:cNvSpPr>
                <a:spLocks noChangeArrowheads="1"/>
              </p:cNvSpPr>
              <p:nvPr/>
            </p:nvSpPr>
            <p:spPr bwMode="auto">
              <a:xfrm>
                <a:off x="515" y="199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3" name="Rectangle 7737"/>
              <p:cNvSpPr>
                <a:spLocks noChangeArrowheads="1"/>
              </p:cNvSpPr>
              <p:nvPr/>
            </p:nvSpPr>
            <p:spPr bwMode="auto">
              <a:xfrm>
                <a:off x="515" y="196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4" name="Rectangle 7738"/>
              <p:cNvSpPr>
                <a:spLocks noChangeArrowheads="1"/>
              </p:cNvSpPr>
              <p:nvPr/>
            </p:nvSpPr>
            <p:spPr bwMode="auto">
              <a:xfrm>
                <a:off x="515" y="196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5" name="Rectangle 7739"/>
              <p:cNvSpPr>
                <a:spLocks noChangeArrowheads="1"/>
              </p:cNvSpPr>
              <p:nvPr/>
            </p:nvSpPr>
            <p:spPr bwMode="auto">
              <a:xfrm>
                <a:off x="517" y="194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6" name="Rectangle 7740"/>
              <p:cNvSpPr>
                <a:spLocks noChangeArrowheads="1"/>
              </p:cNvSpPr>
              <p:nvPr/>
            </p:nvSpPr>
            <p:spPr bwMode="auto">
              <a:xfrm>
                <a:off x="517" y="19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7" name="Rectangle 7741"/>
              <p:cNvSpPr>
                <a:spLocks noChangeArrowheads="1"/>
              </p:cNvSpPr>
              <p:nvPr/>
            </p:nvSpPr>
            <p:spPr bwMode="auto">
              <a:xfrm>
                <a:off x="519" y="194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8" name="Rectangle 7742"/>
              <p:cNvSpPr>
                <a:spLocks noChangeArrowheads="1"/>
              </p:cNvSpPr>
              <p:nvPr/>
            </p:nvSpPr>
            <p:spPr bwMode="auto">
              <a:xfrm>
                <a:off x="519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9" name="Rectangle 7743"/>
              <p:cNvSpPr>
                <a:spLocks noChangeArrowheads="1"/>
              </p:cNvSpPr>
              <p:nvPr/>
            </p:nvSpPr>
            <p:spPr bwMode="auto">
              <a:xfrm>
                <a:off x="522" y="191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0" name="Rectangle 7744"/>
              <p:cNvSpPr>
                <a:spLocks noChangeArrowheads="1"/>
              </p:cNvSpPr>
              <p:nvPr/>
            </p:nvSpPr>
            <p:spPr bwMode="auto">
              <a:xfrm>
                <a:off x="522" y="191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1" name="Rectangle 7745"/>
              <p:cNvSpPr>
                <a:spLocks noChangeArrowheads="1"/>
              </p:cNvSpPr>
              <p:nvPr/>
            </p:nvSpPr>
            <p:spPr bwMode="auto">
              <a:xfrm>
                <a:off x="522" y="19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2" name="Rectangle 7746"/>
              <p:cNvSpPr>
                <a:spLocks noChangeArrowheads="1"/>
              </p:cNvSpPr>
              <p:nvPr/>
            </p:nvSpPr>
            <p:spPr bwMode="auto">
              <a:xfrm>
                <a:off x="524" y="190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3" name="Rectangle 7747"/>
              <p:cNvSpPr>
                <a:spLocks noChangeArrowheads="1"/>
              </p:cNvSpPr>
              <p:nvPr/>
            </p:nvSpPr>
            <p:spPr bwMode="auto">
              <a:xfrm>
                <a:off x="524" y="189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4" name="Rectangle 7748"/>
              <p:cNvSpPr>
                <a:spLocks noChangeArrowheads="1"/>
              </p:cNvSpPr>
              <p:nvPr/>
            </p:nvSpPr>
            <p:spPr bwMode="auto">
              <a:xfrm>
                <a:off x="527" y="189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5" name="Rectangle 7749"/>
              <p:cNvSpPr>
                <a:spLocks noChangeArrowheads="1"/>
              </p:cNvSpPr>
              <p:nvPr/>
            </p:nvSpPr>
            <p:spPr bwMode="auto">
              <a:xfrm>
                <a:off x="527" y="1893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6" name="Rectangle 7750"/>
              <p:cNvSpPr>
                <a:spLocks noChangeArrowheads="1"/>
              </p:cNvSpPr>
              <p:nvPr/>
            </p:nvSpPr>
            <p:spPr bwMode="auto">
              <a:xfrm>
                <a:off x="529" y="187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7" name="Rectangle 7751"/>
              <p:cNvSpPr>
                <a:spLocks noChangeArrowheads="1"/>
              </p:cNvSpPr>
              <p:nvPr/>
            </p:nvSpPr>
            <p:spPr bwMode="auto">
              <a:xfrm>
                <a:off x="529" y="186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8" name="Rectangle 7752"/>
              <p:cNvSpPr>
                <a:spLocks noChangeArrowheads="1"/>
              </p:cNvSpPr>
              <p:nvPr/>
            </p:nvSpPr>
            <p:spPr bwMode="auto">
              <a:xfrm>
                <a:off x="529" y="186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9" name="Rectangle 7753"/>
              <p:cNvSpPr>
                <a:spLocks noChangeArrowheads="1"/>
              </p:cNvSpPr>
              <p:nvPr/>
            </p:nvSpPr>
            <p:spPr bwMode="auto">
              <a:xfrm>
                <a:off x="531" y="18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0" name="Rectangle 7754"/>
              <p:cNvSpPr>
                <a:spLocks noChangeArrowheads="1"/>
              </p:cNvSpPr>
              <p:nvPr/>
            </p:nvSpPr>
            <p:spPr bwMode="auto">
              <a:xfrm>
                <a:off x="531" y="185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1" name="Rectangle 7755"/>
              <p:cNvSpPr>
                <a:spLocks noChangeArrowheads="1"/>
              </p:cNvSpPr>
              <p:nvPr/>
            </p:nvSpPr>
            <p:spPr bwMode="auto">
              <a:xfrm>
                <a:off x="534" y="184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2" name="Rectangle 7756"/>
              <p:cNvSpPr>
                <a:spLocks noChangeArrowheads="1"/>
              </p:cNvSpPr>
              <p:nvPr/>
            </p:nvSpPr>
            <p:spPr bwMode="auto">
              <a:xfrm>
                <a:off x="534" y="18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3" name="Rectangle 7757"/>
              <p:cNvSpPr>
                <a:spLocks noChangeArrowheads="1"/>
              </p:cNvSpPr>
              <p:nvPr/>
            </p:nvSpPr>
            <p:spPr bwMode="auto">
              <a:xfrm>
                <a:off x="534" y="183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4" name="Rectangle 7758"/>
              <p:cNvSpPr>
                <a:spLocks noChangeArrowheads="1"/>
              </p:cNvSpPr>
              <p:nvPr/>
            </p:nvSpPr>
            <p:spPr bwMode="auto">
              <a:xfrm>
                <a:off x="536" y="183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5" name="Rectangle 7759"/>
              <p:cNvSpPr>
                <a:spLocks noChangeArrowheads="1"/>
              </p:cNvSpPr>
              <p:nvPr/>
            </p:nvSpPr>
            <p:spPr bwMode="auto">
              <a:xfrm>
                <a:off x="536" y="18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6" name="Rectangle 7760"/>
              <p:cNvSpPr>
                <a:spLocks noChangeArrowheads="1"/>
              </p:cNvSpPr>
              <p:nvPr/>
            </p:nvSpPr>
            <p:spPr bwMode="auto">
              <a:xfrm>
                <a:off x="539" y="182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7" name="Rectangle 7761"/>
              <p:cNvSpPr>
                <a:spLocks noChangeArrowheads="1"/>
              </p:cNvSpPr>
              <p:nvPr/>
            </p:nvSpPr>
            <p:spPr bwMode="auto">
              <a:xfrm>
                <a:off x="539" y="182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8" name="Rectangle 7762"/>
              <p:cNvSpPr>
                <a:spLocks noChangeArrowheads="1"/>
              </p:cNvSpPr>
              <p:nvPr/>
            </p:nvSpPr>
            <p:spPr bwMode="auto">
              <a:xfrm>
                <a:off x="541" y="18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9" name="Rectangle 7763"/>
              <p:cNvSpPr>
                <a:spLocks noChangeArrowheads="1"/>
              </p:cNvSpPr>
              <p:nvPr/>
            </p:nvSpPr>
            <p:spPr bwMode="auto">
              <a:xfrm>
                <a:off x="541" y="18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0" name="Rectangle 7764"/>
              <p:cNvSpPr>
                <a:spLocks noChangeArrowheads="1"/>
              </p:cNvSpPr>
              <p:nvPr/>
            </p:nvSpPr>
            <p:spPr bwMode="auto">
              <a:xfrm>
                <a:off x="541" y="18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1" name="Rectangle 7765"/>
              <p:cNvSpPr>
                <a:spLocks noChangeArrowheads="1"/>
              </p:cNvSpPr>
              <p:nvPr/>
            </p:nvSpPr>
            <p:spPr bwMode="auto">
              <a:xfrm>
                <a:off x="543" y="182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2" name="Rectangle 7766"/>
              <p:cNvSpPr>
                <a:spLocks noChangeArrowheads="1"/>
              </p:cNvSpPr>
              <p:nvPr/>
            </p:nvSpPr>
            <p:spPr bwMode="auto">
              <a:xfrm>
                <a:off x="543" y="18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3" name="Rectangle 7767"/>
              <p:cNvSpPr>
                <a:spLocks noChangeArrowheads="1"/>
              </p:cNvSpPr>
              <p:nvPr/>
            </p:nvSpPr>
            <p:spPr bwMode="auto">
              <a:xfrm>
                <a:off x="546" y="183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4" name="Rectangle 7768"/>
              <p:cNvSpPr>
                <a:spLocks noChangeArrowheads="1"/>
              </p:cNvSpPr>
              <p:nvPr/>
            </p:nvSpPr>
            <p:spPr bwMode="auto">
              <a:xfrm>
                <a:off x="546" y="182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5" name="Rectangle 7769"/>
              <p:cNvSpPr>
                <a:spLocks noChangeArrowheads="1"/>
              </p:cNvSpPr>
              <p:nvPr/>
            </p:nvSpPr>
            <p:spPr bwMode="auto">
              <a:xfrm>
                <a:off x="548" y="185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6" name="Rectangle 7770"/>
              <p:cNvSpPr>
                <a:spLocks noChangeArrowheads="1"/>
              </p:cNvSpPr>
              <p:nvPr/>
            </p:nvSpPr>
            <p:spPr bwMode="auto">
              <a:xfrm>
                <a:off x="548" y="183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7" name="Rectangle 7771"/>
              <p:cNvSpPr>
                <a:spLocks noChangeArrowheads="1"/>
              </p:cNvSpPr>
              <p:nvPr/>
            </p:nvSpPr>
            <p:spPr bwMode="auto">
              <a:xfrm>
                <a:off x="548" y="182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8" name="Rectangle 7772"/>
              <p:cNvSpPr>
                <a:spLocks noChangeArrowheads="1"/>
              </p:cNvSpPr>
              <p:nvPr/>
            </p:nvSpPr>
            <p:spPr bwMode="auto">
              <a:xfrm>
                <a:off x="551" y="18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9" name="Rectangle 7773"/>
              <p:cNvSpPr>
                <a:spLocks noChangeArrowheads="1"/>
              </p:cNvSpPr>
              <p:nvPr/>
            </p:nvSpPr>
            <p:spPr bwMode="auto">
              <a:xfrm>
                <a:off x="551" y="184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0" name="Rectangle 7774"/>
              <p:cNvSpPr>
                <a:spLocks noChangeArrowheads="1"/>
              </p:cNvSpPr>
              <p:nvPr/>
            </p:nvSpPr>
            <p:spPr bwMode="auto">
              <a:xfrm>
                <a:off x="553" y="18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1" name="Rectangle 7775"/>
              <p:cNvSpPr>
                <a:spLocks noChangeArrowheads="1"/>
              </p:cNvSpPr>
              <p:nvPr/>
            </p:nvSpPr>
            <p:spPr bwMode="auto">
              <a:xfrm>
                <a:off x="553" y="187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2" name="Rectangle 7776"/>
              <p:cNvSpPr>
                <a:spLocks noChangeArrowheads="1"/>
              </p:cNvSpPr>
              <p:nvPr/>
            </p:nvSpPr>
            <p:spPr bwMode="auto">
              <a:xfrm>
                <a:off x="556" y="185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3" name="Rectangle 7777"/>
              <p:cNvSpPr>
                <a:spLocks noChangeArrowheads="1"/>
              </p:cNvSpPr>
              <p:nvPr/>
            </p:nvSpPr>
            <p:spPr bwMode="auto">
              <a:xfrm>
                <a:off x="556" y="188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4" name="Rectangle 7778"/>
              <p:cNvSpPr>
                <a:spLocks noChangeArrowheads="1"/>
              </p:cNvSpPr>
              <p:nvPr/>
            </p:nvSpPr>
            <p:spPr bwMode="auto">
              <a:xfrm>
                <a:off x="556" y="186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5" name="Rectangle 7779"/>
              <p:cNvSpPr>
                <a:spLocks noChangeArrowheads="1"/>
              </p:cNvSpPr>
              <p:nvPr/>
            </p:nvSpPr>
            <p:spPr bwMode="auto">
              <a:xfrm>
                <a:off x="558" y="189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6" name="Rectangle 7780"/>
              <p:cNvSpPr>
                <a:spLocks noChangeArrowheads="1"/>
              </p:cNvSpPr>
              <p:nvPr/>
            </p:nvSpPr>
            <p:spPr bwMode="auto">
              <a:xfrm>
                <a:off x="558" y="190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7" name="Rectangle 7781"/>
              <p:cNvSpPr>
                <a:spLocks noChangeArrowheads="1"/>
              </p:cNvSpPr>
              <p:nvPr/>
            </p:nvSpPr>
            <p:spPr bwMode="auto">
              <a:xfrm>
                <a:off x="560" y="188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8" name="Rectangle 7782"/>
              <p:cNvSpPr>
                <a:spLocks noChangeArrowheads="1"/>
              </p:cNvSpPr>
              <p:nvPr/>
            </p:nvSpPr>
            <p:spPr bwMode="auto">
              <a:xfrm>
                <a:off x="560" y="190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9" name="Rectangle 7783"/>
              <p:cNvSpPr>
                <a:spLocks noChangeArrowheads="1"/>
              </p:cNvSpPr>
              <p:nvPr/>
            </p:nvSpPr>
            <p:spPr bwMode="auto">
              <a:xfrm>
                <a:off x="563" y="191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0" name="Rectangle 7784"/>
              <p:cNvSpPr>
                <a:spLocks noChangeArrowheads="1"/>
              </p:cNvSpPr>
              <p:nvPr/>
            </p:nvSpPr>
            <p:spPr bwMode="auto">
              <a:xfrm>
                <a:off x="563" y="192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1" name="Rectangle 7785"/>
              <p:cNvSpPr>
                <a:spLocks noChangeArrowheads="1"/>
              </p:cNvSpPr>
              <p:nvPr/>
            </p:nvSpPr>
            <p:spPr bwMode="auto">
              <a:xfrm>
                <a:off x="563" y="195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2" name="Rectangle 7786"/>
              <p:cNvSpPr>
                <a:spLocks noChangeArrowheads="1"/>
              </p:cNvSpPr>
              <p:nvPr/>
            </p:nvSpPr>
            <p:spPr bwMode="auto">
              <a:xfrm>
                <a:off x="565" y="19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3" name="Rectangle 7787"/>
              <p:cNvSpPr>
                <a:spLocks noChangeArrowheads="1"/>
              </p:cNvSpPr>
              <p:nvPr/>
            </p:nvSpPr>
            <p:spPr bwMode="auto">
              <a:xfrm>
                <a:off x="565" y="195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4" name="Rectangle 7788"/>
              <p:cNvSpPr>
                <a:spLocks noChangeArrowheads="1"/>
              </p:cNvSpPr>
              <p:nvPr/>
            </p:nvSpPr>
            <p:spPr bwMode="auto">
              <a:xfrm>
                <a:off x="568" y="195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5" name="Rectangle 7789"/>
              <p:cNvSpPr>
                <a:spLocks noChangeArrowheads="1"/>
              </p:cNvSpPr>
              <p:nvPr/>
            </p:nvSpPr>
            <p:spPr bwMode="auto">
              <a:xfrm>
                <a:off x="568" y="196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6" name="Rectangle 7790"/>
              <p:cNvSpPr>
                <a:spLocks noChangeArrowheads="1"/>
              </p:cNvSpPr>
              <p:nvPr/>
            </p:nvSpPr>
            <p:spPr bwMode="auto">
              <a:xfrm>
                <a:off x="568" y="196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7" name="Rectangle 7791"/>
              <p:cNvSpPr>
                <a:spLocks noChangeArrowheads="1"/>
              </p:cNvSpPr>
              <p:nvPr/>
            </p:nvSpPr>
            <p:spPr bwMode="auto">
              <a:xfrm>
                <a:off x="570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8" name="Rectangle 7792"/>
              <p:cNvSpPr>
                <a:spLocks noChangeArrowheads="1"/>
              </p:cNvSpPr>
              <p:nvPr/>
            </p:nvSpPr>
            <p:spPr bwMode="auto">
              <a:xfrm>
                <a:off x="570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9" name="Rectangle 7793"/>
              <p:cNvSpPr>
                <a:spLocks noChangeArrowheads="1"/>
              </p:cNvSpPr>
              <p:nvPr/>
            </p:nvSpPr>
            <p:spPr bwMode="auto">
              <a:xfrm>
                <a:off x="572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0" name="Rectangle 7794"/>
              <p:cNvSpPr>
                <a:spLocks noChangeArrowheads="1"/>
              </p:cNvSpPr>
              <p:nvPr/>
            </p:nvSpPr>
            <p:spPr bwMode="auto">
              <a:xfrm>
                <a:off x="572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1" name="Rectangle 7795"/>
              <p:cNvSpPr>
                <a:spLocks noChangeArrowheads="1"/>
              </p:cNvSpPr>
              <p:nvPr/>
            </p:nvSpPr>
            <p:spPr bwMode="auto">
              <a:xfrm>
                <a:off x="575" y="200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2" name="Rectangle 7796"/>
              <p:cNvSpPr>
                <a:spLocks noChangeArrowheads="1"/>
              </p:cNvSpPr>
              <p:nvPr/>
            </p:nvSpPr>
            <p:spPr bwMode="auto">
              <a:xfrm>
                <a:off x="575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3" name="Rectangle 7797"/>
              <p:cNvSpPr>
                <a:spLocks noChangeArrowheads="1"/>
              </p:cNvSpPr>
              <p:nvPr/>
            </p:nvSpPr>
            <p:spPr bwMode="auto">
              <a:xfrm>
                <a:off x="575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4" name="Rectangle 7798"/>
              <p:cNvSpPr>
                <a:spLocks noChangeArrowheads="1"/>
              </p:cNvSpPr>
              <p:nvPr/>
            </p:nvSpPr>
            <p:spPr bwMode="auto">
              <a:xfrm>
                <a:off x="577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5" name="Rectangle 7799"/>
              <p:cNvSpPr>
                <a:spLocks noChangeArrowheads="1"/>
              </p:cNvSpPr>
              <p:nvPr/>
            </p:nvSpPr>
            <p:spPr bwMode="auto">
              <a:xfrm>
                <a:off x="577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6" name="Rectangle 7800"/>
              <p:cNvSpPr>
                <a:spLocks noChangeArrowheads="1"/>
              </p:cNvSpPr>
              <p:nvPr/>
            </p:nvSpPr>
            <p:spPr bwMode="auto">
              <a:xfrm>
                <a:off x="580" y="200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7" name="Rectangle 7801"/>
              <p:cNvSpPr>
                <a:spLocks noChangeArrowheads="1"/>
              </p:cNvSpPr>
              <p:nvPr/>
            </p:nvSpPr>
            <p:spPr bwMode="auto">
              <a:xfrm>
                <a:off x="580" y="204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8" name="Rectangle 7802"/>
              <p:cNvSpPr>
                <a:spLocks noChangeArrowheads="1"/>
              </p:cNvSpPr>
              <p:nvPr/>
            </p:nvSpPr>
            <p:spPr bwMode="auto">
              <a:xfrm>
                <a:off x="582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9" name="Rectangle 7803"/>
              <p:cNvSpPr>
                <a:spLocks noChangeArrowheads="1"/>
              </p:cNvSpPr>
              <p:nvPr/>
            </p:nvSpPr>
            <p:spPr bwMode="auto">
              <a:xfrm>
                <a:off x="582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0" name="Rectangle 7804"/>
              <p:cNvSpPr>
                <a:spLocks noChangeArrowheads="1"/>
              </p:cNvSpPr>
              <p:nvPr/>
            </p:nvSpPr>
            <p:spPr bwMode="auto">
              <a:xfrm>
                <a:off x="582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1" name="Rectangle 7805"/>
              <p:cNvSpPr>
                <a:spLocks noChangeArrowheads="1"/>
              </p:cNvSpPr>
              <p:nvPr/>
            </p:nvSpPr>
            <p:spPr bwMode="auto">
              <a:xfrm>
                <a:off x="584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2" name="Rectangle 7806"/>
              <p:cNvSpPr>
                <a:spLocks noChangeArrowheads="1"/>
              </p:cNvSpPr>
              <p:nvPr/>
            </p:nvSpPr>
            <p:spPr bwMode="auto">
              <a:xfrm>
                <a:off x="584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3" name="Rectangle 7807"/>
              <p:cNvSpPr>
                <a:spLocks noChangeArrowheads="1"/>
              </p:cNvSpPr>
              <p:nvPr/>
            </p:nvSpPr>
            <p:spPr bwMode="auto">
              <a:xfrm>
                <a:off x="587" y="206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4" name="Rectangle 7808"/>
              <p:cNvSpPr>
                <a:spLocks noChangeArrowheads="1"/>
              </p:cNvSpPr>
              <p:nvPr/>
            </p:nvSpPr>
            <p:spPr bwMode="auto">
              <a:xfrm>
                <a:off x="587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5" name="Rectangle 7809"/>
              <p:cNvSpPr>
                <a:spLocks noChangeArrowheads="1"/>
              </p:cNvSpPr>
              <p:nvPr/>
            </p:nvSpPr>
            <p:spPr bwMode="auto">
              <a:xfrm>
                <a:off x="589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6" name="Rectangle 7810"/>
              <p:cNvSpPr>
                <a:spLocks noChangeArrowheads="1"/>
              </p:cNvSpPr>
              <p:nvPr/>
            </p:nvSpPr>
            <p:spPr bwMode="auto">
              <a:xfrm>
                <a:off x="589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7" name="Rectangle 7811"/>
              <p:cNvSpPr>
                <a:spLocks noChangeArrowheads="1"/>
              </p:cNvSpPr>
              <p:nvPr/>
            </p:nvSpPr>
            <p:spPr bwMode="auto">
              <a:xfrm>
                <a:off x="589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8" name="Rectangle 7812"/>
              <p:cNvSpPr>
                <a:spLocks noChangeArrowheads="1"/>
              </p:cNvSpPr>
              <p:nvPr/>
            </p:nvSpPr>
            <p:spPr bwMode="auto">
              <a:xfrm>
                <a:off x="592" y="20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9" name="Rectangle 7813"/>
              <p:cNvSpPr>
                <a:spLocks noChangeArrowheads="1"/>
              </p:cNvSpPr>
              <p:nvPr/>
            </p:nvSpPr>
            <p:spPr bwMode="auto">
              <a:xfrm>
                <a:off x="592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0" name="Rectangle 7814"/>
              <p:cNvSpPr>
                <a:spLocks noChangeArrowheads="1"/>
              </p:cNvSpPr>
              <p:nvPr/>
            </p:nvSpPr>
            <p:spPr bwMode="auto">
              <a:xfrm>
                <a:off x="594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1" name="Rectangle 7815"/>
              <p:cNvSpPr>
                <a:spLocks noChangeArrowheads="1"/>
              </p:cNvSpPr>
              <p:nvPr/>
            </p:nvSpPr>
            <p:spPr bwMode="auto">
              <a:xfrm>
                <a:off x="594" y="206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2" name="Rectangle 7816"/>
              <p:cNvSpPr>
                <a:spLocks noChangeArrowheads="1"/>
              </p:cNvSpPr>
              <p:nvPr/>
            </p:nvSpPr>
            <p:spPr bwMode="auto">
              <a:xfrm>
                <a:off x="597" y="209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3" name="Rectangle 7817"/>
              <p:cNvSpPr>
                <a:spLocks noChangeArrowheads="1"/>
              </p:cNvSpPr>
              <p:nvPr/>
            </p:nvSpPr>
            <p:spPr bwMode="auto">
              <a:xfrm>
                <a:off x="597" y="213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4" name="Rectangle 7818"/>
              <p:cNvSpPr>
                <a:spLocks noChangeArrowheads="1"/>
              </p:cNvSpPr>
              <p:nvPr/>
            </p:nvSpPr>
            <p:spPr bwMode="auto">
              <a:xfrm>
                <a:off x="597" y="209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5" name="Rectangle 7819"/>
              <p:cNvSpPr>
                <a:spLocks noChangeArrowheads="1"/>
              </p:cNvSpPr>
              <p:nvPr/>
            </p:nvSpPr>
            <p:spPr bwMode="auto">
              <a:xfrm>
                <a:off x="599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6" name="Rectangle 7820"/>
              <p:cNvSpPr>
                <a:spLocks noChangeArrowheads="1"/>
              </p:cNvSpPr>
              <p:nvPr/>
            </p:nvSpPr>
            <p:spPr bwMode="auto">
              <a:xfrm>
                <a:off x="599" y="205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7" name="Rectangle 7821"/>
              <p:cNvSpPr>
                <a:spLocks noChangeArrowheads="1"/>
              </p:cNvSpPr>
              <p:nvPr/>
            </p:nvSpPr>
            <p:spPr bwMode="auto">
              <a:xfrm>
                <a:off x="601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8" name="Rectangle 7822"/>
              <p:cNvSpPr>
                <a:spLocks noChangeArrowheads="1"/>
              </p:cNvSpPr>
              <p:nvPr/>
            </p:nvSpPr>
            <p:spPr bwMode="auto">
              <a:xfrm>
                <a:off x="601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9" name="Rectangle 7823"/>
              <p:cNvSpPr>
                <a:spLocks noChangeArrowheads="1"/>
              </p:cNvSpPr>
              <p:nvPr/>
            </p:nvSpPr>
            <p:spPr bwMode="auto">
              <a:xfrm>
                <a:off x="601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0" name="Rectangle 7824"/>
              <p:cNvSpPr>
                <a:spLocks noChangeArrowheads="1"/>
              </p:cNvSpPr>
              <p:nvPr/>
            </p:nvSpPr>
            <p:spPr bwMode="auto">
              <a:xfrm>
                <a:off x="604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1" name="Rectangle 7825"/>
              <p:cNvSpPr>
                <a:spLocks noChangeArrowheads="1"/>
              </p:cNvSpPr>
              <p:nvPr/>
            </p:nvSpPr>
            <p:spPr bwMode="auto">
              <a:xfrm>
                <a:off x="604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2" name="Rectangle 7826"/>
              <p:cNvSpPr>
                <a:spLocks noChangeArrowheads="1"/>
              </p:cNvSpPr>
              <p:nvPr/>
            </p:nvSpPr>
            <p:spPr bwMode="auto">
              <a:xfrm>
                <a:off x="606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3" name="Rectangle 7827"/>
              <p:cNvSpPr>
                <a:spLocks noChangeArrowheads="1"/>
              </p:cNvSpPr>
              <p:nvPr/>
            </p:nvSpPr>
            <p:spPr bwMode="auto">
              <a:xfrm>
                <a:off x="606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4" name="Rectangle 7828"/>
              <p:cNvSpPr>
                <a:spLocks noChangeArrowheads="1"/>
              </p:cNvSpPr>
              <p:nvPr/>
            </p:nvSpPr>
            <p:spPr bwMode="auto">
              <a:xfrm>
                <a:off x="609" y="209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5" name="Rectangle 7829"/>
              <p:cNvSpPr>
                <a:spLocks noChangeArrowheads="1"/>
              </p:cNvSpPr>
              <p:nvPr/>
            </p:nvSpPr>
            <p:spPr bwMode="auto">
              <a:xfrm>
                <a:off x="609" y="214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6" name="Rectangle 7830"/>
              <p:cNvSpPr>
                <a:spLocks noChangeArrowheads="1"/>
              </p:cNvSpPr>
              <p:nvPr/>
            </p:nvSpPr>
            <p:spPr bwMode="auto">
              <a:xfrm>
                <a:off x="609" y="211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7" name="Rectangle 7831"/>
              <p:cNvSpPr>
                <a:spLocks noChangeArrowheads="1"/>
              </p:cNvSpPr>
              <p:nvPr/>
            </p:nvSpPr>
            <p:spPr bwMode="auto">
              <a:xfrm>
                <a:off x="611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8" name="Rectangle 7832"/>
              <p:cNvSpPr>
                <a:spLocks noChangeArrowheads="1"/>
              </p:cNvSpPr>
              <p:nvPr/>
            </p:nvSpPr>
            <p:spPr bwMode="auto">
              <a:xfrm>
                <a:off x="611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9" name="Rectangle 7833"/>
              <p:cNvSpPr>
                <a:spLocks noChangeArrowheads="1"/>
              </p:cNvSpPr>
              <p:nvPr/>
            </p:nvSpPr>
            <p:spPr bwMode="auto">
              <a:xfrm>
                <a:off x="613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0" name="Rectangle 7834"/>
              <p:cNvSpPr>
                <a:spLocks noChangeArrowheads="1"/>
              </p:cNvSpPr>
              <p:nvPr/>
            </p:nvSpPr>
            <p:spPr bwMode="auto">
              <a:xfrm>
                <a:off x="613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1" name="Rectangle 7835"/>
              <p:cNvSpPr>
                <a:spLocks noChangeArrowheads="1"/>
              </p:cNvSpPr>
              <p:nvPr/>
            </p:nvSpPr>
            <p:spPr bwMode="auto">
              <a:xfrm>
                <a:off x="616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2" name="Rectangle 7836"/>
              <p:cNvSpPr>
                <a:spLocks noChangeArrowheads="1"/>
              </p:cNvSpPr>
              <p:nvPr/>
            </p:nvSpPr>
            <p:spPr bwMode="auto">
              <a:xfrm>
                <a:off x="616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3" name="Rectangle 7837"/>
              <p:cNvSpPr>
                <a:spLocks noChangeArrowheads="1"/>
              </p:cNvSpPr>
              <p:nvPr/>
            </p:nvSpPr>
            <p:spPr bwMode="auto">
              <a:xfrm>
                <a:off x="616" y="20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4" name="Rectangle 7838"/>
              <p:cNvSpPr>
                <a:spLocks noChangeArrowheads="1"/>
              </p:cNvSpPr>
              <p:nvPr/>
            </p:nvSpPr>
            <p:spPr bwMode="auto">
              <a:xfrm>
                <a:off x="618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5" name="Rectangle 7839"/>
              <p:cNvSpPr>
                <a:spLocks noChangeArrowheads="1"/>
              </p:cNvSpPr>
              <p:nvPr/>
            </p:nvSpPr>
            <p:spPr bwMode="auto">
              <a:xfrm>
                <a:off x="618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6" name="Rectangle 7840"/>
              <p:cNvSpPr>
                <a:spLocks noChangeArrowheads="1"/>
              </p:cNvSpPr>
              <p:nvPr/>
            </p:nvSpPr>
            <p:spPr bwMode="auto">
              <a:xfrm>
                <a:off x="621" y="209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7" name="Rectangle 7841"/>
              <p:cNvSpPr>
                <a:spLocks noChangeArrowheads="1"/>
              </p:cNvSpPr>
              <p:nvPr/>
            </p:nvSpPr>
            <p:spPr bwMode="auto">
              <a:xfrm>
                <a:off x="621" y="209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8" name="Rectangle 7842"/>
              <p:cNvSpPr>
                <a:spLocks noChangeArrowheads="1"/>
              </p:cNvSpPr>
              <p:nvPr/>
            </p:nvSpPr>
            <p:spPr bwMode="auto">
              <a:xfrm>
                <a:off x="623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9" name="Rectangle 7843"/>
              <p:cNvSpPr>
                <a:spLocks noChangeArrowheads="1"/>
              </p:cNvSpPr>
              <p:nvPr/>
            </p:nvSpPr>
            <p:spPr bwMode="auto">
              <a:xfrm>
                <a:off x="623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0" name="Rectangle 7844"/>
              <p:cNvSpPr>
                <a:spLocks noChangeArrowheads="1"/>
              </p:cNvSpPr>
              <p:nvPr/>
            </p:nvSpPr>
            <p:spPr bwMode="auto">
              <a:xfrm>
                <a:off x="623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1" name="Rectangle 7845"/>
              <p:cNvSpPr>
                <a:spLocks noChangeArrowheads="1"/>
              </p:cNvSpPr>
              <p:nvPr/>
            </p:nvSpPr>
            <p:spPr bwMode="auto">
              <a:xfrm>
                <a:off x="625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2" name="Rectangle 7846"/>
              <p:cNvSpPr>
                <a:spLocks noChangeArrowheads="1"/>
              </p:cNvSpPr>
              <p:nvPr/>
            </p:nvSpPr>
            <p:spPr bwMode="auto">
              <a:xfrm>
                <a:off x="625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3" name="Rectangle 7847"/>
              <p:cNvSpPr>
                <a:spLocks noChangeArrowheads="1"/>
              </p:cNvSpPr>
              <p:nvPr/>
            </p:nvSpPr>
            <p:spPr bwMode="auto">
              <a:xfrm>
                <a:off x="628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4" name="Rectangle 7848"/>
              <p:cNvSpPr>
                <a:spLocks noChangeArrowheads="1"/>
              </p:cNvSpPr>
              <p:nvPr/>
            </p:nvSpPr>
            <p:spPr bwMode="auto">
              <a:xfrm>
                <a:off x="628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5" name="Rectangle 7849"/>
              <p:cNvSpPr>
                <a:spLocks noChangeArrowheads="1"/>
              </p:cNvSpPr>
              <p:nvPr/>
            </p:nvSpPr>
            <p:spPr bwMode="auto">
              <a:xfrm>
                <a:off x="630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6" name="Rectangle 7850"/>
              <p:cNvSpPr>
                <a:spLocks noChangeArrowheads="1"/>
              </p:cNvSpPr>
              <p:nvPr/>
            </p:nvSpPr>
            <p:spPr bwMode="auto">
              <a:xfrm>
                <a:off x="630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7" name="Rectangle 7851"/>
              <p:cNvSpPr>
                <a:spLocks noChangeArrowheads="1"/>
              </p:cNvSpPr>
              <p:nvPr/>
            </p:nvSpPr>
            <p:spPr bwMode="auto">
              <a:xfrm>
                <a:off x="630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8" name="Rectangle 7852"/>
              <p:cNvSpPr>
                <a:spLocks noChangeArrowheads="1"/>
              </p:cNvSpPr>
              <p:nvPr/>
            </p:nvSpPr>
            <p:spPr bwMode="auto">
              <a:xfrm>
                <a:off x="633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9" name="Rectangle 7853"/>
              <p:cNvSpPr>
                <a:spLocks noChangeArrowheads="1"/>
              </p:cNvSpPr>
              <p:nvPr/>
            </p:nvSpPr>
            <p:spPr bwMode="auto">
              <a:xfrm>
                <a:off x="633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0" name="Rectangle 7854"/>
              <p:cNvSpPr>
                <a:spLocks noChangeArrowheads="1"/>
              </p:cNvSpPr>
              <p:nvPr/>
            </p:nvSpPr>
            <p:spPr bwMode="auto">
              <a:xfrm>
                <a:off x="635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1" name="Rectangle 7855"/>
              <p:cNvSpPr>
                <a:spLocks noChangeArrowheads="1"/>
              </p:cNvSpPr>
              <p:nvPr/>
            </p:nvSpPr>
            <p:spPr bwMode="auto">
              <a:xfrm>
                <a:off x="635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2" name="Rectangle 7856"/>
              <p:cNvSpPr>
                <a:spLocks noChangeArrowheads="1"/>
              </p:cNvSpPr>
              <p:nvPr/>
            </p:nvSpPr>
            <p:spPr bwMode="auto">
              <a:xfrm>
                <a:off x="635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3" name="Rectangle 7857"/>
              <p:cNvSpPr>
                <a:spLocks noChangeArrowheads="1"/>
              </p:cNvSpPr>
              <p:nvPr/>
            </p:nvSpPr>
            <p:spPr bwMode="auto">
              <a:xfrm>
                <a:off x="638" y="207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4" name="Rectangle 7858"/>
              <p:cNvSpPr>
                <a:spLocks noChangeArrowheads="1"/>
              </p:cNvSpPr>
              <p:nvPr/>
            </p:nvSpPr>
            <p:spPr bwMode="auto">
              <a:xfrm>
                <a:off x="638" y="207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5" name="Rectangle 7859"/>
              <p:cNvSpPr>
                <a:spLocks noChangeArrowheads="1"/>
              </p:cNvSpPr>
              <p:nvPr/>
            </p:nvSpPr>
            <p:spPr bwMode="auto">
              <a:xfrm>
                <a:off x="640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6" name="Rectangle 7860"/>
              <p:cNvSpPr>
                <a:spLocks noChangeArrowheads="1"/>
              </p:cNvSpPr>
              <p:nvPr/>
            </p:nvSpPr>
            <p:spPr bwMode="auto">
              <a:xfrm>
                <a:off x="640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7" name="Rectangle 7861"/>
              <p:cNvSpPr>
                <a:spLocks noChangeArrowheads="1"/>
              </p:cNvSpPr>
              <p:nvPr/>
            </p:nvSpPr>
            <p:spPr bwMode="auto">
              <a:xfrm>
                <a:off x="642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8" name="Rectangle 7862"/>
              <p:cNvSpPr>
                <a:spLocks noChangeArrowheads="1"/>
              </p:cNvSpPr>
              <p:nvPr/>
            </p:nvSpPr>
            <p:spPr bwMode="auto">
              <a:xfrm>
                <a:off x="642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9" name="Rectangle 7863"/>
              <p:cNvSpPr>
                <a:spLocks noChangeArrowheads="1"/>
              </p:cNvSpPr>
              <p:nvPr/>
            </p:nvSpPr>
            <p:spPr bwMode="auto">
              <a:xfrm>
                <a:off x="642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0" name="Rectangle 7864"/>
              <p:cNvSpPr>
                <a:spLocks noChangeArrowheads="1"/>
              </p:cNvSpPr>
              <p:nvPr/>
            </p:nvSpPr>
            <p:spPr bwMode="auto">
              <a:xfrm>
                <a:off x="645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1" name="Rectangle 7865"/>
              <p:cNvSpPr>
                <a:spLocks noChangeArrowheads="1"/>
              </p:cNvSpPr>
              <p:nvPr/>
            </p:nvSpPr>
            <p:spPr bwMode="auto">
              <a:xfrm>
                <a:off x="645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2" name="Rectangle 7866"/>
              <p:cNvSpPr>
                <a:spLocks noChangeArrowheads="1"/>
              </p:cNvSpPr>
              <p:nvPr/>
            </p:nvSpPr>
            <p:spPr bwMode="auto">
              <a:xfrm>
                <a:off x="647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3" name="Rectangle 7867"/>
              <p:cNvSpPr>
                <a:spLocks noChangeArrowheads="1"/>
              </p:cNvSpPr>
              <p:nvPr/>
            </p:nvSpPr>
            <p:spPr bwMode="auto">
              <a:xfrm>
                <a:off x="647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4" name="Rectangle 7868"/>
              <p:cNvSpPr>
                <a:spLocks noChangeArrowheads="1"/>
              </p:cNvSpPr>
              <p:nvPr/>
            </p:nvSpPr>
            <p:spPr bwMode="auto">
              <a:xfrm>
                <a:off x="650" y="213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5" name="Rectangle 7869"/>
              <p:cNvSpPr>
                <a:spLocks noChangeArrowheads="1"/>
              </p:cNvSpPr>
              <p:nvPr/>
            </p:nvSpPr>
            <p:spPr bwMode="auto">
              <a:xfrm>
                <a:off x="650" y="213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6" name="Rectangle 7870"/>
              <p:cNvSpPr>
                <a:spLocks noChangeArrowheads="1"/>
              </p:cNvSpPr>
              <p:nvPr/>
            </p:nvSpPr>
            <p:spPr bwMode="auto">
              <a:xfrm>
                <a:off x="650" y="208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7" name="Rectangle 7871"/>
              <p:cNvSpPr>
                <a:spLocks noChangeArrowheads="1"/>
              </p:cNvSpPr>
              <p:nvPr/>
            </p:nvSpPr>
            <p:spPr bwMode="auto">
              <a:xfrm>
                <a:off x="652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8" name="Rectangle 7872"/>
              <p:cNvSpPr>
                <a:spLocks noChangeArrowheads="1"/>
              </p:cNvSpPr>
              <p:nvPr/>
            </p:nvSpPr>
            <p:spPr bwMode="auto">
              <a:xfrm>
                <a:off x="652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9" name="Rectangle 7873"/>
              <p:cNvSpPr>
                <a:spLocks noChangeArrowheads="1"/>
              </p:cNvSpPr>
              <p:nvPr/>
            </p:nvSpPr>
            <p:spPr bwMode="auto">
              <a:xfrm>
                <a:off x="654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0" name="Rectangle 7874"/>
              <p:cNvSpPr>
                <a:spLocks noChangeArrowheads="1"/>
              </p:cNvSpPr>
              <p:nvPr/>
            </p:nvSpPr>
            <p:spPr bwMode="auto">
              <a:xfrm>
                <a:off x="654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1" name="Rectangle 7875"/>
              <p:cNvSpPr>
                <a:spLocks noChangeArrowheads="1"/>
              </p:cNvSpPr>
              <p:nvPr/>
            </p:nvSpPr>
            <p:spPr bwMode="auto">
              <a:xfrm>
                <a:off x="657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2" name="Rectangle 7876"/>
              <p:cNvSpPr>
                <a:spLocks noChangeArrowheads="1"/>
              </p:cNvSpPr>
              <p:nvPr/>
            </p:nvSpPr>
            <p:spPr bwMode="auto">
              <a:xfrm>
                <a:off x="657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3" name="Rectangle 7877"/>
              <p:cNvSpPr>
                <a:spLocks noChangeArrowheads="1"/>
              </p:cNvSpPr>
              <p:nvPr/>
            </p:nvSpPr>
            <p:spPr bwMode="auto">
              <a:xfrm>
                <a:off x="657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4" name="Rectangle 7878"/>
              <p:cNvSpPr>
                <a:spLocks noChangeArrowheads="1"/>
              </p:cNvSpPr>
              <p:nvPr/>
            </p:nvSpPr>
            <p:spPr bwMode="auto">
              <a:xfrm>
                <a:off x="659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5" name="Rectangle 7879"/>
              <p:cNvSpPr>
                <a:spLocks noChangeArrowheads="1"/>
              </p:cNvSpPr>
              <p:nvPr/>
            </p:nvSpPr>
            <p:spPr bwMode="auto">
              <a:xfrm>
                <a:off x="659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6" name="Rectangle 7880"/>
              <p:cNvSpPr>
                <a:spLocks noChangeArrowheads="1"/>
              </p:cNvSpPr>
              <p:nvPr/>
            </p:nvSpPr>
            <p:spPr bwMode="auto">
              <a:xfrm>
                <a:off x="662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7" name="Rectangle 7881"/>
              <p:cNvSpPr>
                <a:spLocks noChangeArrowheads="1"/>
              </p:cNvSpPr>
              <p:nvPr/>
            </p:nvSpPr>
            <p:spPr bwMode="auto">
              <a:xfrm>
                <a:off x="662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8" name="Rectangle 7882"/>
              <p:cNvSpPr>
                <a:spLocks noChangeArrowheads="1"/>
              </p:cNvSpPr>
              <p:nvPr/>
            </p:nvSpPr>
            <p:spPr bwMode="auto">
              <a:xfrm>
                <a:off x="664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9" name="Rectangle 7883"/>
              <p:cNvSpPr>
                <a:spLocks noChangeArrowheads="1"/>
              </p:cNvSpPr>
              <p:nvPr/>
            </p:nvSpPr>
            <p:spPr bwMode="auto">
              <a:xfrm>
                <a:off x="664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0" name="Rectangle 7884"/>
              <p:cNvSpPr>
                <a:spLocks noChangeArrowheads="1"/>
              </p:cNvSpPr>
              <p:nvPr/>
            </p:nvSpPr>
            <p:spPr bwMode="auto">
              <a:xfrm>
                <a:off x="664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1" name="Rectangle 7885"/>
              <p:cNvSpPr>
                <a:spLocks noChangeArrowheads="1"/>
              </p:cNvSpPr>
              <p:nvPr/>
            </p:nvSpPr>
            <p:spPr bwMode="auto">
              <a:xfrm>
                <a:off x="667" y="208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2" name="Rectangle 7886"/>
              <p:cNvSpPr>
                <a:spLocks noChangeArrowheads="1"/>
              </p:cNvSpPr>
              <p:nvPr/>
            </p:nvSpPr>
            <p:spPr bwMode="auto">
              <a:xfrm>
                <a:off x="667" y="208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3" name="Rectangle 7887"/>
              <p:cNvSpPr>
                <a:spLocks noChangeArrowheads="1"/>
              </p:cNvSpPr>
              <p:nvPr/>
            </p:nvSpPr>
            <p:spPr bwMode="auto">
              <a:xfrm>
                <a:off x="669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4" name="Rectangle 7888"/>
              <p:cNvSpPr>
                <a:spLocks noChangeArrowheads="1"/>
              </p:cNvSpPr>
              <p:nvPr/>
            </p:nvSpPr>
            <p:spPr bwMode="auto">
              <a:xfrm>
                <a:off x="669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5" name="Rectangle 7889"/>
              <p:cNvSpPr>
                <a:spLocks noChangeArrowheads="1"/>
              </p:cNvSpPr>
              <p:nvPr/>
            </p:nvSpPr>
            <p:spPr bwMode="auto">
              <a:xfrm>
                <a:off x="671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6" name="Rectangle 7890"/>
              <p:cNvSpPr>
                <a:spLocks noChangeArrowheads="1"/>
              </p:cNvSpPr>
              <p:nvPr/>
            </p:nvSpPr>
            <p:spPr bwMode="auto">
              <a:xfrm>
                <a:off x="671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7" name="Rectangle 7891"/>
              <p:cNvSpPr>
                <a:spLocks noChangeArrowheads="1"/>
              </p:cNvSpPr>
              <p:nvPr/>
            </p:nvSpPr>
            <p:spPr bwMode="auto">
              <a:xfrm>
                <a:off x="671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8" name="Rectangle 7892"/>
              <p:cNvSpPr>
                <a:spLocks noChangeArrowheads="1"/>
              </p:cNvSpPr>
              <p:nvPr/>
            </p:nvSpPr>
            <p:spPr bwMode="auto">
              <a:xfrm>
                <a:off x="674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9" name="Rectangle 7893"/>
              <p:cNvSpPr>
                <a:spLocks noChangeArrowheads="1"/>
              </p:cNvSpPr>
              <p:nvPr/>
            </p:nvSpPr>
            <p:spPr bwMode="auto">
              <a:xfrm>
                <a:off x="674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0" name="Rectangle 7894"/>
              <p:cNvSpPr>
                <a:spLocks noChangeArrowheads="1"/>
              </p:cNvSpPr>
              <p:nvPr/>
            </p:nvSpPr>
            <p:spPr bwMode="auto">
              <a:xfrm>
                <a:off x="676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1" name="Rectangle 7895"/>
              <p:cNvSpPr>
                <a:spLocks noChangeArrowheads="1"/>
              </p:cNvSpPr>
              <p:nvPr/>
            </p:nvSpPr>
            <p:spPr bwMode="auto">
              <a:xfrm>
                <a:off x="676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2" name="Rectangle 7896"/>
              <p:cNvSpPr>
                <a:spLocks noChangeArrowheads="1"/>
              </p:cNvSpPr>
              <p:nvPr/>
            </p:nvSpPr>
            <p:spPr bwMode="auto">
              <a:xfrm>
                <a:off x="676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3" name="Rectangle 7897"/>
              <p:cNvSpPr>
                <a:spLocks noChangeArrowheads="1"/>
              </p:cNvSpPr>
              <p:nvPr/>
            </p:nvSpPr>
            <p:spPr bwMode="auto">
              <a:xfrm>
                <a:off x="679" y="210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4" name="Rectangle 7898"/>
              <p:cNvSpPr>
                <a:spLocks noChangeArrowheads="1"/>
              </p:cNvSpPr>
              <p:nvPr/>
            </p:nvSpPr>
            <p:spPr bwMode="auto">
              <a:xfrm>
                <a:off x="679" y="211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2845" name="Group 8100"/>
            <p:cNvGrpSpPr>
              <a:grpSpLocks/>
            </p:cNvGrpSpPr>
            <p:nvPr/>
          </p:nvGrpSpPr>
          <p:grpSpPr bwMode="auto">
            <a:xfrm>
              <a:off x="1748665" y="4558479"/>
              <a:ext cx="287898" cy="207097"/>
              <a:chOff x="681" y="1977"/>
              <a:chExt cx="207" cy="232"/>
            </a:xfrm>
          </p:grpSpPr>
          <p:sp>
            <p:nvSpPr>
              <p:cNvPr id="2846" name="Rectangle 7900"/>
              <p:cNvSpPr>
                <a:spLocks noChangeArrowheads="1"/>
              </p:cNvSpPr>
              <p:nvPr/>
            </p:nvSpPr>
            <p:spPr bwMode="auto">
              <a:xfrm>
                <a:off x="681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7" name="Rectangle 7901"/>
              <p:cNvSpPr>
                <a:spLocks noChangeArrowheads="1"/>
              </p:cNvSpPr>
              <p:nvPr/>
            </p:nvSpPr>
            <p:spPr bwMode="auto">
              <a:xfrm>
                <a:off x="681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8" name="Rectangle 7902"/>
              <p:cNvSpPr>
                <a:spLocks noChangeArrowheads="1"/>
              </p:cNvSpPr>
              <p:nvPr/>
            </p:nvSpPr>
            <p:spPr bwMode="auto">
              <a:xfrm>
                <a:off x="683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9" name="Rectangle 7903"/>
              <p:cNvSpPr>
                <a:spLocks noChangeArrowheads="1"/>
              </p:cNvSpPr>
              <p:nvPr/>
            </p:nvSpPr>
            <p:spPr bwMode="auto">
              <a:xfrm>
                <a:off x="683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0" name="Rectangle 7904"/>
              <p:cNvSpPr>
                <a:spLocks noChangeArrowheads="1"/>
              </p:cNvSpPr>
              <p:nvPr/>
            </p:nvSpPr>
            <p:spPr bwMode="auto">
              <a:xfrm>
                <a:off x="683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1" name="Rectangle 7905"/>
              <p:cNvSpPr>
                <a:spLocks noChangeArrowheads="1"/>
              </p:cNvSpPr>
              <p:nvPr/>
            </p:nvSpPr>
            <p:spPr bwMode="auto">
              <a:xfrm>
                <a:off x="686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2" name="Rectangle 7906"/>
              <p:cNvSpPr>
                <a:spLocks noChangeArrowheads="1"/>
              </p:cNvSpPr>
              <p:nvPr/>
            </p:nvSpPr>
            <p:spPr bwMode="auto">
              <a:xfrm>
                <a:off x="686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3" name="Rectangle 7907"/>
              <p:cNvSpPr>
                <a:spLocks noChangeArrowheads="1"/>
              </p:cNvSpPr>
              <p:nvPr/>
            </p:nvSpPr>
            <p:spPr bwMode="auto">
              <a:xfrm>
                <a:off x="688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4" name="Rectangle 7908"/>
              <p:cNvSpPr>
                <a:spLocks noChangeArrowheads="1"/>
              </p:cNvSpPr>
              <p:nvPr/>
            </p:nvSpPr>
            <p:spPr bwMode="auto">
              <a:xfrm>
                <a:off x="688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5" name="Rectangle 7909"/>
              <p:cNvSpPr>
                <a:spLocks noChangeArrowheads="1"/>
              </p:cNvSpPr>
              <p:nvPr/>
            </p:nvSpPr>
            <p:spPr bwMode="auto">
              <a:xfrm>
                <a:off x="691" y="210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6" name="Rectangle 7910"/>
              <p:cNvSpPr>
                <a:spLocks noChangeArrowheads="1"/>
              </p:cNvSpPr>
              <p:nvPr/>
            </p:nvSpPr>
            <p:spPr bwMode="auto">
              <a:xfrm>
                <a:off x="691" y="2127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7" name="Rectangle 7911"/>
              <p:cNvSpPr>
                <a:spLocks noChangeArrowheads="1"/>
              </p:cNvSpPr>
              <p:nvPr/>
            </p:nvSpPr>
            <p:spPr bwMode="auto">
              <a:xfrm>
                <a:off x="691" y="220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8" name="Rectangle 7912"/>
              <p:cNvSpPr>
                <a:spLocks noChangeArrowheads="1"/>
              </p:cNvSpPr>
              <p:nvPr/>
            </p:nvSpPr>
            <p:spPr bwMode="auto">
              <a:xfrm>
                <a:off x="693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9" name="Rectangle 7913"/>
              <p:cNvSpPr>
                <a:spLocks noChangeArrowheads="1"/>
              </p:cNvSpPr>
              <p:nvPr/>
            </p:nvSpPr>
            <p:spPr bwMode="auto">
              <a:xfrm>
                <a:off x="693" y="20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0" name="Rectangle 7914"/>
              <p:cNvSpPr>
                <a:spLocks noChangeArrowheads="1"/>
              </p:cNvSpPr>
              <p:nvPr/>
            </p:nvSpPr>
            <p:spPr bwMode="auto">
              <a:xfrm>
                <a:off x="695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1" name="Rectangle 7915"/>
              <p:cNvSpPr>
                <a:spLocks noChangeArrowheads="1"/>
              </p:cNvSpPr>
              <p:nvPr/>
            </p:nvSpPr>
            <p:spPr bwMode="auto">
              <a:xfrm>
                <a:off x="695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2" name="Rectangle 7916"/>
              <p:cNvSpPr>
                <a:spLocks noChangeArrowheads="1"/>
              </p:cNvSpPr>
              <p:nvPr/>
            </p:nvSpPr>
            <p:spPr bwMode="auto">
              <a:xfrm>
                <a:off x="698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3" name="Rectangle 7917"/>
              <p:cNvSpPr>
                <a:spLocks noChangeArrowheads="1"/>
              </p:cNvSpPr>
              <p:nvPr/>
            </p:nvSpPr>
            <p:spPr bwMode="auto">
              <a:xfrm>
                <a:off x="698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4" name="Rectangle 7918"/>
              <p:cNvSpPr>
                <a:spLocks noChangeArrowheads="1"/>
              </p:cNvSpPr>
              <p:nvPr/>
            </p:nvSpPr>
            <p:spPr bwMode="auto">
              <a:xfrm>
                <a:off x="698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5" name="Rectangle 7919"/>
              <p:cNvSpPr>
                <a:spLocks noChangeArrowheads="1"/>
              </p:cNvSpPr>
              <p:nvPr/>
            </p:nvSpPr>
            <p:spPr bwMode="auto">
              <a:xfrm>
                <a:off x="700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6" name="Rectangle 7920"/>
              <p:cNvSpPr>
                <a:spLocks noChangeArrowheads="1"/>
              </p:cNvSpPr>
              <p:nvPr/>
            </p:nvSpPr>
            <p:spPr bwMode="auto">
              <a:xfrm>
                <a:off x="700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7" name="Rectangle 7921"/>
              <p:cNvSpPr>
                <a:spLocks noChangeArrowheads="1"/>
              </p:cNvSpPr>
              <p:nvPr/>
            </p:nvSpPr>
            <p:spPr bwMode="auto">
              <a:xfrm>
                <a:off x="703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8" name="Rectangle 7922"/>
              <p:cNvSpPr>
                <a:spLocks noChangeArrowheads="1"/>
              </p:cNvSpPr>
              <p:nvPr/>
            </p:nvSpPr>
            <p:spPr bwMode="auto">
              <a:xfrm>
                <a:off x="703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9" name="Rectangle 7923"/>
              <p:cNvSpPr>
                <a:spLocks noChangeArrowheads="1"/>
              </p:cNvSpPr>
              <p:nvPr/>
            </p:nvSpPr>
            <p:spPr bwMode="auto">
              <a:xfrm>
                <a:off x="705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0" name="Rectangle 7924"/>
              <p:cNvSpPr>
                <a:spLocks noChangeArrowheads="1"/>
              </p:cNvSpPr>
              <p:nvPr/>
            </p:nvSpPr>
            <p:spPr bwMode="auto">
              <a:xfrm>
                <a:off x="705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1" name="Rectangle 7925"/>
              <p:cNvSpPr>
                <a:spLocks noChangeArrowheads="1"/>
              </p:cNvSpPr>
              <p:nvPr/>
            </p:nvSpPr>
            <p:spPr bwMode="auto">
              <a:xfrm>
                <a:off x="705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2" name="Rectangle 7926"/>
              <p:cNvSpPr>
                <a:spLocks noChangeArrowheads="1"/>
              </p:cNvSpPr>
              <p:nvPr/>
            </p:nvSpPr>
            <p:spPr bwMode="auto">
              <a:xfrm>
                <a:off x="708" y="216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3" name="Rectangle 7927"/>
              <p:cNvSpPr>
                <a:spLocks noChangeArrowheads="1"/>
              </p:cNvSpPr>
              <p:nvPr/>
            </p:nvSpPr>
            <p:spPr bwMode="auto">
              <a:xfrm>
                <a:off x="708" y="209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4" name="Rectangle 7928"/>
              <p:cNvSpPr>
                <a:spLocks noChangeArrowheads="1"/>
              </p:cNvSpPr>
              <p:nvPr/>
            </p:nvSpPr>
            <p:spPr bwMode="auto">
              <a:xfrm>
                <a:off x="710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5" name="Rectangle 7929"/>
              <p:cNvSpPr>
                <a:spLocks noChangeArrowheads="1"/>
              </p:cNvSpPr>
              <p:nvPr/>
            </p:nvSpPr>
            <p:spPr bwMode="auto">
              <a:xfrm>
                <a:off x="710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6" name="Rectangle 7930"/>
              <p:cNvSpPr>
                <a:spLocks noChangeArrowheads="1"/>
              </p:cNvSpPr>
              <p:nvPr/>
            </p:nvSpPr>
            <p:spPr bwMode="auto">
              <a:xfrm>
                <a:off x="710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7" name="Rectangle 7931"/>
              <p:cNvSpPr>
                <a:spLocks noChangeArrowheads="1"/>
              </p:cNvSpPr>
              <p:nvPr/>
            </p:nvSpPr>
            <p:spPr bwMode="auto">
              <a:xfrm>
                <a:off x="712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8" name="Rectangle 7932"/>
              <p:cNvSpPr>
                <a:spLocks noChangeArrowheads="1"/>
              </p:cNvSpPr>
              <p:nvPr/>
            </p:nvSpPr>
            <p:spPr bwMode="auto">
              <a:xfrm>
                <a:off x="712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9" name="Rectangle 7933"/>
              <p:cNvSpPr>
                <a:spLocks noChangeArrowheads="1"/>
              </p:cNvSpPr>
              <p:nvPr/>
            </p:nvSpPr>
            <p:spPr bwMode="auto">
              <a:xfrm>
                <a:off x="715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0" name="Rectangle 7934"/>
              <p:cNvSpPr>
                <a:spLocks noChangeArrowheads="1"/>
              </p:cNvSpPr>
              <p:nvPr/>
            </p:nvSpPr>
            <p:spPr bwMode="auto">
              <a:xfrm>
                <a:off x="715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1" name="Rectangle 7935"/>
              <p:cNvSpPr>
                <a:spLocks noChangeArrowheads="1"/>
              </p:cNvSpPr>
              <p:nvPr/>
            </p:nvSpPr>
            <p:spPr bwMode="auto">
              <a:xfrm>
                <a:off x="717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2" name="Rectangle 7936"/>
              <p:cNvSpPr>
                <a:spLocks noChangeArrowheads="1"/>
              </p:cNvSpPr>
              <p:nvPr/>
            </p:nvSpPr>
            <p:spPr bwMode="auto">
              <a:xfrm>
                <a:off x="717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3" name="Rectangle 7937"/>
              <p:cNvSpPr>
                <a:spLocks noChangeArrowheads="1"/>
              </p:cNvSpPr>
              <p:nvPr/>
            </p:nvSpPr>
            <p:spPr bwMode="auto">
              <a:xfrm>
                <a:off x="717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4" name="Rectangle 7938"/>
              <p:cNvSpPr>
                <a:spLocks noChangeArrowheads="1"/>
              </p:cNvSpPr>
              <p:nvPr/>
            </p:nvSpPr>
            <p:spPr bwMode="auto">
              <a:xfrm>
                <a:off x="720" y="210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5" name="Rectangle 7939"/>
              <p:cNvSpPr>
                <a:spLocks noChangeArrowheads="1"/>
              </p:cNvSpPr>
              <p:nvPr/>
            </p:nvSpPr>
            <p:spPr bwMode="auto">
              <a:xfrm>
                <a:off x="720" y="211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6" name="Rectangle 7940"/>
              <p:cNvSpPr>
                <a:spLocks noChangeArrowheads="1"/>
              </p:cNvSpPr>
              <p:nvPr/>
            </p:nvSpPr>
            <p:spPr bwMode="auto">
              <a:xfrm>
                <a:off x="722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7" name="Rectangle 7941"/>
              <p:cNvSpPr>
                <a:spLocks noChangeArrowheads="1"/>
              </p:cNvSpPr>
              <p:nvPr/>
            </p:nvSpPr>
            <p:spPr bwMode="auto">
              <a:xfrm>
                <a:off x="722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8" name="Rectangle 7942"/>
              <p:cNvSpPr>
                <a:spLocks noChangeArrowheads="1"/>
              </p:cNvSpPr>
              <p:nvPr/>
            </p:nvSpPr>
            <p:spPr bwMode="auto">
              <a:xfrm>
                <a:off x="724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9" name="Rectangle 7943"/>
              <p:cNvSpPr>
                <a:spLocks noChangeArrowheads="1"/>
              </p:cNvSpPr>
              <p:nvPr/>
            </p:nvSpPr>
            <p:spPr bwMode="auto">
              <a:xfrm>
                <a:off x="724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0" name="Rectangle 7944"/>
              <p:cNvSpPr>
                <a:spLocks noChangeArrowheads="1"/>
              </p:cNvSpPr>
              <p:nvPr/>
            </p:nvSpPr>
            <p:spPr bwMode="auto">
              <a:xfrm>
                <a:off x="724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1" name="Rectangle 7945"/>
              <p:cNvSpPr>
                <a:spLocks noChangeArrowheads="1"/>
              </p:cNvSpPr>
              <p:nvPr/>
            </p:nvSpPr>
            <p:spPr bwMode="auto">
              <a:xfrm>
                <a:off x="727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2" name="Rectangle 7946"/>
              <p:cNvSpPr>
                <a:spLocks noChangeArrowheads="1"/>
              </p:cNvSpPr>
              <p:nvPr/>
            </p:nvSpPr>
            <p:spPr bwMode="auto">
              <a:xfrm>
                <a:off x="727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3" name="Rectangle 7947"/>
              <p:cNvSpPr>
                <a:spLocks noChangeArrowheads="1"/>
              </p:cNvSpPr>
              <p:nvPr/>
            </p:nvSpPr>
            <p:spPr bwMode="auto">
              <a:xfrm>
                <a:off x="729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4" name="Rectangle 7948"/>
              <p:cNvSpPr>
                <a:spLocks noChangeArrowheads="1"/>
              </p:cNvSpPr>
              <p:nvPr/>
            </p:nvSpPr>
            <p:spPr bwMode="auto">
              <a:xfrm>
                <a:off x="729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5" name="Rectangle 7949"/>
              <p:cNvSpPr>
                <a:spLocks noChangeArrowheads="1"/>
              </p:cNvSpPr>
              <p:nvPr/>
            </p:nvSpPr>
            <p:spPr bwMode="auto">
              <a:xfrm>
                <a:off x="732" y="214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6" name="Rectangle 7950"/>
              <p:cNvSpPr>
                <a:spLocks noChangeArrowheads="1"/>
              </p:cNvSpPr>
              <p:nvPr/>
            </p:nvSpPr>
            <p:spPr bwMode="auto">
              <a:xfrm>
                <a:off x="732" y="216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7" name="Rectangle 7951"/>
              <p:cNvSpPr>
                <a:spLocks noChangeArrowheads="1"/>
              </p:cNvSpPr>
              <p:nvPr/>
            </p:nvSpPr>
            <p:spPr bwMode="auto">
              <a:xfrm>
                <a:off x="732" y="206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8" name="Rectangle 7952"/>
              <p:cNvSpPr>
                <a:spLocks noChangeArrowheads="1"/>
              </p:cNvSpPr>
              <p:nvPr/>
            </p:nvSpPr>
            <p:spPr bwMode="auto">
              <a:xfrm>
                <a:off x="734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9" name="Rectangle 7953"/>
              <p:cNvSpPr>
                <a:spLocks noChangeArrowheads="1"/>
              </p:cNvSpPr>
              <p:nvPr/>
            </p:nvSpPr>
            <p:spPr bwMode="auto">
              <a:xfrm>
                <a:off x="734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0" name="Rectangle 7954"/>
              <p:cNvSpPr>
                <a:spLocks noChangeArrowheads="1"/>
              </p:cNvSpPr>
              <p:nvPr/>
            </p:nvSpPr>
            <p:spPr bwMode="auto">
              <a:xfrm>
                <a:off x="736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1" name="Rectangle 7955"/>
              <p:cNvSpPr>
                <a:spLocks noChangeArrowheads="1"/>
              </p:cNvSpPr>
              <p:nvPr/>
            </p:nvSpPr>
            <p:spPr bwMode="auto">
              <a:xfrm>
                <a:off x="736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2" name="Rectangle 7956"/>
              <p:cNvSpPr>
                <a:spLocks noChangeArrowheads="1"/>
              </p:cNvSpPr>
              <p:nvPr/>
            </p:nvSpPr>
            <p:spPr bwMode="auto">
              <a:xfrm>
                <a:off x="739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3" name="Rectangle 7957"/>
              <p:cNvSpPr>
                <a:spLocks noChangeArrowheads="1"/>
              </p:cNvSpPr>
              <p:nvPr/>
            </p:nvSpPr>
            <p:spPr bwMode="auto">
              <a:xfrm>
                <a:off x="739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4" name="Rectangle 7958"/>
              <p:cNvSpPr>
                <a:spLocks noChangeArrowheads="1"/>
              </p:cNvSpPr>
              <p:nvPr/>
            </p:nvSpPr>
            <p:spPr bwMode="auto">
              <a:xfrm>
                <a:off x="739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5" name="Rectangle 7959"/>
              <p:cNvSpPr>
                <a:spLocks noChangeArrowheads="1"/>
              </p:cNvSpPr>
              <p:nvPr/>
            </p:nvSpPr>
            <p:spPr bwMode="auto">
              <a:xfrm>
                <a:off x="741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6" name="Rectangle 7960"/>
              <p:cNvSpPr>
                <a:spLocks noChangeArrowheads="1"/>
              </p:cNvSpPr>
              <p:nvPr/>
            </p:nvSpPr>
            <p:spPr bwMode="auto">
              <a:xfrm>
                <a:off x="741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7" name="Rectangle 7961"/>
              <p:cNvSpPr>
                <a:spLocks noChangeArrowheads="1"/>
              </p:cNvSpPr>
              <p:nvPr/>
            </p:nvSpPr>
            <p:spPr bwMode="auto">
              <a:xfrm>
                <a:off x="744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8" name="Rectangle 7962"/>
              <p:cNvSpPr>
                <a:spLocks noChangeArrowheads="1"/>
              </p:cNvSpPr>
              <p:nvPr/>
            </p:nvSpPr>
            <p:spPr bwMode="auto">
              <a:xfrm>
                <a:off x="744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9" name="Rectangle 7963"/>
              <p:cNvSpPr>
                <a:spLocks noChangeArrowheads="1"/>
              </p:cNvSpPr>
              <p:nvPr/>
            </p:nvSpPr>
            <p:spPr bwMode="auto">
              <a:xfrm>
                <a:off x="744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0" name="Rectangle 7964"/>
              <p:cNvSpPr>
                <a:spLocks noChangeArrowheads="1"/>
              </p:cNvSpPr>
              <p:nvPr/>
            </p:nvSpPr>
            <p:spPr bwMode="auto">
              <a:xfrm>
                <a:off x="746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1" name="Rectangle 7965"/>
              <p:cNvSpPr>
                <a:spLocks noChangeArrowheads="1"/>
              </p:cNvSpPr>
              <p:nvPr/>
            </p:nvSpPr>
            <p:spPr bwMode="auto">
              <a:xfrm>
                <a:off x="746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2" name="Rectangle 7966"/>
              <p:cNvSpPr>
                <a:spLocks noChangeArrowheads="1"/>
              </p:cNvSpPr>
              <p:nvPr/>
            </p:nvSpPr>
            <p:spPr bwMode="auto">
              <a:xfrm>
                <a:off x="749" y="215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3" name="Rectangle 7967"/>
              <p:cNvSpPr>
                <a:spLocks noChangeArrowheads="1"/>
              </p:cNvSpPr>
              <p:nvPr/>
            </p:nvSpPr>
            <p:spPr bwMode="auto">
              <a:xfrm>
                <a:off x="749" y="208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4" name="Rectangle 7968"/>
              <p:cNvSpPr>
                <a:spLocks noChangeArrowheads="1"/>
              </p:cNvSpPr>
              <p:nvPr/>
            </p:nvSpPr>
            <p:spPr bwMode="auto">
              <a:xfrm>
                <a:off x="751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5" name="Rectangle 7969"/>
              <p:cNvSpPr>
                <a:spLocks noChangeArrowheads="1"/>
              </p:cNvSpPr>
              <p:nvPr/>
            </p:nvSpPr>
            <p:spPr bwMode="auto">
              <a:xfrm>
                <a:off x="751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6" name="Rectangle 7970"/>
              <p:cNvSpPr>
                <a:spLocks noChangeArrowheads="1"/>
              </p:cNvSpPr>
              <p:nvPr/>
            </p:nvSpPr>
            <p:spPr bwMode="auto">
              <a:xfrm>
                <a:off x="751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7" name="Rectangle 7971"/>
              <p:cNvSpPr>
                <a:spLocks noChangeArrowheads="1"/>
              </p:cNvSpPr>
              <p:nvPr/>
            </p:nvSpPr>
            <p:spPr bwMode="auto">
              <a:xfrm>
                <a:off x="753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8" name="Rectangle 7972"/>
              <p:cNvSpPr>
                <a:spLocks noChangeArrowheads="1"/>
              </p:cNvSpPr>
              <p:nvPr/>
            </p:nvSpPr>
            <p:spPr bwMode="auto">
              <a:xfrm>
                <a:off x="753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9" name="Rectangle 7973"/>
              <p:cNvSpPr>
                <a:spLocks noChangeArrowheads="1"/>
              </p:cNvSpPr>
              <p:nvPr/>
            </p:nvSpPr>
            <p:spPr bwMode="auto">
              <a:xfrm>
                <a:off x="756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0" name="Rectangle 7974"/>
              <p:cNvSpPr>
                <a:spLocks noChangeArrowheads="1"/>
              </p:cNvSpPr>
              <p:nvPr/>
            </p:nvSpPr>
            <p:spPr bwMode="auto">
              <a:xfrm>
                <a:off x="756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1" name="Rectangle 7975"/>
              <p:cNvSpPr>
                <a:spLocks noChangeArrowheads="1"/>
              </p:cNvSpPr>
              <p:nvPr/>
            </p:nvSpPr>
            <p:spPr bwMode="auto">
              <a:xfrm>
                <a:off x="758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2" name="Rectangle 7976"/>
              <p:cNvSpPr>
                <a:spLocks noChangeArrowheads="1"/>
              </p:cNvSpPr>
              <p:nvPr/>
            </p:nvSpPr>
            <p:spPr bwMode="auto">
              <a:xfrm>
                <a:off x="758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3" name="Rectangle 7977"/>
              <p:cNvSpPr>
                <a:spLocks noChangeArrowheads="1"/>
              </p:cNvSpPr>
              <p:nvPr/>
            </p:nvSpPr>
            <p:spPr bwMode="auto">
              <a:xfrm>
                <a:off x="758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4" name="Rectangle 7978"/>
              <p:cNvSpPr>
                <a:spLocks noChangeArrowheads="1"/>
              </p:cNvSpPr>
              <p:nvPr/>
            </p:nvSpPr>
            <p:spPr bwMode="auto">
              <a:xfrm>
                <a:off x="761" y="215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5" name="Rectangle 7979"/>
              <p:cNvSpPr>
                <a:spLocks noChangeArrowheads="1"/>
              </p:cNvSpPr>
              <p:nvPr/>
            </p:nvSpPr>
            <p:spPr bwMode="auto">
              <a:xfrm>
                <a:off x="761" y="2127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6" name="Rectangle 7980"/>
              <p:cNvSpPr>
                <a:spLocks noChangeArrowheads="1"/>
              </p:cNvSpPr>
              <p:nvPr/>
            </p:nvSpPr>
            <p:spPr bwMode="auto">
              <a:xfrm>
                <a:off x="763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7" name="Rectangle 7981"/>
              <p:cNvSpPr>
                <a:spLocks noChangeArrowheads="1"/>
              </p:cNvSpPr>
              <p:nvPr/>
            </p:nvSpPr>
            <p:spPr bwMode="auto">
              <a:xfrm>
                <a:off x="763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8" name="Rectangle 7982"/>
              <p:cNvSpPr>
                <a:spLocks noChangeArrowheads="1"/>
              </p:cNvSpPr>
              <p:nvPr/>
            </p:nvSpPr>
            <p:spPr bwMode="auto">
              <a:xfrm>
                <a:off x="765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9" name="Rectangle 7983"/>
              <p:cNvSpPr>
                <a:spLocks noChangeArrowheads="1"/>
              </p:cNvSpPr>
              <p:nvPr/>
            </p:nvSpPr>
            <p:spPr bwMode="auto">
              <a:xfrm>
                <a:off x="765" y="20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0" name="Rectangle 7984"/>
              <p:cNvSpPr>
                <a:spLocks noChangeArrowheads="1"/>
              </p:cNvSpPr>
              <p:nvPr/>
            </p:nvSpPr>
            <p:spPr bwMode="auto">
              <a:xfrm>
                <a:off x="765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1" name="Rectangle 7985"/>
              <p:cNvSpPr>
                <a:spLocks noChangeArrowheads="1"/>
              </p:cNvSpPr>
              <p:nvPr/>
            </p:nvSpPr>
            <p:spPr bwMode="auto">
              <a:xfrm>
                <a:off x="768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2" name="Rectangle 7986"/>
              <p:cNvSpPr>
                <a:spLocks noChangeArrowheads="1"/>
              </p:cNvSpPr>
              <p:nvPr/>
            </p:nvSpPr>
            <p:spPr bwMode="auto">
              <a:xfrm>
                <a:off x="768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3" name="Rectangle 7987"/>
              <p:cNvSpPr>
                <a:spLocks noChangeArrowheads="1"/>
              </p:cNvSpPr>
              <p:nvPr/>
            </p:nvSpPr>
            <p:spPr bwMode="auto">
              <a:xfrm>
                <a:off x="770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4" name="Rectangle 7988"/>
              <p:cNvSpPr>
                <a:spLocks noChangeArrowheads="1"/>
              </p:cNvSpPr>
              <p:nvPr/>
            </p:nvSpPr>
            <p:spPr bwMode="auto">
              <a:xfrm>
                <a:off x="770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5" name="Rectangle 7989"/>
              <p:cNvSpPr>
                <a:spLocks noChangeArrowheads="1"/>
              </p:cNvSpPr>
              <p:nvPr/>
            </p:nvSpPr>
            <p:spPr bwMode="auto">
              <a:xfrm>
                <a:off x="773" y="215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6" name="Rectangle 7990"/>
              <p:cNvSpPr>
                <a:spLocks noChangeArrowheads="1"/>
              </p:cNvSpPr>
              <p:nvPr/>
            </p:nvSpPr>
            <p:spPr bwMode="auto">
              <a:xfrm>
                <a:off x="773" y="210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7" name="Rectangle 7991"/>
              <p:cNvSpPr>
                <a:spLocks noChangeArrowheads="1"/>
              </p:cNvSpPr>
              <p:nvPr/>
            </p:nvSpPr>
            <p:spPr bwMode="auto">
              <a:xfrm>
                <a:off x="773" y="208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8" name="Rectangle 7992"/>
              <p:cNvSpPr>
                <a:spLocks noChangeArrowheads="1"/>
              </p:cNvSpPr>
              <p:nvPr/>
            </p:nvSpPr>
            <p:spPr bwMode="auto">
              <a:xfrm>
                <a:off x="775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9" name="Rectangle 7993"/>
              <p:cNvSpPr>
                <a:spLocks noChangeArrowheads="1"/>
              </p:cNvSpPr>
              <p:nvPr/>
            </p:nvSpPr>
            <p:spPr bwMode="auto">
              <a:xfrm>
                <a:off x="775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0" name="Rectangle 7994"/>
              <p:cNvSpPr>
                <a:spLocks noChangeArrowheads="1"/>
              </p:cNvSpPr>
              <p:nvPr/>
            </p:nvSpPr>
            <p:spPr bwMode="auto">
              <a:xfrm>
                <a:off x="777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1" name="Rectangle 7995"/>
              <p:cNvSpPr>
                <a:spLocks noChangeArrowheads="1"/>
              </p:cNvSpPr>
              <p:nvPr/>
            </p:nvSpPr>
            <p:spPr bwMode="auto">
              <a:xfrm>
                <a:off x="777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2" name="Rectangle 7996"/>
              <p:cNvSpPr>
                <a:spLocks noChangeArrowheads="1"/>
              </p:cNvSpPr>
              <p:nvPr/>
            </p:nvSpPr>
            <p:spPr bwMode="auto">
              <a:xfrm>
                <a:off x="777" y="20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3" name="Rectangle 7997"/>
              <p:cNvSpPr>
                <a:spLocks noChangeArrowheads="1"/>
              </p:cNvSpPr>
              <p:nvPr/>
            </p:nvSpPr>
            <p:spPr bwMode="auto">
              <a:xfrm>
                <a:off x="780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4" name="Rectangle 7998"/>
              <p:cNvSpPr>
                <a:spLocks noChangeArrowheads="1"/>
              </p:cNvSpPr>
              <p:nvPr/>
            </p:nvSpPr>
            <p:spPr bwMode="auto">
              <a:xfrm>
                <a:off x="780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5" name="Rectangle 7999"/>
              <p:cNvSpPr>
                <a:spLocks noChangeArrowheads="1"/>
              </p:cNvSpPr>
              <p:nvPr/>
            </p:nvSpPr>
            <p:spPr bwMode="auto">
              <a:xfrm>
                <a:off x="782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6" name="Rectangle 8000"/>
              <p:cNvSpPr>
                <a:spLocks noChangeArrowheads="1"/>
              </p:cNvSpPr>
              <p:nvPr/>
            </p:nvSpPr>
            <p:spPr bwMode="auto">
              <a:xfrm>
                <a:off x="782" y="206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7" name="Rectangle 8001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8" name="Rectangle 8002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9" name="Rectangle 8003"/>
              <p:cNvSpPr>
                <a:spLocks noChangeArrowheads="1"/>
              </p:cNvSpPr>
              <p:nvPr/>
            </p:nvSpPr>
            <p:spPr bwMode="auto">
              <a:xfrm>
                <a:off x="785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0" name="Rectangle 8004"/>
              <p:cNvSpPr>
                <a:spLocks noChangeArrowheads="1"/>
              </p:cNvSpPr>
              <p:nvPr/>
            </p:nvSpPr>
            <p:spPr bwMode="auto">
              <a:xfrm>
                <a:off x="787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1" name="Rectangle 8005"/>
              <p:cNvSpPr>
                <a:spLocks noChangeArrowheads="1"/>
              </p:cNvSpPr>
              <p:nvPr/>
            </p:nvSpPr>
            <p:spPr bwMode="auto">
              <a:xfrm>
                <a:off x="787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2" name="Rectangle 8006"/>
              <p:cNvSpPr>
                <a:spLocks noChangeArrowheads="1"/>
              </p:cNvSpPr>
              <p:nvPr/>
            </p:nvSpPr>
            <p:spPr bwMode="auto">
              <a:xfrm>
                <a:off x="790" y="209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3" name="Rectangle 8007"/>
              <p:cNvSpPr>
                <a:spLocks noChangeArrowheads="1"/>
              </p:cNvSpPr>
              <p:nvPr/>
            </p:nvSpPr>
            <p:spPr bwMode="auto">
              <a:xfrm>
                <a:off x="790" y="2127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4" name="Rectangle 8008"/>
              <p:cNvSpPr>
                <a:spLocks noChangeArrowheads="1"/>
              </p:cNvSpPr>
              <p:nvPr/>
            </p:nvSpPr>
            <p:spPr bwMode="auto">
              <a:xfrm>
                <a:off x="792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5" name="Rectangle 8009"/>
              <p:cNvSpPr>
                <a:spLocks noChangeArrowheads="1"/>
              </p:cNvSpPr>
              <p:nvPr/>
            </p:nvSpPr>
            <p:spPr bwMode="auto">
              <a:xfrm>
                <a:off x="792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6" name="Rectangle 8010"/>
              <p:cNvSpPr>
                <a:spLocks noChangeArrowheads="1"/>
              </p:cNvSpPr>
              <p:nvPr/>
            </p:nvSpPr>
            <p:spPr bwMode="auto">
              <a:xfrm>
                <a:off x="792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7" name="Rectangle 8011"/>
              <p:cNvSpPr>
                <a:spLocks noChangeArrowheads="1"/>
              </p:cNvSpPr>
              <p:nvPr/>
            </p:nvSpPr>
            <p:spPr bwMode="auto">
              <a:xfrm>
                <a:off x="794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8" name="Rectangle 8012"/>
              <p:cNvSpPr>
                <a:spLocks noChangeArrowheads="1"/>
              </p:cNvSpPr>
              <p:nvPr/>
            </p:nvSpPr>
            <p:spPr bwMode="auto">
              <a:xfrm>
                <a:off x="794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9" name="Rectangle 8013"/>
              <p:cNvSpPr>
                <a:spLocks noChangeArrowheads="1"/>
              </p:cNvSpPr>
              <p:nvPr/>
            </p:nvSpPr>
            <p:spPr bwMode="auto">
              <a:xfrm>
                <a:off x="797" y="205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0" name="Rectangle 8014"/>
              <p:cNvSpPr>
                <a:spLocks noChangeArrowheads="1"/>
              </p:cNvSpPr>
              <p:nvPr/>
            </p:nvSpPr>
            <p:spPr bwMode="auto">
              <a:xfrm>
                <a:off x="797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1" name="Rectangle 8015"/>
              <p:cNvSpPr>
                <a:spLocks noChangeArrowheads="1"/>
              </p:cNvSpPr>
              <p:nvPr/>
            </p:nvSpPr>
            <p:spPr bwMode="auto">
              <a:xfrm>
                <a:off x="799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2" name="Rectangle 8016"/>
              <p:cNvSpPr>
                <a:spLocks noChangeArrowheads="1"/>
              </p:cNvSpPr>
              <p:nvPr/>
            </p:nvSpPr>
            <p:spPr bwMode="auto">
              <a:xfrm>
                <a:off x="799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3" name="Rectangle 8017"/>
              <p:cNvSpPr>
                <a:spLocks noChangeArrowheads="1"/>
              </p:cNvSpPr>
              <p:nvPr/>
            </p:nvSpPr>
            <p:spPr bwMode="auto">
              <a:xfrm>
                <a:off x="799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4" name="Rectangle 8018"/>
              <p:cNvSpPr>
                <a:spLocks noChangeArrowheads="1"/>
              </p:cNvSpPr>
              <p:nvPr/>
            </p:nvSpPr>
            <p:spPr bwMode="auto">
              <a:xfrm>
                <a:off x="802" y="209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5" name="Rectangle 8019"/>
              <p:cNvSpPr>
                <a:spLocks noChangeArrowheads="1"/>
              </p:cNvSpPr>
              <p:nvPr/>
            </p:nvSpPr>
            <p:spPr bwMode="auto">
              <a:xfrm>
                <a:off x="802" y="207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6" name="Rectangle 8020"/>
              <p:cNvSpPr>
                <a:spLocks noChangeArrowheads="1"/>
              </p:cNvSpPr>
              <p:nvPr/>
            </p:nvSpPr>
            <p:spPr bwMode="auto">
              <a:xfrm>
                <a:off x="804" y="20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7" name="Rectangle 8021"/>
              <p:cNvSpPr>
                <a:spLocks noChangeArrowheads="1"/>
              </p:cNvSpPr>
              <p:nvPr/>
            </p:nvSpPr>
            <p:spPr bwMode="auto">
              <a:xfrm>
                <a:off x="804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8" name="Rectangle 8022"/>
              <p:cNvSpPr>
                <a:spLocks noChangeArrowheads="1"/>
              </p:cNvSpPr>
              <p:nvPr/>
            </p:nvSpPr>
            <p:spPr bwMode="auto">
              <a:xfrm>
                <a:off x="806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9" name="Rectangle 8023"/>
              <p:cNvSpPr>
                <a:spLocks noChangeArrowheads="1"/>
              </p:cNvSpPr>
              <p:nvPr/>
            </p:nvSpPr>
            <p:spPr bwMode="auto">
              <a:xfrm>
                <a:off x="806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0" name="Rectangle 8024"/>
              <p:cNvSpPr>
                <a:spLocks noChangeArrowheads="1"/>
              </p:cNvSpPr>
              <p:nvPr/>
            </p:nvSpPr>
            <p:spPr bwMode="auto">
              <a:xfrm>
                <a:off x="806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1" name="Rectangle 8025"/>
              <p:cNvSpPr>
                <a:spLocks noChangeArrowheads="1"/>
              </p:cNvSpPr>
              <p:nvPr/>
            </p:nvSpPr>
            <p:spPr bwMode="auto">
              <a:xfrm>
                <a:off x="809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2" name="Rectangle 8026"/>
              <p:cNvSpPr>
                <a:spLocks noChangeArrowheads="1"/>
              </p:cNvSpPr>
              <p:nvPr/>
            </p:nvSpPr>
            <p:spPr bwMode="auto">
              <a:xfrm>
                <a:off x="809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3" name="Rectangle 8027"/>
              <p:cNvSpPr>
                <a:spLocks noChangeArrowheads="1"/>
              </p:cNvSpPr>
              <p:nvPr/>
            </p:nvSpPr>
            <p:spPr bwMode="auto">
              <a:xfrm>
                <a:off x="811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4" name="Rectangle 8028"/>
              <p:cNvSpPr>
                <a:spLocks noChangeArrowheads="1"/>
              </p:cNvSpPr>
              <p:nvPr/>
            </p:nvSpPr>
            <p:spPr bwMode="auto">
              <a:xfrm>
                <a:off x="811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5" name="Rectangle 8029"/>
              <p:cNvSpPr>
                <a:spLocks noChangeArrowheads="1"/>
              </p:cNvSpPr>
              <p:nvPr/>
            </p:nvSpPr>
            <p:spPr bwMode="auto">
              <a:xfrm>
                <a:off x="814" y="206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6" name="Rectangle 8030"/>
              <p:cNvSpPr>
                <a:spLocks noChangeArrowheads="1"/>
              </p:cNvSpPr>
              <p:nvPr/>
            </p:nvSpPr>
            <p:spPr bwMode="auto">
              <a:xfrm>
                <a:off x="814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7" name="Rectangle 8031"/>
              <p:cNvSpPr>
                <a:spLocks noChangeArrowheads="1"/>
              </p:cNvSpPr>
              <p:nvPr/>
            </p:nvSpPr>
            <p:spPr bwMode="auto">
              <a:xfrm>
                <a:off x="814" y="205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8" name="Rectangle 8032"/>
              <p:cNvSpPr>
                <a:spLocks noChangeArrowheads="1"/>
              </p:cNvSpPr>
              <p:nvPr/>
            </p:nvSpPr>
            <p:spPr bwMode="auto">
              <a:xfrm>
                <a:off x="816" y="20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9" name="Rectangle 8033"/>
              <p:cNvSpPr>
                <a:spLocks noChangeArrowheads="1"/>
              </p:cNvSpPr>
              <p:nvPr/>
            </p:nvSpPr>
            <p:spPr bwMode="auto">
              <a:xfrm>
                <a:off x="816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0" name="Rectangle 8034"/>
              <p:cNvSpPr>
                <a:spLocks noChangeArrowheads="1"/>
              </p:cNvSpPr>
              <p:nvPr/>
            </p:nvSpPr>
            <p:spPr bwMode="auto">
              <a:xfrm>
                <a:off x="819" y="207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1" name="Rectangle 8035"/>
              <p:cNvSpPr>
                <a:spLocks noChangeArrowheads="1"/>
              </p:cNvSpPr>
              <p:nvPr/>
            </p:nvSpPr>
            <p:spPr bwMode="auto">
              <a:xfrm>
                <a:off x="819" y="208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2" name="Rectangle 8036"/>
              <p:cNvSpPr>
                <a:spLocks noChangeArrowheads="1"/>
              </p:cNvSpPr>
              <p:nvPr/>
            </p:nvSpPr>
            <p:spPr bwMode="auto">
              <a:xfrm>
                <a:off x="819" y="203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3" name="Rectangle 8037"/>
              <p:cNvSpPr>
                <a:spLocks noChangeArrowheads="1"/>
              </p:cNvSpPr>
              <p:nvPr/>
            </p:nvSpPr>
            <p:spPr bwMode="auto">
              <a:xfrm>
                <a:off x="821" y="205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4" name="Rectangle 8038"/>
              <p:cNvSpPr>
                <a:spLocks noChangeArrowheads="1"/>
              </p:cNvSpPr>
              <p:nvPr/>
            </p:nvSpPr>
            <p:spPr bwMode="auto">
              <a:xfrm>
                <a:off x="821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5" name="Rectangle 8039"/>
              <p:cNvSpPr>
                <a:spLocks noChangeArrowheads="1"/>
              </p:cNvSpPr>
              <p:nvPr/>
            </p:nvSpPr>
            <p:spPr bwMode="auto">
              <a:xfrm>
                <a:off x="823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6" name="Rectangle 8040"/>
              <p:cNvSpPr>
                <a:spLocks noChangeArrowheads="1"/>
              </p:cNvSpPr>
              <p:nvPr/>
            </p:nvSpPr>
            <p:spPr bwMode="auto">
              <a:xfrm>
                <a:off x="823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7" name="Rectangle 8041"/>
              <p:cNvSpPr>
                <a:spLocks noChangeArrowheads="1"/>
              </p:cNvSpPr>
              <p:nvPr/>
            </p:nvSpPr>
            <p:spPr bwMode="auto">
              <a:xfrm>
                <a:off x="826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8" name="Rectangle 8042"/>
              <p:cNvSpPr>
                <a:spLocks noChangeArrowheads="1"/>
              </p:cNvSpPr>
              <p:nvPr/>
            </p:nvSpPr>
            <p:spPr bwMode="auto">
              <a:xfrm>
                <a:off x="826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9" name="Rectangle 8043"/>
              <p:cNvSpPr>
                <a:spLocks noChangeArrowheads="1"/>
              </p:cNvSpPr>
              <p:nvPr/>
            </p:nvSpPr>
            <p:spPr bwMode="auto">
              <a:xfrm>
                <a:off x="826" y="205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0" name="Rectangle 8044"/>
              <p:cNvSpPr>
                <a:spLocks noChangeArrowheads="1"/>
              </p:cNvSpPr>
              <p:nvPr/>
            </p:nvSpPr>
            <p:spPr bwMode="auto">
              <a:xfrm>
                <a:off x="828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1" name="Rectangle 8045"/>
              <p:cNvSpPr>
                <a:spLocks noChangeArrowheads="1"/>
              </p:cNvSpPr>
              <p:nvPr/>
            </p:nvSpPr>
            <p:spPr bwMode="auto">
              <a:xfrm>
                <a:off x="828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2" name="Rectangle 8046"/>
              <p:cNvSpPr>
                <a:spLocks noChangeArrowheads="1"/>
              </p:cNvSpPr>
              <p:nvPr/>
            </p:nvSpPr>
            <p:spPr bwMode="auto">
              <a:xfrm>
                <a:off x="831" y="202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3" name="Rectangle 8047"/>
              <p:cNvSpPr>
                <a:spLocks noChangeArrowheads="1"/>
              </p:cNvSpPr>
              <p:nvPr/>
            </p:nvSpPr>
            <p:spPr bwMode="auto">
              <a:xfrm>
                <a:off x="831" y="205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4" name="Rectangle 8048"/>
              <p:cNvSpPr>
                <a:spLocks noChangeArrowheads="1"/>
              </p:cNvSpPr>
              <p:nvPr/>
            </p:nvSpPr>
            <p:spPr bwMode="auto">
              <a:xfrm>
                <a:off x="833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5" name="Rectangle 8049"/>
              <p:cNvSpPr>
                <a:spLocks noChangeArrowheads="1"/>
              </p:cNvSpPr>
              <p:nvPr/>
            </p:nvSpPr>
            <p:spPr bwMode="auto">
              <a:xfrm>
                <a:off x="833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6" name="Rectangle 8050"/>
              <p:cNvSpPr>
                <a:spLocks noChangeArrowheads="1"/>
              </p:cNvSpPr>
              <p:nvPr/>
            </p:nvSpPr>
            <p:spPr bwMode="auto">
              <a:xfrm>
                <a:off x="833" y="20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7" name="Rectangle 8051"/>
              <p:cNvSpPr>
                <a:spLocks noChangeArrowheads="1"/>
              </p:cNvSpPr>
              <p:nvPr/>
            </p:nvSpPr>
            <p:spPr bwMode="auto">
              <a:xfrm>
                <a:off x="835" y="20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8" name="Rectangle 8052"/>
              <p:cNvSpPr>
                <a:spLocks noChangeArrowheads="1"/>
              </p:cNvSpPr>
              <p:nvPr/>
            </p:nvSpPr>
            <p:spPr bwMode="auto">
              <a:xfrm>
                <a:off x="835" y="201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9" name="Rectangle 8053"/>
              <p:cNvSpPr>
                <a:spLocks noChangeArrowheads="1"/>
              </p:cNvSpPr>
              <p:nvPr/>
            </p:nvSpPr>
            <p:spPr bwMode="auto">
              <a:xfrm>
                <a:off x="838" y="20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0" name="Rectangle 8054"/>
              <p:cNvSpPr>
                <a:spLocks noChangeArrowheads="1"/>
              </p:cNvSpPr>
              <p:nvPr/>
            </p:nvSpPr>
            <p:spPr bwMode="auto">
              <a:xfrm>
                <a:off x="838" y="201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1" name="Rectangle 8055"/>
              <p:cNvSpPr>
                <a:spLocks noChangeArrowheads="1"/>
              </p:cNvSpPr>
              <p:nvPr/>
            </p:nvSpPr>
            <p:spPr bwMode="auto">
              <a:xfrm>
                <a:off x="840" y="197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2" name="Rectangle 8056"/>
              <p:cNvSpPr>
                <a:spLocks noChangeArrowheads="1"/>
              </p:cNvSpPr>
              <p:nvPr/>
            </p:nvSpPr>
            <p:spPr bwMode="auto">
              <a:xfrm>
                <a:off x="840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3" name="Rectangle 8057"/>
              <p:cNvSpPr>
                <a:spLocks noChangeArrowheads="1"/>
              </p:cNvSpPr>
              <p:nvPr/>
            </p:nvSpPr>
            <p:spPr bwMode="auto">
              <a:xfrm>
                <a:off x="840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4" name="Rectangle 8058"/>
              <p:cNvSpPr>
                <a:spLocks noChangeArrowheads="1"/>
              </p:cNvSpPr>
              <p:nvPr/>
            </p:nvSpPr>
            <p:spPr bwMode="auto">
              <a:xfrm>
                <a:off x="843" y="201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5" name="Rectangle 8059"/>
              <p:cNvSpPr>
                <a:spLocks noChangeArrowheads="1"/>
              </p:cNvSpPr>
              <p:nvPr/>
            </p:nvSpPr>
            <p:spPr bwMode="auto">
              <a:xfrm>
                <a:off x="843" y="202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6" name="Rectangle 8060"/>
              <p:cNvSpPr>
                <a:spLocks noChangeArrowheads="1"/>
              </p:cNvSpPr>
              <p:nvPr/>
            </p:nvSpPr>
            <p:spPr bwMode="auto">
              <a:xfrm>
                <a:off x="845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7" name="Rectangle 8061"/>
              <p:cNvSpPr>
                <a:spLocks noChangeArrowheads="1"/>
              </p:cNvSpPr>
              <p:nvPr/>
            </p:nvSpPr>
            <p:spPr bwMode="auto">
              <a:xfrm>
                <a:off x="845" y="200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8" name="Rectangle 8062"/>
              <p:cNvSpPr>
                <a:spLocks noChangeArrowheads="1"/>
              </p:cNvSpPr>
              <p:nvPr/>
            </p:nvSpPr>
            <p:spPr bwMode="auto">
              <a:xfrm>
                <a:off x="847" y="201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9" name="Rectangle 8063"/>
              <p:cNvSpPr>
                <a:spLocks noChangeArrowheads="1"/>
              </p:cNvSpPr>
              <p:nvPr/>
            </p:nvSpPr>
            <p:spPr bwMode="auto">
              <a:xfrm>
                <a:off x="847" y="20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0" name="Rectangle 8064"/>
              <p:cNvSpPr>
                <a:spLocks noChangeArrowheads="1"/>
              </p:cNvSpPr>
              <p:nvPr/>
            </p:nvSpPr>
            <p:spPr bwMode="auto">
              <a:xfrm>
                <a:off x="847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1" name="Rectangle 8065"/>
              <p:cNvSpPr>
                <a:spLocks noChangeArrowheads="1"/>
              </p:cNvSpPr>
              <p:nvPr/>
            </p:nvSpPr>
            <p:spPr bwMode="auto">
              <a:xfrm>
                <a:off x="850" y="20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2" name="Rectangle 8066"/>
              <p:cNvSpPr>
                <a:spLocks noChangeArrowheads="1"/>
              </p:cNvSpPr>
              <p:nvPr/>
            </p:nvSpPr>
            <p:spPr bwMode="auto">
              <a:xfrm>
                <a:off x="850" y="205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3" name="Rectangle 8067"/>
              <p:cNvSpPr>
                <a:spLocks noChangeArrowheads="1"/>
              </p:cNvSpPr>
              <p:nvPr/>
            </p:nvSpPr>
            <p:spPr bwMode="auto">
              <a:xfrm>
                <a:off x="852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4" name="Rectangle 8068"/>
              <p:cNvSpPr>
                <a:spLocks noChangeArrowheads="1"/>
              </p:cNvSpPr>
              <p:nvPr/>
            </p:nvSpPr>
            <p:spPr bwMode="auto">
              <a:xfrm>
                <a:off x="852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5" name="Rectangle 8069"/>
              <p:cNvSpPr>
                <a:spLocks noChangeArrowheads="1"/>
              </p:cNvSpPr>
              <p:nvPr/>
            </p:nvSpPr>
            <p:spPr bwMode="auto">
              <a:xfrm>
                <a:off x="852" y="200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6" name="Rectangle 8070"/>
              <p:cNvSpPr>
                <a:spLocks noChangeArrowheads="1"/>
              </p:cNvSpPr>
              <p:nvPr/>
            </p:nvSpPr>
            <p:spPr bwMode="auto">
              <a:xfrm>
                <a:off x="855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7" name="Rectangle 8071"/>
              <p:cNvSpPr>
                <a:spLocks noChangeArrowheads="1"/>
              </p:cNvSpPr>
              <p:nvPr/>
            </p:nvSpPr>
            <p:spPr bwMode="auto">
              <a:xfrm>
                <a:off x="855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8" name="Rectangle 8072"/>
              <p:cNvSpPr>
                <a:spLocks noChangeArrowheads="1"/>
              </p:cNvSpPr>
              <p:nvPr/>
            </p:nvSpPr>
            <p:spPr bwMode="auto">
              <a:xfrm>
                <a:off x="857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9" name="Rectangle 8073"/>
              <p:cNvSpPr>
                <a:spLocks noChangeArrowheads="1"/>
              </p:cNvSpPr>
              <p:nvPr/>
            </p:nvSpPr>
            <p:spPr bwMode="auto">
              <a:xfrm>
                <a:off x="857" y="206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0" name="Rectangle 8074"/>
              <p:cNvSpPr>
                <a:spLocks noChangeArrowheads="1"/>
              </p:cNvSpPr>
              <p:nvPr/>
            </p:nvSpPr>
            <p:spPr bwMode="auto">
              <a:xfrm>
                <a:off x="860" y="206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1" name="Rectangle 8075"/>
              <p:cNvSpPr>
                <a:spLocks noChangeArrowheads="1"/>
              </p:cNvSpPr>
              <p:nvPr/>
            </p:nvSpPr>
            <p:spPr bwMode="auto">
              <a:xfrm>
                <a:off x="860" y="202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2" name="Rectangle 8076"/>
              <p:cNvSpPr>
                <a:spLocks noChangeArrowheads="1"/>
              </p:cNvSpPr>
              <p:nvPr/>
            </p:nvSpPr>
            <p:spPr bwMode="auto">
              <a:xfrm>
                <a:off x="860" y="204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3" name="Rectangle 8077"/>
              <p:cNvSpPr>
                <a:spLocks noChangeArrowheads="1"/>
              </p:cNvSpPr>
              <p:nvPr/>
            </p:nvSpPr>
            <p:spPr bwMode="auto">
              <a:xfrm>
                <a:off x="862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4" name="Rectangle 8078"/>
              <p:cNvSpPr>
                <a:spLocks noChangeArrowheads="1"/>
              </p:cNvSpPr>
              <p:nvPr/>
            </p:nvSpPr>
            <p:spPr bwMode="auto">
              <a:xfrm>
                <a:off x="862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5" name="Rectangle 8079"/>
              <p:cNvSpPr>
                <a:spLocks noChangeArrowheads="1"/>
              </p:cNvSpPr>
              <p:nvPr/>
            </p:nvSpPr>
            <p:spPr bwMode="auto">
              <a:xfrm>
                <a:off x="864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6" name="Rectangle 8080"/>
              <p:cNvSpPr>
                <a:spLocks noChangeArrowheads="1"/>
              </p:cNvSpPr>
              <p:nvPr/>
            </p:nvSpPr>
            <p:spPr bwMode="auto">
              <a:xfrm>
                <a:off x="864" y="20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7" name="Rectangle 8081"/>
              <p:cNvSpPr>
                <a:spLocks noChangeArrowheads="1"/>
              </p:cNvSpPr>
              <p:nvPr/>
            </p:nvSpPr>
            <p:spPr bwMode="auto">
              <a:xfrm>
                <a:off x="867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8" name="Rectangle 8082"/>
              <p:cNvSpPr>
                <a:spLocks noChangeArrowheads="1"/>
              </p:cNvSpPr>
              <p:nvPr/>
            </p:nvSpPr>
            <p:spPr bwMode="auto">
              <a:xfrm>
                <a:off x="867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9" name="Rectangle 8083"/>
              <p:cNvSpPr>
                <a:spLocks noChangeArrowheads="1"/>
              </p:cNvSpPr>
              <p:nvPr/>
            </p:nvSpPr>
            <p:spPr bwMode="auto">
              <a:xfrm>
                <a:off x="867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0" name="Rectangle 8084"/>
              <p:cNvSpPr>
                <a:spLocks noChangeArrowheads="1"/>
              </p:cNvSpPr>
              <p:nvPr/>
            </p:nvSpPr>
            <p:spPr bwMode="auto">
              <a:xfrm>
                <a:off x="869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1" name="Rectangle 8085"/>
              <p:cNvSpPr>
                <a:spLocks noChangeArrowheads="1"/>
              </p:cNvSpPr>
              <p:nvPr/>
            </p:nvSpPr>
            <p:spPr bwMode="auto">
              <a:xfrm>
                <a:off x="869" y="20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2" name="Rectangle 8086"/>
              <p:cNvSpPr>
                <a:spLocks noChangeArrowheads="1"/>
              </p:cNvSpPr>
              <p:nvPr/>
            </p:nvSpPr>
            <p:spPr bwMode="auto">
              <a:xfrm>
                <a:off x="872" y="203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3" name="Rectangle 8087"/>
              <p:cNvSpPr>
                <a:spLocks noChangeArrowheads="1"/>
              </p:cNvSpPr>
              <p:nvPr/>
            </p:nvSpPr>
            <p:spPr bwMode="auto">
              <a:xfrm>
                <a:off x="872" y="203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4" name="Rectangle 8088"/>
              <p:cNvSpPr>
                <a:spLocks noChangeArrowheads="1"/>
              </p:cNvSpPr>
              <p:nvPr/>
            </p:nvSpPr>
            <p:spPr bwMode="auto">
              <a:xfrm>
                <a:off x="874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5" name="Rectangle 8089"/>
              <p:cNvSpPr>
                <a:spLocks noChangeArrowheads="1"/>
              </p:cNvSpPr>
              <p:nvPr/>
            </p:nvSpPr>
            <p:spPr bwMode="auto">
              <a:xfrm>
                <a:off x="874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6" name="Rectangle 8090"/>
              <p:cNvSpPr>
                <a:spLocks noChangeArrowheads="1"/>
              </p:cNvSpPr>
              <p:nvPr/>
            </p:nvSpPr>
            <p:spPr bwMode="auto">
              <a:xfrm>
                <a:off x="874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7" name="Rectangle 8091"/>
              <p:cNvSpPr>
                <a:spLocks noChangeArrowheads="1"/>
              </p:cNvSpPr>
              <p:nvPr/>
            </p:nvSpPr>
            <p:spPr bwMode="auto">
              <a:xfrm>
                <a:off x="876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8" name="Rectangle 8092"/>
              <p:cNvSpPr>
                <a:spLocks noChangeArrowheads="1"/>
              </p:cNvSpPr>
              <p:nvPr/>
            </p:nvSpPr>
            <p:spPr bwMode="auto">
              <a:xfrm>
                <a:off x="876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9" name="Rectangle 8093"/>
              <p:cNvSpPr>
                <a:spLocks noChangeArrowheads="1"/>
              </p:cNvSpPr>
              <p:nvPr/>
            </p:nvSpPr>
            <p:spPr bwMode="auto">
              <a:xfrm>
                <a:off x="879" y="20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0" name="Rectangle 8094"/>
              <p:cNvSpPr>
                <a:spLocks noChangeArrowheads="1"/>
              </p:cNvSpPr>
              <p:nvPr/>
            </p:nvSpPr>
            <p:spPr bwMode="auto">
              <a:xfrm>
                <a:off x="879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1" name="Rectangle 8095"/>
              <p:cNvSpPr>
                <a:spLocks noChangeArrowheads="1"/>
              </p:cNvSpPr>
              <p:nvPr/>
            </p:nvSpPr>
            <p:spPr bwMode="auto">
              <a:xfrm>
                <a:off x="881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2" name="Rectangle 8096"/>
              <p:cNvSpPr>
                <a:spLocks noChangeArrowheads="1"/>
              </p:cNvSpPr>
              <p:nvPr/>
            </p:nvSpPr>
            <p:spPr bwMode="auto">
              <a:xfrm>
                <a:off x="881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3" name="Rectangle 8097"/>
              <p:cNvSpPr>
                <a:spLocks noChangeArrowheads="1"/>
              </p:cNvSpPr>
              <p:nvPr/>
            </p:nvSpPr>
            <p:spPr bwMode="auto">
              <a:xfrm>
                <a:off x="881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4" name="Rectangle 8098"/>
              <p:cNvSpPr>
                <a:spLocks noChangeArrowheads="1"/>
              </p:cNvSpPr>
              <p:nvPr/>
            </p:nvSpPr>
            <p:spPr bwMode="auto">
              <a:xfrm>
                <a:off x="884" y="201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5" name="Rectangle 8099"/>
              <p:cNvSpPr>
                <a:spLocks noChangeArrowheads="1"/>
              </p:cNvSpPr>
              <p:nvPr/>
            </p:nvSpPr>
            <p:spPr bwMode="auto">
              <a:xfrm>
                <a:off x="884" y="202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046" name="Group 8301"/>
            <p:cNvGrpSpPr>
              <a:grpSpLocks/>
            </p:cNvGrpSpPr>
            <p:nvPr/>
          </p:nvGrpSpPr>
          <p:grpSpPr bwMode="auto">
            <a:xfrm>
              <a:off x="2033782" y="4095189"/>
              <a:ext cx="289289" cy="521313"/>
              <a:chOff x="886" y="1458"/>
              <a:chExt cx="208" cy="584"/>
            </a:xfrm>
          </p:grpSpPr>
          <p:sp>
            <p:nvSpPr>
              <p:cNvPr id="3047" name="Rectangle 8101"/>
              <p:cNvSpPr>
                <a:spLocks noChangeArrowheads="1"/>
              </p:cNvSpPr>
              <p:nvPr/>
            </p:nvSpPr>
            <p:spPr bwMode="auto">
              <a:xfrm>
                <a:off x="886" y="200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8" name="Rectangle 8102"/>
              <p:cNvSpPr>
                <a:spLocks noChangeArrowheads="1"/>
              </p:cNvSpPr>
              <p:nvPr/>
            </p:nvSpPr>
            <p:spPr bwMode="auto">
              <a:xfrm>
                <a:off x="886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9" name="Rectangle 8103"/>
              <p:cNvSpPr>
                <a:spLocks noChangeArrowheads="1"/>
              </p:cNvSpPr>
              <p:nvPr/>
            </p:nvSpPr>
            <p:spPr bwMode="auto">
              <a:xfrm>
                <a:off x="886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0" name="Rectangle 8104"/>
              <p:cNvSpPr>
                <a:spLocks noChangeArrowheads="1"/>
              </p:cNvSpPr>
              <p:nvPr/>
            </p:nvSpPr>
            <p:spPr bwMode="auto">
              <a:xfrm>
                <a:off x="888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1" name="Rectangle 8105"/>
              <p:cNvSpPr>
                <a:spLocks noChangeArrowheads="1"/>
              </p:cNvSpPr>
              <p:nvPr/>
            </p:nvSpPr>
            <p:spPr bwMode="auto">
              <a:xfrm>
                <a:off x="888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2" name="Rectangle 8106"/>
              <p:cNvSpPr>
                <a:spLocks noChangeArrowheads="1"/>
              </p:cNvSpPr>
              <p:nvPr/>
            </p:nvSpPr>
            <p:spPr bwMode="auto">
              <a:xfrm>
                <a:off x="891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3" name="Rectangle 8107"/>
              <p:cNvSpPr>
                <a:spLocks noChangeArrowheads="1"/>
              </p:cNvSpPr>
              <p:nvPr/>
            </p:nvSpPr>
            <p:spPr bwMode="auto">
              <a:xfrm>
                <a:off x="891" y="20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4" name="Rectangle 8108"/>
              <p:cNvSpPr>
                <a:spLocks noChangeArrowheads="1"/>
              </p:cNvSpPr>
              <p:nvPr/>
            </p:nvSpPr>
            <p:spPr bwMode="auto">
              <a:xfrm>
                <a:off x="893" y="20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5" name="Rectangle 8109"/>
              <p:cNvSpPr>
                <a:spLocks noChangeArrowheads="1"/>
              </p:cNvSpPr>
              <p:nvPr/>
            </p:nvSpPr>
            <p:spPr bwMode="auto">
              <a:xfrm>
                <a:off x="893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6" name="Rectangle 8110"/>
              <p:cNvSpPr>
                <a:spLocks noChangeArrowheads="1"/>
              </p:cNvSpPr>
              <p:nvPr/>
            </p:nvSpPr>
            <p:spPr bwMode="auto">
              <a:xfrm>
                <a:off x="893" y="200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7" name="Rectangle 8111"/>
              <p:cNvSpPr>
                <a:spLocks noChangeArrowheads="1"/>
              </p:cNvSpPr>
              <p:nvPr/>
            </p:nvSpPr>
            <p:spPr bwMode="auto">
              <a:xfrm>
                <a:off x="896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8" name="Rectangle 8112"/>
              <p:cNvSpPr>
                <a:spLocks noChangeArrowheads="1"/>
              </p:cNvSpPr>
              <p:nvPr/>
            </p:nvSpPr>
            <p:spPr bwMode="auto">
              <a:xfrm>
                <a:off x="896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9" name="Rectangle 8113"/>
              <p:cNvSpPr>
                <a:spLocks noChangeArrowheads="1"/>
              </p:cNvSpPr>
              <p:nvPr/>
            </p:nvSpPr>
            <p:spPr bwMode="auto">
              <a:xfrm>
                <a:off x="898" y="19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0" name="Rectangle 8114"/>
              <p:cNvSpPr>
                <a:spLocks noChangeArrowheads="1"/>
              </p:cNvSpPr>
              <p:nvPr/>
            </p:nvSpPr>
            <p:spPr bwMode="auto">
              <a:xfrm>
                <a:off x="898" y="20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1" name="Rectangle 8115"/>
              <p:cNvSpPr>
                <a:spLocks noChangeArrowheads="1"/>
              </p:cNvSpPr>
              <p:nvPr/>
            </p:nvSpPr>
            <p:spPr bwMode="auto">
              <a:xfrm>
                <a:off x="901" y="203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2" name="Rectangle 8116"/>
              <p:cNvSpPr>
                <a:spLocks noChangeArrowheads="1"/>
              </p:cNvSpPr>
              <p:nvPr/>
            </p:nvSpPr>
            <p:spPr bwMode="auto">
              <a:xfrm>
                <a:off x="901" y="203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3" name="Rectangle 8117"/>
              <p:cNvSpPr>
                <a:spLocks noChangeArrowheads="1"/>
              </p:cNvSpPr>
              <p:nvPr/>
            </p:nvSpPr>
            <p:spPr bwMode="auto">
              <a:xfrm>
                <a:off x="901" y="200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4" name="Rectangle 8118"/>
              <p:cNvSpPr>
                <a:spLocks noChangeArrowheads="1"/>
              </p:cNvSpPr>
              <p:nvPr/>
            </p:nvSpPr>
            <p:spPr bwMode="auto">
              <a:xfrm>
                <a:off x="903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5" name="Rectangle 8119"/>
              <p:cNvSpPr>
                <a:spLocks noChangeArrowheads="1"/>
              </p:cNvSpPr>
              <p:nvPr/>
            </p:nvSpPr>
            <p:spPr bwMode="auto">
              <a:xfrm>
                <a:off x="903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6" name="Rectangle 8120"/>
              <p:cNvSpPr>
                <a:spLocks noChangeArrowheads="1"/>
              </p:cNvSpPr>
              <p:nvPr/>
            </p:nvSpPr>
            <p:spPr bwMode="auto">
              <a:xfrm>
                <a:off x="905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7" name="Rectangle 8121"/>
              <p:cNvSpPr>
                <a:spLocks noChangeArrowheads="1"/>
              </p:cNvSpPr>
              <p:nvPr/>
            </p:nvSpPr>
            <p:spPr bwMode="auto">
              <a:xfrm>
                <a:off x="905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8" name="Rectangle 8122"/>
              <p:cNvSpPr>
                <a:spLocks noChangeArrowheads="1"/>
              </p:cNvSpPr>
              <p:nvPr/>
            </p:nvSpPr>
            <p:spPr bwMode="auto">
              <a:xfrm>
                <a:off x="908" y="198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9" name="Rectangle 8123"/>
              <p:cNvSpPr>
                <a:spLocks noChangeArrowheads="1"/>
              </p:cNvSpPr>
              <p:nvPr/>
            </p:nvSpPr>
            <p:spPr bwMode="auto">
              <a:xfrm>
                <a:off x="908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0" name="Rectangle 8124"/>
              <p:cNvSpPr>
                <a:spLocks noChangeArrowheads="1"/>
              </p:cNvSpPr>
              <p:nvPr/>
            </p:nvSpPr>
            <p:spPr bwMode="auto">
              <a:xfrm>
                <a:off x="908" y="198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1" name="Rectangle 8125"/>
              <p:cNvSpPr>
                <a:spLocks noChangeArrowheads="1"/>
              </p:cNvSpPr>
              <p:nvPr/>
            </p:nvSpPr>
            <p:spPr bwMode="auto">
              <a:xfrm>
                <a:off x="910" y="20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2" name="Rectangle 8126"/>
              <p:cNvSpPr>
                <a:spLocks noChangeArrowheads="1"/>
              </p:cNvSpPr>
              <p:nvPr/>
            </p:nvSpPr>
            <p:spPr bwMode="auto">
              <a:xfrm>
                <a:off x="910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3" name="Rectangle 8127"/>
              <p:cNvSpPr>
                <a:spLocks noChangeArrowheads="1"/>
              </p:cNvSpPr>
              <p:nvPr/>
            </p:nvSpPr>
            <p:spPr bwMode="auto">
              <a:xfrm>
                <a:off x="913" y="200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4" name="Rectangle 8128"/>
              <p:cNvSpPr>
                <a:spLocks noChangeArrowheads="1"/>
              </p:cNvSpPr>
              <p:nvPr/>
            </p:nvSpPr>
            <p:spPr bwMode="auto">
              <a:xfrm>
                <a:off x="913" y="201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5" name="Rectangle 8129"/>
              <p:cNvSpPr>
                <a:spLocks noChangeArrowheads="1"/>
              </p:cNvSpPr>
              <p:nvPr/>
            </p:nvSpPr>
            <p:spPr bwMode="auto">
              <a:xfrm>
                <a:off x="915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6" name="Rectangle 8130"/>
              <p:cNvSpPr>
                <a:spLocks noChangeArrowheads="1"/>
              </p:cNvSpPr>
              <p:nvPr/>
            </p:nvSpPr>
            <p:spPr bwMode="auto">
              <a:xfrm>
                <a:off x="915" y="197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7" name="Rectangle 8131"/>
              <p:cNvSpPr>
                <a:spLocks noChangeArrowheads="1"/>
              </p:cNvSpPr>
              <p:nvPr/>
            </p:nvSpPr>
            <p:spPr bwMode="auto">
              <a:xfrm>
                <a:off x="915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8" name="Rectangle 8132"/>
              <p:cNvSpPr>
                <a:spLocks noChangeArrowheads="1"/>
              </p:cNvSpPr>
              <p:nvPr/>
            </p:nvSpPr>
            <p:spPr bwMode="auto">
              <a:xfrm>
                <a:off x="917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9" name="Rectangle 8133"/>
              <p:cNvSpPr>
                <a:spLocks noChangeArrowheads="1"/>
              </p:cNvSpPr>
              <p:nvPr/>
            </p:nvSpPr>
            <p:spPr bwMode="auto">
              <a:xfrm>
                <a:off x="917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0" name="Rectangle 8134"/>
              <p:cNvSpPr>
                <a:spLocks noChangeArrowheads="1"/>
              </p:cNvSpPr>
              <p:nvPr/>
            </p:nvSpPr>
            <p:spPr bwMode="auto">
              <a:xfrm>
                <a:off x="920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1" name="Rectangle 8135"/>
              <p:cNvSpPr>
                <a:spLocks noChangeArrowheads="1"/>
              </p:cNvSpPr>
              <p:nvPr/>
            </p:nvSpPr>
            <p:spPr bwMode="auto">
              <a:xfrm>
                <a:off x="920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2" name="Rectangle 8136"/>
              <p:cNvSpPr>
                <a:spLocks noChangeArrowheads="1"/>
              </p:cNvSpPr>
              <p:nvPr/>
            </p:nvSpPr>
            <p:spPr bwMode="auto">
              <a:xfrm>
                <a:off x="920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3" name="Rectangle 8137"/>
              <p:cNvSpPr>
                <a:spLocks noChangeArrowheads="1"/>
              </p:cNvSpPr>
              <p:nvPr/>
            </p:nvSpPr>
            <p:spPr bwMode="auto">
              <a:xfrm>
                <a:off x="922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4" name="Rectangle 8138"/>
              <p:cNvSpPr>
                <a:spLocks noChangeArrowheads="1"/>
              </p:cNvSpPr>
              <p:nvPr/>
            </p:nvSpPr>
            <p:spPr bwMode="auto">
              <a:xfrm>
                <a:off x="922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5" name="Rectangle 8139"/>
              <p:cNvSpPr>
                <a:spLocks noChangeArrowheads="1"/>
              </p:cNvSpPr>
              <p:nvPr/>
            </p:nvSpPr>
            <p:spPr bwMode="auto">
              <a:xfrm>
                <a:off x="925" y="196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6" name="Rectangle 8140"/>
              <p:cNvSpPr>
                <a:spLocks noChangeArrowheads="1"/>
              </p:cNvSpPr>
              <p:nvPr/>
            </p:nvSpPr>
            <p:spPr bwMode="auto">
              <a:xfrm>
                <a:off x="925" y="197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7" name="Rectangle 8141"/>
              <p:cNvSpPr>
                <a:spLocks noChangeArrowheads="1"/>
              </p:cNvSpPr>
              <p:nvPr/>
            </p:nvSpPr>
            <p:spPr bwMode="auto">
              <a:xfrm>
                <a:off x="927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8" name="Rectangle 8142"/>
              <p:cNvSpPr>
                <a:spLocks noChangeArrowheads="1"/>
              </p:cNvSpPr>
              <p:nvPr/>
            </p:nvSpPr>
            <p:spPr bwMode="auto">
              <a:xfrm>
                <a:off x="927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9" name="Rectangle 8143"/>
              <p:cNvSpPr>
                <a:spLocks noChangeArrowheads="1"/>
              </p:cNvSpPr>
              <p:nvPr/>
            </p:nvSpPr>
            <p:spPr bwMode="auto">
              <a:xfrm>
                <a:off x="927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0" name="Rectangle 8144"/>
              <p:cNvSpPr>
                <a:spLocks noChangeArrowheads="1"/>
              </p:cNvSpPr>
              <p:nvPr/>
            </p:nvSpPr>
            <p:spPr bwMode="auto">
              <a:xfrm>
                <a:off x="929" y="196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1" name="Rectangle 8145"/>
              <p:cNvSpPr>
                <a:spLocks noChangeArrowheads="1"/>
              </p:cNvSpPr>
              <p:nvPr/>
            </p:nvSpPr>
            <p:spPr bwMode="auto">
              <a:xfrm>
                <a:off x="929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2" name="Rectangle 8146"/>
              <p:cNvSpPr>
                <a:spLocks noChangeArrowheads="1"/>
              </p:cNvSpPr>
              <p:nvPr/>
            </p:nvSpPr>
            <p:spPr bwMode="auto">
              <a:xfrm>
                <a:off x="932" y="194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3" name="Rectangle 8147"/>
              <p:cNvSpPr>
                <a:spLocks noChangeArrowheads="1"/>
              </p:cNvSpPr>
              <p:nvPr/>
            </p:nvSpPr>
            <p:spPr bwMode="auto">
              <a:xfrm>
                <a:off x="932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4" name="Rectangle 8148"/>
              <p:cNvSpPr>
                <a:spLocks noChangeArrowheads="1"/>
              </p:cNvSpPr>
              <p:nvPr/>
            </p:nvSpPr>
            <p:spPr bwMode="auto">
              <a:xfrm>
                <a:off x="934" y="200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5" name="Rectangle 8149"/>
              <p:cNvSpPr>
                <a:spLocks noChangeArrowheads="1"/>
              </p:cNvSpPr>
              <p:nvPr/>
            </p:nvSpPr>
            <p:spPr bwMode="auto">
              <a:xfrm>
                <a:off x="934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6" name="Rectangle 8150"/>
              <p:cNvSpPr>
                <a:spLocks noChangeArrowheads="1"/>
              </p:cNvSpPr>
              <p:nvPr/>
            </p:nvSpPr>
            <p:spPr bwMode="auto">
              <a:xfrm>
                <a:off x="934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7" name="Rectangle 8151"/>
              <p:cNvSpPr>
                <a:spLocks noChangeArrowheads="1"/>
              </p:cNvSpPr>
              <p:nvPr/>
            </p:nvSpPr>
            <p:spPr bwMode="auto">
              <a:xfrm>
                <a:off x="937" y="194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8" name="Rectangle 8152"/>
              <p:cNvSpPr>
                <a:spLocks noChangeArrowheads="1"/>
              </p:cNvSpPr>
              <p:nvPr/>
            </p:nvSpPr>
            <p:spPr bwMode="auto">
              <a:xfrm>
                <a:off x="937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9" name="Rectangle 8153"/>
              <p:cNvSpPr>
                <a:spLocks noChangeArrowheads="1"/>
              </p:cNvSpPr>
              <p:nvPr/>
            </p:nvSpPr>
            <p:spPr bwMode="auto">
              <a:xfrm>
                <a:off x="939" y="194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0" name="Rectangle 8154"/>
              <p:cNvSpPr>
                <a:spLocks noChangeArrowheads="1"/>
              </p:cNvSpPr>
              <p:nvPr/>
            </p:nvSpPr>
            <p:spPr bwMode="auto">
              <a:xfrm>
                <a:off x="939" y="195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1" name="Rectangle 8155"/>
              <p:cNvSpPr>
                <a:spLocks noChangeArrowheads="1"/>
              </p:cNvSpPr>
              <p:nvPr/>
            </p:nvSpPr>
            <p:spPr bwMode="auto">
              <a:xfrm>
                <a:off x="942" y="192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2" name="Rectangle 8156"/>
              <p:cNvSpPr>
                <a:spLocks noChangeArrowheads="1"/>
              </p:cNvSpPr>
              <p:nvPr/>
            </p:nvSpPr>
            <p:spPr bwMode="auto">
              <a:xfrm>
                <a:off x="942" y="194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3" name="Rectangle 8157"/>
              <p:cNvSpPr>
                <a:spLocks noChangeArrowheads="1"/>
              </p:cNvSpPr>
              <p:nvPr/>
            </p:nvSpPr>
            <p:spPr bwMode="auto">
              <a:xfrm>
                <a:off x="942" y="195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4" name="Rectangle 8158"/>
              <p:cNvSpPr>
                <a:spLocks noChangeArrowheads="1"/>
              </p:cNvSpPr>
              <p:nvPr/>
            </p:nvSpPr>
            <p:spPr bwMode="auto">
              <a:xfrm>
                <a:off x="944" y="196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5" name="Rectangle 8159"/>
              <p:cNvSpPr>
                <a:spLocks noChangeArrowheads="1"/>
              </p:cNvSpPr>
              <p:nvPr/>
            </p:nvSpPr>
            <p:spPr bwMode="auto">
              <a:xfrm>
                <a:off x="944" y="19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6" name="Rectangle 8160"/>
              <p:cNvSpPr>
                <a:spLocks noChangeArrowheads="1"/>
              </p:cNvSpPr>
              <p:nvPr/>
            </p:nvSpPr>
            <p:spPr bwMode="auto">
              <a:xfrm>
                <a:off x="946" y="19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7" name="Rectangle 8161"/>
              <p:cNvSpPr>
                <a:spLocks noChangeArrowheads="1"/>
              </p:cNvSpPr>
              <p:nvPr/>
            </p:nvSpPr>
            <p:spPr bwMode="auto">
              <a:xfrm>
                <a:off x="946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8" name="Rectangle 8162"/>
              <p:cNvSpPr>
                <a:spLocks noChangeArrowheads="1"/>
              </p:cNvSpPr>
              <p:nvPr/>
            </p:nvSpPr>
            <p:spPr bwMode="auto">
              <a:xfrm>
                <a:off x="949" y="19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09" name="Rectangle 8163"/>
              <p:cNvSpPr>
                <a:spLocks noChangeArrowheads="1"/>
              </p:cNvSpPr>
              <p:nvPr/>
            </p:nvSpPr>
            <p:spPr bwMode="auto">
              <a:xfrm>
                <a:off x="949" y="193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0" name="Rectangle 8164"/>
              <p:cNvSpPr>
                <a:spLocks noChangeArrowheads="1"/>
              </p:cNvSpPr>
              <p:nvPr/>
            </p:nvSpPr>
            <p:spPr bwMode="auto">
              <a:xfrm>
                <a:off x="949" y="19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1" name="Rectangle 8165"/>
              <p:cNvSpPr>
                <a:spLocks noChangeArrowheads="1"/>
              </p:cNvSpPr>
              <p:nvPr/>
            </p:nvSpPr>
            <p:spPr bwMode="auto">
              <a:xfrm>
                <a:off x="951" y="192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2" name="Rectangle 8166"/>
              <p:cNvSpPr>
                <a:spLocks noChangeArrowheads="1"/>
              </p:cNvSpPr>
              <p:nvPr/>
            </p:nvSpPr>
            <p:spPr bwMode="auto">
              <a:xfrm>
                <a:off x="951" y="192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3" name="Rectangle 8167"/>
              <p:cNvSpPr>
                <a:spLocks noChangeArrowheads="1"/>
              </p:cNvSpPr>
              <p:nvPr/>
            </p:nvSpPr>
            <p:spPr bwMode="auto">
              <a:xfrm>
                <a:off x="954" y="190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4" name="Rectangle 8168"/>
              <p:cNvSpPr>
                <a:spLocks noChangeArrowheads="1"/>
              </p:cNvSpPr>
              <p:nvPr/>
            </p:nvSpPr>
            <p:spPr bwMode="auto">
              <a:xfrm>
                <a:off x="954" y="190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5" name="Rectangle 8169"/>
              <p:cNvSpPr>
                <a:spLocks noChangeArrowheads="1"/>
              </p:cNvSpPr>
              <p:nvPr/>
            </p:nvSpPr>
            <p:spPr bwMode="auto">
              <a:xfrm>
                <a:off x="956" y="190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6" name="Rectangle 8170"/>
              <p:cNvSpPr>
                <a:spLocks noChangeArrowheads="1"/>
              </p:cNvSpPr>
              <p:nvPr/>
            </p:nvSpPr>
            <p:spPr bwMode="auto">
              <a:xfrm>
                <a:off x="956" y="193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7" name="Rectangle 8171"/>
              <p:cNvSpPr>
                <a:spLocks noChangeArrowheads="1"/>
              </p:cNvSpPr>
              <p:nvPr/>
            </p:nvSpPr>
            <p:spPr bwMode="auto">
              <a:xfrm>
                <a:off x="956" y="190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8" name="Rectangle 8172"/>
              <p:cNvSpPr>
                <a:spLocks noChangeArrowheads="1"/>
              </p:cNvSpPr>
              <p:nvPr/>
            </p:nvSpPr>
            <p:spPr bwMode="auto">
              <a:xfrm>
                <a:off x="958" y="189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9" name="Rectangle 8173"/>
              <p:cNvSpPr>
                <a:spLocks noChangeArrowheads="1"/>
              </p:cNvSpPr>
              <p:nvPr/>
            </p:nvSpPr>
            <p:spPr bwMode="auto">
              <a:xfrm>
                <a:off x="958" y="190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0" name="Rectangle 8174"/>
              <p:cNvSpPr>
                <a:spLocks noChangeArrowheads="1"/>
              </p:cNvSpPr>
              <p:nvPr/>
            </p:nvSpPr>
            <p:spPr bwMode="auto">
              <a:xfrm>
                <a:off x="961" y="189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1" name="Rectangle 8175"/>
              <p:cNvSpPr>
                <a:spLocks noChangeArrowheads="1"/>
              </p:cNvSpPr>
              <p:nvPr/>
            </p:nvSpPr>
            <p:spPr bwMode="auto">
              <a:xfrm>
                <a:off x="961" y="19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2" name="Rectangle 8176"/>
              <p:cNvSpPr>
                <a:spLocks noChangeArrowheads="1"/>
              </p:cNvSpPr>
              <p:nvPr/>
            </p:nvSpPr>
            <p:spPr bwMode="auto">
              <a:xfrm>
                <a:off x="961" y="189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3" name="Rectangle 8177"/>
              <p:cNvSpPr>
                <a:spLocks noChangeArrowheads="1"/>
              </p:cNvSpPr>
              <p:nvPr/>
            </p:nvSpPr>
            <p:spPr bwMode="auto">
              <a:xfrm>
                <a:off x="963" y="18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4" name="Rectangle 8178"/>
              <p:cNvSpPr>
                <a:spLocks noChangeArrowheads="1"/>
              </p:cNvSpPr>
              <p:nvPr/>
            </p:nvSpPr>
            <p:spPr bwMode="auto">
              <a:xfrm>
                <a:off x="963" y="189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5" name="Rectangle 8179"/>
              <p:cNvSpPr>
                <a:spLocks noChangeArrowheads="1"/>
              </p:cNvSpPr>
              <p:nvPr/>
            </p:nvSpPr>
            <p:spPr bwMode="auto">
              <a:xfrm>
                <a:off x="966" y="187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6" name="Rectangle 8180"/>
              <p:cNvSpPr>
                <a:spLocks noChangeArrowheads="1"/>
              </p:cNvSpPr>
              <p:nvPr/>
            </p:nvSpPr>
            <p:spPr bwMode="auto">
              <a:xfrm>
                <a:off x="966" y="189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7" name="Rectangle 8181"/>
              <p:cNvSpPr>
                <a:spLocks noChangeArrowheads="1"/>
              </p:cNvSpPr>
              <p:nvPr/>
            </p:nvSpPr>
            <p:spPr bwMode="auto">
              <a:xfrm>
                <a:off x="968" y="187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8" name="Rectangle 8182"/>
              <p:cNvSpPr>
                <a:spLocks noChangeArrowheads="1"/>
              </p:cNvSpPr>
              <p:nvPr/>
            </p:nvSpPr>
            <p:spPr bwMode="auto">
              <a:xfrm>
                <a:off x="968" y="18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9" name="Rectangle 8183"/>
              <p:cNvSpPr>
                <a:spLocks noChangeArrowheads="1"/>
              </p:cNvSpPr>
              <p:nvPr/>
            </p:nvSpPr>
            <p:spPr bwMode="auto">
              <a:xfrm>
                <a:off x="968" y="186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0" name="Rectangle 8184"/>
              <p:cNvSpPr>
                <a:spLocks noChangeArrowheads="1"/>
              </p:cNvSpPr>
              <p:nvPr/>
            </p:nvSpPr>
            <p:spPr bwMode="auto">
              <a:xfrm>
                <a:off x="971" y="186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1" name="Rectangle 8185"/>
              <p:cNvSpPr>
                <a:spLocks noChangeArrowheads="1"/>
              </p:cNvSpPr>
              <p:nvPr/>
            </p:nvSpPr>
            <p:spPr bwMode="auto">
              <a:xfrm>
                <a:off x="971" y="187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2" name="Rectangle 8186"/>
              <p:cNvSpPr>
                <a:spLocks noChangeArrowheads="1"/>
              </p:cNvSpPr>
              <p:nvPr/>
            </p:nvSpPr>
            <p:spPr bwMode="auto">
              <a:xfrm>
                <a:off x="973" y="186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3" name="Rectangle 8187"/>
              <p:cNvSpPr>
                <a:spLocks noChangeArrowheads="1"/>
              </p:cNvSpPr>
              <p:nvPr/>
            </p:nvSpPr>
            <p:spPr bwMode="auto">
              <a:xfrm>
                <a:off x="973" y="185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4" name="Rectangle 8188"/>
              <p:cNvSpPr>
                <a:spLocks noChangeArrowheads="1"/>
              </p:cNvSpPr>
              <p:nvPr/>
            </p:nvSpPr>
            <p:spPr bwMode="auto">
              <a:xfrm>
                <a:off x="975" y="185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5" name="Rectangle 8189"/>
              <p:cNvSpPr>
                <a:spLocks noChangeArrowheads="1"/>
              </p:cNvSpPr>
              <p:nvPr/>
            </p:nvSpPr>
            <p:spPr bwMode="auto">
              <a:xfrm>
                <a:off x="975" y="184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6" name="Rectangle 8190"/>
              <p:cNvSpPr>
                <a:spLocks noChangeArrowheads="1"/>
              </p:cNvSpPr>
              <p:nvPr/>
            </p:nvSpPr>
            <p:spPr bwMode="auto">
              <a:xfrm>
                <a:off x="975" y="183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7" name="Rectangle 8191"/>
              <p:cNvSpPr>
                <a:spLocks noChangeArrowheads="1"/>
              </p:cNvSpPr>
              <p:nvPr/>
            </p:nvSpPr>
            <p:spPr bwMode="auto">
              <a:xfrm>
                <a:off x="978" y="183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8" name="Rectangle 8192"/>
              <p:cNvSpPr>
                <a:spLocks noChangeArrowheads="1"/>
              </p:cNvSpPr>
              <p:nvPr/>
            </p:nvSpPr>
            <p:spPr bwMode="auto">
              <a:xfrm>
                <a:off x="978" y="182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9" name="Rectangle 8193"/>
              <p:cNvSpPr>
                <a:spLocks noChangeArrowheads="1"/>
              </p:cNvSpPr>
              <p:nvPr/>
            </p:nvSpPr>
            <p:spPr bwMode="auto">
              <a:xfrm>
                <a:off x="980" y="183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0" name="Rectangle 8194"/>
              <p:cNvSpPr>
                <a:spLocks noChangeArrowheads="1"/>
              </p:cNvSpPr>
              <p:nvPr/>
            </p:nvSpPr>
            <p:spPr bwMode="auto">
              <a:xfrm>
                <a:off x="980" y="18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1" name="Rectangle 8195"/>
              <p:cNvSpPr>
                <a:spLocks noChangeArrowheads="1"/>
              </p:cNvSpPr>
              <p:nvPr/>
            </p:nvSpPr>
            <p:spPr bwMode="auto">
              <a:xfrm>
                <a:off x="983" y="181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2" name="Rectangle 8196"/>
              <p:cNvSpPr>
                <a:spLocks noChangeArrowheads="1"/>
              </p:cNvSpPr>
              <p:nvPr/>
            </p:nvSpPr>
            <p:spPr bwMode="auto">
              <a:xfrm>
                <a:off x="983" y="181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3" name="Rectangle 8197"/>
              <p:cNvSpPr>
                <a:spLocks noChangeArrowheads="1"/>
              </p:cNvSpPr>
              <p:nvPr/>
            </p:nvSpPr>
            <p:spPr bwMode="auto">
              <a:xfrm>
                <a:off x="983" y="180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4" name="Rectangle 8198"/>
              <p:cNvSpPr>
                <a:spLocks noChangeArrowheads="1"/>
              </p:cNvSpPr>
              <p:nvPr/>
            </p:nvSpPr>
            <p:spPr bwMode="auto">
              <a:xfrm>
                <a:off x="985" y="18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5" name="Rectangle 8199"/>
              <p:cNvSpPr>
                <a:spLocks noChangeArrowheads="1"/>
              </p:cNvSpPr>
              <p:nvPr/>
            </p:nvSpPr>
            <p:spPr bwMode="auto">
              <a:xfrm>
                <a:off x="985" y="17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6" name="Rectangle 8200"/>
              <p:cNvSpPr>
                <a:spLocks noChangeArrowheads="1"/>
              </p:cNvSpPr>
              <p:nvPr/>
            </p:nvSpPr>
            <p:spPr bwMode="auto">
              <a:xfrm>
                <a:off x="987" y="179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7" name="Rectangle 8201"/>
              <p:cNvSpPr>
                <a:spLocks noChangeArrowheads="1"/>
              </p:cNvSpPr>
              <p:nvPr/>
            </p:nvSpPr>
            <p:spPr bwMode="auto">
              <a:xfrm>
                <a:off x="987" y="17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8" name="Rectangle 8202"/>
              <p:cNvSpPr>
                <a:spLocks noChangeArrowheads="1"/>
              </p:cNvSpPr>
              <p:nvPr/>
            </p:nvSpPr>
            <p:spPr bwMode="auto">
              <a:xfrm>
                <a:off x="990" y="17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9" name="Rectangle 8203"/>
              <p:cNvSpPr>
                <a:spLocks noChangeArrowheads="1"/>
              </p:cNvSpPr>
              <p:nvPr/>
            </p:nvSpPr>
            <p:spPr bwMode="auto">
              <a:xfrm>
                <a:off x="990" y="176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0" name="Rectangle 8204"/>
              <p:cNvSpPr>
                <a:spLocks noChangeArrowheads="1"/>
              </p:cNvSpPr>
              <p:nvPr/>
            </p:nvSpPr>
            <p:spPr bwMode="auto">
              <a:xfrm>
                <a:off x="990" y="175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1" name="Rectangle 8205"/>
              <p:cNvSpPr>
                <a:spLocks noChangeArrowheads="1"/>
              </p:cNvSpPr>
              <p:nvPr/>
            </p:nvSpPr>
            <p:spPr bwMode="auto">
              <a:xfrm>
                <a:off x="992" y="174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2" name="Rectangle 8206"/>
              <p:cNvSpPr>
                <a:spLocks noChangeArrowheads="1"/>
              </p:cNvSpPr>
              <p:nvPr/>
            </p:nvSpPr>
            <p:spPr bwMode="auto">
              <a:xfrm>
                <a:off x="992" y="173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3" name="Rectangle 8207"/>
              <p:cNvSpPr>
                <a:spLocks noChangeArrowheads="1"/>
              </p:cNvSpPr>
              <p:nvPr/>
            </p:nvSpPr>
            <p:spPr bwMode="auto">
              <a:xfrm>
                <a:off x="995" y="173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4" name="Rectangle 8208"/>
              <p:cNvSpPr>
                <a:spLocks noChangeArrowheads="1"/>
              </p:cNvSpPr>
              <p:nvPr/>
            </p:nvSpPr>
            <p:spPr bwMode="auto">
              <a:xfrm>
                <a:off x="995" y="172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5" name="Rectangle 8209"/>
              <p:cNvSpPr>
                <a:spLocks noChangeArrowheads="1"/>
              </p:cNvSpPr>
              <p:nvPr/>
            </p:nvSpPr>
            <p:spPr bwMode="auto">
              <a:xfrm>
                <a:off x="995" y="17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6" name="Rectangle 8210"/>
              <p:cNvSpPr>
                <a:spLocks noChangeArrowheads="1"/>
              </p:cNvSpPr>
              <p:nvPr/>
            </p:nvSpPr>
            <p:spPr bwMode="auto">
              <a:xfrm>
                <a:off x="997" y="17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7" name="Rectangle 8211"/>
              <p:cNvSpPr>
                <a:spLocks noChangeArrowheads="1"/>
              </p:cNvSpPr>
              <p:nvPr/>
            </p:nvSpPr>
            <p:spPr bwMode="auto">
              <a:xfrm>
                <a:off x="997" y="169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8" name="Rectangle 8212"/>
              <p:cNvSpPr>
                <a:spLocks noChangeArrowheads="1"/>
              </p:cNvSpPr>
              <p:nvPr/>
            </p:nvSpPr>
            <p:spPr bwMode="auto">
              <a:xfrm>
                <a:off x="999" y="168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9" name="Rectangle 8213"/>
              <p:cNvSpPr>
                <a:spLocks noChangeArrowheads="1"/>
              </p:cNvSpPr>
              <p:nvPr/>
            </p:nvSpPr>
            <p:spPr bwMode="auto">
              <a:xfrm>
                <a:off x="999" y="167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0" name="Rectangle 8214"/>
              <p:cNvSpPr>
                <a:spLocks noChangeArrowheads="1"/>
              </p:cNvSpPr>
              <p:nvPr/>
            </p:nvSpPr>
            <p:spPr bwMode="auto">
              <a:xfrm>
                <a:off x="1002" y="16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1" name="Rectangle 8215"/>
              <p:cNvSpPr>
                <a:spLocks noChangeArrowheads="1"/>
              </p:cNvSpPr>
              <p:nvPr/>
            </p:nvSpPr>
            <p:spPr bwMode="auto">
              <a:xfrm>
                <a:off x="1002" y="165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2" name="Rectangle 8216"/>
              <p:cNvSpPr>
                <a:spLocks noChangeArrowheads="1"/>
              </p:cNvSpPr>
              <p:nvPr/>
            </p:nvSpPr>
            <p:spPr bwMode="auto">
              <a:xfrm>
                <a:off x="1002" y="164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3" name="Rectangle 8217"/>
              <p:cNvSpPr>
                <a:spLocks noChangeArrowheads="1"/>
              </p:cNvSpPr>
              <p:nvPr/>
            </p:nvSpPr>
            <p:spPr bwMode="auto">
              <a:xfrm>
                <a:off x="1004" y="162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4" name="Rectangle 8218"/>
              <p:cNvSpPr>
                <a:spLocks noChangeArrowheads="1"/>
              </p:cNvSpPr>
              <p:nvPr/>
            </p:nvSpPr>
            <p:spPr bwMode="auto">
              <a:xfrm>
                <a:off x="1004" y="162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5" name="Rectangle 8219"/>
              <p:cNvSpPr>
                <a:spLocks noChangeArrowheads="1"/>
              </p:cNvSpPr>
              <p:nvPr/>
            </p:nvSpPr>
            <p:spPr bwMode="auto">
              <a:xfrm>
                <a:off x="1007" y="16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6" name="Rectangle 8220"/>
              <p:cNvSpPr>
                <a:spLocks noChangeArrowheads="1"/>
              </p:cNvSpPr>
              <p:nvPr/>
            </p:nvSpPr>
            <p:spPr bwMode="auto">
              <a:xfrm>
                <a:off x="1007" y="15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7" name="Rectangle 8221"/>
              <p:cNvSpPr>
                <a:spLocks noChangeArrowheads="1"/>
              </p:cNvSpPr>
              <p:nvPr/>
            </p:nvSpPr>
            <p:spPr bwMode="auto">
              <a:xfrm>
                <a:off x="1009" y="158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8" name="Rectangle 8222"/>
              <p:cNvSpPr>
                <a:spLocks noChangeArrowheads="1"/>
              </p:cNvSpPr>
              <p:nvPr/>
            </p:nvSpPr>
            <p:spPr bwMode="auto">
              <a:xfrm>
                <a:off x="1009" y="15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9" name="Rectangle 8223"/>
              <p:cNvSpPr>
                <a:spLocks noChangeArrowheads="1"/>
              </p:cNvSpPr>
              <p:nvPr/>
            </p:nvSpPr>
            <p:spPr bwMode="auto">
              <a:xfrm>
                <a:off x="1009" y="156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0" name="Rectangle 8224"/>
              <p:cNvSpPr>
                <a:spLocks noChangeArrowheads="1"/>
              </p:cNvSpPr>
              <p:nvPr/>
            </p:nvSpPr>
            <p:spPr bwMode="auto">
              <a:xfrm>
                <a:off x="1012" y="155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1" name="Rectangle 8225"/>
              <p:cNvSpPr>
                <a:spLocks noChangeArrowheads="1"/>
              </p:cNvSpPr>
              <p:nvPr/>
            </p:nvSpPr>
            <p:spPr bwMode="auto">
              <a:xfrm>
                <a:off x="1012" y="154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2" name="Rectangle 8226"/>
              <p:cNvSpPr>
                <a:spLocks noChangeArrowheads="1"/>
              </p:cNvSpPr>
              <p:nvPr/>
            </p:nvSpPr>
            <p:spPr bwMode="auto">
              <a:xfrm>
                <a:off x="1014" y="15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3" name="Rectangle 8227"/>
              <p:cNvSpPr>
                <a:spLocks noChangeArrowheads="1"/>
              </p:cNvSpPr>
              <p:nvPr/>
            </p:nvSpPr>
            <p:spPr bwMode="auto">
              <a:xfrm>
                <a:off x="1014" y="15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4" name="Rectangle 8228"/>
              <p:cNvSpPr>
                <a:spLocks noChangeArrowheads="1"/>
              </p:cNvSpPr>
              <p:nvPr/>
            </p:nvSpPr>
            <p:spPr bwMode="auto">
              <a:xfrm>
                <a:off x="1016" y="15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5" name="Rectangle 8229"/>
              <p:cNvSpPr>
                <a:spLocks noChangeArrowheads="1"/>
              </p:cNvSpPr>
              <p:nvPr/>
            </p:nvSpPr>
            <p:spPr bwMode="auto">
              <a:xfrm>
                <a:off x="1016" y="151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6" name="Rectangle 8230"/>
              <p:cNvSpPr>
                <a:spLocks noChangeArrowheads="1"/>
              </p:cNvSpPr>
              <p:nvPr/>
            </p:nvSpPr>
            <p:spPr bwMode="auto">
              <a:xfrm>
                <a:off x="1016" y="150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7" name="Rectangle 8231"/>
              <p:cNvSpPr>
                <a:spLocks noChangeArrowheads="1"/>
              </p:cNvSpPr>
              <p:nvPr/>
            </p:nvSpPr>
            <p:spPr bwMode="auto">
              <a:xfrm>
                <a:off x="1019" y="15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8" name="Rectangle 8232"/>
              <p:cNvSpPr>
                <a:spLocks noChangeArrowheads="1"/>
              </p:cNvSpPr>
              <p:nvPr/>
            </p:nvSpPr>
            <p:spPr bwMode="auto">
              <a:xfrm>
                <a:off x="1019" y="149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9" name="Rectangle 8233"/>
              <p:cNvSpPr>
                <a:spLocks noChangeArrowheads="1"/>
              </p:cNvSpPr>
              <p:nvPr/>
            </p:nvSpPr>
            <p:spPr bwMode="auto">
              <a:xfrm>
                <a:off x="1021" y="14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0" name="Rectangle 8234"/>
              <p:cNvSpPr>
                <a:spLocks noChangeArrowheads="1"/>
              </p:cNvSpPr>
              <p:nvPr/>
            </p:nvSpPr>
            <p:spPr bwMode="auto">
              <a:xfrm>
                <a:off x="1021" y="14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1" name="Rectangle 8235"/>
              <p:cNvSpPr>
                <a:spLocks noChangeArrowheads="1"/>
              </p:cNvSpPr>
              <p:nvPr/>
            </p:nvSpPr>
            <p:spPr bwMode="auto">
              <a:xfrm>
                <a:off x="1024" y="148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2" name="Rectangle 8236"/>
              <p:cNvSpPr>
                <a:spLocks noChangeArrowheads="1"/>
              </p:cNvSpPr>
              <p:nvPr/>
            </p:nvSpPr>
            <p:spPr bwMode="auto">
              <a:xfrm>
                <a:off x="1024" y="148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3" name="Rectangle 8237"/>
              <p:cNvSpPr>
                <a:spLocks noChangeArrowheads="1"/>
              </p:cNvSpPr>
              <p:nvPr/>
            </p:nvSpPr>
            <p:spPr bwMode="auto">
              <a:xfrm>
                <a:off x="1024" y="147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4" name="Rectangle 8238"/>
              <p:cNvSpPr>
                <a:spLocks noChangeArrowheads="1"/>
              </p:cNvSpPr>
              <p:nvPr/>
            </p:nvSpPr>
            <p:spPr bwMode="auto">
              <a:xfrm>
                <a:off x="1026" y="14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5" name="Rectangle 8239"/>
              <p:cNvSpPr>
                <a:spLocks noChangeArrowheads="1"/>
              </p:cNvSpPr>
              <p:nvPr/>
            </p:nvSpPr>
            <p:spPr bwMode="auto">
              <a:xfrm>
                <a:off x="1026" y="145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6" name="Rectangle 8240"/>
              <p:cNvSpPr>
                <a:spLocks noChangeArrowheads="1"/>
              </p:cNvSpPr>
              <p:nvPr/>
            </p:nvSpPr>
            <p:spPr bwMode="auto">
              <a:xfrm>
                <a:off x="1028" y="147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7" name="Rectangle 8241"/>
              <p:cNvSpPr>
                <a:spLocks noChangeArrowheads="1"/>
              </p:cNvSpPr>
              <p:nvPr/>
            </p:nvSpPr>
            <p:spPr bwMode="auto">
              <a:xfrm>
                <a:off x="1028" y="147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8" name="Rectangle 8242"/>
              <p:cNvSpPr>
                <a:spLocks noChangeArrowheads="1"/>
              </p:cNvSpPr>
              <p:nvPr/>
            </p:nvSpPr>
            <p:spPr bwMode="auto">
              <a:xfrm>
                <a:off x="1028" y="148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9" name="Rectangle 8243"/>
              <p:cNvSpPr>
                <a:spLocks noChangeArrowheads="1"/>
              </p:cNvSpPr>
              <p:nvPr/>
            </p:nvSpPr>
            <p:spPr bwMode="auto">
              <a:xfrm>
                <a:off x="1031" y="14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0" name="Rectangle 8244"/>
              <p:cNvSpPr>
                <a:spLocks noChangeArrowheads="1"/>
              </p:cNvSpPr>
              <p:nvPr/>
            </p:nvSpPr>
            <p:spPr bwMode="auto">
              <a:xfrm>
                <a:off x="1031" y="148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1" name="Rectangle 8245"/>
              <p:cNvSpPr>
                <a:spLocks noChangeArrowheads="1"/>
              </p:cNvSpPr>
              <p:nvPr/>
            </p:nvSpPr>
            <p:spPr bwMode="auto">
              <a:xfrm>
                <a:off x="1033" y="149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2" name="Rectangle 8246"/>
              <p:cNvSpPr>
                <a:spLocks noChangeArrowheads="1"/>
              </p:cNvSpPr>
              <p:nvPr/>
            </p:nvSpPr>
            <p:spPr bwMode="auto">
              <a:xfrm>
                <a:off x="1033" y="149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3" name="Rectangle 8247"/>
              <p:cNvSpPr>
                <a:spLocks noChangeArrowheads="1"/>
              </p:cNvSpPr>
              <p:nvPr/>
            </p:nvSpPr>
            <p:spPr bwMode="auto">
              <a:xfrm>
                <a:off x="1036" y="149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4" name="Rectangle 8248"/>
              <p:cNvSpPr>
                <a:spLocks noChangeArrowheads="1"/>
              </p:cNvSpPr>
              <p:nvPr/>
            </p:nvSpPr>
            <p:spPr bwMode="auto">
              <a:xfrm>
                <a:off x="1036" y="150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5" name="Rectangle 8249"/>
              <p:cNvSpPr>
                <a:spLocks noChangeArrowheads="1"/>
              </p:cNvSpPr>
              <p:nvPr/>
            </p:nvSpPr>
            <p:spPr bwMode="auto">
              <a:xfrm>
                <a:off x="1036" y="151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6" name="Rectangle 8250"/>
              <p:cNvSpPr>
                <a:spLocks noChangeArrowheads="1"/>
              </p:cNvSpPr>
              <p:nvPr/>
            </p:nvSpPr>
            <p:spPr bwMode="auto">
              <a:xfrm>
                <a:off x="1038" y="152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7" name="Rectangle 8251"/>
              <p:cNvSpPr>
                <a:spLocks noChangeArrowheads="1"/>
              </p:cNvSpPr>
              <p:nvPr/>
            </p:nvSpPr>
            <p:spPr bwMode="auto">
              <a:xfrm>
                <a:off x="1038" y="15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8" name="Rectangle 8252"/>
              <p:cNvSpPr>
                <a:spLocks noChangeArrowheads="1"/>
              </p:cNvSpPr>
              <p:nvPr/>
            </p:nvSpPr>
            <p:spPr bwMode="auto">
              <a:xfrm>
                <a:off x="1040" y="15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9" name="Rectangle 8253"/>
              <p:cNvSpPr>
                <a:spLocks noChangeArrowheads="1"/>
              </p:cNvSpPr>
              <p:nvPr/>
            </p:nvSpPr>
            <p:spPr bwMode="auto">
              <a:xfrm>
                <a:off x="1040" y="15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0" name="Rectangle 8254"/>
              <p:cNvSpPr>
                <a:spLocks noChangeArrowheads="1"/>
              </p:cNvSpPr>
              <p:nvPr/>
            </p:nvSpPr>
            <p:spPr bwMode="auto">
              <a:xfrm>
                <a:off x="1043" y="155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1" name="Rectangle 8255"/>
              <p:cNvSpPr>
                <a:spLocks noChangeArrowheads="1"/>
              </p:cNvSpPr>
              <p:nvPr/>
            </p:nvSpPr>
            <p:spPr bwMode="auto">
              <a:xfrm>
                <a:off x="1043" y="156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2" name="Rectangle 8256"/>
              <p:cNvSpPr>
                <a:spLocks noChangeArrowheads="1"/>
              </p:cNvSpPr>
              <p:nvPr/>
            </p:nvSpPr>
            <p:spPr bwMode="auto">
              <a:xfrm>
                <a:off x="1043" y="15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3" name="Rectangle 8257"/>
              <p:cNvSpPr>
                <a:spLocks noChangeArrowheads="1"/>
              </p:cNvSpPr>
              <p:nvPr/>
            </p:nvSpPr>
            <p:spPr bwMode="auto">
              <a:xfrm>
                <a:off x="1045" y="158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4" name="Rectangle 8258"/>
              <p:cNvSpPr>
                <a:spLocks noChangeArrowheads="1"/>
              </p:cNvSpPr>
              <p:nvPr/>
            </p:nvSpPr>
            <p:spPr bwMode="auto">
              <a:xfrm>
                <a:off x="1045" y="15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5" name="Rectangle 8259"/>
              <p:cNvSpPr>
                <a:spLocks noChangeArrowheads="1"/>
              </p:cNvSpPr>
              <p:nvPr/>
            </p:nvSpPr>
            <p:spPr bwMode="auto">
              <a:xfrm>
                <a:off x="1048" y="16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6" name="Rectangle 8260"/>
              <p:cNvSpPr>
                <a:spLocks noChangeArrowheads="1"/>
              </p:cNvSpPr>
              <p:nvPr/>
            </p:nvSpPr>
            <p:spPr bwMode="auto">
              <a:xfrm>
                <a:off x="1048" y="16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7" name="Rectangle 8261"/>
              <p:cNvSpPr>
                <a:spLocks noChangeArrowheads="1"/>
              </p:cNvSpPr>
              <p:nvPr/>
            </p:nvSpPr>
            <p:spPr bwMode="auto">
              <a:xfrm>
                <a:off x="1050" y="162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8" name="Rectangle 8262"/>
              <p:cNvSpPr>
                <a:spLocks noChangeArrowheads="1"/>
              </p:cNvSpPr>
              <p:nvPr/>
            </p:nvSpPr>
            <p:spPr bwMode="auto">
              <a:xfrm>
                <a:off x="1050" y="16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9" name="Rectangle 8263"/>
              <p:cNvSpPr>
                <a:spLocks noChangeArrowheads="1"/>
              </p:cNvSpPr>
              <p:nvPr/>
            </p:nvSpPr>
            <p:spPr bwMode="auto">
              <a:xfrm>
                <a:off x="1050" y="165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0" name="Rectangle 8264"/>
              <p:cNvSpPr>
                <a:spLocks noChangeArrowheads="1"/>
              </p:cNvSpPr>
              <p:nvPr/>
            </p:nvSpPr>
            <p:spPr bwMode="auto">
              <a:xfrm>
                <a:off x="1053" y="166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1" name="Rectangle 8265"/>
              <p:cNvSpPr>
                <a:spLocks noChangeArrowheads="1"/>
              </p:cNvSpPr>
              <p:nvPr/>
            </p:nvSpPr>
            <p:spPr bwMode="auto">
              <a:xfrm>
                <a:off x="1053" y="166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2" name="Rectangle 8266"/>
              <p:cNvSpPr>
                <a:spLocks noChangeArrowheads="1"/>
              </p:cNvSpPr>
              <p:nvPr/>
            </p:nvSpPr>
            <p:spPr bwMode="auto">
              <a:xfrm>
                <a:off x="1055" y="168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3" name="Rectangle 8267"/>
              <p:cNvSpPr>
                <a:spLocks noChangeArrowheads="1"/>
              </p:cNvSpPr>
              <p:nvPr/>
            </p:nvSpPr>
            <p:spPr bwMode="auto">
              <a:xfrm>
                <a:off x="1055" y="169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4" name="Rectangle 8268"/>
              <p:cNvSpPr>
                <a:spLocks noChangeArrowheads="1"/>
              </p:cNvSpPr>
              <p:nvPr/>
            </p:nvSpPr>
            <p:spPr bwMode="auto">
              <a:xfrm>
                <a:off x="1057" y="17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5" name="Rectangle 8269"/>
              <p:cNvSpPr>
                <a:spLocks noChangeArrowheads="1"/>
              </p:cNvSpPr>
              <p:nvPr/>
            </p:nvSpPr>
            <p:spPr bwMode="auto">
              <a:xfrm>
                <a:off x="1057" y="170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6" name="Rectangle 8270"/>
              <p:cNvSpPr>
                <a:spLocks noChangeArrowheads="1"/>
              </p:cNvSpPr>
              <p:nvPr/>
            </p:nvSpPr>
            <p:spPr bwMode="auto">
              <a:xfrm>
                <a:off x="1057" y="172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7" name="Rectangle 8271"/>
              <p:cNvSpPr>
                <a:spLocks noChangeArrowheads="1"/>
              </p:cNvSpPr>
              <p:nvPr/>
            </p:nvSpPr>
            <p:spPr bwMode="auto">
              <a:xfrm>
                <a:off x="1060" y="173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8" name="Rectangle 8272"/>
              <p:cNvSpPr>
                <a:spLocks noChangeArrowheads="1"/>
              </p:cNvSpPr>
              <p:nvPr/>
            </p:nvSpPr>
            <p:spPr bwMode="auto">
              <a:xfrm>
                <a:off x="1060" y="173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9" name="Rectangle 8273"/>
              <p:cNvSpPr>
                <a:spLocks noChangeArrowheads="1"/>
              </p:cNvSpPr>
              <p:nvPr/>
            </p:nvSpPr>
            <p:spPr bwMode="auto">
              <a:xfrm>
                <a:off x="1062" y="17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0" name="Rectangle 8274"/>
              <p:cNvSpPr>
                <a:spLocks noChangeArrowheads="1"/>
              </p:cNvSpPr>
              <p:nvPr/>
            </p:nvSpPr>
            <p:spPr bwMode="auto">
              <a:xfrm>
                <a:off x="1062" y="17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1" name="Rectangle 8275"/>
              <p:cNvSpPr>
                <a:spLocks noChangeArrowheads="1"/>
              </p:cNvSpPr>
              <p:nvPr/>
            </p:nvSpPr>
            <p:spPr bwMode="auto">
              <a:xfrm>
                <a:off x="1062" y="176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2" name="Rectangle 8276"/>
              <p:cNvSpPr>
                <a:spLocks noChangeArrowheads="1"/>
              </p:cNvSpPr>
              <p:nvPr/>
            </p:nvSpPr>
            <p:spPr bwMode="auto">
              <a:xfrm>
                <a:off x="1065" y="17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3" name="Rectangle 8277"/>
              <p:cNvSpPr>
                <a:spLocks noChangeArrowheads="1"/>
              </p:cNvSpPr>
              <p:nvPr/>
            </p:nvSpPr>
            <p:spPr bwMode="auto">
              <a:xfrm>
                <a:off x="1065" y="177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4" name="Rectangle 8278"/>
              <p:cNvSpPr>
                <a:spLocks noChangeArrowheads="1"/>
              </p:cNvSpPr>
              <p:nvPr/>
            </p:nvSpPr>
            <p:spPr bwMode="auto">
              <a:xfrm>
                <a:off x="1067" y="178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5" name="Rectangle 8279"/>
              <p:cNvSpPr>
                <a:spLocks noChangeArrowheads="1"/>
              </p:cNvSpPr>
              <p:nvPr/>
            </p:nvSpPr>
            <p:spPr bwMode="auto">
              <a:xfrm>
                <a:off x="1067" y="17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6" name="Rectangle 8280"/>
              <p:cNvSpPr>
                <a:spLocks noChangeArrowheads="1"/>
              </p:cNvSpPr>
              <p:nvPr/>
            </p:nvSpPr>
            <p:spPr bwMode="auto">
              <a:xfrm>
                <a:off x="1069" y="17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7" name="Rectangle 8281"/>
              <p:cNvSpPr>
                <a:spLocks noChangeArrowheads="1"/>
              </p:cNvSpPr>
              <p:nvPr/>
            </p:nvSpPr>
            <p:spPr bwMode="auto">
              <a:xfrm>
                <a:off x="1069" y="181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8" name="Rectangle 8282"/>
              <p:cNvSpPr>
                <a:spLocks noChangeArrowheads="1"/>
              </p:cNvSpPr>
              <p:nvPr/>
            </p:nvSpPr>
            <p:spPr bwMode="auto">
              <a:xfrm>
                <a:off x="1069" y="18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9" name="Rectangle 8283"/>
              <p:cNvSpPr>
                <a:spLocks noChangeArrowheads="1"/>
              </p:cNvSpPr>
              <p:nvPr/>
            </p:nvSpPr>
            <p:spPr bwMode="auto">
              <a:xfrm>
                <a:off x="1072" y="180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0" name="Rectangle 8284"/>
              <p:cNvSpPr>
                <a:spLocks noChangeArrowheads="1"/>
              </p:cNvSpPr>
              <p:nvPr/>
            </p:nvSpPr>
            <p:spPr bwMode="auto">
              <a:xfrm>
                <a:off x="1072" y="18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1" name="Rectangle 8285"/>
              <p:cNvSpPr>
                <a:spLocks noChangeArrowheads="1"/>
              </p:cNvSpPr>
              <p:nvPr/>
            </p:nvSpPr>
            <p:spPr bwMode="auto">
              <a:xfrm>
                <a:off x="1074" y="182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2" name="Rectangle 8286"/>
              <p:cNvSpPr>
                <a:spLocks noChangeArrowheads="1"/>
              </p:cNvSpPr>
              <p:nvPr/>
            </p:nvSpPr>
            <p:spPr bwMode="auto">
              <a:xfrm>
                <a:off x="1074" y="182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3" name="Rectangle 8287"/>
              <p:cNvSpPr>
                <a:spLocks noChangeArrowheads="1"/>
              </p:cNvSpPr>
              <p:nvPr/>
            </p:nvSpPr>
            <p:spPr bwMode="auto">
              <a:xfrm>
                <a:off x="1077" y="18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4" name="Rectangle 8288"/>
              <p:cNvSpPr>
                <a:spLocks noChangeArrowheads="1"/>
              </p:cNvSpPr>
              <p:nvPr/>
            </p:nvSpPr>
            <p:spPr bwMode="auto">
              <a:xfrm>
                <a:off x="1077" y="183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5" name="Rectangle 8289"/>
              <p:cNvSpPr>
                <a:spLocks noChangeArrowheads="1"/>
              </p:cNvSpPr>
              <p:nvPr/>
            </p:nvSpPr>
            <p:spPr bwMode="auto">
              <a:xfrm>
                <a:off x="1077" y="185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6" name="Rectangle 8290"/>
              <p:cNvSpPr>
                <a:spLocks noChangeArrowheads="1"/>
              </p:cNvSpPr>
              <p:nvPr/>
            </p:nvSpPr>
            <p:spPr bwMode="auto">
              <a:xfrm>
                <a:off x="1079" y="183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7" name="Rectangle 8291"/>
              <p:cNvSpPr>
                <a:spLocks noChangeArrowheads="1"/>
              </p:cNvSpPr>
              <p:nvPr/>
            </p:nvSpPr>
            <p:spPr bwMode="auto">
              <a:xfrm>
                <a:off x="1079" y="184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8" name="Rectangle 8292"/>
              <p:cNvSpPr>
                <a:spLocks noChangeArrowheads="1"/>
              </p:cNvSpPr>
              <p:nvPr/>
            </p:nvSpPr>
            <p:spPr bwMode="auto">
              <a:xfrm>
                <a:off x="1082" y="184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9" name="Rectangle 8293"/>
              <p:cNvSpPr>
                <a:spLocks noChangeArrowheads="1"/>
              </p:cNvSpPr>
              <p:nvPr/>
            </p:nvSpPr>
            <p:spPr bwMode="auto">
              <a:xfrm>
                <a:off x="1082" y="1847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0" name="Rectangle 8294"/>
              <p:cNvSpPr>
                <a:spLocks noChangeArrowheads="1"/>
              </p:cNvSpPr>
              <p:nvPr/>
            </p:nvSpPr>
            <p:spPr bwMode="auto">
              <a:xfrm>
                <a:off x="1084" y="1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1" name="Rectangle 8295"/>
              <p:cNvSpPr>
                <a:spLocks noChangeArrowheads="1"/>
              </p:cNvSpPr>
              <p:nvPr/>
            </p:nvSpPr>
            <p:spPr bwMode="auto">
              <a:xfrm>
                <a:off x="1084" y="18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2" name="Rectangle 8296"/>
              <p:cNvSpPr>
                <a:spLocks noChangeArrowheads="1"/>
              </p:cNvSpPr>
              <p:nvPr/>
            </p:nvSpPr>
            <p:spPr bwMode="auto">
              <a:xfrm>
                <a:off x="1084" y="186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3" name="Rectangle 8297"/>
              <p:cNvSpPr>
                <a:spLocks noChangeArrowheads="1"/>
              </p:cNvSpPr>
              <p:nvPr/>
            </p:nvSpPr>
            <p:spPr bwMode="auto">
              <a:xfrm>
                <a:off x="1086" y="186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4" name="Rectangle 8298"/>
              <p:cNvSpPr>
                <a:spLocks noChangeArrowheads="1"/>
              </p:cNvSpPr>
              <p:nvPr/>
            </p:nvSpPr>
            <p:spPr bwMode="auto">
              <a:xfrm>
                <a:off x="1086" y="18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5" name="Rectangle 8299"/>
              <p:cNvSpPr>
                <a:spLocks noChangeArrowheads="1"/>
              </p:cNvSpPr>
              <p:nvPr/>
            </p:nvSpPr>
            <p:spPr bwMode="auto">
              <a:xfrm>
                <a:off x="1089" y="188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6" name="Rectangle 8300"/>
              <p:cNvSpPr>
                <a:spLocks noChangeArrowheads="1"/>
              </p:cNvSpPr>
              <p:nvPr/>
            </p:nvSpPr>
            <p:spPr bwMode="auto">
              <a:xfrm>
                <a:off x="1089" y="188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247" name="Group 8502"/>
            <p:cNvGrpSpPr>
              <a:grpSpLocks/>
            </p:cNvGrpSpPr>
            <p:nvPr/>
          </p:nvGrpSpPr>
          <p:grpSpPr bwMode="auto">
            <a:xfrm>
              <a:off x="2318898" y="4471891"/>
              <a:ext cx="289289" cy="211560"/>
              <a:chOff x="1091" y="1880"/>
              <a:chExt cx="208" cy="237"/>
            </a:xfrm>
          </p:grpSpPr>
          <p:sp>
            <p:nvSpPr>
              <p:cNvPr id="3248" name="Rectangle 8302"/>
              <p:cNvSpPr>
                <a:spLocks noChangeArrowheads="1"/>
              </p:cNvSpPr>
              <p:nvPr/>
            </p:nvSpPr>
            <p:spPr bwMode="auto">
              <a:xfrm>
                <a:off x="1091" y="188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9" name="Rectangle 8303"/>
              <p:cNvSpPr>
                <a:spLocks noChangeArrowheads="1"/>
              </p:cNvSpPr>
              <p:nvPr/>
            </p:nvSpPr>
            <p:spPr bwMode="auto">
              <a:xfrm>
                <a:off x="1091" y="189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0" name="Rectangle 8304"/>
              <p:cNvSpPr>
                <a:spLocks noChangeArrowheads="1"/>
              </p:cNvSpPr>
              <p:nvPr/>
            </p:nvSpPr>
            <p:spPr bwMode="auto">
              <a:xfrm>
                <a:off x="1091" y="188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1" name="Rectangle 8305"/>
              <p:cNvSpPr>
                <a:spLocks noChangeArrowheads="1"/>
              </p:cNvSpPr>
              <p:nvPr/>
            </p:nvSpPr>
            <p:spPr bwMode="auto">
              <a:xfrm>
                <a:off x="1094" y="188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2" name="Rectangle 8306"/>
              <p:cNvSpPr>
                <a:spLocks noChangeArrowheads="1"/>
              </p:cNvSpPr>
              <p:nvPr/>
            </p:nvSpPr>
            <p:spPr bwMode="auto">
              <a:xfrm>
                <a:off x="1094" y="188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3" name="Rectangle 8307"/>
              <p:cNvSpPr>
                <a:spLocks noChangeArrowheads="1"/>
              </p:cNvSpPr>
              <p:nvPr/>
            </p:nvSpPr>
            <p:spPr bwMode="auto">
              <a:xfrm>
                <a:off x="1096" y="189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4" name="Rectangle 8308"/>
              <p:cNvSpPr>
                <a:spLocks noChangeArrowheads="1"/>
              </p:cNvSpPr>
              <p:nvPr/>
            </p:nvSpPr>
            <p:spPr bwMode="auto">
              <a:xfrm>
                <a:off x="1096" y="188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5" name="Rectangle 8309"/>
              <p:cNvSpPr>
                <a:spLocks noChangeArrowheads="1"/>
              </p:cNvSpPr>
              <p:nvPr/>
            </p:nvSpPr>
            <p:spPr bwMode="auto">
              <a:xfrm>
                <a:off x="1098" y="189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6" name="Rectangle 8310"/>
              <p:cNvSpPr>
                <a:spLocks noChangeArrowheads="1"/>
              </p:cNvSpPr>
              <p:nvPr/>
            </p:nvSpPr>
            <p:spPr bwMode="auto">
              <a:xfrm>
                <a:off x="1098" y="19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7" name="Rectangle 8311"/>
              <p:cNvSpPr>
                <a:spLocks noChangeArrowheads="1"/>
              </p:cNvSpPr>
              <p:nvPr/>
            </p:nvSpPr>
            <p:spPr bwMode="auto">
              <a:xfrm>
                <a:off x="1098" y="192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8" name="Rectangle 8312"/>
              <p:cNvSpPr>
                <a:spLocks noChangeArrowheads="1"/>
              </p:cNvSpPr>
              <p:nvPr/>
            </p:nvSpPr>
            <p:spPr bwMode="auto">
              <a:xfrm>
                <a:off x="1101" y="19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9" name="Rectangle 8313"/>
              <p:cNvSpPr>
                <a:spLocks noChangeArrowheads="1"/>
              </p:cNvSpPr>
              <p:nvPr/>
            </p:nvSpPr>
            <p:spPr bwMode="auto">
              <a:xfrm>
                <a:off x="1101" y="193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0" name="Rectangle 8314"/>
              <p:cNvSpPr>
                <a:spLocks noChangeArrowheads="1"/>
              </p:cNvSpPr>
              <p:nvPr/>
            </p:nvSpPr>
            <p:spPr bwMode="auto">
              <a:xfrm>
                <a:off x="1103" y="190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1" name="Rectangle 8315"/>
              <p:cNvSpPr>
                <a:spLocks noChangeArrowheads="1"/>
              </p:cNvSpPr>
              <p:nvPr/>
            </p:nvSpPr>
            <p:spPr bwMode="auto">
              <a:xfrm>
                <a:off x="1103" y="192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2" name="Rectangle 8316"/>
              <p:cNvSpPr>
                <a:spLocks noChangeArrowheads="1"/>
              </p:cNvSpPr>
              <p:nvPr/>
            </p:nvSpPr>
            <p:spPr bwMode="auto">
              <a:xfrm>
                <a:off x="1103" y="191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3" name="Rectangle 8317"/>
              <p:cNvSpPr>
                <a:spLocks noChangeArrowheads="1"/>
              </p:cNvSpPr>
              <p:nvPr/>
            </p:nvSpPr>
            <p:spPr bwMode="auto">
              <a:xfrm>
                <a:off x="1106" y="193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4" name="Rectangle 8318"/>
              <p:cNvSpPr>
                <a:spLocks noChangeArrowheads="1"/>
              </p:cNvSpPr>
              <p:nvPr/>
            </p:nvSpPr>
            <p:spPr bwMode="auto">
              <a:xfrm>
                <a:off x="1106" y="194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5" name="Rectangle 8319"/>
              <p:cNvSpPr>
                <a:spLocks noChangeArrowheads="1"/>
              </p:cNvSpPr>
              <p:nvPr/>
            </p:nvSpPr>
            <p:spPr bwMode="auto">
              <a:xfrm>
                <a:off x="1108" y="193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6" name="Rectangle 8320"/>
              <p:cNvSpPr>
                <a:spLocks noChangeArrowheads="1"/>
              </p:cNvSpPr>
              <p:nvPr/>
            </p:nvSpPr>
            <p:spPr bwMode="auto">
              <a:xfrm>
                <a:off x="1108" y="194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7" name="Rectangle 8321"/>
              <p:cNvSpPr>
                <a:spLocks noChangeArrowheads="1"/>
              </p:cNvSpPr>
              <p:nvPr/>
            </p:nvSpPr>
            <p:spPr bwMode="auto">
              <a:xfrm>
                <a:off x="1110" y="192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8" name="Rectangle 8322"/>
              <p:cNvSpPr>
                <a:spLocks noChangeArrowheads="1"/>
              </p:cNvSpPr>
              <p:nvPr/>
            </p:nvSpPr>
            <p:spPr bwMode="auto">
              <a:xfrm>
                <a:off x="1110" y="190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9" name="Rectangle 8323"/>
              <p:cNvSpPr>
                <a:spLocks noChangeArrowheads="1"/>
              </p:cNvSpPr>
              <p:nvPr/>
            </p:nvSpPr>
            <p:spPr bwMode="auto">
              <a:xfrm>
                <a:off x="1110" y="195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0" name="Rectangle 8324"/>
              <p:cNvSpPr>
                <a:spLocks noChangeArrowheads="1"/>
              </p:cNvSpPr>
              <p:nvPr/>
            </p:nvSpPr>
            <p:spPr bwMode="auto">
              <a:xfrm>
                <a:off x="1113" y="192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1" name="Rectangle 8325"/>
              <p:cNvSpPr>
                <a:spLocks noChangeArrowheads="1"/>
              </p:cNvSpPr>
              <p:nvPr/>
            </p:nvSpPr>
            <p:spPr bwMode="auto">
              <a:xfrm>
                <a:off x="1113" y="19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2" name="Rectangle 8326"/>
              <p:cNvSpPr>
                <a:spLocks noChangeArrowheads="1"/>
              </p:cNvSpPr>
              <p:nvPr/>
            </p:nvSpPr>
            <p:spPr bwMode="auto">
              <a:xfrm>
                <a:off x="1115" y="194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3" name="Rectangle 8327"/>
              <p:cNvSpPr>
                <a:spLocks noChangeArrowheads="1"/>
              </p:cNvSpPr>
              <p:nvPr/>
            </p:nvSpPr>
            <p:spPr bwMode="auto">
              <a:xfrm>
                <a:off x="1115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4" name="Rectangle 8328"/>
              <p:cNvSpPr>
                <a:spLocks noChangeArrowheads="1"/>
              </p:cNvSpPr>
              <p:nvPr/>
            </p:nvSpPr>
            <p:spPr bwMode="auto">
              <a:xfrm>
                <a:off x="1118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5" name="Rectangle 8329"/>
              <p:cNvSpPr>
                <a:spLocks noChangeArrowheads="1"/>
              </p:cNvSpPr>
              <p:nvPr/>
            </p:nvSpPr>
            <p:spPr bwMode="auto">
              <a:xfrm>
                <a:off x="1118" y="192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6" name="Rectangle 8330"/>
              <p:cNvSpPr>
                <a:spLocks noChangeArrowheads="1"/>
              </p:cNvSpPr>
              <p:nvPr/>
            </p:nvSpPr>
            <p:spPr bwMode="auto">
              <a:xfrm>
                <a:off x="1118" y="195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7" name="Rectangle 8331"/>
              <p:cNvSpPr>
                <a:spLocks noChangeArrowheads="1"/>
              </p:cNvSpPr>
              <p:nvPr/>
            </p:nvSpPr>
            <p:spPr bwMode="auto">
              <a:xfrm>
                <a:off x="1120" y="194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8" name="Rectangle 8332"/>
              <p:cNvSpPr>
                <a:spLocks noChangeArrowheads="1"/>
              </p:cNvSpPr>
              <p:nvPr/>
            </p:nvSpPr>
            <p:spPr bwMode="auto">
              <a:xfrm>
                <a:off x="1120" y="196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9" name="Rectangle 8333"/>
              <p:cNvSpPr>
                <a:spLocks noChangeArrowheads="1"/>
              </p:cNvSpPr>
              <p:nvPr/>
            </p:nvSpPr>
            <p:spPr bwMode="auto">
              <a:xfrm>
                <a:off x="1123" y="196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0" name="Rectangle 8334"/>
              <p:cNvSpPr>
                <a:spLocks noChangeArrowheads="1"/>
              </p:cNvSpPr>
              <p:nvPr/>
            </p:nvSpPr>
            <p:spPr bwMode="auto">
              <a:xfrm>
                <a:off x="1123" y="1987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1" name="Rectangle 8335"/>
              <p:cNvSpPr>
                <a:spLocks noChangeArrowheads="1"/>
              </p:cNvSpPr>
              <p:nvPr/>
            </p:nvSpPr>
            <p:spPr bwMode="auto">
              <a:xfrm>
                <a:off x="1125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2" name="Rectangle 8336"/>
              <p:cNvSpPr>
                <a:spLocks noChangeArrowheads="1"/>
              </p:cNvSpPr>
              <p:nvPr/>
            </p:nvSpPr>
            <p:spPr bwMode="auto">
              <a:xfrm>
                <a:off x="1125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3" name="Rectangle 8337"/>
              <p:cNvSpPr>
                <a:spLocks noChangeArrowheads="1"/>
              </p:cNvSpPr>
              <p:nvPr/>
            </p:nvSpPr>
            <p:spPr bwMode="auto">
              <a:xfrm>
                <a:off x="1125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4" name="Rectangle 8338"/>
              <p:cNvSpPr>
                <a:spLocks noChangeArrowheads="1"/>
              </p:cNvSpPr>
              <p:nvPr/>
            </p:nvSpPr>
            <p:spPr bwMode="auto">
              <a:xfrm>
                <a:off x="1127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5" name="Rectangle 8339"/>
              <p:cNvSpPr>
                <a:spLocks noChangeArrowheads="1"/>
              </p:cNvSpPr>
              <p:nvPr/>
            </p:nvSpPr>
            <p:spPr bwMode="auto">
              <a:xfrm>
                <a:off x="1127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6" name="Rectangle 8340"/>
              <p:cNvSpPr>
                <a:spLocks noChangeArrowheads="1"/>
              </p:cNvSpPr>
              <p:nvPr/>
            </p:nvSpPr>
            <p:spPr bwMode="auto">
              <a:xfrm>
                <a:off x="1130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7" name="Rectangle 8341"/>
              <p:cNvSpPr>
                <a:spLocks noChangeArrowheads="1"/>
              </p:cNvSpPr>
              <p:nvPr/>
            </p:nvSpPr>
            <p:spPr bwMode="auto">
              <a:xfrm>
                <a:off x="1130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8" name="Rectangle 8342"/>
              <p:cNvSpPr>
                <a:spLocks noChangeArrowheads="1"/>
              </p:cNvSpPr>
              <p:nvPr/>
            </p:nvSpPr>
            <p:spPr bwMode="auto">
              <a:xfrm>
                <a:off x="1132" y="198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9" name="Rectangle 8343"/>
              <p:cNvSpPr>
                <a:spLocks noChangeArrowheads="1"/>
              </p:cNvSpPr>
              <p:nvPr/>
            </p:nvSpPr>
            <p:spPr bwMode="auto">
              <a:xfrm>
                <a:off x="1132" y="200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0" name="Rectangle 8344"/>
              <p:cNvSpPr>
                <a:spLocks noChangeArrowheads="1"/>
              </p:cNvSpPr>
              <p:nvPr/>
            </p:nvSpPr>
            <p:spPr bwMode="auto">
              <a:xfrm>
                <a:off x="1132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1" name="Rectangle 8345"/>
              <p:cNvSpPr>
                <a:spLocks noChangeArrowheads="1"/>
              </p:cNvSpPr>
              <p:nvPr/>
            </p:nvSpPr>
            <p:spPr bwMode="auto">
              <a:xfrm>
                <a:off x="1135" y="199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2" name="Rectangle 8346"/>
              <p:cNvSpPr>
                <a:spLocks noChangeArrowheads="1"/>
              </p:cNvSpPr>
              <p:nvPr/>
            </p:nvSpPr>
            <p:spPr bwMode="auto">
              <a:xfrm>
                <a:off x="1135" y="200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3" name="Rectangle 8347"/>
              <p:cNvSpPr>
                <a:spLocks noChangeArrowheads="1"/>
              </p:cNvSpPr>
              <p:nvPr/>
            </p:nvSpPr>
            <p:spPr bwMode="auto">
              <a:xfrm>
                <a:off x="1137" y="19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4" name="Rectangle 8348"/>
              <p:cNvSpPr>
                <a:spLocks noChangeArrowheads="1"/>
              </p:cNvSpPr>
              <p:nvPr/>
            </p:nvSpPr>
            <p:spPr bwMode="auto">
              <a:xfrm>
                <a:off x="1137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5" name="Rectangle 8349"/>
              <p:cNvSpPr>
                <a:spLocks noChangeArrowheads="1"/>
              </p:cNvSpPr>
              <p:nvPr/>
            </p:nvSpPr>
            <p:spPr bwMode="auto">
              <a:xfrm>
                <a:off x="1137" y="197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6" name="Rectangle 8350"/>
              <p:cNvSpPr>
                <a:spLocks noChangeArrowheads="1"/>
              </p:cNvSpPr>
              <p:nvPr/>
            </p:nvSpPr>
            <p:spPr bwMode="auto">
              <a:xfrm>
                <a:off x="1139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7" name="Rectangle 8351"/>
              <p:cNvSpPr>
                <a:spLocks noChangeArrowheads="1"/>
              </p:cNvSpPr>
              <p:nvPr/>
            </p:nvSpPr>
            <p:spPr bwMode="auto">
              <a:xfrm>
                <a:off x="1139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8" name="Rectangle 8352"/>
              <p:cNvSpPr>
                <a:spLocks noChangeArrowheads="1"/>
              </p:cNvSpPr>
              <p:nvPr/>
            </p:nvSpPr>
            <p:spPr bwMode="auto">
              <a:xfrm>
                <a:off x="1142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9" name="Rectangle 8353"/>
              <p:cNvSpPr>
                <a:spLocks noChangeArrowheads="1"/>
              </p:cNvSpPr>
              <p:nvPr/>
            </p:nvSpPr>
            <p:spPr bwMode="auto">
              <a:xfrm>
                <a:off x="1142" y="20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0" name="Rectangle 8354"/>
              <p:cNvSpPr>
                <a:spLocks noChangeArrowheads="1"/>
              </p:cNvSpPr>
              <p:nvPr/>
            </p:nvSpPr>
            <p:spPr bwMode="auto">
              <a:xfrm>
                <a:off x="1144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1" name="Rectangle 8355"/>
              <p:cNvSpPr>
                <a:spLocks noChangeArrowheads="1"/>
              </p:cNvSpPr>
              <p:nvPr/>
            </p:nvSpPr>
            <p:spPr bwMode="auto">
              <a:xfrm>
                <a:off x="1144" y="198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2" name="Rectangle 8356"/>
              <p:cNvSpPr>
                <a:spLocks noChangeArrowheads="1"/>
              </p:cNvSpPr>
              <p:nvPr/>
            </p:nvSpPr>
            <p:spPr bwMode="auto">
              <a:xfrm>
                <a:off x="1144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3" name="Rectangle 8357"/>
              <p:cNvSpPr>
                <a:spLocks noChangeArrowheads="1"/>
              </p:cNvSpPr>
              <p:nvPr/>
            </p:nvSpPr>
            <p:spPr bwMode="auto">
              <a:xfrm>
                <a:off x="1147" y="198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4" name="Rectangle 8358"/>
              <p:cNvSpPr>
                <a:spLocks noChangeArrowheads="1"/>
              </p:cNvSpPr>
              <p:nvPr/>
            </p:nvSpPr>
            <p:spPr bwMode="auto">
              <a:xfrm>
                <a:off x="1147" y="200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5" name="Rectangle 8359"/>
              <p:cNvSpPr>
                <a:spLocks noChangeArrowheads="1"/>
              </p:cNvSpPr>
              <p:nvPr/>
            </p:nvSpPr>
            <p:spPr bwMode="auto">
              <a:xfrm>
                <a:off x="1149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6" name="Rectangle 8360"/>
              <p:cNvSpPr>
                <a:spLocks noChangeArrowheads="1"/>
              </p:cNvSpPr>
              <p:nvPr/>
            </p:nvSpPr>
            <p:spPr bwMode="auto">
              <a:xfrm>
                <a:off x="1149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7" name="Rectangle 8361"/>
              <p:cNvSpPr>
                <a:spLocks noChangeArrowheads="1"/>
              </p:cNvSpPr>
              <p:nvPr/>
            </p:nvSpPr>
            <p:spPr bwMode="auto">
              <a:xfrm>
                <a:off x="1151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8" name="Rectangle 8362"/>
              <p:cNvSpPr>
                <a:spLocks noChangeArrowheads="1"/>
              </p:cNvSpPr>
              <p:nvPr/>
            </p:nvSpPr>
            <p:spPr bwMode="auto">
              <a:xfrm>
                <a:off x="1151" y="198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9" name="Rectangle 8363"/>
              <p:cNvSpPr>
                <a:spLocks noChangeArrowheads="1"/>
              </p:cNvSpPr>
              <p:nvPr/>
            </p:nvSpPr>
            <p:spPr bwMode="auto">
              <a:xfrm>
                <a:off x="1151" y="20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0" name="Rectangle 8364"/>
              <p:cNvSpPr>
                <a:spLocks noChangeArrowheads="1"/>
              </p:cNvSpPr>
              <p:nvPr/>
            </p:nvSpPr>
            <p:spPr bwMode="auto">
              <a:xfrm>
                <a:off x="1154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1" name="Rectangle 8365"/>
              <p:cNvSpPr>
                <a:spLocks noChangeArrowheads="1"/>
              </p:cNvSpPr>
              <p:nvPr/>
            </p:nvSpPr>
            <p:spPr bwMode="auto">
              <a:xfrm>
                <a:off x="1154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2" name="Rectangle 8366"/>
              <p:cNvSpPr>
                <a:spLocks noChangeArrowheads="1"/>
              </p:cNvSpPr>
              <p:nvPr/>
            </p:nvSpPr>
            <p:spPr bwMode="auto">
              <a:xfrm>
                <a:off x="1156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3" name="Rectangle 8367"/>
              <p:cNvSpPr>
                <a:spLocks noChangeArrowheads="1"/>
              </p:cNvSpPr>
              <p:nvPr/>
            </p:nvSpPr>
            <p:spPr bwMode="auto">
              <a:xfrm>
                <a:off x="1156" y="201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4" name="Rectangle 8368"/>
              <p:cNvSpPr>
                <a:spLocks noChangeArrowheads="1"/>
              </p:cNvSpPr>
              <p:nvPr/>
            </p:nvSpPr>
            <p:spPr bwMode="auto">
              <a:xfrm>
                <a:off x="1159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5" name="Rectangle 8369"/>
              <p:cNvSpPr>
                <a:spLocks noChangeArrowheads="1"/>
              </p:cNvSpPr>
              <p:nvPr/>
            </p:nvSpPr>
            <p:spPr bwMode="auto">
              <a:xfrm>
                <a:off x="1159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6" name="Rectangle 8370"/>
              <p:cNvSpPr>
                <a:spLocks noChangeArrowheads="1"/>
              </p:cNvSpPr>
              <p:nvPr/>
            </p:nvSpPr>
            <p:spPr bwMode="auto">
              <a:xfrm>
                <a:off x="1159" y="198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7" name="Rectangle 8371"/>
              <p:cNvSpPr>
                <a:spLocks noChangeArrowheads="1"/>
              </p:cNvSpPr>
              <p:nvPr/>
            </p:nvSpPr>
            <p:spPr bwMode="auto">
              <a:xfrm>
                <a:off x="1161" y="200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8" name="Rectangle 8372"/>
              <p:cNvSpPr>
                <a:spLocks noChangeArrowheads="1"/>
              </p:cNvSpPr>
              <p:nvPr/>
            </p:nvSpPr>
            <p:spPr bwMode="auto">
              <a:xfrm>
                <a:off x="1161" y="206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9" name="Rectangle 8373"/>
              <p:cNvSpPr>
                <a:spLocks noChangeArrowheads="1"/>
              </p:cNvSpPr>
              <p:nvPr/>
            </p:nvSpPr>
            <p:spPr bwMode="auto">
              <a:xfrm>
                <a:off x="1164" y="2016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0" name="Rectangle 8374"/>
              <p:cNvSpPr>
                <a:spLocks noChangeArrowheads="1"/>
              </p:cNvSpPr>
              <p:nvPr/>
            </p:nvSpPr>
            <p:spPr bwMode="auto">
              <a:xfrm>
                <a:off x="1164" y="20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1" name="Rectangle 8375"/>
              <p:cNvSpPr>
                <a:spLocks noChangeArrowheads="1"/>
              </p:cNvSpPr>
              <p:nvPr/>
            </p:nvSpPr>
            <p:spPr bwMode="auto">
              <a:xfrm>
                <a:off x="1166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2" name="Rectangle 8376"/>
              <p:cNvSpPr>
                <a:spLocks noChangeArrowheads="1"/>
              </p:cNvSpPr>
              <p:nvPr/>
            </p:nvSpPr>
            <p:spPr bwMode="auto">
              <a:xfrm>
                <a:off x="1166" y="198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3" name="Rectangle 8377"/>
              <p:cNvSpPr>
                <a:spLocks noChangeArrowheads="1"/>
              </p:cNvSpPr>
              <p:nvPr/>
            </p:nvSpPr>
            <p:spPr bwMode="auto">
              <a:xfrm>
                <a:off x="1166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4" name="Rectangle 8378"/>
              <p:cNvSpPr>
                <a:spLocks noChangeArrowheads="1"/>
              </p:cNvSpPr>
              <p:nvPr/>
            </p:nvSpPr>
            <p:spPr bwMode="auto">
              <a:xfrm>
                <a:off x="1168" y="201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5" name="Rectangle 8379"/>
              <p:cNvSpPr>
                <a:spLocks noChangeArrowheads="1"/>
              </p:cNvSpPr>
              <p:nvPr/>
            </p:nvSpPr>
            <p:spPr bwMode="auto">
              <a:xfrm>
                <a:off x="1168" y="20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6" name="Rectangle 8380"/>
              <p:cNvSpPr>
                <a:spLocks noChangeArrowheads="1"/>
              </p:cNvSpPr>
              <p:nvPr/>
            </p:nvSpPr>
            <p:spPr bwMode="auto">
              <a:xfrm>
                <a:off x="1171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7" name="Rectangle 8381"/>
              <p:cNvSpPr>
                <a:spLocks noChangeArrowheads="1"/>
              </p:cNvSpPr>
              <p:nvPr/>
            </p:nvSpPr>
            <p:spPr bwMode="auto">
              <a:xfrm>
                <a:off x="1171" y="20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8" name="Rectangle 8382"/>
              <p:cNvSpPr>
                <a:spLocks noChangeArrowheads="1"/>
              </p:cNvSpPr>
              <p:nvPr/>
            </p:nvSpPr>
            <p:spPr bwMode="auto">
              <a:xfrm>
                <a:off x="1171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9" name="Rectangle 8383"/>
              <p:cNvSpPr>
                <a:spLocks noChangeArrowheads="1"/>
              </p:cNvSpPr>
              <p:nvPr/>
            </p:nvSpPr>
            <p:spPr bwMode="auto">
              <a:xfrm>
                <a:off x="1173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0" name="Rectangle 8384"/>
              <p:cNvSpPr>
                <a:spLocks noChangeArrowheads="1"/>
              </p:cNvSpPr>
              <p:nvPr/>
            </p:nvSpPr>
            <p:spPr bwMode="auto">
              <a:xfrm>
                <a:off x="1173" y="20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1" name="Rectangle 8385"/>
              <p:cNvSpPr>
                <a:spLocks noChangeArrowheads="1"/>
              </p:cNvSpPr>
              <p:nvPr/>
            </p:nvSpPr>
            <p:spPr bwMode="auto">
              <a:xfrm>
                <a:off x="1176" y="200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2" name="Rectangle 8386"/>
              <p:cNvSpPr>
                <a:spLocks noChangeArrowheads="1"/>
              </p:cNvSpPr>
              <p:nvPr/>
            </p:nvSpPr>
            <p:spPr bwMode="auto">
              <a:xfrm>
                <a:off x="1176" y="204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3" name="Rectangle 8387"/>
              <p:cNvSpPr>
                <a:spLocks noChangeArrowheads="1"/>
              </p:cNvSpPr>
              <p:nvPr/>
            </p:nvSpPr>
            <p:spPr bwMode="auto">
              <a:xfrm>
                <a:off x="1178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4" name="Rectangle 8388"/>
              <p:cNvSpPr>
                <a:spLocks noChangeArrowheads="1"/>
              </p:cNvSpPr>
              <p:nvPr/>
            </p:nvSpPr>
            <p:spPr bwMode="auto">
              <a:xfrm>
                <a:off x="1178" y="205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5" name="Rectangle 8389"/>
              <p:cNvSpPr>
                <a:spLocks noChangeArrowheads="1"/>
              </p:cNvSpPr>
              <p:nvPr/>
            </p:nvSpPr>
            <p:spPr bwMode="auto">
              <a:xfrm>
                <a:off x="1178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6" name="Rectangle 8390"/>
              <p:cNvSpPr>
                <a:spLocks noChangeArrowheads="1"/>
              </p:cNvSpPr>
              <p:nvPr/>
            </p:nvSpPr>
            <p:spPr bwMode="auto">
              <a:xfrm>
                <a:off x="1180" y="200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7" name="Rectangle 8391"/>
              <p:cNvSpPr>
                <a:spLocks noChangeArrowheads="1"/>
              </p:cNvSpPr>
              <p:nvPr/>
            </p:nvSpPr>
            <p:spPr bwMode="auto">
              <a:xfrm>
                <a:off x="1180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8" name="Rectangle 8392"/>
              <p:cNvSpPr>
                <a:spLocks noChangeArrowheads="1"/>
              </p:cNvSpPr>
              <p:nvPr/>
            </p:nvSpPr>
            <p:spPr bwMode="auto">
              <a:xfrm>
                <a:off x="1183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9" name="Rectangle 8393"/>
              <p:cNvSpPr>
                <a:spLocks noChangeArrowheads="1"/>
              </p:cNvSpPr>
              <p:nvPr/>
            </p:nvSpPr>
            <p:spPr bwMode="auto">
              <a:xfrm>
                <a:off x="1183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0" name="Rectangle 8394"/>
              <p:cNvSpPr>
                <a:spLocks noChangeArrowheads="1"/>
              </p:cNvSpPr>
              <p:nvPr/>
            </p:nvSpPr>
            <p:spPr bwMode="auto">
              <a:xfrm>
                <a:off x="1185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1" name="Rectangle 8395"/>
              <p:cNvSpPr>
                <a:spLocks noChangeArrowheads="1"/>
              </p:cNvSpPr>
              <p:nvPr/>
            </p:nvSpPr>
            <p:spPr bwMode="auto">
              <a:xfrm>
                <a:off x="1185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2" name="Rectangle 8396"/>
              <p:cNvSpPr>
                <a:spLocks noChangeArrowheads="1"/>
              </p:cNvSpPr>
              <p:nvPr/>
            </p:nvSpPr>
            <p:spPr bwMode="auto">
              <a:xfrm>
                <a:off x="1185" y="20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3" name="Rectangle 8397"/>
              <p:cNvSpPr>
                <a:spLocks noChangeArrowheads="1"/>
              </p:cNvSpPr>
              <p:nvPr/>
            </p:nvSpPr>
            <p:spPr bwMode="auto">
              <a:xfrm>
                <a:off x="1188" y="203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4" name="Rectangle 8398"/>
              <p:cNvSpPr>
                <a:spLocks noChangeArrowheads="1"/>
              </p:cNvSpPr>
              <p:nvPr/>
            </p:nvSpPr>
            <p:spPr bwMode="auto">
              <a:xfrm>
                <a:off x="1188" y="204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5" name="Rectangle 8399"/>
              <p:cNvSpPr>
                <a:spLocks noChangeArrowheads="1"/>
              </p:cNvSpPr>
              <p:nvPr/>
            </p:nvSpPr>
            <p:spPr bwMode="auto">
              <a:xfrm>
                <a:off x="1190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6" name="Rectangle 8400"/>
              <p:cNvSpPr>
                <a:spLocks noChangeArrowheads="1"/>
              </p:cNvSpPr>
              <p:nvPr/>
            </p:nvSpPr>
            <p:spPr bwMode="auto">
              <a:xfrm>
                <a:off x="1190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7" name="Rectangle 8401"/>
              <p:cNvSpPr>
                <a:spLocks noChangeArrowheads="1"/>
              </p:cNvSpPr>
              <p:nvPr/>
            </p:nvSpPr>
            <p:spPr bwMode="auto">
              <a:xfrm>
                <a:off x="1192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8" name="Rectangle 8402"/>
              <p:cNvSpPr>
                <a:spLocks noChangeArrowheads="1"/>
              </p:cNvSpPr>
              <p:nvPr/>
            </p:nvSpPr>
            <p:spPr bwMode="auto">
              <a:xfrm>
                <a:off x="1192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9" name="Rectangle 8403"/>
              <p:cNvSpPr>
                <a:spLocks noChangeArrowheads="1"/>
              </p:cNvSpPr>
              <p:nvPr/>
            </p:nvSpPr>
            <p:spPr bwMode="auto">
              <a:xfrm>
                <a:off x="1192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0" name="Rectangle 8404"/>
              <p:cNvSpPr>
                <a:spLocks noChangeArrowheads="1"/>
              </p:cNvSpPr>
              <p:nvPr/>
            </p:nvSpPr>
            <p:spPr bwMode="auto">
              <a:xfrm>
                <a:off x="1195" y="205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1" name="Rectangle 8405"/>
              <p:cNvSpPr>
                <a:spLocks noChangeArrowheads="1"/>
              </p:cNvSpPr>
              <p:nvPr/>
            </p:nvSpPr>
            <p:spPr bwMode="auto">
              <a:xfrm>
                <a:off x="1195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2" name="Rectangle 8406"/>
              <p:cNvSpPr>
                <a:spLocks noChangeArrowheads="1"/>
              </p:cNvSpPr>
              <p:nvPr/>
            </p:nvSpPr>
            <p:spPr bwMode="auto">
              <a:xfrm>
                <a:off x="1197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3" name="Rectangle 8407"/>
              <p:cNvSpPr>
                <a:spLocks noChangeArrowheads="1"/>
              </p:cNvSpPr>
              <p:nvPr/>
            </p:nvSpPr>
            <p:spPr bwMode="auto">
              <a:xfrm>
                <a:off x="1197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4" name="Rectangle 8408"/>
              <p:cNvSpPr>
                <a:spLocks noChangeArrowheads="1"/>
              </p:cNvSpPr>
              <p:nvPr/>
            </p:nvSpPr>
            <p:spPr bwMode="auto">
              <a:xfrm>
                <a:off x="1200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5" name="Rectangle 8409"/>
              <p:cNvSpPr>
                <a:spLocks noChangeArrowheads="1"/>
              </p:cNvSpPr>
              <p:nvPr/>
            </p:nvSpPr>
            <p:spPr bwMode="auto">
              <a:xfrm>
                <a:off x="1200" y="201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6" name="Rectangle 8410"/>
              <p:cNvSpPr>
                <a:spLocks noChangeArrowheads="1"/>
              </p:cNvSpPr>
              <p:nvPr/>
            </p:nvSpPr>
            <p:spPr bwMode="auto">
              <a:xfrm>
                <a:off x="1200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7" name="Rectangle 8411"/>
              <p:cNvSpPr>
                <a:spLocks noChangeArrowheads="1"/>
              </p:cNvSpPr>
              <p:nvPr/>
            </p:nvSpPr>
            <p:spPr bwMode="auto">
              <a:xfrm>
                <a:off x="1202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8" name="Rectangle 8412"/>
              <p:cNvSpPr>
                <a:spLocks noChangeArrowheads="1"/>
              </p:cNvSpPr>
              <p:nvPr/>
            </p:nvSpPr>
            <p:spPr bwMode="auto">
              <a:xfrm>
                <a:off x="1202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9" name="Rectangle 8413"/>
              <p:cNvSpPr>
                <a:spLocks noChangeArrowheads="1"/>
              </p:cNvSpPr>
              <p:nvPr/>
            </p:nvSpPr>
            <p:spPr bwMode="auto">
              <a:xfrm>
                <a:off x="1205" y="20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0" name="Rectangle 8414"/>
              <p:cNvSpPr>
                <a:spLocks noChangeArrowheads="1"/>
              </p:cNvSpPr>
              <p:nvPr/>
            </p:nvSpPr>
            <p:spPr bwMode="auto">
              <a:xfrm>
                <a:off x="1205" y="206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1" name="Rectangle 8415"/>
              <p:cNvSpPr>
                <a:spLocks noChangeArrowheads="1"/>
              </p:cNvSpPr>
              <p:nvPr/>
            </p:nvSpPr>
            <p:spPr bwMode="auto">
              <a:xfrm>
                <a:off x="1205" y="2016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2" name="Rectangle 8416"/>
              <p:cNvSpPr>
                <a:spLocks noChangeArrowheads="1"/>
              </p:cNvSpPr>
              <p:nvPr/>
            </p:nvSpPr>
            <p:spPr bwMode="auto">
              <a:xfrm>
                <a:off x="1207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3" name="Rectangle 8417"/>
              <p:cNvSpPr>
                <a:spLocks noChangeArrowheads="1"/>
              </p:cNvSpPr>
              <p:nvPr/>
            </p:nvSpPr>
            <p:spPr bwMode="auto">
              <a:xfrm>
                <a:off x="1207" y="19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4" name="Rectangle 8418"/>
              <p:cNvSpPr>
                <a:spLocks noChangeArrowheads="1"/>
              </p:cNvSpPr>
              <p:nvPr/>
            </p:nvSpPr>
            <p:spPr bwMode="auto">
              <a:xfrm>
                <a:off x="1209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5" name="Rectangle 8419"/>
              <p:cNvSpPr>
                <a:spLocks noChangeArrowheads="1"/>
              </p:cNvSpPr>
              <p:nvPr/>
            </p:nvSpPr>
            <p:spPr bwMode="auto">
              <a:xfrm>
                <a:off x="1209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6" name="Rectangle 8420"/>
              <p:cNvSpPr>
                <a:spLocks noChangeArrowheads="1"/>
              </p:cNvSpPr>
              <p:nvPr/>
            </p:nvSpPr>
            <p:spPr bwMode="auto">
              <a:xfrm>
                <a:off x="1212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7" name="Rectangle 8421"/>
              <p:cNvSpPr>
                <a:spLocks noChangeArrowheads="1"/>
              </p:cNvSpPr>
              <p:nvPr/>
            </p:nvSpPr>
            <p:spPr bwMode="auto">
              <a:xfrm>
                <a:off x="1212" y="19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8" name="Rectangle 8422"/>
              <p:cNvSpPr>
                <a:spLocks noChangeArrowheads="1"/>
              </p:cNvSpPr>
              <p:nvPr/>
            </p:nvSpPr>
            <p:spPr bwMode="auto">
              <a:xfrm>
                <a:off x="1212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9" name="Rectangle 8423"/>
              <p:cNvSpPr>
                <a:spLocks noChangeArrowheads="1"/>
              </p:cNvSpPr>
              <p:nvPr/>
            </p:nvSpPr>
            <p:spPr bwMode="auto">
              <a:xfrm>
                <a:off x="1214" y="19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0" name="Rectangle 8424"/>
              <p:cNvSpPr>
                <a:spLocks noChangeArrowheads="1"/>
              </p:cNvSpPr>
              <p:nvPr/>
            </p:nvSpPr>
            <p:spPr bwMode="auto">
              <a:xfrm>
                <a:off x="1214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1" name="Rectangle 8425"/>
              <p:cNvSpPr>
                <a:spLocks noChangeArrowheads="1"/>
              </p:cNvSpPr>
              <p:nvPr/>
            </p:nvSpPr>
            <p:spPr bwMode="auto">
              <a:xfrm>
                <a:off x="1217" y="198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2" name="Rectangle 8426"/>
              <p:cNvSpPr>
                <a:spLocks noChangeArrowheads="1"/>
              </p:cNvSpPr>
              <p:nvPr/>
            </p:nvSpPr>
            <p:spPr bwMode="auto">
              <a:xfrm>
                <a:off x="1217" y="199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3" name="Rectangle 8427"/>
              <p:cNvSpPr>
                <a:spLocks noChangeArrowheads="1"/>
              </p:cNvSpPr>
              <p:nvPr/>
            </p:nvSpPr>
            <p:spPr bwMode="auto">
              <a:xfrm>
                <a:off x="1219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4" name="Rectangle 8428"/>
              <p:cNvSpPr>
                <a:spLocks noChangeArrowheads="1"/>
              </p:cNvSpPr>
              <p:nvPr/>
            </p:nvSpPr>
            <p:spPr bwMode="auto">
              <a:xfrm>
                <a:off x="1219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5" name="Rectangle 8429"/>
              <p:cNvSpPr>
                <a:spLocks noChangeArrowheads="1"/>
              </p:cNvSpPr>
              <p:nvPr/>
            </p:nvSpPr>
            <p:spPr bwMode="auto">
              <a:xfrm>
                <a:off x="1219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6" name="Rectangle 8430"/>
              <p:cNvSpPr>
                <a:spLocks noChangeArrowheads="1"/>
              </p:cNvSpPr>
              <p:nvPr/>
            </p:nvSpPr>
            <p:spPr bwMode="auto">
              <a:xfrm>
                <a:off x="1221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7" name="Rectangle 8431"/>
              <p:cNvSpPr>
                <a:spLocks noChangeArrowheads="1"/>
              </p:cNvSpPr>
              <p:nvPr/>
            </p:nvSpPr>
            <p:spPr bwMode="auto">
              <a:xfrm>
                <a:off x="1221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8" name="Rectangle 8432"/>
              <p:cNvSpPr>
                <a:spLocks noChangeArrowheads="1"/>
              </p:cNvSpPr>
              <p:nvPr/>
            </p:nvSpPr>
            <p:spPr bwMode="auto">
              <a:xfrm>
                <a:off x="1224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9" name="Rectangle 8433"/>
              <p:cNvSpPr>
                <a:spLocks noChangeArrowheads="1"/>
              </p:cNvSpPr>
              <p:nvPr/>
            </p:nvSpPr>
            <p:spPr bwMode="auto">
              <a:xfrm>
                <a:off x="1224" y="19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0" name="Rectangle 8434"/>
              <p:cNvSpPr>
                <a:spLocks noChangeArrowheads="1"/>
              </p:cNvSpPr>
              <p:nvPr/>
            </p:nvSpPr>
            <p:spPr bwMode="auto">
              <a:xfrm>
                <a:off x="1226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1" name="Rectangle 8435"/>
              <p:cNvSpPr>
                <a:spLocks noChangeArrowheads="1"/>
              </p:cNvSpPr>
              <p:nvPr/>
            </p:nvSpPr>
            <p:spPr bwMode="auto">
              <a:xfrm>
                <a:off x="1226" y="195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2" name="Rectangle 8436"/>
              <p:cNvSpPr>
                <a:spLocks noChangeArrowheads="1"/>
              </p:cNvSpPr>
              <p:nvPr/>
            </p:nvSpPr>
            <p:spPr bwMode="auto">
              <a:xfrm>
                <a:off x="1226" y="196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3" name="Rectangle 8437"/>
              <p:cNvSpPr>
                <a:spLocks noChangeArrowheads="1"/>
              </p:cNvSpPr>
              <p:nvPr/>
            </p:nvSpPr>
            <p:spPr bwMode="auto">
              <a:xfrm>
                <a:off x="1229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4" name="Rectangle 8438"/>
              <p:cNvSpPr>
                <a:spLocks noChangeArrowheads="1"/>
              </p:cNvSpPr>
              <p:nvPr/>
            </p:nvSpPr>
            <p:spPr bwMode="auto">
              <a:xfrm>
                <a:off x="1229" y="195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5" name="Rectangle 8439"/>
              <p:cNvSpPr>
                <a:spLocks noChangeArrowheads="1"/>
              </p:cNvSpPr>
              <p:nvPr/>
            </p:nvSpPr>
            <p:spPr bwMode="auto">
              <a:xfrm>
                <a:off x="1231" y="19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6" name="Rectangle 8440"/>
              <p:cNvSpPr>
                <a:spLocks noChangeArrowheads="1"/>
              </p:cNvSpPr>
              <p:nvPr/>
            </p:nvSpPr>
            <p:spPr bwMode="auto">
              <a:xfrm>
                <a:off x="1231" y="194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7" name="Rectangle 8441"/>
              <p:cNvSpPr>
                <a:spLocks noChangeArrowheads="1"/>
              </p:cNvSpPr>
              <p:nvPr/>
            </p:nvSpPr>
            <p:spPr bwMode="auto">
              <a:xfrm>
                <a:off x="1234" y="196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8" name="Rectangle 8442"/>
              <p:cNvSpPr>
                <a:spLocks noChangeArrowheads="1"/>
              </p:cNvSpPr>
              <p:nvPr/>
            </p:nvSpPr>
            <p:spPr bwMode="auto">
              <a:xfrm>
                <a:off x="1234" y="196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9" name="Rectangle 8443"/>
              <p:cNvSpPr>
                <a:spLocks noChangeArrowheads="1"/>
              </p:cNvSpPr>
              <p:nvPr/>
            </p:nvSpPr>
            <p:spPr bwMode="auto">
              <a:xfrm>
                <a:off x="1234" y="197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0" name="Rectangle 8444"/>
              <p:cNvSpPr>
                <a:spLocks noChangeArrowheads="1"/>
              </p:cNvSpPr>
              <p:nvPr/>
            </p:nvSpPr>
            <p:spPr bwMode="auto">
              <a:xfrm>
                <a:off x="1236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1" name="Rectangle 8445"/>
              <p:cNvSpPr>
                <a:spLocks noChangeArrowheads="1"/>
              </p:cNvSpPr>
              <p:nvPr/>
            </p:nvSpPr>
            <p:spPr bwMode="auto">
              <a:xfrm>
                <a:off x="1236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2" name="Rectangle 8446"/>
              <p:cNvSpPr>
                <a:spLocks noChangeArrowheads="1"/>
              </p:cNvSpPr>
              <p:nvPr/>
            </p:nvSpPr>
            <p:spPr bwMode="auto">
              <a:xfrm>
                <a:off x="1238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3" name="Rectangle 8447"/>
              <p:cNvSpPr>
                <a:spLocks noChangeArrowheads="1"/>
              </p:cNvSpPr>
              <p:nvPr/>
            </p:nvSpPr>
            <p:spPr bwMode="auto">
              <a:xfrm>
                <a:off x="1238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4" name="Rectangle 8448"/>
              <p:cNvSpPr>
                <a:spLocks noChangeArrowheads="1"/>
              </p:cNvSpPr>
              <p:nvPr/>
            </p:nvSpPr>
            <p:spPr bwMode="auto">
              <a:xfrm>
                <a:off x="1241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5" name="Rectangle 8449"/>
              <p:cNvSpPr>
                <a:spLocks noChangeArrowheads="1"/>
              </p:cNvSpPr>
              <p:nvPr/>
            </p:nvSpPr>
            <p:spPr bwMode="auto">
              <a:xfrm>
                <a:off x="1241" y="195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6" name="Rectangle 8450"/>
              <p:cNvSpPr>
                <a:spLocks noChangeArrowheads="1"/>
              </p:cNvSpPr>
              <p:nvPr/>
            </p:nvSpPr>
            <p:spPr bwMode="auto">
              <a:xfrm>
                <a:off x="1241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7" name="Rectangle 8451"/>
              <p:cNvSpPr>
                <a:spLocks noChangeArrowheads="1"/>
              </p:cNvSpPr>
              <p:nvPr/>
            </p:nvSpPr>
            <p:spPr bwMode="auto">
              <a:xfrm>
                <a:off x="1243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8" name="Rectangle 8452"/>
              <p:cNvSpPr>
                <a:spLocks noChangeArrowheads="1"/>
              </p:cNvSpPr>
              <p:nvPr/>
            </p:nvSpPr>
            <p:spPr bwMode="auto">
              <a:xfrm>
                <a:off x="1243" y="196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9" name="Rectangle 8453"/>
              <p:cNvSpPr>
                <a:spLocks noChangeArrowheads="1"/>
              </p:cNvSpPr>
              <p:nvPr/>
            </p:nvSpPr>
            <p:spPr bwMode="auto">
              <a:xfrm>
                <a:off x="1246" y="197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0" name="Rectangle 8454"/>
              <p:cNvSpPr>
                <a:spLocks noChangeArrowheads="1"/>
              </p:cNvSpPr>
              <p:nvPr/>
            </p:nvSpPr>
            <p:spPr bwMode="auto">
              <a:xfrm>
                <a:off x="1246" y="197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1" name="Rectangle 8455"/>
              <p:cNvSpPr>
                <a:spLocks noChangeArrowheads="1"/>
              </p:cNvSpPr>
              <p:nvPr/>
            </p:nvSpPr>
            <p:spPr bwMode="auto">
              <a:xfrm>
                <a:off x="1246" y="196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2" name="Rectangle 8456"/>
              <p:cNvSpPr>
                <a:spLocks noChangeArrowheads="1"/>
              </p:cNvSpPr>
              <p:nvPr/>
            </p:nvSpPr>
            <p:spPr bwMode="auto">
              <a:xfrm>
                <a:off x="1248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3" name="Rectangle 8457"/>
              <p:cNvSpPr>
                <a:spLocks noChangeArrowheads="1"/>
              </p:cNvSpPr>
              <p:nvPr/>
            </p:nvSpPr>
            <p:spPr bwMode="auto">
              <a:xfrm>
                <a:off x="1248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4" name="Rectangle 8458"/>
              <p:cNvSpPr>
                <a:spLocks noChangeArrowheads="1"/>
              </p:cNvSpPr>
              <p:nvPr/>
            </p:nvSpPr>
            <p:spPr bwMode="auto">
              <a:xfrm>
                <a:off x="1250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5" name="Rectangle 8459"/>
              <p:cNvSpPr>
                <a:spLocks noChangeArrowheads="1"/>
              </p:cNvSpPr>
              <p:nvPr/>
            </p:nvSpPr>
            <p:spPr bwMode="auto">
              <a:xfrm>
                <a:off x="1250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6" name="Rectangle 8460"/>
              <p:cNvSpPr>
                <a:spLocks noChangeArrowheads="1"/>
              </p:cNvSpPr>
              <p:nvPr/>
            </p:nvSpPr>
            <p:spPr bwMode="auto">
              <a:xfrm>
                <a:off x="1253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7" name="Rectangle 8461"/>
              <p:cNvSpPr>
                <a:spLocks noChangeArrowheads="1"/>
              </p:cNvSpPr>
              <p:nvPr/>
            </p:nvSpPr>
            <p:spPr bwMode="auto">
              <a:xfrm>
                <a:off x="1253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8" name="Rectangle 8462"/>
              <p:cNvSpPr>
                <a:spLocks noChangeArrowheads="1"/>
              </p:cNvSpPr>
              <p:nvPr/>
            </p:nvSpPr>
            <p:spPr bwMode="auto">
              <a:xfrm>
                <a:off x="1253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9" name="Rectangle 8463"/>
              <p:cNvSpPr>
                <a:spLocks noChangeArrowheads="1"/>
              </p:cNvSpPr>
              <p:nvPr/>
            </p:nvSpPr>
            <p:spPr bwMode="auto">
              <a:xfrm>
                <a:off x="1255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0" name="Rectangle 8464"/>
              <p:cNvSpPr>
                <a:spLocks noChangeArrowheads="1"/>
              </p:cNvSpPr>
              <p:nvPr/>
            </p:nvSpPr>
            <p:spPr bwMode="auto">
              <a:xfrm>
                <a:off x="1255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1" name="Rectangle 8465"/>
              <p:cNvSpPr>
                <a:spLocks noChangeArrowheads="1"/>
              </p:cNvSpPr>
              <p:nvPr/>
            </p:nvSpPr>
            <p:spPr bwMode="auto">
              <a:xfrm>
                <a:off x="1258" y="205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2" name="Rectangle 8466"/>
              <p:cNvSpPr>
                <a:spLocks noChangeArrowheads="1"/>
              </p:cNvSpPr>
              <p:nvPr/>
            </p:nvSpPr>
            <p:spPr bwMode="auto">
              <a:xfrm>
                <a:off x="1258" y="207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3" name="Rectangle 8467"/>
              <p:cNvSpPr>
                <a:spLocks noChangeArrowheads="1"/>
              </p:cNvSpPr>
              <p:nvPr/>
            </p:nvSpPr>
            <p:spPr bwMode="auto">
              <a:xfrm>
                <a:off x="1260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4" name="Rectangle 8468"/>
              <p:cNvSpPr>
                <a:spLocks noChangeArrowheads="1"/>
              </p:cNvSpPr>
              <p:nvPr/>
            </p:nvSpPr>
            <p:spPr bwMode="auto">
              <a:xfrm>
                <a:off x="1260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5" name="Rectangle 8469"/>
              <p:cNvSpPr>
                <a:spLocks noChangeArrowheads="1"/>
              </p:cNvSpPr>
              <p:nvPr/>
            </p:nvSpPr>
            <p:spPr bwMode="auto">
              <a:xfrm>
                <a:off x="1260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6" name="Rectangle 8470"/>
              <p:cNvSpPr>
                <a:spLocks noChangeArrowheads="1"/>
              </p:cNvSpPr>
              <p:nvPr/>
            </p:nvSpPr>
            <p:spPr bwMode="auto">
              <a:xfrm>
                <a:off x="1262" y="205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7" name="Rectangle 8471"/>
              <p:cNvSpPr>
                <a:spLocks noChangeArrowheads="1"/>
              </p:cNvSpPr>
              <p:nvPr/>
            </p:nvSpPr>
            <p:spPr bwMode="auto">
              <a:xfrm>
                <a:off x="1262" y="20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8" name="Rectangle 8472"/>
              <p:cNvSpPr>
                <a:spLocks noChangeArrowheads="1"/>
              </p:cNvSpPr>
              <p:nvPr/>
            </p:nvSpPr>
            <p:spPr bwMode="auto">
              <a:xfrm>
                <a:off x="1265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9" name="Rectangle 8473"/>
              <p:cNvSpPr>
                <a:spLocks noChangeArrowheads="1"/>
              </p:cNvSpPr>
              <p:nvPr/>
            </p:nvSpPr>
            <p:spPr bwMode="auto">
              <a:xfrm>
                <a:off x="1265" y="205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0" name="Rectangle 8474"/>
              <p:cNvSpPr>
                <a:spLocks noChangeArrowheads="1"/>
              </p:cNvSpPr>
              <p:nvPr/>
            </p:nvSpPr>
            <p:spPr bwMode="auto">
              <a:xfrm>
                <a:off x="1267" y="205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1" name="Rectangle 8475"/>
              <p:cNvSpPr>
                <a:spLocks noChangeArrowheads="1"/>
              </p:cNvSpPr>
              <p:nvPr/>
            </p:nvSpPr>
            <p:spPr bwMode="auto">
              <a:xfrm>
                <a:off x="1267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2" name="Rectangle 8476"/>
              <p:cNvSpPr>
                <a:spLocks noChangeArrowheads="1"/>
              </p:cNvSpPr>
              <p:nvPr/>
            </p:nvSpPr>
            <p:spPr bwMode="auto">
              <a:xfrm>
                <a:off x="1267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3" name="Rectangle 8477"/>
              <p:cNvSpPr>
                <a:spLocks noChangeArrowheads="1"/>
              </p:cNvSpPr>
              <p:nvPr/>
            </p:nvSpPr>
            <p:spPr bwMode="auto">
              <a:xfrm>
                <a:off x="1270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4" name="Rectangle 8478"/>
              <p:cNvSpPr>
                <a:spLocks noChangeArrowheads="1"/>
              </p:cNvSpPr>
              <p:nvPr/>
            </p:nvSpPr>
            <p:spPr bwMode="auto">
              <a:xfrm>
                <a:off x="1270" y="205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5" name="Rectangle 8479"/>
              <p:cNvSpPr>
                <a:spLocks noChangeArrowheads="1"/>
              </p:cNvSpPr>
              <p:nvPr/>
            </p:nvSpPr>
            <p:spPr bwMode="auto">
              <a:xfrm>
                <a:off x="1272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6" name="Rectangle 8480"/>
              <p:cNvSpPr>
                <a:spLocks noChangeArrowheads="1"/>
              </p:cNvSpPr>
              <p:nvPr/>
            </p:nvSpPr>
            <p:spPr bwMode="auto">
              <a:xfrm>
                <a:off x="1272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7" name="Rectangle 8481"/>
              <p:cNvSpPr>
                <a:spLocks noChangeArrowheads="1"/>
              </p:cNvSpPr>
              <p:nvPr/>
            </p:nvSpPr>
            <p:spPr bwMode="auto">
              <a:xfrm>
                <a:off x="1275" y="207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8" name="Rectangle 8482"/>
              <p:cNvSpPr>
                <a:spLocks noChangeArrowheads="1"/>
              </p:cNvSpPr>
              <p:nvPr/>
            </p:nvSpPr>
            <p:spPr bwMode="auto">
              <a:xfrm>
                <a:off x="1275" y="206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9" name="Rectangle 8483"/>
              <p:cNvSpPr>
                <a:spLocks noChangeArrowheads="1"/>
              </p:cNvSpPr>
              <p:nvPr/>
            </p:nvSpPr>
            <p:spPr bwMode="auto">
              <a:xfrm>
                <a:off x="1275" y="207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0" name="Rectangle 8484"/>
              <p:cNvSpPr>
                <a:spLocks noChangeArrowheads="1"/>
              </p:cNvSpPr>
              <p:nvPr/>
            </p:nvSpPr>
            <p:spPr bwMode="auto">
              <a:xfrm>
                <a:off x="1277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1" name="Rectangle 8485"/>
              <p:cNvSpPr>
                <a:spLocks noChangeArrowheads="1"/>
              </p:cNvSpPr>
              <p:nvPr/>
            </p:nvSpPr>
            <p:spPr bwMode="auto">
              <a:xfrm>
                <a:off x="1277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2" name="Rectangle 8486"/>
              <p:cNvSpPr>
                <a:spLocks noChangeArrowheads="1"/>
              </p:cNvSpPr>
              <p:nvPr/>
            </p:nvSpPr>
            <p:spPr bwMode="auto">
              <a:xfrm>
                <a:off x="1279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3" name="Rectangle 8487"/>
              <p:cNvSpPr>
                <a:spLocks noChangeArrowheads="1"/>
              </p:cNvSpPr>
              <p:nvPr/>
            </p:nvSpPr>
            <p:spPr bwMode="auto">
              <a:xfrm>
                <a:off x="1279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4" name="Rectangle 8488"/>
              <p:cNvSpPr>
                <a:spLocks noChangeArrowheads="1"/>
              </p:cNvSpPr>
              <p:nvPr/>
            </p:nvSpPr>
            <p:spPr bwMode="auto">
              <a:xfrm>
                <a:off x="1279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5" name="Rectangle 8489"/>
              <p:cNvSpPr>
                <a:spLocks noChangeArrowheads="1"/>
              </p:cNvSpPr>
              <p:nvPr/>
            </p:nvSpPr>
            <p:spPr bwMode="auto">
              <a:xfrm>
                <a:off x="1282" y="206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6" name="Rectangle 8490"/>
              <p:cNvSpPr>
                <a:spLocks noChangeArrowheads="1"/>
              </p:cNvSpPr>
              <p:nvPr/>
            </p:nvSpPr>
            <p:spPr bwMode="auto">
              <a:xfrm>
                <a:off x="1282" y="205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7" name="Rectangle 8491"/>
              <p:cNvSpPr>
                <a:spLocks noChangeArrowheads="1"/>
              </p:cNvSpPr>
              <p:nvPr/>
            </p:nvSpPr>
            <p:spPr bwMode="auto">
              <a:xfrm>
                <a:off x="1284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8" name="Rectangle 8492"/>
              <p:cNvSpPr>
                <a:spLocks noChangeArrowheads="1"/>
              </p:cNvSpPr>
              <p:nvPr/>
            </p:nvSpPr>
            <p:spPr bwMode="auto">
              <a:xfrm>
                <a:off x="1284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9" name="Rectangle 8493"/>
              <p:cNvSpPr>
                <a:spLocks noChangeArrowheads="1"/>
              </p:cNvSpPr>
              <p:nvPr/>
            </p:nvSpPr>
            <p:spPr bwMode="auto">
              <a:xfrm>
                <a:off x="1287" y="204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0" name="Rectangle 8494"/>
              <p:cNvSpPr>
                <a:spLocks noChangeArrowheads="1"/>
              </p:cNvSpPr>
              <p:nvPr/>
            </p:nvSpPr>
            <p:spPr bwMode="auto">
              <a:xfrm>
                <a:off x="1287" y="207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1" name="Rectangle 8495"/>
              <p:cNvSpPr>
                <a:spLocks noChangeArrowheads="1"/>
              </p:cNvSpPr>
              <p:nvPr/>
            </p:nvSpPr>
            <p:spPr bwMode="auto">
              <a:xfrm>
                <a:off x="1287" y="204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2" name="Rectangle 8496"/>
              <p:cNvSpPr>
                <a:spLocks noChangeArrowheads="1"/>
              </p:cNvSpPr>
              <p:nvPr/>
            </p:nvSpPr>
            <p:spPr bwMode="auto">
              <a:xfrm>
                <a:off x="1289" y="205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3" name="Rectangle 8497"/>
              <p:cNvSpPr>
                <a:spLocks noChangeArrowheads="1"/>
              </p:cNvSpPr>
              <p:nvPr/>
            </p:nvSpPr>
            <p:spPr bwMode="auto">
              <a:xfrm>
                <a:off x="1289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4" name="Rectangle 8498"/>
              <p:cNvSpPr>
                <a:spLocks noChangeArrowheads="1"/>
              </p:cNvSpPr>
              <p:nvPr/>
            </p:nvSpPr>
            <p:spPr bwMode="auto">
              <a:xfrm>
                <a:off x="1291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5" name="Rectangle 8499"/>
              <p:cNvSpPr>
                <a:spLocks noChangeArrowheads="1"/>
              </p:cNvSpPr>
              <p:nvPr/>
            </p:nvSpPr>
            <p:spPr bwMode="auto">
              <a:xfrm>
                <a:off x="1291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6" name="Rectangle 8500"/>
              <p:cNvSpPr>
                <a:spLocks noChangeArrowheads="1"/>
              </p:cNvSpPr>
              <p:nvPr/>
            </p:nvSpPr>
            <p:spPr bwMode="auto">
              <a:xfrm>
                <a:off x="1294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7" name="Rectangle 8501"/>
              <p:cNvSpPr>
                <a:spLocks noChangeArrowheads="1"/>
              </p:cNvSpPr>
              <p:nvPr/>
            </p:nvSpPr>
            <p:spPr bwMode="auto">
              <a:xfrm>
                <a:off x="1294" y="198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448" name="Group 8703"/>
            <p:cNvGrpSpPr>
              <a:grpSpLocks/>
            </p:cNvGrpSpPr>
            <p:nvPr/>
          </p:nvGrpSpPr>
          <p:grpSpPr bwMode="auto">
            <a:xfrm>
              <a:off x="2601233" y="4413869"/>
              <a:ext cx="292071" cy="231199"/>
              <a:chOff x="1294" y="1815"/>
              <a:chExt cx="210" cy="259"/>
            </a:xfrm>
          </p:grpSpPr>
          <p:sp>
            <p:nvSpPr>
              <p:cNvPr id="3449" name="Rectangle 8503"/>
              <p:cNvSpPr>
                <a:spLocks noChangeArrowheads="1"/>
              </p:cNvSpPr>
              <p:nvPr/>
            </p:nvSpPr>
            <p:spPr bwMode="auto">
              <a:xfrm>
                <a:off x="1294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0" name="Rectangle 8504"/>
              <p:cNvSpPr>
                <a:spLocks noChangeArrowheads="1"/>
              </p:cNvSpPr>
              <p:nvPr/>
            </p:nvSpPr>
            <p:spPr bwMode="auto">
              <a:xfrm>
                <a:off x="1296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1" name="Rectangle 8505"/>
              <p:cNvSpPr>
                <a:spLocks noChangeArrowheads="1"/>
              </p:cNvSpPr>
              <p:nvPr/>
            </p:nvSpPr>
            <p:spPr bwMode="auto">
              <a:xfrm>
                <a:off x="1296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2" name="Rectangle 8506"/>
              <p:cNvSpPr>
                <a:spLocks noChangeArrowheads="1"/>
              </p:cNvSpPr>
              <p:nvPr/>
            </p:nvSpPr>
            <p:spPr bwMode="auto">
              <a:xfrm>
                <a:off x="1299" y="197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3" name="Rectangle 8507"/>
              <p:cNvSpPr>
                <a:spLocks noChangeArrowheads="1"/>
              </p:cNvSpPr>
              <p:nvPr/>
            </p:nvSpPr>
            <p:spPr bwMode="auto">
              <a:xfrm>
                <a:off x="1299" y="197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4" name="Rectangle 8508"/>
              <p:cNvSpPr>
                <a:spLocks noChangeArrowheads="1"/>
              </p:cNvSpPr>
              <p:nvPr/>
            </p:nvSpPr>
            <p:spPr bwMode="auto">
              <a:xfrm>
                <a:off x="1301" y="19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5" name="Rectangle 8509"/>
              <p:cNvSpPr>
                <a:spLocks noChangeArrowheads="1"/>
              </p:cNvSpPr>
              <p:nvPr/>
            </p:nvSpPr>
            <p:spPr bwMode="auto">
              <a:xfrm>
                <a:off x="1301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6" name="Rectangle 8510"/>
              <p:cNvSpPr>
                <a:spLocks noChangeArrowheads="1"/>
              </p:cNvSpPr>
              <p:nvPr/>
            </p:nvSpPr>
            <p:spPr bwMode="auto">
              <a:xfrm>
                <a:off x="1301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7" name="Rectangle 8511"/>
              <p:cNvSpPr>
                <a:spLocks noChangeArrowheads="1"/>
              </p:cNvSpPr>
              <p:nvPr/>
            </p:nvSpPr>
            <p:spPr bwMode="auto">
              <a:xfrm>
                <a:off x="1303" y="19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8" name="Rectangle 8512"/>
              <p:cNvSpPr>
                <a:spLocks noChangeArrowheads="1"/>
              </p:cNvSpPr>
              <p:nvPr/>
            </p:nvSpPr>
            <p:spPr bwMode="auto">
              <a:xfrm>
                <a:off x="1303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9" name="Rectangle 8513"/>
              <p:cNvSpPr>
                <a:spLocks noChangeArrowheads="1"/>
              </p:cNvSpPr>
              <p:nvPr/>
            </p:nvSpPr>
            <p:spPr bwMode="auto">
              <a:xfrm>
                <a:off x="1306" y="19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0" name="Rectangle 8514"/>
              <p:cNvSpPr>
                <a:spLocks noChangeArrowheads="1"/>
              </p:cNvSpPr>
              <p:nvPr/>
            </p:nvSpPr>
            <p:spPr bwMode="auto">
              <a:xfrm>
                <a:off x="1306" y="196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1" name="Rectangle 8515"/>
              <p:cNvSpPr>
                <a:spLocks noChangeArrowheads="1"/>
              </p:cNvSpPr>
              <p:nvPr/>
            </p:nvSpPr>
            <p:spPr bwMode="auto">
              <a:xfrm>
                <a:off x="1308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2" name="Rectangle 8516"/>
              <p:cNvSpPr>
                <a:spLocks noChangeArrowheads="1"/>
              </p:cNvSpPr>
              <p:nvPr/>
            </p:nvSpPr>
            <p:spPr bwMode="auto">
              <a:xfrm>
                <a:off x="1308" y="196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3" name="Rectangle 8517"/>
              <p:cNvSpPr>
                <a:spLocks noChangeArrowheads="1"/>
              </p:cNvSpPr>
              <p:nvPr/>
            </p:nvSpPr>
            <p:spPr bwMode="auto">
              <a:xfrm>
                <a:off x="1308" y="19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4" name="Rectangle 8518"/>
              <p:cNvSpPr>
                <a:spLocks noChangeArrowheads="1"/>
              </p:cNvSpPr>
              <p:nvPr/>
            </p:nvSpPr>
            <p:spPr bwMode="auto">
              <a:xfrm>
                <a:off x="1311" y="19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5" name="Rectangle 8519"/>
              <p:cNvSpPr>
                <a:spLocks noChangeArrowheads="1"/>
              </p:cNvSpPr>
              <p:nvPr/>
            </p:nvSpPr>
            <p:spPr bwMode="auto">
              <a:xfrm>
                <a:off x="1311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6" name="Rectangle 8520"/>
              <p:cNvSpPr>
                <a:spLocks noChangeArrowheads="1"/>
              </p:cNvSpPr>
              <p:nvPr/>
            </p:nvSpPr>
            <p:spPr bwMode="auto">
              <a:xfrm>
                <a:off x="1313" y="195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7" name="Rectangle 8521"/>
              <p:cNvSpPr>
                <a:spLocks noChangeArrowheads="1"/>
              </p:cNvSpPr>
              <p:nvPr/>
            </p:nvSpPr>
            <p:spPr bwMode="auto">
              <a:xfrm>
                <a:off x="1313" y="195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8" name="Rectangle 8522"/>
              <p:cNvSpPr>
                <a:spLocks noChangeArrowheads="1"/>
              </p:cNvSpPr>
              <p:nvPr/>
            </p:nvSpPr>
            <p:spPr bwMode="auto">
              <a:xfrm>
                <a:off x="1313" y="194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9" name="Rectangle 8523"/>
              <p:cNvSpPr>
                <a:spLocks noChangeArrowheads="1"/>
              </p:cNvSpPr>
              <p:nvPr/>
            </p:nvSpPr>
            <p:spPr bwMode="auto">
              <a:xfrm>
                <a:off x="1316" y="198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0" name="Rectangle 8524"/>
              <p:cNvSpPr>
                <a:spLocks noChangeArrowheads="1"/>
              </p:cNvSpPr>
              <p:nvPr/>
            </p:nvSpPr>
            <p:spPr bwMode="auto">
              <a:xfrm>
                <a:off x="1316" y="197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1" name="Rectangle 8525"/>
              <p:cNvSpPr>
                <a:spLocks noChangeArrowheads="1"/>
              </p:cNvSpPr>
              <p:nvPr/>
            </p:nvSpPr>
            <p:spPr bwMode="auto">
              <a:xfrm>
                <a:off x="1318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2" name="Rectangle 8526"/>
              <p:cNvSpPr>
                <a:spLocks noChangeArrowheads="1"/>
              </p:cNvSpPr>
              <p:nvPr/>
            </p:nvSpPr>
            <p:spPr bwMode="auto">
              <a:xfrm>
                <a:off x="1318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3" name="Rectangle 8527"/>
              <p:cNvSpPr>
                <a:spLocks noChangeArrowheads="1"/>
              </p:cNvSpPr>
              <p:nvPr/>
            </p:nvSpPr>
            <p:spPr bwMode="auto">
              <a:xfrm>
                <a:off x="1320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4" name="Rectangle 8528"/>
              <p:cNvSpPr>
                <a:spLocks noChangeArrowheads="1"/>
              </p:cNvSpPr>
              <p:nvPr/>
            </p:nvSpPr>
            <p:spPr bwMode="auto">
              <a:xfrm>
                <a:off x="1320" y="19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5" name="Rectangle 8529"/>
              <p:cNvSpPr>
                <a:spLocks noChangeArrowheads="1"/>
              </p:cNvSpPr>
              <p:nvPr/>
            </p:nvSpPr>
            <p:spPr bwMode="auto">
              <a:xfrm>
                <a:off x="1320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6" name="Rectangle 8530"/>
              <p:cNvSpPr>
                <a:spLocks noChangeArrowheads="1"/>
              </p:cNvSpPr>
              <p:nvPr/>
            </p:nvSpPr>
            <p:spPr bwMode="auto">
              <a:xfrm>
                <a:off x="1323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7" name="Rectangle 8531"/>
              <p:cNvSpPr>
                <a:spLocks noChangeArrowheads="1"/>
              </p:cNvSpPr>
              <p:nvPr/>
            </p:nvSpPr>
            <p:spPr bwMode="auto">
              <a:xfrm>
                <a:off x="1323" y="20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8" name="Rectangle 8532"/>
              <p:cNvSpPr>
                <a:spLocks noChangeArrowheads="1"/>
              </p:cNvSpPr>
              <p:nvPr/>
            </p:nvSpPr>
            <p:spPr bwMode="auto">
              <a:xfrm>
                <a:off x="1325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9" name="Rectangle 8533"/>
              <p:cNvSpPr>
                <a:spLocks noChangeArrowheads="1"/>
              </p:cNvSpPr>
              <p:nvPr/>
            </p:nvSpPr>
            <p:spPr bwMode="auto">
              <a:xfrm>
                <a:off x="1325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0" name="Rectangle 8534"/>
              <p:cNvSpPr>
                <a:spLocks noChangeArrowheads="1"/>
              </p:cNvSpPr>
              <p:nvPr/>
            </p:nvSpPr>
            <p:spPr bwMode="auto">
              <a:xfrm>
                <a:off x="1328" y="203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1" name="Rectangle 8535"/>
              <p:cNvSpPr>
                <a:spLocks noChangeArrowheads="1"/>
              </p:cNvSpPr>
              <p:nvPr/>
            </p:nvSpPr>
            <p:spPr bwMode="auto">
              <a:xfrm>
                <a:off x="1328" y="201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2" name="Rectangle 8536"/>
              <p:cNvSpPr>
                <a:spLocks noChangeArrowheads="1"/>
              </p:cNvSpPr>
              <p:nvPr/>
            </p:nvSpPr>
            <p:spPr bwMode="auto">
              <a:xfrm>
                <a:off x="1328" y="2016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3" name="Rectangle 8537"/>
              <p:cNvSpPr>
                <a:spLocks noChangeArrowheads="1"/>
              </p:cNvSpPr>
              <p:nvPr/>
            </p:nvSpPr>
            <p:spPr bwMode="auto">
              <a:xfrm>
                <a:off x="1330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4" name="Rectangle 8538"/>
              <p:cNvSpPr>
                <a:spLocks noChangeArrowheads="1"/>
              </p:cNvSpPr>
              <p:nvPr/>
            </p:nvSpPr>
            <p:spPr bwMode="auto">
              <a:xfrm>
                <a:off x="1330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5" name="Rectangle 8539"/>
              <p:cNvSpPr>
                <a:spLocks noChangeArrowheads="1"/>
              </p:cNvSpPr>
              <p:nvPr/>
            </p:nvSpPr>
            <p:spPr bwMode="auto">
              <a:xfrm>
                <a:off x="1332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6" name="Rectangle 8540"/>
              <p:cNvSpPr>
                <a:spLocks noChangeArrowheads="1"/>
              </p:cNvSpPr>
              <p:nvPr/>
            </p:nvSpPr>
            <p:spPr bwMode="auto">
              <a:xfrm>
                <a:off x="1332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7" name="Rectangle 8541"/>
              <p:cNvSpPr>
                <a:spLocks noChangeArrowheads="1"/>
              </p:cNvSpPr>
              <p:nvPr/>
            </p:nvSpPr>
            <p:spPr bwMode="auto">
              <a:xfrm>
                <a:off x="1335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8" name="Rectangle 8542"/>
              <p:cNvSpPr>
                <a:spLocks noChangeArrowheads="1"/>
              </p:cNvSpPr>
              <p:nvPr/>
            </p:nvSpPr>
            <p:spPr bwMode="auto">
              <a:xfrm>
                <a:off x="1335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9" name="Rectangle 8543"/>
              <p:cNvSpPr>
                <a:spLocks noChangeArrowheads="1"/>
              </p:cNvSpPr>
              <p:nvPr/>
            </p:nvSpPr>
            <p:spPr bwMode="auto">
              <a:xfrm>
                <a:off x="1335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0" name="Rectangle 8544"/>
              <p:cNvSpPr>
                <a:spLocks noChangeArrowheads="1"/>
              </p:cNvSpPr>
              <p:nvPr/>
            </p:nvSpPr>
            <p:spPr bwMode="auto">
              <a:xfrm>
                <a:off x="1337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1" name="Rectangle 8545"/>
              <p:cNvSpPr>
                <a:spLocks noChangeArrowheads="1"/>
              </p:cNvSpPr>
              <p:nvPr/>
            </p:nvSpPr>
            <p:spPr bwMode="auto">
              <a:xfrm>
                <a:off x="1337" y="206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2" name="Rectangle 8546"/>
              <p:cNvSpPr>
                <a:spLocks noChangeArrowheads="1"/>
              </p:cNvSpPr>
              <p:nvPr/>
            </p:nvSpPr>
            <p:spPr bwMode="auto">
              <a:xfrm>
                <a:off x="1340" y="203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3" name="Rectangle 8547"/>
              <p:cNvSpPr>
                <a:spLocks noChangeArrowheads="1"/>
              </p:cNvSpPr>
              <p:nvPr/>
            </p:nvSpPr>
            <p:spPr bwMode="auto">
              <a:xfrm>
                <a:off x="1340" y="202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4" name="Rectangle 8548"/>
              <p:cNvSpPr>
                <a:spLocks noChangeArrowheads="1"/>
              </p:cNvSpPr>
              <p:nvPr/>
            </p:nvSpPr>
            <p:spPr bwMode="auto">
              <a:xfrm>
                <a:off x="1342" y="202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5" name="Rectangle 8549"/>
              <p:cNvSpPr>
                <a:spLocks noChangeArrowheads="1"/>
              </p:cNvSpPr>
              <p:nvPr/>
            </p:nvSpPr>
            <p:spPr bwMode="auto">
              <a:xfrm>
                <a:off x="1342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6" name="Rectangle 8550"/>
              <p:cNvSpPr>
                <a:spLocks noChangeArrowheads="1"/>
              </p:cNvSpPr>
              <p:nvPr/>
            </p:nvSpPr>
            <p:spPr bwMode="auto">
              <a:xfrm>
                <a:off x="1342" y="200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7" name="Rectangle 8551"/>
              <p:cNvSpPr>
                <a:spLocks noChangeArrowheads="1"/>
              </p:cNvSpPr>
              <p:nvPr/>
            </p:nvSpPr>
            <p:spPr bwMode="auto">
              <a:xfrm>
                <a:off x="1344" y="20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8" name="Rectangle 8552"/>
              <p:cNvSpPr>
                <a:spLocks noChangeArrowheads="1"/>
              </p:cNvSpPr>
              <p:nvPr/>
            </p:nvSpPr>
            <p:spPr bwMode="auto">
              <a:xfrm>
                <a:off x="1344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9" name="Rectangle 8553"/>
              <p:cNvSpPr>
                <a:spLocks noChangeArrowheads="1"/>
              </p:cNvSpPr>
              <p:nvPr/>
            </p:nvSpPr>
            <p:spPr bwMode="auto">
              <a:xfrm>
                <a:off x="1347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0" name="Rectangle 8554"/>
              <p:cNvSpPr>
                <a:spLocks noChangeArrowheads="1"/>
              </p:cNvSpPr>
              <p:nvPr/>
            </p:nvSpPr>
            <p:spPr bwMode="auto">
              <a:xfrm>
                <a:off x="1347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1" name="Rectangle 8555"/>
              <p:cNvSpPr>
                <a:spLocks noChangeArrowheads="1"/>
              </p:cNvSpPr>
              <p:nvPr/>
            </p:nvSpPr>
            <p:spPr bwMode="auto">
              <a:xfrm>
                <a:off x="1347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2" name="Rectangle 8556"/>
              <p:cNvSpPr>
                <a:spLocks noChangeArrowheads="1"/>
              </p:cNvSpPr>
              <p:nvPr/>
            </p:nvSpPr>
            <p:spPr bwMode="auto">
              <a:xfrm>
                <a:off x="1349" y="20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3" name="Rectangle 8557"/>
              <p:cNvSpPr>
                <a:spLocks noChangeArrowheads="1"/>
              </p:cNvSpPr>
              <p:nvPr/>
            </p:nvSpPr>
            <p:spPr bwMode="auto">
              <a:xfrm>
                <a:off x="1349" y="19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4" name="Rectangle 8558"/>
              <p:cNvSpPr>
                <a:spLocks noChangeArrowheads="1"/>
              </p:cNvSpPr>
              <p:nvPr/>
            </p:nvSpPr>
            <p:spPr bwMode="auto">
              <a:xfrm>
                <a:off x="1352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5" name="Rectangle 8559"/>
              <p:cNvSpPr>
                <a:spLocks noChangeArrowheads="1"/>
              </p:cNvSpPr>
              <p:nvPr/>
            </p:nvSpPr>
            <p:spPr bwMode="auto">
              <a:xfrm>
                <a:off x="1352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6" name="Rectangle 8560"/>
              <p:cNvSpPr>
                <a:spLocks noChangeArrowheads="1"/>
              </p:cNvSpPr>
              <p:nvPr/>
            </p:nvSpPr>
            <p:spPr bwMode="auto">
              <a:xfrm>
                <a:off x="1354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7" name="Rectangle 8561"/>
              <p:cNvSpPr>
                <a:spLocks noChangeArrowheads="1"/>
              </p:cNvSpPr>
              <p:nvPr/>
            </p:nvSpPr>
            <p:spPr bwMode="auto">
              <a:xfrm>
                <a:off x="1354" y="197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8" name="Rectangle 8562"/>
              <p:cNvSpPr>
                <a:spLocks noChangeArrowheads="1"/>
              </p:cNvSpPr>
              <p:nvPr/>
            </p:nvSpPr>
            <p:spPr bwMode="auto">
              <a:xfrm>
                <a:off x="1354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9" name="Rectangle 8563"/>
              <p:cNvSpPr>
                <a:spLocks noChangeArrowheads="1"/>
              </p:cNvSpPr>
              <p:nvPr/>
            </p:nvSpPr>
            <p:spPr bwMode="auto">
              <a:xfrm>
                <a:off x="1357" y="198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0" name="Rectangle 8564"/>
              <p:cNvSpPr>
                <a:spLocks noChangeArrowheads="1"/>
              </p:cNvSpPr>
              <p:nvPr/>
            </p:nvSpPr>
            <p:spPr bwMode="auto">
              <a:xfrm>
                <a:off x="1357" y="197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1" name="Rectangle 8565"/>
              <p:cNvSpPr>
                <a:spLocks noChangeArrowheads="1"/>
              </p:cNvSpPr>
              <p:nvPr/>
            </p:nvSpPr>
            <p:spPr bwMode="auto">
              <a:xfrm>
                <a:off x="1359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2" name="Rectangle 8566"/>
              <p:cNvSpPr>
                <a:spLocks noChangeArrowheads="1"/>
              </p:cNvSpPr>
              <p:nvPr/>
            </p:nvSpPr>
            <p:spPr bwMode="auto">
              <a:xfrm>
                <a:off x="1359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3" name="Rectangle 8567"/>
              <p:cNvSpPr>
                <a:spLocks noChangeArrowheads="1"/>
              </p:cNvSpPr>
              <p:nvPr/>
            </p:nvSpPr>
            <p:spPr bwMode="auto">
              <a:xfrm>
                <a:off x="1361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4" name="Rectangle 8568"/>
              <p:cNvSpPr>
                <a:spLocks noChangeArrowheads="1"/>
              </p:cNvSpPr>
              <p:nvPr/>
            </p:nvSpPr>
            <p:spPr bwMode="auto">
              <a:xfrm>
                <a:off x="1361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5" name="Rectangle 8569"/>
              <p:cNvSpPr>
                <a:spLocks noChangeArrowheads="1"/>
              </p:cNvSpPr>
              <p:nvPr/>
            </p:nvSpPr>
            <p:spPr bwMode="auto">
              <a:xfrm>
                <a:off x="1361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6" name="Rectangle 8570"/>
              <p:cNvSpPr>
                <a:spLocks noChangeArrowheads="1"/>
              </p:cNvSpPr>
              <p:nvPr/>
            </p:nvSpPr>
            <p:spPr bwMode="auto">
              <a:xfrm>
                <a:off x="1364" y="19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7" name="Rectangle 8571"/>
              <p:cNvSpPr>
                <a:spLocks noChangeArrowheads="1"/>
              </p:cNvSpPr>
              <p:nvPr/>
            </p:nvSpPr>
            <p:spPr bwMode="auto">
              <a:xfrm>
                <a:off x="1364" y="19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8" name="Rectangle 8572"/>
              <p:cNvSpPr>
                <a:spLocks noChangeArrowheads="1"/>
              </p:cNvSpPr>
              <p:nvPr/>
            </p:nvSpPr>
            <p:spPr bwMode="auto">
              <a:xfrm>
                <a:off x="1366" y="194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9" name="Rectangle 8573"/>
              <p:cNvSpPr>
                <a:spLocks noChangeArrowheads="1"/>
              </p:cNvSpPr>
              <p:nvPr/>
            </p:nvSpPr>
            <p:spPr bwMode="auto">
              <a:xfrm>
                <a:off x="1366" y="194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0" name="Rectangle 8574"/>
              <p:cNvSpPr>
                <a:spLocks noChangeArrowheads="1"/>
              </p:cNvSpPr>
              <p:nvPr/>
            </p:nvSpPr>
            <p:spPr bwMode="auto">
              <a:xfrm>
                <a:off x="1369" y="194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1" name="Rectangle 8575"/>
              <p:cNvSpPr>
                <a:spLocks noChangeArrowheads="1"/>
              </p:cNvSpPr>
              <p:nvPr/>
            </p:nvSpPr>
            <p:spPr bwMode="auto">
              <a:xfrm>
                <a:off x="1369" y="196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2" name="Rectangle 8576"/>
              <p:cNvSpPr>
                <a:spLocks noChangeArrowheads="1"/>
              </p:cNvSpPr>
              <p:nvPr/>
            </p:nvSpPr>
            <p:spPr bwMode="auto">
              <a:xfrm>
                <a:off x="1369" y="1963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3" name="Rectangle 8577"/>
              <p:cNvSpPr>
                <a:spLocks noChangeArrowheads="1"/>
              </p:cNvSpPr>
              <p:nvPr/>
            </p:nvSpPr>
            <p:spPr bwMode="auto">
              <a:xfrm>
                <a:off x="1371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4" name="Rectangle 8578"/>
              <p:cNvSpPr>
                <a:spLocks noChangeArrowheads="1"/>
              </p:cNvSpPr>
              <p:nvPr/>
            </p:nvSpPr>
            <p:spPr bwMode="auto">
              <a:xfrm>
                <a:off x="1371" y="194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5" name="Rectangle 8579"/>
              <p:cNvSpPr>
                <a:spLocks noChangeArrowheads="1"/>
              </p:cNvSpPr>
              <p:nvPr/>
            </p:nvSpPr>
            <p:spPr bwMode="auto">
              <a:xfrm>
                <a:off x="1373" y="194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6" name="Rectangle 8580"/>
              <p:cNvSpPr>
                <a:spLocks noChangeArrowheads="1"/>
              </p:cNvSpPr>
              <p:nvPr/>
            </p:nvSpPr>
            <p:spPr bwMode="auto">
              <a:xfrm>
                <a:off x="1373" y="196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7" name="Rectangle 8581"/>
              <p:cNvSpPr>
                <a:spLocks noChangeArrowheads="1"/>
              </p:cNvSpPr>
              <p:nvPr/>
            </p:nvSpPr>
            <p:spPr bwMode="auto">
              <a:xfrm>
                <a:off x="1376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8" name="Rectangle 8582"/>
              <p:cNvSpPr>
                <a:spLocks noChangeArrowheads="1"/>
              </p:cNvSpPr>
              <p:nvPr/>
            </p:nvSpPr>
            <p:spPr bwMode="auto">
              <a:xfrm>
                <a:off x="1376" y="198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9" name="Rectangle 8583"/>
              <p:cNvSpPr>
                <a:spLocks noChangeArrowheads="1"/>
              </p:cNvSpPr>
              <p:nvPr/>
            </p:nvSpPr>
            <p:spPr bwMode="auto">
              <a:xfrm>
                <a:off x="1376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0" name="Rectangle 8584"/>
              <p:cNvSpPr>
                <a:spLocks noChangeArrowheads="1"/>
              </p:cNvSpPr>
              <p:nvPr/>
            </p:nvSpPr>
            <p:spPr bwMode="auto">
              <a:xfrm>
                <a:off x="1378" y="196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1" name="Rectangle 8585"/>
              <p:cNvSpPr>
                <a:spLocks noChangeArrowheads="1"/>
              </p:cNvSpPr>
              <p:nvPr/>
            </p:nvSpPr>
            <p:spPr bwMode="auto">
              <a:xfrm>
                <a:off x="1378" y="196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2" name="Rectangle 8586"/>
              <p:cNvSpPr>
                <a:spLocks noChangeArrowheads="1"/>
              </p:cNvSpPr>
              <p:nvPr/>
            </p:nvSpPr>
            <p:spPr bwMode="auto">
              <a:xfrm>
                <a:off x="1381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3" name="Rectangle 8587"/>
              <p:cNvSpPr>
                <a:spLocks noChangeArrowheads="1"/>
              </p:cNvSpPr>
              <p:nvPr/>
            </p:nvSpPr>
            <p:spPr bwMode="auto">
              <a:xfrm>
                <a:off x="1381" y="19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4" name="Rectangle 8588"/>
              <p:cNvSpPr>
                <a:spLocks noChangeArrowheads="1"/>
              </p:cNvSpPr>
              <p:nvPr/>
            </p:nvSpPr>
            <p:spPr bwMode="auto">
              <a:xfrm>
                <a:off x="1383" y="196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5" name="Rectangle 8589"/>
              <p:cNvSpPr>
                <a:spLocks noChangeArrowheads="1"/>
              </p:cNvSpPr>
              <p:nvPr/>
            </p:nvSpPr>
            <p:spPr bwMode="auto">
              <a:xfrm>
                <a:off x="1383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6" name="Rectangle 8590"/>
              <p:cNvSpPr>
                <a:spLocks noChangeArrowheads="1"/>
              </p:cNvSpPr>
              <p:nvPr/>
            </p:nvSpPr>
            <p:spPr bwMode="auto">
              <a:xfrm>
                <a:off x="1383" y="198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7" name="Rectangle 8591"/>
              <p:cNvSpPr>
                <a:spLocks noChangeArrowheads="1"/>
              </p:cNvSpPr>
              <p:nvPr/>
            </p:nvSpPr>
            <p:spPr bwMode="auto">
              <a:xfrm>
                <a:off x="1386" y="198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8" name="Rectangle 8592"/>
              <p:cNvSpPr>
                <a:spLocks noChangeArrowheads="1"/>
              </p:cNvSpPr>
              <p:nvPr/>
            </p:nvSpPr>
            <p:spPr bwMode="auto">
              <a:xfrm>
                <a:off x="1386" y="199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9" name="Rectangle 8593"/>
              <p:cNvSpPr>
                <a:spLocks noChangeArrowheads="1"/>
              </p:cNvSpPr>
              <p:nvPr/>
            </p:nvSpPr>
            <p:spPr bwMode="auto">
              <a:xfrm>
                <a:off x="1388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0" name="Rectangle 8594"/>
              <p:cNvSpPr>
                <a:spLocks noChangeArrowheads="1"/>
              </p:cNvSpPr>
              <p:nvPr/>
            </p:nvSpPr>
            <p:spPr bwMode="auto">
              <a:xfrm>
                <a:off x="1388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1" name="Rectangle 8595"/>
              <p:cNvSpPr>
                <a:spLocks noChangeArrowheads="1"/>
              </p:cNvSpPr>
              <p:nvPr/>
            </p:nvSpPr>
            <p:spPr bwMode="auto">
              <a:xfrm>
                <a:off x="1388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2" name="Rectangle 8596"/>
              <p:cNvSpPr>
                <a:spLocks noChangeArrowheads="1"/>
              </p:cNvSpPr>
              <p:nvPr/>
            </p:nvSpPr>
            <p:spPr bwMode="auto">
              <a:xfrm>
                <a:off x="1390" y="200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3" name="Rectangle 8597"/>
              <p:cNvSpPr>
                <a:spLocks noChangeArrowheads="1"/>
              </p:cNvSpPr>
              <p:nvPr/>
            </p:nvSpPr>
            <p:spPr bwMode="auto">
              <a:xfrm>
                <a:off x="1390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4" name="Rectangle 8598"/>
              <p:cNvSpPr>
                <a:spLocks noChangeArrowheads="1"/>
              </p:cNvSpPr>
              <p:nvPr/>
            </p:nvSpPr>
            <p:spPr bwMode="auto">
              <a:xfrm>
                <a:off x="1393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5" name="Rectangle 8599"/>
              <p:cNvSpPr>
                <a:spLocks noChangeArrowheads="1"/>
              </p:cNvSpPr>
              <p:nvPr/>
            </p:nvSpPr>
            <p:spPr bwMode="auto">
              <a:xfrm>
                <a:off x="1393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6" name="Rectangle 8600"/>
              <p:cNvSpPr>
                <a:spLocks noChangeArrowheads="1"/>
              </p:cNvSpPr>
              <p:nvPr/>
            </p:nvSpPr>
            <p:spPr bwMode="auto">
              <a:xfrm>
                <a:off x="1395" y="19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7" name="Rectangle 8601"/>
              <p:cNvSpPr>
                <a:spLocks noChangeArrowheads="1"/>
              </p:cNvSpPr>
              <p:nvPr/>
            </p:nvSpPr>
            <p:spPr bwMode="auto">
              <a:xfrm>
                <a:off x="1395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8" name="Rectangle 8602"/>
              <p:cNvSpPr>
                <a:spLocks noChangeArrowheads="1"/>
              </p:cNvSpPr>
              <p:nvPr/>
            </p:nvSpPr>
            <p:spPr bwMode="auto">
              <a:xfrm>
                <a:off x="1395" y="197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9" name="Rectangle 8603"/>
              <p:cNvSpPr>
                <a:spLocks noChangeArrowheads="1"/>
              </p:cNvSpPr>
              <p:nvPr/>
            </p:nvSpPr>
            <p:spPr bwMode="auto">
              <a:xfrm>
                <a:off x="1398" y="1987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0" name="Rectangle 8604"/>
              <p:cNvSpPr>
                <a:spLocks noChangeArrowheads="1"/>
              </p:cNvSpPr>
              <p:nvPr/>
            </p:nvSpPr>
            <p:spPr bwMode="auto">
              <a:xfrm>
                <a:off x="1398" y="198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1" name="Rectangle 8605"/>
              <p:cNvSpPr>
                <a:spLocks noChangeArrowheads="1"/>
              </p:cNvSpPr>
              <p:nvPr/>
            </p:nvSpPr>
            <p:spPr bwMode="auto">
              <a:xfrm>
                <a:off x="1400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2" name="Rectangle 8606"/>
              <p:cNvSpPr>
                <a:spLocks noChangeArrowheads="1"/>
              </p:cNvSpPr>
              <p:nvPr/>
            </p:nvSpPr>
            <p:spPr bwMode="auto">
              <a:xfrm>
                <a:off x="1400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3" name="Rectangle 8607"/>
              <p:cNvSpPr>
                <a:spLocks noChangeArrowheads="1"/>
              </p:cNvSpPr>
              <p:nvPr/>
            </p:nvSpPr>
            <p:spPr bwMode="auto">
              <a:xfrm>
                <a:off x="1402" y="194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4" name="Rectangle 8608"/>
              <p:cNvSpPr>
                <a:spLocks noChangeArrowheads="1"/>
              </p:cNvSpPr>
              <p:nvPr/>
            </p:nvSpPr>
            <p:spPr bwMode="auto">
              <a:xfrm>
                <a:off x="1402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5" name="Rectangle 8609"/>
              <p:cNvSpPr>
                <a:spLocks noChangeArrowheads="1"/>
              </p:cNvSpPr>
              <p:nvPr/>
            </p:nvSpPr>
            <p:spPr bwMode="auto">
              <a:xfrm>
                <a:off x="1402" y="198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6" name="Rectangle 8610"/>
              <p:cNvSpPr>
                <a:spLocks noChangeArrowheads="1"/>
              </p:cNvSpPr>
              <p:nvPr/>
            </p:nvSpPr>
            <p:spPr bwMode="auto">
              <a:xfrm>
                <a:off x="1405" y="196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7" name="Rectangle 8611"/>
              <p:cNvSpPr>
                <a:spLocks noChangeArrowheads="1"/>
              </p:cNvSpPr>
              <p:nvPr/>
            </p:nvSpPr>
            <p:spPr bwMode="auto">
              <a:xfrm>
                <a:off x="1405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8" name="Rectangle 8612"/>
              <p:cNvSpPr>
                <a:spLocks noChangeArrowheads="1"/>
              </p:cNvSpPr>
              <p:nvPr/>
            </p:nvSpPr>
            <p:spPr bwMode="auto">
              <a:xfrm>
                <a:off x="1407" y="19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9" name="Rectangle 8613"/>
              <p:cNvSpPr>
                <a:spLocks noChangeArrowheads="1"/>
              </p:cNvSpPr>
              <p:nvPr/>
            </p:nvSpPr>
            <p:spPr bwMode="auto">
              <a:xfrm>
                <a:off x="1407" y="19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0" name="Rectangle 8614"/>
              <p:cNvSpPr>
                <a:spLocks noChangeArrowheads="1"/>
              </p:cNvSpPr>
              <p:nvPr/>
            </p:nvSpPr>
            <p:spPr bwMode="auto">
              <a:xfrm>
                <a:off x="1410" y="197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1" name="Rectangle 8615"/>
              <p:cNvSpPr>
                <a:spLocks noChangeArrowheads="1"/>
              </p:cNvSpPr>
              <p:nvPr/>
            </p:nvSpPr>
            <p:spPr bwMode="auto">
              <a:xfrm>
                <a:off x="1410" y="197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2" name="Rectangle 8616"/>
              <p:cNvSpPr>
                <a:spLocks noChangeArrowheads="1"/>
              </p:cNvSpPr>
              <p:nvPr/>
            </p:nvSpPr>
            <p:spPr bwMode="auto">
              <a:xfrm>
                <a:off x="1410" y="195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3" name="Rectangle 8617"/>
              <p:cNvSpPr>
                <a:spLocks noChangeArrowheads="1"/>
              </p:cNvSpPr>
              <p:nvPr/>
            </p:nvSpPr>
            <p:spPr bwMode="auto">
              <a:xfrm>
                <a:off x="1412" y="194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4" name="Rectangle 8618"/>
              <p:cNvSpPr>
                <a:spLocks noChangeArrowheads="1"/>
              </p:cNvSpPr>
              <p:nvPr/>
            </p:nvSpPr>
            <p:spPr bwMode="auto">
              <a:xfrm>
                <a:off x="1412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5" name="Rectangle 8619"/>
              <p:cNvSpPr>
                <a:spLocks noChangeArrowheads="1"/>
              </p:cNvSpPr>
              <p:nvPr/>
            </p:nvSpPr>
            <p:spPr bwMode="auto">
              <a:xfrm>
                <a:off x="1414" y="194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6" name="Rectangle 8620"/>
              <p:cNvSpPr>
                <a:spLocks noChangeArrowheads="1"/>
              </p:cNvSpPr>
              <p:nvPr/>
            </p:nvSpPr>
            <p:spPr bwMode="auto">
              <a:xfrm>
                <a:off x="1414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7" name="Rectangle 8621"/>
              <p:cNvSpPr>
                <a:spLocks noChangeArrowheads="1"/>
              </p:cNvSpPr>
              <p:nvPr/>
            </p:nvSpPr>
            <p:spPr bwMode="auto">
              <a:xfrm>
                <a:off x="1417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8" name="Rectangle 8622"/>
              <p:cNvSpPr>
                <a:spLocks noChangeArrowheads="1"/>
              </p:cNvSpPr>
              <p:nvPr/>
            </p:nvSpPr>
            <p:spPr bwMode="auto">
              <a:xfrm>
                <a:off x="1417" y="195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9" name="Rectangle 8623"/>
              <p:cNvSpPr>
                <a:spLocks noChangeArrowheads="1"/>
              </p:cNvSpPr>
              <p:nvPr/>
            </p:nvSpPr>
            <p:spPr bwMode="auto">
              <a:xfrm>
                <a:off x="1417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0" name="Rectangle 8624"/>
              <p:cNvSpPr>
                <a:spLocks noChangeArrowheads="1"/>
              </p:cNvSpPr>
              <p:nvPr/>
            </p:nvSpPr>
            <p:spPr bwMode="auto">
              <a:xfrm>
                <a:off x="1419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1" name="Rectangle 8625"/>
              <p:cNvSpPr>
                <a:spLocks noChangeArrowheads="1"/>
              </p:cNvSpPr>
              <p:nvPr/>
            </p:nvSpPr>
            <p:spPr bwMode="auto">
              <a:xfrm>
                <a:off x="1419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2" name="Rectangle 8626"/>
              <p:cNvSpPr>
                <a:spLocks noChangeArrowheads="1"/>
              </p:cNvSpPr>
              <p:nvPr/>
            </p:nvSpPr>
            <p:spPr bwMode="auto">
              <a:xfrm>
                <a:off x="1422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3" name="Rectangle 8627"/>
              <p:cNvSpPr>
                <a:spLocks noChangeArrowheads="1"/>
              </p:cNvSpPr>
              <p:nvPr/>
            </p:nvSpPr>
            <p:spPr bwMode="auto">
              <a:xfrm>
                <a:off x="1422" y="19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4" name="Rectangle 8628"/>
              <p:cNvSpPr>
                <a:spLocks noChangeArrowheads="1"/>
              </p:cNvSpPr>
              <p:nvPr/>
            </p:nvSpPr>
            <p:spPr bwMode="auto">
              <a:xfrm>
                <a:off x="1422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5" name="Rectangle 8629"/>
              <p:cNvSpPr>
                <a:spLocks noChangeArrowheads="1"/>
              </p:cNvSpPr>
              <p:nvPr/>
            </p:nvSpPr>
            <p:spPr bwMode="auto">
              <a:xfrm>
                <a:off x="1424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6" name="Rectangle 8630"/>
              <p:cNvSpPr>
                <a:spLocks noChangeArrowheads="1"/>
              </p:cNvSpPr>
              <p:nvPr/>
            </p:nvSpPr>
            <p:spPr bwMode="auto">
              <a:xfrm>
                <a:off x="1424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7" name="Rectangle 8631"/>
              <p:cNvSpPr>
                <a:spLocks noChangeArrowheads="1"/>
              </p:cNvSpPr>
              <p:nvPr/>
            </p:nvSpPr>
            <p:spPr bwMode="auto">
              <a:xfrm>
                <a:off x="1427" y="197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8" name="Rectangle 8632"/>
              <p:cNvSpPr>
                <a:spLocks noChangeArrowheads="1"/>
              </p:cNvSpPr>
              <p:nvPr/>
            </p:nvSpPr>
            <p:spPr bwMode="auto">
              <a:xfrm>
                <a:off x="1427" y="200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9" name="Rectangle 8633"/>
              <p:cNvSpPr>
                <a:spLocks noChangeArrowheads="1"/>
              </p:cNvSpPr>
              <p:nvPr/>
            </p:nvSpPr>
            <p:spPr bwMode="auto">
              <a:xfrm>
                <a:off x="1429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0" name="Rectangle 8634"/>
              <p:cNvSpPr>
                <a:spLocks noChangeArrowheads="1"/>
              </p:cNvSpPr>
              <p:nvPr/>
            </p:nvSpPr>
            <p:spPr bwMode="auto">
              <a:xfrm>
                <a:off x="1429" y="197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1" name="Rectangle 8635"/>
              <p:cNvSpPr>
                <a:spLocks noChangeArrowheads="1"/>
              </p:cNvSpPr>
              <p:nvPr/>
            </p:nvSpPr>
            <p:spPr bwMode="auto">
              <a:xfrm>
                <a:off x="1429" y="199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2" name="Rectangle 8636"/>
              <p:cNvSpPr>
                <a:spLocks noChangeArrowheads="1"/>
              </p:cNvSpPr>
              <p:nvPr/>
            </p:nvSpPr>
            <p:spPr bwMode="auto">
              <a:xfrm>
                <a:off x="1431" y="198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3" name="Rectangle 8637"/>
              <p:cNvSpPr>
                <a:spLocks noChangeArrowheads="1"/>
              </p:cNvSpPr>
              <p:nvPr/>
            </p:nvSpPr>
            <p:spPr bwMode="auto">
              <a:xfrm>
                <a:off x="1431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4" name="Rectangle 8638"/>
              <p:cNvSpPr>
                <a:spLocks noChangeArrowheads="1"/>
              </p:cNvSpPr>
              <p:nvPr/>
            </p:nvSpPr>
            <p:spPr bwMode="auto">
              <a:xfrm>
                <a:off x="1434" y="20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5" name="Rectangle 8639"/>
              <p:cNvSpPr>
                <a:spLocks noChangeArrowheads="1"/>
              </p:cNvSpPr>
              <p:nvPr/>
            </p:nvSpPr>
            <p:spPr bwMode="auto">
              <a:xfrm>
                <a:off x="1434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6" name="Rectangle 8640"/>
              <p:cNvSpPr>
                <a:spLocks noChangeArrowheads="1"/>
              </p:cNvSpPr>
              <p:nvPr/>
            </p:nvSpPr>
            <p:spPr bwMode="auto">
              <a:xfrm>
                <a:off x="1436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7" name="Rectangle 8641"/>
              <p:cNvSpPr>
                <a:spLocks noChangeArrowheads="1"/>
              </p:cNvSpPr>
              <p:nvPr/>
            </p:nvSpPr>
            <p:spPr bwMode="auto">
              <a:xfrm>
                <a:off x="1436" y="20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8" name="Rectangle 8642"/>
              <p:cNvSpPr>
                <a:spLocks noChangeArrowheads="1"/>
              </p:cNvSpPr>
              <p:nvPr/>
            </p:nvSpPr>
            <p:spPr bwMode="auto">
              <a:xfrm>
                <a:off x="1436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9" name="Rectangle 8643"/>
              <p:cNvSpPr>
                <a:spLocks noChangeArrowheads="1"/>
              </p:cNvSpPr>
              <p:nvPr/>
            </p:nvSpPr>
            <p:spPr bwMode="auto">
              <a:xfrm>
                <a:off x="1439" y="202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0" name="Rectangle 8644"/>
              <p:cNvSpPr>
                <a:spLocks noChangeArrowheads="1"/>
              </p:cNvSpPr>
              <p:nvPr/>
            </p:nvSpPr>
            <p:spPr bwMode="auto">
              <a:xfrm>
                <a:off x="1439" y="204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1" name="Rectangle 8645"/>
              <p:cNvSpPr>
                <a:spLocks noChangeArrowheads="1"/>
              </p:cNvSpPr>
              <p:nvPr/>
            </p:nvSpPr>
            <p:spPr bwMode="auto">
              <a:xfrm>
                <a:off x="1441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2" name="Rectangle 8646"/>
              <p:cNvSpPr>
                <a:spLocks noChangeArrowheads="1"/>
              </p:cNvSpPr>
              <p:nvPr/>
            </p:nvSpPr>
            <p:spPr bwMode="auto">
              <a:xfrm>
                <a:off x="1441" y="200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3" name="Rectangle 8647"/>
              <p:cNvSpPr>
                <a:spLocks noChangeArrowheads="1"/>
              </p:cNvSpPr>
              <p:nvPr/>
            </p:nvSpPr>
            <p:spPr bwMode="auto">
              <a:xfrm>
                <a:off x="1443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4" name="Rectangle 8648"/>
              <p:cNvSpPr>
                <a:spLocks noChangeArrowheads="1"/>
              </p:cNvSpPr>
              <p:nvPr/>
            </p:nvSpPr>
            <p:spPr bwMode="auto">
              <a:xfrm>
                <a:off x="1443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5" name="Rectangle 8649"/>
              <p:cNvSpPr>
                <a:spLocks noChangeArrowheads="1"/>
              </p:cNvSpPr>
              <p:nvPr/>
            </p:nvSpPr>
            <p:spPr bwMode="auto">
              <a:xfrm>
                <a:off x="1443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6" name="Rectangle 8650"/>
              <p:cNvSpPr>
                <a:spLocks noChangeArrowheads="1"/>
              </p:cNvSpPr>
              <p:nvPr/>
            </p:nvSpPr>
            <p:spPr bwMode="auto">
              <a:xfrm>
                <a:off x="1446" y="205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7" name="Rectangle 8651"/>
              <p:cNvSpPr>
                <a:spLocks noChangeArrowheads="1"/>
              </p:cNvSpPr>
              <p:nvPr/>
            </p:nvSpPr>
            <p:spPr bwMode="auto">
              <a:xfrm>
                <a:off x="1446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8" name="Rectangle 8652"/>
              <p:cNvSpPr>
                <a:spLocks noChangeArrowheads="1"/>
              </p:cNvSpPr>
              <p:nvPr/>
            </p:nvSpPr>
            <p:spPr bwMode="auto">
              <a:xfrm>
                <a:off x="1448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9" name="Rectangle 8653"/>
              <p:cNvSpPr>
                <a:spLocks noChangeArrowheads="1"/>
              </p:cNvSpPr>
              <p:nvPr/>
            </p:nvSpPr>
            <p:spPr bwMode="auto">
              <a:xfrm>
                <a:off x="1448" y="205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0" name="Rectangle 8654"/>
              <p:cNvSpPr>
                <a:spLocks noChangeArrowheads="1"/>
              </p:cNvSpPr>
              <p:nvPr/>
            </p:nvSpPr>
            <p:spPr bwMode="auto">
              <a:xfrm>
                <a:off x="1451" y="202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1" name="Rectangle 8655"/>
              <p:cNvSpPr>
                <a:spLocks noChangeArrowheads="1"/>
              </p:cNvSpPr>
              <p:nvPr/>
            </p:nvSpPr>
            <p:spPr bwMode="auto">
              <a:xfrm>
                <a:off x="1451" y="2016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2" name="Rectangle 8656"/>
              <p:cNvSpPr>
                <a:spLocks noChangeArrowheads="1"/>
              </p:cNvSpPr>
              <p:nvPr/>
            </p:nvSpPr>
            <p:spPr bwMode="auto">
              <a:xfrm>
                <a:off x="1451" y="205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3" name="Rectangle 8657"/>
              <p:cNvSpPr>
                <a:spLocks noChangeArrowheads="1"/>
              </p:cNvSpPr>
              <p:nvPr/>
            </p:nvSpPr>
            <p:spPr bwMode="auto">
              <a:xfrm>
                <a:off x="1453" y="19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4" name="Rectangle 8658"/>
              <p:cNvSpPr>
                <a:spLocks noChangeArrowheads="1"/>
              </p:cNvSpPr>
              <p:nvPr/>
            </p:nvSpPr>
            <p:spPr bwMode="auto">
              <a:xfrm>
                <a:off x="1453" y="20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5" name="Rectangle 8659"/>
              <p:cNvSpPr>
                <a:spLocks noChangeArrowheads="1"/>
              </p:cNvSpPr>
              <p:nvPr/>
            </p:nvSpPr>
            <p:spPr bwMode="auto">
              <a:xfrm>
                <a:off x="1455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6" name="Rectangle 8660"/>
              <p:cNvSpPr>
                <a:spLocks noChangeArrowheads="1"/>
              </p:cNvSpPr>
              <p:nvPr/>
            </p:nvSpPr>
            <p:spPr bwMode="auto">
              <a:xfrm>
                <a:off x="1455" y="201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7" name="Rectangle 8661"/>
              <p:cNvSpPr>
                <a:spLocks noChangeArrowheads="1"/>
              </p:cNvSpPr>
              <p:nvPr/>
            </p:nvSpPr>
            <p:spPr bwMode="auto">
              <a:xfrm>
                <a:off x="1455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8" name="Rectangle 8662"/>
              <p:cNvSpPr>
                <a:spLocks noChangeArrowheads="1"/>
              </p:cNvSpPr>
              <p:nvPr/>
            </p:nvSpPr>
            <p:spPr bwMode="auto">
              <a:xfrm>
                <a:off x="1458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9" name="Rectangle 8663"/>
              <p:cNvSpPr>
                <a:spLocks noChangeArrowheads="1"/>
              </p:cNvSpPr>
              <p:nvPr/>
            </p:nvSpPr>
            <p:spPr bwMode="auto">
              <a:xfrm>
                <a:off x="1458" y="20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0" name="Rectangle 8664"/>
              <p:cNvSpPr>
                <a:spLocks noChangeArrowheads="1"/>
              </p:cNvSpPr>
              <p:nvPr/>
            </p:nvSpPr>
            <p:spPr bwMode="auto">
              <a:xfrm>
                <a:off x="1460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1" name="Rectangle 8665"/>
              <p:cNvSpPr>
                <a:spLocks noChangeArrowheads="1"/>
              </p:cNvSpPr>
              <p:nvPr/>
            </p:nvSpPr>
            <p:spPr bwMode="auto">
              <a:xfrm>
                <a:off x="1460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2" name="Rectangle 8666"/>
              <p:cNvSpPr>
                <a:spLocks noChangeArrowheads="1"/>
              </p:cNvSpPr>
              <p:nvPr/>
            </p:nvSpPr>
            <p:spPr bwMode="auto">
              <a:xfrm>
                <a:off x="1463" y="20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3" name="Rectangle 8667"/>
              <p:cNvSpPr>
                <a:spLocks noChangeArrowheads="1"/>
              </p:cNvSpPr>
              <p:nvPr/>
            </p:nvSpPr>
            <p:spPr bwMode="auto">
              <a:xfrm>
                <a:off x="1463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4" name="Rectangle 8668"/>
              <p:cNvSpPr>
                <a:spLocks noChangeArrowheads="1"/>
              </p:cNvSpPr>
              <p:nvPr/>
            </p:nvSpPr>
            <p:spPr bwMode="auto">
              <a:xfrm>
                <a:off x="1463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5" name="Rectangle 8669"/>
              <p:cNvSpPr>
                <a:spLocks noChangeArrowheads="1"/>
              </p:cNvSpPr>
              <p:nvPr/>
            </p:nvSpPr>
            <p:spPr bwMode="auto">
              <a:xfrm>
                <a:off x="1465" y="200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6" name="Rectangle 8670"/>
              <p:cNvSpPr>
                <a:spLocks noChangeArrowheads="1"/>
              </p:cNvSpPr>
              <p:nvPr/>
            </p:nvSpPr>
            <p:spPr bwMode="auto">
              <a:xfrm>
                <a:off x="1465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7" name="Rectangle 8671"/>
              <p:cNvSpPr>
                <a:spLocks noChangeArrowheads="1"/>
              </p:cNvSpPr>
              <p:nvPr/>
            </p:nvSpPr>
            <p:spPr bwMode="auto">
              <a:xfrm>
                <a:off x="1468" y="200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8" name="Rectangle 8672"/>
              <p:cNvSpPr>
                <a:spLocks noChangeArrowheads="1"/>
              </p:cNvSpPr>
              <p:nvPr/>
            </p:nvSpPr>
            <p:spPr bwMode="auto">
              <a:xfrm>
                <a:off x="1468" y="2016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9" name="Rectangle 8673"/>
              <p:cNvSpPr>
                <a:spLocks noChangeArrowheads="1"/>
              </p:cNvSpPr>
              <p:nvPr/>
            </p:nvSpPr>
            <p:spPr bwMode="auto">
              <a:xfrm>
                <a:off x="1470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0" name="Rectangle 8674"/>
              <p:cNvSpPr>
                <a:spLocks noChangeArrowheads="1"/>
              </p:cNvSpPr>
              <p:nvPr/>
            </p:nvSpPr>
            <p:spPr bwMode="auto">
              <a:xfrm>
                <a:off x="1470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1" name="Rectangle 8675"/>
              <p:cNvSpPr>
                <a:spLocks noChangeArrowheads="1"/>
              </p:cNvSpPr>
              <p:nvPr/>
            </p:nvSpPr>
            <p:spPr bwMode="auto">
              <a:xfrm>
                <a:off x="1470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2" name="Rectangle 8676"/>
              <p:cNvSpPr>
                <a:spLocks noChangeArrowheads="1"/>
              </p:cNvSpPr>
              <p:nvPr/>
            </p:nvSpPr>
            <p:spPr bwMode="auto">
              <a:xfrm>
                <a:off x="1472" y="198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3" name="Rectangle 8677"/>
              <p:cNvSpPr>
                <a:spLocks noChangeArrowheads="1"/>
              </p:cNvSpPr>
              <p:nvPr/>
            </p:nvSpPr>
            <p:spPr bwMode="auto">
              <a:xfrm>
                <a:off x="1472" y="197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4" name="Rectangle 8678"/>
              <p:cNvSpPr>
                <a:spLocks noChangeArrowheads="1"/>
              </p:cNvSpPr>
              <p:nvPr/>
            </p:nvSpPr>
            <p:spPr bwMode="auto">
              <a:xfrm>
                <a:off x="1475" y="198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5" name="Rectangle 8679"/>
              <p:cNvSpPr>
                <a:spLocks noChangeArrowheads="1"/>
              </p:cNvSpPr>
              <p:nvPr/>
            </p:nvSpPr>
            <p:spPr bwMode="auto">
              <a:xfrm>
                <a:off x="1475" y="198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6" name="Rectangle 8680"/>
              <p:cNvSpPr>
                <a:spLocks noChangeArrowheads="1"/>
              </p:cNvSpPr>
              <p:nvPr/>
            </p:nvSpPr>
            <p:spPr bwMode="auto">
              <a:xfrm>
                <a:off x="1477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7" name="Rectangle 8681"/>
              <p:cNvSpPr>
                <a:spLocks noChangeArrowheads="1"/>
              </p:cNvSpPr>
              <p:nvPr/>
            </p:nvSpPr>
            <p:spPr bwMode="auto">
              <a:xfrm>
                <a:off x="1477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8" name="Rectangle 8682"/>
              <p:cNvSpPr>
                <a:spLocks noChangeArrowheads="1"/>
              </p:cNvSpPr>
              <p:nvPr/>
            </p:nvSpPr>
            <p:spPr bwMode="auto">
              <a:xfrm>
                <a:off x="1477" y="195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9" name="Rectangle 8683"/>
              <p:cNvSpPr>
                <a:spLocks noChangeArrowheads="1"/>
              </p:cNvSpPr>
              <p:nvPr/>
            </p:nvSpPr>
            <p:spPr bwMode="auto">
              <a:xfrm>
                <a:off x="1480" y="194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0" name="Rectangle 8684"/>
              <p:cNvSpPr>
                <a:spLocks noChangeArrowheads="1"/>
              </p:cNvSpPr>
              <p:nvPr/>
            </p:nvSpPr>
            <p:spPr bwMode="auto">
              <a:xfrm>
                <a:off x="1480" y="193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1" name="Rectangle 8685"/>
              <p:cNvSpPr>
                <a:spLocks noChangeArrowheads="1"/>
              </p:cNvSpPr>
              <p:nvPr/>
            </p:nvSpPr>
            <p:spPr bwMode="auto">
              <a:xfrm>
                <a:off x="1482" y="19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2" name="Rectangle 8686"/>
              <p:cNvSpPr>
                <a:spLocks noChangeArrowheads="1"/>
              </p:cNvSpPr>
              <p:nvPr/>
            </p:nvSpPr>
            <p:spPr bwMode="auto">
              <a:xfrm>
                <a:off x="1482" y="19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3" name="Rectangle 8687"/>
              <p:cNvSpPr>
                <a:spLocks noChangeArrowheads="1"/>
              </p:cNvSpPr>
              <p:nvPr/>
            </p:nvSpPr>
            <p:spPr bwMode="auto">
              <a:xfrm>
                <a:off x="1484" y="193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4" name="Rectangle 8688"/>
              <p:cNvSpPr>
                <a:spLocks noChangeArrowheads="1"/>
              </p:cNvSpPr>
              <p:nvPr/>
            </p:nvSpPr>
            <p:spPr bwMode="auto">
              <a:xfrm>
                <a:off x="1484" y="192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5" name="Rectangle 8689"/>
              <p:cNvSpPr>
                <a:spLocks noChangeArrowheads="1"/>
              </p:cNvSpPr>
              <p:nvPr/>
            </p:nvSpPr>
            <p:spPr bwMode="auto">
              <a:xfrm>
                <a:off x="1484" y="191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6" name="Rectangle 8690"/>
              <p:cNvSpPr>
                <a:spLocks noChangeArrowheads="1"/>
              </p:cNvSpPr>
              <p:nvPr/>
            </p:nvSpPr>
            <p:spPr bwMode="auto">
              <a:xfrm>
                <a:off x="1487" y="192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7" name="Rectangle 8691"/>
              <p:cNvSpPr>
                <a:spLocks noChangeArrowheads="1"/>
              </p:cNvSpPr>
              <p:nvPr/>
            </p:nvSpPr>
            <p:spPr bwMode="auto">
              <a:xfrm>
                <a:off x="1487" y="19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8" name="Rectangle 8692"/>
              <p:cNvSpPr>
                <a:spLocks noChangeArrowheads="1"/>
              </p:cNvSpPr>
              <p:nvPr/>
            </p:nvSpPr>
            <p:spPr bwMode="auto">
              <a:xfrm>
                <a:off x="1489" y="190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9" name="Rectangle 8693"/>
              <p:cNvSpPr>
                <a:spLocks noChangeArrowheads="1"/>
              </p:cNvSpPr>
              <p:nvPr/>
            </p:nvSpPr>
            <p:spPr bwMode="auto">
              <a:xfrm>
                <a:off x="1489" y="189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0" name="Rectangle 8694"/>
              <p:cNvSpPr>
                <a:spLocks noChangeArrowheads="1"/>
              </p:cNvSpPr>
              <p:nvPr/>
            </p:nvSpPr>
            <p:spPr bwMode="auto">
              <a:xfrm>
                <a:off x="1489" y="187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1" name="Rectangle 8695"/>
              <p:cNvSpPr>
                <a:spLocks noChangeArrowheads="1"/>
              </p:cNvSpPr>
              <p:nvPr/>
            </p:nvSpPr>
            <p:spPr bwMode="auto">
              <a:xfrm>
                <a:off x="1492" y="187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2" name="Rectangle 8696"/>
              <p:cNvSpPr>
                <a:spLocks noChangeArrowheads="1"/>
              </p:cNvSpPr>
              <p:nvPr/>
            </p:nvSpPr>
            <p:spPr bwMode="auto">
              <a:xfrm>
                <a:off x="1492" y="185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3" name="Rectangle 8697"/>
              <p:cNvSpPr>
                <a:spLocks noChangeArrowheads="1"/>
              </p:cNvSpPr>
              <p:nvPr/>
            </p:nvSpPr>
            <p:spPr bwMode="auto">
              <a:xfrm>
                <a:off x="1494" y="186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4" name="Rectangle 8698"/>
              <p:cNvSpPr>
                <a:spLocks noChangeArrowheads="1"/>
              </p:cNvSpPr>
              <p:nvPr/>
            </p:nvSpPr>
            <p:spPr bwMode="auto">
              <a:xfrm>
                <a:off x="1494" y="18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5" name="Rectangle 8699"/>
              <p:cNvSpPr>
                <a:spLocks noChangeArrowheads="1"/>
              </p:cNvSpPr>
              <p:nvPr/>
            </p:nvSpPr>
            <p:spPr bwMode="auto">
              <a:xfrm>
                <a:off x="1496" y="183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6" name="Rectangle 8700"/>
              <p:cNvSpPr>
                <a:spLocks noChangeArrowheads="1"/>
              </p:cNvSpPr>
              <p:nvPr/>
            </p:nvSpPr>
            <p:spPr bwMode="auto">
              <a:xfrm>
                <a:off x="1496" y="184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7" name="Rectangle 8701"/>
              <p:cNvSpPr>
                <a:spLocks noChangeArrowheads="1"/>
              </p:cNvSpPr>
              <p:nvPr/>
            </p:nvSpPr>
            <p:spPr bwMode="auto">
              <a:xfrm>
                <a:off x="1496" y="183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8" name="Rectangle 8702"/>
              <p:cNvSpPr>
                <a:spLocks noChangeArrowheads="1"/>
              </p:cNvSpPr>
              <p:nvPr/>
            </p:nvSpPr>
            <p:spPr bwMode="auto">
              <a:xfrm>
                <a:off x="1499" y="18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649" name="Group 8904"/>
            <p:cNvGrpSpPr>
              <a:grpSpLocks/>
            </p:cNvGrpSpPr>
            <p:nvPr/>
          </p:nvGrpSpPr>
          <p:grpSpPr bwMode="auto">
            <a:xfrm>
              <a:off x="2886350" y="4261224"/>
              <a:ext cx="292071" cy="691811"/>
              <a:chOff x="1499" y="1644"/>
              <a:chExt cx="210" cy="775"/>
            </a:xfrm>
          </p:grpSpPr>
          <p:sp>
            <p:nvSpPr>
              <p:cNvPr id="3650" name="Rectangle 8704"/>
              <p:cNvSpPr>
                <a:spLocks noChangeArrowheads="1"/>
              </p:cNvSpPr>
              <p:nvPr/>
            </p:nvSpPr>
            <p:spPr bwMode="auto">
              <a:xfrm>
                <a:off x="1499" y="181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1" name="Rectangle 8705"/>
              <p:cNvSpPr>
                <a:spLocks noChangeArrowheads="1"/>
              </p:cNvSpPr>
              <p:nvPr/>
            </p:nvSpPr>
            <p:spPr bwMode="auto">
              <a:xfrm>
                <a:off x="1501" y="17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2" name="Rectangle 8706"/>
              <p:cNvSpPr>
                <a:spLocks noChangeArrowheads="1"/>
              </p:cNvSpPr>
              <p:nvPr/>
            </p:nvSpPr>
            <p:spPr bwMode="auto">
              <a:xfrm>
                <a:off x="1501" y="17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3" name="Rectangle 8707"/>
              <p:cNvSpPr>
                <a:spLocks noChangeArrowheads="1"/>
              </p:cNvSpPr>
              <p:nvPr/>
            </p:nvSpPr>
            <p:spPr bwMode="auto">
              <a:xfrm>
                <a:off x="1504" y="177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4" name="Rectangle 8708"/>
              <p:cNvSpPr>
                <a:spLocks noChangeArrowheads="1"/>
              </p:cNvSpPr>
              <p:nvPr/>
            </p:nvSpPr>
            <p:spPr bwMode="auto">
              <a:xfrm>
                <a:off x="1504" y="176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5" name="Rectangle 8709"/>
              <p:cNvSpPr>
                <a:spLocks noChangeArrowheads="1"/>
              </p:cNvSpPr>
              <p:nvPr/>
            </p:nvSpPr>
            <p:spPr bwMode="auto">
              <a:xfrm>
                <a:off x="1504" y="175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6" name="Rectangle 8710"/>
              <p:cNvSpPr>
                <a:spLocks noChangeArrowheads="1"/>
              </p:cNvSpPr>
              <p:nvPr/>
            </p:nvSpPr>
            <p:spPr bwMode="auto">
              <a:xfrm>
                <a:off x="1506" y="17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7" name="Rectangle 8711"/>
              <p:cNvSpPr>
                <a:spLocks noChangeArrowheads="1"/>
              </p:cNvSpPr>
              <p:nvPr/>
            </p:nvSpPr>
            <p:spPr bwMode="auto">
              <a:xfrm>
                <a:off x="1506" y="17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8" name="Rectangle 8712"/>
              <p:cNvSpPr>
                <a:spLocks noChangeArrowheads="1"/>
              </p:cNvSpPr>
              <p:nvPr/>
            </p:nvSpPr>
            <p:spPr bwMode="auto">
              <a:xfrm>
                <a:off x="1509" y="1736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9" name="Rectangle 8713"/>
              <p:cNvSpPr>
                <a:spLocks noChangeArrowheads="1"/>
              </p:cNvSpPr>
              <p:nvPr/>
            </p:nvSpPr>
            <p:spPr bwMode="auto">
              <a:xfrm>
                <a:off x="1509" y="172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0" name="Rectangle 8714"/>
              <p:cNvSpPr>
                <a:spLocks noChangeArrowheads="1"/>
              </p:cNvSpPr>
              <p:nvPr/>
            </p:nvSpPr>
            <p:spPr bwMode="auto">
              <a:xfrm>
                <a:off x="1511" y="17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1" name="Rectangle 8715"/>
              <p:cNvSpPr>
                <a:spLocks noChangeArrowheads="1"/>
              </p:cNvSpPr>
              <p:nvPr/>
            </p:nvSpPr>
            <p:spPr bwMode="auto">
              <a:xfrm>
                <a:off x="1511" y="16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2" name="Rectangle 8716"/>
              <p:cNvSpPr>
                <a:spLocks noChangeArrowheads="1"/>
              </p:cNvSpPr>
              <p:nvPr/>
            </p:nvSpPr>
            <p:spPr bwMode="auto">
              <a:xfrm>
                <a:off x="1511" y="170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3" name="Rectangle 8717"/>
              <p:cNvSpPr>
                <a:spLocks noChangeArrowheads="1"/>
              </p:cNvSpPr>
              <p:nvPr/>
            </p:nvSpPr>
            <p:spPr bwMode="auto">
              <a:xfrm>
                <a:off x="1513" y="169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4" name="Rectangle 8718"/>
              <p:cNvSpPr>
                <a:spLocks noChangeArrowheads="1"/>
              </p:cNvSpPr>
              <p:nvPr/>
            </p:nvSpPr>
            <p:spPr bwMode="auto">
              <a:xfrm>
                <a:off x="1513" y="168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5" name="Rectangle 8719"/>
              <p:cNvSpPr>
                <a:spLocks noChangeArrowheads="1"/>
              </p:cNvSpPr>
              <p:nvPr/>
            </p:nvSpPr>
            <p:spPr bwMode="auto">
              <a:xfrm>
                <a:off x="1516" y="168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6" name="Rectangle 8720"/>
              <p:cNvSpPr>
                <a:spLocks noChangeArrowheads="1"/>
              </p:cNvSpPr>
              <p:nvPr/>
            </p:nvSpPr>
            <p:spPr bwMode="auto">
              <a:xfrm>
                <a:off x="1516" y="167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7" name="Rectangle 8721"/>
              <p:cNvSpPr>
                <a:spLocks noChangeArrowheads="1"/>
              </p:cNvSpPr>
              <p:nvPr/>
            </p:nvSpPr>
            <p:spPr bwMode="auto">
              <a:xfrm>
                <a:off x="1518" y="16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8" name="Rectangle 8722"/>
              <p:cNvSpPr>
                <a:spLocks noChangeArrowheads="1"/>
              </p:cNvSpPr>
              <p:nvPr/>
            </p:nvSpPr>
            <p:spPr bwMode="auto">
              <a:xfrm>
                <a:off x="1518" y="165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9" name="Rectangle 8723"/>
              <p:cNvSpPr>
                <a:spLocks noChangeArrowheads="1"/>
              </p:cNvSpPr>
              <p:nvPr/>
            </p:nvSpPr>
            <p:spPr bwMode="auto">
              <a:xfrm>
                <a:off x="1518" y="166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0" name="Rectangle 8724"/>
              <p:cNvSpPr>
                <a:spLocks noChangeArrowheads="1"/>
              </p:cNvSpPr>
              <p:nvPr/>
            </p:nvSpPr>
            <p:spPr bwMode="auto">
              <a:xfrm>
                <a:off x="1521" y="1656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1" name="Rectangle 8725"/>
              <p:cNvSpPr>
                <a:spLocks noChangeArrowheads="1"/>
              </p:cNvSpPr>
              <p:nvPr/>
            </p:nvSpPr>
            <p:spPr bwMode="auto">
              <a:xfrm>
                <a:off x="1521" y="164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2" name="Rectangle 8726"/>
              <p:cNvSpPr>
                <a:spLocks noChangeArrowheads="1"/>
              </p:cNvSpPr>
              <p:nvPr/>
            </p:nvSpPr>
            <p:spPr bwMode="auto">
              <a:xfrm>
                <a:off x="1523" y="165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3" name="Rectangle 8727"/>
              <p:cNvSpPr>
                <a:spLocks noChangeArrowheads="1"/>
              </p:cNvSpPr>
              <p:nvPr/>
            </p:nvSpPr>
            <p:spPr bwMode="auto">
              <a:xfrm>
                <a:off x="1523" y="164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4" name="Rectangle 8728"/>
              <p:cNvSpPr>
                <a:spLocks noChangeArrowheads="1"/>
              </p:cNvSpPr>
              <p:nvPr/>
            </p:nvSpPr>
            <p:spPr bwMode="auto">
              <a:xfrm>
                <a:off x="1525" y="164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5" name="Rectangle 8729"/>
              <p:cNvSpPr>
                <a:spLocks noChangeArrowheads="1"/>
              </p:cNvSpPr>
              <p:nvPr/>
            </p:nvSpPr>
            <p:spPr bwMode="auto">
              <a:xfrm>
                <a:off x="1525" y="164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6" name="Rectangle 8730"/>
              <p:cNvSpPr>
                <a:spLocks noChangeArrowheads="1"/>
              </p:cNvSpPr>
              <p:nvPr/>
            </p:nvSpPr>
            <p:spPr bwMode="auto">
              <a:xfrm>
                <a:off x="1525" y="164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7" name="Rectangle 8731"/>
              <p:cNvSpPr>
                <a:spLocks noChangeArrowheads="1"/>
              </p:cNvSpPr>
              <p:nvPr/>
            </p:nvSpPr>
            <p:spPr bwMode="auto">
              <a:xfrm>
                <a:off x="1528" y="164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8" name="Rectangle 8732"/>
              <p:cNvSpPr>
                <a:spLocks noChangeArrowheads="1"/>
              </p:cNvSpPr>
              <p:nvPr/>
            </p:nvSpPr>
            <p:spPr bwMode="auto">
              <a:xfrm>
                <a:off x="1528" y="164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9" name="Rectangle 8733"/>
              <p:cNvSpPr>
                <a:spLocks noChangeArrowheads="1"/>
              </p:cNvSpPr>
              <p:nvPr/>
            </p:nvSpPr>
            <p:spPr bwMode="auto">
              <a:xfrm>
                <a:off x="1530" y="164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0" name="Rectangle 8734"/>
              <p:cNvSpPr>
                <a:spLocks noChangeArrowheads="1"/>
              </p:cNvSpPr>
              <p:nvPr/>
            </p:nvSpPr>
            <p:spPr bwMode="auto">
              <a:xfrm>
                <a:off x="1530" y="164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1" name="Rectangle 8735"/>
              <p:cNvSpPr>
                <a:spLocks noChangeArrowheads="1"/>
              </p:cNvSpPr>
              <p:nvPr/>
            </p:nvSpPr>
            <p:spPr bwMode="auto">
              <a:xfrm>
                <a:off x="1530" y="165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2" name="Rectangle 8736"/>
              <p:cNvSpPr>
                <a:spLocks noChangeArrowheads="1"/>
              </p:cNvSpPr>
              <p:nvPr/>
            </p:nvSpPr>
            <p:spPr bwMode="auto">
              <a:xfrm>
                <a:off x="1533" y="165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3" name="Rectangle 8737"/>
              <p:cNvSpPr>
                <a:spLocks noChangeArrowheads="1"/>
              </p:cNvSpPr>
              <p:nvPr/>
            </p:nvSpPr>
            <p:spPr bwMode="auto">
              <a:xfrm>
                <a:off x="1533" y="165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4" name="Rectangle 8738"/>
              <p:cNvSpPr>
                <a:spLocks noChangeArrowheads="1"/>
              </p:cNvSpPr>
              <p:nvPr/>
            </p:nvSpPr>
            <p:spPr bwMode="auto">
              <a:xfrm>
                <a:off x="1535" y="165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5" name="Rectangle 8739"/>
              <p:cNvSpPr>
                <a:spLocks noChangeArrowheads="1"/>
              </p:cNvSpPr>
              <p:nvPr/>
            </p:nvSpPr>
            <p:spPr bwMode="auto">
              <a:xfrm>
                <a:off x="1535" y="16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6" name="Rectangle 8740"/>
              <p:cNvSpPr>
                <a:spLocks noChangeArrowheads="1"/>
              </p:cNvSpPr>
              <p:nvPr/>
            </p:nvSpPr>
            <p:spPr bwMode="auto">
              <a:xfrm>
                <a:off x="1538" y="167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7" name="Rectangle 8741"/>
              <p:cNvSpPr>
                <a:spLocks noChangeArrowheads="1"/>
              </p:cNvSpPr>
              <p:nvPr/>
            </p:nvSpPr>
            <p:spPr bwMode="auto">
              <a:xfrm>
                <a:off x="1538" y="167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8" name="Rectangle 8742"/>
              <p:cNvSpPr>
                <a:spLocks noChangeArrowheads="1"/>
              </p:cNvSpPr>
              <p:nvPr/>
            </p:nvSpPr>
            <p:spPr bwMode="auto">
              <a:xfrm>
                <a:off x="1538" y="168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9" name="Rectangle 8743"/>
              <p:cNvSpPr>
                <a:spLocks noChangeArrowheads="1"/>
              </p:cNvSpPr>
              <p:nvPr/>
            </p:nvSpPr>
            <p:spPr bwMode="auto">
              <a:xfrm>
                <a:off x="1540" y="16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0" name="Rectangle 8744"/>
              <p:cNvSpPr>
                <a:spLocks noChangeArrowheads="1"/>
              </p:cNvSpPr>
              <p:nvPr/>
            </p:nvSpPr>
            <p:spPr bwMode="auto">
              <a:xfrm>
                <a:off x="1540" y="170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1" name="Rectangle 8745"/>
              <p:cNvSpPr>
                <a:spLocks noChangeArrowheads="1"/>
              </p:cNvSpPr>
              <p:nvPr/>
            </p:nvSpPr>
            <p:spPr bwMode="auto">
              <a:xfrm>
                <a:off x="1542" y="17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2" name="Rectangle 8746"/>
              <p:cNvSpPr>
                <a:spLocks noChangeArrowheads="1"/>
              </p:cNvSpPr>
              <p:nvPr/>
            </p:nvSpPr>
            <p:spPr bwMode="auto">
              <a:xfrm>
                <a:off x="1542" y="171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3" name="Rectangle 8747"/>
              <p:cNvSpPr>
                <a:spLocks noChangeArrowheads="1"/>
              </p:cNvSpPr>
              <p:nvPr/>
            </p:nvSpPr>
            <p:spPr bwMode="auto">
              <a:xfrm>
                <a:off x="1545" y="172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4" name="Rectangle 8748"/>
              <p:cNvSpPr>
                <a:spLocks noChangeArrowheads="1"/>
              </p:cNvSpPr>
              <p:nvPr/>
            </p:nvSpPr>
            <p:spPr bwMode="auto">
              <a:xfrm>
                <a:off x="1545" y="17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5" name="Rectangle 8749"/>
              <p:cNvSpPr>
                <a:spLocks noChangeArrowheads="1"/>
              </p:cNvSpPr>
              <p:nvPr/>
            </p:nvSpPr>
            <p:spPr bwMode="auto">
              <a:xfrm>
                <a:off x="1545" y="17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6" name="Rectangle 8750"/>
              <p:cNvSpPr>
                <a:spLocks noChangeArrowheads="1"/>
              </p:cNvSpPr>
              <p:nvPr/>
            </p:nvSpPr>
            <p:spPr bwMode="auto">
              <a:xfrm>
                <a:off x="1547" y="175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7" name="Rectangle 8751"/>
              <p:cNvSpPr>
                <a:spLocks noChangeArrowheads="1"/>
              </p:cNvSpPr>
              <p:nvPr/>
            </p:nvSpPr>
            <p:spPr bwMode="auto">
              <a:xfrm>
                <a:off x="1547" y="175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8" name="Rectangle 8752"/>
              <p:cNvSpPr>
                <a:spLocks noChangeArrowheads="1"/>
              </p:cNvSpPr>
              <p:nvPr/>
            </p:nvSpPr>
            <p:spPr bwMode="auto">
              <a:xfrm>
                <a:off x="1550" y="1781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9" name="Rectangle 8753"/>
              <p:cNvSpPr>
                <a:spLocks noChangeArrowheads="1"/>
              </p:cNvSpPr>
              <p:nvPr/>
            </p:nvSpPr>
            <p:spPr bwMode="auto">
              <a:xfrm>
                <a:off x="1550" y="178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0" name="Rectangle 8754"/>
              <p:cNvSpPr>
                <a:spLocks noChangeArrowheads="1"/>
              </p:cNvSpPr>
              <p:nvPr/>
            </p:nvSpPr>
            <p:spPr bwMode="auto">
              <a:xfrm>
                <a:off x="1552" y="17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1" name="Rectangle 8755"/>
              <p:cNvSpPr>
                <a:spLocks noChangeArrowheads="1"/>
              </p:cNvSpPr>
              <p:nvPr/>
            </p:nvSpPr>
            <p:spPr bwMode="auto">
              <a:xfrm>
                <a:off x="1552" y="18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2" name="Rectangle 8756"/>
              <p:cNvSpPr>
                <a:spLocks noChangeArrowheads="1"/>
              </p:cNvSpPr>
              <p:nvPr/>
            </p:nvSpPr>
            <p:spPr bwMode="auto">
              <a:xfrm>
                <a:off x="1552" y="18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3" name="Rectangle 8757"/>
              <p:cNvSpPr>
                <a:spLocks noChangeArrowheads="1"/>
              </p:cNvSpPr>
              <p:nvPr/>
            </p:nvSpPr>
            <p:spPr bwMode="auto">
              <a:xfrm>
                <a:off x="1554" y="18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4" name="Rectangle 8758"/>
              <p:cNvSpPr>
                <a:spLocks noChangeArrowheads="1"/>
              </p:cNvSpPr>
              <p:nvPr/>
            </p:nvSpPr>
            <p:spPr bwMode="auto">
              <a:xfrm>
                <a:off x="1554" y="183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5" name="Rectangle 8759"/>
              <p:cNvSpPr>
                <a:spLocks noChangeArrowheads="1"/>
              </p:cNvSpPr>
              <p:nvPr/>
            </p:nvSpPr>
            <p:spPr bwMode="auto">
              <a:xfrm>
                <a:off x="1557" y="184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6" name="Rectangle 8760"/>
              <p:cNvSpPr>
                <a:spLocks noChangeArrowheads="1"/>
              </p:cNvSpPr>
              <p:nvPr/>
            </p:nvSpPr>
            <p:spPr bwMode="auto">
              <a:xfrm>
                <a:off x="1557" y="184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7" name="Rectangle 8761"/>
              <p:cNvSpPr>
                <a:spLocks noChangeArrowheads="1"/>
              </p:cNvSpPr>
              <p:nvPr/>
            </p:nvSpPr>
            <p:spPr bwMode="auto">
              <a:xfrm>
                <a:off x="1559" y="186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8" name="Rectangle 8762"/>
              <p:cNvSpPr>
                <a:spLocks noChangeArrowheads="1"/>
              </p:cNvSpPr>
              <p:nvPr/>
            </p:nvSpPr>
            <p:spPr bwMode="auto">
              <a:xfrm>
                <a:off x="1559" y="18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9" name="Rectangle 8763"/>
              <p:cNvSpPr>
                <a:spLocks noChangeArrowheads="1"/>
              </p:cNvSpPr>
              <p:nvPr/>
            </p:nvSpPr>
            <p:spPr bwMode="auto">
              <a:xfrm>
                <a:off x="1559" y="186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0" name="Rectangle 8764"/>
              <p:cNvSpPr>
                <a:spLocks noChangeArrowheads="1"/>
              </p:cNvSpPr>
              <p:nvPr/>
            </p:nvSpPr>
            <p:spPr bwMode="auto">
              <a:xfrm>
                <a:off x="1562" y="189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1" name="Rectangle 8765"/>
              <p:cNvSpPr>
                <a:spLocks noChangeArrowheads="1"/>
              </p:cNvSpPr>
              <p:nvPr/>
            </p:nvSpPr>
            <p:spPr bwMode="auto">
              <a:xfrm>
                <a:off x="1562" y="188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2" name="Rectangle 8766"/>
              <p:cNvSpPr>
                <a:spLocks noChangeArrowheads="1"/>
              </p:cNvSpPr>
              <p:nvPr/>
            </p:nvSpPr>
            <p:spPr bwMode="auto">
              <a:xfrm>
                <a:off x="1564" y="18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3" name="Rectangle 8767"/>
              <p:cNvSpPr>
                <a:spLocks noChangeArrowheads="1"/>
              </p:cNvSpPr>
              <p:nvPr/>
            </p:nvSpPr>
            <p:spPr bwMode="auto">
              <a:xfrm>
                <a:off x="1564" y="190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4" name="Rectangle 8768"/>
              <p:cNvSpPr>
                <a:spLocks noChangeArrowheads="1"/>
              </p:cNvSpPr>
              <p:nvPr/>
            </p:nvSpPr>
            <p:spPr bwMode="auto">
              <a:xfrm>
                <a:off x="1564" y="189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5" name="Rectangle 8769"/>
              <p:cNvSpPr>
                <a:spLocks noChangeArrowheads="1"/>
              </p:cNvSpPr>
              <p:nvPr/>
            </p:nvSpPr>
            <p:spPr bwMode="auto">
              <a:xfrm>
                <a:off x="1566" y="193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6" name="Rectangle 8770"/>
              <p:cNvSpPr>
                <a:spLocks noChangeArrowheads="1"/>
              </p:cNvSpPr>
              <p:nvPr/>
            </p:nvSpPr>
            <p:spPr bwMode="auto">
              <a:xfrm>
                <a:off x="1566" y="191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7" name="Rectangle 8771"/>
              <p:cNvSpPr>
                <a:spLocks noChangeArrowheads="1"/>
              </p:cNvSpPr>
              <p:nvPr/>
            </p:nvSpPr>
            <p:spPr bwMode="auto">
              <a:xfrm>
                <a:off x="1569" y="192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8" name="Rectangle 8772"/>
              <p:cNvSpPr>
                <a:spLocks noChangeArrowheads="1"/>
              </p:cNvSpPr>
              <p:nvPr/>
            </p:nvSpPr>
            <p:spPr bwMode="auto">
              <a:xfrm>
                <a:off x="1569" y="19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9" name="Rectangle 8773"/>
              <p:cNvSpPr>
                <a:spLocks noChangeArrowheads="1"/>
              </p:cNvSpPr>
              <p:nvPr/>
            </p:nvSpPr>
            <p:spPr bwMode="auto">
              <a:xfrm>
                <a:off x="1571" y="191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0" name="Rectangle 8774"/>
              <p:cNvSpPr>
                <a:spLocks noChangeArrowheads="1"/>
              </p:cNvSpPr>
              <p:nvPr/>
            </p:nvSpPr>
            <p:spPr bwMode="auto">
              <a:xfrm>
                <a:off x="1571" y="193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1" name="Rectangle 8775"/>
              <p:cNvSpPr>
                <a:spLocks noChangeArrowheads="1"/>
              </p:cNvSpPr>
              <p:nvPr/>
            </p:nvSpPr>
            <p:spPr bwMode="auto">
              <a:xfrm>
                <a:off x="1571" y="194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2" name="Rectangle 8776"/>
              <p:cNvSpPr>
                <a:spLocks noChangeArrowheads="1"/>
              </p:cNvSpPr>
              <p:nvPr/>
            </p:nvSpPr>
            <p:spPr bwMode="auto">
              <a:xfrm>
                <a:off x="1574" y="195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3" name="Rectangle 8777"/>
              <p:cNvSpPr>
                <a:spLocks noChangeArrowheads="1"/>
              </p:cNvSpPr>
              <p:nvPr/>
            </p:nvSpPr>
            <p:spPr bwMode="auto">
              <a:xfrm>
                <a:off x="1574" y="194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4" name="Rectangle 8778"/>
              <p:cNvSpPr>
                <a:spLocks noChangeArrowheads="1"/>
              </p:cNvSpPr>
              <p:nvPr/>
            </p:nvSpPr>
            <p:spPr bwMode="auto">
              <a:xfrm>
                <a:off x="1576" y="192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5" name="Rectangle 8779"/>
              <p:cNvSpPr>
                <a:spLocks noChangeArrowheads="1"/>
              </p:cNvSpPr>
              <p:nvPr/>
            </p:nvSpPr>
            <p:spPr bwMode="auto">
              <a:xfrm>
                <a:off x="1576" y="19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6" name="Rectangle 8780"/>
              <p:cNvSpPr>
                <a:spLocks noChangeArrowheads="1"/>
              </p:cNvSpPr>
              <p:nvPr/>
            </p:nvSpPr>
            <p:spPr bwMode="auto">
              <a:xfrm>
                <a:off x="1579" y="197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7" name="Rectangle 8781"/>
              <p:cNvSpPr>
                <a:spLocks noChangeArrowheads="1"/>
              </p:cNvSpPr>
              <p:nvPr/>
            </p:nvSpPr>
            <p:spPr bwMode="auto">
              <a:xfrm>
                <a:off x="1579" y="1958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8" name="Rectangle 8782"/>
              <p:cNvSpPr>
                <a:spLocks noChangeArrowheads="1"/>
              </p:cNvSpPr>
              <p:nvPr/>
            </p:nvSpPr>
            <p:spPr bwMode="auto">
              <a:xfrm>
                <a:off x="1579" y="198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9" name="Rectangle 8783"/>
              <p:cNvSpPr>
                <a:spLocks noChangeArrowheads="1"/>
              </p:cNvSpPr>
              <p:nvPr/>
            </p:nvSpPr>
            <p:spPr bwMode="auto">
              <a:xfrm>
                <a:off x="1581" y="196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0" name="Rectangle 8784"/>
              <p:cNvSpPr>
                <a:spLocks noChangeArrowheads="1"/>
              </p:cNvSpPr>
              <p:nvPr/>
            </p:nvSpPr>
            <p:spPr bwMode="auto">
              <a:xfrm>
                <a:off x="1581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1" name="Rectangle 8785"/>
              <p:cNvSpPr>
                <a:spLocks noChangeArrowheads="1"/>
              </p:cNvSpPr>
              <p:nvPr/>
            </p:nvSpPr>
            <p:spPr bwMode="auto">
              <a:xfrm>
                <a:off x="1583" y="196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2" name="Rectangle 8786"/>
              <p:cNvSpPr>
                <a:spLocks noChangeArrowheads="1"/>
              </p:cNvSpPr>
              <p:nvPr/>
            </p:nvSpPr>
            <p:spPr bwMode="auto">
              <a:xfrm>
                <a:off x="1583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3" name="Rectangle 8787"/>
              <p:cNvSpPr>
                <a:spLocks noChangeArrowheads="1"/>
              </p:cNvSpPr>
              <p:nvPr/>
            </p:nvSpPr>
            <p:spPr bwMode="auto">
              <a:xfrm>
                <a:off x="1586" y="195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4" name="Rectangle 8788"/>
              <p:cNvSpPr>
                <a:spLocks noChangeArrowheads="1"/>
              </p:cNvSpPr>
              <p:nvPr/>
            </p:nvSpPr>
            <p:spPr bwMode="auto">
              <a:xfrm>
                <a:off x="1586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5" name="Rectangle 8789"/>
              <p:cNvSpPr>
                <a:spLocks noChangeArrowheads="1"/>
              </p:cNvSpPr>
              <p:nvPr/>
            </p:nvSpPr>
            <p:spPr bwMode="auto">
              <a:xfrm>
                <a:off x="1586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6" name="Rectangle 8790"/>
              <p:cNvSpPr>
                <a:spLocks noChangeArrowheads="1"/>
              </p:cNvSpPr>
              <p:nvPr/>
            </p:nvSpPr>
            <p:spPr bwMode="auto">
              <a:xfrm>
                <a:off x="1588" y="198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7" name="Rectangle 8791"/>
              <p:cNvSpPr>
                <a:spLocks noChangeArrowheads="1"/>
              </p:cNvSpPr>
              <p:nvPr/>
            </p:nvSpPr>
            <p:spPr bwMode="auto">
              <a:xfrm>
                <a:off x="1588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8" name="Rectangle 8792"/>
              <p:cNvSpPr>
                <a:spLocks noChangeArrowheads="1"/>
              </p:cNvSpPr>
              <p:nvPr/>
            </p:nvSpPr>
            <p:spPr bwMode="auto">
              <a:xfrm>
                <a:off x="1591" y="200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9" name="Rectangle 8793"/>
              <p:cNvSpPr>
                <a:spLocks noChangeArrowheads="1"/>
              </p:cNvSpPr>
              <p:nvPr/>
            </p:nvSpPr>
            <p:spPr bwMode="auto">
              <a:xfrm>
                <a:off x="1591" y="199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0" name="Rectangle 8794"/>
              <p:cNvSpPr>
                <a:spLocks noChangeArrowheads="1"/>
              </p:cNvSpPr>
              <p:nvPr/>
            </p:nvSpPr>
            <p:spPr bwMode="auto">
              <a:xfrm>
                <a:off x="1593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1" name="Rectangle 8795"/>
              <p:cNvSpPr>
                <a:spLocks noChangeArrowheads="1"/>
              </p:cNvSpPr>
              <p:nvPr/>
            </p:nvSpPr>
            <p:spPr bwMode="auto">
              <a:xfrm>
                <a:off x="1593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2" name="Rectangle 8796"/>
              <p:cNvSpPr>
                <a:spLocks noChangeArrowheads="1"/>
              </p:cNvSpPr>
              <p:nvPr/>
            </p:nvSpPr>
            <p:spPr bwMode="auto">
              <a:xfrm>
                <a:off x="1593" y="197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3" name="Rectangle 8797"/>
              <p:cNvSpPr>
                <a:spLocks noChangeArrowheads="1"/>
              </p:cNvSpPr>
              <p:nvPr/>
            </p:nvSpPr>
            <p:spPr bwMode="auto">
              <a:xfrm>
                <a:off x="1595" y="197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4" name="Rectangle 8798"/>
              <p:cNvSpPr>
                <a:spLocks noChangeArrowheads="1"/>
              </p:cNvSpPr>
              <p:nvPr/>
            </p:nvSpPr>
            <p:spPr bwMode="auto">
              <a:xfrm>
                <a:off x="1595" y="198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5" name="Rectangle 8799"/>
              <p:cNvSpPr>
                <a:spLocks noChangeArrowheads="1"/>
              </p:cNvSpPr>
              <p:nvPr/>
            </p:nvSpPr>
            <p:spPr bwMode="auto">
              <a:xfrm>
                <a:off x="1598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6" name="Rectangle 8800"/>
              <p:cNvSpPr>
                <a:spLocks noChangeArrowheads="1"/>
              </p:cNvSpPr>
              <p:nvPr/>
            </p:nvSpPr>
            <p:spPr bwMode="auto">
              <a:xfrm>
                <a:off x="1598" y="197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7" name="Rectangle 8801"/>
              <p:cNvSpPr>
                <a:spLocks noChangeArrowheads="1"/>
              </p:cNvSpPr>
              <p:nvPr/>
            </p:nvSpPr>
            <p:spPr bwMode="auto">
              <a:xfrm>
                <a:off x="1598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8" name="Rectangle 8802"/>
              <p:cNvSpPr>
                <a:spLocks noChangeArrowheads="1"/>
              </p:cNvSpPr>
              <p:nvPr/>
            </p:nvSpPr>
            <p:spPr bwMode="auto">
              <a:xfrm>
                <a:off x="1600" y="19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9" name="Rectangle 8803"/>
              <p:cNvSpPr>
                <a:spLocks noChangeArrowheads="1"/>
              </p:cNvSpPr>
              <p:nvPr/>
            </p:nvSpPr>
            <p:spPr bwMode="auto">
              <a:xfrm>
                <a:off x="1600" y="19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0" name="Rectangle 8804"/>
              <p:cNvSpPr>
                <a:spLocks noChangeArrowheads="1"/>
              </p:cNvSpPr>
              <p:nvPr/>
            </p:nvSpPr>
            <p:spPr bwMode="auto">
              <a:xfrm>
                <a:off x="1603" y="1975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1" name="Rectangle 8805"/>
              <p:cNvSpPr>
                <a:spLocks noChangeArrowheads="1"/>
              </p:cNvSpPr>
              <p:nvPr/>
            </p:nvSpPr>
            <p:spPr bwMode="auto">
              <a:xfrm>
                <a:off x="1603" y="196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2" name="Rectangle 8806"/>
              <p:cNvSpPr>
                <a:spLocks noChangeArrowheads="1"/>
              </p:cNvSpPr>
              <p:nvPr/>
            </p:nvSpPr>
            <p:spPr bwMode="auto">
              <a:xfrm>
                <a:off x="1605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3" name="Rectangle 8807"/>
              <p:cNvSpPr>
                <a:spLocks noChangeArrowheads="1"/>
              </p:cNvSpPr>
              <p:nvPr/>
            </p:nvSpPr>
            <p:spPr bwMode="auto">
              <a:xfrm>
                <a:off x="1605" y="197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4" name="Rectangle 8808"/>
              <p:cNvSpPr>
                <a:spLocks noChangeArrowheads="1"/>
              </p:cNvSpPr>
              <p:nvPr/>
            </p:nvSpPr>
            <p:spPr bwMode="auto">
              <a:xfrm>
                <a:off x="1605" y="201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5" name="Rectangle 8809"/>
              <p:cNvSpPr>
                <a:spLocks noChangeArrowheads="1"/>
              </p:cNvSpPr>
              <p:nvPr/>
            </p:nvSpPr>
            <p:spPr bwMode="auto">
              <a:xfrm>
                <a:off x="1607" y="199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6" name="Rectangle 8810"/>
              <p:cNvSpPr>
                <a:spLocks noChangeArrowheads="1"/>
              </p:cNvSpPr>
              <p:nvPr/>
            </p:nvSpPr>
            <p:spPr bwMode="auto">
              <a:xfrm>
                <a:off x="1607" y="200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7" name="Rectangle 8811"/>
              <p:cNvSpPr>
                <a:spLocks noChangeArrowheads="1"/>
              </p:cNvSpPr>
              <p:nvPr/>
            </p:nvSpPr>
            <p:spPr bwMode="auto">
              <a:xfrm>
                <a:off x="1610" y="201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8" name="Rectangle 8812"/>
              <p:cNvSpPr>
                <a:spLocks noChangeArrowheads="1"/>
              </p:cNvSpPr>
              <p:nvPr/>
            </p:nvSpPr>
            <p:spPr bwMode="auto">
              <a:xfrm>
                <a:off x="1610" y="19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9" name="Rectangle 8813"/>
              <p:cNvSpPr>
                <a:spLocks noChangeArrowheads="1"/>
              </p:cNvSpPr>
              <p:nvPr/>
            </p:nvSpPr>
            <p:spPr bwMode="auto">
              <a:xfrm>
                <a:off x="1612" y="19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0" name="Rectangle 8814"/>
              <p:cNvSpPr>
                <a:spLocks noChangeArrowheads="1"/>
              </p:cNvSpPr>
              <p:nvPr/>
            </p:nvSpPr>
            <p:spPr bwMode="auto">
              <a:xfrm>
                <a:off x="1612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1" name="Rectangle 8815"/>
              <p:cNvSpPr>
                <a:spLocks noChangeArrowheads="1"/>
              </p:cNvSpPr>
              <p:nvPr/>
            </p:nvSpPr>
            <p:spPr bwMode="auto">
              <a:xfrm>
                <a:off x="1612" y="199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2" name="Rectangle 8816"/>
              <p:cNvSpPr>
                <a:spLocks noChangeArrowheads="1"/>
              </p:cNvSpPr>
              <p:nvPr/>
            </p:nvSpPr>
            <p:spPr bwMode="auto">
              <a:xfrm>
                <a:off x="1615" y="203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3" name="Rectangle 8817"/>
              <p:cNvSpPr>
                <a:spLocks noChangeArrowheads="1"/>
              </p:cNvSpPr>
              <p:nvPr/>
            </p:nvSpPr>
            <p:spPr bwMode="auto">
              <a:xfrm>
                <a:off x="1615" y="20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4" name="Rectangle 8818"/>
              <p:cNvSpPr>
                <a:spLocks noChangeArrowheads="1"/>
              </p:cNvSpPr>
              <p:nvPr/>
            </p:nvSpPr>
            <p:spPr bwMode="auto">
              <a:xfrm>
                <a:off x="1617" y="204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5" name="Rectangle 8819"/>
              <p:cNvSpPr>
                <a:spLocks noChangeArrowheads="1"/>
              </p:cNvSpPr>
              <p:nvPr/>
            </p:nvSpPr>
            <p:spPr bwMode="auto">
              <a:xfrm>
                <a:off x="1617" y="202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6" name="Rectangle 8820"/>
              <p:cNvSpPr>
                <a:spLocks noChangeArrowheads="1"/>
              </p:cNvSpPr>
              <p:nvPr/>
            </p:nvSpPr>
            <p:spPr bwMode="auto">
              <a:xfrm>
                <a:off x="1620" y="205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7" name="Rectangle 8821"/>
              <p:cNvSpPr>
                <a:spLocks noChangeArrowheads="1"/>
              </p:cNvSpPr>
              <p:nvPr/>
            </p:nvSpPr>
            <p:spPr bwMode="auto">
              <a:xfrm>
                <a:off x="1620" y="2030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8" name="Rectangle 8822"/>
              <p:cNvSpPr>
                <a:spLocks noChangeArrowheads="1"/>
              </p:cNvSpPr>
              <p:nvPr/>
            </p:nvSpPr>
            <p:spPr bwMode="auto">
              <a:xfrm>
                <a:off x="1620" y="206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9" name="Rectangle 8823"/>
              <p:cNvSpPr>
                <a:spLocks noChangeArrowheads="1"/>
              </p:cNvSpPr>
              <p:nvPr/>
            </p:nvSpPr>
            <p:spPr bwMode="auto">
              <a:xfrm>
                <a:off x="1622" y="20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0" name="Rectangle 8824"/>
              <p:cNvSpPr>
                <a:spLocks noChangeArrowheads="1"/>
              </p:cNvSpPr>
              <p:nvPr/>
            </p:nvSpPr>
            <p:spPr bwMode="auto">
              <a:xfrm>
                <a:off x="1622" y="20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1" name="Rectangle 8825"/>
              <p:cNvSpPr>
                <a:spLocks noChangeArrowheads="1"/>
              </p:cNvSpPr>
              <p:nvPr/>
            </p:nvSpPr>
            <p:spPr bwMode="auto">
              <a:xfrm>
                <a:off x="1624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2" name="Rectangle 8826"/>
              <p:cNvSpPr>
                <a:spLocks noChangeArrowheads="1"/>
              </p:cNvSpPr>
              <p:nvPr/>
            </p:nvSpPr>
            <p:spPr bwMode="auto">
              <a:xfrm>
                <a:off x="1624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3" name="Rectangle 8827"/>
              <p:cNvSpPr>
                <a:spLocks noChangeArrowheads="1"/>
              </p:cNvSpPr>
              <p:nvPr/>
            </p:nvSpPr>
            <p:spPr bwMode="auto">
              <a:xfrm>
                <a:off x="1627" y="20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4" name="Rectangle 8828"/>
              <p:cNvSpPr>
                <a:spLocks noChangeArrowheads="1"/>
              </p:cNvSpPr>
              <p:nvPr/>
            </p:nvSpPr>
            <p:spPr bwMode="auto">
              <a:xfrm>
                <a:off x="1627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5" name="Rectangle 8829"/>
              <p:cNvSpPr>
                <a:spLocks noChangeArrowheads="1"/>
              </p:cNvSpPr>
              <p:nvPr/>
            </p:nvSpPr>
            <p:spPr bwMode="auto">
              <a:xfrm>
                <a:off x="1627" y="207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6" name="Rectangle 8830"/>
              <p:cNvSpPr>
                <a:spLocks noChangeArrowheads="1"/>
              </p:cNvSpPr>
              <p:nvPr/>
            </p:nvSpPr>
            <p:spPr bwMode="auto">
              <a:xfrm>
                <a:off x="1629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7" name="Rectangle 8831"/>
              <p:cNvSpPr>
                <a:spLocks noChangeArrowheads="1"/>
              </p:cNvSpPr>
              <p:nvPr/>
            </p:nvSpPr>
            <p:spPr bwMode="auto">
              <a:xfrm>
                <a:off x="1629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8" name="Rectangle 8832"/>
              <p:cNvSpPr>
                <a:spLocks noChangeArrowheads="1"/>
              </p:cNvSpPr>
              <p:nvPr/>
            </p:nvSpPr>
            <p:spPr bwMode="auto">
              <a:xfrm>
                <a:off x="1632" y="211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9" name="Rectangle 8833"/>
              <p:cNvSpPr>
                <a:spLocks noChangeArrowheads="1"/>
              </p:cNvSpPr>
              <p:nvPr/>
            </p:nvSpPr>
            <p:spPr bwMode="auto">
              <a:xfrm>
                <a:off x="1632" y="211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0" name="Rectangle 8834"/>
              <p:cNvSpPr>
                <a:spLocks noChangeArrowheads="1"/>
              </p:cNvSpPr>
              <p:nvPr/>
            </p:nvSpPr>
            <p:spPr bwMode="auto">
              <a:xfrm>
                <a:off x="1632" y="211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1" name="Rectangle 8835"/>
              <p:cNvSpPr>
                <a:spLocks noChangeArrowheads="1"/>
              </p:cNvSpPr>
              <p:nvPr/>
            </p:nvSpPr>
            <p:spPr bwMode="auto">
              <a:xfrm>
                <a:off x="1634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2" name="Rectangle 8836"/>
              <p:cNvSpPr>
                <a:spLocks noChangeArrowheads="1"/>
              </p:cNvSpPr>
              <p:nvPr/>
            </p:nvSpPr>
            <p:spPr bwMode="auto">
              <a:xfrm>
                <a:off x="1634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3" name="Rectangle 8837"/>
              <p:cNvSpPr>
                <a:spLocks noChangeArrowheads="1"/>
              </p:cNvSpPr>
              <p:nvPr/>
            </p:nvSpPr>
            <p:spPr bwMode="auto">
              <a:xfrm>
                <a:off x="1636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4" name="Rectangle 8838"/>
              <p:cNvSpPr>
                <a:spLocks noChangeArrowheads="1"/>
              </p:cNvSpPr>
              <p:nvPr/>
            </p:nvSpPr>
            <p:spPr bwMode="auto">
              <a:xfrm>
                <a:off x="1636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5" name="Rectangle 8839"/>
              <p:cNvSpPr>
                <a:spLocks noChangeArrowheads="1"/>
              </p:cNvSpPr>
              <p:nvPr/>
            </p:nvSpPr>
            <p:spPr bwMode="auto">
              <a:xfrm>
                <a:off x="1639" y="20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6" name="Rectangle 8840"/>
              <p:cNvSpPr>
                <a:spLocks noChangeArrowheads="1"/>
              </p:cNvSpPr>
              <p:nvPr/>
            </p:nvSpPr>
            <p:spPr bwMode="auto">
              <a:xfrm>
                <a:off x="1639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7" name="Rectangle 8841"/>
              <p:cNvSpPr>
                <a:spLocks noChangeArrowheads="1"/>
              </p:cNvSpPr>
              <p:nvPr/>
            </p:nvSpPr>
            <p:spPr bwMode="auto">
              <a:xfrm>
                <a:off x="1639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8" name="Rectangle 8842"/>
              <p:cNvSpPr>
                <a:spLocks noChangeArrowheads="1"/>
              </p:cNvSpPr>
              <p:nvPr/>
            </p:nvSpPr>
            <p:spPr bwMode="auto">
              <a:xfrm>
                <a:off x="1641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9" name="Rectangle 8843"/>
              <p:cNvSpPr>
                <a:spLocks noChangeArrowheads="1"/>
              </p:cNvSpPr>
              <p:nvPr/>
            </p:nvSpPr>
            <p:spPr bwMode="auto">
              <a:xfrm>
                <a:off x="1641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0" name="Rectangle 8844"/>
              <p:cNvSpPr>
                <a:spLocks noChangeArrowheads="1"/>
              </p:cNvSpPr>
              <p:nvPr/>
            </p:nvSpPr>
            <p:spPr bwMode="auto">
              <a:xfrm>
                <a:off x="1644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1" name="Rectangle 8845"/>
              <p:cNvSpPr>
                <a:spLocks noChangeArrowheads="1"/>
              </p:cNvSpPr>
              <p:nvPr/>
            </p:nvSpPr>
            <p:spPr bwMode="auto">
              <a:xfrm>
                <a:off x="1644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2" name="Rectangle 8846"/>
              <p:cNvSpPr>
                <a:spLocks noChangeArrowheads="1"/>
              </p:cNvSpPr>
              <p:nvPr/>
            </p:nvSpPr>
            <p:spPr bwMode="auto">
              <a:xfrm>
                <a:off x="1646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3" name="Rectangle 8847"/>
              <p:cNvSpPr>
                <a:spLocks noChangeArrowheads="1"/>
              </p:cNvSpPr>
              <p:nvPr/>
            </p:nvSpPr>
            <p:spPr bwMode="auto">
              <a:xfrm>
                <a:off x="1646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4" name="Rectangle 8848"/>
              <p:cNvSpPr>
                <a:spLocks noChangeArrowheads="1"/>
              </p:cNvSpPr>
              <p:nvPr/>
            </p:nvSpPr>
            <p:spPr bwMode="auto">
              <a:xfrm>
                <a:off x="1646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5" name="Rectangle 8849"/>
              <p:cNvSpPr>
                <a:spLocks noChangeArrowheads="1"/>
              </p:cNvSpPr>
              <p:nvPr/>
            </p:nvSpPr>
            <p:spPr bwMode="auto">
              <a:xfrm>
                <a:off x="1649" y="2112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6" name="Rectangle 8850"/>
              <p:cNvSpPr>
                <a:spLocks noChangeArrowheads="1"/>
              </p:cNvSpPr>
              <p:nvPr/>
            </p:nvSpPr>
            <p:spPr bwMode="auto">
              <a:xfrm>
                <a:off x="1649" y="214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7" name="Rectangle 8851"/>
              <p:cNvSpPr>
                <a:spLocks noChangeArrowheads="1"/>
              </p:cNvSpPr>
              <p:nvPr/>
            </p:nvSpPr>
            <p:spPr bwMode="auto">
              <a:xfrm>
                <a:off x="1651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8" name="Rectangle 8852"/>
              <p:cNvSpPr>
                <a:spLocks noChangeArrowheads="1"/>
              </p:cNvSpPr>
              <p:nvPr/>
            </p:nvSpPr>
            <p:spPr bwMode="auto">
              <a:xfrm>
                <a:off x="1651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9" name="Rectangle 8853"/>
              <p:cNvSpPr>
                <a:spLocks noChangeArrowheads="1"/>
              </p:cNvSpPr>
              <p:nvPr/>
            </p:nvSpPr>
            <p:spPr bwMode="auto">
              <a:xfrm>
                <a:off x="1653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0" name="Rectangle 8854"/>
              <p:cNvSpPr>
                <a:spLocks noChangeArrowheads="1"/>
              </p:cNvSpPr>
              <p:nvPr/>
            </p:nvSpPr>
            <p:spPr bwMode="auto">
              <a:xfrm>
                <a:off x="1653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1" name="Rectangle 8855"/>
              <p:cNvSpPr>
                <a:spLocks noChangeArrowheads="1"/>
              </p:cNvSpPr>
              <p:nvPr/>
            </p:nvSpPr>
            <p:spPr bwMode="auto">
              <a:xfrm>
                <a:off x="1653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2" name="Rectangle 8856"/>
              <p:cNvSpPr>
                <a:spLocks noChangeArrowheads="1"/>
              </p:cNvSpPr>
              <p:nvPr/>
            </p:nvSpPr>
            <p:spPr bwMode="auto">
              <a:xfrm>
                <a:off x="1656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3" name="Rectangle 8857"/>
              <p:cNvSpPr>
                <a:spLocks noChangeArrowheads="1"/>
              </p:cNvSpPr>
              <p:nvPr/>
            </p:nvSpPr>
            <p:spPr bwMode="auto">
              <a:xfrm>
                <a:off x="165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4" name="Rectangle 8858"/>
              <p:cNvSpPr>
                <a:spLocks noChangeArrowheads="1"/>
              </p:cNvSpPr>
              <p:nvPr/>
            </p:nvSpPr>
            <p:spPr bwMode="auto">
              <a:xfrm>
                <a:off x="1658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5" name="Rectangle 8859"/>
              <p:cNvSpPr>
                <a:spLocks noChangeArrowheads="1"/>
              </p:cNvSpPr>
              <p:nvPr/>
            </p:nvSpPr>
            <p:spPr bwMode="auto">
              <a:xfrm>
                <a:off x="1658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6" name="Rectangle 8860"/>
              <p:cNvSpPr>
                <a:spLocks noChangeArrowheads="1"/>
              </p:cNvSpPr>
              <p:nvPr/>
            </p:nvSpPr>
            <p:spPr bwMode="auto">
              <a:xfrm>
                <a:off x="1661" y="22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7" name="Rectangle 8861"/>
              <p:cNvSpPr>
                <a:spLocks noChangeArrowheads="1"/>
              </p:cNvSpPr>
              <p:nvPr/>
            </p:nvSpPr>
            <p:spPr bwMode="auto">
              <a:xfrm>
                <a:off x="1661" y="214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8" name="Rectangle 8862"/>
              <p:cNvSpPr>
                <a:spLocks noChangeArrowheads="1"/>
              </p:cNvSpPr>
              <p:nvPr/>
            </p:nvSpPr>
            <p:spPr bwMode="auto">
              <a:xfrm>
                <a:off x="1661" y="218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9" name="Rectangle 8863"/>
              <p:cNvSpPr>
                <a:spLocks noChangeArrowheads="1"/>
              </p:cNvSpPr>
              <p:nvPr/>
            </p:nvSpPr>
            <p:spPr bwMode="auto">
              <a:xfrm>
                <a:off x="1663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0" name="Rectangle 8864"/>
              <p:cNvSpPr>
                <a:spLocks noChangeArrowheads="1"/>
              </p:cNvSpPr>
              <p:nvPr/>
            </p:nvSpPr>
            <p:spPr bwMode="auto">
              <a:xfrm>
                <a:off x="1663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1" name="Rectangle 8865"/>
              <p:cNvSpPr>
                <a:spLocks noChangeArrowheads="1"/>
              </p:cNvSpPr>
              <p:nvPr/>
            </p:nvSpPr>
            <p:spPr bwMode="auto">
              <a:xfrm>
                <a:off x="1665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2" name="Rectangle 8866"/>
              <p:cNvSpPr>
                <a:spLocks noChangeArrowheads="1"/>
              </p:cNvSpPr>
              <p:nvPr/>
            </p:nvSpPr>
            <p:spPr bwMode="auto">
              <a:xfrm>
                <a:off x="1665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3" name="Rectangle 8867"/>
              <p:cNvSpPr>
                <a:spLocks noChangeArrowheads="1"/>
              </p:cNvSpPr>
              <p:nvPr/>
            </p:nvSpPr>
            <p:spPr bwMode="auto">
              <a:xfrm>
                <a:off x="1668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4" name="Rectangle 8868"/>
              <p:cNvSpPr>
                <a:spLocks noChangeArrowheads="1"/>
              </p:cNvSpPr>
              <p:nvPr/>
            </p:nvSpPr>
            <p:spPr bwMode="auto">
              <a:xfrm>
                <a:off x="1668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5" name="Rectangle 8869"/>
              <p:cNvSpPr>
                <a:spLocks noChangeArrowheads="1"/>
              </p:cNvSpPr>
              <p:nvPr/>
            </p:nvSpPr>
            <p:spPr bwMode="auto">
              <a:xfrm>
                <a:off x="1668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6" name="Rectangle 8870"/>
              <p:cNvSpPr>
                <a:spLocks noChangeArrowheads="1"/>
              </p:cNvSpPr>
              <p:nvPr/>
            </p:nvSpPr>
            <p:spPr bwMode="auto">
              <a:xfrm>
                <a:off x="1670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7" name="Rectangle 8871"/>
              <p:cNvSpPr>
                <a:spLocks noChangeArrowheads="1"/>
              </p:cNvSpPr>
              <p:nvPr/>
            </p:nvSpPr>
            <p:spPr bwMode="auto">
              <a:xfrm>
                <a:off x="1670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8" name="Rectangle 8872"/>
              <p:cNvSpPr>
                <a:spLocks noChangeArrowheads="1"/>
              </p:cNvSpPr>
              <p:nvPr/>
            </p:nvSpPr>
            <p:spPr bwMode="auto">
              <a:xfrm>
                <a:off x="1673" y="220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9" name="Rectangle 8873"/>
              <p:cNvSpPr>
                <a:spLocks noChangeArrowheads="1"/>
              </p:cNvSpPr>
              <p:nvPr/>
            </p:nvSpPr>
            <p:spPr bwMode="auto">
              <a:xfrm>
                <a:off x="1673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0" name="Rectangle 8874"/>
              <p:cNvSpPr>
                <a:spLocks noChangeArrowheads="1"/>
              </p:cNvSpPr>
              <p:nvPr/>
            </p:nvSpPr>
            <p:spPr bwMode="auto">
              <a:xfrm>
                <a:off x="1673" y="216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1" name="Rectangle 8875"/>
              <p:cNvSpPr>
                <a:spLocks noChangeArrowheads="1"/>
              </p:cNvSpPr>
              <p:nvPr/>
            </p:nvSpPr>
            <p:spPr bwMode="auto">
              <a:xfrm>
                <a:off x="1675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2" name="Rectangle 8876"/>
              <p:cNvSpPr>
                <a:spLocks noChangeArrowheads="1"/>
              </p:cNvSpPr>
              <p:nvPr/>
            </p:nvSpPr>
            <p:spPr bwMode="auto">
              <a:xfrm>
                <a:off x="1675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3" name="Rectangle 8877"/>
              <p:cNvSpPr>
                <a:spLocks noChangeArrowheads="1"/>
              </p:cNvSpPr>
              <p:nvPr/>
            </p:nvSpPr>
            <p:spPr bwMode="auto">
              <a:xfrm>
                <a:off x="1677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4" name="Rectangle 8878"/>
              <p:cNvSpPr>
                <a:spLocks noChangeArrowheads="1"/>
              </p:cNvSpPr>
              <p:nvPr/>
            </p:nvSpPr>
            <p:spPr bwMode="auto">
              <a:xfrm>
                <a:off x="1677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5" name="Rectangle 8879"/>
              <p:cNvSpPr>
                <a:spLocks noChangeArrowheads="1"/>
              </p:cNvSpPr>
              <p:nvPr/>
            </p:nvSpPr>
            <p:spPr bwMode="auto">
              <a:xfrm>
                <a:off x="1680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6" name="Rectangle 8880"/>
              <p:cNvSpPr>
                <a:spLocks noChangeArrowheads="1"/>
              </p:cNvSpPr>
              <p:nvPr/>
            </p:nvSpPr>
            <p:spPr bwMode="auto">
              <a:xfrm>
                <a:off x="1680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7" name="Rectangle 8881"/>
              <p:cNvSpPr>
                <a:spLocks noChangeArrowheads="1"/>
              </p:cNvSpPr>
              <p:nvPr/>
            </p:nvSpPr>
            <p:spPr bwMode="auto">
              <a:xfrm>
                <a:off x="1680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8" name="Rectangle 8882"/>
              <p:cNvSpPr>
                <a:spLocks noChangeArrowheads="1"/>
              </p:cNvSpPr>
              <p:nvPr/>
            </p:nvSpPr>
            <p:spPr bwMode="auto">
              <a:xfrm>
                <a:off x="1682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9" name="Rectangle 8883"/>
              <p:cNvSpPr>
                <a:spLocks noChangeArrowheads="1"/>
              </p:cNvSpPr>
              <p:nvPr/>
            </p:nvSpPr>
            <p:spPr bwMode="auto">
              <a:xfrm>
                <a:off x="1682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0" name="Rectangle 8884"/>
              <p:cNvSpPr>
                <a:spLocks noChangeArrowheads="1"/>
              </p:cNvSpPr>
              <p:nvPr/>
            </p:nvSpPr>
            <p:spPr bwMode="auto">
              <a:xfrm>
                <a:off x="1685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1" name="Rectangle 8885"/>
              <p:cNvSpPr>
                <a:spLocks noChangeArrowheads="1"/>
              </p:cNvSpPr>
              <p:nvPr/>
            </p:nvSpPr>
            <p:spPr bwMode="auto">
              <a:xfrm>
                <a:off x="1685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2" name="Rectangle 8886"/>
              <p:cNvSpPr>
                <a:spLocks noChangeArrowheads="1"/>
              </p:cNvSpPr>
              <p:nvPr/>
            </p:nvSpPr>
            <p:spPr bwMode="auto">
              <a:xfrm>
                <a:off x="1687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3" name="Rectangle 8887"/>
              <p:cNvSpPr>
                <a:spLocks noChangeArrowheads="1"/>
              </p:cNvSpPr>
              <p:nvPr/>
            </p:nvSpPr>
            <p:spPr bwMode="auto">
              <a:xfrm>
                <a:off x="1687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4" name="Rectangle 8888"/>
              <p:cNvSpPr>
                <a:spLocks noChangeArrowheads="1"/>
              </p:cNvSpPr>
              <p:nvPr/>
            </p:nvSpPr>
            <p:spPr bwMode="auto">
              <a:xfrm>
                <a:off x="1687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5" name="Rectangle 8889"/>
              <p:cNvSpPr>
                <a:spLocks noChangeArrowheads="1"/>
              </p:cNvSpPr>
              <p:nvPr/>
            </p:nvSpPr>
            <p:spPr bwMode="auto">
              <a:xfrm>
                <a:off x="1690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6" name="Rectangle 8890"/>
              <p:cNvSpPr>
                <a:spLocks noChangeArrowheads="1"/>
              </p:cNvSpPr>
              <p:nvPr/>
            </p:nvSpPr>
            <p:spPr bwMode="auto">
              <a:xfrm>
                <a:off x="1690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7" name="Rectangle 8891"/>
              <p:cNvSpPr>
                <a:spLocks noChangeArrowheads="1"/>
              </p:cNvSpPr>
              <p:nvPr/>
            </p:nvSpPr>
            <p:spPr bwMode="auto">
              <a:xfrm>
                <a:off x="1692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8" name="Rectangle 8892"/>
              <p:cNvSpPr>
                <a:spLocks noChangeArrowheads="1"/>
              </p:cNvSpPr>
              <p:nvPr/>
            </p:nvSpPr>
            <p:spPr bwMode="auto">
              <a:xfrm>
                <a:off x="1692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9" name="Rectangle 8893"/>
              <p:cNvSpPr>
                <a:spLocks noChangeArrowheads="1"/>
              </p:cNvSpPr>
              <p:nvPr/>
            </p:nvSpPr>
            <p:spPr bwMode="auto">
              <a:xfrm>
                <a:off x="169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0" name="Rectangle 8894"/>
              <p:cNvSpPr>
                <a:spLocks noChangeArrowheads="1"/>
              </p:cNvSpPr>
              <p:nvPr/>
            </p:nvSpPr>
            <p:spPr bwMode="auto">
              <a:xfrm>
                <a:off x="1694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1" name="Rectangle 8895"/>
              <p:cNvSpPr>
                <a:spLocks noChangeArrowheads="1"/>
              </p:cNvSpPr>
              <p:nvPr/>
            </p:nvSpPr>
            <p:spPr bwMode="auto">
              <a:xfrm>
                <a:off x="1694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2" name="Rectangle 8896"/>
              <p:cNvSpPr>
                <a:spLocks noChangeArrowheads="1"/>
              </p:cNvSpPr>
              <p:nvPr/>
            </p:nvSpPr>
            <p:spPr bwMode="auto">
              <a:xfrm>
                <a:off x="1697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3" name="Rectangle 8897"/>
              <p:cNvSpPr>
                <a:spLocks noChangeArrowheads="1"/>
              </p:cNvSpPr>
              <p:nvPr/>
            </p:nvSpPr>
            <p:spPr bwMode="auto">
              <a:xfrm>
                <a:off x="169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4" name="Rectangle 8898"/>
              <p:cNvSpPr>
                <a:spLocks noChangeArrowheads="1"/>
              </p:cNvSpPr>
              <p:nvPr/>
            </p:nvSpPr>
            <p:spPr bwMode="auto">
              <a:xfrm>
                <a:off x="1699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5" name="Rectangle 8899"/>
              <p:cNvSpPr>
                <a:spLocks noChangeArrowheads="1"/>
              </p:cNvSpPr>
              <p:nvPr/>
            </p:nvSpPr>
            <p:spPr bwMode="auto">
              <a:xfrm>
                <a:off x="1699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6" name="Rectangle 8900"/>
              <p:cNvSpPr>
                <a:spLocks noChangeArrowheads="1"/>
              </p:cNvSpPr>
              <p:nvPr/>
            </p:nvSpPr>
            <p:spPr bwMode="auto">
              <a:xfrm>
                <a:off x="1702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7" name="Rectangle 8901"/>
              <p:cNvSpPr>
                <a:spLocks noChangeArrowheads="1"/>
              </p:cNvSpPr>
              <p:nvPr/>
            </p:nvSpPr>
            <p:spPr bwMode="auto">
              <a:xfrm>
                <a:off x="1702" y="224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8" name="Rectangle 8902"/>
              <p:cNvSpPr>
                <a:spLocks noChangeArrowheads="1"/>
              </p:cNvSpPr>
              <p:nvPr/>
            </p:nvSpPr>
            <p:spPr bwMode="auto">
              <a:xfrm>
                <a:off x="1702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9" name="Rectangle 8903"/>
              <p:cNvSpPr>
                <a:spLocks noChangeArrowheads="1"/>
              </p:cNvSpPr>
              <p:nvPr/>
            </p:nvSpPr>
            <p:spPr bwMode="auto">
              <a:xfrm>
                <a:off x="170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3850" name="Group 9105"/>
            <p:cNvGrpSpPr>
              <a:grpSpLocks/>
            </p:cNvGrpSpPr>
            <p:nvPr/>
          </p:nvGrpSpPr>
          <p:grpSpPr bwMode="auto">
            <a:xfrm>
              <a:off x="3171466" y="4747723"/>
              <a:ext cx="292071" cy="205312"/>
              <a:chOff x="1704" y="2189"/>
              <a:chExt cx="210" cy="230"/>
            </a:xfrm>
          </p:grpSpPr>
          <p:sp>
            <p:nvSpPr>
              <p:cNvPr id="3851" name="Rectangle 8905"/>
              <p:cNvSpPr>
                <a:spLocks noChangeArrowheads="1"/>
              </p:cNvSpPr>
              <p:nvPr/>
            </p:nvSpPr>
            <p:spPr bwMode="auto">
              <a:xfrm>
                <a:off x="1704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2" name="Rectangle 8906"/>
              <p:cNvSpPr>
                <a:spLocks noChangeArrowheads="1"/>
              </p:cNvSpPr>
              <p:nvPr/>
            </p:nvSpPr>
            <p:spPr bwMode="auto">
              <a:xfrm>
                <a:off x="1706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3" name="Rectangle 8907"/>
              <p:cNvSpPr>
                <a:spLocks noChangeArrowheads="1"/>
              </p:cNvSpPr>
              <p:nvPr/>
            </p:nvSpPr>
            <p:spPr bwMode="auto">
              <a:xfrm>
                <a:off x="1706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4" name="Rectangle 8908"/>
              <p:cNvSpPr>
                <a:spLocks noChangeArrowheads="1"/>
              </p:cNvSpPr>
              <p:nvPr/>
            </p:nvSpPr>
            <p:spPr bwMode="auto">
              <a:xfrm>
                <a:off x="1706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5" name="Rectangle 8909"/>
              <p:cNvSpPr>
                <a:spLocks noChangeArrowheads="1"/>
              </p:cNvSpPr>
              <p:nvPr/>
            </p:nvSpPr>
            <p:spPr bwMode="auto">
              <a:xfrm>
                <a:off x="170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6" name="Rectangle 8910"/>
              <p:cNvSpPr>
                <a:spLocks noChangeArrowheads="1"/>
              </p:cNvSpPr>
              <p:nvPr/>
            </p:nvSpPr>
            <p:spPr bwMode="auto">
              <a:xfrm>
                <a:off x="1709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7" name="Rectangle 8911"/>
              <p:cNvSpPr>
                <a:spLocks noChangeArrowheads="1"/>
              </p:cNvSpPr>
              <p:nvPr/>
            </p:nvSpPr>
            <p:spPr bwMode="auto">
              <a:xfrm>
                <a:off x="171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8" name="Rectangle 8912"/>
              <p:cNvSpPr>
                <a:spLocks noChangeArrowheads="1"/>
              </p:cNvSpPr>
              <p:nvPr/>
            </p:nvSpPr>
            <p:spPr bwMode="auto">
              <a:xfrm>
                <a:off x="1711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9" name="Rectangle 8913"/>
              <p:cNvSpPr>
                <a:spLocks noChangeArrowheads="1"/>
              </p:cNvSpPr>
              <p:nvPr/>
            </p:nvSpPr>
            <p:spPr bwMode="auto">
              <a:xfrm>
                <a:off x="1714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0" name="Rectangle 8914"/>
              <p:cNvSpPr>
                <a:spLocks noChangeArrowheads="1"/>
              </p:cNvSpPr>
              <p:nvPr/>
            </p:nvSpPr>
            <p:spPr bwMode="auto">
              <a:xfrm>
                <a:off x="1714" y="220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1" name="Rectangle 8915"/>
              <p:cNvSpPr>
                <a:spLocks noChangeArrowheads="1"/>
              </p:cNvSpPr>
              <p:nvPr/>
            </p:nvSpPr>
            <p:spPr bwMode="auto">
              <a:xfrm>
                <a:off x="1714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2" name="Rectangle 8916"/>
              <p:cNvSpPr>
                <a:spLocks noChangeArrowheads="1"/>
              </p:cNvSpPr>
              <p:nvPr/>
            </p:nvSpPr>
            <p:spPr bwMode="auto">
              <a:xfrm>
                <a:off x="1716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3" name="Rectangle 8917"/>
              <p:cNvSpPr>
                <a:spLocks noChangeArrowheads="1"/>
              </p:cNvSpPr>
              <p:nvPr/>
            </p:nvSpPr>
            <p:spPr bwMode="auto">
              <a:xfrm>
                <a:off x="1716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4" name="Rectangle 8918"/>
              <p:cNvSpPr>
                <a:spLocks noChangeArrowheads="1"/>
              </p:cNvSpPr>
              <p:nvPr/>
            </p:nvSpPr>
            <p:spPr bwMode="auto">
              <a:xfrm>
                <a:off x="1718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5" name="Rectangle 8919"/>
              <p:cNvSpPr>
                <a:spLocks noChangeArrowheads="1"/>
              </p:cNvSpPr>
              <p:nvPr/>
            </p:nvSpPr>
            <p:spPr bwMode="auto">
              <a:xfrm>
                <a:off x="1718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6" name="Rectangle 8920"/>
              <p:cNvSpPr>
                <a:spLocks noChangeArrowheads="1"/>
              </p:cNvSpPr>
              <p:nvPr/>
            </p:nvSpPr>
            <p:spPr bwMode="auto">
              <a:xfrm>
                <a:off x="1721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7" name="Rectangle 8921"/>
              <p:cNvSpPr>
                <a:spLocks noChangeArrowheads="1"/>
              </p:cNvSpPr>
              <p:nvPr/>
            </p:nvSpPr>
            <p:spPr bwMode="auto">
              <a:xfrm>
                <a:off x="1721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8" name="Rectangle 8922"/>
              <p:cNvSpPr>
                <a:spLocks noChangeArrowheads="1"/>
              </p:cNvSpPr>
              <p:nvPr/>
            </p:nvSpPr>
            <p:spPr bwMode="auto">
              <a:xfrm>
                <a:off x="1721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9" name="Rectangle 8923"/>
              <p:cNvSpPr>
                <a:spLocks noChangeArrowheads="1"/>
              </p:cNvSpPr>
              <p:nvPr/>
            </p:nvSpPr>
            <p:spPr bwMode="auto">
              <a:xfrm>
                <a:off x="1723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0" name="Rectangle 8924"/>
              <p:cNvSpPr>
                <a:spLocks noChangeArrowheads="1"/>
              </p:cNvSpPr>
              <p:nvPr/>
            </p:nvSpPr>
            <p:spPr bwMode="auto">
              <a:xfrm>
                <a:off x="1723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1" name="Rectangle 8925"/>
              <p:cNvSpPr>
                <a:spLocks noChangeArrowheads="1"/>
              </p:cNvSpPr>
              <p:nvPr/>
            </p:nvSpPr>
            <p:spPr bwMode="auto">
              <a:xfrm>
                <a:off x="1726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2" name="Rectangle 8926"/>
              <p:cNvSpPr>
                <a:spLocks noChangeArrowheads="1"/>
              </p:cNvSpPr>
              <p:nvPr/>
            </p:nvSpPr>
            <p:spPr bwMode="auto">
              <a:xfrm>
                <a:off x="172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3" name="Rectangle 8927"/>
              <p:cNvSpPr>
                <a:spLocks noChangeArrowheads="1"/>
              </p:cNvSpPr>
              <p:nvPr/>
            </p:nvSpPr>
            <p:spPr bwMode="auto">
              <a:xfrm>
                <a:off x="1728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4" name="Rectangle 8928"/>
              <p:cNvSpPr>
                <a:spLocks noChangeArrowheads="1"/>
              </p:cNvSpPr>
              <p:nvPr/>
            </p:nvSpPr>
            <p:spPr bwMode="auto">
              <a:xfrm>
                <a:off x="1728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5" name="Rectangle 8929"/>
              <p:cNvSpPr>
                <a:spLocks noChangeArrowheads="1"/>
              </p:cNvSpPr>
              <p:nvPr/>
            </p:nvSpPr>
            <p:spPr bwMode="auto">
              <a:xfrm>
                <a:off x="1728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6" name="Rectangle 8930"/>
              <p:cNvSpPr>
                <a:spLocks noChangeArrowheads="1"/>
              </p:cNvSpPr>
              <p:nvPr/>
            </p:nvSpPr>
            <p:spPr bwMode="auto">
              <a:xfrm>
                <a:off x="1731" y="22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7" name="Rectangle 8931"/>
              <p:cNvSpPr>
                <a:spLocks noChangeArrowheads="1"/>
              </p:cNvSpPr>
              <p:nvPr/>
            </p:nvSpPr>
            <p:spPr bwMode="auto">
              <a:xfrm>
                <a:off x="1731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8" name="Rectangle 8932"/>
              <p:cNvSpPr>
                <a:spLocks noChangeArrowheads="1"/>
              </p:cNvSpPr>
              <p:nvPr/>
            </p:nvSpPr>
            <p:spPr bwMode="auto">
              <a:xfrm>
                <a:off x="173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9" name="Rectangle 8933"/>
              <p:cNvSpPr>
                <a:spLocks noChangeArrowheads="1"/>
              </p:cNvSpPr>
              <p:nvPr/>
            </p:nvSpPr>
            <p:spPr bwMode="auto">
              <a:xfrm>
                <a:off x="1733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0" name="Rectangle 8934"/>
              <p:cNvSpPr>
                <a:spLocks noChangeArrowheads="1"/>
              </p:cNvSpPr>
              <p:nvPr/>
            </p:nvSpPr>
            <p:spPr bwMode="auto">
              <a:xfrm>
                <a:off x="1735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1" name="Rectangle 8935"/>
              <p:cNvSpPr>
                <a:spLocks noChangeArrowheads="1"/>
              </p:cNvSpPr>
              <p:nvPr/>
            </p:nvSpPr>
            <p:spPr bwMode="auto">
              <a:xfrm>
                <a:off x="173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2" name="Rectangle 8936"/>
              <p:cNvSpPr>
                <a:spLocks noChangeArrowheads="1"/>
              </p:cNvSpPr>
              <p:nvPr/>
            </p:nvSpPr>
            <p:spPr bwMode="auto">
              <a:xfrm>
                <a:off x="173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3" name="Rectangle 8937"/>
              <p:cNvSpPr>
                <a:spLocks noChangeArrowheads="1"/>
              </p:cNvSpPr>
              <p:nvPr/>
            </p:nvSpPr>
            <p:spPr bwMode="auto">
              <a:xfrm>
                <a:off x="1738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4" name="Rectangle 8938"/>
              <p:cNvSpPr>
                <a:spLocks noChangeArrowheads="1"/>
              </p:cNvSpPr>
              <p:nvPr/>
            </p:nvSpPr>
            <p:spPr bwMode="auto">
              <a:xfrm>
                <a:off x="1738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5" name="Rectangle 8939"/>
              <p:cNvSpPr>
                <a:spLocks noChangeArrowheads="1"/>
              </p:cNvSpPr>
              <p:nvPr/>
            </p:nvSpPr>
            <p:spPr bwMode="auto">
              <a:xfrm>
                <a:off x="1740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6" name="Rectangle 8940"/>
              <p:cNvSpPr>
                <a:spLocks noChangeArrowheads="1"/>
              </p:cNvSpPr>
              <p:nvPr/>
            </p:nvSpPr>
            <p:spPr bwMode="auto">
              <a:xfrm>
                <a:off x="1740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7" name="Rectangle 8941"/>
              <p:cNvSpPr>
                <a:spLocks noChangeArrowheads="1"/>
              </p:cNvSpPr>
              <p:nvPr/>
            </p:nvSpPr>
            <p:spPr bwMode="auto">
              <a:xfrm>
                <a:off x="1740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8" name="Rectangle 8942"/>
              <p:cNvSpPr>
                <a:spLocks noChangeArrowheads="1"/>
              </p:cNvSpPr>
              <p:nvPr/>
            </p:nvSpPr>
            <p:spPr bwMode="auto">
              <a:xfrm>
                <a:off x="1743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9" name="Rectangle 8943"/>
              <p:cNvSpPr>
                <a:spLocks noChangeArrowheads="1"/>
              </p:cNvSpPr>
              <p:nvPr/>
            </p:nvSpPr>
            <p:spPr bwMode="auto">
              <a:xfrm>
                <a:off x="1743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0" name="Rectangle 8944"/>
              <p:cNvSpPr>
                <a:spLocks noChangeArrowheads="1"/>
              </p:cNvSpPr>
              <p:nvPr/>
            </p:nvSpPr>
            <p:spPr bwMode="auto">
              <a:xfrm>
                <a:off x="174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1" name="Rectangle 8945"/>
              <p:cNvSpPr>
                <a:spLocks noChangeArrowheads="1"/>
              </p:cNvSpPr>
              <p:nvPr/>
            </p:nvSpPr>
            <p:spPr bwMode="auto">
              <a:xfrm>
                <a:off x="174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2" name="Rectangle 8946"/>
              <p:cNvSpPr>
                <a:spLocks noChangeArrowheads="1"/>
              </p:cNvSpPr>
              <p:nvPr/>
            </p:nvSpPr>
            <p:spPr bwMode="auto">
              <a:xfrm>
                <a:off x="174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3" name="Rectangle 8947"/>
              <p:cNvSpPr>
                <a:spLocks noChangeArrowheads="1"/>
              </p:cNvSpPr>
              <p:nvPr/>
            </p:nvSpPr>
            <p:spPr bwMode="auto">
              <a:xfrm>
                <a:off x="1747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4" name="Rectangle 8948"/>
              <p:cNvSpPr>
                <a:spLocks noChangeArrowheads="1"/>
              </p:cNvSpPr>
              <p:nvPr/>
            </p:nvSpPr>
            <p:spPr bwMode="auto">
              <a:xfrm>
                <a:off x="174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5" name="Rectangle 8949"/>
              <p:cNvSpPr>
                <a:spLocks noChangeArrowheads="1"/>
              </p:cNvSpPr>
              <p:nvPr/>
            </p:nvSpPr>
            <p:spPr bwMode="auto">
              <a:xfrm>
                <a:off x="175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6" name="Rectangle 8950"/>
              <p:cNvSpPr>
                <a:spLocks noChangeArrowheads="1"/>
              </p:cNvSpPr>
              <p:nvPr/>
            </p:nvSpPr>
            <p:spPr bwMode="auto">
              <a:xfrm>
                <a:off x="1750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7" name="Rectangle 8951"/>
              <p:cNvSpPr>
                <a:spLocks noChangeArrowheads="1"/>
              </p:cNvSpPr>
              <p:nvPr/>
            </p:nvSpPr>
            <p:spPr bwMode="auto">
              <a:xfrm>
                <a:off x="175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8" name="Rectangle 8952"/>
              <p:cNvSpPr>
                <a:spLocks noChangeArrowheads="1"/>
              </p:cNvSpPr>
              <p:nvPr/>
            </p:nvSpPr>
            <p:spPr bwMode="auto">
              <a:xfrm>
                <a:off x="175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9" name="Rectangle 8953"/>
              <p:cNvSpPr>
                <a:spLocks noChangeArrowheads="1"/>
              </p:cNvSpPr>
              <p:nvPr/>
            </p:nvSpPr>
            <p:spPr bwMode="auto">
              <a:xfrm>
                <a:off x="1755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0" name="Rectangle 8954"/>
              <p:cNvSpPr>
                <a:spLocks noChangeArrowheads="1"/>
              </p:cNvSpPr>
              <p:nvPr/>
            </p:nvSpPr>
            <p:spPr bwMode="auto">
              <a:xfrm>
                <a:off x="1755" y="224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1" name="Rectangle 8955"/>
              <p:cNvSpPr>
                <a:spLocks noChangeArrowheads="1"/>
              </p:cNvSpPr>
              <p:nvPr/>
            </p:nvSpPr>
            <p:spPr bwMode="auto">
              <a:xfrm>
                <a:off x="1755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2" name="Rectangle 8956"/>
              <p:cNvSpPr>
                <a:spLocks noChangeArrowheads="1"/>
              </p:cNvSpPr>
              <p:nvPr/>
            </p:nvSpPr>
            <p:spPr bwMode="auto">
              <a:xfrm>
                <a:off x="175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3" name="Rectangle 8957"/>
              <p:cNvSpPr>
                <a:spLocks noChangeArrowheads="1"/>
              </p:cNvSpPr>
              <p:nvPr/>
            </p:nvSpPr>
            <p:spPr bwMode="auto">
              <a:xfrm>
                <a:off x="1757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4" name="Rectangle 8958"/>
              <p:cNvSpPr>
                <a:spLocks noChangeArrowheads="1"/>
              </p:cNvSpPr>
              <p:nvPr/>
            </p:nvSpPr>
            <p:spPr bwMode="auto">
              <a:xfrm>
                <a:off x="1759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5" name="Rectangle 8959"/>
              <p:cNvSpPr>
                <a:spLocks noChangeArrowheads="1"/>
              </p:cNvSpPr>
              <p:nvPr/>
            </p:nvSpPr>
            <p:spPr bwMode="auto">
              <a:xfrm>
                <a:off x="1759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6" name="Rectangle 8960"/>
              <p:cNvSpPr>
                <a:spLocks noChangeArrowheads="1"/>
              </p:cNvSpPr>
              <p:nvPr/>
            </p:nvSpPr>
            <p:spPr bwMode="auto">
              <a:xfrm>
                <a:off x="176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7" name="Rectangle 8961"/>
              <p:cNvSpPr>
                <a:spLocks noChangeArrowheads="1"/>
              </p:cNvSpPr>
              <p:nvPr/>
            </p:nvSpPr>
            <p:spPr bwMode="auto">
              <a:xfrm>
                <a:off x="1762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8" name="Rectangle 8962"/>
              <p:cNvSpPr>
                <a:spLocks noChangeArrowheads="1"/>
              </p:cNvSpPr>
              <p:nvPr/>
            </p:nvSpPr>
            <p:spPr bwMode="auto">
              <a:xfrm>
                <a:off x="1762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9" name="Rectangle 8963"/>
              <p:cNvSpPr>
                <a:spLocks noChangeArrowheads="1"/>
              </p:cNvSpPr>
              <p:nvPr/>
            </p:nvSpPr>
            <p:spPr bwMode="auto">
              <a:xfrm>
                <a:off x="176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0" name="Rectangle 8964"/>
              <p:cNvSpPr>
                <a:spLocks noChangeArrowheads="1"/>
              </p:cNvSpPr>
              <p:nvPr/>
            </p:nvSpPr>
            <p:spPr bwMode="auto">
              <a:xfrm>
                <a:off x="176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1" name="Rectangle 8965"/>
              <p:cNvSpPr>
                <a:spLocks noChangeArrowheads="1"/>
              </p:cNvSpPr>
              <p:nvPr/>
            </p:nvSpPr>
            <p:spPr bwMode="auto">
              <a:xfrm>
                <a:off x="1767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2" name="Rectangle 8966"/>
              <p:cNvSpPr>
                <a:spLocks noChangeArrowheads="1"/>
              </p:cNvSpPr>
              <p:nvPr/>
            </p:nvSpPr>
            <p:spPr bwMode="auto">
              <a:xfrm>
                <a:off x="176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3" name="Rectangle 8967"/>
              <p:cNvSpPr>
                <a:spLocks noChangeArrowheads="1"/>
              </p:cNvSpPr>
              <p:nvPr/>
            </p:nvSpPr>
            <p:spPr bwMode="auto">
              <a:xfrm>
                <a:off x="176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4" name="Rectangle 8968"/>
              <p:cNvSpPr>
                <a:spLocks noChangeArrowheads="1"/>
              </p:cNvSpPr>
              <p:nvPr/>
            </p:nvSpPr>
            <p:spPr bwMode="auto">
              <a:xfrm>
                <a:off x="176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5" name="Rectangle 8969"/>
              <p:cNvSpPr>
                <a:spLocks noChangeArrowheads="1"/>
              </p:cNvSpPr>
              <p:nvPr/>
            </p:nvSpPr>
            <p:spPr bwMode="auto">
              <a:xfrm>
                <a:off x="176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6" name="Rectangle 8970"/>
              <p:cNvSpPr>
                <a:spLocks noChangeArrowheads="1"/>
              </p:cNvSpPr>
              <p:nvPr/>
            </p:nvSpPr>
            <p:spPr bwMode="auto">
              <a:xfrm>
                <a:off x="1772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7" name="Rectangle 8971"/>
              <p:cNvSpPr>
                <a:spLocks noChangeArrowheads="1"/>
              </p:cNvSpPr>
              <p:nvPr/>
            </p:nvSpPr>
            <p:spPr bwMode="auto">
              <a:xfrm>
                <a:off x="1772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8" name="Rectangle 8972"/>
              <p:cNvSpPr>
                <a:spLocks noChangeArrowheads="1"/>
              </p:cNvSpPr>
              <p:nvPr/>
            </p:nvSpPr>
            <p:spPr bwMode="auto">
              <a:xfrm>
                <a:off x="177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9" name="Rectangle 8973"/>
              <p:cNvSpPr>
                <a:spLocks noChangeArrowheads="1"/>
              </p:cNvSpPr>
              <p:nvPr/>
            </p:nvSpPr>
            <p:spPr bwMode="auto">
              <a:xfrm>
                <a:off x="177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0" name="Rectangle 8974"/>
              <p:cNvSpPr>
                <a:spLocks noChangeArrowheads="1"/>
              </p:cNvSpPr>
              <p:nvPr/>
            </p:nvSpPr>
            <p:spPr bwMode="auto">
              <a:xfrm>
                <a:off x="177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1" name="Rectangle 8975"/>
              <p:cNvSpPr>
                <a:spLocks noChangeArrowheads="1"/>
              </p:cNvSpPr>
              <p:nvPr/>
            </p:nvSpPr>
            <p:spPr bwMode="auto">
              <a:xfrm>
                <a:off x="177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2" name="Rectangle 8976"/>
              <p:cNvSpPr>
                <a:spLocks noChangeArrowheads="1"/>
              </p:cNvSpPr>
              <p:nvPr/>
            </p:nvSpPr>
            <p:spPr bwMode="auto">
              <a:xfrm>
                <a:off x="1776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3" name="Rectangle 8977"/>
              <p:cNvSpPr>
                <a:spLocks noChangeArrowheads="1"/>
              </p:cNvSpPr>
              <p:nvPr/>
            </p:nvSpPr>
            <p:spPr bwMode="auto">
              <a:xfrm>
                <a:off x="177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4" name="Rectangle 8978"/>
              <p:cNvSpPr>
                <a:spLocks noChangeArrowheads="1"/>
              </p:cNvSpPr>
              <p:nvPr/>
            </p:nvSpPr>
            <p:spPr bwMode="auto">
              <a:xfrm>
                <a:off x="177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5" name="Rectangle 8979"/>
              <p:cNvSpPr>
                <a:spLocks noChangeArrowheads="1"/>
              </p:cNvSpPr>
              <p:nvPr/>
            </p:nvSpPr>
            <p:spPr bwMode="auto">
              <a:xfrm>
                <a:off x="1781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6" name="Rectangle 8980"/>
              <p:cNvSpPr>
                <a:spLocks noChangeArrowheads="1"/>
              </p:cNvSpPr>
              <p:nvPr/>
            </p:nvSpPr>
            <p:spPr bwMode="auto">
              <a:xfrm>
                <a:off x="178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7" name="Rectangle 8981"/>
              <p:cNvSpPr>
                <a:spLocks noChangeArrowheads="1"/>
              </p:cNvSpPr>
              <p:nvPr/>
            </p:nvSpPr>
            <p:spPr bwMode="auto">
              <a:xfrm>
                <a:off x="1781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8" name="Rectangle 8982"/>
              <p:cNvSpPr>
                <a:spLocks noChangeArrowheads="1"/>
              </p:cNvSpPr>
              <p:nvPr/>
            </p:nvSpPr>
            <p:spPr bwMode="auto">
              <a:xfrm>
                <a:off x="1784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9" name="Rectangle 8983"/>
              <p:cNvSpPr>
                <a:spLocks noChangeArrowheads="1"/>
              </p:cNvSpPr>
              <p:nvPr/>
            </p:nvSpPr>
            <p:spPr bwMode="auto">
              <a:xfrm>
                <a:off x="1784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0" name="Rectangle 8984"/>
              <p:cNvSpPr>
                <a:spLocks noChangeArrowheads="1"/>
              </p:cNvSpPr>
              <p:nvPr/>
            </p:nvSpPr>
            <p:spPr bwMode="auto">
              <a:xfrm>
                <a:off x="178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1" name="Rectangle 8985"/>
              <p:cNvSpPr>
                <a:spLocks noChangeArrowheads="1"/>
              </p:cNvSpPr>
              <p:nvPr/>
            </p:nvSpPr>
            <p:spPr bwMode="auto">
              <a:xfrm>
                <a:off x="178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2" name="Rectangle 8986"/>
              <p:cNvSpPr>
                <a:spLocks noChangeArrowheads="1"/>
              </p:cNvSpPr>
              <p:nvPr/>
            </p:nvSpPr>
            <p:spPr bwMode="auto">
              <a:xfrm>
                <a:off x="1788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3" name="Rectangle 8987"/>
              <p:cNvSpPr>
                <a:spLocks noChangeArrowheads="1"/>
              </p:cNvSpPr>
              <p:nvPr/>
            </p:nvSpPr>
            <p:spPr bwMode="auto">
              <a:xfrm>
                <a:off x="1788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4" name="Rectangle 8988"/>
              <p:cNvSpPr>
                <a:spLocks noChangeArrowheads="1"/>
              </p:cNvSpPr>
              <p:nvPr/>
            </p:nvSpPr>
            <p:spPr bwMode="auto">
              <a:xfrm>
                <a:off x="178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5" name="Rectangle 8989"/>
              <p:cNvSpPr>
                <a:spLocks noChangeArrowheads="1"/>
              </p:cNvSpPr>
              <p:nvPr/>
            </p:nvSpPr>
            <p:spPr bwMode="auto">
              <a:xfrm>
                <a:off x="179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6" name="Rectangle 8990"/>
              <p:cNvSpPr>
                <a:spLocks noChangeArrowheads="1"/>
              </p:cNvSpPr>
              <p:nvPr/>
            </p:nvSpPr>
            <p:spPr bwMode="auto">
              <a:xfrm>
                <a:off x="179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7" name="Rectangle 8991"/>
              <p:cNvSpPr>
                <a:spLocks noChangeArrowheads="1"/>
              </p:cNvSpPr>
              <p:nvPr/>
            </p:nvSpPr>
            <p:spPr bwMode="auto">
              <a:xfrm>
                <a:off x="1793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8" name="Rectangle 8992"/>
              <p:cNvSpPr>
                <a:spLocks noChangeArrowheads="1"/>
              </p:cNvSpPr>
              <p:nvPr/>
            </p:nvSpPr>
            <p:spPr bwMode="auto">
              <a:xfrm>
                <a:off x="1793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9" name="Rectangle 8993"/>
              <p:cNvSpPr>
                <a:spLocks noChangeArrowheads="1"/>
              </p:cNvSpPr>
              <p:nvPr/>
            </p:nvSpPr>
            <p:spPr bwMode="auto">
              <a:xfrm>
                <a:off x="1796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0" name="Rectangle 8994"/>
              <p:cNvSpPr>
                <a:spLocks noChangeArrowheads="1"/>
              </p:cNvSpPr>
              <p:nvPr/>
            </p:nvSpPr>
            <p:spPr bwMode="auto">
              <a:xfrm>
                <a:off x="179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1" name="Rectangle 8995"/>
              <p:cNvSpPr>
                <a:spLocks noChangeArrowheads="1"/>
              </p:cNvSpPr>
              <p:nvPr/>
            </p:nvSpPr>
            <p:spPr bwMode="auto">
              <a:xfrm>
                <a:off x="1796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2" name="Rectangle 8996"/>
              <p:cNvSpPr>
                <a:spLocks noChangeArrowheads="1"/>
              </p:cNvSpPr>
              <p:nvPr/>
            </p:nvSpPr>
            <p:spPr bwMode="auto">
              <a:xfrm>
                <a:off x="179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3" name="Rectangle 8997"/>
              <p:cNvSpPr>
                <a:spLocks noChangeArrowheads="1"/>
              </p:cNvSpPr>
              <p:nvPr/>
            </p:nvSpPr>
            <p:spPr bwMode="auto">
              <a:xfrm>
                <a:off x="1798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4" name="Rectangle 8998"/>
              <p:cNvSpPr>
                <a:spLocks noChangeArrowheads="1"/>
              </p:cNvSpPr>
              <p:nvPr/>
            </p:nvSpPr>
            <p:spPr bwMode="auto">
              <a:xfrm>
                <a:off x="1801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5" name="Rectangle 8999"/>
              <p:cNvSpPr>
                <a:spLocks noChangeArrowheads="1"/>
              </p:cNvSpPr>
              <p:nvPr/>
            </p:nvSpPr>
            <p:spPr bwMode="auto">
              <a:xfrm>
                <a:off x="1801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6" name="Rectangle 9000"/>
              <p:cNvSpPr>
                <a:spLocks noChangeArrowheads="1"/>
              </p:cNvSpPr>
              <p:nvPr/>
            </p:nvSpPr>
            <p:spPr bwMode="auto">
              <a:xfrm>
                <a:off x="1803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7" name="Rectangle 9001"/>
              <p:cNvSpPr>
                <a:spLocks noChangeArrowheads="1"/>
              </p:cNvSpPr>
              <p:nvPr/>
            </p:nvSpPr>
            <p:spPr bwMode="auto">
              <a:xfrm>
                <a:off x="180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8" name="Rectangle 9002"/>
              <p:cNvSpPr>
                <a:spLocks noChangeArrowheads="1"/>
              </p:cNvSpPr>
              <p:nvPr/>
            </p:nvSpPr>
            <p:spPr bwMode="auto">
              <a:xfrm>
                <a:off x="1803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9" name="Rectangle 9003"/>
              <p:cNvSpPr>
                <a:spLocks noChangeArrowheads="1"/>
              </p:cNvSpPr>
              <p:nvPr/>
            </p:nvSpPr>
            <p:spPr bwMode="auto">
              <a:xfrm>
                <a:off x="1805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0" name="Rectangle 9004"/>
              <p:cNvSpPr>
                <a:spLocks noChangeArrowheads="1"/>
              </p:cNvSpPr>
              <p:nvPr/>
            </p:nvSpPr>
            <p:spPr bwMode="auto">
              <a:xfrm>
                <a:off x="1805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1" name="Rectangle 9005"/>
              <p:cNvSpPr>
                <a:spLocks noChangeArrowheads="1"/>
              </p:cNvSpPr>
              <p:nvPr/>
            </p:nvSpPr>
            <p:spPr bwMode="auto">
              <a:xfrm>
                <a:off x="1808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2" name="Rectangle 9006"/>
              <p:cNvSpPr>
                <a:spLocks noChangeArrowheads="1"/>
              </p:cNvSpPr>
              <p:nvPr/>
            </p:nvSpPr>
            <p:spPr bwMode="auto">
              <a:xfrm>
                <a:off x="1808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3" name="Rectangle 9007"/>
              <p:cNvSpPr>
                <a:spLocks noChangeArrowheads="1"/>
              </p:cNvSpPr>
              <p:nvPr/>
            </p:nvSpPr>
            <p:spPr bwMode="auto">
              <a:xfrm>
                <a:off x="1810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4" name="Rectangle 9008"/>
              <p:cNvSpPr>
                <a:spLocks noChangeArrowheads="1"/>
              </p:cNvSpPr>
              <p:nvPr/>
            </p:nvSpPr>
            <p:spPr bwMode="auto">
              <a:xfrm>
                <a:off x="1810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5" name="Rectangle 9009"/>
              <p:cNvSpPr>
                <a:spLocks noChangeArrowheads="1"/>
              </p:cNvSpPr>
              <p:nvPr/>
            </p:nvSpPr>
            <p:spPr bwMode="auto">
              <a:xfrm>
                <a:off x="181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6" name="Rectangle 9010"/>
              <p:cNvSpPr>
                <a:spLocks noChangeArrowheads="1"/>
              </p:cNvSpPr>
              <p:nvPr/>
            </p:nvSpPr>
            <p:spPr bwMode="auto">
              <a:xfrm>
                <a:off x="1813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7" name="Rectangle 9011"/>
              <p:cNvSpPr>
                <a:spLocks noChangeArrowheads="1"/>
              </p:cNvSpPr>
              <p:nvPr/>
            </p:nvSpPr>
            <p:spPr bwMode="auto">
              <a:xfrm>
                <a:off x="1813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8" name="Rectangle 9012"/>
              <p:cNvSpPr>
                <a:spLocks noChangeArrowheads="1"/>
              </p:cNvSpPr>
              <p:nvPr/>
            </p:nvSpPr>
            <p:spPr bwMode="auto">
              <a:xfrm>
                <a:off x="181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9" name="Rectangle 9013"/>
              <p:cNvSpPr>
                <a:spLocks noChangeArrowheads="1"/>
              </p:cNvSpPr>
              <p:nvPr/>
            </p:nvSpPr>
            <p:spPr bwMode="auto">
              <a:xfrm>
                <a:off x="181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0" name="Rectangle 9014"/>
              <p:cNvSpPr>
                <a:spLocks noChangeArrowheads="1"/>
              </p:cNvSpPr>
              <p:nvPr/>
            </p:nvSpPr>
            <p:spPr bwMode="auto">
              <a:xfrm>
                <a:off x="181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1" name="Rectangle 9015"/>
              <p:cNvSpPr>
                <a:spLocks noChangeArrowheads="1"/>
              </p:cNvSpPr>
              <p:nvPr/>
            </p:nvSpPr>
            <p:spPr bwMode="auto">
              <a:xfrm>
                <a:off x="181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2" name="Rectangle 9016"/>
              <p:cNvSpPr>
                <a:spLocks noChangeArrowheads="1"/>
              </p:cNvSpPr>
              <p:nvPr/>
            </p:nvSpPr>
            <p:spPr bwMode="auto">
              <a:xfrm>
                <a:off x="181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3" name="Rectangle 9017"/>
              <p:cNvSpPr>
                <a:spLocks noChangeArrowheads="1"/>
              </p:cNvSpPr>
              <p:nvPr/>
            </p:nvSpPr>
            <p:spPr bwMode="auto">
              <a:xfrm>
                <a:off x="182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4" name="Rectangle 9018"/>
              <p:cNvSpPr>
                <a:spLocks noChangeArrowheads="1"/>
              </p:cNvSpPr>
              <p:nvPr/>
            </p:nvSpPr>
            <p:spPr bwMode="auto">
              <a:xfrm>
                <a:off x="182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5" name="Rectangle 9019"/>
              <p:cNvSpPr>
                <a:spLocks noChangeArrowheads="1"/>
              </p:cNvSpPr>
              <p:nvPr/>
            </p:nvSpPr>
            <p:spPr bwMode="auto">
              <a:xfrm>
                <a:off x="182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6" name="Rectangle 9020"/>
              <p:cNvSpPr>
                <a:spLocks noChangeArrowheads="1"/>
              </p:cNvSpPr>
              <p:nvPr/>
            </p:nvSpPr>
            <p:spPr bwMode="auto">
              <a:xfrm>
                <a:off x="1822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7" name="Rectangle 9021"/>
              <p:cNvSpPr>
                <a:spLocks noChangeArrowheads="1"/>
              </p:cNvSpPr>
              <p:nvPr/>
            </p:nvSpPr>
            <p:spPr bwMode="auto">
              <a:xfrm>
                <a:off x="182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8" name="Rectangle 9022"/>
              <p:cNvSpPr>
                <a:spLocks noChangeArrowheads="1"/>
              </p:cNvSpPr>
              <p:nvPr/>
            </p:nvSpPr>
            <p:spPr bwMode="auto">
              <a:xfrm>
                <a:off x="1825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9" name="Rectangle 9023"/>
              <p:cNvSpPr>
                <a:spLocks noChangeArrowheads="1"/>
              </p:cNvSpPr>
              <p:nvPr/>
            </p:nvSpPr>
            <p:spPr bwMode="auto">
              <a:xfrm>
                <a:off x="1825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0" name="Rectangle 9024"/>
              <p:cNvSpPr>
                <a:spLocks noChangeArrowheads="1"/>
              </p:cNvSpPr>
              <p:nvPr/>
            </p:nvSpPr>
            <p:spPr bwMode="auto">
              <a:xfrm>
                <a:off x="1827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1" name="Rectangle 9025"/>
              <p:cNvSpPr>
                <a:spLocks noChangeArrowheads="1"/>
              </p:cNvSpPr>
              <p:nvPr/>
            </p:nvSpPr>
            <p:spPr bwMode="auto">
              <a:xfrm>
                <a:off x="182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2" name="Rectangle 9026"/>
              <p:cNvSpPr>
                <a:spLocks noChangeArrowheads="1"/>
              </p:cNvSpPr>
              <p:nvPr/>
            </p:nvSpPr>
            <p:spPr bwMode="auto">
              <a:xfrm>
                <a:off x="182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3" name="Rectangle 9027"/>
              <p:cNvSpPr>
                <a:spLocks noChangeArrowheads="1"/>
              </p:cNvSpPr>
              <p:nvPr/>
            </p:nvSpPr>
            <p:spPr bwMode="auto">
              <a:xfrm>
                <a:off x="182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4" name="Rectangle 9028"/>
              <p:cNvSpPr>
                <a:spLocks noChangeArrowheads="1"/>
              </p:cNvSpPr>
              <p:nvPr/>
            </p:nvSpPr>
            <p:spPr bwMode="auto">
              <a:xfrm>
                <a:off x="182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5" name="Rectangle 9029"/>
              <p:cNvSpPr>
                <a:spLocks noChangeArrowheads="1"/>
              </p:cNvSpPr>
              <p:nvPr/>
            </p:nvSpPr>
            <p:spPr bwMode="auto">
              <a:xfrm>
                <a:off x="1832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6" name="Rectangle 9030"/>
              <p:cNvSpPr>
                <a:spLocks noChangeArrowheads="1"/>
              </p:cNvSpPr>
              <p:nvPr/>
            </p:nvSpPr>
            <p:spPr bwMode="auto">
              <a:xfrm>
                <a:off x="1832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7" name="Rectangle 9031"/>
              <p:cNvSpPr>
                <a:spLocks noChangeArrowheads="1"/>
              </p:cNvSpPr>
              <p:nvPr/>
            </p:nvSpPr>
            <p:spPr bwMode="auto">
              <a:xfrm>
                <a:off x="183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8" name="Rectangle 9032"/>
              <p:cNvSpPr>
                <a:spLocks noChangeArrowheads="1"/>
              </p:cNvSpPr>
              <p:nvPr/>
            </p:nvSpPr>
            <p:spPr bwMode="auto">
              <a:xfrm>
                <a:off x="183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9" name="Rectangle 9033"/>
              <p:cNvSpPr>
                <a:spLocks noChangeArrowheads="1"/>
              </p:cNvSpPr>
              <p:nvPr/>
            </p:nvSpPr>
            <p:spPr bwMode="auto">
              <a:xfrm>
                <a:off x="1837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0" name="Rectangle 9034"/>
              <p:cNvSpPr>
                <a:spLocks noChangeArrowheads="1"/>
              </p:cNvSpPr>
              <p:nvPr/>
            </p:nvSpPr>
            <p:spPr bwMode="auto">
              <a:xfrm>
                <a:off x="183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1" name="Rectangle 9035"/>
              <p:cNvSpPr>
                <a:spLocks noChangeArrowheads="1"/>
              </p:cNvSpPr>
              <p:nvPr/>
            </p:nvSpPr>
            <p:spPr bwMode="auto">
              <a:xfrm>
                <a:off x="183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2" name="Rectangle 9036"/>
              <p:cNvSpPr>
                <a:spLocks noChangeArrowheads="1"/>
              </p:cNvSpPr>
              <p:nvPr/>
            </p:nvSpPr>
            <p:spPr bwMode="auto">
              <a:xfrm>
                <a:off x="1839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3" name="Rectangle 9037"/>
              <p:cNvSpPr>
                <a:spLocks noChangeArrowheads="1"/>
              </p:cNvSpPr>
              <p:nvPr/>
            </p:nvSpPr>
            <p:spPr bwMode="auto">
              <a:xfrm>
                <a:off x="1839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4" name="Rectangle 9038"/>
              <p:cNvSpPr>
                <a:spLocks noChangeArrowheads="1"/>
              </p:cNvSpPr>
              <p:nvPr/>
            </p:nvSpPr>
            <p:spPr bwMode="auto">
              <a:xfrm>
                <a:off x="1842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5" name="Rectangle 9039"/>
              <p:cNvSpPr>
                <a:spLocks noChangeArrowheads="1"/>
              </p:cNvSpPr>
              <p:nvPr/>
            </p:nvSpPr>
            <p:spPr bwMode="auto">
              <a:xfrm>
                <a:off x="1842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6" name="Rectangle 9040"/>
              <p:cNvSpPr>
                <a:spLocks noChangeArrowheads="1"/>
              </p:cNvSpPr>
              <p:nvPr/>
            </p:nvSpPr>
            <p:spPr bwMode="auto">
              <a:xfrm>
                <a:off x="184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7" name="Rectangle 9041"/>
              <p:cNvSpPr>
                <a:spLocks noChangeArrowheads="1"/>
              </p:cNvSpPr>
              <p:nvPr/>
            </p:nvSpPr>
            <p:spPr bwMode="auto">
              <a:xfrm>
                <a:off x="184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8" name="Rectangle 9042"/>
              <p:cNvSpPr>
                <a:spLocks noChangeArrowheads="1"/>
              </p:cNvSpPr>
              <p:nvPr/>
            </p:nvSpPr>
            <p:spPr bwMode="auto">
              <a:xfrm>
                <a:off x="1844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9" name="Rectangle 9043"/>
              <p:cNvSpPr>
                <a:spLocks noChangeArrowheads="1"/>
              </p:cNvSpPr>
              <p:nvPr/>
            </p:nvSpPr>
            <p:spPr bwMode="auto">
              <a:xfrm>
                <a:off x="1846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0" name="Rectangle 9044"/>
              <p:cNvSpPr>
                <a:spLocks noChangeArrowheads="1"/>
              </p:cNvSpPr>
              <p:nvPr/>
            </p:nvSpPr>
            <p:spPr bwMode="auto">
              <a:xfrm>
                <a:off x="184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1" name="Rectangle 9045"/>
              <p:cNvSpPr>
                <a:spLocks noChangeArrowheads="1"/>
              </p:cNvSpPr>
              <p:nvPr/>
            </p:nvSpPr>
            <p:spPr bwMode="auto">
              <a:xfrm>
                <a:off x="1849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2" name="Rectangle 9046"/>
              <p:cNvSpPr>
                <a:spLocks noChangeArrowheads="1"/>
              </p:cNvSpPr>
              <p:nvPr/>
            </p:nvSpPr>
            <p:spPr bwMode="auto">
              <a:xfrm>
                <a:off x="184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3" name="Rectangle 9047"/>
              <p:cNvSpPr>
                <a:spLocks noChangeArrowheads="1"/>
              </p:cNvSpPr>
              <p:nvPr/>
            </p:nvSpPr>
            <p:spPr bwMode="auto">
              <a:xfrm>
                <a:off x="184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4" name="Rectangle 9048"/>
              <p:cNvSpPr>
                <a:spLocks noChangeArrowheads="1"/>
              </p:cNvSpPr>
              <p:nvPr/>
            </p:nvSpPr>
            <p:spPr bwMode="auto">
              <a:xfrm>
                <a:off x="185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5" name="Rectangle 9049"/>
              <p:cNvSpPr>
                <a:spLocks noChangeArrowheads="1"/>
              </p:cNvSpPr>
              <p:nvPr/>
            </p:nvSpPr>
            <p:spPr bwMode="auto">
              <a:xfrm>
                <a:off x="185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6" name="Rectangle 9050"/>
              <p:cNvSpPr>
                <a:spLocks noChangeArrowheads="1"/>
              </p:cNvSpPr>
              <p:nvPr/>
            </p:nvSpPr>
            <p:spPr bwMode="auto">
              <a:xfrm>
                <a:off x="1854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7" name="Rectangle 9051"/>
              <p:cNvSpPr>
                <a:spLocks noChangeArrowheads="1"/>
              </p:cNvSpPr>
              <p:nvPr/>
            </p:nvSpPr>
            <p:spPr bwMode="auto">
              <a:xfrm>
                <a:off x="1854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8" name="Rectangle 9052"/>
              <p:cNvSpPr>
                <a:spLocks noChangeArrowheads="1"/>
              </p:cNvSpPr>
              <p:nvPr/>
            </p:nvSpPr>
            <p:spPr bwMode="auto">
              <a:xfrm>
                <a:off x="185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9" name="Rectangle 9053"/>
              <p:cNvSpPr>
                <a:spLocks noChangeArrowheads="1"/>
              </p:cNvSpPr>
              <p:nvPr/>
            </p:nvSpPr>
            <p:spPr bwMode="auto">
              <a:xfrm>
                <a:off x="1856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0" name="Rectangle 9054"/>
              <p:cNvSpPr>
                <a:spLocks noChangeArrowheads="1"/>
              </p:cNvSpPr>
              <p:nvPr/>
            </p:nvSpPr>
            <p:spPr bwMode="auto">
              <a:xfrm>
                <a:off x="185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1" name="Rectangle 9055"/>
              <p:cNvSpPr>
                <a:spLocks noChangeArrowheads="1"/>
              </p:cNvSpPr>
              <p:nvPr/>
            </p:nvSpPr>
            <p:spPr bwMode="auto">
              <a:xfrm>
                <a:off x="1858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2" name="Rectangle 9056"/>
              <p:cNvSpPr>
                <a:spLocks noChangeArrowheads="1"/>
              </p:cNvSpPr>
              <p:nvPr/>
            </p:nvSpPr>
            <p:spPr bwMode="auto">
              <a:xfrm>
                <a:off x="1858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3" name="Rectangle 9057"/>
              <p:cNvSpPr>
                <a:spLocks noChangeArrowheads="1"/>
              </p:cNvSpPr>
              <p:nvPr/>
            </p:nvSpPr>
            <p:spPr bwMode="auto">
              <a:xfrm>
                <a:off x="1861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4" name="Rectangle 9058"/>
              <p:cNvSpPr>
                <a:spLocks noChangeArrowheads="1"/>
              </p:cNvSpPr>
              <p:nvPr/>
            </p:nvSpPr>
            <p:spPr bwMode="auto">
              <a:xfrm>
                <a:off x="1861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5" name="Rectangle 9059"/>
              <p:cNvSpPr>
                <a:spLocks noChangeArrowheads="1"/>
              </p:cNvSpPr>
              <p:nvPr/>
            </p:nvSpPr>
            <p:spPr bwMode="auto">
              <a:xfrm>
                <a:off x="186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6" name="Rectangle 9060"/>
              <p:cNvSpPr>
                <a:spLocks noChangeArrowheads="1"/>
              </p:cNvSpPr>
              <p:nvPr/>
            </p:nvSpPr>
            <p:spPr bwMode="auto">
              <a:xfrm>
                <a:off x="1863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7" name="Rectangle 9061"/>
              <p:cNvSpPr>
                <a:spLocks noChangeArrowheads="1"/>
              </p:cNvSpPr>
              <p:nvPr/>
            </p:nvSpPr>
            <p:spPr bwMode="auto">
              <a:xfrm>
                <a:off x="186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8" name="Rectangle 9062"/>
              <p:cNvSpPr>
                <a:spLocks noChangeArrowheads="1"/>
              </p:cNvSpPr>
              <p:nvPr/>
            </p:nvSpPr>
            <p:spPr bwMode="auto">
              <a:xfrm>
                <a:off x="1866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9" name="Rectangle 9063"/>
              <p:cNvSpPr>
                <a:spLocks noChangeArrowheads="1"/>
              </p:cNvSpPr>
              <p:nvPr/>
            </p:nvSpPr>
            <p:spPr bwMode="auto">
              <a:xfrm>
                <a:off x="1866" y="224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0" name="Rectangle 9064"/>
              <p:cNvSpPr>
                <a:spLocks noChangeArrowheads="1"/>
              </p:cNvSpPr>
              <p:nvPr/>
            </p:nvSpPr>
            <p:spPr bwMode="auto">
              <a:xfrm>
                <a:off x="1868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1" name="Rectangle 9065"/>
              <p:cNvSpPr>
                <a:spLocks noChangeArrowheads="1"/>
              </p:cNvSpPr>
              <p:nvPr/>
            </p:nvSpPr>
            <p:spPr bwMode="auto">
              <a:xfrm>
                <a:off x="1868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2" name="Rectangle 9066"/>
              <p:cNvSpPr>
                <a:spLocks noChangeArrowheads="1"/>
              </p:cNvSpPr>
              <p:nvPr/>
            </p:nvSpPr>
            <p:spPr bwMode="auto">
              <a:xfrm>
                <a:off x="187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3" name="Rectangle 9067"/>
              <p:cNvSpPr>
                <a:spLocks noChangeArrowheads="1"/>
              </p:cNvSpPr>
              <p:nvPr/>
            </p:nvSpPr>
            <p:spPr bwMode="auto">
              <a:xfrm>
                <a:off x="1870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4" name="Rectangle 9068"/>
              <p:cNvSpPr>
                <a:spLocks noChangeArrowheads="1"/>
              </p:cNvSpPr>
              <p:nvPr/>
            </p:nvSpPr>
            <p:spPr bwMode="auto">
              <a:xfrm>
                <a:off x="1870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5" name="Rectangle 9069"/>
              <p:cNvSpPr>
                <a:spLocks noChangeArrowheads="1"/>
              </p:cNvSpPr>
              <p:nvPr/>
            </p:nvSpPr>
            <p:spPr bwMode="auto">
              <a:xfrm>
                <a:off x="187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6" name="Rectangle 9070"/>
              <p:cNvSpPr>
                <a:spLocks noChangeArrowheads="1"/>
              </p:cNvSpPr>
              <p:nvPr/>
            </p:nvSpPr>
            <p:spPr bwMode="auto">
              <a:xfrm>
                <a:off x="187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7" name="Rectangle 9071"/>
              <p:cNvSpPr>
                <a:spLocks noChangeArrowheads="1"/>
              </p:cNvSpPr>
              <p:nvPr/>
            </p:nvSpPr>
            <p:spPr bwMode="auto">
              <a:xfrm>
                <a:off x="187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8" name="Rectangle 9072"/>
              <p:cNvSpPr>
                <a:spLocks noChangeArrowheads="1"/>
              </p:cNvSpPr>
              <p:nvPr/>
            </p:nvSpPr>
            <p:spPr bwMode="auto">
              <a:xfrm>
                <a:off x="1875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9" name="Rectangle 9073"/>
              <p:cNvSpPr>
                <a:spLocks noChangeArrowheads="1"/>
              </p:cNvSpPr>
              <p:nvPr/>
            </p:nvSpPr>
            <p:spPr bwMode="auto">
              <a:xfrm>
                <a:off x="1878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0" name="Rectangle 9074"/>
              <p:cNvSpPr>
                <a:spLocks noChangeArrowheads="1"/>
              </p:cNvSpPr>
              <p:nvPr/>
            </p:nvSpPr>
            <p:spPr bwMode="auto">
              <a:xfrm>
                <a:off x="1878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1" name="Rectangle 9075"/>
              <p:cNvSpPr>
                <a:spLocks noChangeArrowheads="1"/>
              </p:cNvSpPr>
              <p:nvPr/>
            </p:nvSpPr>
            <p:spPr bwMode="auto">
              <a:xfrm>
                <a:off x="187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2" name="Rectangle 9076"/>
              <p:cNvSpPr>
                <a:spLocks noChangeArrowheads="1"/>
              </p:cNvSpPr>
              <p:nvPr/>
            </p:nvSpPr>
            <p:spPr bwMode="auto">
              <a:xfrm>
                <a:off x="188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3" name="Rectangle 9077"/>
              <p:cNvSpPr>
                <a:spLocks noChangeArrowheads="1"/>
              </p:cNvSpPr>
              <p:nvPr/>
            </p:nvSpPr>
            <p:spPr bwMode="auto">
              <a:xfrm>
                <a:off x="188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4" name="Rectangle 9078"/>
              <p:cNvSpPr>
                <a:spLocks noChangeArrowheads="1"/>
              </p:cNvSpPr>
              <p:nvPr/>
            </p:nvSpPr>
            <p:spPr bwMode="auto">
              <a:xfrm>
                <a:off x="1883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5" name="Rectangle 9079"/>
              <p:cNvSpPr>
                <a:spLocks noChangeArrowheads="1"/>
              </p:cNvSpPr>
              <p:nvPr/>
            </p:nvSpPr>
            <p:spPr bwMode="auto">
              <a:xfrm>
                <a:off x="1883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6" name="Rectangle 9080"/>
              <p:cNvSpPr>
                <a:spLocks noChangeArrowheads="1"/>
              </p:cNvSpPr>
              <p:nvPr/>
            </p:nvSpPr>
            <p:spPr bwMode="auto">
              <a:xfrm>
                <a:off x="1883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7" name="Rectangle 9081"/>
              <p:cNvSpPr>
                <a:spLocks noChangeArrowheads="1"/>
              </p:cNvSpPr>
              <p:nvPr/>
            </p:nvSpPr>
            <p:spPr bwMode="auto">
              <a:xfrm>
                <a:off x="188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8" name="Rectangle 9082"/>
              <p:cNvSpPr>
                <a:spLocks noChangeArrowheads="1"/>
              </p:cNvSpPr>
              <p:nvPr/>
            </p:nvSpPr>
            <p:spPr bwMode="auto">
              <a:xfrm>
                <a:off x="1885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9" name="Rectangle 9083"/>
              <p:cNvSpPr>
                <a:spLocks noChangeArrowheads="1"/>
              </p:cNvSpPr>
              <p:nvPr/>
            </p:nvSpPr>
            <p:spPr bwMode="auto">
              <a:xfrm>
                <a:off x="188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0" name="Rectangle 9084"/>
              <p:cNvSpPr>
                <a:spLocks noChangeArrowheads="1"/>
              </p:cNvSpPr>
              <p:nvPr/>
            </p:nvSpPr>
            <p:spPr bwMode="auto">
              <a:xfrm>
                <a:off x="188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1" name="Rectangle 9085"/>
              <p:cNvSpPr>
                <a:spLocks noChangeArrowheads="1"/>
              </p:cNvSpPr>
              <p:nvPr/>
            </p:nvSpPr>
            <p:spPr bwMode="auto">
              <a:xfrm>
                <a:off x="189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2" name="Rectangle 9086"/>
              <p:cNvSpPr>
                <a:spLocks noChangeArrowheads="1"/>
              </p:cNvSpPr>
              <p:nvPr/>
            </p:nvSpPr>
            <p:spPr bwMode="auto">
              <a:xfrm>
                <a:off x="189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3" name="Rectangle 9087"/>
              <p:cNvSpPr>
                <a:spLocks noChangeArrowheads="1"/>
              </p:cNvSpPr>
              <p:nvPr/>
            </p:nvSpPr>
            <p:spPr bwMode="auto">
              <a:xfrm>
                <a:off x="1890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4" name="Rectangle 9088"/>
              <p:cNvSpPr>
                <a:spLocks noChangeArrowheads="1"/>
              </p:cNvSpPr>
              <p:nvPr/>
            </p:nvSpPr>
            <p:spPr bwMode="auto">
              <a:xfrm>
                <a:off x="189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5" name="Rectangle 9089"/>
              <p:cNvSpPr>
                <a:spLocks noChangeArrowheads="1"/>
              </p:cNvSpPr>
              <p:nvPr/>
            </p:nvSpPr>
            <p:spPr bwMode="auto">
              <a:xfrm>
                <a:off x="189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6" name="Rectangle 9090"/>
              <p:cNvSpPr>
                <a:spLocks noChangeArrowheads="1"/>
              </p:cNvSpPr>
              <p:nvPr/>
            </p:nvSpPr>
            <p:spPr bwMode="auto">
              <a:xfrm>
                <a:off x="1895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7" name="Rectangle 9091"/>
              <p:cNvSpPr>
                <a:spLocks noChangeArrowheads="1"/>
              </p:cNvSpPr>
              <p:nvPr/>
            </p:nvSpPr>
            <p:spPr bwMode="auto">
              <a:xfrm>
                <a:off x="1895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8" name="Rectangle 9092"/>
              <p:cNvSpPr>
                <a:spLocks noChangeArrowheads="1"/>
              </p:cNvSpPr>
              <p:nvPr/>
            </p:nvSpPr>
            <p:spPr bwMode="auto">
              <a:xfrm>
                <a:off x="1897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9" name="Rectangle 9093"/>
              <p:cNvSpPr>
                <a:spLocks noChangeArrowheads="1"/>
              </p:cNvSpPr>
              <p:nvPr/>
            </p:nvSpPr>
            <p:spPr bwMode="auto">
              <a:xfrm>
                <a:off x="189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0" name="Rectangle 9094"/>
              <p:cNvSpPr>
                <a:spLocks noChangeArrowheads="1"/>
              </p:cNvSpPr>
              <p:nvPr/>
            </p:nvSpPr>
            <p:spPr bwMode="auto">
              <a:xfrm>
                <a:off x="189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1" name="Rectangle 9095"/>
              <p:cNvSpPr>
                <a:spLocks noChangeArrowheads="1"/>
              </p:cNvSpPr>
              <p:nvPr/>
            </p:nvSpPr>
            <p:spPr bwMode="auto">
              <a:xfrm>
                <a:off x="189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2" name="Rectangle 9096"/>
              <p:cNvSpPr>
                <a:spLocks noChangeArrowheads="1"/>
              </p:cNvSpPr>
              <p:nvPr/>
            </p:nvSpPr>
            <p:spPr bwMode="auto">
              <a:xfrm>
                <a:off x="1899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3" name="Rectangle 9097"/>
              <p:cNvSpPr>
                <a:spLocks noChangeArrowheads="1"/>
              </p:cNvSpPr>
              <p:nvPr/>
            </p:nvSpPr>
            <p:spPr bwMode="auto">
              <a:xfrm>
                <a:off x="190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4" name="Rectangle 9098"/>
              <p:cNvSpPr>
                <a:spLocks noChangeArrowheads="1"/>
              </p:cNvSpPr>
              <p:nvPr/>
            </p:nvSpPr>
            <p:spPr bwMode="auto">
              <a:xfrm>
                <a:off x="1902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5" name="Rectangle 9099"/>
              <p:cNvSpPr>
                <a:spLocks noChangeArrowheads="1"/>
              </p:cNvSpPr>
              <p:nvPr/>
            </p:nvSpPr>
            <p:spPr bwMode="auto">
              <a:xfrm>
                <a:off x="1904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6" name="Rectangle 9100"/>
              <p:cNvSpPr>
                <a:spLocks noChangeArrowheads="1"/>
              </p:cNvSpPr>
              <p:nvPr/>
            </p:nvSpPr>
            <p:spPr bwMode="auto">
              <a:xfrm>
                <a:off x="190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7" name="Rectangle 9101"/>
              <p:cNvSpPr>
                <a:spLocks noChangeArrowheads="1"/>
              </p:cNvSpPr>
              <p:nvPr/>
            </p:nvSpPr>
            <p:spPr bwMode="auto">
              <a:xfrm>
                <a:off x="1904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8" name="Rectangle 9102"/>
              <p:cNvSpPr>
                <a:spLocks noChangeArrowheads="1"/>
              </p:cNvSpPr>
              <p:nvPr/>
            </p:nvSpPr>
            <p:spPr bwMode="auto">
              <a:xfrm>
                <a:off x="1907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9" name="Rectangle 9103"/>
              <p:cNvSpPr>
                <a:spLocks noChangeArrowheads="1"/>
              </p:cNvSpPr>
              <p:nvPr/>
            </p:nvSpPr>
            <p:spPr bwMode="auto">
              <a:xfrm>
                <a:off x="1907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0" name="Rectangle 9104"/>
              <p:cNvSpPr>
                <a:spLocks noChangeArrowheads="1"/>
              </p:cNvSpPr>
              <p:nvPr/>
            </p:nvSpPr>
            <p:spPr bwMode="auto">
              <a:xfrm>
                <a:off x="190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051" name="Group 9306"/>
            <p:cNvGrpSpPr>
              <a:grpSpLocks/>
            </p:cNvGrpSpPr>
            <p:nvPr/>
          </p:nvGrpSpPr>
          <p:grpSpPr bwMode="auto">
            <a:xfrm>
              <a:off x="3456583" y="4642390"/>
              <a:ext cx="292071" cy="310646"/>
              <a:chOff x="1909" y="2071"/>
              <a:chExt cx="210" cy="348"/>
            </a:xfrm>
          </p:grpSpPr>
          <p:sp>
            <p:nvSpPr>
              <p:cNvPr id="4052" name="Rectangle 9106"/>
              <p:cNvSpPr>
                <a:spLocks noChangeArrowheads="1"/>
              </p:cNvSpPr>
              <p:nvPr/>
            </p:nvSpPr>
            <p:spPr bwMode="auto">
              <a:xfrm>
                <a:off x="1909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3" name="Rectangle 9107"/>
              <p:cNvSpPr>
                <a:spLocks noChangeArrowheads="1"/>
              </p:cNvSpPr>
              <p:nvPr/>
            </p:nvSpPr>
            <p:spPr bwMode="auto">
              <a:xfrm>
                <a:off x="191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4" name="Rectangle 9108"/>
              <p:cNvSpPr>
                <a:spLocks noChangeArrowheads="1"/>
              </p:cNvSpPr>
              <p:nvPr/>
            </p:nvSpPr>
            <p:spPr bwMode="auto">
              <a:xfrm>
                <a:off x="1911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5" name="Rectangle 9109"/>
              <p:cNvSpPr>
                <a:spLocks noChangeArrowheads="1"/>
              </p:cNvSpPr>
              <p:nvPr/>
            </p:nvSpPr>
            <p:spPr bwMode="auto">
              <a:xfrm>
                <a:off x="1911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6" name="Rectangle 9110"/>
              <p:cNvSpPr>
                <a:spLocks noChangeArrowheads="1"/>
              </p:cNvSpPr>
              <p:nvPr/>
            </p:nvSpPr>
            <p:spPr bwMode="auto">
              <a:xfrm>
                <a:off x="191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7" name="Rectangle 9111"/>
              <p:cNvSpPr>
                <a:spLocks noChangeArrowheads="1"/>
              </p:cNvSpPr>
              <p:nvPr/>
            </p:nvSpPr>
            <p:spPr bwMode="auto">
              <a:xfrm>
                <a:off x="191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8" name="Rectangle 9112"/>
              <p:cNvSpPr>
                <a:spLocks noChangeArrowheads="1"/>
              </p:cNvSpPr>
              <p:nvPr/>
            </p:nvSpPr>
            <p:spPr bwMode="auto">
              <a:xfrm>
                <a:off x="191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9" name="Rectangle 9113"/>
              <p:cNvSpPr>
                <a:spLocks noChangeArrowheads="1"/>
              </p:cNvSpPr>
              <p:nvPr/>
            </p:nvSpPr>
            <p:spPr bwMode="auto">
              <a:xfrm>
                <a:off x="1916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0" name="Rectangle 9114"/>
              <p:cNvSpPr>
                <a:spLocks noChangeArrowheads="1"/>
              </p:cNvSpPr>
              <p:nvPr/>
            </p:nvSpPr>
            <p:spPr bwMode="auto">
              <a:xfrm>
                <a:off x="191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1" name="Rectangle 9115"/>
              <p:cNvSpPr>
                <a:spLocks noChangeArrowheads="1"/>
              </p:cNvSpPr>
              <p:nvPr/>
            </p:nvSpPr>
            <p:spPr bwMode="auto">
              <a:xfrm>
                <a:off x="191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2" name="Rectangle 9116"/>
              <p:cNvSpPr>
                <a:spLocks noChangeArrowheads="1"/>
              </p:cNvSpPr>
              <p:nvPr/>
            </p:nvSpPr>
            <p:spPr bwMode="auto">
              <a:xfrm>
                <a:off x="1919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3" name="Rectangle 9117"/>
              <p:cNvSpPr>
                <a:spLocks noChangeArrowheads="1"/>
              </p:cNvSpPr>
              <p:nvPr/>
            </p:nvSpPr>
            <p:spPr bwMode="auto">
              <a:xfrm>
                <a:off x="192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4" name="Rectangle 9118"/>
              <p:cNvSpPr>
                <a:spLocks noChangeArrowheads="1"/>
              </p:cNvSpPr>
              <p:nvPr/>
            </p:nvSpPr>
            <p:spPr bwMode="auto">
              <a:xfrm>
                <a:off x="1921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5" name="Rectangle 9119"/>
              <p:cNvSpPr>
                <a:spLocks noChangeArrowheads="1"/>
              </p:cNvSpPr>
              <p:nvPr/>
            </p:nvSpPr>
            <p:spPr bwMode="auto">
              <a:xfrm>
                <a:off x="1924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6" name="Rectangle 9120"/>
              <p:cNvSpPr>
                <a:spLocks noChangeArrowheads="1"/>
              </p:cNvSpPr>
              <p:nvPr/>
            </p:nvSpPr>
            <p:spPr bwMode="auto">
              <a:xfrm>
                <a:off x="1924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7" name="Rectangle 9121"/>
              <p:cNvSpPr>
                <a:spLocks noChangeArrowheads="1"/>
              </p:cNvSpPr>
              <p:nvPr/>
            </p:nvSpPr>
            <p:spPr bwMode="auto">
              <a:xfrm>
                <a:off x="1924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8" name="Rectangle 9122"/>
              <p:cNvSpPr>
                <a:spLocks noChangeArrowheads="1"/>
              </p:cNvSpPr>
              <p:nvPr/>
            </p:nvSpPr>
            <p:spPr bwMode="auto">
              <a:xfrm>
                <a:off x="1926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9" name="Rectangle 9123"/>
              <p:cNvSpPr>
                <a:spLocks noChangeArrowheads="1"/>
              </p:cNvSpPr>
              <p:nvPr/>
            </p:nvSpPr>
            <p:spPr bwMode="auto">
              <a:xfrm>
                <a:off x="192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0" name="Rectangle 9124"/>
              <p:cNvSpPr>
                <a:spLocks noChangeArrowheads="1"/>
              </p:cNvSpPr>
              <p:nvPr/>
            </p:nvSpPr>
            <p:spPr bwMode="auto">
              <a:xfrm>
                <a:off x="1928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1" name="Rectangle 9125"/>
              <p:cNvSpPr>
                <a:spLocks noChangeArrowheads="1"/>
              </p:cNvSpPr>
              <p:nvPr/>
            </p:nvSpPr>
            <p:spPr bwMode="auto">
              <a:xfrm>
                <a:off x="192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2" name="Rectangle 9126"/>
              <p:cNvSpPr>
                <a:spLocks noChangeArrowheads="1"/>
              </p:cNvSpPr>
              <p:nvPr/>
            </p:nvSpPr>
            <p:spPr bwMode="auto">
              <a:xfrm>
                <a:off x="193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3" name="Rectangle 9127"/>
              <p:cNvSpPr>
                <a:spLocks noChangeArrowheads="1"/>
              </p:cNvSpPr>
              <p:nvPr/>
            </p:nvSpPr>
            <p:spPr bwMode="auto">
              <a:xfrm>
                <a:off x="1931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4" name="Rectangle 9128"/>
              <p:cNvSpPr>
                <a:spLocks noChangeArrowheads="1"/>
              </p:cNvSpPr>
              <p:nvPr/>
            </p:nvSpPr>
            <p:spPr bwMode="auto">
              <a:xfrm>
                <a:off x="193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5" name="Rectangle 9129"/>
              <p:cNvSpPr>
                <a:spLocks noChangeArrowheads="1"/>
              </p:cNvSpPr>
              <p:nvPr/>
            </p:nvSpPr>
            <p:spPr bwMode="auto">
              <a:xfrm>
                <a:off x="1933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6" name="Rectangle 9130"/>
              <p:cNvSpPr>
                <a:spLocks noChangeArrowheads="1"/>
              </p:cNvSpPr>
              <p:nvPr/>
            </p:nvSpPr>
            <p:spPr bwMode="auto">
              <a:xfrm>
                <a:off x="193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7" name="Rectangle 9131"/>
              <p:cNvSpPr>
                <a:spLocks noChangeArrowheads="1"/>
              </p:cNvSpPr>
              <p:nvPr/>
            </p:nvSpPr>
            <p:spPr bwMode="auto">
              <a:xfrm>
                <a:off x="1936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8" name="Rectangle 9132"/>
              <p:cNvSpPr>
                <a:spLocks noChangeArrowheads="1"/>
              </p:cNvSpPr>
              <p:nvPr/>
            </p:nvSpPr>
            <p:spPr bwMode="auto">
              <a:xfrm>
                <a:off x="1936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9" name="Rectangle 9133"/>
              <p:cNvSpPr>
                <a:spLocks noChangeArrowheads="1"/>
              </p:cNvSpPr>
              <p:nvPr/>
            </p:nvSpPr>
            <p:spPr bwMode="auto">
              <a:xfrm>
                <a:off x="193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0" name="Rectangle 9134"/>
              <p:cNvSpPr>
                <a:spLocks noChangeArrowheads="1"/>
              </p:cNvSpPr>
              <p:nvPr/>
            </p:nvSpPr>
            <p:spPr bwMode="auto">
              <a:xfrm>
                <a:off x="1938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1" name="Rectangle 9135"/>
              <p:cNvSpPr>
                <a:spLocks noChangeArrowheads="1"/>
              </p:cNvSpPr>
              <p:nvPr/>
            </p:nvSpPr>
            <p:spPr bwMode="auto">
              <a:xfrm>
                <a:off x="193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2" name="Rectangle 9136"/>
              <p:cNvSpPr>
                <a:spLocks noChangeArrowheads="1"/>
              </p:cNvSpPr>
              <p:nvPr/>
            </p:nvSpPr>
            <p:spPr bwMode="auto">
              <a:xfrm>
                <a:off x="194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3" name="Rectangle 9137"/>
              <p:cNvSpPr>
                <a:spLocks noChangeArrowheads="1"/>
              </p:cNvSpPr>
              <p:nvPr/>
            </p:nvSpPr>
            <p:spPr bwMode="auto">
              <a:xfrm>
                <a:off x="1940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4" name="Rectangle 9138"/>
              <p:cNvSpPr>
                <a:spLocks noChangeArrowheads="1"/>
              </p:cNvSpPr>
              <p:nvPr/>
            </p:nvSpPr>
            <p:spPr bwMode="auto">
              <a:xfrm>
                <a:off x="1943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5" name="Rectangle 9139"/>
              <p:cNvSpPr>
                <a:spLocks noChangeArrowheads="1"/>
              </p:cNvSpPr>
              <p:nvPr/>
            </p:nvSpPr>
            <p:spPr bwMode="auto">
              <a:xfrm>
                <a:off x="1943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6" name="Rectangle 9140"/>
              <p:cNvSpPr>
                <a:spLocks noChangeArrowheads="1"/>
              </p:cNvSpPr>
              <p:nvPr/>
            </p:nvSpPr>
            <p:spPr bwMode="auto">
              <a:xfrm>
                <a:off x="194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7" name="Rectangle 9141"/>
              <p:cNvSpPr>
                <a:spLocks noChangeArrowheads="1"/>
              </p:cNvSpPr>
              <p:nvPr/>
            </p:nvSpPr>
            <p:spPr bwMode="auto">
              <a:xfrm>
                <a:off x="1945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8" name="Rectangle 9142"/>
              <p:cNvSpPr>
                <a:spLocks noChangeArrowheads="1"/>
              </p:cNvSpPr>
              <p:nvPr/>
            </p:nvSpPr>
            <p:spPr bwMode="auto">
              <a:xfrm>
                <a:off x="1945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9" name="Rectangle 9143"/>
              <p:cNvSpPr>
                <a:spLocks noChangeArrowheads="1"/>
              </p:cNvSpPr>
              <p:nvPr/>
            </p:nvSpPr>
            <p:spPr bwMode="auto">
              <a:xfrm>
                <a:off x="1948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0" name="Rectangle 9144"/>
              <p:cNvSpPr>
                <a:spLocks noChangeArrowheads="1"/>
              </p:cNvSpPr>
              <p:nvPr/>
            </p:nvSpPr>
            <p:spPr bwMode="auto">
              <a:xfrm>
                <a:off x="194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1" name="Rectangle 9145"/>
              <p:cNvSpPr>
                <a:spLocks noChangeArrowheads="1"/>
              </p:cNvSpPr>
              <p:nvPr/>
            </p:nvSpPr>
            <p:spPr bwMode="auto">
              <a:xfrm>
                <a:off x="195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2" name="Rectangle 9146"/>
              <p:cNvSpPr>
                <a:spLocks noChangeArrowheads="1"/>
              </p:cNvSpPr>
              <p:nvPr/>
            </p:nvSpPr>
            <p:spPr bwMode="auto">
              <a:xfrm>
                <a:off x="195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3" name="Rectangle 9147"/>
              <p:cNvSpPr>
                <a:spLocks noChangeArrowheads="1"/>
              </p:cNvSpPr>
              <p:nvPr/>
            </p:nvSpPr>
            <p:spPr bwMode="auto">
              <a:xfrm>
                <a:off x="1953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4" name="Rectangle 9148"/>
              <p:cNvSpPr>
                <a:spLocks noChangeArrowheads="1"/>
              </p:cNvSpPr>
              <p:nvPr/>
            </p:nvSpPr>
            <p:spPr bwMode="auto">
              <a:xfrm>
                <a:off x="1953" y="22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5" name="Rectangle 9149"/>
              <p:cNvSpPr>
                <a:spLocks noChangeArrowheads="1"/>
              </p:cNvSpPr>
              <p:nvPr/>
            </p:nvSpPr>
            <p:spPr bwMode="auto">
              <a:xfrm>
                <a:off x="1953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6" name="Rectangle 9150"/>
              <p:cNvSpPr>
                <a:spLocks noChangeArrowheads="1"/>
              </p:cNvSpPr>
              <p:nvPr/>
            </p:nvSpPr>
            <p:spPr bwMode="auto">
              <a:xfrm>
                <a:off x="195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7" name="Rectangle 9151"/>
              <p:cNvSpPr>
                <a:spLocks noChangeArrowheads="1"/>
              </p:cNvSpPr>
              <p:nvPr/>
            </p:nvSpPr>
            <p:spPr bwMode="auto">
              <a:xfrm>
                <a:off x="1955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8" name="Rectangle 9152"/>
              <p:cNvSpPr>
                <a:spLocks noChangeArrowheads="1"/>
              </p:cNvSpPr>
              <p:nvPr/>
            </p:nvSpPr>
            <p:spPr bwMode="auto">
              <a:xfrm>
                <a:off x="195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9" name="Rectangle 9153"/>
              <p:cNvSpPr>
                <a:spLocks noChangeArrowheads="1"/>
              </p:cNvSpPr>
              <p:nvPr/>
            </p:nvSpPr>
            <p:spPr bwMode="auto">
              <a:xfrm>
                <a:off x="1957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0" name="Rectangle 9154"/>
              <p:cNvSpPr>
                <a:spLocks noChangeArrowheads="1"/>
              </p:cNvSpPr>
              <p:nvPr/>
            </p:nvSpPr>
            <p:spPr bwMode="auto">
              <a:xfrm>
                <a:off x="195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1" name="Rectangle 9155"/>
              <p:cNvSpPr>
                <a:spLocks noChangeArrowheads="1"/>
              </p:cNvSpPr>
              <p:nvPr/>
            </p:nvSpPr>
            <p:spPr bwMode="auto">
              <a:xfrm>
                <a:off x="196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2" name="Rectangle 9156"/>
              <p:cNvSpPr>
                <a:spLocks noChangeArrowheads="1"/>
              </p:cNvSpPr>
              <p:nvPr/>
            </p:nvSpPr>
            <p:spPr bwMode="auto">
              <a:xfrm>
                <a:off x="1960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3" name="Rectangle 9157"/>
              <p:cNvSpPr>
                <a:spLocks noChangeArrowheads="1"/>
              </p:cNvSpPr>
              <p:nvPr/>
            </p:nvSpPr>
            <p:spPr bwMode="auto">
              <a:xfrm>
                <a:off x="1962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4" name="Rectangle 9158"/>
              <p:cNvSpPr>
                <a:spLocks noChangeArrowheads="1"/>
              </p:cNvSpPr>
              <p:nvPr/>
            </p:nvSpPr>
            <p:spPr bwMode="auto">
              <a:xfrm>
                <a:off x="1962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5" name="Rectangle 9159"/>
              <p:cNvSpPr>
                <a:spLocks noChangeArrowheads="1"/>
              </p:cNvSpPr>
              <p:nvPr/>
            </p:nvSpPr>
            <p:spPr bwMode="auto">
              <a:xfrm>
                <a:off x="1965" y="22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6" name="Rectangle 9160"/>
              <p:cNvSpPr>
                <a:spLocks noChangeArrowheads="1"/>
              </p:cNvSpPr>
              <p:nvPr/>
            </p:nvSpPr>
            <p:spPr bwMode="auto">
              <a:xfrm>
                <a:off x="1965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7" name="Rectangle 9161"/>
              <p:cNvSpPr>
                <a:spLocks noChangeArrowheads="1"/>
              </p:cNvSpPr>
              <p:nvPr/>
            </p:nvSpPr>
            <p:spPr bwMode="auto">
              <a:xfrm>
                <a:off x="1965" y="217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8" name="Rectangle 9162"/>
              <p:cNvSpPr>
                <a:spLocks noChangeArrowheads="1"/>
              </p:cNvSpPr>
              <p:nvPr/>
            </p:nvSpPr>
            <p:spPr bwMode="auto">
              <a:xfrm>
                <a:off x="1967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9" name="Rectangle 9163"/>
              <p:cNvSpPr>
                <a:spLocks noChangeArrowheads="1"/>
              </p:cNvSpPr>
              <p:nvPr/>
            </p:nvSpPr>
            <p:spPr bwMode="auto">
              <a:xfrm>
                <a:off x="1967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0" name="Rectangle 9164"/>
              <p:cNvSpPr>
                <a:spLocks noChangeArrowheads="1"/>
              </p:cNvSpPr>
              <p:nvPr/>
            </p:nvSpPr>
            <p:spPr bwMode="auto">
              <a:xfrm>
                <a:off x="1969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1" name="Rectangle 9165"/>
              <p:cNvSpPr>
                <a:spLocks noChangeArrowheads="1"/>
              </p:cNvSpPr>
              <p:nvPr/>
            </p:nvSpPr>
            <p:spPr bwMode="auto">
              <a:xfrm>
                <a:off x="1969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2" name="Rectangle 9166"/>
              <p:cNvSpPr>
                <a:spLocks noChangeArrowheads="1"/>
              </p:cNvSpPr>
              <p:nvPr/>
            </p:nvSpPr>
            <p:spPr bwMode="auto">
              <a:xfrm>
                <a:off x="1972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3" name="Rectangle 9167"/>
              <p:cNvSpPr>
                <a:spLocks noChangeArrowheads="1"/>
              </p:cNvSpPr>
              <p:nvPr/>
            </p:nvSpPr>
            <p:spPr bwMode="auto">
              <a:xfrm>
                <a:off x="1972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4" name="Rectangle 9168"/>
              <p:cNvSpPr>
                <a:spLocks noChangeArrowheads="1"/>
              </p:cNvSpPr>
              <p:nvPr/>
            </p:nvSpPr>
            <p:spPr bwMode="auto">
              <a:xfrm>
                <a:off x="1972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5" name="Rectangle 9169"/>
              <p:cNvSpPr>
                <a:spLocks noChangeArrowheads="1"/>
              </p:cNvSpPr>
              <p:nvPr/>
            </p:nvSpPr>
            <p:spPr bwMode="auto">
              <a:xfrm>
                <a:off x="1974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6" name="Rectangle 9170"/>
              <p:cNvSpPr>
                <a:spLocks noChangeArrowheads="1"/>
              </p:cNvSpPr>
              <p:nvPr/>
            </p:nvSpPr>
            <p:spPr bwMode="auto">
              <a:xfrm>
                <a:off x="1974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7" name="Rectangle 9171"/>
              <p:cNvSpPr>
                <a:spLocks noChangeArrowheads="1"/>
              </p:cNvSpPr>
              <p:nvPr/>
            </p:nvSpPr>
            <p:spPr bwMode="auto">
              <a:xfrm>
                <a:off x="1977" y="217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8" name="Rectangle 9172"/>
              <p:cNvSpPr>
                <a:spLocks noChangeArrowheads="1"/>
              </p:cNvSpPr>
              <p:nvPr/>
            </p:nvSpPr>
            <p:spPr bwMode="auto">
              <a:xfrm>
                <a:off x="1977" y="210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9" name="Rectangle 9173"/>
              <p:cNvSpPr>
                <a:spLocks noChangeArrowheads="1"/>
              </p:cNvSpPr>
              <p:nvPr/>
            </p:nvSpPr>
            <p:spPr bwMode="auto">
              <a:xfrm>
                <a:off x="1979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0" name="Rectangle 9174"/>
              <p:cNvSpPr>
                <a:spLocks noChangeArrowheads="1"/>
              </p:cNvSpPr>
              <p:nvPr/>
            </p:nvSpPr>
            <p:spPr bwMode="auto">
              <a:xfrm>
                <a:off x="1979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1" name="Rectangle 9175"/>
              <p:cNvSpPr>
                <a:spLocks noChangeArrowheads="1"/>
              </p:cNvSpPr>
              <p:nvPr/>
            </p:nvSpPr>
            <p:spPr bwMode="auto">
              <a:xfrm>
                <a:off x="1979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2" name="Rectangle 9176"/>
              <p:cNvSpPr>
                <a:spLocks noChangeArrowheads="1"/>
              </p:cNvSpPr>
              <p:nvPr/>
            </p:nvSpPr>
            <p:spPr bwMode="auto">
              <a:xfrm>
                <a:off x="1981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3" name="Rectangle 9177"/>
              <p:cNvSpPr>
                <a:spLocks noChangeArrowheads="1"/>
              </p:cNvSpPr>
              <p:nvPr/>
            </p:nvSpPr>
            <p:spPr bwMode="auto">
              <a:xfrm>
                <a:off x="1981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4" name="Rectangle 9178"/>
              <p:cNvSpPr>
                <a:spLocks noChangeArrowheads="1"/>
              </p:cNvSpPr>
              <p:nvPr/>
            </p:nvSpPr>
            <p:spPr bwMode="auto">
              <a:xfrm>
                <a:off x="1984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5" name="Rectangle 9179"/>
              <p:cNvSpPr>
                <a:spLocks noChangeArrowheads="1"/>
              </p:cNvSpPr>
              <p:nvPr/>
            </p:nvSpPr>
            <p:spPr bwMode="auto">
              <a:xfrm>
                <a:off x="1984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6" name="Rectangle 9180"/>
              <p:cNvSpPr>
                <a:spLocks noChangeArrowheads="1"/>
              </p:cNvSpPr>
              <p:nvPr/>
            </p:nvSpPr>
            <p:spPr bwMode="auto">
              <a:xfrm>
                <a:off x="1986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7" name="Rectangle 9181"/>
              <p:cNvSpPr>
                <a:spLocks noChangeArrowheads="1"/>
              </p:cNvSpPr>
              <p:nvPr/>
            </p:nvSpPr>
            <p:spPr bwMode="auto">
              <a:xfrm>
                <a:off x="1986" y="208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8" name="Rectangle 9182"/>
              <p:cNvSpPr>
                <a:spLocks noChangeArrowheads="1"/>
              </p:cNvSpPr>
              <p:nvPr/>
            </p:nvSpPr>
            <p:spPr bwMode="auto">
              <a:xfrm>
                <a:off x="1986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9" name="Rectangle 9183"/>
              <p:cNvSpPr>
                <a:spLocks noChangeArrowheads="1"/>
              </p:cNvSpPr>
              <p:nvPr/>
            </p:nvSpPr>
            <p:spPr bwMode="auto">
              <a:xfrm>
                <a:off x="1989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0" name="Rectangle 9184"/>
              <p:cNvSpPr>
                <a:spLocks noChangeArrowheads="1"/>
              </p:cNvSpPr>
              <p:nvPr/>
            </p:nvSpPr>
            <p:spPr bwMode="auto">
              <a:xfrm>
                <a:off x="1989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1" name="Rectangle 9185"/>
              <p:cNvSpPr>
                <a:spLocks noChangeArrowheads="1"/>
              </p:cNvSpPr>
              <p:nvPr/>
            </p:nvSpPr>
            <p:spPr bwMode="auto">
              <a:xfrm>
                <a:off x="1991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2" name="Rectangle 9186"/>
              <p:cNvSpPr>
                <a:spLocks noChangeArrowheads="1"/>
              </p:cNvSpPr>
              <p:nvPr/>
            </p:nvSpPr>
            <p:spPr bwMode="auto">
              <a:xfrm>
                <a:off x="1991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3" name="Rectangle 9187"/>
              <p:cNvSpPr>
                <a:spLocks noChangeArrowheads="1"/>
              </p:cNvSpPr>
              <p:nvPr/>
            </p:nvSpPr>
            <p:spPr bwMode="auto">
              <a:xfrm>
                <a:off x="1991" y="207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4" name="Rectangle 9188"/>
              <p:cNvSpPr>
                <a:spLocks noChangeArrowheads="1"/>
              </p:cNvSpPr>
              <p:nvPr/>
            </p:nvSpPr>
            <p:spPr bwMode="auto">
              <a:xfrm>
                <a:off x="1994" y="214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5" name="Rectangle 9189"/>
              <p:cNvSpPr>
                <a:spLocks noChangeArrowheads="1"/>
              </p:cNvSpPr>
              <p:nvPr/>
            </p:nvSpPr>
            <p:spPr bwMode="auto">
              <a:xfrm>
                <a:off x="1994" y="213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6" name="Rectangle 9190"/>
              <p:cNvSpPr>
                <a:spLocks noChangeArrowheads="1"/>
              </p:cNvSpPr>
              <p:nvPr/>
            </p:nvSpPr>
            <p:spPr bwMode="auto">
              <a:xfrm>
                <a:off x="1996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7" name="Rectangle 9191"/>
              <p:cNvSpPr>
                <a:spLocks noChangeArrowheads="1"/>
              </p:cNvSpPr>
              <p:nvPr/>
            </p:nvSpPr>
            <p:spPr bwMode="auto">
              <a:xfrm>
                <a:off x="1996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8" name="Rectangle 9192"/>
              <p:cNvSpPr>
                <a:spLocks noChangeArrowheads="1"/>
              </p:cNvSpPr>
              <p:nvPr/>
            </p:nvSpPr>
            <p:spPr bwMode="auto">
              <a:xfrm>
                <a:off x="1998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9" name="Rectangle 9193"/>
              <p:cNvSpPr>
                <a:spLocks noChangeArrowheads="1"/>
              </p:cNvSpPr>
              <p:nvPr/>
            </p:nvSpPr>
            <p:spPr bwMode="auto">
              <a:xfrm>
                <a:off x="1998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0" name="Rectangle 9194"/>
              <p:cNvSpPr>
                <a:spLocks noChangeArrowheads="1"/>
              </p:cNvSpPr>
              <p:nvPr/>
            </p:nvSpPr>
            <p:spPr bwMode="auto">
              <a:xfrm>
                <a:off x="1998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1" name="Rectangle 9195"/>
              <p:cNvSpPr>
                <a:spLocks noChangeArrowheads="1"/>
              </p:cNvSpPr>
              <p:nvPr/>
            </p:nvSpPr>
            <p:spPr bwMode="auto">
              <a:xfrm>
                <a:off x="2001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2" name="Rectangle 9196"/>
              <p:cNvSpPr>
                <a:spLocks noChangeArrowheads="1"/>
              </p:cNvSpPr>
              <p:nvPr/>
            </p:nvSpPr>
            <p:spPr bwMode="auto">
              <a:xfrm>
                <a:off x="2001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3" name="Rectangle 9197"/>
              <p:cNvSpPr>
                <a:spLocks noChangeArrowheads="1"/>
              </p:cNvSpPr>
              <p:nvPr/>
            </p:nvSpPr>
            <p:spPr bwMode="auto">
              <a:xfrm>
                <a:off x="2003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4" name="Rectangle 9198"/>
              <p:cNvSpPr>
                <a:spLocks noChangeArrowheads="1"/>
              </p:cNvSpPr>
              <p:nvPr/>
            </p:nvSpPr>
            <p:spPr bwMode="auto">
              <a:xfrm>
                <a:off x="2003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5" name="Rectangle 9199"/>
              <p:cNvSpPr>
                <a:spLocks noChangeArrowheads="1"/>
              </p:cNvSpPr>
              <p:nvPr/>
            </p:nvSpPr>
            <p:spPr bwMode="auto">
              <a:xfrm>
                <a:off x="2006" y="215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6" name="Rectangle 9200"/>
              <p:cNvSpPr>
                <a:spLocks noChangeArrowheads="1"/>
              </p:cNvSpPr>
              <p:nvPr/>
            </p:nvSpPr>
            <p:spPr bwMode="auto">
              <a:xfrm>
                <a:off x="2006" y="213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7" name="Rectangle 9201"/>
              <p:cNvSpPr>
                <a:spLocks noChangeArrowheads="1"/>
              </p:cNvSpPr>
              <p:nvPr/>
            </p:nvSpPr>
            <p:spPr bwMode="auto">
              <a:xfrm>
                <a:off x="2006" y="217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8" name="Rectangle 9202"/>
              <p:cNvSpPr>
                <a:spLocks noChangeArrowheads="1"/>
              </p:cNvSpPr>
              <p:nvPr/>
            </p:nvSpPr>
            <p:spPr bwMode="auto">
              <a:xfrm>
                <a:off x="2008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9" name="Rectangle 9203"/>
              <p:cNvSpPr>
                <a:spLocks noChangeArrowheads="1"/>
              </p:cNvSpPr>
              <p:nvPr/>
            </p:nvSpPr>
            <p:spPr bwMode="auto">
              <a:xfrm>
                <a:off x="2008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0" name="Rectangle 9204"/>
              <p:cNvSpPr>
                <a:spLocks noChangeArrowheads="1"/>
              </p:cNvSpPr>
              <p:nvPr/>
            </p:nvSpPr>
            <p:spPr bwMode="auto">
              <a:xfrm>
                <a:off x="2010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1" name="Rectangle 9205"/>
              <p:cNvSpPr>
                <a:spLocks noChangeArrowheads="1"/>
              </p:cNvSpPr>
              <p:nvPr/>
            </p:nvSpPr>
            <p:spPr bwMode="auto">
              <a:xfrm>
                <a:off x="2010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2" name="Rectangle 9206"/>
              <p:cNvSpPr>
                <a:spLocks noChangeArrowheads="1"/>
              </p:cNvSpPr>
              <p:nvPr/>
            </p:nvSpPr>
            <p:spPr bwMode="auto">
              <a:xfrm>
                <a:off x="2013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3" name="Rectangle 9207"/>
              <p:cNvSpPr>
                <a:spLocks noChangeArrowheads="1"/>
              </p:cNvSpPr>
              <p:nvPr/>
            </p:nvSpPr>
            <p:spPr bwMode="auto">
              <a:xfrm>
                <a:off x="2013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4" name="Rectangle 9208"/>
              <p:cNvSpPr>
                <a:spLocks noChangeArrowheads="1"/>
              </p:cNvSpPr>
              <p:nvPr/>
            </p:nvSpPr>
            <p:spPr bwMode="auto">
              <a:xfrm>
                <a:off x="2013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5" name="Rectangle 9209"/>
              <p:cNvSpPr>
                <a:spLocks noChangeArrowheads="1"/>
              </p:cNvSpPr>
              <p:nvPr/>
            </p:nvSpPr>
            <p:spPr bwMode="auto">
              <a:xfrm>
                <a:off x="2015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6" name="Rectangle 9210"/>
              <p:cNvSpPr>
                <a:spLocks noChangeArrowheads="1"/>
              </p:cNvSpPr>
              <p:nvPr/>
            </p:nvSpPr>
            <p:spPr bwMode="auto">
              <a:xfrm>
                <a:off x="2015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7" name="Rectangle 9211"/>
              <p:cNvSpPr>
                <a:spLocks noChangeArrowheads="1"/>
              </p:cNvSpPr>
              <p:nvPr/>
            </p:nvSpPr>
            <p:spPr bwMode="auto">
              <a:xfrm>
                <a:off x="2018" y="213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8" name="Rectangle 9212"/>
              <p:cNvSpPr>
                <a:spLocks noChangeArrowheads="1"/>
              </p:cNvSpPr>
              <p:nvPr/>
            </p:nvSpPr>
            <p:spPr bwMode="auto">
              <a:xfrm>
                <a:off x="2018" y="215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9" name="Rectangle 9213"/>
              <p:cNvSpPr>
                <a:spLocks noChangeArrowheads="1"/>
              </p:cNvSpPr>
              <p:nvPr/>
            </p:nvSpPr>
            <p:spPr bwMode="auto">
              <a:xfrm>
                <a:off x="2020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0" name="Rectangle 9214"/>
              <p:cNvSpPr>
                <a:spLocks noChangeArrowheads="1"/>
              </p:cNvSpPr>
              <p:nvPr/>
            </p:nvSpPr>
            <p:spPr bwMode="auto">
              <a:xfrm>
                <a:off x="2020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1" name="Rectangle 9215"/>
              <p:cNvSpPr>
                <a:spLocks noChangeArrowheads="1"/>
              </p:cNvSpPr>
              <p:nvPr/>
            </p:nvSpPr>
            <p:spPr bwMode="auto">
              <a:xfrm>
                <a:off x="2020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2" name="Rectangle 9216"/>
              <p:cNvSpPr>
                <a:spLocks noChangeArrowheads="1"/>
              </p:cNvSpPr>
              <p:nvPr/>
            </p:nvSpPr>
            <p:spPr bwMode="auto">
              <a:xfrm>
                <a:off x="2022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3" name="Rectangle 9217"/>
              <p:cNvSpPr>
                <a:spLocks noChangeArrowheads="1"/>
              </p:cNvSpPr>
              <p:nvPr/>
            </p:nvSpPr>
            <p:spPr bwMode="auto">
              <a:xfrm>
                <a:off x="2022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4" name="Rectangle 9218"/>
              <p:cNvSpPr>
                <a:spLocks noChangeArrowheads="1"/>
              </p:cNvSpPr>
              <p:nvPr/>
            </p:nvSpPr>
            <p:spPr bwMode="auto">
              <a:xfrm>
                <a:off x="2025" y="209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5" name="Rectangle 9219"/>
              <p:cNvSpPr>
                <a:spLocks noChangeArrowheads="1"/>
              </p:cNvSpPr>
              <p:nvPr/>
            </p:nvSpPr>
            <p:spPr bwMode="auto">
              <a:xfrm>
                <a:off x="2025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6" name="Rectangle 9220"/>
              <p:cNvSpPr>
                <a:spLocks noChangeArrowheads="1"/>
              </p:cNvSpPr>
              <p:nvPr/>
            </p:nvSpPr>
            <p:spPr bwMode="auto">
              <a:xfrm>
                <a:off x="2025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7" name="Rectangle 9221"/>
              <p:cNvSpPr>
                <a:spLocks noChangeArrowheads="1"/>
              </p:cNvSpPr>
              <p:nvPr/>
            </p:nvSpPr>
            <p:spPr bwMode="auto">
              <a:xfrm>
                <a:off x="2027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8" name="Rectangle 9222"/>
              <p:cNvSpPr>
                <a:spLocks noChangeArrowheads="1"/>
              </p:cNvSpPr>
              <p:nvPr/>
            </p:nvSpPr>
            <p:spPr bwMode="auto">
              <a:xfrm>
                <a:off x="2027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9" name="Rectangle 9223"/>
              <p:cNvSpPr>
                <a:spLocks noChangeArrowheads="1"/>
              </p:cNvSpPr>
              <p:nvPr/>
            </p:nvSpPr>
            <p:spPr bwMode="auto">
              <a:xfrm>
                <a:off x="2030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0" name="Rectangle 9224"/>
              <p:cNvSpPr>
                <a:spLocks noChangeArrowheads="1"/>
              </p:cNvSpPr>
              <p:nvPr/>
            </p:nvSpPr>
            <p:spPr bwMode="auto">
              <a:xfrm>
                <a:off x="2030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1" name="Rectangle 9225"/>
              <p:cNvSpPr>
                <a:spLocks noChangeArrowheads="1"/>
              </p:cNvSpPr>
              <p:nvPr/>
            </p:nvSpPr>
            <p:spPr bwMode="auto">
              <a:xfrm>
                <a:off x="2032" y="208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2" name="Rectangle 9226"/>
              <p:cNvSpPr>
                <a:spLocks noChangeArrowheads="1"/>
              </p:cNvSpPr>
              <p:nvPr/>
            </p:nvSpPr>
            <p:spPr bwMode="auto">
              <a:xfrm>
                <a:off x="2032" y="212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3" name="Rectangle 9227"/>
              <p:cNvSpPr>
                <a:spLocks noChangeArrowheads="1"/>
              </p:cNvSpPr>
              <p:nvPr/>
            </p:nvSpPr>
            <p:spPr bwMode="auto">
              <a:xfrm>
                <a:off x="2032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4" name="Rectangle 9228"/>
              <p:cNvSpPr>
                <a:spLocks noChangeArrowheads="1"/>
              </p:cNvSpPr>
              <p:nvPr/>
            </p:nvSpPr>
            <p:spPr bwMode="auto">
              <a:xfrm>
                <a:off x="2035" y="210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5" name="Rectangle 9229"/>
              <p:cNvSpPr>
                <a:spLocks noChangeArrowheads="1"/>
              </p:cNvSpPr>
              <p:nvPr/>
            </p:nvSpPr>
            <p:spPr bwMode="auto">
              <a:xfrm>
                <a:off x="2035" y="2144"/>
                <a:ext cx="4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6" name="Rectangle 9230"/>
              <p:cNvSpPr>
                <a:spLocks noChangeArrowheads="1"/>
              </p:cNvSpPr>
              <p:nvPr/>
            </p:nvSpPr>
            <p:spPr bwMode="auto">
              <a:xfrm>
                <a:off x="2037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7" name="Rectangle 9231"/>
              <p:cNvSpPr>
                <a:spLocks noChangeArrowheads="1"/>
              </p:cNvSpPr>
              <p:nvPr/>
            </p:nvSpPr>
            <p:spPr bwMode="auto">
              <a:xfrm>
                <a:off x="2037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8" name="Rectangle 9232"/>
              <p:cNvSpPr>
                <a:spLocks noChangeArrowheads="1"/>
              </p:cNvSpPr>
              <p:nvPr/>
            </p:nvSpPr>
            <p:spPr bwMode="auto">
              <a:xfrm>
                <a:off x="2039" y="211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9" name="Rectangle 9233"/>
              <p:cNvSpPr>
                <a:spLocks noChangeArrowheads="1"/>
              </p:cNvSpPr>
              <p:nvPr/>
            </p:nvSpPr>
            <p:spPr bwMode="auto">
              <a:xfrm>
                <a:off x="2039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0" name="Rectangle 9234"/>
              <p:cNvSpPr>
                <a:spLocks noChangeArrowheads="1"/>
              </p:cNvSpPr>
              <p:nvPr/>
            </p:nvSpPr>
            <p:spPr bwMode="auto">
              <a:xfrm>
                <a:off x="2039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1" name="Rectangle 9235"/>
              <p:cNvSpPr>
                <a:spLocks noChangeArrowheads="1"/>
              </p:cNvSpPr>
              <p:nvPr/>
            </p:nvSpPr>
            <p:spPr bwMode="auto">
              <a:xfrm>
                <a:off x="2042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2" name="Rectangle 9236"/>
              <p:cNvSpPr>
                <a:spLocks noChangeArrowheads="1"/>
              </p:cNvSpPr>
              <p:nvPr/>
            </p:nvSpPr>
            <p:spPr bwMode="auto">
              <a:xfrm>
                <a:off x="2042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3" name="Rectangle 9237"/>
              <p:cNvSpPr>
                <a:spLocks noChangeArrowheads="1"/>
              </p:cNvSpPr>
              <p:nvPr/>
            </p:nvSpPr>
            <p:spPr bwMode="auto">
              <a:xfrm>
                <a:off x="2044" y="211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4" name="Rectangle 9238"/>
              <p:cNvSpPr>
                <a:spLocks noChangeArrowheads="1"/>
              </p:cNvSpPr>
              <p:nvPr/>
            </p:nvSpPr>
            <p:spPr bwMode="auto">
              <a:xfrm>
                <a:off x="2044" y="215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5" name="Rectangle 9239"/>
              <p:cNvSpPr>
                <a:spLocks noChangeArrowheads="1"/>
              </p:cNvSpPr>
              <p:nvPr/>
            </p:nvSpPr>
            <p:spPr bwMode="auto">
              <a:xfrm>
                <a:off x="2047" y="22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6" name="Rectangle 9240"/>
              <p:cNvSpPr>
                <a:spLocks noChangeArrowheads="1"/>
              </p:cNvSpPr>
              <p:nvPr/>
            </p:nvSpPr>
            <p:spPr bwMode="auto">
              <a:xfrm>
                <a:off x="2047" y="217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7" name="Rectangle 9241"/>
              <p:cNvSpPr>
                <a:spLocks noChangeArrowheads="1"/>
              </p:cNvSpPr>
              <p:nvPr/>
            </p:nvSpPr>
            <p:spPr bwMode="auto">
              <a:xfrm>
                <a:off x="2047" y="216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8" name="Rectangle 9242"/>
              <p:cNvSpPr>
                <a:spLocks noChangeArrowheads="1"/>
              </p:cNvSpPr>
              <p:nvPr/>
            </p:nvSpPr>
            <p:spPr bwMode="auto">
              <a:xfrm>
                <a:off x="2049" y="214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9" name="Rectangle 9243"/>
              <p:cNvSpPr>
                <a:spLocks noChangeArrowheads="1"/>
              </p:cNvSpPr>
              <p:nvPr/>
            </p:nvSpPr>
            <p:spPr bwMode="auto">
              <a:xfrm>
                <a:off x="2049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0" name="Rectangle 9244"/>
              <p:cNvSpPr>
                <a:spLocks noChangeArrowheads="1"/>
              </p:cNvSpPr>
              <p:nvPr/>
            </p:nvSpPr>
            <p:spPr bwMode="auto">
              <a:xfrm>
                <a:off x="2051" y="213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1" name="Rectangle 9245"/>
              <p:cNvSpPr>
                <a:spLocks noChangeArrowheads="1"/>
              </p:cNvSpPr>
              <p:nvPr/>
            </p:nvSpPr>
            <p:spPr bwMode="auto">
              <a:xfrm>
                <a:off x="2051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2" name="Rectangle 9246"/>
              <p:cNvSpPr>
                <a:spLocks noChangeArrowheads="1"/>
              </p:cNvSpPr>
              <p:nvPr/>
            </p:nvSpPr>
            <p:spPr bwMode="auto">
              <a:xfrm>
                <a:off x="2054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3" name="Rectangle 9247"/>
              <p:cNvSpPr>
                <a:spLocks noChangeArrowheads="1"/>
              </p:cNvSpPr>
              <p:nvPr/>
            </p:nvSpPr>
            <p:spPr bwMode="auto">
              <a:xfrm>
                <a:off x="2054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4" name="Rectangle 9248"/>
              <p:cNvSpPr>
                <a:spLocks noChangeArrowheads="1"/>
              </p:cNvSpPr>
              <p:nvPr/>
            </p:nvSpPr>
            <p:spPr bwMode="auto">
              <a:xfrm>
                <a:off x="2054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5" name="Rectangle 9249"/>
              <p:cNvSpPr>
                <a:spLocks noChangeArrowheads="1"/>
              </p:cNvSpPr>
              <p:nvPr/>
            </p:nvSpPr>
            <p:spPr bwMode="auto">
              <a:xfrm>
                <a:off x="2056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6" name="Rectangle 9250"/>
              <p:cNvSpPr>
                <a:spLocks noChangeArrowheads="1"/>
              </p:cNvSpPr>
              <p:nvPr/>
            </p:nvSpPr>
            <p:spPr bwMode="auto">
              <a:xfrm>
                <a:off x="2056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7" name="Rectangle 9251"/>
              <p:cNvSpPr>
                <a:spLocks noChangeArrowheads="1"/>
              </p:cNvSpPr>
              <p:nvPr/>
            </p:nvSpPr>
            <p:spPr bwMode="auto">
              <a:xfrm>
                <a:off x="2059" y="22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8" name="Rectangle 9252"/>
              <p:cNvSpPr>
                <a:spLocks noChangeArrowheads="1"/>
              </p:cNvSpPr>
              <p:nvPr/>
            </p:nvSpPr>
            <p:spPr bwMode="auto">
              <a:xfrm>
                <a:off x="2059" y="224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9" name="Rectangle 9253"/>
              <p:cNvSpPr>
                <a:spLocks noChangeArrowheads="1"/>
              </p:cNvSpPr>
              <p:nvPr/>
            </p:nvSpPr>
            <p:spPr bwMode="auto">
              <a:xfrm>
                <a:off x="2059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0" name="Rectangle 9254"/>
              <p:cNvSpPr>
                <a:spLocks noChangeArrowheads="1"/>
              </p:cNvSpPr>
              <p:nvPr/>
            </p:nvSpPr>
            <p:spPr bwMode="auto">
              <a:xfrm>
                <a:off x="2061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1" name="Rectangle 9255"/>
              <p:cNvSpPr>
                <a:spLocks noChangeArrowheads="1"/>
              </p:cNvSpPr>
              <p:nvPr/>
            </p:nvSpPr>
            <p:spPr bwMode="auto">
              <a:xfrm>
                <a:off x="2061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2" name="Rectangle 9256"/>
              <p:cNvSpPr>
                <a:spLocks noChangeArrowheads="1"/>
              </p:cNvSpPr>
              <p:nvPr/>
            </p:nvSpPr>
            <p:spPr bwMode="auto">
              <a:xfrm>
                <a:off x="2063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3" name="Rectangle 9257"/>
              <p:cNvSpPr>
                <a:spLocks noChangeArrowheads="1"/>
              </p:cNvSpPr>
              <p:nvPr/>
            </p:nvSpPr>
            <p:spPr bwMode="auto">
              <a:xfrm>
                <a:off x="2063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4" name="Rectangle 9258"/>
              <p:cNvSpPr>
                <a:spLocks noChangeArrowheads="1"/>
              </p:cNvSpPr>
              <p:nvPr/>
            </p:nvSpPr>
            <p:spPr bwMode="auto">
              <a:xfrm>
                <a:off x="2066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5" name="Rectangle 9259"/>
              <p:cNvSpPr>
                <a:spLocks noChangeArrowheads="1"/>
              </p:cNvSpPr>
              <p:nvPr/>
            </p:nvSpPr>
            <p:spPr bwMode="auto">
              <a:xfrm>
                <a:off x="206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6" name="Rectangle 9260"/>
              <p:cNvSpPr>
                <a:spLocks noChangeArrowheads="1"/>
              </p:cNvSpPr>
              <p:nvPr/>
            </p:nvSpPr>
            <p:spPr bwMode="auto">
              <a:xfrm>
                <a:off x="2066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7" name="Rectangle 9261"/>
              <p:cNvSpPr>
                <a:spLocks noChangeArrowheads="1"/>
              </p:cNvSpPr>
              <p:nvPr/>
            </p:nvSpPr>
            <p:spPr bwMode="auto">
              <a:xfrm>
                <a:off x="206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8" name="Rectangle 9262"/>
              <p:cNvSpPr>
                <a:spLocks noChangeArrowheads="1"/>
              </p:cNvSpPr>
              <p:nvPr/>
            </p:nvSpPr>
            <p:spPr bwMode="auto">
              <a:xfrm>
                <a:off x="2068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9" name="Rectangle 9263"/>
              <p:cNvSpPr>
                <a:spLocks noChangeArrowheads="1"/>
              </p:cNvSpPr>
              <p:nvPr/>
            </p:nvSpPr>
            <p:spPr bwMode="auto">
              <a:xfrm>
                <a:off x="2071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0" name="Rectangle 9264"/>
              <p:cNvSpPr>
                <a:spLocks noChangeArrowheads="1"/>
              </p:cNvSpPr>
              <p:nvPr/>
            </p:nvSpPr>
            <p:spPr bwMode="auto">
              <a:xfrm>
                <a:off x="2071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1" name="Rectangle 9265"/>
              <p:cNvSpPr>
                <a:spLocks noChangeArrowheads="1"/>
              </p:cNvSpPr>
              <p:nvPr/>
            </p:nvSpPr>
            <p:spPr bwMode="auto">
              <a:xfrm>
                <a:off x="2073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2" name="Rectangle 9266"/>
              <p:cNvSpPr>
                <a:spLocks noChangeArrowheads="1"/>
              </p:cNvSpPr>
              <p:nvPr/>
            </p:nvSpPr>
            <p:spPr bwMode="auto">
              <a:xfrm>
                <a:off x="2073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3" name="Rectangle 9267"/>
              <p:cNvSpPr>
                <a:spLocks noChangeArrowheads="1"/>
              </p:cNvSpPr>
              <p:nvPr/>
            </p:nvSpPr>
            <p:spPr bwMode="auto">
              <a:xfrm>
                <a:off x="207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4" name="Rectangle 9268"/>
              <p:cNvSpPr>
                <a:spLocks noChangeArrowheads="1"/>
              </p:cNvSpPr>
              <p:nvPr/>
            </p:nvSpPr>
            <p:spPr bwMode="auto">
              <a:xfrm>
                <a:off x="2076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5" name="Rectangle 9269"/>
              <p:cNvSpPr>
                <a:spLocks noChangeArrowheads="1"/>
              </p:cNvSpPr>
              <p:nvPr/>
            </p:nvSpPr>
            <p:spPr bwMode="auto">
              <a:xfrm>
                <a:off x="2076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6" name="Rectangle 9270"/>
              <p:cNvSpPr>
                <a:spLocks noChangeArrowheads="1"/>
              </p:cNvSpPr>
              <p:nvPr/>
            </p:nvSpPr>
            <p:spPr bwMode="auto">
              <a:xfrm>
                <a:off x="207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7" name="Rectangle 9271"/>
              <p:cNvSpPr>
                <a:spLocks noChangeArrowheads="1"/>
              </p:cNvSpPr>
              <p:nvPr/>
            </p:nvSpPr>
            <p:spPr bwMode="auto">
              <a:xfrm>
                <a:off x="2078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8" name="Rectangle 9272"/>
              <p:cNvSpPr>
                <a:spLocks noChangeArrowheads="1"/>
              </p:cNvSpPr>
              <p:nvPr/>
            </p:nvSpPr>
            <p:spPr bwMode="auto">
              <a:xfrm>
                <a:off x="2080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9" name="Rectangle 9273"/>
              <p:cNvSpPr>
                <a:spLocks noChangeArrowheads="1"/>
              </p:cNvSpPr>
              <p:nvPr/>
            </p:nvSpPr>
            <p:spPr bwMode="auto">
              <a:xfrm>
                <a:off x="2080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0" name="Rectangle 9274"/>
              <p:cNvSpPr>
                <a:spLocks noChangeArrowheads="1"/>
              </p:cNvSpPr>
              <p:nvPr/>
            </p:nvSpPr>
            <p:spPr bwMode="auto">
              <a:xfrm>
                <a:off x="208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1" name="Rectangle 9275"/>
              <p:cNvSpPr>
                <a:spLocks noChangeArrowheads="1"/>
              </p:cNvSpPr>
              <p:nvPr/>
            </p:nvSpPr>
            <p:spPr bwMode="auto">
              <a:xfrm>
                <a:off x="2083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2" name="Rectangle 9276"/>
              <p:cNvSpPr>
                <a:spLocks noChangeArrowheads="1"/>
              </p:cNvSpPr>
              <p:nvPr/>
            </p:nvSpPr>
            <p:spPr bwMode="auto">
              <a:xfrm>
                <a:off x="2083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3" name="Rectangle 9277"/>
              <p:cNvSpPr>
                <a:spLocks noChangeArrowheads="1"/>
              </p:cNvSpPr>
              <p:nvPr/>
            </p:nvSpPr>
            <p:spPr bwMode="auto">
              <a:xfrm>
                <a:off x="2085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4" name="Rectangle 9278"/>
              <p:cNvSpPr>
                <a:spLocks noChangeArrowheads="1"/>
              </p:cNvSpPr>
              <p:nvPr/>
            </p:nvSpPr>
            <p:spPr bwMode="auto">
              <a:xfrm>
                <a:off x="208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5" name="Rectangle 9279"/>
              <p:cNvSpPr>
                <a:spLocks noChangeArrowheads="1"/>
              </p:cNvSpPr>
              <p:nvPr/>
            </p:nvSpPr>
            <p:spPr bwMode="auto">
              <a:xfrm>
                <a:off x="2088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6" name="Rectangle 9280"/>
              <p:cNvSpPr>
                <a:spLocks noChangeArrowheads="1"/>
              </p:cNvSpPr>
              <p:nvPr/>
            </p:nvSpPr>
            <p:spPr bwMode="auto">
              <a:xfrm>
                <a:off x="2088" y="2189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7" name="Rectangle 9281"/>
              <p:cNvSpPr>
                <a:spLocks noChangeArrowheads="1"/>
              </p:cNvSpPr>
              <p:nvPr/>
            </p:nvSpPr>
            <p:spPr bwMode="auto">
              <a:xfrm>
                <a:off x="2088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8" name="Rectangle 9282"/>
              <p:cNvSpPr>
                <a:spLocks noChangeArrowheads="1"/>
              </p:cNvSpPr>
              <p:nvPr/>
            </p:nvSpPr>
            <p:spPr bwMode="auto">
              <a:xfrm>
                <a:off x="209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9" name="Rectangle 9283"/>
              <p:cNvSpPr>
                <a:spLocks noChangeArrowheads="1"/>
              </p:cNvSpPr>
              <p:nvPr/>
            </p:nvSpPr>
            <p:spPr bwMode="auto">
              <a:xfrm>
                <a:off x="209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0" name="Rectangle 9284"/>
              <p:cNvSpPr>
                <a:spLocks noChangeArrowheads="1"/>
              </p:cNvSpPr>
              <p:nvPr/>
            </p:nvSpPr>
            <p:spPr bwMode="auto">
              <a:xfrm>
                <a:off x="2092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1" name="Rectangle 9285"/>
              <p:cNvSpPr>
                <a:spLocks noChangeArrowheads="1"/>
              </p:cNvSpPr>
              <p:nvPr/>
            </p:nvSpPr>
            <p:spPr bwMode="auto">
              <a:xfrm>
                <a:off x="2092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2" name="Rectangle 9286"/>
              <p:cNvSpPr>
                <a:spLocks noChangeArrowheads="1"/>
              </p:cNvSpPr>
              <p:nvPr/>
            </p:nvSpPr>
            <p:spPr bwMode="auto">
              <a:xfrm>
                <a:off x="209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3" name="Rectangle 9287"/>
              <p:cNvSpPr>
                <a:spLocks noChangeArrowheads="1"/>
              </p:cNvSpPr>
              <p:nvPr/>
            </p:nvSpPr>
            <p:spPr bwMode="auto">
              <a:xfrm>
                <a:off x="209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4" name="Rectangle 9288"/>
              <p:cNvSpPr>
                <a:spLocks noChangeArrowheads="1"/>
              </p:cNvSpPr>
              <p:nvPr/>
            </p:nvSpPr>
            <p:spPr bwMode="auto">
              <a:xfrm>
                <a:off x="209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5" name="Rectangle 9289"/>
              <p:cNvSpPr>
                <a:spLocks noChangeArrowheads="1"/>
              </p:cNvSpPr>
              <p:nvPr/>
            </p:nvSpPr>
            <p:spPr bwMode="auto">
              <a:xfrm>
                <a:off x="209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6" name="Rectangle 9290"/>
              <p:cNvSpPr>
                <a:spLocks noChangeArrowheads="1"/>
              </p:cNvSpPr>
              <p:nvPr/>
            </p:nvSpPr>
            <p:spPr bwMode="auto">
              <a:xfrm>
                <a:off x="209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7" name="Rectangle 9291"/>
              <p:cNvSpPr>
                <a:spLocks noChangeArrowheads="1"/>
              </p:cNvSpPr>
              <p:nvPr/>
            </p:nvSpPr>
            <p:spPr bwMode="auto">
              <a:xfrm>
                <a:off x="210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8" name="Rectangle 9292"/>
              <p:cNvSpPr>
                <a:spLocks noChangeArrowheads="1"/>
              </p:cNvSpPr>
              <p:nvPr/>
            </p:nvSpPr>
            <p:spPr bwMode="auto">
              <a:xfrm>
                <a:off x="2100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9" name="Rectangle 9293"/>
              <p:cNvSpPr>
                <a:spLocks noChangeArrowheads="1"/>
              </p:cNvSpPr>
              <p:nvPr/>
            </p:nvSpPr>
            <p:spPr bwMode="auto">
              <a:xfrm>
                <a:off x="210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0" name="Rectangle 9294"/>
              <p:cNvSpPr>
                <a:spLocks noChangeArrowheads="1"/>
              </p:cNvSpPr>
              <p:nvPr/>
            </p:nvSpPr>
            <p:spPr bwMode="auto">
              <a:xfrm>
                <a:off x="2102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1" name="Rectangle 9295"/>
              <p:cNvSpPr>
                <a:spLocks noChangeArrowheads="1"/>
              </p:cNvSpPr>
              <p:nvPr/>
            </p:nvSpPr>
            <p:spPr bwMode="auto">
              <a:xfrm>
                <a:off x="210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2" name="Rectangle 9296"/>
              <p:cNvSpPr>
                <a:spLocks noChangeArrowheads="1"/>
              </p:cNvSpPr>
              <p:nvPr/>
            </p:nvSpPr>
            <p:spPr bwMode="auto">
              <a:xfrm>
                <a:off x="2105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3" name="Rectangle 9297"/>
              <p:cNvSpPr>
                <a:spLocks noChangeArrowheads="1"/>
              </p:cNvSpPr>
              <p:nvPr/>
            </p:nvSpPr>
            <p:spPr bwMode="auto">
              <a:xfrm>
                <a:off x="2105" y="224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4" name="Rectangle 9298"/>
              <p:cNvSpPr>
                <a:spLocks noChangeArrowheads="1"/>
              </p:cNvSpPr>
              <p:nvPr/>
            </p:nvSpPr>
            <p:spPr bwMode="auto">
              <a:xfrm>
                <a:off x="2107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5" name="Rectangle 9299"/>
              <p:cNvSpPr>
                <a:spLocks noChangeArrowheads="1"/>
              </p:cNvSpPr>
              <p:nvPr/>
            </p:nvSpPr>
            <p:spPr bwMode="auto">
              <a:xfrm>
                <a:off x="2107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6" name="Rectangle 9300"/>
              <p:cNvSpPr>
                <a:spLocks noChangeArrowheads="1"/>
              </p:cNvSpPr>
              <p:nvPr/>
            </p:nvSpPr>
            <p:spPr bwMode="auto">
              <a:xfrm>
                <a:off x="2107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7" name="Rectangle 9301"/>
              <p:cNvSpPr>
                <a:spLocks noChangeArrowheads="1"/>
              </p:cNvSpPr>
              <p:nvPr/>
            </p:nvSpPr>
            <p:spPr bwMode="auto">
              <a:xfrm>
                <a:off x="2109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8" name="Rectangle 9302"/>
              <p:cNvSpPr>
                <a:spLocks noChangeArrowheads="1"/>
              </p:cNvSpPr>
              <p:nvPr/>
            </p:nvSpPr>
            <p:spPr bwMode="auto">
              <a:xfrm>
                <a:off x="2109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9" name="Rectangle 9303"/>
              <p:cNvSpPr>
                <a:spLocks noChangeArrowheads="1"/>
              </p:cNvSpPr>
              <p:nvPr/>
            </p:nvSpPr>
            <p:spPr bwMode="auto">
              <a:xfrm>
                <a:off x="2112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0" name="Rectangle 9304"/>
              <p:cNvSpPr>
                <a:spLocks noChangeArrowheads="1"/>
              </p:cNvSpPr>
              <p:nvPr/>
            </p:nvSpPr>
            <p:spPr bwMode="auto">
              <a:xfrm>
                <a:off x="2112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1" name="Rectangle 9305"/>
              <p:cNvSpPr>
                <a:spLocks noChangeArrowheads="1"/>
              </p:cNvSpPr>
              <p:nvPr/>
            </p:nvSpPr>
            <p:spPr bwMode="auto">
              <a:xfrm>
                <a:off x="2114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252" name="Group 9507"/>
            <p:cNvGrpSpPr>
              <a:grpSpLocks/>
            </p:cNvGrpSpPr>
            <p:nvPr/>
          </p:nvGrpSpPr>
          <p:grpSpPr bwMode="auto">
            <a:xfrm>
              <a:off x="3741699" y="4724514"/>
              <a:ext cx="289289" cy="228521"/>
              <a:chOff x="2114" y="2163"/>
              <a:chExt cx="208" cy="256"/>
            </a:xfrm>
          </p:grpSpPr>
          <p:sp>
            <p:nvSpPr>
              <p:cNvPr id="4253" name="Rectangle 9307"/>
              <p:cNvSpPr>
                <a:spLocks noChangeArrowheads="1"/>
              </p:cNvSpPr>
              <p:nvPr/>
            </p:nvSpPr>
            <p:spPr bwMode="auto">
              <a:xfrm>
                <a:off x="211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4" name="Rectangle 9308"/>
              <p:cNvSpPr>
                <a:spLocks noChangeArrowheads="1"/>
              </p:cNvSpPr>
              <p:nvPr/>
            </p:nvSpPr>
            <p:spPr bwMode="auto">
              <a:xfrm>
                <a:off x="2114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5" name="Rectangle 9309"/>
              <p:cNvSpPr>
                <a:spLocks noChangeArrowheads="1"/>
              </p:cNvSpPr>
              <p:nvPr/>
            </p:nvSpPr>
            <p:spPr bwMode="auto">
              <a:xfrm>
                <a:off x="2117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6" name="Rectangle 9310"/>
              <p:cNvSpPr>
                <a:spLocks noChangeArrowheads="1"/>
              </p:cNvSpPr>
              <p:nvPr/>
            </p:nvSpPr>
            <p:spPr bwMode="auto">
              <a:xfrm>
                <a:off x="2117" y="22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7" name="Rectangle 9311"/>
              <p:cNvSpPr>
                <a:spLocks noChangeArrowheads="1"/>
              </p:cNvSpPr>
              <p:nvPr/>
            </p:nvSpPr>
            <p:spPr bwMode="auto">
              <a:xfrm>
                <a:off x="211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8" name="Rectangle 9312"/>
              <p:cNvSpPr>
                <a:spLocks noChangeArrowheads="1"/>
              </p:cNvSpPr>
              <p:nvPr/>
            </p:nvSpPr>
            <p:spPr bwMode="auto">
              <a:xfrm>
                <a:off x="2119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9" name="Rectangle 9313"/>
              <p:cNvSpPr>
                <a:spLocks noChangeArrowheads="1"/>
              </p:cNvSpPr>
              <p:nvPr/>
            </p:nvSpPr>
            <p:spPr bwMode="auto">
              <a:xfrm>
                <a:off x="2121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0" name="Rectangle 9314"/>
              <p:cNvSpPr>
                <a:spLocks noChangeArrowheads="1"/>
              </p:cNvSpPr>
              <p:nvPr/>
            </p:nvSpPr>
            <p:spPr bwMode="auto">
              <a:xfrm>
                <a:off x="2121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1" name="Rectangle 9315"/>
              <p:cNvSpPr>
                <a:spLocks noChangeArrowheads="1"/>
              </p:cNvSpPr>
              <p:nvPr/>
            </p:nvSpPr>
            <p:spPr bwMode="auto">
              <a:xfrm>
                <a:off x="2121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2" name="Rectangle 9316"/>
              <p:cNvSpPr>
                <a:spLocks noChangeArrowheads="1"/>
              </p:cNvSpPr>
              <p:nvPr/>
            </p:nvSpPr>
            <p:spPr bwMode="auto">
              <a:xfrm>
                <a:off x="212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3" name="Rectangle 9317"/>
              <p:cNvSpPr>
                <a:spLocks noChangeArrowheads="1"/>
              </p:cNvSpPr>
              <p:nvPr/>
            </p:nvSpPr>
            <p:spPr bwMode="auto">
              <a:xfrm>
                <a:off x="212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4" name="Rectangle 9318"/>
              <p:cNvSpPr>
                <a:spLocks noChangeArrowheads="1"/>
              </p:cNvSpPr>
              <p:nvPr/>
            </p:nvSpPr>
            <p:spPr bwMode="auto">
              <a:xfrm>
                <a:off x="212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5" name="Rectangle 9319"/>
              <p:cNvSpPr>
                <a:spLocks noChangeArrowheads="1"/>
              </p:cNvSpPr>
              <p:nvPr/>
            </p:nvSpPr>
            <p:spPr bwMode="auto">
              <a:xfrm>
                <a:off x="212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6" name="Rectangle 9320"/>
              <p:cNvSpPr>
                <a:spLocks noChangeArrowheads="1"/>
              </p:cNvSpPr>
              <p:nvPr/>
            </p:nvSpPr>
            <p:spPr bwMode="auto">
              <a:xfrm>
                <a:off x="2129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7" name="Rectangle 9321"/>
              <p:cNvSpPr>
                <a:spLocks noChangeArrowheads="1"/>
              </p:cNvSpPr>
              <p:nvPr/>
            </p:nvSpPr>
            <p:spPr bwMode="auto">
              <a:xfrm>
                <a:off x="2129" y="224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8" name="Rectangle 9322"/>
              <p:cNvSpPr>
                <a:spLocks noChangeArrowheads="1"/>
              </p:cNvSpPr>
              <p:nvPr/>
            </p:nvSpPr>
            <p:spPr bwMode="auto">
              <a:xfrm>
                <a:off x="2129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9" name="Rectangle 9323"/>
              <p:cNvSpPr>
                <a:spLocks noChangeArrowheads="1"/>
              </p:cNvSpPr>
              <p:nvPr/>
            </p:nvSpPr>
            <p:spPr bwMode="auto">
              <a:xfrm>
                <a:off x="2131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0" name="Rectangle 9324"/>
              <p:cNvSpPr>
                <a:spLocks noChangeArrowheads="1"/>
              </p:cNvSpPr>
              <p:nvPr/>
            </p:nvSpPr>
            <p:spPr bwMode="auto">
              <a:xfrm>
                <a:off x="2131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1" name="Rectangle 9325"/>
              <p:cNvSpPr>
                <a:spLocks noChangeArrowheads="1"/>
              </p:cNvSpPr>
              <p:nvPr/>
            </p:nvSpPr>
            <p:spPr bwMode="auto">
              <a:xfrm>
                <a:off x="213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2" name="Rectangle 9326"/>
              <p:cNvSpPr>
                <a:spLocks noChangeArrowheads="1"/>
              </p:cNvSpPr>
              <p:nvPr/>
            </p:nvSpPr>
            <p:spPr bwMode="auto">
              <a:xfrm>
                <a:off x="2133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3" name="Rectangle 9327"/>
              <p:cNvSpPr>
                <a:spLocks noChangeArrowheads="1"/>
              </p:cNvSpPr>
              <p:nvPr/>
            </p:nvSpPr>
            <p:spPr bwMode="auto">
              <a:xfrm>
                <a:off x="2133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4" name="Rectangle 9328"/>
              <p:cNvSpPr>
                <a:spLocks noChangeArrowheads="1"/>
              </p:cNvSpPr>
              <p:nvPr/>
            </p:nvSpPr>
            <p:spPr bwMode="auto">
              <a:xfrm>
                <a:off x="2136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5" name="Rectangle 9329"/>
              <p:cNvSpPr>
                <a:spLocks noChangeArrowheads="1"/>
              </p:cNvSpPr>
              <p:nvPr/>
            </p:nvSpPr>
            <p:spPr bwMode="auto">
              <a:xfrm>
                <a:off x="213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6" name="Rectangle 9330"/>
              <p:cNvSpPr>
                <a:spLocks noChangeArrowheads="1"/>
              </p:cNvSpPr>
              <p:nvPr/>
            </p:nvSpPr>
            <p:spPr bwMode="auto">
              <a:xfrm>
                <a:off x="2138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7" name="Rectangle 9331"/>
              <p:cNvSpPr>
                <a:spLocks noChangeArrowheads="1"/>
              </p:cNvSpPr>
              <p:nvPr/>
            </p:nvSpPr>
            <p:spPr bwMode="auto">
              <a:xfrm>
                <a:off x="213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8" name="Rectangle 9332"/>
              <p:cNvSpPr>
                <a:spLocks noChangeArrowheads="1"/>
              </p:cNvSpPr>
              <p:nvPr/>
            </p:nvSpPr>
            <p:spPr bwMode="auto">
              <a:xfrm>
                <a:off x="2141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9" name="Rectangle 9333"/>
              <p:cNvSpPr>
                <a:spLocks noChangeArrowheads="1"/>
              </p:cNvSpPr>
              <p:nvPr/>
            </p:nvSpPr>
            <p:spPr bwMode="auto">
              <a:xfrm>
                <a:off x="2141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0" name="Rectangle 9334"/>
              <p:cNvSpPr>
                <a:spLocks noChangeArrowheads="1"/>
              </p:cNvSpPr>
              <p:nvPr/>
            </p:nvSpPr>
            <p:spPr bwMode="auto">
              <a:xfrm>
                <a:off x="214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1" name="Rectangle 9335"/>
              <p:cNvSpPr>
                <a:spLocks noChangeArrowheads="1"/>
              </p:cNvSpPr>
              <p:nvPr/>
            </p:nvSpPr>
            <p:spPr bwMode="auto">
              <a:xfrm>
                <a:off x="2143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2" name="Rectangle 9336"/>
              <p:cNvSpPr>
                <a:spLocks noChangeArrowheads="1"/>
              </p:cNvSpPr>
              <p:nvPr/>
            </p:nvSpPr>
            <p:spPr bwMode="auto">
              <a:xfrm>
                <a:off x="2143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3" name="Rectangle 9337"/>
              <p:cNvSpPr>
                <a:spLocks noChangeArrowheads="1"/>
              </p:cNvSpPr>
              <p:nvPr/>
            </p:nvSpPr>
            <p:spPr bwMode="auto">
              <a:xfrm>
                <a:off x="2146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4" name="Rectangle 9338"/>
              <p:cNvSpPr>
                <a:spLocks noChangeArrowheads="1"/>
              </p:cNvSpPr>
              <p:nvPr/>
            </p:nvSpPr>
            <p:spPr bwMode="auto">
              <a:xfrm>
                <a:off x="2146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5" name="Rectangle 9339"/>
              <p:cNvSpPr>
                <a:spLocks noChangeArrowheads="1"/>
              </p:cNvSpPr>
              <p:nvPr/>
            </p:nvSpPr>
            <p:spPr bwMode="auto">
              <a:xfrm>
                <a:off x="2148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6" name="Rectangle 9340"/>
              <p:cNvSpPr>
                <a:spLocks noChangeArrowheads="1"/>
              </p:cNvSpPr>
              <p:nvPr/>
            </p:nvSpPr>
            <p:spPr bwMode="auto">
              <a:xfrm>
                <a:off x="2148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7" name="Rectangle 9341"/>
              <p:cNvSpPr>
                <a:spLocks noChangeArrowheads="1"/>
              </p:cNvSpPr>
              <p:nvPr/>
            </p:nvSpPr>
            <p:spPr bwMode="auto">
              <a:xfrm>
                <a:off x="2148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8" name="Rectangle 9342"/>
              <p:cNvSpPr>
                <a:spLocks noChangeArrowheads="1"/>
              </p:cNvSpPr>
              <p:nvPr/>
            </p:nvSpPr>
            <p:spPr bwMode="auto">
              <a:xfrm>
                <a:off x="2150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9" name="Rectangle 9343"/>
              <p:cNvSpPr>
                <a:spLocks noChangeArrowheads="1"/>
              </p:cNvSpPr>
              <p:nvPr/>
            </p:nvSpPr>
            <p:spPr bwMode="auto">
              <a:xfrm>
                <a:off x="2150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0" name="Rectangle 9344"/>
              <p:cNvSpPr>
                <a:spLocks noChangeArrowheads="1"/>
              </p:cNvSpPr>
              <p:nvPr/>
            </p:nvSpPr>
            <p:spPr bwMode="auto">
              <a:xfrm>
                <a:off x="215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1" name="Rectangle 9345"/>
              <p:cNvSpPr>
                <a:spLocks noChangeArrowheads="1"/>
              </p:cNvSpPr>
              <p:nvPr/>
            </p:nvSpPr>
            <p:spPr bwMode="auto">
              <a:xfrm>
                <a:off x="2153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2" name="Rectangle 9346"/>
              <p:cNvSpPr>
                <a:spLocks noChangeArrowheads="1"/>
              </p:cNvSpPr>
              <p:nvPr/>
            </p:nvSpPr>
            <p:spPr bwMode="auto">
              <a:xfrm>
                <a:off x="2155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3" name="Rectangle 9347"/>
              <p:cNvSpPr>
                <a:spLocks noChangeArrowheads="1"/>
              </p:cNvSpPr>
              <p:nvPr/>
            </p:nvSpPr>
            <p:spPr bwMode="auto">
              <a:xfrm>
                <a:off x="2155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4" name="Rectangle 9348"/>
              <p:cNvSpPr>
                <a:spLocks noChangeArrowheads="1"/>
              </p:cNvSpPr>
              <p:nvPr/>
            </p:nvSpPr>
            <p:spPr bwMode="auto">
              <a:xfrm>
                <a:off x="215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5" name="Rectangle 9349"/>
              <p:cNvSpPr>
                <a:spLocks noChangeArrowheads="1"/>
              </p:cNvSpPr>
              <p:nvPr/>
            </p:nvSpPr>
            <p:spPr bwMode="auto">
              <a:xfrm>
                <a:off x="2158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6" name="Rectangle 9350"/>
              <p:cNvSpPr>
                <a:spLocks noChangeArrowheads="1"/>
              </p:cNvSpPr>
              <p:nvPr/>
            </p:nvSpPr>
            <p:spPr bwMode="auto">
              <a:xfrm>
                <a:off x="2158" y="217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7" name="Rectangle 9351"/>
              <p:cNvSpPr>
                <a:spLocks noChangeArrowheads="1"/>
              </p:cNvSpPr>
              <p:nvPr/>
            </p:nvSpPr>
            <p:spPr bwMode="auto">
              <a:xfrm>
                <a:off x="2160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8" name="Rectangle 9352"/>
              <p:cNvSpPr>
                <a:spLocks noChangeArrowheads="1"/>
              </p:cNvSpPr>
              <p:nvPr/>
            </p:nvSpPr>
            <p:spPr bwMode="auto">
              <a:xfrm>
                <a:off x="2160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9" name="Rectangle 9353"/>
              <p:cNvSpPr>
                <a:spLocks noChangeArrowheads="1"/>
              </p:cNvSpPr>
              <p:nvPr/>
            </p:nvSpPr>
            <p:spPr bwMode="auto">
              <a:xfrm>
                <a:off x="2162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0" name="Rectangle 9354"/>
              <p:cNvSpPr>
                <a:spLocks noChangeArrowheads="1"/>
              </p:cNvSpPr>
              <p:nvPr/>
            </p:nvSpPr>
            <p:spPr bwMode="auto">
              <a:xfrm>
                <a:off x="2162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1" name="Rectangle 9355"/>
              <p:cNvSpPr>
                <a:spLocks noChangeArrowheads="1"/>
              </p:cNvSpPr>
              <p:nvPr/>
            </p:nvSpPr>
            <p:spPr bwMode="auto">
              <a:xfrm>
                <a:off x="2162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2" name="Rectangle 9356"/>
              <p:cNvSpPr>
                <a:spLocks noChangeArrowheads="1"/>
              </p:cNvSpPr>
              <p:nvPr/>
            </p:nvSpPr>
            <p:spPr bwMode="auto">
              <a:xfrm>
                <a:off x="2165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3" name="Rectangle 9357"/>
              <p:cNvSpPr>
                <a:spLocks noChangeArrowheads="1"/>
              </p:cNvSpPr>
              <p:nvPr/>
            </p:nvSpPr>
            <p:spPr bwMode="auto">
              <a:xfrm>
                <a:off x="2165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4" name="Rectangle 9358"/>
              <p:cNvSpPr>
                <a:spLocks noChangeArrowheads="1"/>
              </p:cNvSpPr>
              <p:nvPr/>
            </p:nvSpPr>
            <p:spPr bwMode="auto">
              <a:xfrm>
                <a:off x="2167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5" name="Rectangle 9359"/>
              <p:cNvSpPr>
                <a:spLocks noChangeArrowheads="1"/>
              </p:cNvSpPr>
              <p:nvPr/>
            </p:nvSpPr>
            <p:spPr bwMode="auto">
              <a:xfrm>
                <a:off x="216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6" name="Rectangle 9360"/>
              <p:cNvSpPr>
                <a:spLocks noChangeArrowheads="1"/>
              </p:cNvSpPr>
              <p:nvPr/>
            </p:nvSpPr>
            <p:spPr bwMode="auto">
              <a:xfrm>
                <a:off x="216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7" name="Rectangle 9361"/>
              <p:cNvSpPr>
                <a:spLocks noChangeArrowheads="1"/>
              </p:cNvSpPr>
              <p:nvPr/>
            </p:nvSpPr>
            <p:spPr bwMode="auto">
              <a:xfrm>
                <a:off x="2170" y="2223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8" name="Rectangle 9362"/>
              <p:cNvSpPr>
                <a:spLocks noChangeArrowheads="1"/>
              </p:cNvSpPr>
              <p:nvPr/>
            </p:nvSpPr>
            <p:spPr bwMode="auto">
              <a:xfrm>
                <a:off x="2170" y="220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9" name="Rectangle 9363"/>
              <p:cNvSpPr>
                <a:spLocks noChangeArrowheads="1"/>
              </p:cNvSpPr>
              <p:nvPr/>
            </p:nvSpPr>
            <p:spPr bwMode="auto">
              <a:xfrm>
                <a:off x="2172" y="21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0" name="Rectangle 9364"/>
              <p:cNvSpPr>
                <a:spLocks noChangeArrowheads="1"/>
              </p:cNvSpPr>
              <p:nvPr/>
            </p:nvSpPr>
            <p:spPr bwMode="auto">
              <a:xfrm>
                <a:off x="2172" y="216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1" name="Rectangle 9365"/>
              <p:cNvSpPr>
                <a:spLocks noChangeArrowheads="1"/>
              </p:cNvSpPr>
              <p:nvPr/>
            </p:nvSpPr>
            <p:spPr bwMode="auto">
              <a:xfrm>
                <a:off x="2174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2" name="Rectangle 9366"/>
              <p:cNvSpPr>
                <a:spLocks noChangeArrowheads="1"/>
              </p:cNvSpPr>
              <p:nvPr/>
            </p:nvSpPr>
            <p:spPr bwMode="auto">
              <a:xfrm>
                <a:off x="2174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3" name="Rectangle 9367"/>
              <p:cNvSpPr>
                <a:spLocks noChangeArrowheads="1"/>
              </p:cNvSpPr>
              <p:nvPr/>
            </p:nvSpPr>
            <p:spPr bwMode="auto">
              <a:xfrm>
                <a:off x="2174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4" name="Rectangle 9368"/>
              <p:cNvSpPr>
                <a:spLocks noChangeArrowheads="1"/>
              </p:cNvSpPr>
              <p:nvPr/>
            </p:nvSpPr>
            <p:spPr bwMode="auto">
              <a:xfrm>
                <a:off x="2177" y="22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5" name="Rectangle 9369"/>
              <p:cNvSpPr>
                <a:spLocks noChangeArrowheads="1"/>
              </p:cNvSpPr>
              <p:nvPr/>
            </p:nvSpPr>
            <p:spPr bwMode="auto">
              <a:xfrm>
                <a:off x="2177" y="218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6" name="Rectangle 9370"/>
              <p:cNvSpPr>
                <a:spLocks noChangeArrowheads="1"/>
              </p:cNvSpPr>
              <p:nvPr/>
            </p:nvSpPr>
            <p:spPr bwMode="auto">
              <a:xfrm>
                <a:off x="217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7" name="Rectangle 9371"/>
              <p:cNvSpPr>
                <a:spLocks noChangeArrowheads="1"/>
              </p:cNvSpPr>
              <p:nvPr/>
            </p:nvSpPr>
            <p:spPr bwMode="auto">
              <a:xfrm>
                <a:off x="2179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8" name="Rectangle 9372"/>
              <p:cNvSpPr>
                <a:spLocks noChangeArrowheads="1"/>
              </p:cNvSpPr>
              <p:nvPr/>
            </p:nvSpPr>
            <p:spPr bwMode="auto">
              <a:xfrm>
                <a:off x="2182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9" name="Rectangle 9373"/>
              <p:cNvSpPr>
                <a:spLocks noChangeArrowheads="1"/>
              </p:cNvSpPr>
              <p:nvPr/>
            </p:nvSpPr>
            <p:spPr bwMode="auto">
              <a:xfrm>
                <a:off x="2182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0" name="Rectangle 9374"/>
              <p:cNvSpPr>
                <a:spLocks noChangeArrowheads="1"/>
              </p:cNvSpPr>
              <p:nvPr/>
            </p:nvSpPr>
            <p:spPr bwMode="auto">
              <a:xfrm>
                <a:off x="218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1" name="Rectangle 9375"/>
              <p:cNvSpPr>
                <a:spLocks noChangeArrowheads="1"/>
              </p:cNvSpPr>
              <p:nvPr/>
            </p:nvSpPr>
            <p:spPr bwMode="auto">
              <a:xfrm>
                <a:off x="2184" y="220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2" name="Rectangle 9376"/>
              <p:cNvSpPr>
                <a:spLocks noChangeArrowheads="1"/>
              </p:cNvSpPr>
              <p:nvPr/>
            </p:nvSpPr>
            <p:spPr bwMode="auto">
              <a:xfrm>
                <a:off x="218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3" name="Rectangle 9377"/>
              <p:cNvSpPr>
                <a:spLocks noChangeArrowheads="1"/>
              </p:cNvSpPr>
              <p:nvPr/>
            </p:nvSpPr>
            <p:spPr bwMode="auto">
              <a:xfrm>
                <a:off x="2187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4" name="Rectangle 9378"/>
              <p:cNvSpPr>
                <a:spLocks noChangeArrowheads="1"/>
              </p:cNvSpPr>
              <p:nvPr/>
            </p:nvSpPr>
            <p:spPr bwMode="auto">
              <a:xfrm>
                <a:off x="2187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5" name="Rectangle 9379"/>
              <p:cNvSpPr>
                <a:spLocks noChangeArrowheads="1"/>
              </p:cNvSpPr>
              <p:nvPr/>
            </p:nvSpPr>
            <p:spPr bwMode="auto">
              <a:xfrm>
                <a:off x="218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6" name="Rectangle 9380"/>
              <p:cNvSpPr>
                <a:spLocks noChangeArrowheads="1"/>
              </p:cNvSpPr>
              <p:nvPr/>
            </p:nvSpPr>
            <p:spPr bwMode="auto">
              <a:xfrm>
                <a:off x="2189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7" name="Rectangle 9381"/>
              <p:cNvSpPr>
                <a:spLocks noChangeArrowheads="1"/>
              </p:cNvSpPr>
              <p:nvPr/>
            </p:nvSpPr>
            <p:spPr bwMode="auto">
              <a:xfrm>
                <a:off x="218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8" name="Rectangle 9382"/>
              <p:cNvSpPr>
                <a:spLocks noChangeArrowheads="1"/>
              </p:cNvSpPr>
              <p:nvPr/>
            </p:nvSpPr>
            <p:spPr bwMode="auto">
              <a:xfrm>
                <a:off x="219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9" name="Rectangle 9383"/>
              <p:cNvSpPr>
                <a:spLocks noChangeArrowheads="1"/>
              </p:cNvSpPr>
              <p:nvPr/>
            </p:nvSpPr>
            <p:spPr bwMode="auto">
              <a:xfrm>
                <a:off x="219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0" name="Rectangle 9384"/>
              <p:cNvSpPr>
                <a:spLocks noChangeArrowheads="1"/>
              </p:cNvSpPr>
              <p:nvPr/>
            </p:nvSpPr>
            <p:spPr bwMode="auto">
              <a:xfrm>
                <a:off x="219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1" name="Rectangle 9385"/>
              <p:cNvSpPr>
                <a:spLocks noChangeArrowheads="1"/>
              </p:cNvSpPr>
              <p:nvPr/>
            </p:nvSpPr>
            <p:spPr bwMode="auto">
              <a:xfrm>
                <a:off x="219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2" name="Rectangle 9386"/>
              <p:cNvSpPr>
                <a:spLocks noChangeArrowheads="1"/>
              </p:cNvSpPr>
              <p:nvPr/>
            </p:nvSpPr>
            <p:spPr bwMode="auto">
              <a:xfrm>
                <a:off x="219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3" name="Rectangle 9387"/>
              <p:cNvSpPr>
                <a:spLocks noChangeArrowheads="1"/>
              </p:cNvSpPr>
              <p:nvPr/>
            </p:nvSpPr>
            <p:spPr bwMode="auto">
              <a:xfrm>
                <a:off x="219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4" name="Rectangle 9388"/>
              <p:cNvSpPr>
                <a:spLocks noChangeArrowheads="1"/>
              </p:cNvSpPr>
              <p:nvPr/>
            </p:nvSpPr>
            <p:spPr bwMode="auto">
              <a:xfrm>
                <a:off x="2196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5" name="Rectangle 9389"/>
              <p:cNvSpPr>
                <a:spLocks noChangeArrowheads="1"/>
              </p:cNvSpPr>
              <p:nvPr/>
            </p:nvSpPr>
            <p:spPr bwMode="auto">
              <a:xfrm>
                <a:off x="2199" y="224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6" name="Rectangle 9390"/>
              <p:cNvSpPr>
                <a:spLocks noChangeArrowheads="1"/>
              </p:cNvSpPr>
              <p:nvPr/>
            </p:nvSpPr>
            <p:spPr bwMode="auto">
              <a:xfrm>
                <a:off x="2199" y="227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7" name="Rectangle 9391"/>
              <p:cNvSpPr>
                <a:spLocks noChangeArrowheads="1"/>
              </p:cNvSpPr>
              <p:nvPr/>
            </p:nvSpPr>
            <p:spPr bwMode="auto">
              <a:xfrm>
                <a:off x="2201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8" name="Rectangle 9392"/>
              <p:cNvSpPr>
                <a:spLocks noChangeArrowheads="1"/>
              </p:cNvSpPr>
              <p:nvPr/>
            </p:nvSpPr>
            <p:spPr bwMode="auto">
              <a:xfrm>
                <a:off x="2201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9" name="Rectangle 9393"/>
              <p:cNvSpPr>
                <a:spLocks noChangeArrowheads="1"/>
              </p:cNvSpPr>
              <p:nvPr/>
            </p:nvSpPr>
            <p:spPr bwMode="auto">
              <a:xfrm>
                <a:off x="2201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0" name="Rectangle 9394"/>
              <p:cNvSpPr>
                <a:spLocks noChangeArrowheads="1"/>
              </p:cNvSpPr>
              <p:nvPr/>
            </p:nvSpPr>
            <p:spPr bwMode="auto">
              <a:xfrm>
                <a:off x="220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1" name="Rectangle 9395"/>
              <p:cNvSpPr>
                <a:spLocks noChangeArrowheads="1"/>
              </p:cNvSpPr>
              <p:nvPr/>
            </p:nvSpPr>
            <p:spPr bwMode="auto">
              <a:xfrm>
                <a:off x="220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2" name="Rectangle 9396"/>
              <p:cNvSpPr>
                <a:spLocks noChangeArrowheads="1"/>
              </p:cNvSpPr>
              <p:nvPr/>
            </p:nvSpPr>
            <p:spPr bwMode="auto">
              <a:xfrm>
                <a:off x="220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3" name="Rectangle 9397"/>
              <p:cNvSpPr>
                <a:spLocks noChangeArrowheads="1"/>
              </p:cNvSpPr>
              <p:nvPr/>
            </p:nvSpPr>
            <p:spPr bwMode="auto">
              <a:xfrm>
                <a:off x="2206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4" name="Rectangle 9398"/>
              <p:cNvSpPr>
                <a:spLocks noChangeArrowheads="1"/>
              </p:cNvSpPr>
              <p:nvPr/>
            </p:nvSpPr>
            <p:spPr bwMode="auto">
              <a:xfrm>
                <a:off x="2208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5" name="Rectangle 9399"/>
              <p:cNvSpPr>
                <a:spLocks noChangeArrowheads="1"/>
              </p:cNvSpPr>
              <p:nvPr/>
            </p:nvSpPr>
            <p:spPr bwMode="auto">
              <a:xfrm>
                <a:off x="2208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6" name="Rectangle 9400"/>
              <p:cNvSpPr>
                <a:spLocks noChangeArrowheads="1"/>
              </p:cNvSpPr>
              <p:nvPr/>
            </p:nvSpPr>
            <p:spPr bwMode="auto">
              <a:xfrm>
                <a:off x="220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7" name="Rectangle 9401"/>
              <p:cNvSpPr>
                <a:spLocks noChangeArrowheads="1"/>
              </p:cNvSpPr>
              <p:nvPr/>
            </p:nvSpPr>
            <p:spPr bwMode="auto">
              <a:xfrm>
                <a:off x="2211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8" name="Rectangle 9402"/>
              <p:cNvSpPr>
                <a:spLocks noChangeArrowheads="1"/>
              </p:cNvSpPr>
              <p:nvPr/>
            </p:nvSpPr>
            <p:spPr bwMode="auto">
              <a:xfrm>
                <a:off x="2211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9" name="Rectangle 9403"/>
              <p:cNvSpPr>
                <a:spLocks noChangeArrowheads="1"/>
              </p:cNvSpPr>
              <p:nvPr/>
            </p:nvSpPr>
            <p:spPr bwMode="auto">
              <a:xfrm>
                <a:off x="221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0" name="Rectangle 9404"/>
              <p:cNvSpPr>
                <a:spLocks noChangeArrowheads="1"/>
              </p:cNvSpPr>
              <p:nvPr/>
            </p:nvSpPr>
            <p:spPr bwMode="auto">
              <a:xfrm>
                <a:off x="221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1" name="Rectangle 9405"/>
              <p:cNvSpPr>
                <a:spLocks noChangeArrowheads="1"/>
              </p:cNvSpPr>
              <p:nvPr/>
            </p:nvSpPr>
            <p:spPr bwMode="auto">
              <a:xfrm>
                <a:off x="2216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2" name="Rectangle 9406"/>
              <p:cNvSpPr>
                <a:spLocks noChangeArrowheads="1"/>
              </p:cNvSpPr>
              <p:nvPr/>
            </p:nvSpPr>
            <p:spPr bwMode="auto">
              <a:xfrm>
                <a:off x="2216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3" name="Rectangle 9407"/>
              <p:cNvSpPr>
                <a:spLocks noChangeArrowheads="1"/>
              </p:cNvSpPr>
              <p:nvPr/>
            </p:nvSpPr>
            <p:spPr bwMode="auto">
              <a:xfrm>
                <a:off x="2216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4" name="Rectangle 9408"/>
              <p:cNvSpPr>
                <a:spLocks noChangeArrowheads="1"/>
              </p:cNvSpPr>
              <p:nvPr/>
            </p:nvSpPr>
            <p:spPr bwMode="auto">
              <a:xfrm>
                <a:off x="2218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5" name="Rectangle 9409"/>
              <p:cNvSpPr>
                <a:spLocks noChangeArrowheads="1"/>
              </p:cNvSpPr>
              <p:nvPr/>
            </p:nvSpPr>
            <p:spPr bwMode="auto">
              <a:xfrm>
                <a:off x="2218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6" name="Rectangle 9410"/>
              <p:cNvSpPr>
                <a:spLocks noChangeArrowheads="1"/>
              </p:cNvSpPr>
              <p:nvPr/>
            </p:nvSpPr>
            <p:spPr bwMode="auto">
              <a:xfrm>
                <a:off x="222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7" name="Rectangle 9411"/>
              <p:cNvSpPr>
                <a:spLocks noChangeArrowheads="1"/>
              </p:cNvSpPr>
              <p:nvPr/>
            </p:nvSpPr>
            <p:spPr bwMode="auto">
              <a:xfrm>
                <a:off x="2220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8" name="Rectangle 9412"/>
              <p:cNvSpPr>
                <a:spLocks noChangeArrowheads="1"/>
              </p:cNvSpPr>
              <p:nvPr/>
            </p:nvSpPr>
            <p:spPr bwMode="auto">
              <a:xfrm>
                <a:off x="2223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9" name="Rectangle 9413"/>
              <p:cNvSpPr>
                <a:spLocks noChangeArrowheads="1"/>
              </p:cNvSpPr>
              <p:nvPr/>
            </p:nvSpPr>
            <p:spPr bwMode="auto">
              <a:xfrm>
                <a:off x="222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0" name="Rectangle 9414"/>
              <p:cNvSpPr>
                <a:spLocks noChangeArrowheads="1"/>
              </p:cNvSpPr>
              <p:nvPr/>
            </p:nvSpPr>
            <p:spPr bwMode="auto">
              <a:xfrm>
                <a:off x="222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1" name="Rectangle 9415"/>
              <p:cNvSpPr>
                <a:spLocks noChangeArrowheads="1"/>
              </p:cNvSpPr>
              <p:nvPr/>
            </p:nvSpPr>
            <p:spPr bwMode="auto">
              <a:xfrm>
                <a:off x="222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2" name="Rectangle 9416"/>
              <p:cNvSpPr>
                <a:spLocks noChangeArrowheads="1"/>
              </p:cNvSpPr>
              <p:nvPr/>
            </p:nvSpPr>
            <p:spPr bwMode="auto">
              <a:xfrm>
                <a:off x="222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3" name="Rectangle 9417"/>
              <p:cNvSpPr>
                <a:spLocks noChangeArrowheads="1"/>
              </p:cNvSpPr>
              <p:nvPr/>
            </p:nvSpPr>
            <p:spPr bwMode="auto">
              <a:xfrm>
                <a:off x="2228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4" name="Rectangle 9418"/>
              <p:cNvSpPr>
                <a:spLocks noChangeArrowheads="1"/>
              </p:cNvSpPr>
              <p:nvPr/>
            </p:nvSpPr>
            <p:spPr bwMode="auto">
              <a:xfrm>
                <a:off x="2228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5" name="Rectangle 9419"/>
              <p:cNvSpPr>
                <a:spLocks noChangeArrowheads="1"/>
              </p:cNvSpPr>
              <p:nvPr/>
            </p:nvSpPr>
            <p:spPr bwMode="auto">
              <a:xfrm>
                <a:off x="2230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6" name="Rectangle 9420"/>
              <p:cNvSpPr>
                <a:spLocks noChangeArrowheads="1"/>
              </p:cNvSpPr>
              <p:nvPr/>
            </p:nvSpPr>
            <p:spPr bwMode="auto">
              <a:xfrm>
                <a:off x="223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7" name="Rectangle 9421"/>
              <p:cNvSpPr>
                <a:spLocks noChangeArrowheads="1"/>
              </p:cNvSpPr>
              <p:nvPr/>
            </p:nvSpPr>
            <p:spPr bwMode="auto">
              <a:xfrm>
                <a:off x="2230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8" name="Rectangle 9422"/>
              <p:cNvSpPr>
                <a:spLocks noChangeArrowheads="1"/>
              </p:cNvSpPr>
              <p:nvPr/>
            </p:nvSpPr>
            <p:spPr bwMode="auto">
              <a:xfrm>
                <a:off x="223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9" name="Rectangle 9423"/>
              <p:cNvSpPr>
                <a:spLocks noChangeArrowheads="1"/>
              </p:cNvSpPr>
              <p:nvPr/>
            </p:nvSpPr>
            <p:spPr bwMode="auto">
              <a:xfrm>
                <a:off x="223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0" name="Rectangle 9424"/>
              <p:cNvSpPr>
                <a:spLocks noChangeArrowheads="1"/>
              </p:cNvSpPr>
              <p:nvPr/>
            </p:nvSpPr>
            <p:spPr bwMode="auto">
              <a:xfrm>
                <a:off x="223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1" name="Rectangle 9425"/>
              <p:cNvSpPr>
                <a:spLocks noChangeArrowheads="1"/>
              </p:cNvSpPr>
              <p:nvPr/>
            </p:nvSpPr>
            <p:spPr bwMode="auto">
              <a:xfrm>
                <a:off x="223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2" name="Rectangle 9426"/>
              <p:cNvSpPr>
                <a:spLocks noChangeArrowheads="1"/>
              </p:cNvSpPr>
              <p:nvPr/>
            </p:nvSpPr>
            <p:spPr bwMode="auto">
              <a:xfrm>
                <a:off x="223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3" name="Rectangle 9427"/>
              <p:cNvSpPr>
                <a:spLocks noChangeArrowheads="1"/>
              </p:cNvSpPr>
              <p:nvPr/>
            </p:nvSpPr>
            <p:spPr bwMode="auto">
              <a:xfrm>
                <a:off x="223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4" name="Rectangle 9428"/>
              <p:cNvSpPr>
                <a:spLocks noChangeArrowheads="1"/>
              </p:cNvSpPr>
              <p:nvPr/>
            </p:nvSpPr>
            <p:spPr bwMode="auto">
              <a:xfrm>
                <a:off x="2237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5" name="Rectangle 9429"/>
              <p:cNvSpPr>
                <a:spLocks noChangeArrowheads="1"/>
              </p:cNvSpPr>
              <p:nvPr/>
            </p:nvSpPr>
            <p:spPr bwMode="auto">
              <a:xfrm>
                <a:off x="2240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6" name="Rectangle 9430"/>
              <p:cNvSpPr>
                <a:spLocks noChangeArrowheads="1"/>
              </p:cNvSpPr>
              <p:nvPr/>
            </p:nvSpPr>
            <p:spPr bwMode="auto">
              <a:xfrm>
                <a:off x="2240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7" name="Rectangle 9431"/>
              <p:cNvSpPr>
                <a:spLocks noChangeArrowheads="1"/>
              </p:cNvSpPr>
              <p:nvPr/>
            </p:nvSpPr>
            <p:spPr bwMode="auto">
              <a:xfrm>
                <a:off x="2242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8" name="Rectangle 9432"/>
              <p:cNvSpPr>
                <a:spLocks noChangeArrowheads="1"/>
              </p:cNvSpPr>
              <p:nvPr/>
            </p:nvSpPr>
            <p:spPr bwMode="auto">
              <a:xfrm>
                <a:off x="2242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9" name="Rectangle 9433"/>
              <p:cNvSpPr>
                <a:spLocks noChangeArrowheads="1"/>
              </p:cNvSpPr>
              <p:nvPr/>
            </p:nvSpPr>
            <p:spPr bwMode="auto">
              <a:xfrm>
                <a:off x="2242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0" name="Rectangle 9434"/>
              <p:cNvSpPr>
                <a:spLocks noChangeArrowheads="1"/>
              </p:cNvSpPr>
              <p:nvPr/>
            </p:nvSpPr>
            <p:spPr bwMode="auto">
              <a:xfrm>
                <a:off x="224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1" name="Rectangle 9435"/>
              <p:cNvSpPr>
                <a:spLocks noChangeArrowheads="1"/>
              </p:cNvSpPr>
              <p:nvPr/>
            </p:nvSpPr>
            <p:spPr bwMode="auto">
              <a:xfrm>
                <a:off x="2244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2" name="Rectangle 9436"/>
              <p:cNvSpPr>
                <a:spLocks noChangeArrowheads="1"/>
              </p:cNvSpPr>
              <p:nvPr/>
            </p:nvSpPr>
            <p:spPr bwMode="auto">
              <a:xfrm>
                <a:off x="2247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3" name="Rectangle 9437"/>
              <p:cNvSpPr>
                <a:spLocks noChangeArrowheads="1"/>
              </p:cNvSpPr>
              <p:nvPr/>
            </p:nvSpPr>
            <p:spPr bwMode="auto">
              <a:xfrm>
                <a:off x="2247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4" name="Rectangle 9438"/>
              <p:cNvSpPr>
                <a:spLocks noChangeArrowheads="1"/>
              </p:cNvSpPr>
              <p:nvPr/>
            </p:nvSpPr>
            <p:spPr bwMode="auto">
              <a:xfrm>
                <a:off x="224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5" name="Rectangle 9439"/>
              <p:cNvSpPr>
                <a:spLocks noChangeArrowheads="1"/>
              </p:cNvSpPr>
              <p:nvPr/>
            </p:nvSpPr>
            <p:spPr bwMode="auto">
              <a:xfrm>
                <a:off x="2249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6" name="Rectangle 9440"/>
              <p:cNvSpPr>
                <a:spLocks noChangeArrowheads="1"/>
              </p:cNvSpPr>
              <p:nvPr/>
            </p:nvSpPr>
            <p:spPr bwMode="auto">
              <a:xfrm>
                <a:off x="2249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7" name="Rectangle 9441"/>
              <p:cNvSpPr>
                <a:spLocks noChangeArrowheads="1"/>
              </p:cNvSpPr>
              <p:nvPr/>
            </p:nvSpPr>
            <p:spPr bwMode="auto">
              <a:xfrm>
                <a:off x="2252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8" name="Rectangle 9442"/>
              <p:cNvSpPr>
                <a:spLocks noChangeArrowheads="1"/>
              </p:cNvSpPr>
              <p:nvPr/>
            </p:nvSpPr>
            <p:spPr bwMode="auto">
              <a:xfrm>
                <a:off x="2252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9" name="Rectangle 9443"/>
              <p:cNvSpPr>
                <a:spLocks noChangeArrowheads="1"/>
              </p:cNvSpPr>
              <p:nvPr/>
            </p:nvSpPr>
            <p:spPr bwMode="auto">
              <a:xfrm>
                <a:off x="2254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0" name="Rectangle 9444"/>
              <p:cNvSpPr>
                <a:spLocks noChangeArrowheads="1"/>
              </p:cNvSpPr>
              <p:nvPr/>
            </p:nvSpPr>
            <p:spPr bwMode="auto">
              <a:xfrm>
                <a:off x="225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1" name="Rectangle 9445"/>
              <p:cNvSpPr>
                <a:spLocks noChangeArrowheads="1"/>
              </p:cNvSpPr>
              <p:nvPr/>
            </p:nvSpPr>
            <p:spPr bwMode="auto">
              <a:xfrm>
                <a:off x="2257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2" name="Rectangle 9446"/>
              <p:cNvSpPr>
                <a:spLocks noChangeArrowheads="1"/>
              </p:cNvSpPr>
              <p:nvPr/>
            </p:nvSpPr>
            <p:spPr bwMode="auto">
              <a:xfrm>
                <a:off x="2257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3" name="Rectangle 9447"/>
              <p:cNvSpPr>
                <a:spLocks noChangeArrowheads="1"/>
              </p:cNvSpPr>
              <p:nvPr/>
            </p:nvSpPr>
            <p:spPr bwMode="auto">
              <a:xfrm>
                <a:off x="2257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4" name="Rectangle 9448"/>
              <p:cNvSpPr>
                <a:spLocks noChangeArrowheads="1"/>
              </p:cNvSpPr>
              <p:nvPr/>
            </p:nvSpPr>
            <p:spPr bwMode="auto">
              <a:xfrm>
                <a:off x="2259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5" name="Rectangle 9449"/>
              <p:cNvSpPr>
                <a:spLocks noChangeArrowheads="1"/>
              </p:cNvSpPr>
              <p:nvPr/>
            </p:nvSpPr>
            <p:spPr bwMode="auto">
              <a:xfrm>
                <a:off x="2259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6" name="Rectangle 9450"/>
              <p:cNvSpPr>
                <a:spLocks noChangeArrowheads="1"/>
              </p:cNvSpPr>
              <p:nvPr/>
            </p:nvSpPr>
            <p:spPr bwMode="auto">
              <a:xfrm>
                <a:off x="226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7" name="Rectangle 9451"/>
              <p:cNvSpPr>
                <a:spLocks noChangeArrowheads="1"/>
              </p:cNvSpPr>
              <p:nvPr/>
            </p:nvSpPr>
            <p:spPr bwMode="auto">
              <a:xfrm>
                <a:off x="2261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8" name="Rectangle 9452"/>
              <p:cNvSpPr>
                <a:spLocks noChangeArrowheads="1"/>
              </p:cNvSpPr>
              <p:nvPr/>
            </p:nvSpPr>
            <p:spPr bwMode="auto">
              <a:xfrm>
                <a:off x="2264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9" name="Rectangle 9453"/>
              <p:cNvSpPr>
                <a:spLocks noChangeArrowheads="1"/>
              </p:cNvSpPr>
              <p:nvPr/>
            </p:nvSpPr>
            <p:spPr bwMode="auto">
              <a:xfrm>
                <a:off x="2264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0" name="Rectangle 9454"/>
              <p:cNvSpPr>
                <a:spLocks noChangeArrowheads="1"/>
              </p:cNvSpPr>
              <p:nvPr/>
            </p:nvSpPr>
            <p:spPr bwMode="auto">
              <a:xfrm>
                <a:off x="226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1" name="Rectangle 9455"/>
              <p:cNvSpPr>
                <a:spLocks noChangeArrowheads="1"/>
              </p:cNvSpPr>
              <p:nvPr/>
            </p:nvSpPr>
            <p:spPr bwMode="auto">
              <a:xfrm>
                <a:off x="2266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2" name="Rectangle 9456"/>
              <p:cNvSpPr>
                <a:spLocks noChangeArrowheads="1"/>
              </p:cNvSpPr>
              <p:nvPr/>
            </p:nvSpPr>
            <p:spPr bwMode="auto">
              <a:xfrm>
                <a:off x="2266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3" name="Rectangle 9457"/>
              <p:cNvSpPr>
                <a:spLocks noChangeArrowheads="1"/>
              </p:cNvSpPr>
              <p:nvPr/>
            </p:nvSpPr>
            <p:spPr bwMode="auto">
              <a:xfrm>
                <a:off x="2269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4" name="Rectangle 9458"/>
              <p:cNvSpPr>
                <a:spLocks noChangeArrowheads="1"/>
              </p:cNvSpPr>
              <p:nvPr/>
            </p:nvSpPr>
            <p:spPr bwMode="auto">
              <a:xfrm>
                <a:off x="2269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5" name="Rectangle 9459"/>
              <p:cNvSpPr>
                <a:spLocks noChangeArrowheads="1"/>
              </p:cNvSpPr>
              <p:nvPr/>
            </p:nvSpPr>
            <p:spPr bwMode="auto">
              <a:xfrm>
                <a:off x="2271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6" name="Rectangle 9460"/>
              <p:cNvSpPr>
                <a:spLocks noChangeArrowheads="1"/>
              </p:cNvSpPr>
              <p:nvPr/>
            </p:nvSpPr>
            <p:spPr bwMode="auto">
              <a:xfrm>
                <a:off x="2271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7" name="Rectangle 9461"/>
              <p:cNvSpPr>
                <a:spLocks noChangeArrowheads="1"/>
              </p:cNvSpPr>
              <p:nvPr/>
            </p:nvSpPr>
            <p:spPr bwMode="auto">
              <a:xfrm>
                <a:off x="2271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8" name="Rectangle 9462"/>
              <p:cNvSpPr>
                <a:spLocks noChangeArrowheads="1"/>
              </p:cNvSpPr>
              <p:nvPr/>
            </p:nvSpPr>
            <p:spPr bwMode="auto">
              <a:xfrm>
                <a:off x="227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9" name="Rectangle 9463"/>
              <p:cNvSpPr>
                <a:spLocks noChangeArrowheads="1"/>
              </p:cNvSpPr>
              <p:nvPr/>
            </p:nvSpPr>
            <p:spPr bwMode="auto">
              <a:xfrm>
                <a:off x="227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0" name="Rectangle 9464"/>
              <p:cNvSpPr>
                <a:spLocks noChangeArrowheads="1"/>
              </p:cNvSpPr>
              <p:nvPr/>
            </p:nvSpPr>
            <p:spPr bwMode="auto">
              <a:xfrm>
                <a:off x="2276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1" name="Rectangle 9465"/>
              <p:cNvSpPr>
                <a:spLocks noChangeArrowheads="1"/>
              </p:cNvSpPr>
              <p:nvPr/>
            </p:nvSpPr>
            <p:spPr bwMode="auto">
              <a:xfrm>
                <a:off x="2276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2" name="Rectangle 9466"/>
              <p:cNvSpPr>
                <a:spLocks noChangeArrowheads="1"/>
              </p:cNvSpPr>
              <p:nvPr/>
            </p:nvSpPr>
            <p:spPr bwMode="auto">
              <a:xfrm>
                <a:off x="2276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3" name="Rectangle 9467"/>
              <p:cNvSpPr>
                <a:spLocks noChangeArrowheads="1"/>
              </p:cNvSpPr>
              <p:nvPr/>
            </p:nvSpPr>
            <p:spPr bwMode="auto">
              <a:xfrm>
                <a:off x="2278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4" name="Rectangle 9468"/>
              <p:cNvSpPr>
                <a:spLocks noChangeArrowheads="1"/>
              </p:cNvSpPr>
              <p:nvPr/>
            </p:nvSpPr>
            <p:spPr bwMode="auto">
              <a:xfrm>
                <a:off x="2278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5" name="Rectangle 9469"/>
              <p:cNvSpPr>
                <a:spLocks noChangeArrowheads="1"/>
              </p:cNvSpPr>
              <p:nvPr/>
            </p:nvSpPr>
            <p:spPr bwMode="auto">
              <a:xfrm>
                <a:off x="2281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6" name="Rectangle 9470"/>
              <p:cNvSpPr>
                <a:spLocks noChangeArrowheads="1"/>
              </p:cNvSpPr>
              <p:nvPr/>
            </p:nvSpPr>
            <p:spPr bwMode="auto">
              <a:xfrm>
                <a:off x="2281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7" name="Rectangle 9471"/>
              <p:cNvSpPr>
                <a:spLocks noChangeArrowheads="1"/>
              </p:cNvSpPr>
              <p:nvPr/>
            </p:nvSpPr>
            <p:spPr bwMode="auto">
              <a:xfrm>
                <a:off x="228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8" name="Rectangle 9472"/>
              <p:cNvSpPr>
                <a:spLocks noChangeArrowheads="1"/>
              </p:cNvSpPr>
              <p:nvPr/>
            </p:nvSpPr>
            <p:spPr bwMode="auto">
              <a:xfrm>
                <a:off x="228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9" name="Rectangle 9473"/>
              <p:cNvSpPr>
                <a:spLocks noChangeArrowheads="1"/>
              </p:cNvSpPr>
              <p:nvPr/>
            </p:nvSpPr>
            <p:spPr bwMode="auto">
              <a:xfrm>
                <a:off x="228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0" name="Rectangle 9474"/>
              <p:cNvSpPr>
                <a:spLocks noChangeArrowheads="1"/>
              </p:cNvSpPr>
              <p:nvPr/>
            </p:nvSpPr>
            <p:spPr bwMode="auto">
              <a:xfrm>
                <a:off x="2285" y="224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1" name="Rectangle 9475"/>
              <p:cNvSpPr>
                <a:spLocks noChangeArrowheads="1"/>
              </p:cNvSpPr>
              <p:nvPr/>
            </p:nvSpPr>
            <p:spPr bwMode="auto">
              <a:xfrm>
                <a:off x="2285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2" name="Rectangle 9476"/>
              <p:cNvSpPr>
                <a:spLocks noChangeArrowheads="1"/>
              </p:cNvSpPr>
              <p:nvPr/>
            </p:nvSpPr>
            <p:spPr bwMode="auto">
              <a:xfrm>
                <a:off x="2288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3" name="Rectangle 9477"/>
              <p:cNvSpPr>
                <a:spLocks noChangeArrowheads="1"/>
              </p:cNvSpPr>
              <p:nvPr/>
            </p:nvSpPr>
            <p:spPr bwMode="auto">
              <a:xfrm>
                <a:off x="2288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4" name="Rectangle 9478"/>
              <p:cNvSpPr>
                <a:spLocks noChangeArrowheads="1"/>
              </p:cNvSpPr>
              <p:nvPr/>
            </p:nvSpPr>
            <p:spPr bwMode="auto">
              <a:xfrm>
                <a:off x="229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5" name="Rectangle 9479"/>
              <p:cNvSpPr>
                <a:spLocks noChangeArrowheads="1"/>
              </p:cNvSpPr>
              <p:nvPr/>
            </p:nvSpPr>
            <p:spPr bwMode="auto">
              <a:xfrm>
                <a:off x="229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6" name="Rectangle 9480"/>
              <p:cNvSpPr>
                <a:spLocks noChangeArrowheads="1"/>
              </p:cNvSpPr>
              <p:nvPr/>
            </p:nvSpPr>
            <p:spPr bwMode="auto">
              <a:xfrm>
                <a:off x="2290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7" name="Rectangle 9481"/>
              <p:cNvSpPr>
                <a:spLocks noChangeArrowheads="1"/>
              </p:cNvSpPr>
              <p:nvPr/>
            </p:nvSpPr>
            <p:spPr bwMode="auto">
              <a:xfrm>
                <a:off x="229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8" name="Rectangle 9482"/>
              <p:cNvSpPr>
                <a:spLocks noChangeArrowheads="1"/>
              </p:cNvSpPr>
              <p:nvPr/>
            </p:nvSpPr>
            <p:spPr bwMode="auto">
              <a:xfrm>
                <a:off x="2293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9" name="Rectangle 9483"/>
              <p:cNvSpPr>
                <a:spLocks noChangeArrowheads="1"/>
              </p:cNvSpPr>
              <p:nvPr/>
            </p:nvSpPr>
            <p:spPr bwMode="auto">
              <a:xfrm>
                <a:off x="2295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0" name="Rectangle 9484"/>
              <p:cNvSpPr>
                <a:spLocks noChangeArrowheads="1"/>
              </p:cNvSpPr>
              <p:nvPr/>
            </p:nvSpPr>
            <p:spPr bwMode="auto">
              <a:xfrm>
                <a:off x="2295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1" name="Rectangle 9485"/>
              <p:cNvSpPr>
                <a:spLocks noChangeArrowheads="1"/>
              </p:cNvSpPr>
              <p:nvPr/>
            </p:nvSpPr>
            <p:spPr bwMode="auto">
              <a:xfrm>
                <a:off x="2298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2" name="Rectangle 9486"/>
              <p:cNvSpPr>
                <a:spLocks noChangeArrowheads="1"/>
              </p:cNvSpPr>
              <p:nvPr/>
            </p:nvSpPr>
            <p:spPr bwMode="auto">
              <a:xfrm>
                <a:off x="2298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3" name="Rectangle 9487"/>
              <p:cNvSpPr>
                <a:spLocks noChangeArrowheads="1"/>
              </p:cNvSpPr>
              <p:nvPr/>
            </p:nvSpPr>
            <p:spPr bwMode="auto">
              <a:xfrm>
                <a:off x="2298" y="2414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4" name="Rectangle 9488"/>
              <p:cNvSpPr>
                <a:spLocks noChangeArrowheads="1"/>
              </p:cNvSpPr>
              <p:nvPr/>
            </p:nvSpPr>
            <p:spPr bwMode="auto">
              <a:xfrm>
                <a:off x="2300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5" name="Rectangle 9489"/>
              <p:cNvSpPr>
                <a:spLocks noChangeArrowheads="1"/>
              </p:cNvSpPr>
              <p:nvPr/>
            </p:nvSpPr>
            <p:spPr bwMode="auto">
              <a:xfrm>
                <a:off x="2300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6" name="Rectangle 9490"/>
              <p:cNvSpPr>
                <a:spLocks noChangeArrowheads="1"/>
              </p:cNvSpPr>
              <p:nvPr/>
            </p:nvSpPr>
            <p:spPr bwMode="auto">
              <a:xfrm>
                <a:off x="2302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7" name="Rectangle 9491"/>
              <p:cNvSpPr>
                <a:spLocks noChangeArrowheads="1"/>
              </p:cNvSpPr>
              <p:nvPr/>
            </p:nvSpPr>
            <p:spPr bwMode="auto">
              <a:xfrm>
                <a:off x="2302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8" name="Rectangle 9492"/>
              <p:cNvSpPr>
                <a:spLocks noChangeArrowheads="1"/>
              </p:cNvSpPr>
              <p:nvPr/>
            </p:nvSpPr>
            <p:spPr bwMode="auto">
              <a:xfrm>
                <a:off x="2305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9" name="Rectangle 9493"/>
              <p:cNvSpPr>
                <a:spLocks noChangeArrowheads="1"/>
              </p:cNvSpPr>
              <p:nvPr/>
            </p:nvSpPr>
            <p:spPr bwMode="auto">
              <a:xfrm>
                <a:off x="2305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0" name="Rectangle 9494"/>
              <p:cNvSpPr>
                <a:spLocks noChangeArrowheads="1"/>
              </p:cNvSpPr>
              <p:nvPr/>
            </p:nvSpPr>
            <p:spPr bwMode="auto">
              <a:xfrm>
                <a:off x="2305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1" name="Rectangle 9495"/>
              <p:cNvSpPr>
                <a:spLocks noChangeArrowheads="1"/>
              </p:cNvSpPr>
              <p:nvPr/>
            </p:nvSpPr>
            <p:spPr bwMode="auto">
              <a:xfrm>
                <a:off x="2307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2" name="Rectangle 9496"/>
              <p:cNvSpPr>
                <a:spLocks noChangeArrowheads="1"/>
              </p:cNvSpPr>
              <p:nvPr/>
            </p:nvSpPr>
            <p:spPr bwMode="auto">
              <a:xfrm>
                <a:off x="2307" y="238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3" name="Rectangle 9497"/>
              <p:cNvSpPr>
                <a:spLocks noChangeArrowheads="1"/>
              </p:cNvSpPr>
              <p:nvPr/>
            </p:nvSpPr>
            <p:spPr bwMode="auto">
              <a:xfrm>
                <a:off x="2310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4" name="Rectangle 9498"/>
              <p:cNvSpPr>
                <a:spLocks noChangeArrowheads="1"/>
              </p:cNvSpPr>
              <p:nvPr/>
            </p:nvSpPr>
            <p:spPr bwMode="auto">
              <a:xfrm>
                <a:off x="2310" y="2315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5" name="Rectangle 9499"/>
              <p:cNvSpPr>
                <a:spLocks noChangeArrowheads="1"/>
              </p:cNvSpPr>
              <p:nvPr/>
            </p:nvSpPr>
            <p:spPr bwMode="auto">
              <a:xfrm>
                <a:off x="2310" y="2387"/>
                <a:ext cx="4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6" name="Rectangle 9500"/>
              <p:cNvSpPr>
                <a:spLocks noChangeArrowheads="1"/>
              </p:cNvSpPr>
              <p:nvPr/>
            </p:nvSpPr>
            <p:spPr bwMode="auto">
              <a:xfrm>
                <a:off x="2312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7" name="Rectangle 9501"/>
              <p:cNvSpPr>
                <a:spLocks noChangeArrowheads="1"/>
              </p:cNvSpPr>
              <p:nvPr/>
            </p:nvSpPr>
            <p:spPr bwMode="auto">
              <a:xfrm>
                <a:off x="2312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8" name="Rectangle 9502"/>
              <p:cNvSpPr>
                <a:spLocks noChangeArrowheads="1"/>
              </p:cNvSpPr>
              <p:nvPr/>
            </p:nvSpPr>
            <p:spPr bwMode="auto">
              <a:xfrm>
                <a:off x="2314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9" name="Rectangle 9503"/>
              <p:cNvSpPr>
                <a:spLocks noChangeArrowheads="1"/>
              </p:cNvSpPr>
              <p:nvPr/>
            </p:nvSpPr>
            <p:spPr bwMode="auto">
              <a:xfrm>
                <a:off x="2314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0" name="Rectangle 9504"/>
              <p:cNvSpPr>
                <a:spLocks noChangeArrowheads="1"/>
              </p:cNvSpPr>
              <p:nvPr/>
            </p:nvSpPr>
            <p:spPr bwMode="auto">
              <a:xfrm>
                <a:off x="2317" y="227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1" name="Rectangle 9505"/>
              <p:cNvSpPr>
                <a:spLocks noChangeArrowheads="1"/>
              </p:cNvSpPr>
              <p:nvPr/>
            </p:nvSpPr>
            <p:spPr bwMode="auto">
              <a:xfrm>
                <a:off x="2317" y="231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2" name="Rectangle 9506"/>
              <p:cNvSpPr>
                <a:spLocks noChangeArrowheads="1"/>
              </p:cNvSpPr>
              <p:nvPr/>
            </p:nvSpPr>
            <p:spPr bwMode="auto">
              <a:xfrm>
                <a:off x="2317" y="24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453" name="Rectangle 9511"/>
            <p:cNvSpPr>
              <a:spLocks noChangeArrowheads="1"/>
            </p:cNvSpPr>
            <p:nvPr/>
          </p:nvSpPr>
          <p:spPr bwMode="auto">
            <a:xfrm>
              <a:off x="4030988" y="4924470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4" name="Rectangle 9512"/>
            <p:cNvSpPr>
              <a:spLocks noChangeArrowheads="1"/>
            </p:cNvSpPr>
            <p:nvPr/>
          </p:nvSpPr>
          <p:spPr bwMode="auto">
            <a:xfrm>
              <a:off x="4033770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5" name="Rectangle 9514"/>
            <p:cNvSpPr>
              <a:spLocks noChangeArrowheads="1"/>
            </p:cNvSpPr>
            <p:nvPr/>
          </p:nvSpPr>
          <p:spPr bwMode="auto">
            <a:xfrm>
              <a:off x="4033770" y="4823599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6" name="Rectangle 9515"/>
            <p:cNvSpPr>
              <a:spLocks noChangeArrowheads="1"/>
            </p:cNvSpPr>
            <p:nvPr/>
          </p:nvSpPr>
          <p:spPr bwMode="auto">
            <a:xfrm>
              <a:off x="4036551" y="486019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7" name="Rectangle 9516"/>
            <p:cNvSpPr>
              <a:spLocks noChangeArrowheads="1"/>
            </p:cNvSpPr>
            <p:nvPr/>
          </p:nvSpPr>
          <p:spPr bwMode="auto">
            <a:xfrm>
              <a:off x="4036551" y="4823599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8" name="Rectangle 9517"/>
            <p:cNvSpPr>
              <a:spLocks noChangeArrowheads="1"/>
            </p:cNvSpPr>
            <p:nvPr/>
          </p:nvSpPr>
          <p:spPr bwMode="auto">
            <a:xfrm>
              <a:off x="4040724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9" name="Rectangle 9519"/>
            <p:cNvSpPr>
              <a:spLocks noChangeArrowheads="1"/>
            </p:cNvSpPr>
            <p:nvPr/>
          </p:nvSpPr>
          <p:spPr bwMode="auto">
            <a:xfrm>
              <a:off x="4043506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0" name="Rectangle 9520"/>
            <p:cNvSpPr>
              <a:spLocks noChangeArrowheads="1"/>
            </p:cNvSpPr>
            <p:nvPr/>
          </p:nvSpPr>
          <p:spPr bwMode="auto">
            <a:xfrm>
              <a:off x="4043506" y="479771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1" name="Rectangle 9522"/>
            <p:cNvSpPr>
              <a:spLocks noChangeArrowheads="1"/>
            </p:cNvSpPr>
            <p:nvPr/>
          </p:nvSpPr>
          <p:spPr bwMode="auto">
            <a:xfrm>
              <a:off x="4047678" y="486019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2" name="Rectangle 9523"/>
            <p:cNvSpPr>
              <a:spLocks noChangeArrowheads="1"/>
            </p:cNvSpPr>
            <p:nvPr/>
          </p:nvSpPr>
          <p:spPr bwMode="auto">
            <a:xfrm>
              <a:off x="4047678" y="486019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3" name="Rectangle 9526"/>
            <p:cNvSpPr>
              <a:spLocks noChangeArrowheads="1"/>
            </p:cNvSpPr>
            <p:nvPr/>
          </p:nvSpPr>
          <p:spPr bwMode="auto">
            <a:xfrm>
              <a:off x="4054632" y="4860198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4" name="Rectangle 9527"/>
            <p:cNvSpPr>
              <a:spLocks noChangeArrowheads="1"/>
            </p:cNvSpPr>
            <p:nvPr/>
          </p:nvSpPr>
          <p:spPr bwMode="auto">
            <a:xfrm>
              <a:off x="4054632" y="4924470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5" name="Rectangle 9529"/>
            <p:cNvSpPr>
              <a:spLocks noChangeArrowheads="1"/>
            </p:cNvSpPr>
            <p:nvPr/>
          </p:nvSpPr>
          <p:spPr bwMode="auto">
            <a:xfrm>
              <a:off x="4057414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6" name="Rectangle 9530"/>
            <p:cNvSpPr>
              <a:spLocks noChangeArrowheads="1"/>
            </p:cNvSpPr>
            <p:nvPr/>
          </p:nvSpPr>
          <p:spPr bwMode="auto">
            <a:xfrm>
              <a:off x="4057414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7" name="Rectangle 9531"/>
            <p:cNvSpPr>
              <a:spLocks noChangeArrowheads="1"/>
            </p:cNvSpPr>
            <p:nvPr/>
          </p:nvSpPr>
          <p:spPr bwMode="auto">
            <a:xfrm>
              <a:off x="4060195" y="486019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8" name="Rectangle 9532"/>
            <p:cNvSpPr>
              <a:spLocks noChangeArrowheads="1"/>
            </p:cNvSpPr>
            <p:nvPr/>
          </p:nvSpPr>
          <p:spPr bwMode="auto">
            <a:xfrm>
              <a:off x="4060195" y="486019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69" name="Rectangle 9534"/>
            <p:cNvSpPr>
              <a:spLocks noChangeArrowheads="1"/>
            </p:cNvSpPr>
            <p:nvPr/>
          </p:nvSpPr>
          <p:spPr bwMode="auto">
            <a:xfrm>
              <a:off x="4064368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0" name="Rectangle 9536"/>
            <p:cNvSpPr>
              <a:spLocks noChangeArrowheads="1"/>
            </p:cNvSpPr>
            <p:nvPr/>
          </p:nvSpPr>
          <p:spPr bwMode="auto">
            <a:xfrm>
              <a:off x="4067149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1" name="Rectangle 9538"/>
            <p:cNvSpPr>
              <a:spLocks noChangeArrowheads="1"/>
            </p:cNvSpPr>
            <p:nvPr/>
          </p:nvSpPr>
          <p:spPr bwMode="auto">
            <a:xfrm>
              <a:off x="4071322" y="4924470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2" name="Rectangle 9539"/>
            <p:cNvSpPr>
              <a:spLocks noChangeArrowheads="1"/>
            </p:cNvSpPr>
            <p:nvPr/>
          </p:nvSpPr>
          <p:spPr bwMode="auto">
            <a:xfrm>
              <a:off x="4071322" y="4924470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3" name="Rectangle 9540"/>
            <p:cNvSpPr>
              <a:spLocks noChangeArrowheads="1"/>
            </p:cNvSpPr>
            <p:nvPr/>
          </p:nvSpPr>
          <p:spPr bwMode="auto">
            <a:xfrm>
              <a:off x="4071322" y="4860198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4" name="Rectangle 9545"/>
            <p:cNvSpPr>
              <a:spLocks noChangeArrowheads="1"/>
            </p:cNvSpPr>
            <p:nvPr/>
          </p:nvSpPr>
          <p:spPr bwMode="auto">
            <a:xfrm>
              <a:off x="4081057" y="479771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5" name="Rectangle 9546"/>
            <p:cNvSpPr>
              <a:spLocks noChangeArrowheads="1"/>
            </p:cNvSpPr>
            <p:nvPr/>
          </p:nvSpPr>
          <p:spPr bwMode="auto">
            <a:xfrm>
              <a:off x="4081057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6" name="Rectangle 9547"/>
            <p:cNvSpPr>
              <a:spLocks noChangeArrowheads="1"/>
            </p:cNvSpPr>
            <p:nvPr/>
          </p:nvSpPr>
          <p:spPr bwMode="auto">
            <a:xfrm>
              <a:off x="4081057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7" name="Rectangle 9548"/>
            <p:cNvSpPr>
              <a:spLocks noChangeArrowheads="1"/>
            </p:cNvSpPr>
            <p:nvPr/>
          </p:nvSpPr>
          <p:spPr bwMode="auto">
            <a:xfrm>
              <a:off x="4083839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8" name="Rectangle 9551"/>
            <p:cNvSpPr>
              <a:spLocks noChangeArrowheads="1"/>
            </p:cNvSpPr>
            <p:nvPr/>
          </p:nvSpPr>
          <p:spPr bwMode="auto">
            <a:xfrm>
              <a:off x="4088012" y="4797712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79" name="Rectangle 9552"/>
            <p:cNvSpPr>
              <a:spLocks noChangeArrowheads="1"/>
            </p:cNvSpPr>
            <p:nvPr/>
          </p:nvSpPr>
          <p:spPr bwMode="auto">
            <a:xfrm>
              <a:off x="4090793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0" name="Rectangle 9553"/>
            <p:cNvSpPr>
              <a:spLocks noChangeArrowheads="1"/>
            </p:cNvSpPr>
            <p:nvPr/>
          </p:nvSpPr>
          <p:spPr bwMode="auto">
            <a:xfrm>
              <a:off x="4090793" y="4860198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1" name="Rectangle 9556"/>
            <p:cNvSpPr>
              <a:spLocks noChangeArrowheads="1"/>
            </p:cNvSpPr>
            <p:nvPr/>
          </p:nvSpPr>
          <p:spPr bwMode="auto">
            <a:xfrm>
              <a:off x="4094966" y="4924470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2" name="Rectangle 9559"/>
            <p:cNvSpPr>
              <a:spLocks noChangeArrowheads="1"/>
            </p:cNvSpPr>
            <p:nvPr/>
          </p:nvSpPr>
          <p:spPr bwMode="auto">
            <a:xfrm>
              <a:off x="4100529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3" name="Rectangle 9561"/>
            <p:cNvSpPr>
              <a:spLocks noChangeArrowheads="1"/>
            </p:cNvSpPr>
            <p:nvPr/>
          </p:nvSpPr>
          <p:spPr bwMode="auto">
            <a:xfrm>
              <a:off x="4100529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4" name="Rectangle 9563"/>
            <p:cNvSpPr>
              <a:spLocks noChangeArrowheads="1"/>
            </p:cNvSpPr>
            <p:nvPr/>
          </p:nvSpPr>
          <p:spPr bwMode="auto">
            <a:xfrm>
              <a:off x="4104701" y="4924470"/>
              <a:ext cx="6954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5" name="Rectangle 9568"/>
            <p:cNvSpPr>
              <a:spLocks noChangeArrowheads="1"/>
            </p:cNvSpPr>
            <p:nvPr/>
          </p:nvSpPr>
          <p:spPr bwMode="auto">
            <a:xfrm>
              <a:off x="4111655" y="4860198"/>
              <a:ext cx="5563" cy="4463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6" name="Freeform 9614"/>
            <p:cNvSpPr>
              <a:spLocks/>
            </p:cNvSpPr>
            <p:nvPr/>
          </p:nvSpPr>
          <p:spPr bwMode="auto">
            <a:xfrm>
              <a:off x="1309168" y="4429044"/>
              <a:ext cx="2808050" cy="521313"/>
            </a:xfrm>
            <a:custGeom>
              <a:avLst/>
              <a:gdLst>
                <a:gd name="T0" fmla="*/ 31 w 2019"/>
                <a:gd name="T1" fmla="*/ 548 h 584"/>
                <a:gd name="T2" fmla="*/ 65 w 2019"/>
                <a:gd name="T3" fmla="*/ 495 h 584"/>
                <a:gd name="T4" fmla="*/ 99 w 2019"/>
                <a:gd name="T5" fmla="*/ 423 h 584"/>
                <a:gd name="T6" fmla="*/ 133 w 2019"/>
                <a:gd name="T7" fmla="*/ 307 h 584"/>
                <a:gd name="T8" fmla="*/ 166 w 2019"/>
                <a:gd name="T9" fmla="*/ 56 h 584"/>
                <a:gd name="T10" fmla="*/ 200 w 2019"/>
                <a:gd name="T11" fmla="*/ 97 h 584"/>
                <a:gd name="T12" fmla="*/ 234 w 2019"/>
                <a:gd name="T13" fmla="*/ 331 h 584"/>
                <a:gd name="T14" fmla="*/ 268 w 2019"/>
                <a:gd name="T15" fmla="*/ 435 h 584"/>
                <a:gd name="T16" fmla="*/ 302 w 2019"/>
                <a:gd name="T17" fmla="*/ 502 h 584"/>
                <a:gd name="T18" fmla="*/ 335 w 2019"/>
                <a:gd name="T19" fmla="*/ 553 h 584"/>
                <a:gd name="T20" fmla="*/ 369 w 2019"/>
                <a:gd name="T21" fmla="*/ 584 h 584"/>
                <a:gd name="T22" fmla="*/ 403 w 2019"/>
                <a:gd name="T23" fmla="*/ 584 h 584"/>
                <a:gd name="T24" fmla="*/ 437 w 2019"/>
                <a:gd name="T25" fmla="*/ 584 h 584"/>
                <a:gd name="T26" fmla="*/ 470 w 2019"/>
                <a:gd name="T27" fmla="*/ 584 h 584"/>
                <a:gd name="T28" fmla="*/ 504 w 2019"/>
                <a:gd name="T29" fmla="*/ 584 h 584"/>
                <a:gd name="T30" fmla="*/ 538 w 2019"/>
                <a:gd name="T31" fmla="*/ 584 h 584"/>
                <a:gd name="T32" fmla="*/ 572 w 2019"/>
                <a:gd name="T33" fmla="*/ 584 h 584"/>
                <a:gd name="T34" fmla="*/ 606 w 2019"/>
                <a:gd name="T35" fmla="*/ 584 h 584"/>
                <a:gd name="T36" fmla="*/ 639 w 2019"/>
                <a:gd name="T37" fmla="*/ 584 h 584"/>
                <a:gd name="T38" fmla="*/ 673 w 2019"/>
                <a:gd name="T39" fmla="*/ 584 h 584"/>
                <a:gd name="T40" fmla="*/ 707 w 2019"/>
                <a:gd name="T41" fmla="*/ 584 h 584"/>
                <a:gd name="T42" fmla="*/ 741 w 2019"/>
                <a:gd name="T43" fmla="*/ 584 h 584"/>
                <a:gd name="T44" fmla="*/ 774 w 2019"/>
                <a:gd name="T45" fmla="*/ 584 h 584"/>
                <a:gd name="T46" fmla="*/ 808 w 2019"/>
                <a:gd name="T47" fmla="*/ 584 h 584"/>
                <a:gd name="T48" fmla="*/ 842 w 2019"/>
                <a:gd name="T49" fmla="*/ 584 h 584"/>
                <a:gd name="T50" fmla="*/ 876 w 2019"/>
                <a:gd name="T51" fmla="*/ 584 h 584"/>
                <a:gd name="T52" fmla="*/ 910 w 2019"/>
                <a:gd name="T53" fmla="*/ 584 h 584"/>
                <a:gd name="T54" fmla="*/ 943 w 2019"/>
                <a:gd name="T55" fmla="*/ 584 h 584"/>
                <a:gd name="T56" fmla="*/ 977 w 2019"/>
                <a:gd name="T57" fmla="*/ 584 h 584"/>
                <a:gd name="T58" fmla="*/ 1011 w 2019"/>
                <a:gd name="T59" fmla="*/ 584 h 584"/>
                <a:gd name="T60" fmla="*/ 1045 w 2019"/>
                <a:gd name="T61" fmla="*/ 584 h 584"/>
                <a:gd name="T62" fmla="*/ 1078 w 2019"/>
                <a:gd name="T63" fmla="*/ 584 h 584"/>
                <a:gd name="T64" fmla="*/ 1112 w 2019"/>
                <a:gd name="T65" fmla="*/ 584 h 584"/>
                <a:gd name="T66" fmla="*/ 1146 w 2019"/>
                <a:gd name="T67" fmla="*/ 584 h 584"/>
                <a:gd name="T68" fmla="*/ 1180 w 2019"/>
                <a:gd name="T69" fmla="*/ 584 h 584"/>
                <a:gd name="T70" fmla="*/ 1214 w 2019"/>
                <a:gd name="T71" fmla="*/ 584 h 584"/>
                <a:gd name="T72" fmla="*/ 1247 w 2019"/>
                <a:gd name="T73" fmla="*/ 584 h 584"/>
                <a:gd name="T74" fmla="*/ 1281 w 2019"/>
                <a:gd name="T75" fmla="*/ 584 h 584"/>
                <a:gd name="T76" fmla="*/ 1315 w 2019"/>
                <a:gd name="T77" fmla="*/ 584 h 584"/>
                <a:gd name="T78" fmla="*/ 1349 w 2019"/>
                <a:gd name="T79" fmla="*/ 584 h 584"/>
                <a:gd name="T80" fmla="*/ 1382 w 2019"/>
                <a:gd name="T81" fmla="*/ 584 h 584"/>
                <a:gd name="T82" fmla="*/ 1416 w 2019"/>
                <a:gd name="T83" fmla="*/ 584 h 584"/>
                <a:gd name="T84" fmla="*/ 1450 w 2019"/>
                <a:gd name="T85" fmla="*/ 584 h 584"/>
                <a:gd name="T86" fmla="*/ 1484 w 2019"/>
                <a:gd name="T87" fmla="*/ 584 h 584"/>
                <a:gd name="T88" fmla="*/ 1518 w 2019"/>
                <a:gd name="T89" fmla="*/ 584 h 584"/>
                <a:gd name="T90" fmla="*/ 1551 w 2019"/>
                <a:gd name="T91" fmla="*/ 584 h 584"/>
                <a:gd name="T92" fmla="*/ 1585 w 2019"/>
                <a:gd name="T93" fmla="*/ 584 h 584"/>
                <a:gd name="T94" fmla="*/ 1619 w 2019"/>
                <a:gd name="T95" fmla="*/ 584 h 584"/>
                <a:gd name="T96" fmla="*/ 1653 w 2019"/>
                <a:gd name="T97" fmla="*/ 584 h 584"/>
                <a:gd name="T98" fmla="*/ 1686 w 2019"/>
                <a:gd name="T99" fmla="*/ 584 h 584"/>
                <a:gd name="T100" fmla="*/ 1720 w 2019"/>
                <a:gd name="T101" fmla="*/ 584 h 584"/>
                <a:gd name="T102" fmla="*/ 1754 w 2019"/>
                <a:gd name="T103" fmla="*/ 584 h 584"/>
                <a:gd name="T104" fmla="*/ 1788 w 2019"/>
                <a:gd name="T105" fmla="*/ 584 h 584"/>
                <a:gd name="T106" fmla="*/ 1822 w 2019"/>
                <a:gd name="T107" fmla="*/ 584 h 584"/>
                <a:gd name="T108" fmla="*/ 1855 w 2019"/>
                <a:gd name="T109" fmla="*/ 584 h 584"/>
                <a:gd name="T110" fmla="*/ 1889 w 2019"/>
                <a:gd name="T111" fmla="*/ 584 h 584"/>
                <a:gd name="T112" fmla="*/ 1923 w 2019"/>
                <a:gd name="T113" fmla="*/ 584 h 584"/>
                <a:gd name="T114" fmla="*/ 1957 w 2019"/>
                <a:gd name="T115" fmla="*/ 584 h 584"/>
                <a:gd name="T116" fmla="*/ 1990 w 2019"/>
                <a:gd name="T11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584">
                  <a:moveTo>
                    <a:pt x="0" y="584"/>
                  </a:moveTo>
                  <a:lnTo>
                    <a:pt x="2" y="584"/>
                  </a:lnTo>
                  <a:lnTo>
                    <a:pt x="5" y="579"/>
                  </a:lnTo>
                  <a:lnTo>
                    <a:pt x="7" y="577"/>
                  </a:lnTo>
                  <a:lnTo>
                    <a:pt x="10" y="575"/>
                  </a:lnTo>
                  <a:lnTo>
                    <a:pt x="12" y="572"/>
                  </a:lnTo>
                  <a:lnTo>
                    <a:pt x="14" y="570"/>
                  </a:lnTo>
                  <a:lnTo>
                    <a:pt x="17" y="565"/>
                  </a:lnTo>
                  <a:lnTo>
                    <a:pt x="19" y="563"/>
                  </a:lnTo>
                  <a:lnTo>
                    <a:pt x="22" y="560"/>
                  </a:lnTo>
                  <a:lnTo>
                    <a:pt x="24" y="558"/>
                  </a:lnTo>
                  <a:lnTo>
                    <a:pt x="26" y="553"/>
                  </a:lnTo>
                  <a:lnTo>
                    <a:pt x="29" y="551"/>
                  </a:lnTo>
                  <a:lnTo>
                    <a:pt x="31" y="548"/>
                  </a:lnTo>
                  <a:lnTo>
                    <a:pt x="34" y="543"/>
                  </a:lnTo>
                  <a:lnTo>
                    <a:pt x="36" y="541"/>
                  </a:lnTo>
                  <a:lnTo>
                    <a:pt x="39" y="536"/>
                  </a:lnTo>
                  <a:lnTo>
                    <a:pt x="41" y="534"/>
                  </a:lnTo>
                  <a:lnTo>
                    <a:pt x="43" y="529"/>
                  </a:lnTo>
                  <a:lnTo>
                    <a:pt x="46" y="526"/>
                  </a:lnTo>
                  <a:lnTo>
                    <a:pt x="48" y="522"/>
                  </a:lnTo>
                  <a:lnTo>
                    <a:pt x="51" y="519"/>
                  </a:lnTo>
                  <a:lnTo>
                    <a:pt x="53" y="514"/>
                  </a:lnTo>
                  <a:lnTo>
                    <a:pt x="55" y="512"/>
                  </a:lnTo>
                  <a:lnTo>
                    <a:pt x="58" y="507"/>
                  </a:lnTo>
                  <a:lnTo>
                    <a:pt x="60" y="502"/>
                  </a:lnTo>
                  <a:lnTo>
                    <a:pt x="63" y="497"/>
                  </a:lnTo>
                  <a:lnTo>
                    <a:pt x="65" y="495"/>
                  </a:lnTo>
                  <a:lnTo>
                    <a:pt x="67" y="490"/>
                  </a:lnTo>
                  <a:lnTo>
                    <a:pt x="70" y="485"/>
                  </a:lnTo>
                  <a:lnTo>
                    <a:pt x="72" y="481"/>
                  </a:lnTo>
                  <a:lnTo>
                    <a:pt x="75" y="476"/>
                  </a:lnTo>
                  <a:lnTo>
                    <a:pt x="77" y="471"/>
                  </a:lnTo>
                  <a:lnTo>
                    <a:pt x="80" y="466"/>
                  </a:lnTo>
                  <a:lnTo>
                    <a:pt x="82" y="461"/>
                  </a:lnTo>
                  <a:lnTo>
                    <a:pt x="84" y="456"/>
                  </a:lnTo>
                  <a:lnTo>
                    <a:pt x="87" y="452"/>
                  </a:lnTo>
                  <a:lnTo>
                    <a:pt x="89" y="447"/>
                  </a:lnTo>
                  <a:lnTo>
                    <a:pt x="92" y="439"/>
                  </a:lnTo>
                  <a:lnTo>
                    <a:pt x="94" y="435"/>
                  </a:lnTo>
                  <a:lnTo>
                    <a:pt x="96" y="430"/>
                  </a:lnTo>
                  <a:lnTo>
                    <a:pt x="99" y="423"/>
                  </a:lnTo>
                  <a:lnTo>
                    <a:pt x="101" y="415"/>
                  </a:lnTo>
                  <a:lnTo>
                    <a:pt x="104" y="411"/>
                  </a:lnTo>
                  <a:lnTo>
                    <a:pt x="106" y="403"/>
                  </a:lnTo>
                  <a:lnTo>
                    <a:pt x="108" y="396"/>
                  </a:lnTo>
                  <a:lnTo>
                    <a:pt x="111" y="389"/>
                  </a:lnTo>
                  <a:lnTo>
                    <a:pt x="113" y="382"/>
                  </a:lnTo>
                  <a:lnTo>
                    <a:pt x="116" y="374"/>
                  </a:lnTo>
                  <a:lnTo>
                    <a:pt x="118" y="365"/>
                  </a:lnTo>
                  <a:lnTo>
                    <a:pt x="121" y="357"/>
                  </a:lnTo>
                  <a:lnTo>
                    <a:pt x="123" y="348"/>
                  </a:lnTo>
                  <a:lnTo>
                    <a:pt x="125" y="338"/>
                  </a:lnTo>
                  <a:lnTo>
                    <a:pt x="128" y="328"/>
                  </a:lnTo>
                  <a:lnTo>
                    <a:pt x="130" y="316"/>
                  </a:lnTo>
                  <a:lnTo>
                    <a:pt x="133" y="307"/>
                  </a:lnTo>
                  <a:lnTo>
                    <a:pt x="135" y="295"/>
                  </a:lnTo>
                  <a:lnTo>
                    <a:pt x="137" y="280"/>
                  </a:lnTo>
                  <a:lnTo>
                    <a:pt x="140" y="266"/>
                  </a:lnTo>
                  <a:lnTo>
                    <a:pt x="142" y="251"/>
                  </a:lnTo>
                  <a:lnTo>
                    <a:pt x="145" y="234"/>
                  </a:lnTo>
                  <a:lnTo>
                    <a:pt x="147" y="217"/>
                  </a:lnTo>
                  <a:lnTo>
                    <a:pt x="150" y="198"/>
                  </a:lnTo>
                  <a:lnTo>
                    <a:pt x="152" y="179"/>
                  </a:lnTo>
                  <a:lnTo>
                    <a:pt x="154" y="157"/>
                  </a:lnTo>
                  <a:lnTo>
                    <a:pt x="157" y="135"/>
                  </a:lnTo>
                  <a:lnTo>
                    <a:pt x="159" y="114"/>
                  </a:lnTo>
                  <a:lnTo>
                    <a:pt x="162" y="94"/>
                  </a:lnTo>
                  <a:lnTo>
                    <a:pt x="164" y="73"/>
                  </a:lnTo>
                  <a:lnTo>
                    <a:pt x="166" y="56"/>
                  </a:lnTo>
                  <a:lnTo>
                    <a:pt x="169" y="39"/>
                  </a:lnTo>
                  <a:lnTo>
                    <a:pt x="171" y="24"/>
                  </a:lnTo>
                  <a:lnTo>
                    <a:pt x="174" y="15"/>
                  </a:lnTo>
                  <a:lnTo>
                    <a:pt x="176" y="7"/>
                  </a:lnTo>
                  <a:lnTo>
                    <a:pt x="178" y="3"/>
                  </a:lnTo>
                  <a:lnTo>
                    <a:pt x="181" y="0"/>
                  </a:lnTo>
                  <a:lnTo>
                    <a:pt x="183" y="3"/>
                  </a:lnTo>
                  <a:lnTo>
                    <a:pt x="186" y="7"/>
                  </a:lnTo>
                  <a:lnTo>
                    <a:pt x="188" y="15"/>
                  </a:lnTo>
                  <a:lnTo>
                    <a:pt x="191" y="27"/>
                  </a:lnTo>
                  <a:lnTo>
                    <a:pt x="193" y="41"/>
                  </a:lnTo>
                  <a:lnTo>
                    <a:pt x="195" y="58"/>
                  </a:lnTo>
                  <a:lnTo>
                    <a:pt x="198" y="77"/>
                  </a:lnTo>
                  <a:lnTo>
                    <a:pt x="200" y="97"/>
                  </a:lnTo>
                  <a:lnTo>
                    <a:pt x="203" y="118"/>
                  </a:lnTo>
                  <a:lnTo>
                    <a:pt x="205" y="138"/>
                  </a:lnTo>
                  <a:lnTo>
                    <a:pt x="207" y="159"/>
                  </a:lnTo>
                  <a:lnTo>
                    <a:pt x="210" y="181"/>
                  </a:lnTo>
                  <a:lnTo>
                    <a:pt x="212" y="201"/>
                  </a:lnTo>
                  <a:lnTo>
                    <a:pt x="215" y="220"/>
                  </a:lnTo>
                  <a:lnTo>
                    <a:pt x="217" y="237"/>
                  </a:lnTo>
                  <a:lnTo>
                    <a:pt x="219" y="254"/>
                  </a:lnTo>
                  <a:lnTo>
                    <a:pt x="222" y="268"/>
                  </a:lnTo>
                  <a:lnTo>
                    <a:pt x="224" y="283"/>
                  </a:lnTo>
                  <a:lnTo>
                    <a:pt x="227" y="295"/>
                  </a:lnTo>
                  <a:lnTo>
                    <a:pt x="229" y="307"/>
                  </a:lnTo>
                  <a:lnTo>
                    <a:pt x="232" y="319"/>
                  </a:lnTo>
                  <a:lnTo>
                    <a:pt x="234" y="331"/>
                  </a:lnTo>
                  <a:lnTo>
                    <a:pt x="236" y="341"/>
                  </a:lnTo>
                  <a:lnTo>
                    <a:pt x="239" y="350"/>
                  </a:lnTo>
                  <a:lnTo>
                    <a:pt x="241" y="357"/>
                  </a:lnTo>
                  <a:lnTo>
                    <a:pt x="244" y="367"/>
                  </a:lnTo>
                  <a:lnTo>
                    <a:pt x="246" y="374"/>
                  </a:lnTo>
                  <a:lnTo>
                    <a:pt x="248" y="382"/>
                  </a:lnTo>
                  <a:lnTo>
                    <a:pt x="251" y="391"/>
                  </a:lnTo>
                  <a:lnTo>
                    <a:pt x="253" y="396"/>
                  </a:lnTo>
                  <a:lnTo>
                    <a:pt x="256" y="403"/>
                  </a:lnTo>
                  <a:lnTo>
                    <a:pt x="258" y="411"/>
                  </a:lnTo>
                  <a:lnTo>
                    <a:pt x="260" y="418"/>
                  </a:lnTo>
                  <a:lnTo>
                    <a:pt x="263" y="423"/>
                  </a:lnTo>
                  <a:lnTo>
                    <a:pt x="265" y="430"/>
                  </a:lnTo>
                  <a:lnTo>
                    <a:pt x="268" y="435"/>
                  </a:lnTo>
                  <a:lnTo>
                    <a:pt x="270" y="442"/>
                  </a:lnTo>
                  <a:lnTo>
                    <a:pt x="273" y="447"/>
                  </a:lnTo>
                  <a:lnTo>
                    <a:pt x="275" y="452"/>
                  </a:lnTo>
                  <a:lnTo>
                    <a:pt x="277" y="456"/>
                  </a:lnTo>
                  <a:lnTo>
                    <a:pt x="280" y="461"/>
                  </a:lnTo>
                  <a:lnTo>
                    <a:pt x="282" y="468"/>
                  </a:lnTo>
                  <a:lnTo>
                    <a:pt x="285" y="473"/>
                  </a:lnTo>
                  <a:lnTo>
                    <a:pt x="287" y="478"/>
                  </a:lnTo>
                  <a:lnTo>
                    <a:pt x="289" y="481"/>
                  </a:lnTo>
                  <a:lnTo>
                    <a:pt x="292" y="485"/>
                  </a:lnTo>
                  <a:lnTo>
                    <a:pt x="294" y="490"/>
                  </a:lnTo>
                  <a:lnTo>
                    <a:pt x="297" y="495"/>
                  </a:lnTo>
                  <a:lnTo>
                    <a:pt x="299" y="500"/>
                  </a:lnTo>
                  <a:lnTo>
                    <a:pt x="302" y="502"/>
                  </a:lnTo>
                  <a:lnTo>
                    <a:pt x="304" y="507"/>
                  </a:lnTo>
                  <a:lnTo>
                    <a:pt x="306" y="512"/>
                  </a:lnTo>
                  <a:lnTo>
                    <a:pt x="309" y="514"/>
                  </a:lnTo>
                  <a:lnTo>
                    <a:pt x="311" y="519"/>
                  </a:lnTo>
                  <a:lnTo>
                    <a:pt x="314" y="524"/>
                  </a:lnTo>
                  <a:lnTo>
                    <a:pt x="316" y="526"/>
                  </a:lnTo>
                  <a:lnTo>
                    <a:pt x="318" y="531"/>
                  </a:lnTo>
                  <a:lnTo>
                    <a:pt x="321" y="534"/>
                  </a:lnTo>
                  <a:lnTo>
                    <a:pt x="323" y="538"/>
                  </a:lnTo>
                  <a:lnTo>
                    <a:pt x="326" y="541"/>
                  </a:lnTo>
                  <a:lnTo>
                    <a:pt x="328" y="543"/>
                  </a:lnTo>
                  <a:lnTo>
                    <a:pt x="330" y="548"/>
                  </a:lnTo>
                  <a:lnTo>
                    <a:pt x="333" y="551"/>
                  </a:lnTo>
                  <a:lnTo>
                    <a:pt x="335" y="553"/>
                  </a:lnTo>
                  <a:lnTo>
                    <a:pt x="338" y="558"/>
                  </a:lnTo>
                  <a:lnTo>
                    <a:pt x="340" y="560"/>
                  </a:lnTo>
                  <a:lnTo>
                    <a:pt x="343" y="563"/>
                  </a:lnTo>
                  <a:lnTo>
                    <a:pt x="345" y="567"/>
                  </a:lnTo>
                  <a:lnTo>
                    <a:pt x="347" y="570"/>
                  </a:lnTo>
                  <a:lnTo>
                    <a:pt x="350" y="572"/>
                  </a:lnTo>
                  <a:lnTo>
                    <a:pt x="352" y="575"/>
                  </a:lnTo>
                  <a:lnTo>
                    <a:pt x="355" y="577"/>
                  </a:lnTo>
                  <a:lnTo>
                    <a:pt x="357" y="582"/>
                  </a:lnTo>
                  <a:lnTo>
                    <a:pt x="359" y="584"/>
                  </a:lnTo>
                  <a:lnTo>
                    <a:pt x="362" y="584"/>
                  </a:lnTo>
                  <a:lnTo>
                    <a:pt x="364" y="584"/>
                  </a:lnTo>
                  <a:lnTo>
                    <a:pt x="367" y="584"/>
                  </a:lnTo>
                  <a:lnTo>
                    <a:pt x="369" y="584"/>
                  </a:lnTo>
                  <a:lnTo>
                    <a:pt x="371" y="584"/>
                  </a:lnTo>
                  <a:lnTo>
                    <a:pt x="374" y="584"/>
                  </a:lnTo>
                  <a:lnTo>
                    <a:pt x="376" y="584"/>
                  </a:lnTo>
                  <a:lnTo>
                    <a:pt x="379" y="584"/>
                  </a:lnTo>
                  <a:lnTo>
                    <a:pt x="381" y="584"/>
                  </a:lnTo>
                  <a:lnTo>
                    <a:pt x="384" y="584"/>
                  </a:lnTo>
                  <a:lnTo>
                    <a:pt x="386" y="584"/>
                  </a:lnTo>
                  <a:lnTo>
                    <a:pt x="388" y="584"/>
                  </a:lnTo>
                  <a:lnTo>
                    <a:pt x="391" y="584"/>
                  </a:lnTo>
                  <a:lnTo>
                    <a:pt x="393" y="584"/>
                  </a:lnTo>
                  <a:lnTo>
                    <a:pt x="396" y="584"/>
                  </a:lnTo>
                  <a:lnTo>
                    <a:pt x="398" y="584"/>
                  </a:lnTo>
                  <a:lnTo>
                    <a:pt x="400" y="584"/>
                  </a:lnTo>
                  <a:lnTo>
                    <a:pt x="403" y="584"/>
                  </a:lnTo>
                  <a:lnTo>
                    <a:pt x="405" y="584"/>
                  </a:lnTo>
                  <a:lnTo>
                    <a:pt x="408" y="584"/>
                  </a:lnTo>
                  <a:lnTo>
                    <a:pt x="410" y="584"/>
                  </a:lnTo>
                  <a:lnTo>
                    <a:pt x="412" y="584"/>
                  </a:lnTo>
                  <a:lnTo>
                    <a:pt x="415" y="584"/>
                  </a:lnTo>
                  <a:lnTo>
                    <a:pt x="417" y="584"/>
                  </a:lnTo>
                  <a:lnTo>
                    <a:pt x="420" y="584"/>
                  </a:lnTo>
                  <a:lnTo>
                    <a:pt x="422" y="584"/>
                  </a:lnTo>
                  <a:lnTo>
                    <a:pt x="425" y="584"/>
                  </a:lnTo>
                  <a:lnTo>
                    <a:pt x="427" y="584"/>
                  </a:lnTo>
                  <a:lnTo>
                    <a:pt x="429" y="584"/>
                  </a:lnTo>
                  <a:lnTo>
                    <a:pt x="432" y="584"/>
                  </a:lnTo>
                  <a:lnTo>
                    <a:pt x="434" y="584"/>
                  </a:lnTo>
                  <a:lnTo>
                    <a:pt x="437" y="584"/>
                  </a:lnTo>
                  <a:lnTo>
                    <a:pt x="439" y="584"/>
                  </a:lnTo>
                  <a:lnTo>
                    <a:pt x="441" y="584"/>
                  </a:lnTo>
                  <a:lnTo>
                    <a:pt x="444" y="584"/>
                  </a:lnTo>
                  <a:lnTo>
                    <a:pt x="446" y="584"/>
                  </a:lnTo>
                  <a:lnTo>
                    <a:pt x="449" y="584"/>
                  </a:lnTo>
                  <a:lnTo>
                    <a:pt x="451" y="584"/>
                  </a:lnTo>
                  <a:lnTo>
                    <a:pt x="454" y="584"/>
                  </a:lnTo>
                  <a:lnTo>
                    <a:pt x="456" y="584"/>
                  </a:lnTo>
                  <a:lnTo>
                    <a:pt x="458" y="584"/>
                  </a:lnTo>
                  <a:lnTo>
                    <a:pt x="461" y="584"/>
                  </a:lnTo>
                  <a:lnTo>
                    <a:pt x="463" y="584"/>
                  </a:lnTo>
                  <a:lnTo>
                    <a:pt x="466" y="584"/>
                  </a:lnTo>
                  <a:lnTo>
                    <a:pt x="468" y="584"/>
                  </a:lnTo>
                  <a:lnTo>
                    <a:pt x="470" y="584"/>
                  </a:lnTo>
                  <a:lnTo>
                    <a:pt x="473" y="584"/>
                  </a:lnTo>
                  <a:lnTo>
                    <a:pt x="475" y="584"/>
                  </a:lnTo>
                  <a:lnTo>
                    <a:pt x="478" y="584"/>
                  </a:lnTo>
                  <a:lnTo>
                    <a:pt x="480" y="584"/>
                  </a:lnTo>
                  <a:lnTo>
                    <a:pt x="482" y="584"/>
                  </a:lnTo>
                  <a:lnTo>
                    <a:pt x="485" y="584"/>
                  </a:lnTo>
                  <a:lnTo>
                    <a:pt x="487" y="584"/>
                  </a:lnTo>
                  <a:lnTo>
                    <a:pt x="490" y="584"/>
                  </a:lnTo>
                  <a:lnTo>
                    <a:pt x="492" y="584"/>
                  </a:lnTo>
                  <a:lnTo>
                    <a:pt x="495" y="584"/>
                  </a:lnTo>
                  <a:lnTo>
                    <a:pt x="497" y="584"/>
                  </a:lnTo>
                  <a:lnTo>
                    <a:pt x="499" y="584"/>
                  </a:lnTo>
                  <a:lnTo>
                    <a:pt x="502" y="584"/>
                  </a:lnTo>
                  <a:lnTo>
                    <a:pt x="504" y="584"/>
                  </a:lnTo>
                  <a:lnTo>
                    <a:pt x="507" y="584"/>
                  </a:lnTo>
                  <a:lnTo>
                    <a:pt x="509" y="584"/>
                  </a:lnTo>
                  <a:lnTo>
                    <a:pt x="511" y="584"/>
                  </a:lnTo>
                  <a:lnTo>
                    <a:pt x="514" y="584"/>
                  </a:lnTo>
                  <a:lnTo>
                    <a:pt x="516" y="584"/>
                  </a:lnTo>
                  <a:lnTo>
                    <a:pt x="519" y="584"/>
                  </a:lnTo>
                  <a:lnTo>
                    <a:pt x="521" y="584"/>
                  </a:lnTo>
                  <a:lnTo>
                    <a:pt x="523" y="584"/>
                  </a:lnTo>
                  <a:lnTo>
                    <a:pt x="526" y="584"/>
                  </a:lnTo>
                  <a:lnTo>
                    <a:pt x="528" y="584"/>
                  </a:lnTo>
                  <a:lnTo>
                    <a:pt x="531" y="584"/>
                  </a:lnTo>
                  <a:lnTo>
                    <a:pt x="533" y="584"/>
                  </a:lnTo>
                  <a:lnTo>
                    <a:pt x="536" y="584"/>
                  </a:lnTo>
                  <a:lnTo>
                    <a:pt x="538" y="584"/>
                  </a:lnTo>
                  <a:lnTo>
                    <a:pt x="540" y="584"/>
                  </a:lnTo>
                  <a:lnTo>
                    <a:pt x="543" y="584"/>
                  </a:lnTo>
                  <a:lnTo>
                    <a:pt x="545" y="584"/>
                  </a:lnTo>
                  <a:lnTo>
                    <a:pt x="548" y="584"/>
                  </a:lnTo>
                  <a:lnTo>
                    <a:pt x="550" y="584"/>
                  </a:lnTo>
                  <a:lnTo>
                    <a:pt x="552" y="584"/>
                  </a:lnTo>
                  <a:lnTo>
                    <a:pt x="555" y="584"/>
                  </a:lnTo>
                  <a:lnTo>
                    <a:pt x="557" y="584"/>
                  </a:lnTo>
                  <a:lnTo>
                    <a:pt x="560" y="584"/>
                  </a:lnTo>
                  <a:lnTo>
                    <a:pt x="562" y="584"/>
                  </a:lnTo>
                  <a:lnTo>
                    <a:pt x="564" y="584"/>
                  </a:lnTo>
                  <a:lnTo>
                    <a:pt x="567" y="584"/>
                  </a:lnTo>
                  <a:lnTo>
                    <a:pt x="569" y="584"/>
                  </a:lnTo>
                  <a:lnTo>
                    <a:pt x="572" y="584"/>
                  </a:lnTo>
                  <a:lnTo>
                    <a:pt x="574" y="584"/>
                  </a:lnTo>
                  <a:lnTo>
                    <a:pt x="577" y="584"/>
                  </a:lnTo>
                  <a:lnTo>
                    <a:pt x="579" y="584"/>
                  </a:lnTo>
                  <a:lnTo>
                    <a:pt x="581" y="584"/>
                  </a:lnTo>
                  <a:lnTo>
                    <a:pt x="584" y="584"/>
                  </a:lnTo>
                  <a:lnTo>
                    <a:pt x="586" y="584"/>
                  </a:lnTo>
                  <a:lnTo>
                    <a:pt x="589" y="584"/>
                  </a:lnTo>
                  <a:lnTo>
                    <a:pt x="591" y="584"/>
                  </a:lnTo>
                  <a:lnTo>
                    <a:pt x="593" y="584"/>
                  </a:lnTo>
                  <a:lnTo>
                    <a:pt x="596" y="584"/>
                  </a:lnTo>
                  <a:lnTo>
                    <a:pt x="598" y="584"/>
                  </a:lnTo>
                  <a:lnTo>
                    <a:pt x="601" y="584"/>
                  </a:lnTo>
                  <a:lnTo>
                    <a:pt x="603" y="584"/>
                  </a:lnTo>
                  <a:lnTo>
                    <a:pt x="606" y="584"/>
                  </a:lnTo>
                  <a:lnTo>
                    <a:pt x="608" y="584"/>
                  </a:lnTo>
                  <a:lnTo>
                    <a:pt x="610" y="584"/>
                  </a:lnTo>
                  <a:lnTo>
                    <a:pt x="613" y="584"/>
                  </a:lnTo>
                  <a:lnTo>
                    <a:pt x="615" y="584"/>
                  </a:lnTo>
                  <a:lnTo>
                    <a:pt x="618" y="584"/>
                  </a:lnTo>
                  <a:lnTo>
                    <a:pt x="620" y="584"/>
                  </a:lnTo>
                  <a:lnTo>
                    <a:pt x="622" y="584"/>
                  </a:lnTo>
                  <a:lnTo>
                    <a:pt x="625" y="584"/>
                  </a:lnTo>
                  <a:lnTo>
                    <a:pt x="627" y="584"/>
                  </a:lnTo>
                  <a:lnTo>
                    <a:pt x="630" y="584"/>
                  </a:lnTo>
                  <a:lnTo>
                    <a:pt x="632" y="584"/>
                  </a:lnTo>
                  <a:lnTo>
                    <a:pt x="634" y="584"/>
                  </a:lnTo>
                  <a:lnTo>
                    <a:pt x="637" y="584"/>
                  </a:lnTo>
                  <a:lnTo>
                    <a:pt x="639" y="584"/>
                  </a:lnTo>
                  <a:lnTo>
                    <a:pt x="642" y="584"/>
                  </a:lnTo>
                  <a:lnTo>
                    <a:pt x="644" y="584"/>
                  </a:lnTo>
                  <a:lnTo>
                    <a:pt x="647" y="584"/>
                  </a:lnTo>
                  <a:lnTo>
                    <a:pt x="649" y="584"/>
                  </a:lnTo>
                  <a:lnTo>
                    <a:pt x="651" y="584"/>
                  </a:lnTo>
                  <a:lnTo>
                    <a:pt x="654" y="584"/>
                  </a:lnTo>
                  <a:lnTo>
                    <a:pt x="656" y="584"/>
                  </a:lnTo>
                  <a:lnTo>
                    <a:pt x="659" y="584"/>
                  </a:lnTo>
                  <a:lnTo>
                    <a:pt x="661" y="584"/>
                  </a:lnTo>
                  <a:lnTo>
                    <a:pt x="663" y="584"/>
                  </a:lnTo>
                  <a:lnTo>
                    <a:pt x="666" y="584"/>
                  </a:lnTo>
                  <a:lnTo>
                    <a:pt x="668" y="584"/>
                  </a:lnTo>
                  <a:lnTo>
                    <a:pt x="671" y="584"/>
                  </a:lnTo>
                  <a:lnTo>
                    <a:pt x="673" y="584"/>
                  </a:lnTo>
                  <a:lnTo>
                    <a:pt x="675" y="584"/>
                  </a:lnTo>
                  <a:lnTo>
                    <a:pt x="678" y="584"/>
                  </a:lnTo>
                  <a:lnTo>
                    <a:pt x="680" y="584"/>
                  </a:lnTo>
                  <a:lnTo>
                    <a:pt x="683" y="584"/>
                  </a:lnTo>
                  <a:lnTo>
                    <a:pt x="685" y="584"/>
                  </a:lnTo>
                  <a:lnTo>
                    <a:pt x="688" y="584"/>
                  </a:lnTo>
                  <a:lnTo>
                    <a:pt x="690" y="584"/>
                  </a:lnTo>
                  <a:lnTo>
                    <a:pt x="692" y="584"/>
                  </a:lnTo>
                  <a:lnTo>
                    <a:pt x="695" y="584"/>
                  </a:lnTo>
                  <a:lnTo>
                    <a:pt x="697" y="584"/>
                  </a:lnTo>
                  <a:lnTo>
                    <a:pt x="700" y="584"/>
                  </a:lnTo>
                  <a:lnTo>
                    <a:pt x="702" y="584"/>
                  </a:lnTo>
                  <a:lnTo>
                    <a:pt x="704" y="584"/>
                  </a:lnTo>
                  <a:lnTo>
                    <a:pt x="707" y="584"/>
                  </a:lnTo>
                  <a:lnTo>
                    <a:pt x="709" y="584"/>
                  </a:lnTo>
                  <a:lnTo>
                    <a:pt x="712" y="584"/>
                  </a:lnTo>
                  <a:lnTo>
                    <a:pt x="714" y="584"/>
                  </a:lnTo>
                  <a:lnTo>
                    <a:pt x="717" y="584"/>
                  </a:lnTo>
                  <a:lnTo>
                    <a:pt x="719" y="584"/>
                  </a:lnTo>
                  <a:lnTo>
                    <a:pt x="721" y="584"/>
                  </a:lnTo>
                  <a:lnTo>
                    <a:pt x="724" y="584"/>
                  </a:lnTo>
                  <a:lnTo>
                    <a:pt x="726" y="584"/>
                  </a:lnTo>
                  <a:lnTo>
                    <a:pt x="729" y="584"/>
                  </a:lnTo>
                  <a:lnTo>
                    <a:pt x="731" y="584"/>
                  </a:lnTo>
                  <a:lnTo>
                    <a:pt x="733" y="584"/>
                  </a:lnTo>
                  <a:lnTo>
                    <a:pt x="736" y="584"/>
                  </a:lnTo>
                  <a:lnTo>
                    <a:pt x="738" y="584"/>
                  </a:lnTo>
                  <a:lnTo>
                    <a:pt x="741" y="584"/>
                  </a:lnTo>
                  <a:lnTo>
                    <a:pt x="743" y="584"/>
                  </a:lnTo>
                  <a:lnTo>
                    <a:pt x="745" y="584"/>
                  </a:lnTo>
                  <a:lnTo>
                    <a:pt x="748" y="584"/>
                  </a:lnTo>
                  <a:lnTo>
                    <a:pt x="750" y="584"/>
                  </a:lnTo>
                  <a:lnTo>
                    <a:pt x="753" y="584"/>
                  </a:lnTo>
                  <a:lnTo>
                    <a:pt x="755" y="584"/>
                  </a:lnTo>
                  <a:lnTo>
                    <a:pt x="758" y="584"/>
                  </a:lnTo>
                  <a:lnTo>
                    <a:pt x="760" y="584"/>
                  </a:lnTo>
                  <a:lnTo>
                    <a:pt x="762" y="584"/>
                  </a:lnTo>
                  <a:lnTo>
                    <a:pt x="765" y="584"/>
                  </a:lnTo>
                  <a:lnTo>
                    <a:pt x="767" y="584"/>
                  </a:lnTo>
                  <a:lnTo>
                    <a:pt x="770" y="584"/>
                  </a:lnTo>
                  <a:lnTo>
                    <a:pt x="772" y="584"/>
                  </a:lnTo>
                  <a:lnTo>
                    <a:pt x="774" y="584"/>
                  </a:lnTo>
                  <a:lnTo>
                    <a:pt x="777" y="584"/>
                  </a:lnTo>
                  <a:lnTo>
                    <a:pt x="779" y="584"/>
                  </a:lnTo>
                  <a:lnTo>
                    <a:pt x="782" y="584"/>
                  </a:lnTo>
                  <a:lnTo>
                    <a:pt x="784" y="584"/>
                  </a:lnTo>
                  <a:lnTo>
                    <a:pt x="786" y="584"/>
                  </a:lnTo>
                  <a:lnTo>
                    <a:pt x="789" y="584"/>
                  </a:lnTo>
                  <a:lnTo>
                    <a:pt x="791" y="584"/>
                  </a:lnTo>
                  <a:lnTo>
                    <a:pt x="794" y="584"/>
                  </a:lnTo>
                  <a:lnTo>
                    <a:pt x="796" y="584"/>
                  </a:lnTo>
                  <a:lnTo>
                    <a:pt x="799" y="584"/>
                  </a:lnTo>
                  <a:lnTo>
                    <a:pt x="801" y="584"/>
                  </a:lnTo>
                  <a:lnTo>
                    <a:pt x="803" y="584"/>
                  </a:lnTo>
                  <a:lnTo>
                    <a:pt x="806" y="584"/>
                  </a:lnTo>
                  <a:lnTo>
                    <a:pt x="808" y="584"/>
                  </a:lnTo>
                  <a:lnTo>
                    <a:pt x="811" y="584"/>
                  </a:lnTo>
                  <a:lnTo>
                    <a:pt x="813" y="584"/>
                  </a:lnTo>
                  <a:lnTo>
                    <a:pt x="815" y="584"/>
                  </a:lnTo>
                  <a:lnTo>
                    <a:pt x="818" y="584"/>
                  </a:lnTo>
                  <a:lnTo>
                    <a:pt x="820" y="584"/>
                  </a:lnTo>
                  <a:lnTo>
                    <a:pt x="823" y="584"/>
                  </a:lnTo>
                  <a:lnTo>
                    <a:pt x="825" y="584"/>
                  </a:lnTo>
                  <a:lnTo>
                    <a:pt x="827" y="584"/>
                  </a:lnTo>
                  <a:lnTo>
                    <a:pt x="830" y="584"/>
                  </a:lnTo>
                  <a:lnTo>
                    <a:pt x="832" y="584"/>
                  </a:lnTo>
                  <a:lnTo>
                    <a:pt x="835" y="584"/>
                  </a:lnTo>
                  <a:lnTo>
                    <a:pt x="837" y="584"/>
                  </a:lnTo>
                  <a:lnTo>
                    <a:pt x="840" y="584"/>
                  </a:lnTo>
                  <a:lnTo>
                    <a:pt x="842" y="584"/>
                  </a:lnTo>
                  <a:lnTo>
                    <a:pt x="844" y="584"/>
                  </a:lnTo>
                  <a:lnTo>
                    <a:pt x="847" y="584"/>
                  </a:lnTo>
                  <a:lnTo>
                    <a:pt x="849" y="584"/>
                  </a:lnTo>
                  <a:lnTo>
                    <a:pt x="852" y="584"/>
                  </a:lnTo>
                  <a:lnTo>
                    <a:pt x="854" y="584"/>
                  </a:lnTo>
                  <a:lnTo>
                    <a:pt x="856" y="584"/>
                  </a:lnTo>
                  <a:lnTo>
                    <a:pt x="859" y="584"/>
                  </a:lnTo>
                  <a:lnTo>
                    <a:pt x="861" y="584"/>
                  </a:lnTo>
                  <a:lnTo>
                    <a:pt x="864" y="584"/>
                  </a:lnTo>
                  <a:lnTo>
                    <a:pt x="866" y="584"/>
                  </a:lnTo>
                  <a:lnTo>
                    <a:pt x="869" y="584"/>
                  </a:lnTo>
                  <a:lnTo>
                    <a:pt x="871" y="584"/>
                  </a:lnTo>
                  <a:lnTo>
                    <a:pt x="873" y="584"/>
                  </a:lnTo>
                  <a:lnTo>
                    <a:pt x="876" y="584"/>
                  </a:lnTo>
                  <a:lnTo>
                    <a:pt x="878" y="584"/>
                  </a:lnTo>
                  <a:lnTo>
                    <a:pt x="881" y="584"/>
                  </a:lnTo>
                  <a:lnTo>
                    <a:pt x="883" y="584"/>
                  </a:lnTo>
                  <a:lnTo>
                    <a:pt x="885" y="584"/>
                  </a:lnTo>
                  <a:lnTo>
                    <a:pt x="888" y="584"/>
                  </a:lnTo>
                  <a:lnTo>
                    <a:pt x="890" y="584"/>
                  </a:lnTo>
                  <a:lnTo>
                    <a:pt x="893" y="584"/>
                  </a:lnTo>
                  <a:lnTo>
                    <a:pt x="895" y="584"/>
                  </a:lnTo>
                  <a:lnTo>
                    <a:pt x="897" y="584"/>
                  </a:lnTo>
                  <a:lnTo>
                    <a:pt x="900" y="584"/>
                  </a:lnTo>
                  <a:lnTo>
                    <a:pt x="902" y="584"/>
                  </a:lnTo>
                  <a:lnTo>
                    <a:pt x="905" y="584"/>
                  </a:lnTo>
                  <a:lnTo>
                    <a:pt x="907" y="584"/>
                  </a:lnTo>
                  <a:lnTo>
                    <a:pt x="910" y="584"/>
                  </a:lnTo>
                  <a:lnTo>
                    <a:pt x="912" y="584"/>
                  </a:lnTo>
                  <a:lnTo>
                    <a:pt x="914" y="584"/>
                  </a:lnTo>
                  <a:lnTo>
                    <a:pt x="917" y="584"/>
                  </a:lnTo>
                  <a:lnTo>
                    <a:pt x="919" y="584"/>
                  </a:lnTo>
                  <a:lnTo>
                    <a:pt x="922" y="584"/>
                  </a:lnTo>
                  <a:lnTo>
                    <a:pt x="924" y="584"/>
                  </a:lnTo>
                  <a:lnTo>
                    <a:pt x="926" y="584"/>
                  </a:lnTo>
                  <a:lnTo>
                    <a:pt x="929" y="584"/>
                  </a:lnTo>
                  <a:lnTo>
                    <a:pt x="931" y="584"/>
                  </a:lnTo>
                  <a:lnTo>
                    <a:pt x="934" y="584"/>
                  </a:lnTo>
                  <a:lnTo>
                    <a:pt x="936" y="584"/>
                  </a:lnTo>
                  <a:lnTo>
                    <a:pt x="938" y="584"/>
                  </a:lnTo>
                  <a:lnTo>
                    <a:pt x="941" y="584"/>
                  </a:lnTo>
                  <a:lnTo>
                    <a:pt x="943" y="584"/>
                  </a:lnTo>
                  <a:lnTo>
                    <a:pt x="946" y="584"/>
                  </a:lnTo>
                  <a:lnTo>
                    <a:pt x="948" y="584"/>
                  </a:lnTo>
                  <a:lnTo>
                    <a:pt x="951" y="584"/>
                  </a:lnTo>
                  <a:lnTo>
                    <a:pt x="953" y="584"/>
                  </a:lnTo>
                  <a:lnTo>
                    <a:pt x="955" y="584"/>
                  </a:lnTo>
                  <a:lnTo>
                    <a:pt x="958" y="584"/>
                  </a:lnTo>
                  <a:lnTo>
                    <a:pt x="960" y="584"/>
                  </a:lnTo>
                  <a:lnTo>
                    <a:pt x="963" y="584"/>
                  </a:lnTo>
                  <a:lnTo>
                    <a:pt x="965" y="584"/>
                  </a:lnTo>
                  <a:lnTo>
                    <a:pt x="967" y="584"/>
                  </a:lnTo>
                  <a:lnTo>
                    <a:pt x="970" y="584"/>
                  </a:lnTo>
                  <a:lnTo>
                    <a:pt x="972" y="584"/>
                  </a:lnTo>
                  <a:lnTo>
                    <a:pt x="975" y="584"/>
                  </a:lnTo>
                  <a:lnTo>
                    <a:pt x="977" y="584"/>
                  </a:lnTo>
                  <a:lnTo>
                    <a:pt x="979" y="584"/>
                  </a:lnTo>
                  <a:lnTo>
                    <a:pt x="982" y="584"/>
                  </a:lnTo>
                  <a:lnTo>
                    <a:pt x="984" y="584"/>
                  </a:lnTo>
                  <a:lnTo>
                    <a:pt x="987" y="584"/>
                  </a:lnTo>
                  <a:lnTo>
                    <a:pt x="989" y="584"/>
                  </a:lnTo>
                  <a:lnTo>
                    <a:pt x="992" y="584"/>
                  </a:lnTo>
                  <a:lnTo>
                    <a:pt x="994" y="584"/>
                  </a:lnTo>
                  <a:lnTo>
                    <a:pt x="996" y="584"/>
                  </a:lnTo>
                  <a:lnTo>
                    <a:pt x="999" y="584"/>
                  </a:lnTo>
                  <a:lnTo>
                    <a:pt x="1001" y="584"/>
                  </a:lnTo>
                  <a:lnTo>
                    <a:pt x="1004" y="584"/>
                  </a:lnTo>
                  <a:lnTo>
                    <a:pt x="1006" y="584"/>
                  </a:lnTo>
                  <a:lnTo>
                    <a:pt x="1008" y="584"/>
                  </a:lnTo>
                  <a:lnTo>
                    <a:pt x="1011" y="584"/>
                  </a:lnTo>
                  <a:lnTo>
                    <a:pt x="1013" y="584"/>
                  </a:lnTo>
                  <a:lnTo>
                    <a:pt x="1016" y="584"/>
                  </a:lnTo>
                  <a:lnTo>
                    <a:pt x="1018" y="584"/>
                  </a:lnTo>
                  <a:lnTo>
                    <a:pt x="1021" y="584"/>
                  </a:lnTo>
                  <a:lnTo>
                    <a:pt x="1023" y="584"/>
                  </a:lnTo>
                  <a:lnTo>
                    <a:pt x="1025" y="584"/>
                  </a:lnTo>
                  <a:lnTo>
                    <a:pt x="1028" y="584"/>
                  </a:lnTo>
                  <a:lnTo>
                    <a:pt x="1030" y="584"/>
                  </a:lnTo>
                  <a:lnTo>
                    <a:pt x="1033" y="584"/>
                  </a:lnTo>
                  <a:lnTo>
                    <a:pt x="1035" y="584"/>
                  </a:lnTo>
                  <a:lnTo>
                    <a:pt x="1037" y="584"/>
                  </a:lnTo>
                  <a:lnTo>
                    <a:pt x="1040" y="584"/>
                  </a:lnTo>
                  <a:lnTo>
                    <a:pt x="1042" y="584"/>
                  </a:lnTo>
                  <a:lnTo>
                    <a:pt x="1045" y="584"/>
                  </a:lnTo>
                  <a:lnTo>
                    <a:pt x="1047" y="584"/>
                  </a:lnTo>
                  <a:lnTo>
                    <a:pt x="1049" y="584"/>
                  </a:lnTo>
                  <a:lnTo>
                    <a:pt x="1052" y="584"/>
                  </a:lnTo>
                  <a:lnTo>
                    <a:pt x="1054" y="584"/>
                  </a:lnTo>
                  <a:lnTo>
                    <a:pt x="1057" y="584"/>
                  </a:lnTo>
                  <a:lnTo>
                    <a:pt x="1059" y="584"/>
                  </a:lnTo>
                  <a:lnTo>
                    <a:pt x="1062" y="584"/>
                  </a:lnTo>
                  <a:lnTo>
                    <a:pt x="1064" y="584"/>
                  </a:lnTo>
                  <a:lnTo>
                    <a:pt x="1066" y="584"/>
                  </a:lnTo>
                  <a:lnTo>
                    <a:pt x="1069" y="584"/>
                  </a:lnTo>
                  <a:lnTo>
                    <a:pt x="1071" y="584"/>
                  </a:lnTo>
                  <a:lnTo>
                    <a:pt x="1074" y="584"/>
                  </a:lnTo>
                  <a:lnTo>
                    <a:pt x="1076" y="584"/>
                  </a:lnTo>
                  <a:lnTo>
                    <a:pt x="1078" y="584"/>
                  </a:lnTo>
                  <a:lnTo>
                    <a:pt x="1081" y="584"/>
                  </a:lnTo>
                  <a:lnTo>
                    <a:pt x="1083" y="584"/>
                  </a:lnTo>
                  <a:lnTo>
                    <a:pt x="1086" y="584"/>
                  </a:lnTo>
                  <a:lnTo>
                    <a:pt x="1088" y="584"/>
                  </a:lnTo>
                  <a:lnTo>
                    <a:pt x="1090" y="584"/>
                  </a:lnTo>
                  <a:lnTo>
                    <a:pt x="1093" y="584"/>
                  </a:lnTo>
                  <a:lnTo>
                    <a:pt x="1095" y="584"/>
                  </a:lnTo>
                  <a:lnTo>
                    <a:pt x="1098" y="584"/>
                  </a:lnTo>
                  <a:lnTo>
                    <a:pt x="1100" y="584"/>
                  </a:lnTo>
                  <a:lnTo>
                    <a:pt x="1103" y="584"/>
                  </a:lnTo>
                  <a:lnTo>
                    <a:pt x="1105" y="584"/>
                  </a:lnTo>
                  <a:lnTo>
                    <a:pt x="1107" y="584"/>
                  </a:lnTo>
                  <a:lnTo>
                    <a:pt x="1110" y="584"/>
                  </a:lnTo>
                  <a:lnTo>
                    <a:pt x="1112" y="584"/>
                  </a:lnTo>
                  <a:lnTo>
                    <a:pt x="1115" y="584"/>
                  </a:lnTo>
                  <a:lnTo>
                    <a:pt x="1117" y="584"/>
                  </a:lnTo>
                  <a:lnTo>
                    <a:pt x="1119" y="584"/>
                  </a:lnTo>
                  <a:lnTo>
                    <a:pt x="1122" y="584"/>
                  </a:lnTo>
                  <a:lnTo>
                    <a:pt x="1124" y="584"/>
                  </a:lnTo>
                  <a:lnTo>
                    <a:pt x="1127" y="584"/>
                  </a:lnTo>
                  <a:lnTo>
                    <a:pt x="1129" y="584"/>
                  </a:lnTo>
                  <a:lnTo>
                    <a:pt x="1131" y="584"/>
                  </a:lnTo>
                  <a:lnTo>
                    <a:pt x="1134" y="584"/>
                  </a:lnTo>
                  <a:lnTo>
                    <a:pt x="1136" y="584"/>
                  </a:lnTo>
                  <a:lnTo>
                    <a:pt x="1139" y="584"/>
                  </a:lnTo>
                  <a:lnTo>
                    <a:pt x="1141" y="584"/>
                  </a:lnTo>
                  <a:lnTo>
                    <a:pt x="1144" y="584"/>
                  </a:lnTo>
                  <a:lnTo>
                    <a:pt x="1146" y="584"/>
                  </a:lnTo>
                  <a:lnTo>
                    <a:pt x="1148" y="584"/>
                  </a:lnTo>
                  <a:lnTo>
                    <a:pt x="1151" y="584"/>
                  </a:lnTo>
                  <a:lnTo>
                    <a:pt x="1153" y="584"/>
                  </a:lnTo>
                  <a:lnTo>
                    <a:pt x="1156" y="584"/>
                  </a:lnTo>
                  <a:lnTo>
                    <a:pt x="1158" y="584"/>
                  </a:lnTo>
                  <a:lnTo>
                    <a:pt x="1160" y="584"/>
                  </a:lnTo>
                  <a:lnTo>
                    <a:pt x="1163" y="584"/>
                  </a:lnTo>
                  <a:lnTo>
                    <a:pt x="1165" y="584"/>
                  </a:lnTo>
                  <a:lnTo>
                    <a:pt x="1168" y="584"/>
                  </a:lnTo>
                  <a:lnTo>
                    <a:pt x="1170" y="584"/>
                  </a:lnTo>
                  <a:lnTo>
                    <a:pt x="1173" y="584"/>
                  </a:lnTo>
                  <a:lnTo>
                    <a:pt x="1175" y="584"/>
                  </a:lnTo>
                  <a:lnTo>
                    <a:pt x="1177" y="584"/>
                  </a:lnTo>
                  <a:lnTo>
                    <a:pt x="1180" y="584"/>
                  </a:lnTo>
                  <a:lnTo>
                    <a:pt x="1182" y="584"/>
                  </a:lnTo>
                  <a:lnTo>
                    <a:pt x="1185" y="584"/>
                  </a:lnTo>
                  <a:lnTo>
                    <a:pt x="1187" y="584"/>
                  </a:lnTo>
                  <a:lnTo>
                    <a:pt x="1189" y="584"/>
                  </a:lnTo>
                  <a:lnTo>
                    <a:pt x="1192" y="584"/>
                  </a:lnTo>
                  <a:lnTo>
                    <a:pt x="1194" y="584"/>
                  </a:lnTo>
                  <a:lnTo>
                    <a:pt x="1197" y="584"/>
                  </a:lnTo>
                  <a:lnTo>
                    <a:pt x="1199" y="584"/>
                  </a:lnTo>
                  <a:lnTo>
                    <a:pt x="1201" y="584"/>
                  </a:lnTo>
                  <a:lnTo>
                    <a:pt x="1204" y="584"/>
                  </a:lnTo>
                  <a:lnTo>
                    <a:pt x="1206" y="584"/>
                  </a:lnTo>
                  <a:lnTo>
                    <a:pt x="1209" y="584"/>
                  </a:lnTo>
                  <a:lnTo>
                    <a:pt x="1211" y="584"/>
                  </a:lnTo>
                  <a:lnTo>
                    <a:pt x="1214" y="584"/>
                  </a:lnTo>
                  <a:lnTo>
                    <a:pt x="1216" y="584"/>
                  </a:lnTo>
                  <a:lnTo>
                    <a:pt x="1218" y="584"/>
                  </a:lnTo>
                  <a:lnTo>
                    <a:pt x="1221" y="584"/>
                  </a:lnTo>
                  <a:lnTo>
                    <a:pt x="1223" y="584"/>
                  </a:lnTo>
                  <a:lnTo>
                    <a:pt x="1226" y="584"/>
                  </a:lnTo>
                  <a:lnTo>
                    <a:pt x="1228" y="584"/>
                  </a:lnTo>
                  <a:lnTo>
                    <a:pt x="1230" y="584"/>
                  </a:lnTo>
                  <a:lnTo>
                    <a:pt x="1233" y="584"/>
                  </a:lnTo>
                  <a:lnTo>
                    <a:pt x="1235" y="584"/>
                  </a:lnTo>
                  <a:lnTo>
                    <a:pt x="1238" y="584"/>
                  </a:lnTo>
                  <a:lnTo>
                    <a:pt x="1240" y="584"/>
                  </a:lnTo>
                  <a:lnTo>
                    <a:pt x="1242" y="584"/>
                  </a:lnTo>
                  <a:lnTo>
                    <a:pt x="1245" y="584"/>
                  </a:lnTo>
                  <a:lnTo>
                    <a:pt x="1247" y="584"/>
                  </a:lnTo>
                  <a:lnTo>
                    <a:pt x="1250" y="584"/>
                  </a:lnTo>
                  <a:lnTo>
                    <a:pt x="1252" y="584"/>
                  </a:lnTo>
                  <a:lnTo>
                    <a:pt x="1255" y="584"/>
                  </a:lnTo>
                  <a:lnTo>
                    <a:pt x="1257" y="584"/>
                  </a:lnTo>
                  <a:lnTo>
                    <a:pt x="1259" y="584"/>
                  </a:lnTo>
                  <a:lnTo>
                    <a:pt x="1262" y="584"/>
                  </a:lnTo>
                  <a:lnTo>
                    <a:pt x="1264" y="584"/>
                  </a:lnTo>
                  <a:lnTo>
                    <a:pt x="1267" y="584"/>
                  </a:lnTo>
                  <a:lnTo>
                    <a:pt x="1269" y="584"/>
                  </a:lnTo>
                  <a:lnTo>
                    <a:pt x="1271" y="584"/>
                  </a:lnTo>
                  <a:lnTo>
                    <a:pt x="1274" y="584"/>
                  </a:lnTo>
                  <a:lnTo>
                    <a:pt x="1276" y="584"/>
                  </a:lnTo>
                  <a:lnTo>
                    <a:pt x="1279" y="584"/>
                  </a:lnTo>
                  <a:lnTo>
                    <a:pt x="1281" y="584"/>
                  </a:lnTo>
                  <a:lnTo>
                    <a:pt x="1284" y="584"/>
                  </a:lnTo>
                  <a:lnTo>
                    <a:pt x="1286" y="584"/>
                  </a:lnTo>
                  <a:lnTo>
                    <a:pt x="1288" y="584"/>
                  </a:lnTo>
                  <a:lnTo>
                    <a:pt x="1291" y="584"/>
                  </a:lnTo>
                  <a:lnTo>
                    <a:pt x="1293" y="584"/>
                  </a:lnTo>
                  <a:lnTo>
                    <a:pt x="1296" y="584"/>
                  </a:lnTo>
                  <a:lnTo>
                    <a:pt x="1298" y="584"/>
                  </a:lnTo>
                  <a:lnTo>
                    <a:pt x="1300" y="584"/>
                  </a:lnTo>
                  <a:lnTo>
                    <a:pt x="1303" y="584"/>
                  </a:lnTo>
                  <a:lnTo>
                    <a:pt x="1305" y="584"/>
                  </a:lnTo>
                  <a:lnTo>
                    <a:pt x="1308" y="584"/>
                  </a:lnTo>
                  <a:lnTo>
                    <a:pt x="1310" y="584"/>
                  </a:lnTo>
                  <a:lnTo>
                    <a:pt x="1312" y="584"/>
                  </a:lnTo>
                  <a:lnTo>
                    <a:pt x="1315" y="584"/>
                  </a:lnTo>
                  <a:lnTo>
                    <a:pt x="1317" y="584"/>
                  </a:lnTo>
                  <a:lnTo>
                    <a:pt x="1320" y="584"/>
                  </a:lnTo>
                  <a:lnTo>
                    <a:pt x="1322" y="584"/>
                  </a:lnTo>
                  <a:lnTo>
                    <a:pt x="1325" y="584"/>
                  </a:lnTo>
                  <a:lnTo>
                    <a:pt x="1327" y="584"/>
                  </a:lnTo>
                  <a:lnTo>
                    <a:pt x="1329" y="584"/>
                  </a:lnTo>
                  <a:lnTo>
                    <a:pt x="1332" y="584"/>
                  </a:lnTo>
                  <a:lnTo>
                    <a:pt x="1334" y="584"/>
                  </a:lnTo>
                  <a:lnTo>
                    <a:pt x="1337" y="584"/>
                  </a:lnTo>
                  <a:lnTo>
                    <a:pt x="1339" y="584"/>
                  </a:lnTo>
                  <a:lnTo>
                    <a:pt x="1341" y="584"/>
                  </a:lnTo>
                  <a:lnTo>
                    <a:pt x="1344" y="584"/>
                  </a:lnTo>
                  <a:lnTo>
                    <a:pt x="1346" y="584"/>
                  </a:lnTo>
                  <a:lnTo>
                    <a:pt x="1349" y="584"/>
                  </a:lnTo>
                  <a:lnTo>
                    <a:pt x="1351" y="584"/>
                  </a:lnTo>
                  <a:lnTo>
                    <a:pt x="1353" y="584"/>
                  </a:lnTo>
                  <a:lnTo>
                    <a:pt x="1356" y="584"/>
                  </a:lnTo>
                  <a:lnTo>
                    <a:pt x="1358" y="584"/>
                  </a:lnTo>
                  <a:lnTo>
                    <a:pt x="1361" y="584"/>
                  </a:lnTo>
                  <a:lnTo>
                    <a:pt x="1363" y="584"/>
                  </a:lnTo>
                  <a:lnTo>
                    <a:pt x="1366" y="584"/>
                  </a:lnTo>
                  <a:lnTo>
                    <a:pt x="1368" y="584"/>
                  </a:lnTo>
                  <a:lnTo>
                    <a:pt x="1370" y="584"/>
                  </a:lnTo>
                  <a:lnTo>
                    <a:pt x="1373" y="584"/>
                  </a:lnTo>
                  <a:lnTo>
                    <a:pt x="1375" y="584"/>
                  </a:lnTo>
                  <a:lnTo>
                    <a:pt x="1378" y="584"/>
                  </a:lnTo>
                  <a:lnTo>
                    <a:pt x="1380" y="584"/>
                  </a:lnTo>
                  <a:lnTo>
                    <a:pt x="1382" y="584"/>
                  </a:lnTo>
                  <a:lnTo>
                    <a:pt x="1385" y="584"/>
                  </a:lnTo>
                  <a:lnTo>
                    <a:pt x="1387" y="584"/>
                  </a:lnTo>
                  <a:lnTo>
                    <a:pt x="1390" y="584"/>
                  </a:lnTo>
                  <a:lnTo>
                    <a:pt x="1392" y="584"/>
                  </a:lnTo>
                  <a:lnTo>
                    <a:pt x="1394" y="584"/>
                  </a:lnTo>
                  <a:lnTo>
                    <a:pt x="1397" y="584"/>
                  </a:lnTo>
                  <a:lnTo>
                    <a:pt x="1399" y="584"/>
                  </a:lnTo>
                  <a:lnTo>
                    <a:pt x="1402" y="584"/>
                  </a:lnTo>
                  <a:lnTo>
                    <a:pt x="1404" y="584"/>
                  </a:lnTo>
                  <a:lnTo>
                    <a:pt x="1407" y="584"/>
                  </a:lnTo>
                  <a:lnTo>
                    <a:pt x="1409" y="584"/>
                  </a:lnTo>
                  <a:lnTo>
                    <a:pt x="1411" y="584"/>
                  </a:lnTo>
                  <a:lnTo>
                    <a:pt x="1414" y="584"/>
                  </a:lnTo>
                  <a:lnTo>
                    <a:pt x="1416" y="584"/>
                  </a:lnTo>
                  <a:lnTo>
                    <a:pt x="1419" y="584"/>
                  </a:lnTo>
                  <a:lnTo>
                    <a:pt x="1421" y="584"/>
                  </a:lnTo>
                  <a:lnTo>
                    <a:pt x="1423" y="584"/>
                  </a:lnTo>
                  <a:lnTo>
                    <a:pt x="1426" y="584"/>
                  </a:lnTo>
                  <a:lnTo>
                    <a:pt x="1428" y="584"/>
                  </a:lnTo>
                  <a:lnTo>
                    <a:pt x="1431" y="584"/>
                  </a:lnTo>
                  <a:lnTo>
                    <a:pt x="1433" y="584"/>
                  </a:lnTo>
                  <a:lnTo>
                    <a:pt x="1436" y="584"/>
                  </a:lnTo>
                  <a:lnTo>
                    <a:pt x="1438" y="584"/>
                  </a:lnTo>
                  <a:lnTo>
                    <a:pt x="1440" y="584"/>
                  </a:lnTo>
                  <a:lnTo>
                    <a:pt x="1443" y="584"/>
                  </a:lnTo>
                  <a:lnTo>
                    <a:pt x="1445" y="584"/>
                  </a:lnTo>
                  <a:lnTo>
                    <a:pt x="1448" y="584"/>
                  </a:lnTo>
                  <a:lnTo>
                    <a:pt x="1450" y="584"/>
                  </a:lnTo>
                  <a:lnTo>
                    <a:pt x="1452" y="584"/>
                  </a:lnTo>
                  <a:lnTo>
                    <a:pt x="1455" y="584"/>
                  </a:lnTo>
                  <a:lnTo>
                    <a:pt x="1457" y="584"/>
                  </a:lnTo>
                  <a:lnTo>
                    <a:pt x="1460" y="584"/>
                  </a:lnTo>
                  <a:lnTo>
                    <a:pt x="1462" y="584"/>
                  </a:lnTo>
                  <a:lnTo>
                    <a:pt x="1464" y="584"/>
                  </a:lnTo>
                  <a:lnTo>
                    <a:pt x="1467" y="584"/>
                  </a:lnTo>
                  <a:lnTo>
                    <a:pt x="1469" y="584"/>
                  </a:lnTo>
                  <a:lnTo>
                    <a:pt x="1472" y="584"/>
                  </a:lnTo>
                  <a:lnTo>
                    <a:pt x="1474" y="584"/>
                  </a:lnTo>
                  <a:lnTo>
                    <a:pt x="1477" y="584"/>
                  </a:lnTo>
                  <a:lnTo>
                    <a:pt x="1479" y="584"/>
                  </a:lnTo>
                  <a:lnTo>
                    <a:pt x="1481" y="584"/>
                  </a:lnTo>
                  <a:lnTo>
                    <a:pt x="1484" y="584"/>
                  </a:lnTo>
                  <a:lnTo>
                    <a:pt x="1486" y="584"/>
                  </a:lnTo>
                  <a:lnTo>
                    <a:pt x="1489" y="584"/>
                  </a:lnTo>
                  <a:lnTo>
                    <a:pt x="1491" y="584"/>
                  </a:lnTo>
                  <a:lnTo>
                    <a:pt x="1493" y="584"/>
                  </a:lnTo>
                  <a:lnTo>
                    <a:pt x="1496" y="584"/>
                  </a:lnTo>
                  <a:lnTo>
                    <a:pt x="1498" y="584"/>
                  </a:lnTo>
                  <a:lnTo>
                    <a:pt x="1501" y="584"/>
                  </a:lnTo>
                  <a:lnTo>
                    <a:pt x="1503" y="584"/>
                  </a:lnTo>
                  <a:lnTo>
                    <a:pt x="1505" y="584"/>
                  </a:lnTo>
                  <a:lnTo>
                    <a:pt x="1508" y="584"/>
                  </a:lnTo>
                  <a:lnTo>
                    <a:pt x="1510" y="584"/>
                  </a:lnTo>
                  <a:lnTo>
                    <a:pt x="1513" y="584"/>
                  </a:lnTo>
                  <a:lnTo>
                    <a:pt x="1515" y="584"/>
                  </a:lnTo>
                  <a:lnTo>
                    <a:pt x="1518" y="584"/>
                  </a:lnTo>
                  <a:lnTo>
                    <a:pt x="1520" y="584"/>
                  </a:lnTo>
                  <a:lnTo>
                    <a:pt x="1522" y="584"/>
                  </a:lnTo>
                  <a:lnTo>
                    <a:pt x="1525" y="584"/>
                  </a:lnTo>
                  <a:lnTo>
                    <a:pt x="1527" y="584"/>
                  </a:lnTo>
                  <a:lnTo>
                    <a:pt x="1530" y="584"/>
                  </a:lnTo>
                  <a:lnTo>
                    <a:pt x="1532" y="584"/>
                  </a:lnTo>
                  <a:lnTo>
                    <a:pt x="1534" y="584"/>
                  </a:lnTo>
                  <a:lnTo>
                    <a:pt x="1537" y="584"/>
                  </a:lnTo>
                  <a:lnTo>
                    <a:pt x="1539" y="584"/>
                  </a:lnTo>
                  <a:lnTo>
                    <a:pt x="1542" y="584"/>
                  </a:lnTo>
                  <a:lnTo>
                    <a:pt x="1544" y="584"/>
                  </a:lnTo>
                  <a:lnTo>
                    <a:pt x="1546" y="584"/>
                  </a:lnTo>
                  <a:lnTo>
                    <a:pt x="1549" y="584"/>
                  </a:lnTo>
                  <a:lnTo>
                    <a:pt x="1551" y="584"/>
                  </a:lnTo>
                  <a:lnTo>
                    <a:pt x="1554" y="584"/>
                  </a:lnTo>
                  <a:lnTo>
                    <a:pt x="1556" y="584"/>
                  </a:lnTo>
                  <a:lnTo>
                    <a:pt x="1559" y="584"/>
                  </a:lnTo>
                  <a:lnTo>
                    <a:pt x="1561" y="584"/>
                  </a:lnTo>
                  <a:lnTo>
                    <a:pt x="1563" y="584"/>
                  </a:lnTo>
                  <a:lnTo>
                    <a:pt x="1566" y="584"/>
                  </a:lnTo>
                  <a:lnTo>
                    <a:pt x="1568" y="584"/>
                  </a:lnTo>
                  <a:lnTo>
                    <a:pt x="1571" y="584"/>
                  </a:lnTo>
                  <a:lnTo>
                    <a:pt x="1573" y="584"/>
                  </a:lnTo>
                  <a:lnTo>
                    <a:pt x="1575" y="584"/>
                  </a:lnTo>
                  <a:lnTo>
                    <a:pt x="1578" y="584"/>
                  </a:lnTo>
                  <a:lnTo>
                    <a:pt x="1580" y="584"/>
                  </a:lnTo>
                  <a:lnTo>
                    <a:pt x="1583" y="584"/>
                  </a:lnTo>
                  <a:lnTo>
                    <a:pt x="1585" y="584"/>
                  </a:lnTo>
                  <a:lnTo>
                    <a:pt x="1588" y="584"/>
                  </a:lnTo>
                  <a:lnTo>
                    <a:pt x="1590" y="584"/>
                  </a:lnTo>
                  <a:lnTo>
                    <a:pt x="1592" y="584"/>
                  </a:lnTo>
                  <a:lnTo>
                    <a:pt x="1595" y="584"/>
                  </a:lnTo>
                  <a:lnTo>
                    <a:pt x="1597" y="584"/>
                  </a:lnTo>
                  <a:lnTo>
                    <a:pt x="1600" y="584"/>
                  </a:lnTo>
                  <a:lnTo>
                    <a:pt x="1602" y="584"/>
                  </a:lnTo>
                  <a:lnTo>
                    <a:pt x="1604" y="584"/>
                  </a:lnTo>
                  <a:lnTo>
                    <a:pt x="1607" y="584"/>
                  </a:lnTo>
                  <a:lnTo>
                    <a:pt x="1609" y="584"/>
                  </a:lnTo>
                  <a:lnTo>
                    <a:pt x="1612" y="584"/>
                  </a:lnTo>
                  <a:lnTo>
                    <a:pt x="1614" y="584"/>
                  </a:lnTo>
                  <a:lnTo>
                    <a:pt x="1616" y="584"/>
                  </a:lnTo>
                  <a:lnTo>
                    <a:pt x="1619" y="584"/>
                  </a:lnTo>
                  <a:lnTo>
                    <a:pt x="1621" y="584"/>
                  </a:lnTo>
                  <a:lnTo>
                    <a:pt x="1624" y="584"/>
                  </a:lnTo>
                  <a:lnTo>
                    <a:pt x="1626" y="584"/>
                  </a:lnTo>
                  <a:lnTo>
                    <a:pt x="1629" y="584"/>
                  </a:lnTo>
                  <a:lnTo>
                    <a:pt x="1631" y="584"/>
                  </a:lnTo>
                  <a:lnTo>
                    <a:pt x="1633" y="584"/>
                  </a:lnTo>
                  <a:lnTo>
                    <a:pt x="1636" y="584"/>
                  </a:lnTo>
                  <a:lnTo>
                    <a:pt x="1638" y="584"/>
                  </a:lnTo>
                  <a:lnTo>
                    <a:pt x="1641" y="584"/>
                  </a:lnTo>
                  <a:lnTo>
                    <a:pt x="1643" y="584"/>
                  </a:lnTo>
                  <a:lnTo>
                    <a:pt x="1645" y="584"/>
                  </a:lnTo>
                  <a:lnTo>
                    <a:pt x="1648" y="584"/>
                  </a:lnTo>
                  <a:lnTo>
                    <a:pt x="1650" y="584"/>
                  </a:lnTo>
                  <a:lnTo>
                    <a:pt x="1653" y="584"/>
                  </a:lnTo>
                  <a:lnTo>
                    <a:pt x="1655" y="584"/>
                  </a:lnTo>
                  <a:lnTo>
                    <a:pt x="1657" y="584"/>
                  </a:lnTo>
                  <a:lnTo>
                    <a:pt x="1660" y="584"/>
                  </a:lnTo>
                  <a:lnTo>
                    <a:pt x="1662" y="584"/>
                  </a:lnTo>
                  <a:lnTo>
                    <a:pt x="1665" y="584"/>
                  </a:lnTo>
                  <a:lnTo>
                    <a:pt x="1667" y="584"/>
                  </a:lnTo>
                  <a:lnTo>
                    <a:pt x="1670" y="584"/>
                  </a:lnTo>
                  <a:lnTo>
                    <a:pt x="1672" y="584"/>
                  </a:lnTo>
                  <a:lnTo>
                    <a:pt x="1674" y="584"/>
                  </a:lnTo>
                  <a:lnTo>
                    <a:pt x="1677" y="584"/>
                  </a:lnTo>
                  <a:lnTo>
                    <a:pt x="1679" y="584"/>
                  </a:lnTo>
                  <a:lnTo>
                    <a:pt x="1682" y="584"/>
                  </a:lnTo>
                  <a:lnTo>
                    <a:pt x="1684" y="584"/>
                  </a:lnTo>
                  <a:lnTo>
                    <a:pt x="1686" y="584"/>
                  </a:lnTo>
                  <a:lnTo>
                    <a:pt x="1689" y="584"/>
                  </a:lnTo>
                  <a:lnTo>
                    <a:pt x="1691" y="584"/>
                  </a:lnTo>
                  <a:lnTo>
                    <a:pt x="1694" y="584"/>
                  </a:lnTo>
                  <a:lnTo>
                    <a:pt x="1696" y="584"/>
                  </a:lnTo>
                  <a:lnTo>
                    <a:pt x="1698" y="584"/>
                  </a:lnTo>
                  <a:lnTo>
                    <a:pt x="1701" y="584"/>
                  </a:lnTo>
                  <a:lnTo>
                    <a:pt x="1703" y="584"/>
                  </a:lnTo>
                  <a:lnTo>
                    <a:pt x="1706" y="584"/>
                  </a:lnTo>
                  <a:lnTo>
                    <a:pt x="1708" y="584"/>
                  </a:lnTo>
                  <a:lnTo>
                    <a:pt x="1711" y="584"/>
                  </a:lnTo>
                  <a:lnTo>
                    <a:pt x="1713" y="584"/>
                  </a:lnTo>
                  <a:lnTo>
                    <a:pt x="1715" y="584"/>
                  </a:lnTo>
                  <a:lnTo>
                    <a:pt x="1718" y="584"/>
                  </a:lnTo>
                  <a:lnTo>
                    <a:pt x="1720" y="584"/>
                  </a:lnTo>
                  <a:lnTo>
                    <a:pt x="1723" y="584"/>
                  </a:lnTo>
                  <a:lnTo>
                    <a:pt x="1725" y="584"/>
                  </a:lnTo>
                  <a:lnTo>
                    <a:pt x="1727" y="584"/>
                  </a:lnTo>
                  <a:lnTo>
                    <a:pt x="1730" y="584"/>
                  </a:lnTo>
                  <a:lnTo>
                    <a:pt x="1732" y="584"/>
                  </a:lnTo>
                  <a:lnTo>
                    <a:pt x="1735" y="584"/>
                  </a:lnTo>
                  <a:lnTo>
                    <a:pt x="1737" y="584"/>
                  </a:lnTo>
                  <a:lnTo>
                    <a:pt x="1740" y="584"/>
                  </a:lnTo>
                  <a:lnTo>
                    <a:pt x="1742" y="584"/>
                  </a:lnTo>
                  <a:lnTo>
                    <a:pt x="1744" y="584"/>
                  </a:lnTo>
                  <a:lnTo>
                    <a:pt x="1747" y="584"/>
                  </a:lnTo>
                  <a:lnTo>
                    <a:pt x="1749" y="584"/>
                  </a:lnTo>
                  <a:lnTo>
                    <a:pt x="1752" y="584"/>
                  </a:lnTo>
                  <a:lnTo>
                    <a:pt x="1754" y="584"/>
                  </a:lnTo>
                  <a:lnTo>
                    <a:pt x="1756" y="584"/>
                  </a:lnTo>
                  <a:lnTo>
                    <a:pt x="1759" y="584"/>
                  </a:lnTo>
                  <a:lnTo>
                    <a:pt x="1761" y="584"/>
                  </a:lnTo>
                  <a:lnTo>
                    <a:pt x="1764" y="584"/>
                  </a:lnTo>
                  <a:lnTo>
                    <a:pt x="1766" y="584"/>
                  </a:lnTo>
                  <a:lnTo>
                    <a:pt x="1768" y="584"/>
                  </a:lnTo>
                  <a:lnTo>
                    <a:pt x="1771" y="584"/>
                  </a:lnTo>
                  <a:lnTo>
                    <a:pt x="1773" y="584"/>
                  </a:lnTo>
                  <a:lnTo>
                    <a:pt x="1776" y="584"/>
                  </a:lnTo>
                  <a:lnTo>
                    <a:pt x="1778" y="584"/>
                  </a:lnTo>
                  <a:lnTo>
                    <a:pt x="1781" y="584"/>
                  </a:lnTo>
                  <a:lnTo>
                    <a:pt x="1783" y="584"/>
                  </a:lnTo>
                  <a:lnTo>
                    <a:pt x="1785" y="584"/>
                  </a:lnTo>
                  <a:lnTo>
                    <a:pt x="1788" y="584"/>
                  </a:lnTo>
                  <a:lnTo>
                    <a:pt x="1790" y="584"/>
                  </a:lnTo>
                  <a:lnTo>
                    <a:pt x="1793" y="584"/>
                  </a:lnTo>
                  <a:lnTo>
                    <a:pt x="1795" y="584"/>
                  </a:lnTo>
                  <a:lnTo>
                    <a:pt x="1797" y="584"/>
                  </a:lnTo>
                  <a:lnTo>
                    <a:pt x="1800" y="584"/>
                  </a:lnTo>
                  <a:lnTo>
                    <a:pt x="1802" y="584"/>
                  </a:lnTo>
                  <a:lnTo>
                    <a:pt x="1805" y="584"/>
                  </a:lnTo>
                  <a:lnTo>
                    <a:pt x="1807" y="584"/>
                  </a:lnTo>
                  <a:lnTo>
                    <a:pt x="1809" y="584"/>
                  </a:lnTo>
                  <a:lnTo>
                    <a:pt x="1812" y="584"/>
                  </a:lnTo>
                  <a:lnTo>
                    <a:pt x="1814" y="584"/>
                  </a:lnTo>
                  <a:lnTo>
                    <a:pt x="1817" y="584"/>
                  </a:lnTo>
                  <a:lnTo>
                    <a:pt x="1819" y="584"/>
                  </a:lnTo>
                  <a:lnTo>
                    <a:pt x="1822" y="584"/>
                  </a:lnTo>
                  <a:lnTo>
                    <a:pt x="1824" y="584"/>
                  </a:lnTo>
                  <a:lnTo>
                    <a:pt x="1826" y="584"/>
                  </a:lnTo>
                  <a:lnTo>
                    <a:pt x="1829" y="584"/>
                  </a:lnTo>
                  <a:lnTo>
                    <a:pt x="1831" y="584"/>
                  </a:lnTo>
                  <a:lnTo>
                    <a:pt x="1834" y="584"/>
                  </a:lnTo>
                  <a:lnTo>
                    <a:pt x="1836" y="584"/>
                  </a:lnTo>
                  <a:lnTo>
                    <a:pt x="1838" y="584"/>
                  </a:lnTo>
                  <a:lnTo>
                    <a:pt x="1841" y="584"/>
                  </a:lnTo>
                  <a:lnTo>
                    <a:pt x="1843" y="584"/>
                  </a:lnTo>
                  <a:lnTo>
                    <a:pt x="1846" y="584"/>
                  </a:lnTo>
                  <a:lnTo>
                    <a:pt x="1848" y="584"/>
                  </a:lnTo>
                  <a:lnTo>
                    <a:pt x="1851" y="584"/>
                  </a:lnTo>
                  <a:lnTo>
                    <a:pt x="1853" y="584"/>
                  </a:lnTo>
                  <a:lnTo>
                    <a:pt x="1855" y="584"/>
                  </a:lnTo>
                  <a:lnTo>
                    <a:pt x="1858" y="584"/>
                  </a:lnTo>
                  <a:lnTo>
                    <a:pt x="1860" y="584"/>
                  </a:lnTo>
                  <a:lnTo>
                    <a:pt x="1863" y="584"/>
                  </a:lnTo>
                  <a:lnTo>
                    <a:pt x="1865" y="584"/>
                  </a:lnTo>
                  <a:lnTo>
                    <a:pt x="1867" y="584"/>
                  </a:lnTo>
                  <a:lnTo>
                    <a:pt x="1870" y="584"/>
                  </a:lnTo>
                  <a:lnTo>
                    <a:pt x="1872" y="584"/>
                  </a:lnTo>
                  <a:lnTo>
                    <a:pt x="1875" y="584"/>
                  </a:lnTo>
                  <a:lnTo>
                    <a:pt x="1877" y="584"/>
                  </a:lnTo>
                  <a:lnTo>
                    <a:pt x="1879" y="584"/>
                  </a:lnTo>
                  <a:lnTo>
                    <a:pt x="1882" y="584"/>
                  </a:lnTo>
                  <a:lnTo>
                    <a:pt x="1884" y="584"/>
                  </a:lnTo>
                  <a:lnTo>
                    <a:pt x="1887" y="584"/>
                  </a:lnTo>
                  <a:lnTo>
                    <a:pt x="1889" y="584"/>
                  </a:lnTo>
                  <a:lnTo>
                    <a:pt x="1892" y="584"/>
                  </a:lnTo>
                  <a:lnTo>
                    <a:pt x="1894" y="584"/>
                  </a:lnTo>
                  <a:lnTo>
                    <a:pt x="1896" y="584"/>
                  </a:lnTo>
                  <a:lnTo>
                    <a:pt x="1899" y="584"/>
                  </a:lnTo>
                  <a:lnTo>
                    <a:pt x="1901" y="584"/>
                  </a:lnTo>
                  <a:lnTo>
                    <a:pt x="1904" y="584"/>
                  </a:lnTo>
                  <a:lnTo>
                    <a:pt x="1906" y="584"/>
                  </a:lnTo>
                  <a:lnTo>
                    <a:pt x="1908" y="584"/>
                  </a:lnTo>
                  <a:lnTo>
                    <a:pt x="1911" y="584"/>
                  </a:lnTo>
                  <a:lnTo>
                    <a:pt x="1913" y="584"/>
                  </a:lnTo>
                  <a:lnTo>
                    <a:pt x="1916" y="584"/>
                  </a:lnTo>
                  <a:lnTo>
                    <a:pt x="1918" y="584"/>
                  </a:lnTo>
                  <a:lnTo>
                    <a:pt x="1920" y="584"/>
                  </a:lnTo>
                  <a:lnTo>
                    <a:pt x="1923" y="584"/>
                  </a:lnTo>
                  <a:lnTo>
                    <a:pt x="1925" y="584"/>
                  </a:lnTo>
                  <a:lnTo>
                    <a:pt x="1928" y="584"/>
                  </a:lnTo>
                  <a:lnTo>
                    <a:pt x="1930" y="584"/>
                  </a:lnTo>
                  <a:lnTo>
                    <a:pt x="1933" y="584"/>
                  </a:lnTo>
                  <a:lnTo>
                    <a:pt x="1935" y="584"/>
                  </a:lnTo>
                  <a:lnTo>
                    <a:pt x="1937" y="584"/>
                  </a:lnTo>
                  <a:lnTo>
                    <a:pt x="1940" y="584"/>
                  </a:lnTo>
                  <a:lnTo>
                    <a:pt x="1942" y="584"/>
                  </a:lnTo>
                  <a:lnTo>
                    <a:pt x="1945" y="584"/>
                  </a:lnTo>
                  <a:lnTo>
                    <a:pt x="1947" y="584"/>
                  </a:lnTo>
                  <a:lnTo>
                    <a:pt x="1949" y="584"/>
                  </a:lnTo>
                  <a:lnTo>
                    <a:pt x="1952" y="584"/>
                  </a:lnTo>
                  <a:lnTo>
                    <a:pt x="1954" y="584"/>
                  </a:lnTo>
                  <a:lnTo>
                    <a:pt x="1957" y="584"/>
                  </a:lnTo>
                  <a:lnTo>
                    <a:pt x="1959" y="584"/>
                  </a:lnTo>
                  <a:lnTo>
                    <a:pt x="1961" y="584"/>
                  </a:lnTo>
                  <a:lnTo>
                    <a:pt x="1964" y="584"/>
                  </a:lnTo>
                  <a:lnTo>
                    <a:pt x="1966" y="584"/>
                  </a:lnTo>
                  <a:lnTo>
                    <a:pt x="1969" y="584"/>
                  </a:lnTo>
                  <a:lnTo>
                    <a:pt x="1971" y="584"/>
                  </a:lnTo>
                  <a:lnTo>
                    <a:pt x="1974" y="584"/>
                  </a:lnTo>
                  <a:lnTo>
                    <a:pt x="1976" y="584"/>
                  </a:lnTo>
                  <a:lnTo>
                    <a:pt x="1978" y="584"/>
                  </a:lnTo>
                  <a:lnTo>
                    <a:pt x="1981" y="584"/>
                  </a:lnTo>
                  <a:lnTo>
                    <a:pt x="1983" y="584"/>
                  </a:lnTo>
                  <a:lnTo>
                    <a:pt x="1986" y="584"/>
                  </a:lnTo>
                  <a:lnTo>
                    <a:pt x="1988" y="584"/>
                  </a:lnTo>
                  <a:lnTo>
                    <a:pt x="1990" y="584"/>
                  </a:lnTo>
                  <a:lnTo>
                    <a:pt x="1993" y="584"/>
                  </a:lnTo>
                  <a:lnTo>
                    <a:pt x="1995" y="584"/>
                  </a:lnTo>
                  <a:lnTo>
                    <a:pt x="1998" y="584"/>
                  </a:lnTo>
                  <a:lnTo>
                    <a:pt x="2000" y="584"/>
                  </a:lnTo>
                  <a:lnTo>
                    <a:pt x="2003" y="584"/>
                  </a:lnTo>
                  <a:lnTo>
                    <a:pt x="2005" y="584"/>
                  </a:lnTo>
                  <a:lnTo>
                    <a:pt x="2007" y="584"/>
                  </a:lnTo>
                  <a:lnTo>
                    <a:pt x="2010" y="584"/>
                  </a:lnTo>
                  <a:lnTo>
                    <a:pt x="2012" y="584"/>
                  </a:lnTo>
                  <a:lnTo>
                    <a:pt x="2015" y="584"/>
                  </a:lnTo>
                  <a:lnTo>
                    <a:pt x="2017" y="584"/>
                  </a:lnTo>
                  <a:lnTo>
                    <a:pt x="2019" y="584"/>
                  </a:lnTo>
                </a:path>
              </a:pathLst>
            </a:custGeom>
            <a:noFill/>
            <a:ln w="1270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7" name="Freeform 9615"/>
            <p:cNvSpPr>
              <a:spLocks/>
            </p:cNvSpPr>
            <p:nvPr/>
          </p:nvSpPr>
          <p:spPr bwMode="auto">
            <a:xfrm>
              <a:off x="1309168" y="4651316"/>
              <a:ext cx="2808050" cy="299041"/>
            </a:xfrm>
            <a:custGeom>
              <a:avLst/>
              <a:gdLst>
                <a:gd name="T0" fmla="*/ 31 w 2019"/>
                <a:gd name="T1" fmla="*/ 335 h 335"/>
                <a:gd name="T2" fmla="*/ 65 w 2019"/>
                <a:gd name="T3" fmla="*/ 335 h 335"/>
                <a:gd name="T4" fmla="*/ 99 w 2019"/>
                <a:gd name="T5" fmla="*/ 335 h 335"/>
                <a:gd name="T6" fmla="*/ 133 w 2019"/>
                <a:gd name="T7" fmla="*/ 335 h 335"/>
                <a:gd name="T8" fmla="*/ 166 w 2019"/>
                <a:gd name="T9" fmla="*/ 335 h 335"/>
                <a:gd name="T10" fmla="*/ 200 w 2019"/>
                <a:gd name="T11" fmla="*/ 335 h 335"/>
                <a:gd name="T12" fmla="*/ 234 w 2019"/>
                <a:gd name="T13" fmla="*/ 335 h 335"/>
                <a:gd name="T14" fmla="*/ 268 w 2019"/>
                <a:gd name="T15" fmla="*/ 335 h 335"/>
                <a:gd name="T16" fmla="*/ 302 w 2019"/>
                <a:gd name="T17" fmla="*/ 335 h 335"/>
                <a:gd name="T18" fmla="*/ 335 w 2019"/>
                <a:gd name="T19" fmla="*/ 335 h 335"/>
                <a:gd name="T20" fmla="*/ 369 w 2019"/>
                <a:gd name="T21" fmla="*/ 335 h 335"/>
                <a:gd name="T22" fmla="*/ 403 w 2019"/>
                <a:gd name="T23" fmla="*/ 335 h 335"/>
                <a:gd name="T24" fmla="*/ 437 w 2019"/>
                <a:gd name="T25" fmla="*/ 314 h 335"/>
                <a:gd name="T26" fmla="*/ 470 w 2019"/>
                <a:gd name="T27" fmla="*/ 31 h 335"/>
                <a:gd name="T28" fmla="*/ 504 w 2019"/>
                <a:gd name="T29" fmla="*/ 147 h 335"/>
                <a:gd name="T30" fmla="*/ 538 w 2019"/>
                <a:gd name="T31" fmla="*/ 335 h 335"/>
                <a:gd name="T32" fmla="*/ 572 w 2019"/>
                <a:gd name="T33" fmla="*/ 335 h 335"/>
                <a:gd name="T34" fmla="*/ 606 w 2019"/>
                <a:gd name="T35" fmla="*/ 335 h 335"/>
                <a:gd name="T36" fmla="*/ 639 w 2019"/>
                <a:gd name="T37" fmla="*/ 335 h 335"/>
                <a:gd name="T38" fmla="*/ 673 w 2019"/>
                <a:gd name="T39" fmla="*/ 335 h 335"/>
                <a:gd name="T40" fmla="*/ 707 w 2019"/>
                <a:gd name="T41" fmla="*/ 335 h 335"/>
                <a:gd name="T42" fmla="*/ 741 w 2019"/>
                <a:gd name="T43" fmla="*/ 335 h 335"/>
                <a:gd name="T44" fmla="*/ 774 w 2019"/>
                <a:gd name="T45" fmla="*/ 335 h 335"/>
                <a:gd name="T46" fmla="*/ 808 w 2019"/>
                <a:gd name="T47" fmla="*/ 335 h 335"/>
                <a:gd name="T48" fmla="*/ 842 w 2019"/>
                <a:gd name="T49" fmla="*/ 335 h 335"/>
                <a:gd name="T50" fmla="*/ 876 w 2019"/>
                <a:gd name="T51" fmla="*/ 335 h 335"/>
                <a:gd name="T52" fmla="*/ 910 w 2019"/>
                <a:gd name="T53" fmla="*/ 335 h 335"/>
                <a:gd name="T54" fmla="*/ 943 w 2019"/>
                <a:gd name="T55" fmla="*/ 335 h 335"/>
                <a:gd name="T56" fmla="*/ 977 w 2019"/>
                <a:gd name="T57" fmla="*/ 335 h 335"/>
                <a:gd name="T58" fmla="*/ 1011 w 2019"/>
                <a:gd name="T59" fmla="*/ 335 h 335"/>
                <a:gd name="T60" fmla="*/ 1045 w 2019"/>
                <a:gd name="T61" fmla="*/ 335 h 335"/>
                <a:gd name="T62" fmla="*/ 1078 w 2019"/>
                <a:gd name="T63" fmla="*/ 335 h 335"/>
                <a:gd name="T64" fmla="*/ 1112 w 2019"/>
                <a:gd name="T65" fmla="*/ 335 h 335"/>
                <a:gd name="T66" fmla="*/ 1146 w 2019"/>
                <a:gd name="T67" fmla="*/ 335 h 335"/>
                <a:gd name="T68" fmla="*/ 1180 w 2019"/>
                <a:gd name="T69" fmla="*/ 335 h 335"/>
                <a:gd name="T70" fmla="*/ 1214 w 2019"/>
                <a:gd name="T71" fmla="*/ 335 h 335"/>
                <a:gd name="T72" fmla="*/ 1247 w 2019"/>
                <a:gd name="T73" fmla="*/ 335 h 335"/>
                <a:gd name="T74" fmla="*/ 1281 w 2019"/>
                <a:gd name="T75" fmla="*/ 335 h 335"/>
                <a:gd name="T76" fmla="*/ 1315 w 2019"/>
                <a:gd name="T77" fmla="*/ 335 h 335"/>
                <a:gd name="T78" fmla="*/ 1349 w 2019"/>
                <a:gd name="T79" fmla="*/ 335 h 335"/>
                <a:gd name="T80" fmla="*/ 1382 w 2019"/>
                <a:gd name="T81" fmla="*/ 335 h 335"/>
                <a:gd name="T82" fmla="*/ 1416 w 2019"/>
                <a:gd name="T83" fmla="*/ 335 h 335"/>
                <a:gd name="T84" fmla="*/ 1450 w 2019"/>
                <a:gd name="T85" fmla="*/ 335 h 335"/>
                <a:gd name="T86" fmla="*/ 1484 w 2019"/>
                <a:gd name="T87" fmla="*/ 335 h 335"/>
                <a:gd name="T88" fmla="*/ 1518 w 2019"/>
                <a:gd name="T89" fmla="*/ 335 h 335"/>
                <a:gd name="T90" fmla="*/ 1551 w 2019"/>
                <a:gd name="T91" fmla="*/ 335 h 335"/>
                <a:gd name="T92" fmla="*/ 1585 w 2019"/>
                <a:gd name="T93" fmla="*/ 335 h 335"/>
                <a:gd name="T94" fmla="*/ 1619 w 2019"/>
                <a:gd name="T95" fmla="*/ 335 h 335"/>
                <a:gd name="T96" fmla="*/ 1653 w 2019"/>
                <a:gd name="T97" fmla="*/ 335 h 335"/>
                <a:gd name="T98" fmla="*/ 1686 w 2019"/>
                <a:gd name="T99" fmla="*/ 335 h 335"/>
                <a:gd name="T100" fmla="*/ 1720 w 2019"/>
                <a:gd name="T101" fmla="*/ 335 h 335"/>
                <a:gd name="T102" fmla="*/ 1754 w 2019"/>
                <a:gd name="T103" fmla="*/ 335 h 335"/>
                <a:gd name="T104" fmla="*/ 1788 w 2019"/>
                <a:gd name="T105" fmla="*/ 335 h 335"/>
                <a:gd name="T106" fmla="*/ 1822 w 2019"/>
                <a:gd name="T107" fmla="*/ 335 h 335"/>
                <a:gd name="T108" fmla="*/ 1855 w 2019"/>
                <a:gd name="T109" fmla="*/ 335 h 335"/>
                <a:gd name="T110" fmla="*/ 1889 w 2019"/>
                <a:gd name="T111" fmla="*/ 335 h 335"/>
                <a:gd name="T112" fmla="*/ 1923 w 2019"/>
                <a:gd name="T113" fmla="*/ 335 h 335"/>
                <a:gd name="T114" fmla="*/ 1957 w 2019"/>
                <a:gd name="T115" fmla="*/ 335 h 335"/>
                <a:gd name="T116" fmla="*/ 1990 w 2019"/>
                <a:gd name="T117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335">
                  <a:moveTo>
                    <a:pt x="0" y="335"/>
                  </a:moveTo>
                  <a:lnTo>
                    <a:pt x="2" y="335"/>
                  </a:lnTo>
                  <a:lnTo>
                    <a:pt x="5" y="335"/>
                  </a:lnTo>
                  <a:lnTo>
                    <a:pt x="7" y="335"/>
                  </a:lnTo>
                  <a:lnTo>
                    <a:pt x="10" y="335"/>
                  </a:lnTo>
                  <a:lnTo>
                    <a:pt x="12" y="335"/>
                  </a:lnTo>
                  <a:lnTo>
                    <a:pt x="14" y="335"/>
                  </a:lnTo>
                  <a:lnTo>
                    <a:pt x="17" y="335"/>
                  </a:lnTo>
                  <a:lnTo>
                    <a:pt x="19" y="335"/>
                  </a:lnTo>
                  <a:lnTo>
                    <a:pt x="22" y="335"/>
                  </a:lnTo>
                  <a:lnTo>
                    <a:pt x="24" y="335"/>
                  </a:lnTo>
                  <a:lnTo>
                    <a:pt x="26" y="335"/>
                  </a:lnTo>
                  <a:lnTo>
                    <a:pt x="29" y="335"/>
                  </a:lnTo>
                  <a:lnTo>
                    <a:pt x="31" y="335"/>
                  </a:lnTo>
                  <a:lnTo>
                    <a:pt x="34" y="335"/>
                  </a:lnTo>
                  <a:lnTo>
                    <a:pt x="36" y="335"/>
                  </a:lnTo>
                  <a:lnTo>
                    <a:pt x="39" y="335"/>
                  </a:lnTo>
                  <a:lnTo>
                    <a:pt x="41" y="335"/>
                  </a:lnTo>
                  <a:lnTo>
                    <a:pt x="43" y="335"/>
                  </a:lnTo>
                  <a:lnTo>
                    <a:pt x="46" y="335"/>
                  </a:lnTo>
                  <a:lnTo>
                    <a:pt x="48" y="335"/>
                  </a:lnTo>
                  <a:lnTo>
                    <a:pt x="51" y="335"/>
                  </a:lnTo>
                  <a:lnTo>
                    <a:pt x="53" y="335"/>
                  </a:lnTo>
                  <a:lnTo>
                    <a:pt x="55" y="335"/>
                  </a:lnTo>
                  <a:lnTo>
                    <a:pt x="58" y="335"/>
                  </a:lnTo>
                  <a:lnTo>
                    <a:pt x="60" y="335"/>
                  </a:lnTo>
                  <a:lnTo>
                    <a:pt x="63" y="335"/>
                  </a:lnTo>
                  <a:lnTo>
                    <a:pt x="65" y="335"/>
                  </a:lnTo>
                  <a:lnTo>
                    <a:pt x="67" y="335"/>
                  </a:lnTo>
                  <a:lnTo>
                    <a:pt x="70" y="335"/>
                  </a:lnTo>
                  <a:lnTo>
                    <a:pt x="72" y="335"/>
                  </a:lnTo>
                  <a:lnTo>
                    <a:pt x="75" y="335"/>
                  </a:lnTo>
                  <a:lnTo>
                    <a:pt x="77" y="335"/>
                  </a:lnTo>
                  <a:lnTo>
                    <a:pt x="80" y="335"/>
                  </a:lnTo>
                  <a:lnTo>
                    <a:pt x="82" y="335"/>
                  </a:lnTo>
                  <a:lnTo>
                    <a:pt x="84" y="335"/>
                  </a:lnTo>
                  <a:lnTo>
                    <a:pt x="87" y="335"/>
                  </a:lnTo>
                  <a:lnTo>
                    <a:pt x="89" y="335"/>
                  </a:lnTo>
                  <a:lnTo>
                    <a:pt x="92" y="335"/>
                  </a:lnTo>
                  <a:lnTo>
                    <a:pt x="94" y="335"/>
                  </a:lnTo>
                  <a:lnTo>
                    <a:pt x="96" y="335"/>
                  </a:lnTo>
                  <a:lnTo>
                    <a:pt x="99" y="335"/>
                  </a:lnTo>
                  <a:lnTo>
                    <a:pt x="101" y="335"/>
                  </a:lnTo>
                  <a:lnTo>
                    <a:pt x="104" y="335"/>
                  </a:lnTo>
                  <a:lnTo>
                    <a:pt x="106" y="335"/>
                  </a:lnTo>
                  <a:lnTo>
                    <a:pt x="108" y="335"/>
                  </a:lnTo>
                  <a:lnTo>
                    <a:pt x="111" y="335"/>
                  </a:lnTo>
                  <a:lnTo>
                    <a:pt x="113" y="335"/>
                  </a:lnTo>
                  <a:lnTo>
                    <a:pt x="116" y="335"/>
                  </a:lnTo>
                  <a:lnTo>
                    <a:pt x="118" y="335"/>
                  </a:lnTo>
                  <a:lnTo>
                    <a:pt x="121" y="335"/>
                  </a:lnTo>
                  <a:lnTo>
                    <a:pt x="123" y="335"/>
                  </a:lnTo>
                  <a:lnTo>
                    <a:pt x="125" y="335"/>
                  </a:lnTo>
                  <a:lnTo>
                    <a:pt x="128" y="335"/>
                  </a:lnTo>
                  <a:lnTo>
                    <a:pt x="130" y="335"/>
                  </a:lnTo>
                  <a:lnTo>
                    <a:pt x="133" y="335"/>
                  </a:lnTo>
                  <a:lnTo>
                    <a:pt x="135" y="335"/>
                  </a:lnTo>
                  <a:lnTo>
                    <a:pt x="137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5" y="335"/>
                  </a:lnTo>
                  <a:lnTo>
                    <a:pt x="147" y="335"/>
                  </a:lnTo>
                  <a:lnTo>
                    <a:pt x="150" y="335"/>
                  </a:lnTo>
                  <a:lnTo>
                    <a:pt x="152" y="335"/>
                  </a:lnTo>
                  <a:lnTo>
                    <a:pt x="154" y="335"/>
                  </a:lnTo>
                  <a:lnTo>
                    <a:pt x="157" y="335"/>
                  </a:lnTo>
                  <a:lnTo>
                    <a:pt x="159" y="335"/>
                  </a:lnTo>
                  <a:lnTo>
                    <a:pt x="162" y="335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4" y="335"/>
                  </a:lnTo>
                  <a:lnTo>
                    <a:pt x="176" y="335"/>
                  </a:lnTo>
                  <a:lnTo>
                    <a:pt x="178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6" y="335"/>
                  </a:lnTo>
                  <a:lnTo>
                    <a:pt x="188" y="335"/>
                  </a:lnTo>
                  <a:lnTo>
                    <a:pt x="191" y="335"/>
                  </a:lnTo>
                  <a:lnTo>
                    <a:pt x="193" y="335"/>
                  </a:lnTo>
                  <a:lnTo>
                    <a:pt x="195" y="335"/>
                  </a:lnTo>
                  <a:lnTo>
                    <a:pt x="198" y="335"/>
                  </a:lnTo>
                  <a:lnTo>
                    <a:pt x="200" y="335"/>
                  </a:lnTo>
                  <a:lnTo>
                    <a:pt x="203" y="335"/>
                  </a:lnTo>
                  <a:lnTo>
                    <a:pt x="205" y="335"/>
                  </a:lnTo>
                  <a:lnTo>
                    <a:pt x="207" y="335"/>
                  </a:lnTo>
                  <a:lnTo>
                    <a:pt x="210" y="335"/>
                  </a:lnTo>
                  <a:lnTo>
                    <a:pt x="212" y="335"/>
                  </a:lnTo>
                  <a:lnTo>
                    <a:pt x="215" y="335"/>
                  </a:lnTo>
                  <a:lnTo>
                    <a:pt x="217" y="335"/>
                  </a:lnTo>
                  <a:lnTo>
                    <a:pt x="219" y="335"/>
                  </a:lnTo>
                  <a:lnTo>
                    <a:pt x="222" y="335"/>
                  </a:lnTo>
                  <a:lnTo>
                    <a:pt x="224" y="335"/>
                  </a:lnTo>
                  <a:lnTo>
                    <a:pt x="227" y="335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4" y="335"/>
                  </a:lnTo>
                  <a:lnTo>
                    <a:pt x="236" y="335"/>
                  </a:lnTo>
                  <a:lnTo>
                    <a:pt x="239" y="335"/>
                  </a:lnTo>
                  <a:lnTo>
                    <a:pt x="241" y="335"/>
                  </a:lnTo>
                  <a:lnTo>
                    <a:pt x="244" y="335"/>
                  </a:lnTo>
                  <a:lnTo>
                    <a:pt x="246" y="335"/>
                  </a:lnTo>
                  <a:lnTo>
                    <a:pt x="248" y="335"/>
                  </a:lnTo>
                  <a:lnTo>
                    <a:pt x="251" y="335"/>
                  </a:lnTo>
                  <a:lnTo>
                    <a:pt x="253" y="335"/>
                  </a:lnTo>
                  <a:lnTo>
                    <a:pt x="256" y="335"/>
                  </a:lnTo>
                  <a:lnTo>
                    <a:pt x="258" y="335"/>
                  </a:lnTo>
                  <a:lnTo>
                    <a:pt x="260" y="335"/>
                  </a:lnTo>
                  <a:lnTo>
                    <a:pt x="263" y="335"/>
                  </a:lnTo>
                  <a:lnTo>
                    <a:pt x="265" y="335"/>
                  </a:lnTo>
                  <a:lnTo>
                    <a:pt x="268" y="335"/>
                  </a:lnTo>
                  <a:lnTo>
                    <a:pt x="270" y="335"/>
                  </a:lnTo>
                  <a:lnTo>
                    <a:pt x="273" y="335"/>
                  </a:lnTo>
                  <a:lnTo>
                    <a:pt x="275" y="335"/>
                  </a:lnTo>
                  <a:lnTo>
                    <a:pt x="277" y="335"/>
                  </a:lnTo>
                  <a:lnTo>
                    <a:pt x="280" y="335"/>
                  </a:lnTo>
                  <a:lnTo>
                    <a:pt x="282" y="335"/>
                  </a:lnTo>
                  <a:lnTo>
                    <a:pt x="285" y="335"/>
                  </a:lnTo>
                  <a:lnTo>
                    <a:pt x="287" y="335"/>
                  </a:lnTo>
                  <a:lnTo>
                    <a:pt x="289" y="335"/>
                  </a:lnTo>
                  <a:lnTo>
                    <a:pt x="292" y="335"/>
                  </a:lnTo>
                  <a:lnTo>
                    <a:pt x="294" y="335"/>
                  </a:lnTo>
                  <a:lnTo>
                    <a:pt x="297" y="335"/>
                  </a:lnTo>
                  <a:lnTo>
                    <a:pt x="299" y="335"/>
                  </a:lnTo>
                  <a:lnTo>
                    <a:pt x="302" y="335"/>
                  </a:lnTo>
                  <a:lnTo>
                    <a:pt x="304" y="335"/>
                  </a:lnTo>
                  <a:lnTo>
                    <a:pt x="306" y="335"/>
                  </a:lnTo>
                  <a:lnTo>
                    <a:pt x="309" y="335"/>
                  </a:lnTo>
                  <a:lnTo>
                    <a:pt x="311" y="335"/>
                  </a:lnTo>
                  <a:lnTo>
                    <a:pt x="314" y="335"/>
                  </a:lnTo>
                  <a:lnTo>
                    <a:pt x="316" y="335"/>
                  </a:lnTo>
                  <a:lnTo>
                    <a:pt x="318" y="335"/>
                  </a:lnTo>
                  <a:lnTo>
                    <a:pt x="321" y="335"/>
                  </a:lnTo>
                  <a:lnTo>
                    <a:pt x="323" y="335"/>
                  </a:lnTo>
                  <a:lnTo>
                    <a:pt x="326" y="335"/>
                  </a:lnTo>
                  <a:lnTo>
                    <a:pt x="328" y="335"/>
                  </a:lnTo>
                  <a:lnTo>
                    <a:pt x="330" y="335"/>
                  </a:lnTo>
                  <a:lnTo>
                    <a:pt x="333" y="335"/>
                  </a:lnTo>
                  <a:lnTo>
                    <a:pt x="335" y="335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3" y="335"/>
                  </a:lnTo>
                  <a:lnTo>
                    <a:pt x="345" y="335"/>
                  </a:lnTo>
                  <a:lnTo>
                    <a:pt x="347" y="335"/>
                  </a:lnTo>
                  <a:lnTo>
                    <a:pt x="350" y="335"/>
                  </a:lnTo>
                  <a:lnTo>
                    <a:pt x="352" y="335"/>
                  </a:lnTo>
                  <a:lnTo>
                    <a:pt x="355" y="335"/>
                  </a:lnTo>
                  <a:lnTo>
                    <a:pt x="357" y="335"/>
                  </a:lnTo>
                  <a:lnTo>
                    <a:pt x="359" y="335"/>
                  </a:lnTo>
                  <a:lnTo>
                    <a:pt x="362" y="335"/>
                  </a:lnTo>
                  <a:lnTo>
                    <a:pt x="364" y="335"/>
                  </a:lnTo>
                  <a:lnTo>
                    <a:pt x="367" y="335"/>
                  </a:lnTo>
                  <a:lnTo>
                    <a:pt x="369" y="335"/>
                  </a:lnTo>
                  <a:lnTo>
                    <a:pt x="371" y="335"/>
                  </a:lnTo>
                  <a:lnTo>
                    <a:pt x="374" y="335"/>
                  </a:lnTo>
                  <a:lnTo>
                    <a:pt x="376" y="335"/>
                  </a:lnTo>
                  <a:lnTo>
                    <a:pt x="379" y="335"/>
                  </a:lnTo>
                  <a:lnTo>
                    <a:pt x="381" y="335"/>
                  </a:lnTo>
                  <a:lnTo>
                    <a:pt x="384" y="335"/>
                  </a:lnTo>
                  <a:lnTo>
                    <a:pt x="386" y="335"/>
                  </a:lnTo>
                  <a:lnTo>
                    <a:pt x="388" y="335"/>
                  </a:lnTo>
                  <a:lnTo>
                    <a:pt x="391" y="335"/>
                  </a:lnTo>
                  <a:lnTo>
                    <a:pt x="393" y="335"/>
                  </a:lnTo>
                  <a:lnTo>
                    <a:pt x="396" y="335"/>
                  </a:lnTo>
                  <a:lnTo>
                    <a:pt x="398" y="335"/>
                  </a:lnTo>
                  <a:lnTo>
                    <a:pt x="400" y="335"/>
                  </a:lnTo>
                  <a:lnTo>
                    <a:pt x="403" y="335"/>
                  </a:lnTo>
                  <a:lnTo>
                    <a:pt x="405" y="335"/>
                  </a:lnTo>
                  <a:lnTo>
                    <a:pt x="408" y="335"/>
                  </a:lnTo>
                  <a:lnTo>
                    <a:pt x="410" y="335"/>
                  </a:lnTo>
                  <a:lnTo>
                    <a:pt x="412" y="335"/>
                  </a:lnTo>
                  <a:lnTo>
                    <a:pt x="415" y="335"/>
                  </a:lnTo>
                  <a:lnTo>
                    <a:pt x="417" y="335"/>
                  </a:lnTo>
                  <a:lnTo>
                    <a:pt x="420" y="335"/>
                  </a:lnTo>
                  <a:lnTo>
                    <a:pt x="422" y="335"/>
                  </a:lnTo>
                  <a:lnTo>
                    <a:pt x="425" y="335"/>
                  </a:lnTo>
                  <a:lnTo>
                    <a:pt x="427" y="335"/>
                  </a:lnTo>
                  <a:lnTo>
                    <a:pt x="429" y="335"/>
                  </a:lnTo>
                  <a:lnTo>
                    <a:pt x="432" y="335"/>
                  </a:lnTo>
                  <a:lnTo>
                    <a:pt x="434" y="328"/>
                  </a:lnTo>
                  <a:lnTo>
                    <a:pt x="437" y="314"/>
                  </a:lnTo>
                  <a:lnTo>
                    <a:pt x="439" y="299"/>
                  </a:lnTo>
                  <a:lnTo>
                    <a:pt x="441" y="285"/>
                  </a:lnTo>
                  <a:lnTo>
                    <a:pt x="444" y="265"/>
                  </a:lnTo>
                  <a:lnTo>
                    <a:pt x="446" y="246"/>
                  </a:lnTo>
                  <a:lnTo>
                    <a:pt x="449" y="227"/>
                  </a:lnTo>
                  <a:lnTo>
                    <a:pt x="451" y="205"/>
                  </a:lnTo>
                  <a:lnTo>
                    <a:pt x="454" y="181"/>
                  </a:lnTo>
                  <a:lnTo>
                    <a:pt x="456" y="157"/>
                  </a:lnTo>
                  <a:lnTo>
                    <a:pt x="458" y="133"/>
                  </a:lnTo>
                  <a:lnTo>
                    <a:pt x="461" y="108"/>
                  </a:lnTo>
                  <a:lnTo>
                    <a:pt x="463" y="87"/>
                  </a:lnTo>
                  <a:lnTo>
                    <a:pt x="466" y="65"/>
                  </a:lnTo>
                  <a:lnTo>
                    <a:pt x="468" y="46"/>
                  </a:lnTo>
                  <a:lnTo>
                    <a:pt x="470" y="31"/>
                  </a:lnTo>
                  <a:lnTo>
                    <a:pt x="473" y="17"/>
                  </a:lnTo>
                  <a:lnTo>
                    <a:pt x="475" y="7"/>
                  </a:lnTo>
                  <a:lnTo>
                    <a:pt x="478" y="2"/>
                  </a:lnTo>
                  <a:lnTo>
                    <a:pt x="480" y="0"/>
                  </a:lnTo>
                  <a:lnTo>
                    <a:pt x="482" y="0"/>
                  </a:lnTo>
                  <a:lnTo>
                    <a:pt x="485" y="5"/>
                  </a:lnTo>
                  <a:lnTo>
                    <a:pt x="487" y="14"/>
                  </a:lnTo>
                  <a:lnTo>
                    <a:pt x="490" y="24"/>
                  </a:lnTo>
                  <a:lnTo>
                    <a:pt x="492" y="38"/>
                  </a:lnTo>
                  <a:lnTo>
                    <a:pt x="495" y="58"/>
                  </a:lnTo>
                  <a:lnTo>
                    <a:pt x="497" y="77"/>
                  </a:lnTo>
                  <a:lnTo>
                    <a:pt x="499" y="99"/>
                  </a:lnTo>
                  <a:lnTo>
                    <a:pt x="502" y="123"/>
                  </a:lnTo>
                  <a:lnTo>
                    <a:pt x="504" y="147"/>
                  </a:lnTo>
                  <a:lnTo>
                    <a:pt x="507" y="171"/>
                  </a:lnTo>
                  <a:lnTo>
                    <a:pt x="509" y="195"/>
                  </a:lnTo>
                  <a:lnTo>
                    <a:pt x="511" y="217"/>
                  </a:lnTo>
                  <a:lnTo>
                    <a:pt x="514" y="239"/>
                  </a:lnTo>
                  <a:lnTo>
                    <a:pt x="516" y="258"/>
                  </a:lnTo>
                  <a:lnTo>
                    <a:pt x="519" y="277"/>
                  </a:lnTo>
                  <a:lnTo>
                    <a:pt x="521" y="292"/>
                  </a:lnTo>
                  <a:lnTo>
                    <a:pt x="523" y="309"/>
                  </a:lnTo>
                  <a:lnTo>
                    <a:pt x="526" y="321"/>
                  </a:lnTo>
                  <a:lnTo>
                    <a:pt x="528" y="335"/>
                  </a:lnTo>
                  <a:lnTo>
                    <a:pt x="531" y="335"/>
                  </a:lnTo>
                  <a:lnTo>
                    <a:pt x="533" y="335"/>
                  </a:lnTo>
                  <a:lnTo>
                    <a:pt x="536" y="335"/>
                  </a:lnTo>
                  <a:lnTo>
                    <a:pt x="538" y="335"/>
                  </a:lnTo>
                  <a:lnTo>
                    <a:pt x="540" y="335"/>
                  </a:lnTo>
                  <a:lnTo>
                    <a:pt x="543" y="335"/>
                  </a:lnTo>
                  <a:lnTo>
                    <a:pt x="545" y="335"/>
                  </a:lnTo>
                  <a:lnTo>
                    <a:pt x="548" y="335"/>
                  </a:lnTo>
                  <a:lnTo>
                    <a:pt x="550" y="335"/>
                  </a:lnTo>
                  <a:lnTo>
                    <a:pt x="552" y="335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60" y="335"/>
                  </a:lnTo>
                  <a:lnTo>
                    <a:pt x="562" y="335"/>
                  </a:lnTo>
                  <a:lnTo>
                    <a:pt x="564" y="335"/>
                  </a:lnTo>
                  <a:lnTo>
                    <a:pt x="567" y="335"/>
                  </a:lnTo>
                  <a:lnTo>
                    <a:pt x="569" y="335"/>
                  </a:lnTo>
                  <a:lnTo>
                    <a:pt x="572" y="335"/>
                  </a:lnTo>
                  <a:lnTo>
                    <a:pt x="574" y="335"/>
                  </a:lnTo>
                  <a:lnTo>
                    <a:pt x="577" y="335"/>
                  </a:lnTo>
                  <a:lnTo>
                    <a:pt x="579" y="335"/>
                  </a:lnTo>
                  <a:lnTo>
                    <a:pt x="581" y="335"/>
                  </a:lnTo>
                  <a:lnTo>
                    <a:pt x="584" y="335"/>
                  </a:lnTo>
                  <a:lnTo>
                    <a:pt x="586" y="335"/>
                  </a:lnTo>
                  <a:lnTo>
                    <a:pt x="589" y="335"/>
                  </a:lnTo>
                  <a:lnTo>
                    <a:pt x="591" y="335"/>
                  </a:lnTo>
                  <a:lnTo>
                    <a:pt x="593" y="335"/>
                  </a:lnTo>
                  <a:lnTo>
                    <a:pt x="596" y="335"/>
                  </a:lnTo>
                  <a:lnTo>
                    <a:pt x="598" y="335"/>
                  </a:lnTo>
                  <a:lnTo>
                    <a:pt x="601" y="335"/>
                  </a:lnTo>
                  <a:lnTo>
                    <a:pt x="603" y="335"/>
                  </a:lnTo>
                  <a:lnTo>
                    <a:pt x="606" y="335"/>
                  </a:lnTo>
                  <a:lnTo>
                    <a:pt x="608" y="335"/>
                  </a:lnTo>
                  <a:lnTo>
                    <a:pt x="610" y="335"/>
                  </a:lnTo>
                  <a:lnTo>
                    <a:pt x="613" y="335"/>
                  </a:lnTo>
                  <a:lnTo>
                    <a:pt x="615" y="335"/>
                  </a:lnTo>
                  <a:lnTo>
                    <a:pt x="618" y="335"/>
                  </a:lnTo>
                  <a:lnTo>
                    <a:pt x="620" y="335"/>
                  </a:lnTo>
                  <a:lnTo>
                    <a:pt x="622" y="335"/>
                  </a:lnTo>
                  <a:lnTo>
                    <a:pt x="625" y="335"/>
                  </a:lnTo>
                  <a:lnTo>
                    <a:pt x="627" y="335"/>
                  </a:lnTo>
                  <a:lnTo>
                    <a:pt x="630" y="335"/>
                  </a:lnTo>
                  <a:lnTo>
                    <a:pt x="632" y="335"/>
                  </a:lnTo>
                  <a:lnTo>
                    <a:pt x="634" y="335"/>
                  </a:lnTo>
                  <a:lnTo>
                    <a:pt x="637" y="335"/>
                  </a:lnTo>
                  <a:lnTo>
                    <a:pt x="639" y="335"/>
                  </a:lnTo>
                  <a:lnTo>
                    <a:pt x="642" y="335"/>
                  </a:lnTo>
                  <a:lnTo>
                    <a:pt x="644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51" y="335"/>
                  </a:lnTo>
                  <a:lnTo>
                    <a:pt x="654" y="335"/>
                  </a:lnTo>
                  <a:lnTo>
                    <a:pt x="656" y="335"/>
                  </a:lnTo>
                  <a:lnTo>
                    <a:pt x="659" y="335"/>
                  </a:lnTo>
                  <a:lnTo>
                    <a:pt x="661" y="335"/>
                  </a:lnTo>
                  <a:lnTo>
                    <a:pt x="663" y="335"/>
                  </a:lnTo>
                  <a:lnTo>
                    <a:pt x="666" y="335"/>
                  </a:lnTo>
                  <a:lnTo>
                    <a:pt x="668" y="335"/>
                  </a:lnTo>
                  <a:lnTo>
                    <a:pt x="671" y="335"/>
                  </a:lnTo>
                  <a:lnTo>
                    <a:pt x="673" y="335"/>
                  </a:lnTo>
                  <a:lnTo>
                    <a:pt x="675" y="335"/>
                  </a:lnTo>
                  <a:lnTo>
                    <a:pt x="678" y="335"/>
                  </a:lnTo>
                  <a:lnTo>
                    <a:pt x="680" y="335"/>
                  </a:lnTo>
                  <a:lnTo>
                    <a:pt x="683" y="335"/>
                  </a:lnTo>
                  <a:lnTo>
                    <a:pt x="685" y="335"/>
                  </a:lnTo>
                  <a:lnTo>
                    <a:pt x="688" y="335"/>
                  </a:lnTo>
                  <a:lnTo>
                    <a:pt x="690" y="335"/>
                  </a:lnTo>
                  <a:lnTo>
                    <a:pt x="692" y="335"/>
                  </a:lnTo>
                  <a:lnTo>
                    <a:pt x="695" y="335"/>
                  </a:lnTo>
                  <a:lnTo>
                    <a:pt x="697" y="335"/>
                  </a:lnTo>
                  <a:lnTo>
                    <a:pt x="700" y="335"/>
                  </a:lnTo>
                  <a:lnTo>
                    <a:pt x="702" y="335"/>
                  </a:lnTo>
                  <a:lnTo>
                    <a:pt x="704" y="335"/>
                  </a:lnTo>
                  <a:lnTo>
                    <a:pt x="707" y="335"/>
                  </a:lnTo>
                  <a:lnTo>
                    <a:pt x="709" y="335"/>
                  </a:lnTo>
                  <a:lnTo>
                    <a:pt x="712" y="335"/>
                  </a:lnTo>
                  <a:lnTo>
                    <a:pt x="714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4" y="335"/>
                  </a:lnTo>
                  <a:lnTo>
                    <a:pt x="726" y="335"/>
                  </a:lnTo>
                  <a:lnTo>
                    <a:pt x="729" y="335"/>
                  </a:lnTo>
                  <a:lnTo>
                    <a:pt x="731" y="335"/>
                  </a:lnTo>
                  <a:lnTo>
                    <a:pt x="733" y="335"/>
                  </a:lnTo>
                  <a:lnTo>
                    <a:pt x="736" y="335"/>
                  </a:lnTo>
                  <a:lnTo>
                    <a:pt x="738" y="335"/>
                  </a:lnTo>
                  <a:lnTo>
                    <a:pt x="741" y="335"/>
                  </a:lnTo>
                  <a:lnTo>
                    <a:pt x="743" y="335"/>
                  </a:lnTo>
                  <a:lnTo>
                    <a:pt x="745" y="335"/>
                  </a:lnTo>
                  <a:lnTo>
                    <a:pt x="748" y="335"/>
                  </a:lnTo>
                  <a:lnTo>
                    <a:pt x="750" y="335"/>
                  </a:lnTo>
                  <a:lnTo>
                    <a:pt x="753" y="335"/>
                  </a:lnTo>
                  <a:lnTo>
                    <a:pt x="755" y="335"/>
                  </a:lnTo>
                  <a:lnTo>
                    <a:pt x="758" y="335"/>
                  </a:lnTo>
                  <a:lnTo>
                    <a:pt x="760" y="335"/>
                  </a:lnTo>
                  <a:lnTo>
                    <a:pt x="762" y="335"/>
                  </a:lnTo>
                  <a:lnTo>
                    <a:pt x="765" y="335"/>
                  </a:lnTo>
                  <a:lnTo>
                    <a:pt x="767" y="335"/>
                  </a:lnTo>
                  <a:lnTo>
                    <a:pt x="770" y="335"/>
                  </a:lnTo>
                  <a:lnTo>
                    <a:pt x="772" y="335"/>
                  </a:lnTo>
                  <a:lnTo>
                    <a:pt x="774" y="335"/>
                  </a:lnTo>
                  <a:lnTo>
                    <a:pt x="777" y="335"/>
                  </a:lnTo>
                  <a:lnTo>
                    <a:pt x="779" y="335"/>
                  </a:lnTo>
                  <a:lnTo>
                    <a:pt x="782" y="335"/>
                  </a:lnTo>
                  <a:lnTo>
                    <a:pt x="784" y="335"/>
                  </a:lnTo>
                  <a:lnTo>
                    <a:pt x="786" y="335"/>
                  </a:lnTo>
                  <a:lnTo>
                    <a:pt x="789" y="335"/>
                  </a:lnTo>
                  <a:lnTo>
                    <a:pt x="791" y="335"/>
                  </a:lnTo>
                  <a:lnTo>
                    <a:pt x="794" y="335"/>
                  </a:lnTo>
                  <a:lnTo>
                    <a:pt x="796" y="335"/>
                  </a:lnTo>
                  <a:lnTo>
                    <a:pt x="799" y="335"/>
                  </a:lnTo>
                  <a:lnTo>
                    <a:pt x="801" y="335"/>
                  </a:lnTo>
                  <a:lnTo>
                    <a:pt x="803" y="335"/>
                  </a:lnTo>
                  <a:lnTo>
                    <a:pt x="806" y="335"/>
                  </a:lnTo>
                  <a:lnTo>
                    <a:pt x="808" y="335"/>
                  </a:lnTo>
                  <a:lnTo>
                    <a:pt x="811" y="335"/>
                  </a:lnTo>
                  <a:lnTo>
                    <a:pt x="813" y="335"/>
                  </a:lnTo>
                  <a:lnTo>
                    <a:pt x="815" y="335"/>
                  </a:lnTo>
                  <a:lnTo>
                    <a:pt x="818" y="335"/>
                  </a:lnTo>
                  <a:lnTo>
                    <a:pt x="820" y="335"/>
                  </a:lnTo>
                  <a:lnTo>
                    <a:pt x="823" y="335"/>
                  </a:lnTo>
                  <a:lnTo>
                    <a:pt x="825" y="335"/>
                  </a:lnTo>
                  <a:lnTo>
                    <a:pt x="827" y="335"/>
                  </a:lnTo>
                  <a:lnTo>
                    <a:pt x="830" y="335"/>
                  </a:lnTo>
                  <a:lnTo>
                    <a:pt x="832" y="335"/>
                  </a:lnTo>
                  <a:lnTo>
                    <a:pt x="835" y="335"/>
                  </a:lnTo>
                  <a:lnTo>
                    <a:pt x="837" y="335"/>
                  </a:lnTo>
                  <a:lnTo>
                    <a:pt x="840" y="335"/>
                  </a:lnTo>
                  <a:lnTo>
                    <a:pt x="842" y="335"/>
                  </a:lnTo>
                  <a:lnTo>
                    <a:pt x="844" y="335"/>
                  </a:lnTo>
                  <a:lnTo>
                    <a:pt x="847" y="335"/>
                  </a:lnTo>
                  <a:lnTo>
                    <a:pt x="849" y="335"/>
                  </a:lnTo>
                  <a:lnTo>
                    <a:pt x="852" y="335"/>
                  </a:lnTo>
                  <a:lnTo>
                    <a:pt x="854" y="335"/>
                  </a:lnTo>
                  <a:lnTo>
                    <a:pt x="856" y="335"/>
                  </a:lnTo>
                  <a:lnTo>
                    <a:pt x="859" y="335"/>
                  </a:lnTo>
                  <a:lnTo>
                    <a:pt x="861" y="335"/>
                  </a:lnTo>
                  <a:lnTo>
                    <a:pt x="864" y="335"/>
                  </a:lnTo>
                  <a:lnTo>
                    <a:pt x="866" y="335"/>
                  </a:lnTo>
                  <a:lnTo>
                    <a:pt x="869" y="335"/>
                  </a:lnTo>
                  <a:lnTo>
                    <a:pt x="871" y="335"/>
                  </a:lnTo>
                  <a:lnTo>
                    <a:pt x="873" y="335"/>
                  </a:lnTo>
                  <a:lnTo>
                    <a:pt x="876" y="335"/>
                  </a:lnTo>
                  <a:lnTo>
                    <a:pt x="878" y="335"/>
                  </a:lnTo>
                  <a:lnTo>
                    <a:pt x="881" y="335"/>
                  </a:lnTo>
                  <a:lnTo>
                    <a:pt x="883" y="335"/>
                  </a:lnTo>
                  <a:lnTo>
                    <a:pt x="885" y="335"/>
                  </a:lnTo>
                  <a:lnTo>
                    <a:pt x="888" y="335"/>
                  </a:lnTo>
                  <a:lnTo>
                    <a:pt x="890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7" y="335"/>
                  </a:lnTo>
                  <a:lnTo>
                    <a:pt x="900" y="335"/>
                  </a:lnTo>
                  <a:lnTo>
                    <a:pt x="902" y="335"/>
                  </a:lnTo>
                  <a:lnTo>
                    <a:pt x="905" y="335"/>
                  </a:lnTo>
                  <a:lnTo>
                    <a:pt x="907" y="335"/>
                  </a:lnTo>
                  <a:lnTo>
                    <a:pt x="910" y="335"/>
                  </a:lnTo>
                  <a:lnTo>
                    <a:pt x="912" y="335"/>
                  </a:lnTo>
                  <a:lnTo>
                    <a:pt x="914" y="335"/>
                  </a:lnTo>
                  <a:lnTo>
                    <a:pt x="917" y="335"/>
                  </a:lnTo>
                  <a:lnTo>
                    <a:pt x="919" y="335"/>
                  </a:lnTo>
                  <a:lnTo>
                    <a:pt x="922" y="335"/>
                  </a:lnTo>
                  <a:lnTo>
                    <a:pt x="924" y="335"/>
                  </a:lnTo>
                  <a:lnTo>
                    <a:pt x="926" y="335"/>
                  </a:lnTo>
                  <a:lnTo>
                    <a:pt x="929" y="335"/>
                  </a:lnTo>
                  <a:lnTo>
                    <a:pt x="931" y="335"/>
                  </a:lnTo>
                  <a:lnTo>
                    <a:pt x="934" y="335"/>
                  </a:lnTo>
                  <a:lnTo>
                    <a:pt x="936" y="335"/>
                  </a:lnTo>
                  <a:lnTo>
                    <a:pt x="938" y="335"/>
                  </a:lnTo>
                  <a:lnTo>
                    <a:pt x="941" y="335"/>
                  </a:lnTo>
                  <a:lnTo>
                    <a:pt x="943" y="335"/>
                  </a:lnTo>
                  <a:lnTo>
                    <a:pt x="946" y="335"/>
                  </a:lnTo>
                  <a:lnTo>
                    <a:pt x="948" y="335"/>
                  </a:lnTo>
                  <a:lnTo>
                    <a:pt x="951" y="335"/>
                  </a:lnTo>
                  <a:lnTo>
                    <a:pt x="953" y="335"/>
                  </a:lnTo>
                  <a:lnTo>
                    <a:pt x="955" y="335"/>
                  </a:lnTo>
                  <a:lnTo>
                    <a:pt x="958" y="335"/>
                  </a:lnTo>
                  <a:lnTo>
                    <a:pt x="960" y="335"/>
                  </a:lnTo>
                  <a:lnTo>
                    <a:pt x="963" y="335"/>
                  </a:lnTo>
                  <a:lnTo>
                    <a:pt x="965" y="335"/>
                  </a:lnTo>
                  <a:lnTo>
                    <a:pt x="967" y="335"/>
                  </a:lnTo>
                  <a:lnTo>
                    <a:pt x="970" y="335"/>
                  </a:lnTo>
                  <a:lnTo>
                    <a:pt x="972" y="335"/>
                  </a:lnTo>
                  <a:lnTo>
                    <a:pt x="975" y="335"/>
                  </a:lnTo>
                  <a:lnTo>
                    <a:pt x="977" y="335"/>
                  </a:lnTo>
                  <a:lnTo>
                    <a:pt x="979" y="335"/>
                  </a:lnTo>
                  <a:lnTo>
                    <a:pt x="982" y="335"/>
                  </a:lnTo>
                  <a:lnTo>
                    <a:pt x="984" y="335"/>
                  </a:lnTo>
                  <a:lnTo>
                    <a:pt x="987" y="335"/>
                  </a:lnTo>
                  <a:lnTo>
                    <a:pt x="989" y="335"/>
                  </a:lnTo>
                  <a:lnTo>
                    <a:pt x="992" y="335"/>
                  </a:lnTo>
                  <a:lnTo>
                    <a:pt x="994" y="335"/>
                  </a:lnTo>
                  <a:lnTo>
                    <a:pt x="996" y="335"/>
                  </a:lnTo>
                  <a:lnTo>
                    <a:pt x="999" y="335"/>
                  </a:lnTo>
                  <a:lnTo>
                    <a:pt x="1001" y="335"/>
                  </a:lnTo>
                  <a:lnTo>
                    <a:pt x="1004" y="335"/>
                  </a:lnTo>
                  <a:lnTo>
                    <a:pt x="1006" y="335"/>
                  </a:lnTo>
                  <a:lnTo>
                    <a:pt x="1008" y="335"/>
                  </a:lnTo>
                  <a:lnTo>
                    <a:pt x="1011" y="335"/>
                  </a:lnTo>
                  <a:lnTo>
                    <a:pt x="1013" y="335"/>
                  </a:lnTo>
                  <a:lnTo>
                    <a:pt x="1016" y="335"/>
                  </a:lnTo>
                  <a:lnTo>
                    <a:pt x="1018" y="335"/>
                  </a:lnTo>
                  <a:lnTo>
                    <a:pt x="1021" y="335"/>
                  </a:lnTo>
                  <a:lnTo>
                    <a:pt x="1023" y="335"/>
                  </a:lnTo>
                  <a:lnTo>
                    <a:pt x="1025" y="335"/>
                  </a:lnTo>
                  <a:lnTo>
                    <a:pt x="1028" y="335"/>
                  </a:lnTo>
                  <a:lnTo>
                    <a:pt x="1030" y="335"/>
                  </a:lnTo>
                  <a:lnTo>
                    <a:pt x="1033" y="335"/>
                  </a:lnTo>
                  <a:lnTo>
                    <a:pt x="1035" y="335"/>
                  </a:lnTo>
                  <a:lnTo>
                    <a:pt x="1037" y="335"/>
                  </a:lnTo>
                  <a:lnTo>
                    <a:pt x="1040" y="335"/>
                  </a:lnTo>
                  <a:lnTo>
                    <a:pt x="1042" y="335"/>
                  </a:lnTo>
                  <a:lnTo>
                    <a:pt x="1045" y="335"/>
                  </a:lnTo>
                  <a:lnTo>
                    <a:pt x="1047" y="335"/>
                  </a:lnTo>
                  <a:lnTo>
                    <a:pt x="1049" y="335"/>
                  </a:lnTo>
                  <a:lnTo>
                    <a:pt x="1052" y="335"/>
                  </a:lnTo>
                  <a:lnTo>
                    <a:pt x="1054" y="335"/>
                  </a:lnTo>
                  <a:lnTo>
                    <a:pt x="1057" y="335"/>
                  </a:lnTo>
                  <a:lnTo>
                    <a:pt x="1059" y="335"/>
                  </a:lnTo>
                  <a:lnTo>
                    <a:pt x="1062" y="335"/>
                  </a:lnTo>
                  <a:lnTo>
                    <a:pt x="1064" y="335"/>
                  </a:lnTo>
                  <a:lnTo>
                    <a:pt x="1066" y="335"/>
                  </a:lnTo>
                  <a:lnTo>
                    <a:pt x="1069" y="335"/>
                  </a:lnTo>
                  <a:lnTo>
                    <a:pt x="1071" y="335"/>
                  </a:lnTo>
                  <a:lnTo>
                    <a:pt x="1074" y="335"/>
                  </a:lnTo>
                  <a:lnTo>
                    <a:pt x="1076" y="335"/>
                  </a:lnTo>
                  <a:lnTo>
                    <a:pt x="1078" y="335"/>
                  </a:lnTo>
                  <a:lnTo>
                    <a:pt x="1081" y="335"/>
                  </a:lnTo>
                  <a:lnTo>
                    <a:pt x="1083" y="335"/>
                  </a:lnTo>
                  <a:lnTo>
                    <a:pt x="1086" y="335"/>
                  </a:lnTo>
                  <a:lnTo>
                    <a:pt x="1088" y="335"/>
                  </a:lnTo>
                  <a:lnTo>
                    <a:pt x="1090" y="335"/>
                  </a:lnTo>
                  <a:lnTo>
                    <a:pt x="1093" y="335"/>
                  </a:lnTo>
                  <a:lnTo>
                    <a:pt x="1095" y="335"/>
                  </a:lnTo>
                  <a:lnTo>
                    <a:pt x="1098" y="335"/>
                  </a:lnTo>
                  <a:lnTo>
                    <a:pt x="1100" y="335"/>
                  </a:lnTo>
                  <a:lnTo>
                    <a:pt x="1103" y="335"/>
                  </a:lnTo>
                  <a:lnTo>
                    <a:pt x="1105" y="335"/>
                  </a:lnTo>
                  <a:lnTo>
                    <a:pt x="1107" y="335"/>
                  </a:lnTo>
                  <a:lnTo>
                    <a:pt x="1110" y="335"/>
                  </a:lnTo>
                  <a:lnTo>
                    <a:pt x="1112" y="335"/>
                  </a:lnTo>
                  <a:lnTo>
                    <a:pt x="1115" y="335"/>
                  </a:lnTo>
                  <a:lnTo>
                    <a:pt x="1117" y="335"/>
                  </a:lnTo>
                  <a:lnTo>
                    <a:pt x="1119" y="335"/>
                  </a:lnTo>
                  <a:lnTo>
                    <a:pt x="1122" y="335"/>
                  </a:lnTo>
                  <a:lnTo>
                    <a:pt x="1124" y="335"/>
                  </a:lnTo>
                  <a:lnTo>
                    <a:pt x="1127" y="335"/>
                  </a:lnTo>
                  <a:lnTo>
                    <a:pt x="1129" y="335"/>
                  </a:lnTo>
                  <a:lnTo>
                    <a:pt x="1131" y="335"/>
                  </a:lnTo>
                  <a:lnTo>
                    <a:pt x="1134" y="335"/>
                  </a:lnTo>
                  <a:lnTo>
                    <a:pt x="1136" y="335"/>
                  </a:lnTo>
                  <a:lnTo>
                    <a:pt x="1139" y="335"/>
                  </a:lnTo>
                  <a:lnTo>
                    <a:pt x="1141" y="335"/>
                  </a:lnTo>
                  <a:lnTo>
                    <a:pt x="1144" y="335"/>
                  </a:lnTo>
                  <a:lnTo>
                    <a:pt x="1146" y="335"/>
                  </a:lnTo>
                  <a:lnTo>
                    <a:pt x="1148" y="335"/>
                  </a:lnTo>
                  <a:lnTo>
                    <a:pt x="1151" y="335"/>
                  </a:lnTo>
                  <a:lnTo>
                    <a:pt x="1153" y="335"/>
                  </a:lnTo>
                  <a:lnTo>
                    <a:pt x="1156" y="335"/>
                  </a:lnTo>
                  <a:lnTo>
                    <a:pt x="1158" y="335"/>
                  </a:lnTo>
                  <a:lnTo>
                    <a:pt x="1160" y="335"/>
                  </a:lnTo>
                  <a:lnTo>
                    <a:pt x="1163" y="335"/>
                  </a:lnTo>
                  <a:lnTo>
                    <a:pt x="1165" y="335"/>
                  </a:lnTo>
                  <a:lnTo>
                    <a:pt x="1168" y="335"/>
                  </a:lnTo>
                  <a:lnTo>
                    <a:pt x="1170" y="335"/>
                  </a:lnTo>
                  <a:lnTo>
                    <a:pt x="1173" y="335"/>
                  </a:lnTo>
                  <a:lnTo>
                    <a:pt x="1175" y="335"/>
                  </a:lnTo>
                  <a:lnTo>
                    <a:pt x="1177" y="335"/>
                  </a:lnTo>
                  <a:lnTo>
                    <a:pt x="1180" y="335"/>
                  </a:lnTo>
                  <a:lnTo>
                    <a:pt x="1182" y="335"/>
                  </a:lnTo>
                  <a:lnTo>
                    <a:pt x="1185" y="335"/>
                  </a:lnTo>
                  <a:lnTo>
                    <a:pt x="1187" y="335"/>
                  </a:lnTo>
                  <a:lnTo>
                    <a:pt x="1189" y="335"/>
                  </a:lnTo>
                  <a:lnTo>
                    <a:pt x="1192" y="335"/>
                  </a:lnTo>
                  <a:lnTo>
                    <a:pt x="1194" y="335"/>
                  </a:lnTo>
                  <a:lnTo>
                    <a:pt x="1197" y="335"/>
                  </a:lnTo>
                  <a:lnTo>
                    <a:pt x="1199" y="335"/>
                  </a:lnTo>
                  <a:lnTo>
                    <a:pt x="1201" y="335"/>
                  </a:lnTo>
                  <a:lnTo>
                    <a:pt x="1204" y="335"/>
                  </a:lnTo>
                  <a:lnTo>
                    <a:pt x="1206" y="335"/>
                  </a:lnTo>
                  <a:lnTo>
                    <a:pt x="1209" y="335"/>
                  </a:lnTo>
                  <a:lnTo>
                    <a:pt x="1211" y="335"/>
                  </a:lnTo>
                  <a:lnTo>
                    <a:pt x="1214" y="335"/>
                  </a:lnTo>
                  <a:lnTo>
                    <a:pt x="1216" y="335"/>
                  </a:lnTo>
                  <a:lnTo>
                    <a:pt x="1218" y="335"/>
                  </a:lnTo>
                  <a:lnTo>
                    <a:pt x="1221" y="335"/>
                  </a:lnTo>
                  <a:lnTo>
                    <a:pt x="1223" y="335"/>
                  </a:lnTo>
                  <a:lnTo>
                    <a:pt x="1226" y="335"/>
                  </a:lnTo>
                  <a:lnTo>
                    <a:pt x="1228" y="335"/>
                  </a:lnTo>
                  <a:lnTo>
                    <a:pt x="1230" y="335"/>
                  </a:lnTo>
                  <a:lnTo>
                    <a:pt x="1233" y="335"/>
                  </a:lnTo>
                  <a:lnTo>
                    <a:pt x="1235" y="335"/>
                  </a:lnTo>
                  <a:lnTo>
                    <a:pt x="1238" y="335"/>
                  </a:lnTo>
                  <a:lnTo>
                    <a:pt x="1240" y="335"/>
                  </a:lnTo>
                  <a:lnTo>
                    <a:pt x="1242" y="335"/>
                  </a:lnTo>
                  <a:lnTo>
                    <a:pt x="1245" y="335"/>
                  </a:lnTo>
                  <a:lnTo>
                    <a:pt x="1247" y="335"/>
                  </a:lnTo>
                  <a:lnTo>
                    <a:pt x="1250" y="335"/>
                  </a:lnTo>
                  <a:lnTo>
                    <a:pt x="1252" y="335"/>
                  </a:lnTo>
                  <a:lnTo>
                    <a:pt x="1255" y="335"/>
                  </a:lnTo>
                  <a:lnTo>
                    <a:pt x="1257" y="335"/>
                  </a:lnTo>
                  <a:lnTo>
                    <a:pt x="1259" y="335"/>
                  </a:lnTo>
                  <a:lnTo>
                    <a:pt x="1262" y="335"/>
                  </a:lnTo>
                  <a:lnTo>
                    <a:pt x="1264" y="335"/>
                  </a:lnTo>
                  <a:lnTo>
                    <a:pt x="1267" y="335"/>
                  </a:lnTo>
                  <a:lnTo>
                    <a:pt x="1269" y="335"/>
                  </a:lnTo>
                  <a:lnTo>
                    <a:pt x="1271" y="335"/>
                  </a:lnTo>
                  <a:lnTo>
                    <a:pt x="1274" y="335"/>
                  </a:lnTo>
                  <a:lnTo>
                    <a:pt x="1276" y="335"/>
                  </a:lnTo>
                  <a:lnTo>
                    <a:pt x="1279" y="335"/>
                  </a:lnTo>
                  <a:lnTo>
                    <a:pt x="1281" y="335"/>
                  </a:lnTo>
                  <a:lnTo>
                    <a:pt x="1284" y="335"/>
                  </a:lnTo>
                  <a:lnTo>
                    <a:pt x="1286" y="335"/>
                  </a:lnTo>
                  <a:lnTo>
                    <a:pt x="1288" y="335"/>
                  </a:lnTo>
                  <a:lnTo>
                    <a:pt x="1291" y="335"/>
                  </a:lnTo>
                  <a:lnTo>
                    <a:pt x="1293" y="335"/>
                  </a:lnTo>
                  <a:lnTo>
                    <a:pt x="1296" y="335"/>
                  </a:lnTo>
                  <a:lnTo>
                    <a:pt x="1298" y="335"/>
                  </a:lnTo>
                  <a:lnTo>
                    <a:pt x="1300" y="335"/>
                  </a:lnTo>
                  <a:lnTo>
                    <a:pt x="1303" y="335"/>
                  </a:lnTo>
                  <a:lnTo>
                    <a:pt x="1305" y="335"/>
                  </a:lnTo>
                  <a:lnTo>
                    <a:pt x="1308" y="335"/>
                  </a:lnTo>
                  <a:lnTo>
                    <a:pt x="1310" y="335"/>
                  </a:lnTo>
                  <a:lnTo>
                    <a:pt x="1312" y="335"/>
                  </a:lnTo>
                  <a:lnTo>
                    <a:pt x="1315" y="335"/>
                  </a:lnTo>
                  <a:lnTo>
                    <a:pt x="1317" y="335"/>
                  </a:lnTo>
                  <a:lnTo>
                    <a:pt x="1320" y="335"/>
                  </a:lnTo>
                  <a:lnTo>
                    <a:pt x="1322" y="335"/>
                  </a:lnTo>
                  <a:lnTo>
                    <a:pt x="1325" y="335"/>
                  </a:lnTo>
                  <a:lnTo>
                    <a:pt x="1327" y="335"/>
                  </a:lnTo>
                  <a:lnTo>
                    <a:pt x="1329" y="335"/>
                  </a:lnTo>
                  <a:lnTo>
                    <a:pt x="1332" y="335"/>
                  </a:lnTo>
                  <a:lnTo>
                    <a:pt x="1334" y="335"/>
                  </a:lnTo>
                  <a:lnTo>
                    <a:pt x="1337" y="335"/>
                  </a:lnTo>
                  <a:lnTo>
                    <a:pt x="1339" y="335"/>
                  </a:lnTo>
                  <a:lnTo>
                    <a:pt x="1341" y="335"/>
                  </a:lnTo>
                  <a:lnTo>
                    <a:pt x="1344" y="335"/>
                  </a:lnTo>
                  <a:lnTo>
                    <a:pt x="1346" y="335"/>
                  </a:lnTo>
                  <a:lnTo>
                    <a:pt x="1349" y="335"/>
                  </a:lnTo>
                  <a:lnTo>
                    <a:pt x="1351" y="335"/>
                  </a:lnTo>
                  <a:lnTo>
                    <a:pt x="1353" y="335"/>
                  </a:lnTo>
                  <a:lnTo>
                    <a:pt x="1356" y="335"/>
                  </a:lnTo>
                  <a:lnTo>
                    <a:pt x="1358" y="335"/>
                  </a:lnTo>
                  <a:lnTo>
                    <a:pt x="1361" y="335"/>
                  </a:lnTo>
                  <a:lnTo>
                    <a:pt x="1363" y="335"/>
                  </a:lnTo>
                  <a:lnTo>
                    <a:pt x="1366" y="335"/>
                  </a:lnTo>
                  <a:lnTo>
                    <a:pt x="1368" y="335"/>
                  </a:lnTo>
                  <a:lnTo>
                    <a:pt x="1370" y="335"/>
                  </a:lnTo>
                  <a:lnTo>
                    <a:pt x="1373" y="335"/>
                  </a:lnTo>
                  <a:lnTo>
                    <a:pt x="1375" y="335"/>
                  </a:lnTo>
                  <a:lnTo>
                    <a:pt x="1378" y="335"/>
                  </a:lnTo>
                  <a:lnTo>
                    <a:pt x="1380" y="335"/>
                  </a:lnTo>
                  <a:lnTo>
                    <a:pt x="1382" y="335"/>
                  </a:lnTo>
                  <a:lnTo>
                    <a:pt x="1385" y="335"/>
                  </a:lnTo>
                  <a:lnTo>
                    <a:pt x="1387" y="335"/>
                  </a:lnTo>
                  <a:lnTo>
                    <a:pt x="1390" y="335"/>
                  </a:lnTo>
                  <a:lnTo>
                    <a:pt x="1392" y="335"/>
                  </a:lnTo>
                  <a:lnTo>
                    <a:pt x="1394" y="335"/>
                  </a:lnTo>
                  <a:lnTo>
                    <a:pt x="1397" y="335"/>
                  </a:lnTo>
                  <a:lnTo>
                    <a:pt x="1399" y="335"/>
                  </a:lnTo>
                  <a:lnTo>
                    <a:pt x="1402" y="335"/>
                  </a:lnTo>
                  <a:lnTo>
                    <a:pt x="1404" y="335"/>
                  </a:lnTo>
                  <a:lnTo>
                    <a:pt x="1407" y="335"/>
                  </a:lnTo>
                  <a:lnTo>
                    <a:pt x="1409" y="335"/>
                  </a:lnTo>
                  <a:lnTo>
                    <a:pt x="1411" y="335"/>
                  </a:lnTo>
                  <a:lnTo>
                    <a:pt x="1414" y="335"/>
                  </a:lnTo>
                  <a:lnTo>
                    <a:pt x="1416" y="335"/>
                  </a:lnTo>
                  <a:lnTo>
                    <a:pt x="1419" y="335"/>
                  </a:lnTo>
                  <a:lnTo>
                    <a:pt x="1421" y="335"/>
                  </a:lnTo>
                  <a:lnTo>
                    <a:pt x="1423" y="335"/>
                  </a:lnTo>
                  <a:lnTo>
                    <a:pt x="1426" y="335"/>
                  </a:lnTo>
                  <a:lnTo>
                    <a:pt x="1428" y="335"/>
                  </a:lnTo>
                  <a:lnTo>
                    <a:pt x="1431" y="335"/>
                  </a:lnTo>
                  <a:lnTo>
                    <a:pt x="1433" y="335"/>
                  </a:lnTo>
                  <a:lnTo>
                    <a:pt x="1436" y="335"/>
                  </a:lnTo>
                  <a:lnTo>
                    <a:pt x="1438" y="335"/>
                  </a:lnTo>
                  <a:lnTo>
                    <a:pt x="1440" y="335"/>
                  </a:lnTo>
                  <a:lnTo>
                    <a:pt x="1443" y="335"/>
                  </a:lnTo>
                  <a:lnTo>
                    <a:pt x="1445" y="335"/>
                  </a:lnTo>
                  <a:lnTo>
                    <a:pt x="1448" y="335"/>
                  </a:lnTo>
                  <a:lnTo>
                    <a:pt x="1450" y="335"/>
                  </a:lnTo>
                  <a:lnTo>
                    <a:pt x="1452" y="335"/>
                  </a:lnTo>
                  <a:lnTo>
                    <a:pt x="1455" y="335"/>
                  </a:lnTo>
                  <a:lnTo>
                    <a:pt x="1457" y="335"/>
                  </a:lnTo>
                  <a:lnTo>
                    <a:pt x="1460" y="335"/>
                  </a:lnTo>
                  <a:lnTo>
                    <a:pt x="1462" y="335"/>
                  </a:lnTo>
                  <a:lnTo>
                    <a:pt x="1464" y="335"/>
                  </a:lnTo>
                  <a:lnTo>
                    <a:pt x="1467" y="335"/>
                  </a:lnTo>
                  <a:lnTo>
                    <a:pt x="1469" y="335"/>
                  </a:lnTo>
                  <a:lnTo>
                    <a:pt x="1472" y="335"/>
                  </a:lnTo>
                  <a:lnTo>
                    <a:pt x="1474" y="335"/>
                  </a:lnTo>
                  <a:lnTo>
                    <a:pt x="1477" y="335"/>
                  </a:lnTo>
                  <a:lnTo>
                    <a:pt x="1479" y="335"/>
                  </a:lnTo>
                  <a:lnTo>
                    <a:pt x="1481" y="335"/>
                  </a:lnTo>
                  <a:lnTo>
                    <a:pt x="1484" y="335"/>
                  </a:lnTo>
                  <a:lnTo>
                    <a:pt x="1486" y="335"/>
                  </a:lnTo>
                  <a:lnTo>
                    <a:pt x="1489" y="335"/>
                  </a:lnTo>
                  <a:lnTo>
                    <a:pt x="1491" y="335"/>
                  </a:lnTo>
                  <a:lnTo>
                    <a:pt x="1493" y="335"/>
                  </a:lnTo>
                  <a:lnTo>
                    <a:pt x="1496" y="335"/>
                  </a:lnTo>
                  <a:lnTo>
                    <a:pt x="1498" y="335"/>
                  </a:lnTo>
                  <a:lnTo>
                    <a:pt x="1501" y="335"/>
                  </a:lnTo>
                  <a:lnTo>
                    <a:pt x="1503" y="335"/>
                  </a:lnTo>
                  <a:lnTo>
                    <a:pt x="1505" y="335"/>
                  </a:lnTo>
                  <a:lnTo>
                    <a:pt x="1508" y="335"/>
                  </a:lnTo>
                  <a:lnTo>
                    <a:pt x="1510" y="335"/>
                  </a:lnTo>
                  <a:lnTo>
                    <a:pt x="1513" y="335"/>
                  </a:lnTo>
                  <a:lnTo>
                    <a:pt x="1515" y="335"/>
                  </a:lnTo>
                  <a:lnTo>
                    <a:pt x="1518" y="335"/>
                  </a:lnTo>
                  <a:lnTo>
                    <a:pt x="1520" y="335"/>
                  </a:lnTo>
                  <a:lnTo>
                    <a:pt x="1522" y="335"/>
                  </a:lnTo>
                  <a:lnTo>
                    <a:pt x="1525" y="335"/>
                  </a:lnTo>
                  <a:lnTo>
                    <a:pt x="1527" y="335"/>
                  </a:lnTo>
                  <a:lnTo>
                    <a:pt x="1530" y="335"/>
                  </a:lnTo>
                  <a:lnTo>
                    <a:pt x="1532" y="335"/>
                  </a:lnTo>
                  <a:lnTo>
                    <a:pt x="1534" y="335"/>
                  </a:lnTo>
                  <a:lnTo>
                    <a:pt x="1537" y="335"/>
                  </a:lnTo>
                  <a:lnTo>
                    <a:pt x="1539" y="335"/>
                  </a:lnTo>
                  <a:lnTo>
                    <a:pt x="1542" y="335"/>
                  </a:lnTo>
                  <a:lnTo>
                    <a:pt x="1544" y="335"/>
                  </a:lnTo>
                  <a:lnTo>
                    <a:pt x="1546" y="335"/>
                  </a:lnTo>
                  <a:lnTo>
                    <a:pt x="1549" y="335"/>
                  </a:lnTo>
                  <a:lnTo>
                    <a:pt x="1551" y="335"/>
                  </a:lnTo>
                  <a:lnTo>
                    <a:pt x="1554" y="335"/>
                  </a:lnTo>
                  <a:lnTo>
                    <a:pt x="1556" y="335"/>
                  </a:lnTo>
                  <a:lnTo>
                    <a:pt x="1559" y="335"/>
                  </a:lnTo>
                  <a:lnTo>
                    <a:pt x="1561" y="335"/>
                  </a:lnTo>
                  <a:lnTo>
                    <a:pt x="1563" y="335"/>
                  </a:lnTo>
                  <a:lnTo>
                    <a:pt x="1566" y="335"/>
                  </a:lnTo>
                  <a:lnTo>
                    <a:pt x="1568" y="335"/>
                  </a:lnTo>
                  <a:lnTo>
                    <a:pt x="1571" y="335"/>
                  </a:lnTo>
                  <a:lnTo>
                    <a:pt x="1573" y="335"/>
                  </a:lnTo>
                  <a:lnTo>
                    <a:pt x="1575" y="335"/>
                  </a:lnTo>
                  <a:lnTo>
                    <a:pt x="1578" y="335"/>
                  </a:lnTo>
                  <a:lnTo>
                    <a:pt x="1580" y="335"/>
                  </a:lnTo>
                  <a:lnTo>
                    <a:pt x="1583" y="335"/>
                  </a:lnTo>
                  <a:lnTo>
                    <a:pt x="1585" y="335"/>
                  </a:lnTo>
                  <a:lnTo>
                    <a:pt x="1588" y="335"/>
                  </a:lnTo>
                  <a:lnTo>
                    <a:pt x="1590" y="335"/>
                  </a:lnTo>
                  <a:lnTo>
                    <a:pt x="1592" y="335"/>
                  </a:lnTo>
                  <a:lnTo>
                    <a:pt x="1595" y="335"/>
                  </a:lnTo>
                  <a:lnTo>
                    <a:pt x="1597" y="335"/>
                  </a:lnTo>
                  <a:lnTo>
                    <a:pt x="1600" y="335"/>
                  </a:lnTo>
                  <a:lnTo>
                    <a:pt x="1602" y="335"/>
                  </a:lnTo>
                  <a:lnTo>
                    <a:pt x="1604" y="335"/>
                  </a:lnTo>
                  <a:lnTo>
                    <a:pt x="1607" y="335"/>
                  </a:lnTo>
                  <a:lnTo>
                    <a:pt x="1609" y="335"/>
                  </a:lnTo>
                  <a:lnTo>
                    <a:pt x="1612" y="335"/>
                  </a:lnTo>
                  <a:lnTo>
                    <a:pt x="1614" y="335"/>
                  </a:lnTo>
                  <a:lnTo>
                    <a:pt x="1616" y="335"/>
                  </a:lnTo>
                  <a:lnTo>
                    <a:pt x="1619" y="335"/>
                  </a:lnTo>
                  <a:lnTo>
                    <a:pt x="1621" y="335"/>
                  </a:lnTo>
                  <a:lnTo>
                    <a:pt x="1624" y="335"/>
                  </a:lnTo>
                  <a:lnTo>
                    <a:pt x="1626" y="335"/>
                  </a:lnTo>
                  <a:lnTo>
                    <a:pt x="1629" y="335"/>
                  </a:lnTo>
                  <a:lnTo>
                    <a:pt x="1631" y="335"/>
                  </a:lnTo>
                  <a:lnTo>
                    <a:pt x="1633" y="335"/>
                  </a:lnTo>
                  <a:lnTo>
                    <a:pt x="1636" y="335"/>
                  </a:lnTo>
                  <a:lnTo>
                    <a:pt x="1638" y="335"/>
                  </a:lnTo>
                  <a:lnTo>
                    <a:pt x="1641" y="335"/>
                  </a:lnTo>
                  <a:lnTo>
                    <a:pt x="1643" y="335"/>
                  </a:lnTo>
                  <a:lnTo>
                    <a:pt x="1645" y="335"/>
                  </a:lnTo>
                  <a:lnTo>
                    <a:pt x="1648" y="335"/>
                  </a:lnTo>
                  <a:lnTo>
                    <a:pt x="1650" y="335"/>
                  </a:lnTo>
                  <a:lnTo>
                    <a:pt x="1653" y="335"/>
                  </a:lnTo>
                  <a:lnTo>
                    <a:pt x="1655" y="335"/>
                  </a:lnTo>
                  <a:lnTo>
                    <a:pt x="1657" y="335"/>
                  </a:lnTo>
                  <a:lnTo>
                    <a:pt x="1660" y="335"/>
                  </a:lnTo>
                  <a:lnTo>
                    <a:pt x="1662" y="335"/>
                  </a:lnTo>
                  <a:lnTo>
                    <a:pt x="1665" y="335"/>
                  </a:lnTo>
                  <a:lnTo>
                    <a:pt x="1667" y="335"/>
                  </a:lnTo>
                  <a:lnTo>
                    <a:pt x="1670" y="335"/>
                  </a:lnTo>
                  <a:lnTo>
                    <a:pt x="1672" y="335"/>
                  </a:lnTo>
                  <a:lnTo>
                    <a:pt x="1674" y="335"/>
                  </a:lnTo>
                  <a:lnTo>
                    <a:pt x="1677" y="335"/>
                  </a:lnTo>
                  <a:lnTo>
                    <a:pt x="1679" y="335"/>
                  </a:lnTo>
                  <a:lnTo>
                    <a:pt x="1682" y="335"/>
                  </a:lnTo>
                  <a:lnTo>
                    <a:pt x="1684" y="335"/>
                  </a:lnTo>
                  <a:lnTo>
                    <a:pt x="1686" y="335"/>
                  </a:lnTo>
                  <a:lnTo>
                    <a:pt x="1689" y="335"/>
                  </a:lnTo>
                  <a:lnTo>
                    <a:pt x="1691" y="335"/>
                  </a:lnTo>
                  <a:lnTo>
                    <a:pt x="1694" y="335"/>
                  </a:lnTo>
                  <a:lnTo>
                    <a:pt x="1696" y="335"/>
                  </a:lnTo>
                  <a:lnTo>
                    <a:pt x="1698" y="335"/>
                  </a:lnTo>
                  <a:lnTo>
                    <a:pt x="1701" y="335"/>
                  </a:lnTo>
                  <a:lnTo>
                    <a:pt x="1703" y="335"/>
                  </a:lnTo>
                  <a:lnTo>
                    <a:pt x="1706" y="335"/>
                  </a:lnTo>
                  <a:lnTo>
                    <a:pt x="1708" y="335"/>
                  </a:lnTo>
                  <a:lnTo>
                    <a:pt x="1711" y="335"/>
                  </a:lnTo>
                  <a:lnTo>
                    <a:pt x="1713" y="335"/>
                  </a:lnTo>
                  <a:lnTo>
                    <a:pt x="1715" y="335"/>
                  </a:lnTo>
                  <a:lnTo>
                    <a:pt x="1718" y="335"/>
                  </a:lnTo>
                  <a:lnTo>
                    <a:pt x="1720" y="335"/>
                  </a:lnTo>
                  <a:lnTo>
                    <a:pt x="1723" y="335"/>
                  </a:lnTo>
                  <a:lnTo>
                    <a:pt x="1725" y="335"/>
                  </a:lnTo>
                  <a:lnTo>
                    <a:pt x="1727" y="335"/>
                  </a:lnTo>
                  <a:lnTo>
                    <a:pt x="1730" y="335"/>
                  </a:lnTo>
                  <a:lnTo>
                    <a:pt x="1732" y="335"/>
                  </a:lnTo>
                  <a:lnTo>
                    <a:pt x="1735" y="335"/>
                  </a:lnTo>
                  <a:lnTo>
                    <a:pt x="1737" y="335"/>
                  </a:lnTo>
                  <a:lnTo>
                    <a:pt x="1740" y="335"/>
                  </a:lnTo>
                  <a:lnTo>
                    <a:pt x="1742" y="335"/>
                  </a:lnTo>
                  <a:lnTo>
                    <a:pt x="1744" y="335"/>
                  </a:lnTo>
                  <a:lnTo>
                    <a:pt x="1747" y="335"/>
                  </a:lnTo>
                  <a:lnTo>
                    <a:pt x="1749" y="335"/>
                  </a:lnTo>
                  <a:lnTo>
                    <a:pt x="1752" y="335"/>
                  </a:lnTo>
                  <a:lnTo>
                    <a:pt x="1754" y="335"/>
                  </a:lnTo>
                  <a:lnTo>
                    <a:pt x="1756" y="335"/>
                  </a:lnTo>
                  <a:lnTo>
                    <a:pt x="1759" y="335"/>
                  </a:lnTo>
                  <a:lnTo>
                    <a:pt x="1761" y="335"/>
                  </a:lnTo>
                  <a:lnTo>
                    <a:pt x="1764" y="335"/>
                  </a:lnTo>
                  <a:lnTo>
                    <a:pt x="1766" y="335"/>
                  </a:lnTo>
                  <a:lnTo>
                    <a:pt x="1768" y="335"/>
                  </a:lnTo>
                  <a:lnTo>
                    <a:pt x="1771" y="335"/>
                  </a:lnTo>
                  <a:lnTo>
                    <a:pt x="1773" y="335"/>
                  </a:lnTo>
                  <a:lnTo>
                    <a:pt x="1776" y="335"/>
                  </a:lnTo>
                  <a:lnTo>
                    <a:pt x="1778" y="335"/>
                  </a:lnTo>
                  <a:lnTo>
                    <a:pt x="1781" y="335"/>
                  </a:lnTo>
                  <a:lnTo>
                    <a:pt x="1783" y="335"/>
                  </a:lnTo>
                  <a:lnTo>
                    <a:pt x="1785" y="335"/>
                  </a:lnTo>
                  <a:lnTo>
                    <a:pt x="1788" y="335"/>
                  </a:lnTo>
                  <a:lnTo>
                    <a:pt x="1790" y="335"/>
                  </a:lnTo>
                  <a:lnTo>
                    <a:pt x="1793" y="335"/>
                  </a:lnTo>
                  <a:lnTo>
                    <a:pt x="1795" y="335"/>
                  </a:lnTo>
                  <a:lnTo>
                    <a:pt x="1797" y="335"/>
                  </a:lnTo>
                  <a:lnTo>
                    <a:pt x="1800" y="335"/>
                  </a:lnTo>
                  <a:lnTo>
                    <a:pt x="1802" y="335"/>
                  </a:lnTo>
                  <a:lnTo>
                    <a:pt x="1805" y="335"/>
                  </a:lnTo>
                  <a:lnTo>
                    <a:pt x="1807" y="335"/>
                  </a:lnTo>
                  <a:lnTo>
                    <a:pt x="1809" y="335"/>
                  </a:lnTo>
                  <a:lnTo>
                    <a:pt x="1812" y="335"/>
                  </a:lnTo>
                  <a:lnTo>
                    <a:pt x="1814" y="335"/>
                  </a:lnTo>
                  <a:lnTo>
                    <a:pt x="1817" y="335"/>
                  </a:lnTo>
                  <a:lnTo>
                    <a:pt x="1819" y="335"/>
                  </a:lnTo>
                  <a:lnTo>
                    <a:pt x="1822" y="335"/>
                  </a:lnTo>
                  <a:lnTo>
                    <a:pt x="1824" y="335"/>
                  </a:lnTo>
                  <a:lnTo>
                    <a:pt x="1826" y="335"/>
                  </a:lnTo>
                  <a:lnTo>
                    <a:pt x="1829" y="335"/>
                  </a:lnTo>
                  <a:lnTo>
                    <a:pt x="1831" y="335"/>
                  </a:lnTo>
                  <a:lnTo>
                    <a:pt x="1834" y="335"/>
                  </a:lnTo>
                  <a:lnTo>
                    <a:pt x="1836" y="335"/>
                  </a:lnTo>
                  <a:lnTo>
                    <a:pt x="1838" y="335"/>
                  </a:lnTo>
                  <a:lnTo>
                    <a:pt x="1841" y="335"/>
                  </a:lnTo>
                  <a:lnTo>
                    <a:pt x="1843" y="335"/>
                  </a:lnTo>
                  <a:lnTo>
                    <a:pt x="1846" y="335"/>
                  </a:lnTo>
                  <a:lnTo>
                    <a:pt x="1848" y="335"/>
                  </a:lnTo>
                  <a:lnTo>
                    <a:pt x="1851" y="335"/>
                  </a:lnTo>
                  <a:lnTo>
                    <a:pt x="1853" y="335"/>
                  </a:lnTo>
                  <a:lnTo>
                    <a:pt x="1855" y="335"/>
                  </a:lnTo>
                  <a:lnTo>
                    <a:pt x="1858" y="335"/>
                  </a:lnTo>
                  <a:lnTo>
                    <a:pt x="1860" y="335"/>
                  </a:lnTo>
                  <a:lnTo>
                    <a:pt x="1863" y="335"/>
                  </a:lnTo>
                  <a:lnTo>
                    <a:pt x="1865" y="335"/>
                  </a:lnTo>
                  <a:lnTo>
                    <a:pt x="1867" y="335"/>
                  </a:lnTo>
                  <a:lnTo>
                    <a:pt x="1870" y="335"/>
                  </a:lnTo>
                  <a:lnTo>
                    <a:pt x="1872" y="335"/>
                  </a:lnTo>
                  <a:lnTo>
                    <a:pt x="1875" y="335"/>
                  </a:lnTo>
                  <a:lnTo>
                    <a:pt x="1877" y="335"/>
                  </a:lnTo>
                  <a:lnTo>
                    <a:pt x="1879" y="335"/>
                  </a:lnTo>
                  <a:lnTo>
                    <a:pt x="1882" y="335"/>
                  </a:lnTo>
                  <a:lnTo>
                    <a:pt x="1884" y="335"/>
                  </a:lnTo>
                  <a:lnTo>
                    <a:pt x="1887" y="335"/>
                  </a:lnTo>
                  <a:lnTo>
                    <a:pt x="1889" y="335"/>
                  </a:lnTo>
                  <a:lnTo>
                    <a:pt x="1892" y="335"/>
                  </a:lnTo>
                  <a:lnTo>
                    <a:pt x="1894" y="335"/>
                  </a:lnTo>
                  <a:lnTo>
                    <a:pt x="1896" y="335"/>
                  </a:lnTo>
                  <a:lnTo>
                    <a:pt x="1899" y="335"/>
                  </a:lnTo>
                  <a:lnTo>
                    <a:pt x="1901" y="335"/>
                  </a:lnTo>
                  <a:lnTo>
                    <a:pt x="1904" y="335"/>
                  </a:lnTo>
                  <a:lnTo>
                    <a:pt x="1906" y="335"/>
                  </a:lnTo>
                  <a:lnTo>
                    <a:pt x="1908" y="335"/>
                  </a:lnTo>
                  <a:lnTo>
                    <a:pt x="1911" y="335"/>
                  </a:lnTo>
                  <a:lnTo>
                    <a:pt x="1913" y="335"/>
                  </a:lnTo>
                  <a:lnTo>
                    <a:pt x="1916" y="335"/>
                  </a:lnTo>
                  <a:lnTo>
                    <a:pt x="1918" y="335"/>
                  </a:lnTo>
                  <a:lnTo>
                    <a:pt x="1920" y="335"/>
                  </a:lnTo>
                  <a:lnTo>
                    <a:pt x="1923" y="335"/>
                  </a:lnTo>
                  <a:lnTo>
                    <a:pt x="1925" y="335"/>
                  </a:lnTo>
                  <a:lnTo>
                    <a:pt x="1928" y="335"/>
                  </a:lnTo>
                  <a:lnTo>
                    <a:pt x="1930" y="335"/>
                  </a:lnTo>
                  <a:lnTo>
                    <a:pt x="1933" y="335"/>
                  </a:lnTo>
                  <a:lnTo>
                    <a:pt x="1935" y="335"/>
                  </a:lnTo>
                  <a:lnTo>
                    <a:pt x="1937" y="335"/>
                  </a:lnTo>
                  <a:lnTo>
                    <a:pt x="1940" y="335"/>
                  </a:lnTo>
                  <a:lnTo>
                    <a:pt x="1942" y="335"/>
                  </a:lnTo>
                  <a:lnTo>
                    <a:pt x="1945" y="335"/>
                  </a:lnTo>
                  <a:lnTo>
                    <a:pt x="1947" y="335"/>
                  </a:lnTo>
                  <a:lnTo>
                    <a:pt x="1949" y="335"/>
                  </a:lnTo>
                  <a:lnTo>
                    <a:pt x="1952" y="335"/>
                  </a:lnTo>
                  <a:lnTo>
                    <a:pt x="1954" y="335"/>
                  </a:lnTo>
                  <a:lnTo>
                    <a:pt x="1957" y="335"/>
                  </a:lnTo>
                  <a:lnTo>
                    <a:pt x="1959" y="335"/>
                  </a:lnTo>
                  <a:lnTo>
                    <a:pt x="1961" y="335"/>
                  </a:lnTo>
                  <a:lnTo>
                    <a:pt x="1964" y="335"/>
                  </a:lnTo>
                  <a:lnTo>
                    <a:pt x="1966" y="335"/>
                  </a:lnTo>
                  <a:lnTo>
                    <a:pt x="1969" y="335"/>
                  </a:lnTo>
                  <a:lnTo>
                    <a:pt x="1971" y="335"/>
                  </a:lnTo>
                  <a:lnTo>
                    <a:pt x="1974" y="335"/>
                  </a:lnTo>
                  <a:lnTo>
                    <a:pt x="1976" y="335"/>
                  </a:lnTo>
                  <a:lnTo>
                    <a:pt x="1978" y="335"/>
                  </a:lnTo>
                  <a:lnTo>
                    <a:pt x="1981" y="335"/>
                  </a:lnTo>
                  <a:lnTo>
                    <a:pt x="1983" y="335"/>
                  </a:lnTo>
                  <a:lnTo>
                    <a:pt x="1986" y="335"/>
                  </a:lnTo>
                  <a:lnTo>
                    <a:pt x="1988" y="335"/>
                  </a:lnTo>
                  <a:lnTo>
                    <a:pt x="1990" y="335"/>
                  </a:lnTo>
                  <a:lnTo>
                    <a:pt x="1993" y="335"/>
                  </a:lnTo>
                  <a:lnTo>
                    <a:pt x="1995" y="335"/>
                  </a:lnTo>
                  <a:lnTo>
                    <a:pt x="1998" y="335"/>
                  </a:lnTo>
                  <a:lnTo>
                    <a:pt x="2000" y="335"/>
                  </a:lnTo>
                  <a:lnTo>
                    <a:pt x="2003" y="335"/>
                  </a:lnTo>
                  <a:lnTo>
                    <a:pt x="2005" y="335"/>
                  </a:lnTo>
                  <a:lnTo>
                    <a:pt x="2007" y="335"/>
                  </a:lnTo>
                  <a:lnTo>
                    <a:pt x="2010" y="335"/>
                  </a:lnTo>
                  <a:lnTo>
                    <a:pt x="2012" y="335"/>
                  </a:lnTo>
                  <a:lnTo>
                    <a:pt x="2015" y="335"/>
                  </a:lnTo>
                  <a:lnTo>
                    <a:pt x="2017" y="335"/>
                  </a:lnTo>
                  <a:lnTo>
                    <a:pt x="2019" y="335"/>
                  </a:lnTo>
                </a:path>
              </a:pathLst>
            </a:custGeom>
            <a:noFill/>
            <a:ln w="1270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8" name="Freeform 9616"/>
            <p:cNvSpPr>
              <a:spLocks/>
            </p:cNvSpPr>
            <p:nvPr/>
          </p:nvSpPr>
          <p:spPr bwMode="auto">
            <a:xfrm>
              <a:off x="1309168" y="4112150"/>
              <a:ext cx="2808050" cy="838208"/>
            </a:xfrm>
            <a:custGeom>
              <a:avLst/>
              <a:gdLst>
                <a:gd name="T0" fmla="*/ 31 w 2019"/>
                <a:gd name="T1" fmla="*/ 906 h 939"/>
                <a:gd name="T2" fmla="*/ 65 w 2019"/>
                <a:gd name="T3" fmla="*/ 893 h 939"/>
                <a:gd name="T4" fmla="*/ 99 w 2019"/>
                <a:gd name="T5" fmla="*/ 881 h 939"/>
                <a:gd name="T6" fmla="*/ 133 w 2019"/>
                <a:gd name="T7" fmla="*/ 869 h 939"/>
                <a:gd name="T8" fmla="*/ 166 w 2019"/>
                <a:gd name="T9" fmla="*/ 855 h 939"/>
                <a:gd name="T10" fmla="*/ 200 w 2019"/>
                <a:gd name="T11" fmla="*/ 840 h 939"/>
                <a:gd name="T12" fmla="*/ 234 w 2019"/>
                <a:gd name="T13" fmla="*/ 826 h 939"/>
                <a:gd name="T14" fmla="*/ 268 w 2019"/>
                <a:gd name="T15" fmla="*/ 809 h 939"/>
                <a:gd name="T16" fmla="*/ 302 w 2019"/>
                <a:gd name="T17" fmla="*/ 792 h 939"/>
                <a:gd name="T18" fmla="*/ 335 w 2019"/>
                <a:gd name="T19" fmla="*/ 770 h 939"/>
                <a:gd name="T20" fmla="*/ 369 w 2019"/>
                <a:gd name="T21" fmla="*/ 749 h 939"/>
                <a:gd name="T22" fmla="*/ 403 w 2019"/>
                <a:gd name="T23" fmla="*/ 724 h 939"/>
                <a:gd name="T24" fmla="*/ 437 w 2019"/>
                <a:gd name="T25" fmla="*/ 696 h 939"/>
                <a:gd name="T26" fmla="*/ 470 w 2019"/>
                <a:gd name="T27" fmla="*/ 664 h 939"/>
                <a:gd name="T28" fmla="*/ 504 w 2019"/>
                <a:gd name="T29" fmla="*/ 626 h 939"/>
                <a:gd name="T30" fmla="*/ 538 w 2019"/>
                <a:gd name="T31" fmla="*/ 577 h 939"/>
                <a:gd name="T32" fmla="*/ 572 w 2019"/>
                <a:gd name="T33" fmla="*/ 512 h 939"/>
                <a:gd name="T34" fmla="*/ 606 w 2019"/>
                <a:gd name="T35" fmla="*/ 418 h 939"/>
                <a:gd name="T36" fmla="*/ 639 w 2019"/>
                <a:gd name="T37" fmla="*/ 201 h 939"/>
                <a:gd name="T38" fmla="*/ 673 w 2019"/>
                <a:gd name="T39" fmla="*/ 24 h 939"/>
                <a:gd name="T40" fmla="*/ 707 w 2019"/>
                <a:gd name="T41" fmla="*/ 336 h 939"/>
                <a:gd name="T42" fmla="*/ 741 w 2019"/>
                <a:gd name="T43" fmla="*/ 469 h 939"/>
                <a:gd name="T44" fmla="*/ 774 w 2019"/>
                <a:gd name="T45" fmla="*/ 546 h 939"/>
                <a:gd name="T46" fmla="*/ 808 w 2019"/>
                <a:gd name="T47" fmla="*/ 601 h 939"/>
                <a:gd name="T48" fmla="*/ 842 w 2019"/>
                <a:gd name="T49" fmla="*/ 645 h 939"/>
                <a:gd name="T50" fmla="*/ 876 w 2019"/>
                <a:gd name="T51" fmla="*/ 681 h 939"/>
                <a:gd name="T52" fmla="*/ 910 w 2019"/>
                <a:gd name="T53" fmla="*/ 710 h 939"/>
                <a:gd name="T54" fmla="*/ 943 w 2019"/>
                <a:gd name="T55" fmla="*/ 737 h 939"/>
                <a:gd name="T56" fmla="*/ 977 w 2019"/>
                <a:gd name="T57" fmla="*/ 761 h 939"/>
                <a:gd name="T58" fmla="*/ 1011 w 2019"/>
                <a:gd name="T59" fmla="*/ 780 h 939"/>
                <a:gd name="T60" fmla="*/ 1045 w 2019"/>
                <a:gd name="T61" fmla="*/ 799 h 939"/>
                <a:gd name="T62" fmla="*/ 1078 w 2019"/>
                <a:gd name="T63" fmla="*/ 819 h 939"/>
                <a:gd name="T64" fmla="*/ 1112 w 2019"/>
                <a:gd name="T65" fmla="*/ 833 h 939"/>
                <a:gd name="T66" fmla="*/ 1146 w 2019"/>
                <a:gd name="T67" fmla="*/ 848 h 939"/>
                <a:gd name="T68" fmla="*/ 1180 w 2019"/>
                <a:gd name="T69" fmla="*/ 862 h 939"/>
                <a:gd name="T70" fmla="*/ 1214 w 2019"/>
                <a:gd name="T71" fmla="*/ 874 h 939"/>
                <a:gd name="T72" fmla="*/ 1247 w 2019"/>
                <a:gd name="T73" fmla="*/ 886 h 939"/>
                <a:gd name="T74" fmla="*/ 1281 w 2019"/>
                <a:gd name="T75" fmla="*/ 898 h 939"/>
                <a:gd name="T76" fmla="*/ 1315 w 2019"/>
                <a:gd name="T77" fmla="*/ 910 h 939"/>
                <a:gd name="T78" fmla="*/ 1349 w 2019"/>
                <a:gd name="T79" fmla="*/ 920 h 939"/>
                <a:gd name="T80" fmla="*/ 1382 w 2019"/>
                <a:gd name="T81" fmla="*/ 930 h 939"/>
                <a:gd name="T82" fmla="*/ 1416 w 2019"/>
                <a:gd name="T83" fmla="*/ 939 h 939"/>
                <a:gd name="T84" fmla="*/ 1450 w 2019"/>
                <a:gd name="T85" fmla="*/ 939 h 939"/>
                <a:gd name="T86" fmla="*/ 1484 w 2019"/>
                <a:gd name="T87" fmla="*/ 939 h 939"/>
                <a:gd name="T88" fmla="*/ 1518 w 2019"/>
                <a:gd name="T89" fmla="*/ 939 h 939"/>
                <a:gd name="T90" fmla="*/ 1551 w 2019"/>
                <a:gd name="T91" fmla="*/ 939 h 939"/>
                <a:gd name="T92" fmla="*/ 1585 w 2019"/>
                <a:gd name="T93" fmla="*/ 939 h 939"/>
                <a:gd name="T94" fmla="*/ 1619 w 2019"/>
                <a:gd name="T95" fmla="*/ 939 h 939"/>
                <a:gd name="T96" fmla="*/ 1653 w 2019"/>
                <a:gd name="T97" fmla="*/ 939 h 939"/>
                <a:gd name="T98" fmla="*/ 1686 w 2019"/>
                <a:gd name="T99" fmla="*/ 939 h 939"/>
                <a:gd name="T100" fmla="*/ 1720 w 2019"/>
                <a:gd name="T101" fmla="*/ 939 h 939"/>
                <a:gd name="T102" fmla="*/ 1754 w 2019"/>
                <a:gd name="T103" fmla="*/ 939 h 939"/>
                <a:gd name="T104" fmla="*/ 1788 w 2019"/>
                <a:gd name="T105" fmla="*/ 939 h 939"/>
                <a:gd name="T106" fmla="*/ 1822 w 2019"/>
                <a:gd name="T107" fmla="*/ 939 h 939"/>
                <a:gd name="T108" fmla="*/ 1855 w 2019"/>
                <a:gd name="T109" fmla="*/ 939 h 939"/>
                <a:gd name="T110" fmla="*/ 1889 w 2019"/>
                <a:gd name="T111" fmla="*/ 939 h 939"/>
                <a:gd name="T112" fmla="*/ 1923 w 2019"/>
                <a:gd name="T113" fmla="*/ 939 h 939"/>
                <a:gd name="T114" fmla="*/ 1957 w 2019"/>
                <a:gd name="T115" fmla="*/ 939 h 939"/>
                <a:gd name="T116" fmla="*/ 1990 w 2019"/>
                <a:gd name="T117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939">
                  <a:moveTo>
                    <a:pt x="0" y="915"/>
                  </a:moveTo>
                  <a:lnTo>
                    <a:pt x="2" y="913"/>
                  </a:lnTo>
                  <a:lnTo>
                    <a:pt x="5" y="913"/>
                  </a:lnTo>
                  <a:lnTo>
                    <a:pt x="7" y="913"/>
                  </a:lnTo>
                  <a:lnTo>
                    <a:pt x="10" y="910"/>
                  </a:lnTo>
                  <a:lnTo>
                    <a:pt x="12" y="910"/>
                  </a:lnTo>
                  <a:lnTo>
                    <a:pt x="14" y="910"/>
                  </a:lnTo>
                  <a:lnTo>
                    <a:pt x="17" y="908"/>
                  </a:lnTo>
                  <a:lnTo>
                    <a:pt x="19" y="908"/>
                  </a:lnTo>
                  <a:lnTo>
                    <a:pt x="22" y="908"/>
                  </a:lnTo>
                  <a:lnTo>
                    <a:pt x="24" y="906"/>
                  </a:lnTo>
                  <a:lnTo>
                    <a:pt x="26" y="906"/>
                  </a:lnTo>
                  <a:lnTo>
                    <a:pt x="29" y="906"/>
                  </a:lnTo>
                  <a:lnTo>
                    <a:pt x="31" y="906"/>
                  </a:lnTo>
                  <a:lnTo>
                    <a:pt x="34" y="903"/>
                  </a:lnTo>
                  <a:lnTo>
                    <a:pt x="36" y="903"/>
                  </a:lnTo>
                  <a:lnTo>
                    <a:pt x="39" y="903"/>
                  </a:lnTo>
                  <a:lnTo>
                    <a:pt x="41" y="901"/>
                  </a:lnTo>
                  <a:lnTo>
                    <a:pt x="43" y="901"/>
                  </a:lnTo>
                  <a:lnTo>
                    <a:pt x="46" y="901"/>
                  </a:lnTo>
                  <a:lnTo>
                    <a:pt x="48" y="898"/>
                  </a:lnTo>
                  <a:lnTo>
                    <a:pt x="51" y="898"/>
                  </a:lnTo>
                  <a:lnTo>
                    <a:pt x="53" y="898"/>
                  </a:lnTo>
                  <a:lnTo>
                    <a:pt x="55" y="896"/>
                  </a:lnTo>
                  <a:lnTo>
                    <a:pt x="58" y="896"/>
                  </a:lnTo>
                  <a:lnTo>
                    <a:pt x="60" y="896"/>
                  </a:lnTo>
                  <a:lnTo>
                    <a:pt x="63" y="893"/>
                  </a:lnTo>
                  <a:lnTo>
                    <a:pt x="65" y="893"/>
                  </a:lnTo>
                  <a:lnTo>
                    <a:pt x="67" y="893"/>
                  </a:lnTo>
                  <a:lnTo>
                    <a:pt x="70" y="891"/>
                  </a:lnTo>
                  <a:lnTo>
                    <a:pt x="72" y="891"/>
                  </a:lnTo>
                  <a:lnTo>
                    <a:pt x="75" y="891"/>
                  </a:lnTo>
                  <a:lnTo>
                    <a:pt x="77" y="889"/>
                  </a:lnTo>
                  <a:lnTo>
                    <a:pt x="80" y="889"/>
                  </a:lnTo>
                  <a:lnTo>
                    <a:pt x="82" y="889"/>
                  </a:lnTo>
                  <a:lnTo>
                    <a:pt x="84" y="886"/>
                  </a:lnTo>
                  <a:lnTo>
                    <a:pt x="87" y="886"/>
                  </a:lnTo>
                  <a:lnTo>
                    <a:pt x="89" y="884"/>
                  </a:lnTo>
                  <a:lnTo>
                    <a:pt x="92" y="884"/>
                  </a:lnTo>
                  <a:lnTo>
                    <a:pt x="94" y="884"/>
                  </a:lnTo>
                  <a:lnTo>
                    <a:pt x="96" y="881"/>
                  </a:lnTo>
                  <a:lnTo>
                    <a:pt x="99" y="881"/>
                  </a:lnTo>
                  <a:lnTo>
                    <a:pt x="101" y="881"/>
                  </a:lnTo>
                  <a:lnTo>
                    <a:pt x="104" y="879"/>
                  </a:lnTo>
                  <a:lnTo>
                    <a:pt x="106" y="879"/>
                  </a:lnTo>
                  <a:lnTo>
                    <a:pt x="108" y="879"/>
                  </a:lnTo>
                  <a:lnTo>
                    <a:pt x="111" y="877"/>
                  </a:lnTo>
                  <a:lnTo>
                    <a:pt x="113" y="877"/>
                  </a:lnTo>
                  <a:lnTo>
                    <a:pt x="116" y="874"/>
                  </a:lnTo>
                  <a:lnTo>
                    <a:pt x="118" y="874"/>
                  </a:lnTo>
                  <a:lnTo>
                    <a:pt x="121" y="874"/>
                  </a:lnTo>
                  <a:lnTo>
                    <a:pt x="123" y="872"/>
                  </a:lnTo>
                  <a:lnTo>
                    <a:pt x="125" y="872"/>
                  </a:lnTo>
                  <a:lnTo>
                    <a:pt x="128" y="872"/>
                  </a:lnTo>
                  <a:lnTo>
                    <a:pt x="130" y="869"/>
                  </a:lnTo>
                  <a:lnTo>
                    <a:pt x="133" y="869"/>
                  </a:lnTo>
                  <a:lnTo>
                    <a:pt x="135" y="867"/>
                  </a:lnTo>
                  <a:lnTo>
                    <a:pt x="137" y="867"/>
                  </a:lnTo>
                  <a:lnTo>
                    <a:pt x="140" y="867"/>
                  </a:lnTo>
                  <a:lnTo>
                    <a:pt x="142" y="864"/>
                  </a:lnTo>
                  <a:lnTo>
                    <a:pt x="145" y="864"/>
                  </a:lnTo>
                  <a:lnTo>
                    <a:pt x="147" y="864"/>
                  </a:lnTo>
                  <a:lnTo>
                    <a:pt x="150" y="862"/>
                  </a:lnTo>
                  <a:lnTo>
                    <a:pt x="152" y="862"/>
                  </a:lnTo>
                  <a:lnTo>
                    <a:pt x="154" y="860"/>
                  </a:lnTo>
                  <a:lnTo>
                    <a:pt x="157" y="860"/>
                  </a:lnTo>
                  <a:lnTo>
                    <a:pt x="159" y="860"/>
                  </a:lnTo>
                  <a:lnTo>
                    <a:pt x="162" y="857"/>
                  </a:lnTo>
                  <a:lnTo>
                    <a:pt x="164" y="857"/>
                  </a:lnTo>
                  <a:lnTo>
                    <a:pt x="166" y="855"/>
                  </a:lnTo>
                  <a:lnTo>
                    <a:pt x="169" y="855"/>
                  </a:lnTo>
                  <a:lnTo>
                    <a:pt x="171" y="855"/>
                  </a:lnTo>
                  <a:lnTo>
                    <a:pt x="174" y="852"/>
                  </a:lnTo>
                  <a:lnTo>
                    <a:pt x="176" y="852"/>
                  </a:lnTo>
                  <a:lnTo>
                    <a:pt x="178" y="850"/>
                  </a:lnTo>
                  <a:lnTo>
                    <a:pt x="181" y="850"/>
                  </a:lnTo>
                  <a:lnTo>
                    <a:pt x="183" y="848"/>
                  </a:lnTo>
                  <a:lnTo>
                    <a:pt x="186" y="848"/>
                  </a:lnTo>
                  <a:lnTo>
                    <a:pt x="188" y="848"/>
                  </a:lnTo>
                  <a:lnTo>
                    <a:pt x="191" y="845"/>
                  </a:lnTo>
                  <a:lnTo>
                    <a:pt x="193" y="845"/>
                  </a:lnTo>
                  <a:lnTo>
                    <a:pt x="195" y="843"/>
                  </a:lnTo>
                  <a:lnTo>
                    <a:pt x="198" y="843"/>
                  </a:lnTo>
                  <a:lnTo>
                    <a:pt x="200" y="840"/>
                  </a:lnTo>
                  <a:lnTo>
                    <a:pt x="203" y="840"/>
                  </a:lnTo>
                  <a:lnTo>
                    <a:pt x="205" y="840"/>
                  </a:lnTo>
                  <a:lnTo>
                    <a:pt x="207" y="838"/>
                  </a:lnTo>
                  <a:lnTo>
                    <a:pt x="210" y="838"/>
                  </a:lnTo>
                  <a:lnTo>
                    <a:pt x="212" y="836"/>
                  </a:lnTo>
                  <a:lnTo>
                    <a:pt x="215" y="836"/>
                  </a:lnTo>
                  <a:lnTo>
                    <a:pt x="217" y="833"/>
                  </a:lnTo>
                  <a:lnTo>
                    <a:pt x="219" y="833"/>
                  </a:lnTo>
                  <a:lnTo>
                    <a:pt x="222" y="831"/>
                  </a:lnTo>
                  <a:lnTo>
                    <a:pt x="224" y="831"/>
                  </a:lnTo>
                  <a:lnTo>
                    <a:pt x="227" y="828"/>
                  </a:lnTo>
                  <a:lnTo>
                    <a:pt x="229" y="828"/>
                  </a:lnTo>
                  <a:lnTo>
                    <a:pt x="232" y="828"/>
                  </a:lnTo>
                  <a:lnTo>
                    <a:pt x="234" y="826"/>
                  </a:lnTo>
                  <a:lnTo>
                    <a:pt x="236" y="826"/>
                  </a:lnTo>
                  <a:lnTo>
                    <a:pt x="239" y="823"/>
                  </a:lnTo>
                  <a:lnTo>
                    <a:pt x="241" y="823"/>
                  </a:lnTo>
                  <a:lnTo>
                    <a:pt x="244" y="821"/>
                  </a:lnTo>
                  <a:lnTo>
                    <a:pt x="246" y="821"/>
                  </a:lnTo>
                  <a:lnTo>
                    <a:pt x="248" y="819"/>
                  </a:lnTo>
                  <a:lnTo>
                    <a:pt x="251" y="819"/>
                  </a:lnTo>
                  <a:lnTo>
                    <a:pt x="253" y="816"/>
                  </a:lnTo>
                  <a:lnTo>
                    <a:pt x="256" y="816"/>
                  </a:lnTo>
                  <a:lnTo>
                    <a:pt x="258" y="814"/>
                  </a:lnTo>
                  <a:lnTo>
                    <a:pt x="260" y="814"/>
                  </a:lnTo>
                  <a:lnTo>
                    <a:pt x="263" y="811"/>
                  </a:lnTo>
                  <a:lnTo>
                    <a:pt x="265" y="811"/>
                  </a:lnTo>
                  <a:lnTo>
                    <a:pt x="268" y="809"/>
                  </a:lnTo>
                  <a:lnTo>
                    <a:pt x="270" y="809"/>
                  </a:lnTo>
                  <a:lnTo>
                    <a:pt x="273" y="807"/>
                  </a:lnTo>
                  <a:lnTo>
                    <a:pt x="275" y="807"/>
                  </a:lnTo>
                  <a:lnTo>
                    <a:pt x="277" y="804"/>
                  </a:lnTo>
                  <a:lnTo>
                    <a:pt x="280" y="804"/>
                  </a:lnTo>
                  <a:lnTo>
                    <a:pt x="282" y="802"/>
                  </a:lnTo>
                  <a:lnTo>
                    <a:pt x="285" y="802"/>
                  </a:lnTo>
                  <a:lnTo>
                    <a:pt x="287" y="799"/>
                  </a:lnTo>
                  <a:lnTo>
                    <a:pt x="289" y="797"/>
                  </a:lnTo>
                  <a:lnTo>
                    <a:pt x="292" y="797"/>
                  </a:lnTo>
                  <a:lnTo>
                    <a:pt x="294" y="794"/>
                  </a:lnTo>
                  <a:lnTo>
                    <a:pt x="297" y="794"/>
                  </a:lnTo>
                  <a:lnTo>
                    <a:pt x="299" y="792"/>
                  </a:lnTo>
                  <a:lnTo>
                    <a:pt x="302" y="792"/>
                  </a:lnTo>
                  <a:lnTo>
                    <a:pt x="304" y="790"/>
                  </a:lnTo>
                  <a:lnTo>
                    <a:pt x="306" y="790"/>
                  </a:lnTo>
                  <a:lnTo>
                    <a:pt x="309" y="787"/>
                  </a:lnTo>
                  <a:lnTo>
                    <a:pt x="311" y="785"/>
                  </a:lnTo>
                  <a:lnTo>
                    <a:pt x="314" y="785"/>
                  </a:lnTo>
                  <a:lnTo>
                    <a:pt x="316" y="782"/>
                  </a:lnTo>
                  <a:lnTo>
                    <a:pt x="318" y="782"/>
                  </a:lnTo>
                  <a:lnTo>
                    <a:pt x="321" y="780"/>
                  </a:lnTo>
                  <a:lnTo>
                    <a:pt x="323" y="780"/>
                  </a:lnTo>
                  <a:lnTo>
                    <a:pt x="326" y="778"/>
                  </a:lnTo>
                  <a:lnTo>
                    <a:pt x="328" y="775"/>
                  </a:lnTo>
                  <a:lnTo>
                    <a:pt x="330" y="775"/>
                  </a:lnTo>
                  <a:lnTo>
                    <a:pt x="333" y="773"/>
                  </a:lnTo>
                  <a:lnTo>
                    <a:pt x="335" y="770"/>
                  </a:lnTo>
                  <a:lnTo>
                    <a:pt x="338" y="770"/>
                  </a:lnTo>
                  <a:lnTo>
                    <a:pt x="340" y="768"/>
                  </a:lnTo>
                  <a:lnTo>
                    <a:pt x="343" y="768"/>
                  </a:lnTo>
                  <a:lnTo>
                    <a:pt x="345" y="766"/>
                  </a:lnTo>
                  <a:lnTo>
                    <a:pt x="347" y="763"/>
                  </a:lnTo>
                  <a:lnTo>
                    <a:pt x="350" y="763"/>
                  </a:lnTo>
                  <a:lnTo>
                    <a:pt x="352" y="761"/>
                  </a:lnTo>
                  <a:lnTo>
                    <a:pt x="355" y="758"/>
                  </a:lnTo>
                  <a:lnTo>
                    <a:pt x="357" y="758"/>
                  </a:lnTo>
                  <a:lnTo>
                    <a:pt x="359" y="756"/>
                  </a:lnTo>
                  <a:lnTo>
                    <a:pt x="362" y="753"/>
                  </a:lnTo>
                  <a:lnTo>
                    <a:pt x="364" y="753"/>
                  </a:lnTo>
                  <a:lnTo>
                    <a:pt x="367" y="751"/>
                  </a:lnTo>
                  <a:lnTo>
                    <a:pt x="369" y="749"/>
                  </a:lnTo>
                  <a:lnTo>
                    <a:pt x="371" y="749"/>
                  </a:lnTo>
                  <a:lnTo>
                    <a:pt x="374" y="746"/>
                  </a:lnTo>
                  <a:lnTo>
                    <a:pt x="376" y="744"/>
                  </a:lnTo>
                  <a:lnTo>
                    <a:pt x="379" y="744"/>
                  </a:lnTo>
                  <a:lnTo>
                    <a:pt x="381" y="741"/>
                  </a:lnTo>
                  <a:lnTo>
                    <a:pt x="384" y="739"/>
                  </a:lnTo>
                  <a:lnTo>
                    <a:pt x="386" y="737"/>
                  </a:lnTo>
                  <a:lnTo>
                    <a:pt x="388" y="737"/>
                  </a:lnTo>
                  <a:lnTo>
                    <a:pt x="391" y="734"/>
                  </a:lnTo>
                  <a:lnTo>
                    <a:pt x="393" y="732"/>
                  </a:lnTo>
                  <a:lnTo>
                    <a:pt x="396" y="729"/>
                  </a:lnTo>
                  <a:lnTo>
                    <a:pt x="398" y="729"/>
                  </a:lnTo>
                  <a:lnTo>
                    <a:pt x="400" y="727"/>
                  </a:lnTo>
                  <a:lnTo>
                    <a:pt x="403" y="724"/>
                  </a:lnTo>
                  <a:lnTo>
                    <a:pt x="405" y="722"/>
                  </a:lnTo>
                  <a:lnTo>
                    <a:pt x="408" y="722"/>
                  </a:lnTo>
                  <a:lnTo>
                    <a:pt x="410" y="720"/>
                  </a:lnTo>
                  <a:lnTo>
                    <a:pt x="412" y="717"/>
                  </a:lnTo>
                  <a:lnTo>
                    <a:pt x="415" y="715"/>
                  </a:lnTo>
                  <a:lnTo>
                    <a:pt x="417" y="712"/>
                  </a:lnTo>
                  <a:lnTo>
                    <a:pt x="420" y="712"/>
                  </a:lnTo>
                  <a:lnTo>
                    <a:pt x="422" y="710"/>
                  </a:lnTo>
                  <a:lnTo>
                    <a:pt x="425" y="708"/>
                  </a:lnTo>
                  <a:lnTo>
                    <a:pt x="427" y="705"/>
                  </a:lnTo>
                  <a:lnTo>
                    <a:pt x="429" y="703"/>
                  </a:lnTo>
                  <a:lnTo>
                    <a:pt x="432" y="700"/>
                  </a:lnTo>
                  <a:lnTo>
                    <a:pt x="434" y="698"/>
                  </a:lnTo>
                  <a:lnTo>
                    <a:pt x="437" y="696"/>
                  </a:lnTo>
                  <a:lnTo>
                    <a:pt x="439" y="696"/>
                  </a:lnTo>
                  <a:lnTo>
                    <a:pt x="441" y="693"/>
                  </a:lnTo>
                  <a:lnTo>
                    <a:pt x="444" y="691"/>
                  </a:lnTo>
                  <a:lnTo>
                    <a:pt x="446" y="688"/>
                  </a:lnTo>
                  <a:lnTo>
                    <a:pt x="449" y="686"/>
                  </a:lnTo>
                  <a:lnTo>
                    <a:pt x="451" y="683"/>
                  </a:lnTo>
                  <a:lnTo>
                    <a:pt x="454" y="681"/>
                  </a:lnTo>
                  <a:lnTo>
                    <a:pt x="456" y="679"/>
                  </a:lnTo>
                  <a:lnTo>
                    <a:pt x="458" y="676"/>
                  </a:lnTo>
                  <a:lnTo>
                    <a:pt x="461" y="674"/>
                  </a:lnTo>
                  <a:lnTo>
                    <a:pt x="463" y="671"/>
                  </a:lnTo>
                  <a:lnTo>
                    <a:pt x="466" y="669"/>
                  </a:lnTo>
                  <a:lnTo>
                    <a:pt x="468" y="667"/>
                  </a:lnTo>
                  <a:lnTo>
                    <a:pt x="470" y="664"/>
                  </a:lnTo>
                  <a:lnTo>
                    <a:pt x="473" y="662"/>
                  </a:lnTo>
                  <a:lnTo>
                    <a:pt x="475" y="659"/>
                  </a:lnTo>
                  <a:lnTo>
                    <a:pt x="478" y="657"/>
                  </a:lnTo>
                  <a:lnTo>
                    <a:pt x="480" y="654"/>
                  </a:lnTo>
                  <a:lnTo>
                    <a:pt x="482" y="652"/>
                  </a:lnTo>
                  <a:lnTo>
                    <a:pt x="485" y="647"/>
                  </a:lnTo>
                  <a:lnTo>
                    <a:pt x="487" y="645"/>
                  </a:lnTo>
                  <a:lnTo>
                    <a:pt x="490" y="642"/>
                  </a:lnTo>
                  <a:lnTo>
                    <a:pt x="492" y="640"/>
                  </a:lnTo>
                  <a:lnTo>
                    <a:pt x="495" y="638"/>
                  </a:lnTo>
                  <a:lnTo>
                    <a:pt x="497" y="633"/>
                  </a:lnTo>
                  <a:lnTo>
                    <a:pt x="499" y="630"/>
                  </a:lnTo>
                  <a:lnTo>
                    <a:pt x="502" y="628"/>
                  </a:lnTo>
                  <a:lnTo>
                    <a:pt x="504" y="626"/>
                  </a:lnTo>
                  <a:lnTo>
                    <a:pt x="507" y="621"/>
                  </a:lnTo>
                  <a:lnTo>
                    <a:pt x="509" y="618"/>
                  </a:lnTo>
                  <a:lnTo>
                    <a:pt x="511" y="616"/>
                  </a:lnTo>
                  <a:lnTo>
                    <a:pt x="514" y="613"/>
                  </a:lnTo>
                  <a:lnTo>
                    <a:pt x="516" y="609"/>
                  </a:lnTo>
                  <a:lnTo>
                    <a:pt x="519" y="606"/>
                  </a:lnTo>
                  <a:lnTo>
                    <a:pt x="521" y="601"/>
                  </a:lnTo>
                  <a:lnTo>
                    <a:pt x="523" y="599"/>
                  </a:lnTo>
                  <a:lnTo>
                    <a:pt x="526" y="594"/>
                  </a:lnTo>
                  <a:lnTo>
                    <a:pt x="528" y="592"/>
                  </a:lnTo>
                  <a:lnTo>
                    <a:pt x="531" y="587"/>
                  </a:lnTo>
                  <a:lnTo>
                    <a:pt x="533" y="584"/>
                  </a:lnTo>
                  <a:lnTo>
                    <a:pt x="536" y="580"/>
                  </a:lnTo>
                  <a:lnTo>
                    <a:pt x="538" y="577"/>
                  </a:lnTo>
                  <a:lnTo>
                    <a:pt x="540" y="572"/>
                  </a:lnTo>
                  <a:lnTo>
                    <a:pt x="543" y="568"/>
                  </a:lnTo>
                  <a:lnTo>
                    <a:pt x="545" y="565"/>
                  </a:lnTo>
                  <a:lnTo>
                    <a:pt x="548" y="560"/>
                  </a:lnTo>
                  <a:lnTo>
                    <a:pt x="550" y="556"/>
                  </a:lnTo>
                  <a:lnTo>
                    <a:pt x="552" y="551"/>
                  </a:lnTo>
                  <a:lnTo>
                    <a:pt x="555" y="548"/>
                  </a:lnTo>
                  <a:lnTo>
                    <a:pt x="557" y="543"/>
                  </a:lnTo>
                  <a:lnTo>
                    <a:pt x="560" y="539"/>
                  </a:lnTo>
                  <a:lnTo>
                    <a:pt x="562" y="534"/>
                  </a:lnTo>
                  <a:lnTo>
                    <a:pt x="564" y="529"/>
                  </a:lnTo>
                  <a:lnTo>
                    <a:pt x="567" y="524"/>
                  </a:lnTo>
                  <a:lnTo>
                    <a:pt x="569" y="517"/>
                  </a:lnTo>
                  <a:lnTo>
                    <a:pt x="572" y="512"/>
                  </a:lnTo>
                  <a:lnTo>
                    <a:pt x="574" y="507"/>
                  </a:lnTo>
                  <a:lnTo>
                    <a:pt x="577" y="502"/>
                  </a:lnTo>
                  <a:lnTo>
                    <a:pt x="579" y="495"/>
                  </a:lnTo>
                  <a:lnTo>
                    <a:pt x="581" y="490"/>
                  </a:lnTo>
                  <a:lnTo>
                    <a:pt x="584" y="483"/>
                  </a:lnTo>
                  <a:lnTo>
                    <a:pt x="586" y="478"/>
                  </a:lnTo>
                  <a:lnTo>
                    <a:pt x="589" y="471"/>
                  </a:lnTo>
                  <a:lnTo>
                    <a:pt x="591" y="464"/>
                  </a:lnTo>
                  <a:lnTo>
                    <a:pt x="593" y="457"/>
                  </a:lnTo>
                  <a:lnTo>
                    <a:pt x="596" y="449"/>
                  </a:lnTo>
                  <a:lnTo>
                    <a:pt x="598" y="442"/>
                  </a:lnTo>
                  <a:lnTo>
                    <a:pt x="601" y="435"/>
                  </a:lnTo>
                  <a:lnTo>
                    <a:pt x="603" y="428"/>
                  </a:lnTo>
                  <a:lnTo>
                    <a:pt x="606" y="418"/>
                  </a:lnTo>
                  <a:lnTo>
                    <a:pt x="608" y="408"/>
                  </a:lnTo>
                  <a:lnTo>
                    <a:pt x="610" y="399"/>
                  </a:lnTo>
                  <a:lnTo>
                    <a:pt x="613" y="389"/>
                  </a:lnTo>
                  <a:lnTo>
                    <a:pt x="615" y="379"/>
                  </a:lnTo>
                  <a:lnTo>
                    <a:pt x="618" y="367"/>
                  </a:lnTo>
                  <a:lnTo>
                    <a:pt x="620" y="355"/>
                  </a:lnTo>
                  <a:lnTo>
                    <a:pt x="622" y="341"/>
                  </a:lnTo>
                  <a:lnTo>
                    <a:pt x="625" y="326"/>
                  </a:lnTo>
                  <a:lnTo>
                    <a:pt x="627" y="309"/>
                  </a:lnTo>
                  <a:lnTo>
                    <a:pt x="630" y="292"/>
                  </a:lnTo>
                  <a:lnTo>
                    <a:pt x="632" y="271"/>
                  </a:lnTo>
                  <a:lnTo>
                    <a:pt x="634" y="249"/>
                  </a:lnTo>
                  <a:lnTo>
                    <a:pt x="637" y="225"/>
                  </a:lnTo>
                  <a:lnTo>
                    <a:pt x="639" y="201"/>
                  </a:lnTo>
                  <a:lnTo>
                    <a:pt x="642" y="172"/>
                  </a:lnTo>
                  <a:lnTo>
                    <a:pt x="644" y="145"/>
                  </a:lnTo>
                  <a:lnTo>
                    <a:pt x="647" y="119"/>
                  </a:lnTo>
                  <a:lnTo>
                    <a:pt x="649" y="92"/>
                  </a:lnTo>
                  <a:lnTo>
                    <a:pt x="651" y="68"/>
                  </a:lnTo>
                  <a:lnTo>
                    <a:pt x="654" y="49"/>
                  </a:lnTo>
                  <a:lnTo>
                    <a:pt x="656" y="29"/>
                  </a:lnTo>
                  <a:lnTo>
                    <a:pt x="659" y="17"/>
                  </a:lnTo>
                  <a:lnTo>
                    <a:pt x="661" y="8"/>
                  </a:lnTo>
                  <a:lnTo>
                    <a:pt x="663" y="3"/>
                  </a:lnTo>
                  <a:lnTo>
                    <a:pt x="666" y="0"/>
                  </a:lnTo>
                  <a:lnTo>
                    <a:pt x="668" y="5"/>
                  </a:lnTo>
                  <a:lnTo>
                    <a:pt x="671" y="12"/>
                  </a:lnTo>
                  <a:lnTo>
                    <a:pt x="673" y="24"/>
                  </a:lnTo>
                  <a:lnTo>
                    <a:pt x="675" y="41"/>
                  </a:lnTo>
                  <a:lnTo>
                    <a:pt x="678" y="61"/>
                  </a:lnTo>
                  <a:lnTo>
                    <a:pt x="680" y="82"/>
                  </a:lnTo>
                  <a:lnTo>
                    <a:pt x="683" y="109"/>
                  </a:lnTo>
                  <a:lnTo>
                    <a:pt x="685" y="136"/>
                  </a:lnTo>
                  <a:lnTo>
                    <a:pt x="688" y="162"/>
                  </a:lnTo>
                  <a:lnTo>
                    <a:pt x="690" y="191"/>
                  </a:lnTo>
                  <a:lnTo>
                    <a:pt x="692" y="218"/>
                  </a:lnTo>
                  <a:lnTo>
                    <a:pt x="695" y="242"/>
                  </a:lnTo>
                  <a:lnTo>
                    <a:pt x="697" y="263"/>
                  </a:lnTo>
                  <a:lnTo>
                    <a:pt x="700" y="285"/>
                  </a:lnTo>
                  <a:lnTo>
                    <a:pt x="702" y="304"/>
                  </a:lnTo>
                  <a:lnTo>
                    <a:pt x="704" y="321"/>
                  </a:lnTo>
                  <a:lnTo>
                    <a:pt x="707" y="336"/>
                  </a:lnTo>
                  <a:lnTo>
                    <a:pt x="709" y="350"/>
                  </a:lnTo>
                  <a:lnTo>
                    <a:pt x="712" y="362"/>
                  </a:lnTo>
                  <a:lnTo>
                    <a:pt x="714" y="374"/>
                  </a:lnTo>
                  <a:lnTo>
                    <a:pt x="717" y="387"/>
                  </a:lnTo>
                  <a:lnTo>
                    <a:pt x="719" y="396"/>
                  </a:lnTo>
                  <a:lnTo>
                    <a:pt x="721" y="406"/>
                  </a:lnTo>
                  <a:lnTo>
                    <a:pt x="724" y="416"/>
                  </a:lnTo>
                  <a:lnTo>
                    <a:pt x="726" y="423"/>
                  </a:lnTo>
                  <a:lnTo>
                    <a:pt x="729" y="432"/>
                  </a:lnTo>
                  <a:lnTo>
                    <a:pt x="731" y="440"/>
                  </a:lnTo>
                  <a:lnTo>
                    <a:pt x="733" y="447"/>
                  </a:lnTo>
                  <a:lnTo>
                    <a:pt x="736" y="454"/>
                  </a:lnTo>
                  <a:lnTo>
                    <a:pt x="738" y="461"/>
                  </a:lnTo>
                  <a:lnTo>
                    <a:pt x="741" y="469"/>
                  </a:lnTo>
                  <a:lnTo>
                    <a:pt x="743" y="476"/>
                  </a:lnTo>
                  <a:lnTo>
                    <a:pt x="745" y="481"/>
                  </a:lnTo>
                  <a:lnTo>
                    <a:pt x="748" y="488"/>
                  </a:lnTo>
                  <a:lnTo>
                    <a:pt x="750" y="493"/>
                  </a:lnTo>
                  <a:lnTo>
                    <a:pt x="753" y="500"/>
                  </a:lnTo>
                  <a:lnTo>
                    <a:pt x="755" y="505"/>
                  </a:lnTo>
                  <a:lnTo>
                    <a:pt x="758" y="510"/>
                  </a:lnTo>
                  <a:lnTo>
                    <a:pt x="760" y="517"/>
                  </a:lnTo>
                  <a:lnTo>
                    <a:pt x="762" y="522"/>
                  </a:lnTo>
                  <a:lnTo>
                    <a:pt x="765" y="527"/>
                  </a:lnTo>
                  <a:lnTo>
                    <a:pt x="767" y="531"/>
                  </a:lnTo>
                  <a:lnTo>
                    <a:pt x="770" y="536"/>
                  </a:lnTo>
                  <a:lnTo>
                    <a:pt x="772" y="541"/>
                  </a:lnTo>
                  <a:lnTo>
                    <a:pt x="774" y="546"/>
                  </a:lnTo>
                  <a:lnTo>
                    <a:pt x="777" y="551"/>
                  </a:lnTo>
                  <a:lnTo>
                    <a:pt x="779" y="556"/>
                  </a:lnTo>
                  <a:lnTo>
                    <a:pt x="782" y="558"/>
                  </a:lnTo>
                  <a:lnTo>
                    <a:pt x="784" y="563"/>
                  </a:lnTo>
                  <a:lnTo>
                    <a:pt x="786" y="568"/>
                  </a:lnTo>
                  <a:lnTo>
                    <a:pt x="789" y="570"/>
                  </a:lnTo>
                  <a:lnTo>
                    <a:pt x="791" y="575"/>
                  </a:lnTo>
                  <a:lnTo>
                    <a:pt x="794" y="580"/>
                  </a:lnTo>
                  <a:lnTo>
                    <a:pt x="796" y="582"/>
                  </a:lnTo>
                  <a:lnTo>
                    <a:pt x="799" y="587"/>
                  </a:lnTo>
                  <a:lnTo>
                    <a:pt x="801" y="589"/>
                  </a:lnTo>
                  <a:lnTo>
                    <a:pt x="803" y="594"/>
                  </a:lnTo>
                  <a:lnTo>
                    <a:pt x="806" y="597"/>
                  </a:lnTo>
                  <a:lnTo>
                    <a:pt x="808" y="601"/>
                  </a:lnTo>
                  <a:lnTo>
                    <a:pt x="811" y="604"/>
                  </a:lnTo>
                  <a:lnTo>
                    <a:pt x="813" y="609"/>
                  </a:lnTo>
                  <a:lnTo>
                    <a:pt x="815" y="611"/>
                  </a:lnTo>
                  <a:lnTo>
                    <a:pt x="818" y="613"/>
                  </a:lnTo>
                  <a:lnTo>
                    <a:pt x="820" y="618"/>
                  </a:lnTo>
                  <a:lnTo>
                    <a:pt x="823" y="621"/>
                  </a:lnTo>
                  <a:lnTo>
                    <a:pt x="825" y="623"/>
                  </a:lnTo>
                  <a:lnTo>
                    <a:pt x="827" y="628"/>
                  </a:lnTo>
                  <a:lnTo>
                    <a:pt x="830" y="630"/>
                  </a:lnTo>
                  <a:lnTo>
                    <a:pt x="832" y="633"/>
                  </a:lnTo>
                  <a:lnTo>
                    <a:pt x="835" y="635"/>
                  </a:lnTo>
                  <a:lnTo>
                    <a:pt x="837" y="638"/>
                  </a:lnTo>
                  <a:lnTo>
                    <a:pt x="840" y="642"/>
                  </a:lnTo>
                  <a:lnTo>
                    <a:pt x="842" y="645"/>
                  </a:lnTo>
                  <a:lnTo>
                    <a:pt x="844" y="647"/>
                  </a:lnTo>
                  <a:lnTo>
                    <a:pt x="847" y="650"/>
                  </a:lnTo>
                  <a:lnTo>
                    <a:pt x="849" y="652"/>
                  </a:lnTo>
                  <a:lnTo>
                    <a:pt x="852" y="654"/>
                  </a:lnTo>
                  <a:lnTo>
                    <a:pt x="854" y="657"/>
                  </a:lnTo>
                  <a:lnTo>
                    <a:pt x="856" y="659"/>
                  </a:lnTo>
                  <a:lnTo>
                    <a:pt x="859" y="664"/>
                  </a:lnTo>
                  <a:lnTo>
                    <a:pt x="861" y="667"/>
                  </a:lnTo>
                  <a:lnTo>
                    <a:pt x="864" y="669"/>
                  </a:lnTo>
                  <a:lnTo>
                    <a:pt x="866" y="671"/>
                  </a:lnTo>
                  <a:lnTo>
                    <a:pt x="869" y="674"/>
                  </a:lnTo>
                  <a:lnTo>
                    <a:pt x="871" y="676"/>
                  </a:lnTo>
                  <a:lnTo>
                    <a:pt x="873" y="679"/>
                  </a:lnTo>
                  <a:lnTo>
                    <a:pt x="876" y="681"/>
                  </a:lnTo>
                  <a:lnTo>
                    <a:pt x="878" y="683"/>
                  </a:lnTo>
                  <a:lnTo>
                    <a:pt x="881" y="686"/>
                  </a:lnTo>
                  <a:lnTo>
                    <a:pt x="883" y="686"/>
                  </a:lnTo>
                  <a:lnTo>
                    <a:pt x="885" y="688"/>
                  </a:lnTo>
                  <a:lnTo>
                    <a:pt x="888" y="691"/>
                  </a:lnTo>
                  <a:lnTo>
                    <a:pt x="890" y="693"/>
                  </a:lnTo>
                  <a:lnTo>
                    <a:pt x="893" y="696"/>
                  </a:lnTo>
                  <a:lnTo>
                    <a:pt x="895" y="698"/>
                  </a:lnTo>
                  <a:lnTo>
                    <a:pt x="897" y="700"/>
                  </a:lnTo>
                  <a:lnTo>
                    <a:pt x="900" y="703"/>
                  </a:lnTo>
                  <a:lnTo>
                    <a:pt x="902" y="705"/>
                  </a:lnTo>
                  <a:lnTo>
                    <a:pt x="905" y="708"/>
                  </a:lnTo>
                  <a:lnTo>
                    <a:pt x="907" y="708"/>
                  </a:lnTo>
                  <a:lnTo>
                    <a:pt x="910" y="710"/>
                  </a:lnTo>
                  <a:lnTo>
                    <a:pt x="912" y="712"/>
                  </a:lnTo>
                  <a:lnTo>
                    <a:pt x="914" y="715"/>
                  </a:lnTo>
                  <a:lnTo>
                    <a:pt x="917" y="717"/>
                  </a:lnTo>
                  <a:lnTo>
                    <a:pt x="919" y="717"/>
                  </a:lnTo>
                  <a:lnTo>
                    <a:pt x="922" y="720"/>
                  </a:lnTo>
                  <a:lnTo>
                    <a:pt x="924" y="722"/>
                  </a:lnTo>
                  <a:lnTo>
                    <a:pt x="926" y="724"/>
                  </a:lnTo>
                  <a:lnTo>
                    <a:pt x="929" y="727"/>
                  </a:lnTo>
                  <a:lnTo>
                    <a:pt x="931" y="727"/>
                  </a:lnTo>
                  <a:lnTo>
                    <a:pt x="934" y="729"/>
                  </a:lnTo>
                  <a:lnTo>
                    <a:pt x="936" y="732"/>
                  </a:lnTo>
                  <a:lnTo>
                    <a:pt x="938" y="734"/>
                  </a:lnTo>
                  <a:lnTo>
                    <a:pt x="941" y="734"/>
                  </a:lnTo>
                  <a:lnTo>
                    <a:pt x="943" y="737"/>
                  </a:lnTo>
                  <a:lnTo>
                    <a:pt x="946" y="739"/>
                  </a:lnTo>
                  <a:lnTo>
                    <a:pt x="948" y="741"/>
                  </a:lnTo>
                  <a:lnTo>
                    <a:pt x="951" y="741"/>
                  </a:lnTo>
                  <a:lnTo>
                    <a:pt x="953" y="744"/>
                  </a:lnTo>
                  <a:lnTo>
                    <a:pt x="955" y="746"/>
                  </a:lnTo>
                  <a:lnTo>
                    <a:pt x="958" y="746"/>
                  </a:lnTo>
                  <a:lnTo>
                    <a:pt x="960" y="749"/>
                  </a:lnTo>
                  <a:lnTo>
                    <a:pt x="963" y="751"/>
                  </a:lnTo>
                  <a:lnTo>
                    <a:pt x="965" y="751"/>
                  </a:lnTo>
                  <a:lnTo>
                    <a:pt x="967" y="753"/>
                  </a:lnTo>
                  <a:lnTo>
                    <a:pt x="970" y="756"/>
                  </a:lnTo>
                  <a:lnTo>
                    <a:pt x="972" y="756"/>
                  </a:lnTo>
                  <a:lnTo>
                    <a:pt x="975" y="758"/>
                  </a:lnTo>
                  <a:lnTo>
                    <a:pt x="977" y="761"/>
                  </a:lnTo>
                  <a:lnTo>
                    <a:pt x="979" y="761"/>
                  </a:lnTo>
                  <a:lnTo>
                    <a:pt x="982" y="763"/>
                  </a:lnTo>
                  <a:lnTo>
                    <a:pt x="984" y="766"/>
                  </a:lnTo>
                  <a:lnTo>
                    <a:pt x="987" y="766"/>
                  </a:lnTo>
                  <a:lnTo>
                    <a:pt x="989" y="768"/>
                  </a:lnTo>
                  <a:lnTo>
                    <a:pt x="992" y="770"/>
                  </a:lnTo>
                  <a:lnTo>
                    <a:pt x="994" y="770"/>
                  </a:lnTo>
                  <a:lnTo>
                    <a:pt x="996" y="773"/>
                  </a:lnTo>
                  <a:lnTo>
                    <a:pt x="999" y="773"/>
                  </a:lnTo>
                  <a:lnTo>
                    <a:pt x="1001" y="775"/>
                  </a:lnTo>
                  <a:lnTo>
                    <a:pt x="1004" y="778"/>
                  </a:lnTo>
                  <a:lnTo>
                    <a:pt x="1006" y="778"/>
                  </a:lnTo>
                  <a:lnTo>
                    <a:pt x="1008" y="780"/>
                  </a:lnTo>
                  <a:lnTo>
                    <a:pt x="1011" y="780"/>
                  </a:lnTo>
                  <a:lnTo>
                    <a:pt x="1013" y="782"/>
                  </a:lnTo>
                  <a:lnTo>
                    <a:pt x="1016" y="785"/>
                  </a:lnTo>
                  <a:lnTo>
                    <a:pt x="1018" y="785"/>
                  </a:lnTo>
                  <a:lnTo>
                    <a:pt x="1021" y="787"/>
                  </a:lnTo>
                  <a:lnTo>
                    <a:pt x="1023" y="787"/>
                  </a:lnTo>
                  <a:lnTo>
                    <a:pt x="1025" y="790"/>
                  </a:lnTo>
                  <a:lnTo>
                    <a:pt x="1028" y="792"/>
                  </a:lnTo>
                  <a:lnTo>
                    <a:pt x="1030" y="792"/>
                  </a:lnTo>
                  <a:lnTo>
                    <a:pt x="1033" y="794"/>
                  </a:lnTo>
                  <a:lnTo>
                    <a:pt x="1035" y="794"/>
                  </a:lnTo>
                  <a:lnTo>
                    <a:pt x="1037" y="797"/>
                  </a:lnTo>
                  <a:lnTo>
                    <a:pt x="1040" y="797"/>
                  </a:lnTo>
                  <a:lnTo>
                    <a:pt x="1042" y="799"/>
                  </a:lnTo>
                  <a:lnTo>
                    <a:pt x="1045" y="799"/>
                  </a:lnTo>
                  <a:lnTo>
                    <a:pt x="1047" y="802"/>
                  </a:lnTo>
                  <a:lnTo>
                    <a:pt x="1049" y="802"/>
                  </a:lnTo>
                  <a:lnTo>
                    <a:pt x="1052" y="804"/>
                  </a:lnTo>
                  <a:lnTo>
                    <a:pt x="1054" y="804"/>
                  </a:lnTo>
                  <a:lnTo>
                    <a:pt x="1057" y="807"/>
                  </a:lnTo>
                  <a:lnTo>
                    <a:pt x="1059" y="807"/>
                  </a:lnTo>
                  <a:lnTo>
                    <a:pt x="1062" y="809"/>
                  </a:lnTo>
                  <a:lnTo>
                    <a:pt x="1064" y="811"/>
                  </a:lnTo>
                  <a:lnTo>
                    <a:pt x="1066" y="811"/>
                  </a:lnTo>
                  <a:lnTo>
                    <a:pt x="1069" y="814"/>
                  </a:lnTo>
                  <a:lnTo>
                    <a:pt x="1071" y="814"/>
                  </a:lnTo>
                  <a:lnTo>
                    <a:pt x="1074" y="816"/>
                  </a:lnTo>
                  <a:lnTo>
                    <a:pt x="1076" y="816"/>
                  </a:lnTo>
                  <a:lnTo>
                    <a:pt x="1078" y="819"/>
                  </a:lnTo>
                  <a:lnTo>
                    <a:pt x="1081" y="819"/>
                  </a:lnTo>
                  <a:lnTo>
                    <a:pt x="1083" y="821"/>
                  </a:lnTo>
                  <a:lnTo>
                    <a:pt x="1086" y="821"/>
                  </a:lnTo>
                  <a:lnTo>
                    <a:pt x="1088" y="821"/>
                  </a:lnTo>
                  <a:lnTo>
                    <a:pt x="1090" y="823"/>
                  </a:lnTo>
                  <a:lnTo>
                    <a:pt x="1093" y="823"/>
                  </a:lnTo>
                  <a:lnTo>
                    <a:pt x="1095" y="826"/>
                  </a:lnTo>
                  <a:lnTo>
                    <a:pt x="1098" y="826"/>
                  </a:lnTo>
                  <a:lnTo>
                    <a:pt x="1100" y="828"/>
                  </a:lnTo>
                  <a:lnTo>
                    <a:pt x="1103" y="828"/>
                  </a:lnTo>
                  <a:lnTo>
                    <a:pt x="1105" y="831"/>
                  </a:lnTo>
                  <a:lnTo>
                    <a:pt x="1107" y="831"/>
                  </a:lnTo>
                  <a:lnTo>
                    <a:pt x="1110" y="833"/>
                  </a:lnTo>
                  <a:lnTo>
                    <a:pt x="1112" y="833"/>
                  </a:lnTo>
                  <a:lnTo>
                    <a:pt x="1115" y="836"/>
                  </a:lnTo>
                  <a:lnTo>
                    <a:pt x="1117" y="836"/>
                  </a:lnTo>
                  <a:lnTo>
                    <a:pt x="1119" y="838"/>
                  </a:lnTo>
                  <a:lnTo>
                    <a:pt x="1122" y="838"/>
                  </a:lnTo>
                  <a:lnTo>
                    <a:pt x="1124" y="838"/>
                  </a:lnTo>
                  <a:lnTo>
                    <a:pt x="1127" y="840"/>
                  </a:lnTo>
                  <a:lnTo>
                    <a:pt x="1129" y="840"/>
                  </a:lnTo>
                  <a:lnTo>
                    <a:pt x="1131" y="843"/>
                  </a:lnTo>
                  <a:lnTo>
                    <a:pt x="1134" y="843"/>
                  </a:lnTo>
                  <a:lnTo>
                    <a:pt x="1136" y="845"/>
                  </a:lnTo>
                  <a:lnTo>
                    <a:pt x="1139" y="845"/>
                  </a:lnTo>
                  <a:lnTo>
                    <a:pt x="1141" y="845"/>
                  </a:lnTo>
                  <a:lnTo>
                    <a:pt x="1144" y="848"/>
                  </a:lnTo>
                  <a:lnTo>
                    <a:pt x="1146" y="848"/>
                  </a:lnTo>
                  <a:lnTo>
                    <a:pt x="1148" y="850"/>
                  </a:lnTo>
                  <a:lnTo>
                    <a:pt x="1151" y="850"/>
                  </a:lnTo>
                  <a:lnTo>
                    <a:pt x="1153" y="852"/>
                  </a:lnTo>
                  <a:lnTo>
                    <a:pt x="1156" y="852"/>
                  </a:lnTo>
                  <a:lnTo>
                    <a:pt x="1158" y="852"/>
                  </a:lnTo>
                  <a:lnTo>
                    <a:pt x="1160" y="855"/>
                  </a:lnTo>
                  <a:lnTo>
                    <a:pt x="1163" y="855"/>
                  </a:lnTo>
                  <a:lnTo>
                    <a:pt x="1165" y="857"/>
                  </a:lnTo>
                  <a:lnTo>
                    <a:pt x="1168" y="857"/>
                  </a:lnTo>
                  <a:lnTo>
                    <a:pt x="1170" y="857"/>
                  </a:lnTo>
                  <a:lnTo>
                    <a:pt x="1173" y="860"/>
                  </a:lnTo>
                  <a:lnTo>
                    <a:pt x="1175" y="860"/>
                  </a:lnTo>
                  <a:lnTo>
                    <a:pt x="1177" y="862"/>
                  </a:lnTo>
                  <a:lnTo>
                    <a:pt x="1180" y="862"/>
                  </a:lnTo>
                  <a:lnTo>
                    <a:pt x="1182" y="862"/>
                  </a:lnTo>
                  <a:lnTo>
                    <a:pt x="1185" y="864"/>
                  </a:lnTo>
                  <a:lnTo>
                    <a:pt x="1187" y="864"/>
                  </a:lnTo>
                  <a:lnTo>
                    <a:pt x="1189" y="867"/>
                  </a:lnTo>
                  <a:lnTo>
                    <a:pt x="1192" y="867"/>
                  </a:lnTo>
                  <a:lnTo>
                    <a:pt x="1194" y="867"/>
                  </a:lnTo>
                  <a:lnTo>
                    <a:pt x="1197" y="869"/>
                  </a:lnTo>
                  <a:lnTo>
                    <a:pt x="1199" y="869"/>
                  </a:lnTo>
                  <a:lnTo>
                    <a:pt x="1201" y="869"/>
                  </a:lnTo>
                  <a:lnTo>
                    <a:pt x="1204" y="872"/>
                  </a:lnTo>
                  <a:lnTo>
                    <a:pt x="1206" y="872"/>
                  </a:lnTo>
                  <a:lnTo>
                    <a:pt x="1209" y="874"/>
                  </a:lnTo>
                  <a:lnTo>
                    <a:pt x="1211" y="874"/>
                  </a:lnTo>
                  <a:lnTo>
                    <a:pt x="1214" y="874"/>
                  </a:lnTo>
                  <a:lnTo>
                    <a:pt x="1216" y="877"/>
                  </a:lnTo>
                  <a:lnTo>
                    <a:pt x="1218" y="877"/>
                  </a:lnTo>
                  <a:lnTo>
                    <a:pt x="1221" y="877"/>
                  </a:lnTo>
                  <a:lnTo>
                    <a:pt x="1223" y="879"/>
                  </a:lnTo>
                  <a:lnTo>
                    <a:pt x="1226" y="879"/>
                  </a:lnTo>
                  <a:lnTo>
                    <a:pt x="1228" y="881"/>
                  </a:lnTo>
                  <a:lnTo>
                    <a:pt x="1230" y="881"/>
                  </a:lnTo>
                  <a:lnTo>
                    <a:pt x="1233" y="881"/>
                  </a:lnTo>
                  <a:lnTo>
                    <a:pt x="1235" y="884"/>
                  </a:lnTo>
                  <a:lnTo>
                    <a:pt x="1238" y="884"/>
                  </a:lnTo>
                  <a:lnTo>
                    <a:pt x="1240" y="884"/>
                  </a:lnTo>
                  <a:lnTo>
                    <a:pt x="1242" y="886"/>
                  </a:lnTo>
                  <a:lnTo>
                    <a:pt x="1245" y="886"/>
                  </a:lnTo>
                  <a:lnTo>
                    <a:pt x="1247" y="886"/>
                  </a:lnTo>
                  <a:lnTo>
                    <a:pt x="1250" y="889"/>
                  </a:lnTo>
                  <a:lnTo>
                    <a:pt x="1252" y="889"/>
                  </a:lnTo>
                  <a:lnTo>
                    <a:pt x="1255" y="889"/>
                  </a:lnTo>
                  <a:lnTo>
                    <a:pt x="1257" y="891"/>
                  </a:lnTo>
                  <a:lnTo>
                    <a:pt x="1259" y="891"/>
                  </a:lnTo>
                  <a:lnTo>
                    <a:pt x="1262" y="891"/>
                  </a:lnTo>
                  <a:lnTo>
                    <a:pt x="1264" y="893"/>
                  </a:lnTo>
                  <a:lnTo>
                    <a:pt x="1267" y="893"/>
                  </a:lnTo>
                  <a:lnTo>
                    <a:pt x="1269" y="893"/>
                  </a:lnTo>
                  <a:lnTo>
                    <a:pt x="1271" y="896"/>
                  </a:lnTo>
                  <a:lnTo>
                    <a:pt x="1274" y="896"/>
                  </a:lnTo>
                  <a:lnTo>
                    <a:pt x="1276" y="896"/>
                  </a:lnTo>
                  <a:lnTo>
                    <a:pt x="1279" y="898"/>
                  </a:lnTo>
                  <a:lnTo>
                    <a:pt x="1281" y="898"/>
                  </a:lnTo>
                  <a:lnTo>
                    <a:pt x="1284" y="898"/>
                  </a:lnTo>
                  <a:lnTo>
                    <a:pt x="1286" y="901"/>
                  </a:lnTo>
                  <a:lnTo>
                    <a:pt x="1288" y="901"/>
                  </a:lnTo>
                  <a:lnTo>
                    <a:pt x="1291" y="901"/>
                  </a:lnTo>
                  <a:lnTo>
                    <a:pt x="1293" y="903"/>
                  </a:lnTo>
                  <a:lnTo>
                    <a:pt x="1296" y="903"/>
                  </a:lnTo>
                  <a:lnTo>
                    <a:pt x="1298" y="903"/>
                  </a:lnTo>
                  <a:lnTo>
                    <a:pt x="1300" y="906"/>
                  </a:lnTo>
                  <a:lnTo>
                    <a:pt x="1303" y="906"/>
                  </a:lnTo>
                  <a:lnTo>
                    <a:pt x="1305" y="906"/>
                  </a:lnTo>
                  <a:lnTo>
                    <a:pt x="1308" y="908"/>
                  </a:lnTo>
                  <a:lnTo>
                    <a:pt x="1310" y="908"/>
                  </a:lnTo>
                  <a:lnTo>
                    <a:pt x="1312" y="908"/>
                  </a:lnTo>
                  <a:lnTo>
                    <a:pt x="1315" y="910"/>
                  </a:lnTo>
                  <a:lnTo>
                    <a:pt x="1317" y="910"/>
                  </a:lnTo>
                  <a:lnTo>
                    <a:pt x="1320" y="910"/>
                  </a:lnTo>
                  <a:lnTo>
                    <a:pt x="1322" y="913"/>
                  </a:lnTo>
                  <a:lnTo>
                    <a:pt x="1325" y="913"/>
                  </a:lnTo>
                  <a:lnTo>
                    <a:pt x="1327" y="913"/>
                  </a:lnTo>
                  <a:lnTo>
                    <a:pt x="1329" y="913"/>
                  </a:lnTo>
                  <a:lnTo>
                    <a:pt x="1332" y="915"/>
                  </a:lnTo>
                  <a:lnTo>
                    <a:pt x="1334" y="915"/>
                  </a:lnTo>
                  <a:lnTo>
                    <a:pt x="1337" y="915"/>
                  </a:lnTo>
                  <a:lnTo>
                    <a:pt x="1339" y="918"/>
                  </a:lnTo>
                  <a:lnTo>
                    <a:pt x="1341" y="918"/>
                  </a:lnTo>
                  <a:lnTo>
                    <a:pt x="1344" y="918"/>
                  </a:lnTo>
                  <a:lnTo>
                    <a:pt x="1346" y="920"/>
                  </a:lnTo>
                  <a:lnTo>
                    <a:pt x="1349" y="920"/>
                  </a:lnTo>
                  <a:lnTo>
                    <a:pt x="1351" y="920"/>
                  </a:lnTo>
                  <a:lnTo>
                    <a:pt x="1353" y="920"/>
                  </a:lnTo>
                  <a:lnTo>
                    <a:pt x="1356" y="922"/>
                  </a:lnTo>
                  <a:lnTo>
                    <a:pt x="1358" y="922"/>
                  </a:lnTo>
                  <a:lnTo>
                    <a:pt x="1361" y="922"/>
                  </a:lnTo>
                  <a:lnTo>
                    <a:pt x="1363" y="925"/>
                  </a:lnTo>
                  <a:lnTo>
                    <a:pt x="1366" y="925"/>
                  </a:lnTo>
                  <a:lnTo>
                    <a:pt x="1368" y="925"/>
                  </a:lnTo>
                  <a:lnTo>
                    <a:pt x="1370" y="927"/>
                  </a:lnTo>
                  <a:lnTo>
                    <a:pt x="1373" y="927"/>
                  </a:lnTo>
                  <a:lnTo>
                    <a:pt x="1375" y="927"/>
                  </a:lnTo>
                  <a:lnTo>
                    <a:pt x="1378" y="927"/>
                  </a:lnTo>
                  <a:lnTo>
                    <a:pt x="1380" y="930"/>
                  </a:lnTo>
                  <a:lnTo>
                    <a:pt x="1382" y="930"/>
                  </a:lnTo>
                  <a:lnTo>
                    <a:pt x="1385" y="930"/>
                  </a:lnTo>
                  <a:lnTo>
                    <a:pt x="1387" y="932"/>
                  </a:lnTo>
                  <a:lnTo>
                    <a:pt x="1390" y="932"/>
                  </a:lnTo>
                  <a:lnTo>
                    <a:pt x="1392" y="932"/>
                  </a:lnTo>
                  <a:lnTo>
                    <a:pt x="1394" y="932"/>
                  </a:lnTo>
                  <a:lnTo>
                    <a:pt x="1397" y="934"/>
                  </a:lnTo>
                  <a:lnTo>
                    <a:pt x="1399" y="934"/>
                  </a:lnTo>
                  <a:lnTo>
                    <a:pt x="1402" y="934"/>
                  </a:lnTo>
                  <a:lnTo>
                    <a:pt x="1404" y="934"/>
                  </a:lnTo>
                  <a:lnTo>
                    <a:pt x="1407" y="937"/>
                  </a:lnTo>
                  <a:lnTo>
                    <a:pt x="1409" y="937"/>
                  </a:lnTo>
                  <a:lnTo>
                    <a:pt x="1411" y="937"/>
                  </a:lnTo>
                  <a:lnTo>
                    <a:pt x="1414" y="939"/>
                  </a:lnTo>
                  <a:lnTo>
                    <a:pt x="1416" y="939"/>
                  </a:lnTo>
                  <a:lnTo>
                    <a:pt x="1419" y="939"/>
                  </a:lnTo>
                  <a:lnTo>
                    <a:pt x="1421" y="939"/>
                  </a:lnTo>
                  <a:lnTo>
                    <a:pt x="1423" y="939"/>
                  </a:lnTo>
                  <a:lnTo>
                    <a:pt x="1426" y="939"/>
                  </a:lnTo>
                  <a:lnTo>
                    <a:pt x="1428" y="939"/>
                  </a:lnTo>
                  <a:lnTo>
                    <a:pt x="1431" y="939"/>
                  </a:lnTo>
                  <a:lnTo>
                    <a:pt x="1433" y="939"/>
                  </a:lnTo>
                  <a:lnTo>
                    <a:pt x="1436" y="939"/>
                  </a:lnTo>
                  <a:lnTo>
                    <a:pt x="1438" y="939"/>
                  </a:lnTo>
                  <a:lnTo>
                    <a:pt x="1440" y="939"/>
                  </a:lnTo>
                  <a:lnTo>
                    <a:pt x="1443" y="939"/>
                  </a:lnTo>
                  <a:lnTo>
                    <a:pt x="1445" y="939"/>
                  </a:lnTo>
                  <a:lnTo>
                    <a:pt x="1448" y="939"/>
                  </a:lnTo>
                  <a:lnTo>
                    <a:pt x="1450" y="939"/>
                  </a:lnTo>
                  <a:lnTo>
                    <a:pt x="1452" y="939"/>
                  </a:lnTo>
                  <a:lnTo>
                    <a:pt x="1455" y="939"/>
                  </a:lnTo>
                  <a:lnTo>
                    <a:pt x="1457" y="939"/>
                  </a:lnTo>
                  <a:lnTo>
                    <a:pt x="1460" y="939"/>
                  </a:lnTo>
                  <a:lnTo>
                    <a:pt x="1462" y="939"/>
                  </a:lnTo>
                  <a:lnTo>
                    <a:pt x="1464" y="939"/>
                  </a:lnTo>
                  <a:lnTo>
                    <a:pt x="1467" y="939"/>
                  </a:lnTo>
                  <a:lnTo>
                    <a:pt x="1469" y="939"/>
                  </a:lnTo>
                  <a:lnTo>
                    <a:pt x="1472" y="939"/>
                  </a:lnTo>
                  <a:lnTo>
                    <a:pt x="1474" y="939"/>
                  </a:lnTo>
                  <a:lnTo>
                    <a:pt x="1477" y="939"/>
                  </a:lnTo>
                  <a:lnTo>
                    <a:pt x="1479" y="939"/>
                  </a:lnTo>
                  <a:lnTo>
                    <a:pt x="1481" y="939"/>
                  </a:lnTo>
                  <a:lnTo>
                    <a:pt x="1484" y="939"/>
                  </a:lnTo>
                  <a:lnTo>
                    <a:pt x="1486" y="939"/>
                  </a:lnTo>
                  <a:lnTo>
                    <a:pt x="1489" y="939"/>
                  </a:lnTo>
                  <a:lnTo>
                    <a:pt x="1491" y="939"/>
                  </a:lnTo>
                  <a:lnTo>
                    <a:pt x="1493" y="939"/>
                  </a:lnTo>
                  <a:lnTo>
                    <a:pt x="1496" y="939"/>
                  </a:lnTo>
                  <a:lnTo>
                    <a:pt x="1498" y="939"/>
                  </a:lnTo>
                  <a:lnTo>
                    <a:pt x="1501" y="939"/>
                  </a:lnTo>
                  <a:lnTo>
                    <a:pt x="1503" y="939"/>
                  </a:lnTo>
                  <a:lnTo>
                    <a:pt x="1505" y="939"/>
                  </a:lnTo>
                  <a:lnTo>
                    <a:pt x="1508" y="939"/>
                  </a:lnTo>
                  <a:lnTo>
                    <a:pt x="1510" y="939"/>
                  </a:lnTo>
                  <a:lnTo>
                    <a:pt x="1513" y="939"/>
                  </a:lnTo>
                  <a:lnTo>
                    <a:pt x="1515" y="939"/>
                  </a:lnTo>
                  <a:lnTo>
                    <a:pt x="1518" y="939"/>
                  </a:lnTo>
                  <a:lnTo>
                    <a:pt x="1520" y="939"/>
                  </a:lnTo>
                  <a:lnTo>
                    <a:pt x="1522" y="939"/>
                  </a:lnTo>
                  <a:lnTo>
                    <a:pt x="1525" y="939"/>
                  </a:lnTo>
                  <a:lnTo>
                    <a:pt x="1527" y="939"/>
                  </a:lnTo>
                  <a:lnTo>
                    <a:pt x="1530" y="939"/>
                  </a:lnTo>
                  <a:lnTo>
                    <a:pt x="1532" y="939"/>
                  </a:lnTo>
                  <a:lnTo>
                    <a:pt x="1534" y="939"/>
                  </a:lnTo>
                  <a:lnTo>
                    <a:pt x="1537" y="939"/>
                  </a:lnTo>
                  <a:lnTo>
                    <a:pt x="1539" y="939"/>
                  </a:lnTo>
                  <a:lnTo>
                    <a:pt x="1542" y="939"/>
                  </a:lnTo>
                  <a:lnTo>
                    <a:pt x="1544" y="939"/>
                  </a:lnTo>
                  <a:lnTo>
                    <a:pt x="1546" y="939"/>
                  </a:lnTo>
                  <a:lnTo>
                    <a:pt x="1549" y="939"/>
                  </a:lnTo>
                  <a:lnTo>
                    <a:pt x="1551" y="939"/>
                  </a:lnTo>
                  <a:lnTo>
                    <a:pt x="1554" y="939"/>
                  </a:lnTo>
                  <a:lnTo>
                    <a:pt x="1556" y="939"/>
                  </a:lnTo>
                  <a:lnTo>
                    <a:pt x="1559" y="939"/>
                  </a:lnTo>
                  <a:lnTo>
                    <a:pt x="1561" y="939"/>
                  </a:lnTo>
                  <a:lnTo>
                    <a:pt x="1563" y="939"/>
                  </a:lnTo>
                  <a:lnTo>
                    <a:pt x="1566" y="939"/>
                  </a:lnTo>
                  <a:lnTo>
                    <a:pt x="1568" y="939"/>
                  </a:lnTo>
                  <a:lnTo>
                    <a:pt x="1571" y="939"/>
                  </a:lnTo>
                  <a:lnTo>
                    <a:pt x="1573" y="939"/>
                  </a:lnTo>
                  <a:lnTo>
                    <a:pt x="1575" y="939"/>
                  </a:lnTo>
                  <a:lnTo>
                    <a:pt x="1578" y="939"/>
                  </a:lnTo>
                  <a:lnTo>
                    <a:pt x="1580" y="939"/>
                  </a:lnTo>
                  <a:lnTo>
                    <a:pt x="1583" y="939"/>
                  </a:lnTo>
                  <a:lnTo>
                    <a:pt x="1585" y="939"/>
                  </a:lnTo>
                  <a:lnTo>
                    <a:pt x="1588" y="939"/>
                  </a:lnTo>
                  <a:lnTo>
                    <a:pt x="1590" y="939"/>
                  </a:lnTo>
                  <a:lnTo>
                    <a:pt x="1592" y="939"/>
                  </a:lnTo>
                  <a:lnTo>
                    <a:pt x="1595" y="939"/>
                  </a:lnTo>
                  <a:lnTo>
                    <a:pt x="1597" y="939"/>
                  </a:lnTo>
                  <a:lnTo>
                    <a:pt x="1600" y="939"/>
                  </a:lnTo>
                  <a:lnTo>
                    <a:pt x="1602" y="939"/>
                  </a:lnTo>
                  <a:lnTo>
                    <a:pt x="1604" y="939"/>
                  </a:lnTo>
                  <a:lnTo>
                    <a:pt x="1607" y="939"/>
                  </a:lnTo>
                  <a:lnTo>
                    <a:pt x="1609" y="939"/>
                  </a:lnTo>
                  <a:lnTo>
                    <a:pt x="1612" y="939"/>
                  </a:lnTo>
                  <a:lnTo>
                    <a:pt x="1614" y="939"/>
                  </a:lnTo>
                  <a:lnTo>
                    <a:pt x="1616" y="939"/>
                  </a:lnTo>
                  <a:lnTo>
                    <a:pt x="1619" y="939"/>
                  </a:lnTo>
                  <a:lnTo>
                    <a:pt x="1621" y="939"/>
                  </a:lnTo>
                  <a:lnTo>
                    <a:pt x="1624" y="939"/>
                  </a:lnTo>
                  <a:lnTo>
                    <a:pt x="1626" y="939"/>
                  </a:lnTo>
                  <a:lnTo>
                    <a:pt x="1629" y="939"/>
                  </a:lnTo>
                  <a:lnTo>
                    <a:pt x="1631" y="939"/>
                  </a:lnTo>
                  <a:lnTo>
                    <a:pt x="1633" y="939"/>
                  </a:lnTo>
                  <a:lnTo>
                    <a:pt x="1636" y="939"/>
                  </a:lnTo>
                  <a:lnTo>
                    <a:pt x="1638" y="939"/>
                  </a:lnTo>
                  <a:lnTo>
                    <a:pt x="1641" y="939"/>
                  </a:lnTo>
                  <a:lnTo>
                    <a:pt x="1643" y="939"/>
                  </a:lnTo>
                  <a:lnTo>
                    <a:pt x="1645" y="939"/>
                  </a:lnTo>
                  <a:lnTo>
                    <a:pt x="1648" y="939"/>
                  </a:lnTo>
                  <a:lnTo>
                    <a:pt x="1650" y="939"/>
                  </a:lnTo>
                  <a:lnTo>
                    <a:pt x="1653" y="939"/>
                  </a:lnTo>
                  <a:lnTo>
                    <a:pt x="1655" y="939"/>
                  </a:lnTo>
                  <a:lnTo>
                    <a:pt x="1657" y="939"/>
                  </a:lnTo>
                  <a:lnTo>
                    <a:pt x="1660" y="939"/>
                  </a:lnTo>
                  <a:lnTo>
                    <a:pt x="1662" y="939"/>
                  </a:lnTo>
                  <a:lnTo>
                    <a:pt x="1665" y="939"/>
                  </a:lnTo>
                  <a:lnTo>
                    <a:pt x="1667" y="939"/>
                  </a:lnTo>
                  <a:lnTo>
                    <a:pt x="1670" y="939"/>
                  </a:lnTo>
                  <a:lnTo>
                    <a:pt x="1672" y="939"/>
                  </a:lnTo>
                  <a:lnTo>
                    <a:pt x="1674" y="939"/>
                  </a:lnTo>
                  <a:lnTo>
                    <a:pt x="1677" y="939"/>
                  </a:lnTo>
                  <a:lnTo>
                    <a:pt x="1679" y="939"/>
                  </a:lnTo>
                  <a:lnTo>
                    <a:pt x="1682" y="939"/>
                  </a:lnTo>
                  <a:lnTo>
                    <a:pt x="1684" y="939"/>
                  </a:lnTo>
                  <a:lnTo>
                    <a:pt x="1686" y="939"/>
                  </a:lnTo>
                  <a:lnTo>
                    <a:pt x="1689" y="939"/>
                  </a:lnTo>
                  <a:lnTo>
                    <a:pt x="1691" y="939"/>
                  </a:lnTo>
                  <a:lnTo>
                    <a:pt x="1694" y="939"/>
                  </a:lnTo>
                  <a:lnTo>
                    <a:pt x="1696" y="939"/>
                  </a:lnTo>
                  <a:lnTo>
                    <a:pt x="1698" y="939"/>
                  </a:lnTo>
                  <a:lnTo>
                    <a:pt x="1701" y="939"/>
                  </a:lnTo>
                  <a:lnTo>
                    <a:pt x="1703" y="939"/>
                  </a:lnTo>
                  <a:lnTo>
                    <a:pt x="1706" y="939"/>
                  </a:lnTo>
                  <a:lnTo>
                    <a:pt x="1708" y="939"/>
                  </a:lnTo>
                  <a:lnTo>
                    <a:pt x="1711" y="939"/>
                  </a:lnTo>
                  <a:lnTo>
                    <a:pt x="1713" y="939"/>
                  </a:lnTo>
                  <a:lnTo>
                    <a:pt x="1715" y="939"/>
                  </a:lnTo>
                  <a:lnTo>
                    <a:pt x="1718" y="939"/>
                  </a:lnTo>
                  <a:lnTo>
                    <a:pt x="1720" y="939"/>
                  </a:lnTo>
                  <a:lnTo>
                    <a:pt x="1723" y="939"/>
                  </a:lnTo>
                  <a:lnTo>
                    <a:pt x="1725" y="939"/>
                  </a:lnTo>
                  <a:lnTo>
                    <a:pt x="1727" y="939"/>
                  </a:lnTo>
                  <a:lnTo>
                    <a:pt x="1730" y="939"/>
                  </a:lnTo>
                  <a:lnTo>
                    <a:pt x="1732" y="939"/>
                  </a:lnTo>
                  <a:lnTo>
                    <a:pt x="1735" y="939"/>
                  </a:lnTo>
                  <a:lnTo>
                    <a:pt x="1737" y="939"/>
                  </a:lnTo>
                  <a:lnTo>
                    <a:pt x="1740" y="939"/>
                  </a:lnTo>
                  <a:lnTo>
                    <a:pt x="1742" y="939"/>
                  </a:lnTo>
                  <a:lnTo>
                    <a:pt x="1744" y="939"/>
                  </a:lnTo>
                  <a:lnTo>
                    <a:pt x="1747" y="939"/>
                  </a:lnTo>
                  <a:lnTo>
                    <a:pt x="1749" y="939"/>
                  </a:lnTo>
                  <a:lnTo>
                    <a:pt x="1752" y="939"/>
                  </a:lnTo>
                  <a:lnTo>
                    <a:pt x="1754" y="939"/>
                  </a:lnTo>
                  <a:lnTo>
                    <a:pt x="1756" y="939"/>
                  </a:lnTo>
                  <a:lnTo>
                    <a:pt x="1759" y="939"/>
                  </a:lnTo>
                  <a:lnTo>
                    <a:pt x="1761" y="939"/>
                  </a:lnTo>
                  <a:lnTo>
                    <a:pt x="1764" y="939"/>
                  </a:lnTo>
                  <a:lnTo>
                    <a:pt x="1766" y="939"/>
                  </a:lnTo>
                  <a:lnTo>
                    <a:pt x="1768" y="939"/>
                  </a:lnTo>
                  <a:lnTo>
                    <a:pt x="1771" y="939"/>
                  </a:lnTo>
                  <a:lnTo>
                    <a:pt x="1773" y="939"/>
                  </a:lnTo>
                  <a:lnTo>
                    <a:pt x="1776" y="939"/>
                  </a:lnTo>
                  <a:lnTo>
                    <a:pt x="1778" y="939"/>
                  </a:lnTo>
                  <a:lnTo>
                    <a:pt x="1781" y="939"/>
                  </a:lnTo>
                  <a:lnTo>
                    <a:pt x="1783" y="939"/>
                  </a:lnTo>
                  <a:lnTo>
                    <a:pt x="1785" y="939"/>
                  </a:lnTo>
                  <a:lnTo>
                    <a:pt x="1788" y="939"/>
                  </a:lnTo>
                  <a:lnTo>
                    <a:pt x="1790" y="939"/>
                  </a:lnTo>
                  <a:lnTo>
                    <a:pt x="1793" y="939"/>
                  </a:lnTo>
                  <a:lnTo>
                    <a:pt x="1795" y="939"/>
                  </a:lnTo>
                  <a:lnTo>
                    <a:pt x="1797" y="939"/>
                  </a:lnTo>
                  <a:lnTo>
                    <a:pt x="1800" y="939"/>
                  </a:lnTo>
                  <a:lnTo>
                    <a:pt x="1802" y="939"/>
                  </a:lnTo>
                  <a:lnTo>
                    <a:pt x="1805" y="939"/>
                  </a:lnTo>
                  <a:lnTo>
                    <a:pt x="1807" y="939"/>
                  </a:lnTo>
                  <a:lnTo>
                    <a:pt x="1809" y="939"/>
                  </a:lnTo>
                  <a:lnTo>
                    <a:pt x="1812" y="939"/>
                  </a:lnTo>
                  <a:lnTo>
                    <a:pt x="1814" y="939"/>
                  </a:lnTo>
                  <a:lnTo>
                    <a:pt x="1817" y="939"/>
                  </a:lnTo>
                  <a:lnTo>
                    <a:pt x="1819" y="939"/>
                  </a:lnTo>
                  <a:lnTo>
                    <a:pt x="1822" y="939"/>
                  </a:lnTo>
                  <a:lnTo>
                    <a:pt x="1824" y="939"/>
                  </a:lnTo>
                  <a:lnTo>
                    <a:pt x="1826" y="939"/>
                  </a:lnTo>
                  <a:lnTo>
                    <a:pt x="1829" y="939"/>
                  </a:lnTo>
                  <a:lnTo>
                    <a:pt x="1831" y="939"/>
                  </a:lnTo>
                  <a:lnTo>
                    <a:pt x="1834" y="939"/>
                  </a:lnTo>
                  <a:lnTo>
                    <a:pt x="1836" y="939"/>
                  </a:lnTo>
                  <a:lnTo>
                    <a:pt x="1838" y="939"/>
                  </a:lnTo>
                  <a:lnTo>
                    <a:pt x="1841" y="939"/>
                  </a:lnTo>
                  <a:lnTo>
                    <a:pt x="1843" y="939"/>
                  </a:lnTo>
                  <a:lnTo>
                    <a:pt x="1846" y="939"/>
                  </a:lnTo>
                  <a:lnTo>
                    <a:pt x="1848" y="939"/>
                  </a:lnTo>
                  <a:lnTo>
                    <a:pt x="1851" y="939"/>
                  </a:lnTo>
                  <a:lnTo>
                    <a:pt x="1853" y="939"/>
                  </a:lnTo>
                  <a:lnTo>
                    <a:pt x="1855" y="939"/>
                  </a:lnTo>
                  <a:lnTo>
                    <a:pt x="1858" y="939"/>
                  </a:lnTo>
                  <a:lnTo>
                    <a:pt x="1860" y="939"/>
                  </a:lnTo>
                  <a:lnTo>
                    <a:pt x="1863" y="939"/>
                  </a:lnTo>
                  <a:lnTo>
                    <a:pt x="1865" y="939"/>
                  </a:lnTo>
                  <a:lnTo>
                    <a:pt x="1867" y="939"/>
                  </a:lnTo>
                  <a:lnTo>
                    <a:pt x="1870" y="939"/>
                  </a:lnTo>
                  <a:lnTo>
                    <a:pt x="1872" y="939"/>
                  </a:lnTo>
                  <a:lnTo>
                    <a:pt x="1875" y="939"/>
                  </a:lnTo>
                  <a:lnTo>
                    <a:pt x="1877" y="939"/>
                  </a:lnTo>
                  <a:lnTo>
                    <a:pt x="1879" y="939"/>
                  </a:lnTo>
                  <a:lnTo>
                    <a:pt x="1882" y="939"/>
                  </a:lnTo>
                  <a:lnTo>
                    <a:pt x="1884" y="939"/>
                  </a:lnTo>
                  <a:lnTo>
                    <a:pt x="1887" y="939"/>
                  </a:lnTo>
                  <a:lnTo>
                    <a:pt x="1889" y="939"/>
                  </a:lnTo>
                  <a:lnTo>
                    <a:pt x="1892" y="939"/>
                  </a:lnTo>
                  <a:lnTo>
                    <a:pt x="1894" y="939"/>
                  </a:lnTo>
                  <a:lnTo>
                    <a:pt x="1896" y="939"/>
                  </a:lnTo>
                  <a:lnTo>
                    <a:pt x="1899" y="939"/>
                  </a:lnTo>
                  <a:lnTo>
                    <a:pt x="1901" y="939"/>
                  </a:lnTo>
                  <a:lnTo>
                    <a:pt x="1904" y="939"/>
                  </a:lnTo>
                  <a:lnTo>
                    <a:pt x="1906" y="939"/>
                  </a:lnTo>
                  <a:lnTo>
                    <a:pt x="1908" y="939"/>
                  </a:lnTo>
                  <a:lnTo>
                    <a:pt x="1911" y="939"/>
                  </a:lnTo>
                  <a:lnTo>
                    <a:pt x="1913" y="939"/>
                  </a:lnTo>
                  <a:lnTo>
                    <a:pt x="1916" y="939"/>
                  </a:lnTo>
                  <a:lnTo>
                    <a:pt x="1918" y="939"/>
                  </a:lnTo>
                  <a:lnTo>
                    <a:pt x="1920" y="939"/>
                  </a:lnTo>
                  <a:lnTo>
                    <a:pt x="1923" y="939"/>
                  </a:lnTo>
                  <a:lnTo>
                    <a:pt x="1925" y="939"/>
                  </a:lnTo>
                  <a:lnTo>
                    <a:pt x="1928" y="939"/>
                  </a:lnTo>
                  <a:lnTo>
                    <a:pt x="1930" y="939"/>
                  </a:lnTo>
                  <a:lnTo>
                    <a:pt x="1933" y="939"/>
                  </a:lnTo>
                  <a:lnTo>
                    <a:pt x="1935" y="939"/>
                  </a:lnTo>
                  <a:lnTo>
                    <a:pt x="1937" y="939"/>
                  </a:lnTo>
                  <a:lnTo>
                    <a:pt x="1940" y="939"/>
                  </a:lnTo>
                  <a:lnTo>
                    <a:pt x="1942" y="939"/>
                  </a:lnTo>
                  <a:lnTo>
                    <a:pt x="1945" y="939"/>
                  </a:lnTo>
                  <a:lnTo>
                    <a:pt x="1947" y="939"/>
                  </a:lnTo>
                  <a:lnTo>
                    <a:pt x="1949" y="939"/>
                  </a:lnTo>
                  <a:lnTo>
                    <a:pt x="1952" y="939"/>
                  </a:lnTo>
                  <a:lnTo>
                    <a:pt x="1954" y="939"/>
                  </a:lnTo>
                  <a:lnTo>
                    <a:pt x="1957" y="939"/>
                  </a:lnTo>
                  <a:lnTo>
                    <a:pt x="1959" y="939"/>
                  </a:lnTo>
                  <a:lnTo>
                    <a:pt x="1961" y="939"/>
                  </a:lnTo>
                  <a:lnTo>
                    <a:pt x="1964" y="939"/>
                  </a:lnTo>
                  <a:lnTo>
                    <a:pt x="1966" y="939"/>
                  </a:lnTo>
                  <a:lnTo>
                    <a:pt x="1969" y="939"/>
                  </a:lnTo>
                  <a:lnTo>
                    <a:pt x="1971" y="939"/>
                  </a:lnTo>
                  <a:lnTo>
                    <a:pt x="1974" y="939"/>
                  </a:lnTo>
                  <a:lnTo>
                    <a:pt x="1976" y="939"/>
                  </a:lnTo>
                  <a:lnTo>
                    <a:pt x="1978" y="939"/>
                  </a:lnTo>
                  <a:lnTo>
                    <a:pt x="1981" y="939"/>
                  </a:lnTo>
                  <a:lnTo>
                    <a:pt x="1983" y="939"/>
                  </a:lnTo>
                  <a:lnTo>
                    <a:pt x="1986" y="939"/>
                  </a:lnTo>
                  <a:lnTo>
                    <a:pt x="1988" y="939"/>
                  </a:lnTo>
                  <a:lnTo>
                    <a:pt x="1990" y="939"/>
                  </a:lnTo>
                  <a:lnTo>
                    <a:pt x="1993" y="939"/>
                  </a:lnTo>
                  <a:lnTo>
                    <a:pt x="1995" y="939"/>
                  </a:lnTo>
                  <a:lnTo>
                    <a:pt x="1998" y="939"/>
                  </a:lnTo>
                  <a:lnTo>
                    <a:pt x="2000" y="939"/>
                  </a:lnTo>
                  <a:lnTo>
                    <a:pt x="2003" y="939"/>
                  </a:lnTo>
                  <a:lnTo>
                    <a:pt x="2005" y="939"/>
                  </a:lnTo>
                  <a:lnTo>
                    <a:pt x="2007" y="939"/>
                  </a:lnTo>
                  <a:lnTo>
                    <a:pt x="2010" y="939"/>
                  </a:lnTo>
                  <a:lnTo>
                    <a:pt x="2012" y="939"/>
                  </a:lnTo>
                  <a:lnTo>
                    <a:pt x="2015" y="939"/>
                  </a:lnTo>
                  <a:lnTo>
                    <a:pt x="2017" y="939"/>
                  </a:lnTo>
                  <a:lnTo>
                    <a:pt x="2019" y="939"/>
                  </a:lnTo>
                </a:path>
              </a:pathLst>
            </a:custGeom>
            <a:noFill/>
            <a:ln w="1270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89" name="Freeform 9618"/>
            <p:cNvSpPr>
              <a:spLocks/>
            </p:cNvSpPr>
            <p:nvPr/>
          </p:nvSpPr>
          <p:spPr bwMode="auto">
            <a:xfrm>
              <a:off x="1309168" y="4570977"/>
              <a:ext cx="2808050" cy="379380"/>
            </a:xfrm>
            <a:custGeom>
              <a:avLst/>
              <a:gdLst>
                <a:gd name="T0" fmla="*/ 31 w 2019"/>
                <a:gd name="T1" fmla="*/ 425 h 425"/>
                <a:gd name="T2" fmla="*/ 65 w 2019"/>
                <a:gd name="T3" fmla="*/ 425 h 425"/>
                <a:gd name="T4" fmla="*/ 99 w 2019"/>
                <a:gd name="T5" fmla="*/ 425 h 425"/>
                <a:gd name="T6" fmla="*/ 133 w 2019"/>
                <a:gd name="T7" fmla="*/ 425 h 425"/>
                <a:gd name="T8" fmla="*/ 166 w 2019"/>
                <a:gd name="T9" fmla="*/ 425 h 425"/>
                <a:gd name="T10" fmla="*/ 200 w 2019"/>
                <a:gd name="T11" fmla="*/ 425 h 425"/>
                <a:gd name="T12" fmla="*/ 234 w 2019"/>
                <a:gd name="T13" fmla="*/ 425 h 425"/>
                <a:gd name="T14" fmla="*/ 268 w 2019"/>
                <a:gd name="T15" fmla="*/ 425 h 425"/>
                <a:gd name="T16" fmla="*/ 302 w 2019"/>
                <a:gd name="T17" fmla="*/ 425 h 425"/>
                <a:gd name="T18" fmla="*/ 335 w 2019"/>
                <a:gd name="T19" fmla="*/ 425 h 425"/>
                <a:gd name="T20" fmla="*/ 369 w 2019"/>
                <a:gd name="T21" fmla="*/ 425 h 425"/>
                <a:gd name="T22" fmla="*/ 403 w 2019"/>
                <a:gd name="T23" fmla="*/ 425 h 425"/>
                <a:gd name="T24" fmla="*/ 437 w 2019"/>
                <a:gd name="T25" fmla="*/ 425 h 425"/>
                <a:gd name="T26" fmla="*/ 470 w 2019"/>
                <a:gd name="T27" fmla="*/ 425 h 425"/>
                <a:gd name="T28" fmla="*/ 504 w 2019"/>
                <a:gd name="T29" fmla="*/ 425 h 425"/>
                <a:gd name="T30" fmla="*/ 538 w 2019"/>
                <a:gd name="T31" fmla="*/ 425 h 425"/>
                <a:gd name="T32" fmla="*/ 572 w 2019"/>
                <a:gd name="T33" fmla="*/ 425 h 425"/>
                <a:gd name="T34" fmla="*/ 606 w 2019"/>
                <a:gd name="T35" fmla="*/ 425 h 425"/>
                <a:gd name="T36" fmla="*/ 639 w 2019"/>
                <a:gd name="T37" fmla="*/ 425 h 425"/>
                <a:gd name="T38" fmla="*/ 673 w 2019"/>
                <a:gd name="T39" fmla="*/ 425 h 425"/>
                <a:gd name="T40" fmla="*/ 707 w 2019"/>
                <a:gd name="T41" fmla="*/ 425 h 425"/>
                <a:gd name="T42" fmla="*/ 741 w 2019"/>
                <a:gd name="T43" fmla="*/ 425 h 425"/>
                <a:gd name="T44" fmla="*/ 774 w 2019"/>
                <a:gd name="T45" fmla="*/ 425 h 425"/>
                <a:gd name="T46" fmla="*/ 808 w 2019"/>
                <a:gd name="T47" fmla="*/ 367 h 425"/>
                <a:gd name="T48" fmla="*/ 842 w 2019"/>
                <a:gd name="T49" fmla="*/ 186 h 425"/>
                <a:gd name="T50" fmla="*/ 876 w 2019"/>
                <a:gd name="T51" fmla="*/ 5 h 425"/>
                <a:gd name="T52" fmla="*/ 910 w 2019"/>
                <a:gd name="T53" fmla="*/ 237 h 425"/>
                <a:gd name="T54" fmla="*/ 943 w 2019"/>
                <a:gd name="T55" fmla="*/ 389 h 425"/>
                <a:gd name="T56" fmla="*/ 977 w 2019"/>
                <a:gd name="T57" fmla="*/ 425 h 425"/>
                <a:gd name="T58" fmla="*/ 1011 w 2019"/>
                <a:gd name="T59" fmla="*/ 425 h 425"/>
                <a:gd name="T60" fmla="*/ 1045 w 2019"/>
                <a:gd name="T61" fmla="*/ 425 h 425"/>
                <a:gd name="T62" fmla="*/ 1078 w 2019"/>
                <a:gd name="T63" fmla="*/ 425 h 425"/>
                <a:gd name="T64" fmla="*/ 1112 w 2019"/>
                <a:gd name="T65" fmla="*/ 425 h 425"/>
                <a:gd name="T66" fmla="*/ 1146 w 2019"/>
                <a:gd name="T67" fmla="*/ 425 h 425"/>
                <a:gd name="T68" fmla="*/ 1180 w 2019"/>
                <a:gd name="T69" fmla="*/ 425 h 425"/>
                <a:gd name="T70" fmla="*/ 1214 w 2019"/>
                <a:gd name="T71" fmla="*/ 425 h 425"/>
                <a:gd name="T72" fmla="*/ 1247 w 2019"/>
                <a:gd name="T73" fmla="*/ 425 h 425"/>
                <a:gd name="T74" fmla="*/ 1281 w 2019"/>
                <a:gd name="T75" fmla="*/ 425 h 425"/>
                <a:gd name="T76" fmla="*/ 1315 w 2019"/>
                <a:gd name="T77" fmla="*/ 425 h 425"/>
                <a:gd name="T78" fmla="*/ 1349 w 2019"/>
                <a:gd name="T79" fmla="*/ 425 h 425"/>
                <a:gd name="T80" fmla="*/ 1382 w 2019"/>
                <a:gd name="T81" fmla="*/ 425 h 425"/>
                <a:gd name="T82" fmla="*/ 1416 w 2019"/>
                <a:gd name="T83" fmla="*/ 425 h 425"/>
                <a:gd name="T84" fmla="*/ 1450 w 2019"/>
                <a:gd name="T85" fmla="*/ 425 h 425"/>
                <a:gd name="T86" fmla="*/ 1484 w 2019"/>
                <a:gd name="T87" fmla="*/ 425 h 425"/>
                <a:gd name="T88" fmla="*/ 1518 w 2019"/>
                <a:gd name="T89" fmla="*/ 425 h 425"/>
                <a:gd name="T90" fmla="*/ 1551 w 2019"/>
                <a:gd name="T91" fmla="*/ 425 h 425"/>
                <a:gd name="T92" fmla="*/ 1585 w 2019"/>
                <a:gd name="T93" fmla="*/ 425 h 425"/>
                <a:gd name="T94" fmla="*/ 1619 w 2019"/>
                <a:gd name="T95" fmla="*/ 425 h 425"/>
                <a:gd name="T96" fmla="*/ 1653 w 2019"/>
                <a:gd name="T97" fmla="*/ 425 h 425"/>
                <a:gd name="T98" fmla="*/ 1686 w 2019"/>
                <a:gd name="T99" fmla="*/ 425 h 425"/>
                <a:gd name="T100" fmla="*/ 1720 w 2019"/>
                <a:gd name="T101" fmla="*/ 425 h 425"/>
                <a:gd name="T102" fmla="*/ 1754 w 2019"/>
                <a:gd name="T103" fmla="*/ 425 h 425"/>
                <a:gd name="T104" fmla="*/ 1788 w 2019"/>
                <a:gd name="T105" fmla="*/ 425 h 425"/>
                <a:gd name="T106" fmla="*/ 1822 w 2019"/>
                <a:gd name="T107" fmla="*/ 425 h 425"/>
                <a:gd name="T108" fmla="*/ 1855 w 2019"/>
                <a:gd name="T109" fmla="*/ 425 h 425"/>
                <a:gd name="T110" fmla="*/ 1889 w 2019"/>
                <a:gd name="T111" fmla="*/ 425 h 425"/>
                <a:gd name="T112" fmla="*/ 1923 w 2019"/>
                <a:gd name="T113" fmla="*/ 425 h 425"/>
                <a:gd name="T114" fmla="*/ 1957 w 2019"/>
                <a:gd name="T115" fmla="*/ 425 h 425"/>
                <a:gd name="T116" fmla="*/ 1990 w 2019"/>
                <a:gd name="T117" fmla="*/ 42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425">
                  <a:moveTo>
                    <a:pt x="0" y="425"/>
                  </a:moveTo>
                  <a:lnTo>
                    <a:pt x="2" y="425"/>
                  </a:lnTo>
                  <a:lnTo>
                    <a:pt x="5" y="425"/>
                  </a:lnTo>
                  <a:lnTo>
                    <a:pt x="7" y="425"/>
                  </a:lnTo>
                  <a:lnTo>
                    <a:pt x="10" y="425"/>
                  </a:lnTo>
                  <a:lnTo>
                    <a:pt x="12" y="425"/>
                  </a:lnTo>
                  <a:lnTo>
                    <a:pt x="14" y="425"/>
                  </a:lnTo>
                  <a:lnTo>
                    <a:pt x="17" y="425"/>
                  </a:lnTo>
                  <a:lnTo>
                    <a:pt x="19" y="425"/>
                  </a:lnTo>
                  <a:lnTo>
                    <a:pt x="22" y="425"/>
                  </a:lnTo>
                  <a:lnTo>
                    <a:pt x="24" y="425"/>
                  </a:lnTo>
                  <a:lnTo>
                    <a:pt x="26" y="425"/>
                  </a:lnTo>
                  <a:lnTo>
                    <a:pt x="29" y="425"/>
                  </a:lnTo>
                  <a:lnTo>
                    <a:pt x="31" y="425"/>
                  </a:lnTo>
                  <a:lnTo>
                    <a:pt x="34" y="425"/>
                  </a:lnTo>
                  <a:lnTo>
                    <a:pt x="36" y="425"/>
                  </a:lnTo>
                  <a:lnTo>
                    <a:pt x="39" y="425"/>
                  </a:lnTo>
                  <a:lnTo>
                    <a:pt x="41" y="425"/>
                  </a:lnTo>
                  <a:lnTo>
                    <a:pt x="43" y="425"/>
                  </a:lnTo>
                  <a:lnTo>
                    <a:pt x="46" y="425"/>
                  </a:lnTo>
                  <a:lnTo>
                    <a:pt x="48" y="425"/>
                  </a:lnTo>
                  <a:lnTo>
                    <a:pt x="51" y="425"/>
                  </a:lnTo>
                  <a:lnTo>
                    <a:pt x="53" y="425"/>
                  </a:lnTo>
                  <a:lnTo>
                    <a:pt x="55" y="425"/>
                  </a:lnTo>
                  <a:lnTo>
                    <a:pt x="58" y="425"/>
                  </a:lnTo>
                  <a:lnTo>
                    <a:pt x="60" y="425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70" y="425"/>
                  </a:lnTo>
                  <a:lnTo>
                    <a:pt x="72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80" y="425"/>
                  </a:lnTo>
                  <a:lnTo>
                    <a:pt x="82" y="425"/>
                  </a:lnTo>
                  <a:lnTo>
                    <a:pt x="84" y="425"/>
                  </a:lnTo>
                  <a:lnTo>
                    <a:pt x="87" y="425"/>
                  </a:lnTo>
                  <a:lnTo>
                    <a:pt x="89" y="425"/>
                  </a:lnTo>
                  <a:lnTo>
                    <a:pt x="92" y="425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9" y="425"/>
                  </a:lnTo>
                  <a:lnTo>
                    <a:pt x="101" y="425"/>
                  </a:lnTo>
                  <a:lnTo>
                    <a:pt x="104" y="425"/>
                  </a:lnTo>
                  <a:lnTo>
                    <a:pt x="106" y="425"/>
                  </a:lnTo>
                  <a:lnTo>
                    <a:pt x="108" y="425"/>
                  </a:lnTo>
                  <a:lnTo>
                    <a:pt x="111" y="425"/>
                  </a:lnTo>
                  <a:lnTo>
                    <a:pt x="113" y="425"/>
                  </a:lnTo>
                  <a:lnTo>
                    <a:pt x="116" y="425"/>
                  </a:lnTo>
                  <a:lnTo>
                    <a:pt x="118" y="425"/>
                  </a:lnTo>
                  <a:lnTo>
                    <a:pt x="121" y="425"/>
                  </a:lnTo>
                  <a:lnTo>
                    <a:pt x="123" y="425"/>
                  </a:lnTo>
                  <a:lnTo>
                    <a:pt x="125" y="425"/>
                  </a:lnTo>
                  <a:lnTo>
                    <a:pt x="128" y="425"/>
                  </a:lnTo>
                  <a:lnTo>
                    <a:pt x="130" y="425"/>
                  </a:lnTo>
                  <a:lnTo>
                    <a:pt x="133" y="425"/>
                  </a:lnTo>
                  <a:lnTo>
                    <a:pt x="135" y="425"/>
                  </a:lnTo>
                  <a:lnTo>
                    <a:pt x="137" y="425"/>
                  </a:lnTo>
                  <a:lnTo>
                    <a:pt x="140" y="425"/>
                  </a:lnTo>
                  <a:lnTo>
                    <a:pt x="142" y="425"/>
                  </a:lnTo>
                  <a:lnTo>
                    <a:pt x="145" y="425"/>
                  </a:lnTo>
                  <a:lnTo>
                    <a:pt x="147" y="425"/>
                  </a:lnTo>
                  <a:lnTo>
                    <a:pt x="150" y="425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7" y="425"/>
                  </a:lnTo>
                  <a:lnTo>
                    <a:pt x="159" y="425"/>
                  </a:lnTo>
                  <a:lnTo>
                    <a:pt x="162" y="425"/>
                  </a:lnTo>
                  <a:lnTo>
                    <a:pt x="164" y="425"/>
                  </a:lnTo>
                  <a:lnTo>
                    <a:pt x="166" y="425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5"/>
                  </a:lnTo>
                  <a:lnTo>
                    <a:pt x="176" y="425"/>
                  </a:lnTo>
                  <a:lnTo>
                    <a:pt x="178" y="425"/>
                  </a:lnTo>
                  <a:lnTo>
                    <a:pt x="181" y="425"/>
                  </a:lnTo>
                  <a:lnTo>
                    <a:pt x="183" y="425"/>
                  </a:lnTo>
                  <a:lnTo>
                    <a:pt x="186" y="425"/>
                  </a:lnTo>
                  <a:lnTo>
                    <a:pt x="188" y="425"/>
                  </a:lnTo>
                  <a:lnTo>
                    <a:pt x="191" y="425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5"/>
                  </a:lnTo>
                  <a:lnTo>
                    <a:pt x="200" y="425"/>
                  </a:lnTo>
                  <a:lnTo>
                    <a:pt x="203" y="425"/>
                  </a:lnTo>
                  <a:lnTo>
                    <a:pt x="205" y="425"/>
                  </a:lnTo>
                  <a:lnTo>
                    <a:pt x="207" y="425"/>
                  </a:lnTo>
                  <a:lnTo>
                    <a:pt x="210" y="425"/>
                  </a:lnTo>
                  <a:lnTo>
                    <a:pt x="212" y="425"/>
                  </a:lnTo>
                  <a:lnTo>
                    <a:pt x="215" y="425"/>
                  </a:lnTo>
                  <a:lnTo>
                    <a:pt x="217" y="425"/>
                  </a:lnTo>
                  <a:lnTo>
                    <a:pt x="219" y="425"/>
                  </a:lnTo>
                  <a:lnTo>
                    <a:pt x="222" y="425"/>
                  </a:lnTo>
                  <a:lnTo>
                    <a:pt x="224" y="425"/>
                  </a:lnTo>
                  <a:lnTo>
                    <a:pt x="227" y="425"/>
                  </a:lnTo>
                  <a:lnTo>
                    <a:pt x="229" y="425"/>
                  </a:lnTo>
                  <a:lnTo>
                    <a:pt x="232" y="425"/>
                  </a:lnTo>
                  <a:lnTo>
                    <a:pt x="234" y="425"/>
                  </a:lnTo>
                  <a:lnTo>
                    <a:pt x="236" y="425"/>
                  </a:lnTo>
                  <a:lnTo>
                    <a:pt x="239" y="425"/>
                  </a:lnTo>
                  <a:lnTo>
                    <a:pt x="241" y="425"/>
                  </a:lnTo>
                  <a:lnTo>
                    <a:pt x="244" y="425"/>
                  </a:lnTo>
                  <a:lnTo>
                    <a:pt x="246" y="425"/>
                  </a:lnTo>
                  <a:lnTo>
                    <a:pt x="248" y="425"/>
                  </a:lnTo>
                  <a:lnTo>
                    <a:pt x="251" y="425"/>
                  </a:lnTo>
                  <a:lnTo>
                    <a:pt x="253" y="425"/>
                  </a:lnTo>
                  <a:lnTo>
                    <a:pt x="256" y="425"/>
                  </a:lnTo>
                  <a:lnTo>
                    <a:pt x="258" y="425"/>
                  </a:lnTo>
                  <a:lnTo>
                    <a:pt x="260" y="425"/>
                  </a:lnTo>
                  <a:lnTo>
                    <a:pt x="263" y="425"/>
                  </a:lnTo>
                  <a:lnTo>
                    <a:pt x="265" y="425"/>
                  </a:lnTo>
                  <a:lnTo>
                    <a:pt x="268" y="425"/>
                  </a:lnTo>
                  <a:lnTo>
                    <a:pt x="270" y="425"/>
                  </a:lnTo>
                  <a:lnTo>
                    <a:pt x="273" y="425"/>
                  </a:lnTo>
                  <a:lnTo>
                    <a:pt x="275" y="425"/>
                  </a:lnTo>
                  <a:lnTo>
                    <a:pt x="277" y="425"/>
                  </a:lnTo>
                  <a:lnTo>
                    <a:pt x="280" y="425"/>
                  </a:lnTo>
                  <a:lnTo>
                    <a:pt x="282" y="425"/>
                  </a:lnTo>
                  <a:lnTo>
                    <a:pt x="285" y="425"/>
                  </a:lnTo>
                  <a:lnTo>
                    <a:pt x="287" y="425"/>
                  </a:lnTo>
                  <a:lnTo>
                    <a:pt x="289" y="425"/>
                  </a:lnTo>
                  <a:lnTo>
                    <a:pt x="292" y="425"/>
                  </a:lnTo>
                  <a:lnTo>
                    <a:pt x="294" y="425"/>
                  </a:lnTo>
                  <a:lnTo>
                    <a:pt x="297" y="425"/>
                  </a:lnTo>
                  <a:lnTo>
                    <a:pt x="299" y="425"/>
                  </a:lnTo>
                  <a:lnTo>
                    <a:pt x="302" y="425"/>
                  </a:lnTo>
                  <a:lnTo>
                    <a:pt x="304" y="425"/>
                  </a:lnTo>
                  <a:lnTo>
                    <a:pt x="306" y="425"/>
                  </a:lnTo>
                  <a:lnTo>
                    <a:pt x="309" y="425"/>
                  </a:lnTo>
                  <a:lnTo>
                    <a:pt x="311" y="425"/>
                  </a:lnTo>
                  <a:lnTo>
                    <a:pt x="314" y="425"/>
                  </a:lnTo>
                  <a:lnTo>
                    <a:pt x="316" y="425"/>
                  </a:lnTo>
                  <a:lnTo>
                    <a:pt x="318" y="425"/>
                  </a:lnTo>
                  <a:lnTo>
                    <a:pt x="321" y="425"/>
                  </a:lnTo>
                  <a:lnTo>
                    <a:pt x="323" y="425"/>
                  </a:lnTo>
                  <a:lnTo>
                    <a:pt x="326" y="425"/>
                  </a:lnTo>
                  <a:lnTo>
                    <a:pt x="328" y="425"/>
                  </a:lnTo>
                  <a:lnTo>
                    <a:pt x="330" y="425"/>
                  </a:lnTo>
                  <a:lnTo>
                    <a:pt x="333" y="425"/>
                  </a:lnTo>
                  <a:lnTo>
                    <a:pt x="335" y="425"/>
                  </a:lnTo>
                  <a:lnTo>
                    <a:pt x="338" y="425"/>
                  </a:lnTo>
                  <a:lnTo>
                    <a:pt x="340" y="425"/>
                  </a:lnTo>
                  <a:lnTo>
                    <a:pt x="343" y="425"/>
                  </a:lnTo>
                  <a:lnTo>
                    <a:pt x="345" y="425"/>
                  </a:lnTo>
                  <a:lnTo>
                    <a:pt x="347" y="425"/>
                  </a:lnTo>
                  <a:lnTo>
                    <a:pt x="350" y="425"/>
                  </a:lnTo>
                  <a:lnTo>
                    <a:pt x="352" y="425"/>
                  </a:lnTo>
                  <a:lnTo>
                    <a:pt x="355" y="425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62" y="425"/>
                  </a:lnTo>
                  <a:lnTo>
                    <a:pt x="364" y="425"/>
                  </a:lnTo>
                  <a:lnTo>
                    <a:pt x="367" y="425"/>
                  </a:lnTo>
                  <a:lnTo>
                    <a:pt x="369" y="425"/>
                  </a:lnTo>
                  <a:lnTo>
                    <a:pt x="371" y="425"/>
                  </a:lnTo>
                  <a:lnTo>
                    <a:pt x="374" y="425"/>
                  </a:lnTo>
                  <a:lnTo>
                    <a:pt x="376" y="425"/>
                  </a:lnTo>
                  <a:lnTo>
                    <a:pt x="379" y="425"/>
                  </a:lnTo>
                  <a:lnTo>
                    <a:pt x="381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91" y="425"/>
                  </a:lnTo>
                  <a:lnTo>
                    <a:pt x="393" y="425"/>
                  </a:lnTo>
                  <a:lnTo>
                    <a:pt x="396" y="425"/>
                  </a:lnTo>
                  <a:lnTo>
                    <a:pt x="398" y="425"/>
                  </a:lnTo>
                  <a:lnTo>
                    <a:pt x="400" y="425"/>
                  </a:lnTo>
                  <a:lnTo>
                    <a:pt x="403" y="425"/>
                  </a:lnTo>
                  <a:lnTo>
                    <a:pt x="405" y="425"/>
                  </a:lnTo>
                  <a:lnTo>
                    <a:pt x="408" y="425"/>
                  </a:lnTo>
                  <a:lnTo>
                    <a:pt x="410" y="425"/>
                  </a:lnTo>
                  <a:lnTo>
                    <a:pt x="412" y="425"/>
                  </a:lnTo>
                  <a:lnTo>
                    <a:pt x="415" y="425"/>
                  </a:lnTo>
                  <a:lnTo>
                    <a:pt x="417" y="425"/>
                  </a:lnTo>
                  <a:lnTo>
                    <a:pt x="420" y="425"/>
                  </a:lnTo>
                  <a:lnTo>
                    <a:pt x="422" y="425"/>
                  </a:lnTo>
                  <a:lnTo>
                    <a:pt x="425" y="425"/>
                  </a:lnTo>
                  <a:lnTo>
                    <a:pt x="427" y="425"/>
                  </a:lnTo>
                  <a:lnTo>
                    <a:pt x="429" y="425"/>
                  </a:lnTo>
                  <a:lnTo>
                    <a:pt x="432" y="425"/>
                  </a:lnTo>
                  <a:lnTo>
                    <a:pt x="434" y="425"/>
                  </a:lnTo>
                  <a:lnTo>
                    <a:pt x="437" y="425"/>
                  </a:lnTo>
                  <a:lnTo>
                    <a:pt x="439" y="425"/>
                  </a:lnTo>
                  <a:lnTo>
                    <a:pt x="441" y="425"/>
                  </a:lnTo>
                  <a:lnTo>
                    <a:pt x="444" y="425"/>
                  </a:lnTo>
                  <a:lnTo>
                    <a:pt x="446" y="425"/>
                  </a:lnTo>
                  <a:lnTo>
                    <a:pt x="449" y="425"/>
                  </a:lnTo>
                  <a:lnTo>
                    <a:pt x="451" y="425"/>
                  </a:lnTo>
                  <a:lnTo>
                    <a:pt x="454" y="425"/>
                  </a:lnTo>
                  <a:lnTo>
                    <a:pt x="456" y="425"/>
                  </a:lnTo>
                  <a:lnTo>
                    <a:pt x="458" y="425"/>
                  </a:lnTo>
                  <a:lnTo>
                    <a:pt x="461" y="425"/>
                  </a:lnTo>
                  <a:lnTo>
                    <a:pt x="463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70" y="425"/>
                  </a:lnTo>
                  <a:lnTo>
                    <a:pt x="473" y="425"/>
                  </a:lnTo>
                  <a:lnTo>
                    <a:pt x="475" y="425"/>
                  </a:lnTo>
                  <a:lnTo>
                    <a:pt x="478" y="425"/>
                  </a:lnTo>
                  <a:lnTo>
                    <a:pt x="480" y="425"/>
                  </a:lnTo>
                  <a:lnTo>
                    <a:pt x="482" y="425"/>
                  </a:lnTo>
                  <a:lnTo>
                    <a:pt x="485" y="425"/>
                  </a:lnTo>
                  <a:lnTo>
                    <a:pt x="487" y="425"/>
                  </a:lnTo>
                  <a:lnTo>
                    <a:pt x="490" y="425"/>
                  </a:lnTo>
                  <a:lnTo>
                    <a:pt x="492" y="425"/>
                  </a:lnTo>
                  <a:lnTo>
                    <a:pt x="495" y="425"/>
                  </a:lnTo>
                  <a:lnTo>
                    <a:pt x="497" y="425"/>
                  </a:lnTo>
                  <a:lnTo>
                    <a:pt x="499" y="425"/>
                  </a:lnTo>
                  <a:lnTo>
                    <a:pt x="502" y="425"/>
                  </a:lnTo>
                  <a:lnTo>
                    <a:pt x="504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4" y="425"/>
                  </a:lnTo>
                  <a:lnTo>
                    <a:pt x="516" y="425"/>
                  </a:lnTo>
                  <a:lnTo>
                    <a:pt x="519" y="425"/>
                  </a:lnTo>
                  <a:lnTo>
                    <a:pt x="521" y="425"/>
                  </a:lnTo>
                  <a:lnTo>
                    <a:pt x="523" y="425"/>
                  </a:lnTo>
                  <a:lnTo>
                    <a:pt x="526" y="425"/>
                  </a:lnTo>
                  <a:lnTo>
                    <a:pt x="528" y="425"/>
                  </a:lnTo>
                  <a:lnTo>
                    <a:pt x="531" y="425"/>
                  </a:lnTo>
                  <a:lnTo>
                    <a:pt x="533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3" y="425"/>
                  </a:lnTo>
                  <a:lnTo>
                    <a:pt x="545" y="425"/>
                  </a:lnTo>
                  <a:lnTo>
                    <a:pt x="548" y="425"/>
                  </a:lnTo>
                  <a:lnTo>
                    <a:pt x="550" y="425"/>
                  </a:lnTo>
                  <a:lnTo>
                    <a:pt x="552" y="425"/>
                  </a:lnTo>
                  <a:lnTo>
                    <a:pt x="555" y="425"/>
                  </a:lnTo>
                  <a:lnTo>
                    <a:pt x="557" y="425"/>
                  </a:lnTo>
                  <a:lnTo>
                    <a:pt x="560" y="425"/>
                  </a:lnTo>
                  <a:lnTo>
                    <a:pt x="562" y="425"/>
                  </a:lnTo>
                  <a:lnTo>
                    <a:pt x="564" y="425"/>
                  </a:lnTo>
                  <a:lnTo>
                    <a:pt x="567" y="425"/>
                  </a:lnTo>
                  <a:lnTo>
                    <a:pt x="569" y="425"/>
                  </a:lnTo>
                  <a:lnTo>
                    <a:pt x="572" y="425"/>
                  </a:lnTo>
                  <a:lnTo>
                    <a:pt x="574" y="425"/>
                  </a:lnTo>
                  <a:lnTo>
                    <a:pt x="577" y="425"/>
                  </a:lnTo>
                  <a:lnTo>
                    <a:pt x="579" y="425"/>
                  </a:lnTo>
                  <a:lnTo>
                    <a:pt x="581" y="425"/>
                  </a:lnTo>
                  <a:lnTo>
                    <a:pt x="584" y="425"/>
                  </a:lnTo>
                  <a:lnTo>
                    <a:pt x="586" y="425"/>
                  </a:lnTo>
                  <a:lnTo>
                    <a:pt x="589" y="425"/>
                  </a:lnTo>
                  <a:lnTo>
                    <a:pt x="591" y="425"/>
                  </a:lnTo>
                  <a:lnTo>
                    <a:pt x="593" y="425"/>
                  </a:lnTo>
                  <a:lnTo>
                    <a:pt x="596" y="425"/>
                  </a:lnTo>
                  <a:lnTo>
                    <a:pt x="598" y="425"/>
                  </a:lnTo>
                  <a:lnTo>
                    <a:pt x="601" y="425"/>
                  </a:lnTo>
                  <a:lnTo>
                    <a:pt x="603" y="425"/>
                  </a:lnTo>
                  <a:lnTo>
                    <a:pt x="606" y="425"/>
                  </a:lnTo>
                  <a:lnTo>
                    <a:pt x="608" y="425"/>
                  </a:lnTo>
                  <a:lnTo>
                    <a:pt x="610" y="425"/>
                  </a:lnTo>
                  <a:lnTo>
                    <a:pt x="613" y="425"/>
                  </a:lnTo>
                  <a:lnTo>
                    <a:pt x="615" y="425"/>
                  </a:lnTo>
                  <a:lnTo>
                    <a:pt x="618" y="425"/>
                  </a:lnTo>
                  <a:lnTo>
                    <a:pt x="620" y="425"/>
                  </a:lnTo>
                  <a:lnTo>
                    <a:pt x="622" y="425"/>
                  </a:lnTo>
                  <a:lnTo>
                    <a:pt x="625" y="425"/>
                  </a:lnTo>
                  <a:lnTo>
                    <a:pt x="627" y="425"/>
                  </a:lnTo>
                  <a:lnTo>
                    <a:pt x="630" y="425"/>
                  </a:lnTo>
                  <a:lnTo>
                    <a:pt x="632" y="425"/>
                  </a:lnTo>
                  <a:lnTo>
                    <a:pt x="634" y="425"/>
                  </a:lnTo>
                  <a:lnTo>
                    <a:pt x="637" y="425"/>
                  </a:lnTo>
                  <a:lnTo>
                    <a:pt x="639" y="425"/>
                  </a:lnTo>
                  <a:lnTo>
                    <a:pt x="642" y="425"/>
                  </a:lnTo>
                  <a:lnTo>
                    <a:pt x="644" y="425"/>
                  </a:lnTo>
                  <a:lnTo>
                    <a:pt x="647" y="425"/>
                  </a:lnTo>
                  <a:lnTo>
                    <a:pt x="649" y="425"/>
                  </a:lnTo>
                  <a:lnTo>
                    <a:pt x="651" y="425"/>
                  </a:lnTo>
                  <a:lnTo>
                    <a:pt x="654" y="425"/>
                  </a:lnTo>
                  <a:lnTo>
                    <a:pt x="656" y="425"/>
                  </a:lnTo>
                  <a:lnTo>
                    <a:pt x="659" y="425"/>
                  </a:lnTo>
                  <a:lnTo>
                    <a:pt x="661" y="425"/>
                  </a:lnTo>
                  <a:lnTo>
                    <a:pt x="663" y="425"/>
                  </a:lnTo>
                  <a:lnTo>
                    <a:pt x="666" y="425"/>
                  </a:lnTo>
                  <a:lnTo>
                    <a:pt x="668" y="425"/>
                  </a:lnTo>
                  <a:lnTo>
                    <a:pt x="671" y="425"/>
                  </a:lnTo>
                  <a:lnTo>
                    <a:pt x="673" y="425"/>
                  </a:lnTo>
                  <a:lnTo>
                    <a:pt x="675" y="425"/>
                  </a:lnTo>
                  <a:lnTo>
                    <a:pt x="678" y="425"/>
                  </a:lnTo>
                  <a:lnTo>
                    <a:pt x="680" y="425"/>
                  </a:lnTo>
                  <a:lnTo>
                    <a:pt x="683" y="425"/>
                  </a:lnTo>
                  <a:lnTo>
                    <a:pt x="685" y="425"/>
                  </a:lnTo>
                  <a:lnTo>
                    <a:pt x="688" y="425"/>
                  </a:lnTo>
                  <a:lnTo>
                    <a:pt x="690" y="425"/>
                  </a:lnTo>
                  <a:lnTo>
                    <a:pt x="692" y="425"/>
                  </a:lnTo>
                  <a:lnTo>
                    <a:pt x="695" y="425"/>
                  </a:lnTo>
                  <a:lnTo>
                    <a:pt x="697" y="425"/>
                  </a:lnTo>
                  <a:lnTo>
                    <a:pt x="700" y="425"/>
                  </a:lnTo>
                  <a:lnTo>
                    <a:pt x="702" y="425"/>
                  </a:lnTo>
                  <a:lnTo>
                    <a:pt x="704" y="425"/>
                  </a:lnTo>
                  <a:lnTo>
                    <a:pt x="707" y="425"/>
                  </a:lnTo>
                  <a:lnTo>
                    <a:pt x="709" y="425"/>
                  </a:lnTo>
                  <a:lnTo>
                    <a:pt x="712" y="425"/>
                  </a:lnTo>
                  <a:lnTo>
                    <a:pt x="714" y="425"/>
                  </a:lnTo>
                  <a:lnTo>
                    <a:pt x="717" y="425"/>
                  </a:lnTo>
                  <a:lnTo>
                    <a:pt x="719" y="425"/>
                  </a:lnTo>
                  <a:lnTo>
                    <a:pt x="721" y="425"/>
                  </a:lnTo>
                  <a:lnTo>
                    <a:pt x="724" y="425"/>
                  </a:lnTo>
                  <a:lnTo>
                    <a:pt x="726" y="425"/>
                  </a:lnTo>
                  <a:lnTo>
                    <a:pt x="729" y="425"/>
                  </a:lnTo>
                  <a:lnTo>
                    <a:pt x="731" y="425"/>
                  </a:lnTo>
                  <a:lnTo>
                    <a:pt x="733" y="425"/>
                  </a:lnTo>
                  <a:lnTo>
                    <a:pt x="736" y="425"/>
                  </a:lnTo>
                  <a:lnTo>
                    <a:pt x="738" y="425"/>
                  </a:lnTo>
                  <a:lnTo>
                    <a:pt x="741" y="425"/>
                  </a:lnTo>
                  <a:lnTo>
                    <a:pt x="743" y="425"/>
                  </a:lnTo>
                  <a:lnTo>
                    <a:pt x="745" y="425"/>
                  </a:lnTo>
                  <a:lnTo>
                    <a:pt x="748" y="425"/>
                  </a:lnTo>
                  <a:lnTo>
                    <a:pt x="750" y="425"/>
                  </a:lnTo>
                  <a:lnTo>
                    <a:pt x="753" y="425"/>
                  </a:lnTo>
                  <a:lnTo>
                    <a:pt x="755" y="425"/>
                  </a:lnTo>
                  <a:lnTo>
                    <a:pt x="758" y="425"/>
                  </a:lnTo>
                  <a:lnTo>
                    <a:pt x="760" y="425"/>
                  </a:lnTo>
                  <a:lnTo>
                    <a:pt x="762" y="425"/>
                  </a:lnTo>
                  <a:lnTo>
                    <a:pt x="765" y="425"/>
                  </a:lnTo>
                  <a:lnTo>
                    <a:pt x="767" y="425"/>
                  </a:lnTo>
                  <a:lnTo>
                    <a:pt x="770" y="425"/>
                  </a:lnTo>
                  <a:lnTo>
                    <a:pt x="772" y="425"/>
                  </a:lnTo>
                  <a:lnTo>
                    <a:pt x="774" y="425"/>
                  </a:lnTo>
                  <a:lnTo>
                    <a:pt x="777" y="425"/>
                  </a:lnTo>
                  <a:lnTo>
                    <a:pt x="779" y="425"/>
                  </a:lnTo>
                  <a:lnTo>
                    <a:pt x="782" y="425"/>
                  </a:lnTo>
                  <a:lnTo>
                    <a:pt x="784" y="425"/>
                  </a:lnTo>
                  <a:lnTo>
                    <a:pt x="786" y="425"/>
                  </a:lnTo>
                  <a:lnTo>
                    <a:pt x="789" y="423"/>
                  </a:lnTo>
                  <a:lnTo>
                    <a:pt x="791" y="418"/>
                  </a:lnTo>
                  <a:lnTo>
                    <a:pt x="794" y="411"/>
                  </a:lnTo>
                  <a:lnTo>
                    <a:pt x="796" y="404"/>
                  </a:lnTo>
                  <a:lnTo>
                    <a:pt x="799" y="399"/>
                  </a:lnTo>
                  <a:lnTo>
                    <a:pt x="801" y="392"/>
                  </a:lnTo>
                  <a:lnTo>
                    <a:pt x="803" y="384"/>
                  </a:lnTo>
                  <a:lnTo>
                    <a:pt x="806" y="375"/>
                  </a:lnTo>
                  <a:lnTo>
                    <a:pt x="808" y="367"/>
                  </a:lnTo>
                  <a:lnTo>
                    <a:pt x="811" y="360"/>
                  </a:lnTo>
                  <a:lnTo>
                    <a:pt x="813" y="350"/>
                  </a:lnTo>
                  <a:lnTo>
                    <a:pt x="815" y="341"/>
                  </a:lnTo>
                  <a:lnTo>
                    <a:pt x="818" y="331"/>
                  </a:lnTo>
                  <a:lnTo>
                    <a:pt x="820" y="322"/>
                  </a:lnTo>
                  <a:lnTo>
                    <a:pt x="823" y="309"/>
                  </a:lnTo>
                  <a:lnTo>
                    <a:pt x="825" y="297"/>
                  </a:lnTo>
                  <a:lnTo>
                    <a:pt x="827" y="285"/>
                  </a:lnTo>
                  <a:lnTo>
                    <a:pt x="830" y="273"/>
                  </a:lnTo>
                  <a:lnTo>
                    <a:pt x="832" y="256"/>
                  </a:lnTo>
                  <a:lnTo>
                    <a:pt x="835" y="242"/>
                  </a:lnTo>
                  <a:lnTo>
                    <a:pt x="837" y="225"/>
                  </a:lnTo>
                  <a:lnTo>
                    <a:pt x="840" y="206"/>
                  </a:lnTo>
                  <a:lnTo>
                    <a:pt x="842" y="186"/>
                  </a:lnTo>
                  <a:lnTo>
                    <a:pt x="844" y="167"/>
                  </a:lnTo>
                  <a:lnTo>
                    <a:pt x="847" y="145"/>
                  </a:lnTo>
                  <a:lnTo>
                    <a:pt x="849" y="124"/>
                  </a:lnTo>
                  <a:lnTo>
                    <a:pt x="852" y="104"/>
                  </a:lnTo>
                  <a:lnTo>
                    <a:pt x="854" y="85"/>
                  </a:lnTo>
                  <a:lnTo>
                    <a:pt x="856" y="66"/>
                  </a:lnTo>
                  <a:lnTo>
                    <a:pt x="859" y="49"/>
                  </a:lnTo>
                  <a:lnTo>
                    <a:pt x="861" y="34"/>
                  </a:lnTo>
                  <a:lnTo>
                    <a:pt x="864" y="22"/>
                  </a:lnTo>
                  <a:lnTo>
                    <a:pt x="866" y="13"/>
                  </a:lnTo>
                  <a:lnTo>
                    <a:pt x="869" y="5"/>
                  </a:lnTo>
                  <a:lnTo>
                    <a:pt x="871" y="3"/>
                  </a:lnTo>
                  <a:lnTo>
                    <a:pt x="873" y="0"/>
                  </a:lnTo>
                  <a:lnTo>
                    <a:pt x="876" y="5"/>
                  </a:lnTo>
                  <a:lnTo>
                    <a:pt x="878" y="10"/>
                  </a:lnTo>
                  <a:lnTo>
                    <a:pt x="881" y="20"/>
                  </a:lnTo>
                  <a:lnTo>
                    <a:pt x="883" y="29"/>
                  </a:lnTo>
                  <a:lnTo>
                    <a:pt x="885" y="44"/>
                  </a:lnTo>
                  <a:lnTo>
                    <a:pt x="888" y="61"/>
                  </a:lnTo>
                  <a:lnTo>
                    <a:pt x="890" y="80"/>
                  </a:lnTo>
                  <a:lnTo>
                    <a:pt x="893" y="99"/>
                  </a:lnTo>
                  <a:lnTo>
                    <a:pt x="895" y="119"/>
                  </a:lnTo>
                  <a:lnTo>
                    <a:pt x="897" y="140"/>
                  </a:lnTo>
                  <a:lnTo>
                    <a:pt x="900" y="162"/>
                  </a:lnTo>
                  <a:lnTo>
                    <a:pt x="902" y="182"/>
                  </a:lnTo>
                  <a:lnTo>
                    <a:pt x="905" y="201"/>
                  </a:lnTo>
                  <a:lnTo>
                    <a:pt x="907" y="220"/>
                  </a:lnTo>
                  <a:lnTo>
                    <a:pt x="910" y="237"/>
                  </a:lnTo>
                  <a:lnTo>
                    <a:pt x="912" y="254"/>
                  </a:lnTo>
                  <a:lnTo>
                    <a:pt x="914" y="268"/>
                  </a:lnTo>
                  <a:lnTo>
                    <a:pt x="917" y="283"/>
                  </a:lnTo>
                  <a:lnTo>
                    <a:pt x="919" y="295"/>
                  </a:lnTo>
                  <a:lnTo>
                    <a:pt x="922" y="307"/>
                  </a:lnTo>
                  <a:lnTo>
                    <a:pt x="924" y="319"/>
                  </a:lnTo>
                  <a:lnTo>
                    <a:pt x="926" y="329"/>
                  </a:lnTo>
                  <a:lnTo>
                    <a:pt x="929" y="338"/>
                  </a:lnTo>
                  <a:lnTo>
                    <a:pt x="931" y="348"/>
                  </a:lnTo>
                  <a:lnTo>
                    <a:pt x="934" y="358"/>
                  </a:lnTo>
                  <a:lnTo>
                    <a:pt x="936" y="365"/>
                  </a:lnTo>
                  <a:lnTo>
                    <a:pt x="938" y="375"/>
                  </a:lnTo>
                  <a:lnTo>
                    <a:pt x="941" y="382"/>
                  </a:lnTo>
                  <a:lnTo>
                    <a:pt x="943" y="389"/>
                  </a:lnTo>
                  <a:lnTo>
                    <a:pt x="946" y="396"/>
                  </a:lnTo>
                  <a:lnTo>
                    <a:pt x="948" y="404"/>
                  </a:lnTo>
                  <a:lnTo>
                    <a:pt x="951" y="408"/>
                  </a:lnTo>
                  <a:lnTo>
                    <a:pt x="953" y="416"/>
                  </a:lnTo>
                  <a:lnTo>
                    <a:pt x="955" y="423"/>
                  </a:lnTo>
                  <a:lnTo>
                    <a:pt x="958" y="425"/>
                  </a:lnTo>
                  <a:lnTo>
                    <a:pt x="960" y="425"/>
                  </a:lnTo>
                  <a:lnTo>
                    <a:pt x="963" y="425"/>
                  </a:lnTo>
                  <a:lnTo>
                    <a:pt x="965" y="425"/>
                  </a:lnTo>
                  <a:lnTo>
                    <a:pt x="967" y="425"/>
                  </a:lnTo>
                  <a:lnTo>
                    <a:pt x="970" y="425"/>
                  </a:lnTo>
                  <a:lnTo>
                    <a:pt x="972" y="425"/>
                  </a:lnTo>
                  <a:lnTo>
                    <a:pt x="975" y="425"/>
                  </a:lnTo>
                  <a:lnTo>
                    <a:pt x="977" y="425"/>
                  </a:lnTo>
                  <a:lnTo>
                    <a:pt x="979" y="425"/>
                  </a:lnTo>
                  <a:lnTo>
                    <a:pt x="982" y="425"/>
                  </a:lnTo>
                  <a:lnTo>
                    <a:pt x="984" y="425"/>
                  </a:lnTo>
                  <a:lnTo>
                    <a:pt x="987" y="425"/>
                  </a:lnTo>
                  <a:lnTo>
                    <a:pt x="989" y="425"/>
                  </a:lnTo>
                  <a:lnTo>
                    <a:pt x="992" y="425"/>
                  </a:lnTo>
                  <a:lnTo>
                    <a:pt x="994" y="425"/>
                  </a:lnTo>
                  <a:lnTo>
                    <a:pt x="996" y="425"/>
                  </a:lnTo>
                  <a:lnTo>
                    <a:pt x="999" y="425"/>
                  </a:lnTo>
                  <a:lnTo>
                    <a:pt x="1001" y="425"/>
                  </a:lnTo>
                  <a:lnTo>
                    <a:pt x="1004" y="425"/>
                  </a:lnTo>
                  <a:lnTo>
                    <a:pt x="1006" y="425"/>
                  </a:lnTo>
                  <a:lnTo>
                    <a:pt x="1008" y="425"/>
                  </a:lnTo>
                  <a:lnTo>
                    <a:pt x="1011" y="425"/>
                  </a:lnTo>
                  <a:lnTo>
                    <a:pt x="1013" y="425"/>
                  </a:lnTo>
                  <a:lnTo>
                    <a:pt x="1016" y="425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5" y="425"/>
                  </a:lnTo>
                  <a:lnTo>
                    <a:pt x="1028" y="425"/>
                  </a:lnTo>
                  <a:lnTo>
                    <a:pt x="1030" y="425"/>
                  </a:lnTo>
                  <a:lnTo>
                    <a:pt x="1033" y="425"/>
                  </a:lnTo>
                  <a:lnTo>
                    <a:pt x="1035" y="425"/>
                  </a:lnTo>
                  <a:lnTo>
                    <a:pt x="1037" y="425"/>
                  </a:lnTo>
                  <a:lnTo>
                    <a:pt x="1040" y="425"/>
                  </a:lnTo>
                  <a:lnTo>
                    <a:pt x="1042" y="425"/>
                  </a:lnTo>
                  <a:lnTo>
                    <a:pt x="1045" y="425"/>
                  </a:lnTo>
                  <a:lnTo>
                    <a:pt x="1047" y="425"/>
                  </a:lnTo>
                  <a:lnTo>
                    <a:pt x="1049" y="425"/>
                  </a:lnTo>
                  <a:lnTo>
                    <a:pt x="1052" y="425"/>
                  </a:lnTo>
                  <a:lnTo>
                    <a:pt x="1054" y="425"/>
                  </a:lnTo>
                  <a:lnTo>
                    <a:pt x="1057" y="425"/>
                  </a:lnTo>
                  <a:lnTo>
                    <a:pt x="1059" y="425"/>
                  </a:lnTo>
                  <a:lnTo>
                    <a:pt x="1062" y="425"/>
                  </a:lnTo>
                  <a:lnTo>
                    <a:pt x="1064" y="425"/>
                  </a:lnTo>
                  <a:lnTo>
                    <a:pt x="1066" y="425"/>
                  </a:lnTo>
                  <a:lnTo>
                    <a:pt x="1069" y="425"/>
                  </a:lnTo>
                  <a:lnTo>
                    <a:pt x="1071" y="425"/>
                  </a:lnTo>
                  <a:lnTo>
                    <a:pt x="1074" y="425"/>
                  </a:lnTo>
                  <a:lnTo>
                    <a:pt x="1076" y="425"/>
                  </a:lnTo>
                  <a:lnTo>
                    <a:pt x="1078" y="425"/>
                  </a:lnTo>
                  <a:lnTo>
                    <a:pt x="1081" y="425"/>
                  </a:lnTo>
                  <a:lnTo>
                    <a:pt x="1083" y="425"/>
                  </a:lnTo>
                  <a:lnTo>
                    <a:pt x="1086" y="425"/>
                  </a:lnTo>
                  <a:lnTo>
                    <a:pt x="1088" y="425"/>
                  </a:lnTo>
                  <a:lnTo>
                    <a:pt x="1090" y="425"/>
                  </a:lnTo>
                  <a:lnTo>
                    <a:pt x="1093" y="425"/>
                  </a:lnTo>
                  <a:lnTo>
                    <a:pt x="1095" y="425"/>
                  </a:lnTo>
                  <a:lnTo>
                    <a:pt x="1098" y="425"/>
                  </a:lnTo>
                  <a:lnTo>
                    <a:pt x="1100" y="425"/>
                  </a:lnTo>
                  <a:lnTo>
                    <a:pt x="1103" y="425"/>
                  </a:lnTo>
                  <a:lnTo>
                    <a:pt x="1105" y="425"/>
                  </a:lnTo>
                  <a:lnTo>
                    <a:pt x="1107" y="425"/>
                  </a:lnTo>
                  <a:lnTo>
                    <a:pt x="1110" y="425"/>
                  </a:lnTo>
                  <a:lnTo>
                    <a:pt x="1112" y="425"/>
                  </a:lnTo>
                  <a:lnTo>
                    <a:pt x="1115" y="425"/>
                  </a:lnTo>
                  <a:lnTo>
                    <a:pt x="1117" y="425"/>
                  </a:lnTo>
                  <a:lnTo>
                    <a:pt x="1119" y="425"/>
                  </a:lnTo>
                  <a:lnTo>
                    <a:pt x="1122" y="425"/>
                  </a:lnTo>
                  <a:lnTo>
                    <a:pt x="1124" y="425"/>
                  </a:lnTo>
                  <a:lnTo>
                    <a:pt x="1127" y="425"/>
                  </a:lnTo>
                  <a:lnTo>
                    <a:pt x="1129" y="425"/>
                  </a:lnTo>
                  <a:lnTo>
                    <a:pt x="1131" y="425"/>
                  </a:lnTo>
                  <a:lnTo>
                    <a:pt x="1134" y="425"/>
                  </a:lnTo>
                  <a:lnTo>
                    <a:pt x="1136" y="425"/>
                  </a:lnTo>
                  <a:lnTo>
                    <a:pt x="1139" y="425"/>
                  </a:lnTo>
                  <a:lnTo>
                    <a:pt x="1141" y="425"/>
                  </a:lnTo>
                  <a:lnTo>
                    <a:pt x="1144" y="425"/>
                  </a:lnTo>
                  <a:lnTo>
                    <a:pt x="1146" y="425"/>
                  </a:lnTo>
                  <a:lnTo>
                    <a:pt x="1148" y="425"/>
                  </a:lnTo>
                  <a:lnTo>
                    <a:pt x="1151" y="425"/>
                  </a:lnTo>
                  <a:lnTo>
                    <a:pt x="1153" y="425"/>
                  </a:lnTo>
                  <a:lnTo>
                    <a:pt x="1156" y="425"/>
                  </a:lnTo>
                  <a:lnTo>
                    <a:pt x="1158" y="425"/>
                  </a:lnTo>
                  <a:lnTo>
                    <a:pt x="1160" y="425"/>
                  </a:lnTo>
                  <a:lnTo>
                    <a:pt x="1163" y="425"/>
                  </a:lnTo>
                  <a:lnTo>
                    <a:pt x="1165" y="425"/>
                  </a:lnTo>
                  <a:lnTo>
                    <a:pt x="1168" y="425"/>
                  </a:lnTo>
                  <a:lnTo>
                    <a:pt x="1170" y="425"/>
                  </a:lnTo>
                  <a:lnTo>
                    <a:pt x="1173" y="425"/>
                  </a:lnTo>
                  <a:lnTo>
                    <a:pt x="1175" y="425"/>
                  </a:lnTo>
                  <a:lnTo>
                    <a:pt x="1177" y="425"/>
                  </a:lnTo>
                  <a:lnTo>
                    <a:pt x="1180" y="425"/>
                  </a:lnTo>
                  <a:lnTo>
                    <a:pt x="1182" y="425"/>
                  </a:lnTo>
                  <a:lnTo>
                    <a:pt x="1185" y="425"/>
                  </a:lnTo>
                  <a:lnTo>
                    <a:pt x="1187" y="425"/>
                  </a:lnTo>
                  <a:lnTo>
                    <a:pt x="1189" y="425"/>
                  </a:lnTo>
                  <a:lnTo>
                    <a:pt x="1192" y="425"/>
                  </a:lnTo>
                  <a:lnTo>
                    <a:pt x="1194" y="425"/>
                  </a:lnTo>
                  <a:lnTo>
                    <a:pt x="1197" y="425"/>
                  </a:lnTo>
                  <a:lnTo>
                    <a:pt x="1199" y="425"/>
                  </a:lnTo>
                  <a:lnTo>
                    <a:pt x="1201" y="425"/>
                  </a:lnTo>
                  <a:lnTo>
                    <a:pt x="1204" y="425"/>
                  </a:lnTo>
                  <a:lnTo>
                    <a:pt x="1206" y="425"/>
                  </a:lnTo>
                  <a:lnTo>
                    <a:pt x="1209" y="425"/>
                  </a:lnTo>
                  <a:lnTo>
                    <a:pt x="1211" y="425"/>
                  </a:lnTo>
                  <a:lnTo>
                    <a:pt x="1214" y="425"/>
                  </a:lnTo>
                  <a:lnTo>
                    <a:pt x="1216" y="425"/>
                  </a:lnTo>
                  <a:lnTo>
                    <a:pt x="1218" y="425"/>
                  </a:lnTo>
                  <a:lnTo>
                    <a:pt x="1221" y="425"/>
                  </a:lnTo>
                  <a:lnTo>
                    <a:pt x="1223" y="425"/>
                  </a:lnTo>
                  <a:lnTo>
                    <a:pt x="1226" y="425"/>
                  </a:lnTo>
                  <a:lnTo>
                    <a:pt x="1228" y="425"/>
                  </a:lnTo>
                  <a:lnTo>
                    <a:pt x="1230" y="425"/>
                  </a:lnTo>
                  <a:lnTo>
                    <a:pt x="1233" y="425"/>
                  </a:lnTo>
                  <a:lnTo>
                    <a:pt x="1235" y="425"/>
                  </a:lnTo>
                  <a:lnTo>
                    <a:pt x="1238" y="425"/>
                  </a:lnTo>
                  <a:lnTo>
                    <a:pt x="1240" y="425"/>
                  </a:lnTo>
                  <a:lnTo>
                    <a:pt x="1242" y="425"/>
                  </a:lnTo>
                  <a:lnTo>
                    <a:pt x="1245" y="425"/>
                  </a:lnTo>
                  <a:lnTo>
                    <a:pt x="1247" y="425"/>
                  </a:lnTo>
                  <a:lnTo>
                    <a:pt x="1250" y="425"/>
                  </a:lnTo>
                  <a:lnTo>
                    <a:pt x="1252" y="425"/>
                  </a:lnTo>
                  <a:lnTo>
                    <a:pt x="1255" y="425"/>
                  </a:lnTo>
                  <a:lnTo>
                    <a:pt x="1257" y="425"/>
                  </a:lnTo>
                  <a:lnTo>
                    <a:pt x="1259" y="425"/>
                  </a:lnTo>
                  <a:lnTo>
                    <a:pt x="1262" y="425"/>
                  </a:lnTo>
                  <a:lnTo>
                    <a:pt x="1264" y="425"/>
                  </a:lnTo>
                  <a:lnTo>
                    <a:pt x="1267" y="425"/>
                  </a:lnTo>
                  <a:lnTo>
                    <a:pt x="1269" y="425"/>
                  </a:lnTo>
                  <a:lnTo>
                    <a:pt x="1271" y="425"/>
                  </a:lnTo>
                  <a:lnTo>
                    <a:pt x="1274" y="425"/>
                  </a:lnTo>
                  <a:lnTo>
                    <a:pt x="1276" y="425"/>
                  </a:lnTo>
                  <a:lnTo>
                    <a:pt x="1279" y="425"/>
                  </a:lnTo>
                  <a:lnTo>
                    <a:pt x="1281" y="425"/>
                  </a:lnTo>
                  <a:lnTo>
                    <a:pt x="1284" y="425"/>
                  </a:lnTo>
                  <a:lnTo>
                    <a:pt x="1286" y="425"/>
                  </a:lnTo>
                  <a:lnTo>
                    <a:pt x="1288" y="425"/>
                  </a:lnTo>
                  <a:lnTo>
                    <a:pt x="1291" y="425"/>
                  </a:lnTo>
                  <a:lnTo>
                    <a:pt x="1293" y="425"/>
                  </a:lnTo>
                  <a:lnTo>
                    <a:pt x="1296" y="425"/>
                  </a:lnTo>
                  <a:lnTo>
                    <a:pt x="1298" y="425"/>
                  </a:lnTo>
                  <a:lnTo>
                    <a:pt x="1300" y="425"/>
                  </a:lnTo>
                  <a:lnTo>
                    <a:pt x="1303" y="425"/>
                  </a:lnTo>
                  <a:lnTo>
                    <a:pt x="1305" y="425"/>
                  </a:lnTo>
                  <a:lnTo>
                    <a:pt x="1308" y="425"/>
                  </a:lnTo>
                  <a:lnTo>
                    <a:pt x="1310" y="425"/>
                  </a:lnTo>
                  <a:lnTo>
                    <a:pt x="1312" y="425"/>
                  </a:lnTo>
                  <a:lnTo>
                    <a:pt x="1315" y="425"/>
                  </a:lnTo>
                  <a:lnTo>
                    <a:pt x="1317" y="425"/>
                  </a:lnTo>
                  <a:lnTo>
                    <a:pt x="1320" y="425"/>
                  </a:lnTo>
                  <a:lnTo>
                    <a:pt x="1322" y="425"/>
                  </a:lnTo>
                  <a:lnTo>
                    <a:pt x="1325" y="425"/>
                  </a:lnTo>
                  <a:lnTo>
                    <a:pt x="1327" y="425"/>
                  </a:lnTo>
                  <a:lnTo>
                    <a:pt x="1329" y="425"/>
                  </a:lnTo>
                  <a:lnTo>
                    <a:pt x="1332" y="425"/>
                  </a:lnTo>
                  <a:lnTo>
                    <a:pt x="1334" y="425"/>
                  </a:lnTo>
                  <a:lnTo>
                    <a:pt x="1337" y="425"/>
                  </a:lnTo>
                  <a:lnTo>
                    <a:pt x="1339" y="425"/>
                  </a:lnTo>
                  <a:lnTo>
                    <a:pt x="1341" y="425"/>
                  </a:lnTo>
                  <a:lnTo>
                    <a:pt x="1344" y="425"/>
                  </a:lnTo>
                  <a:lnTo>
                    <a:pt x="1346" y="425"/>
                  </a:lnTo>
                  <a:lnTo>
                    <a:pt x="1349" y="425"/>
                  </a:lnTo>
                  <a:lnTo>
                    <a:pt x="1351" y="425"/>
                  </a:lnTo>
                  <a:lnTo>
                    <a:pt x="1353" y="425"/>
                  </a:lnTo>
                  <a:lnTo>
                    <a:pt x="1356" y="425"/>
                  </a:lnTo>
                  <a:lnTo>
                    <a:pt x="1358" y="425"/>
                  </a:lnTo>
                  <a:lnTo>
                    <a:pt x="1361" y="425"/>
                  </a:lnTo>
                  <a:lnTo>
                    <a:pt x="1363" y="425"/>
                  </a:lnTo>
                  <a:lnTo>
                    <a:pt x="1366" y="425"/>
                  </a:lnTo>
                  <a:lnTo>
                    <a:pt x="1368" y="425"/>
                  </a:lnTo>
                  <a:lnTo>
                    <a:pt x="1370" y="425"/>
                  </a:lnTo>
                  <a:lnTo>
                    <a:pt x="1373" y="425"/>
                  </a:lnTo>
                  <a:lnTo>
                    <a:pt x="1375" y="425"/>
                  </a:lnTo>
                  <a:lnTo>
                    <a:pt x="1378" y="425"/>
                  </a:lnTo>
                  <a:lnTo>
                    <a:pt x="1380" y="425"/>
                  </a:lnTo>
                  <a:lnTo>
                    <a:pt x="1382" y="425"/>
                  </a:lnTo>
                  <a:lnTo>
                    <a:pt x="1385" y="425"/>
                  </a:lnTo>
                  <a:lnTo>
                    <a:pt x="1387" y="425"/>
                  </a:lnTo>
                  <a:lnTo>
                    <a:pt x="1390" y="425"/>
                  </a:lnTo>
                  <a:lnTo>
                    <a:pt x="1392" y="425"/>
                  </a:lnTo>
                  <a:lnTo>
                    <a:pt x="1394" y="425"/>
                  </a:lnTo>
                  <a:lnTo>
                    <a:pt x="1397" y="425"/>
                  </a:lnTo>
                  <a:lnTo>
                    <a:pt x="1399" y="425"/>
                  </a:lnTo>
                  <a:lnTo>
                    <a:pt x="1402" y="425"/>
                  </a:lnTo>
                  <a:lnTo>
                    <a:pt x="1404" y="425"/>
                  </a:lnTo>
                  <a:lnTo>
                    <a:pt x="1407" y="425"/>
                  </a:lnTo>
                  <a:lnTo>
                    <a:pt x="1409" y="425"/>
                  </a:lnTo>
                  <a:lnTo>
                    <a:pt x="1411" y="425"/>
                  </a:lnTo>
                  <a:lnTo>
                    <a:pt x="1414" y="425"/>
                  </a:lnTo>
                  <a:lnTo>
                    <a:pt x="1416" y="425"/>
                  </a:lnTo>
                  <a:lnTo>
                    <a:pt x="1419" y="425"/>
                  </a:lnTo>
                  <a:lnTo>
                    <a:pt x="1421" y="425"/>
                  </a:lnTo>
                  <a:lnTo>
                    <a:pt x="1423" y="425"/>
                  </a:lnTo>
                  <a:lnTo>
                    <a:pt x="1426" y="425"/>
                  </a:lnTo>
                  <a:lnTo>
                    <a:pt x="1428" y="425"/>
                  </a:lnTo>
                  <a:lnTo>
                    <a:pt x="1431" y="425"/>
                  </a:lnTo>
                  <a:lnTo>
                    <a:pt x="1433" y="425"/>
                  </a:lnTo>
                  <a:lnTo>
                    <a:pt x="1436" y="425"/>
                  </a:lnTo>
                  <a:lnTo>
                    <a:pt x="1438" y="425"/>
                  </a:lnTo>
                  <a:lnTo>
                    <a:pt x="1440" y="425"/>
                  </a:lnTo>
                  <a:lnTo>
                    <a:pt x="1443" y="425"/>
                  </a:lnTo>
                  <a:lnTo>
                    <a:pt x="1445" y="425"/>
                  </a:lnTo>
                  <a:lnTo>
                    <a:pt x="1448" y="425"/>
                  </a:lnTo>
                  <a:lnTo>
                    <a:pt x="1450" y="425"/>
                  </a:lnTo>
                  <a:lnTo>
                    <a:pt x="1452" y="425"/>
                  </a:lnTo>
                  <a:lnTo>
                    <a:pt x="1455" y="425"/>
                  </a:lnTo>
                  <a:lnTo>
                    <a:pt x="1457" y="425"/>
                  </a:lnTo>
                  <a:lnTo>
                    <a:pt x="1460" y="425"/>
                  </a:lnTo>
                  <a:lnTo>
                    <a:pt x="1462" y="425"/>
                  </a:lnTo>
                  <a:lnTo>
                    <a:pt x="1464" y="425"/>
                  </a:lnTo>
                  <a:lnTo>
                    <a:pt x="1467" y="425"/>
                  </a:lnTo>
                  <a:lnTo>
                    <a:pt x="1469" y="425"/>
                  </a:lnTo>
                  <a:lnTo>
                    <a:pt x="1472" y="425"/>
                  </a:lnTo>
                  <a:lnTo>
                    <a:pt x="1474" y="425"/>
                  </a:lnTo>
                  <a:lnTo>
                    <a:pt x="1477" y="425"/>
                  </a:lnTo>
                  <a:lnTo>
                    <a:pt x="1479" y="425"/>
                  </a:lnTo>
                  <a:lnTo>
                    <a:pt x="1481" y="425"/>
                  </a:lnTo>
                  <a:lnTo>
                    <a:pt x="1484" y="425"/>
                  </a:lnTo>
                  <a:lnTo>
                    <a:pt x="1486" y="425"/>
                  </a:lnTo>
                  <a:lnTo>
                    <a:pt x="1489" y="425"/>
                  </a:lnTo>
                  <a:lnTo>
                    <a:pt x="1491" y="425"/>
                  </a:lnTo>
                  <a:lnTo>
                    <a:pt x="1493" y="425"/>
                  </a:lnTo>
                  <a:lnTo>
                    <a:pt x="1496" y="425"/>
                  </a:lnTo>
                  <a:lnTo>
                    <a:pt x="1498" y="425"/>
                  </a:lnTo>
                  <a:lnTo>
                    <a:pt x="1501" y="425"/>
                  </a:lnTo>
                  <a:lnTo>
                    <a:pt x="1503" y="425"/>
                  </a:lnTo>
                  <a:lnTo>
                    <a:pt x="1505" y="425"/>
                  </a:lnTo>
                  <a:lnTo>
                    <a:pt x="1508" y="425"/>
                  </a:lnTo>
                  <a:lnTo>
                    <a:pt x="1510" y="425"/>
                  </a:lnTo>
                  <a:lnTo>
                    <a:pt x="1513" y="425"/>
                  </a:lnTo>
                  <a:lnTo>
                    <a:pt x="1515" y="425"/>
                  </a:lnTo>
                  <a:lnTo>
                    <a:pt x="1518" y="425"/>
                  </a:lnTo>
                  <a:lnTo>
                    <a:pt x="1520" y="425"/>
                  </a:lnTo>
                  <a:lnTo>
                    <a:pt x="1522" y="425"/>
                  </a:lnTo>
                  <a:lnTo>
                    <a:pt x="1525" y="425"/>
                  </a:lnTo>
                  <a:lnTo>
                    <a:pt x="1527" y="425"/>
                  </a:lnTo>
                  <a:lnTo>
                    <a:pt x="1530" y="425"/>
                  </a:lnTo>
                  <a:lnTo>
                    <a:pt x="1532" y="425"/>
                  </a:lnTo>
                  <a:lnTo>
                    <a:pt x="1534" y="425"/>
                  </a:lnTo>
                  <a:lnTo>
                    <a:pt x="1537" y="425"/>
                  </a:lnTo>
                  <a:lnTo>
                    <a:pt x="1539" y="425"/>
                  </a:lnTo>
                  <a:lnTo>
                    <a:pt x="1542" y="425"/>
                  </a:lnTo>
                  <a:lnTo>
                    <a:pt x="1544" y="425"/>
                  </a:lnTo>
                  <a:lnTo>
                    <a:pt x="1546" y="425"/>
                  </a:lnTo>
                  <a:lnTo>
                    <a:pt x="1549" y="425"/>
                  </a:lnTo>
                  <a:lnTo>
                    <a:pt x="1551" y="425"/>
                  </a:lnTo>
                  <a:lnTo>
                    <a:pt x="1554" y="425"/>
                  </a:lnTo>
                  <a:lnTo>
                    <a:pt x="1556" y="425"/>
                  </a:lnTo>
                  <a:lnTo>
                    <a:pt x="1559" y="425"/>
                  </a:lnTo>
                  <a:lnTo>
                    <a:pt x="1561" y="425"/>
                  </a:lnTo>
                  <a:lnTo>
                    <a:pt x="1563" y="425"/>
                  </a:lnTo>
                  <a:lnTo>
                    <a:pt x="1566" y="425"/>
                  </a:lnTo>
                  <a:lnTo>
                    <a:pt x="1568" y="425"/>
                  </a:lnTo>
                  <a:lnTo>
                    <a:pt x="1571" y="425"/>
                  </a:lnTo>
                  <a:lnTo>
                    <a:pt x="1573" y="425"/>
                  </a:lnTo>
                  <a:lnTo>
                    <a:pt x="1575" y="425"/>
                  </a:lnTo>
                  <a:lnTo>
                    <a:pt x="1578" y="425"/>
                  </a:lnTo>
                  <a:lnTo>
                    <a:pt x="1580" y="425"/>
                  </a:lnTo>
                  <a:lnTo>
                    <a:pt x="1583" y="425"/>
                  </a:lnTo>
                  <a:lnTo>
                    <a:pt x="1585" y="425"/>
                  </a:lnTo>
                  <a:lnTo>
                    <a:pt x="1588" y="425"/>
                  </a:lnTo>
                  <a:lnTo>
                    <a:pt x="1590" y="425"/>
                  </a:lnTo>
                  <a:lnTo>
                    <a:pt x="1592" y="425"/>
                  </a:lnTo>
                  <a:lnTo>
                    <a:pt x="1595" y="425"/>
                  </a:lnTo>
                  <a:lnTo>
                    <a:pt x="1597" y="425"/>
                  </a:lnTo>
                  <a:lnTo>
                    <a:pt x="1600" y="425"/>
                  </a:lnTo>
                  <a:lnTo>
                    <a:pt x="1602" y="425"/>
                  </a:lnTo>
                  <a:lnTo>
                    <a:pt x="1604" y="425"/>
                  </a:lnTo>
                  <a:lnTo>
                    <a:pt x="1607" y="425"/>
                  </a:lnTo>
                  <a:lnTo>
                    <a:pt x="1609" y="425"/>
                  </a:lnTo>
                  <a:lnTo>
                    <a:pt x="1612" y="425"/>
                  </a:lnTo>
                  <a:lnTo>
                    <a:pt x="1614" y="425"/>
                  </a:lnTo>
                  <a:lnTo>
                    <a:pt x="1616" y="425"/>
                  </a:lnTo>
                  <a:lnTo>
                    <a:pt x="1619" y="425"/>
                  </a:lnTo>
                  <a:lnTo>
                    <a:pt x="1621" y="425"/>
                  </a:lnTo>
                  <a:lnTo>
                    <a:pt x="1624" y="425"/>
                  </a:lnTo>
                  <a:lnTo>
                    <a:pt x="1626" y="425"/>
                  </a:lnTo>
                  <a:lnTo>
                    <a:pt x="1629" y="425"/>
                  </a:lnTo>
                  <a:lnTo>
                    <a:pt x="1631" y="425"/>
                  </a:lnTo>
                  <a:lnTo>
                    <a:pt x="1633" y="425"/>
                  </a:lnTo>
                  <a:lnTo>
                    <a:pt x="1636" y="425"/>
                  </a:lnTo>
                  <a:lnTo>
                    <a:pt x="1638" y="425"/>
                  </a:lnTo>
                  <a:lnTo>
                    <a:pt x="1641" y="425"/>
                  </a:lnTo>
                  <a:lnTo>
                    <a:pt x="1643" y="425"/>
                  </a:lnTo>
                  <a:lnTo>
                    <a:pt x="1645" y="425"/>
                  </a:lnTo>
                  <a:lnTo>
                    <a:pt x="1648" y="425"/>
                  </a:lnTo>
                  <a:lnTo>
                    <a:pt x="1650" y="425"/>
                  </a:lnTo>
                  <a:lnTo>
                    <a:pt x="1653" y="425"/>
                  </a:lnTo>
                  <a:lnTo>
                    <a:pt x="1655" y="425"/>
                  </a:lnTo>
                  <a:lnTo>
                    <a:pt x="1657" y="425"/>
                  </a:lnTo>
                  <a:lnTo>
                    <a:pt x="1660" y="425"/>
                  </a:lnTo>
                  <a:lnTo>
                    <a:pt x="1662" y="425"/>
                  </a:lnTo>
                  <a:lnTo>
                    <a:pt x="1665" y="425"/>
                  </a:lnTo>
                  <a:lnTo>
                    <a:pt x="1667" y="425"/>
                  </a:lnTo>
                  <a:lnTo>
                    <a:pt x="1670" y="425"/>
                  </a:lnTo>
                  <a:lnTo>
                    <a:pt x="1672" y="425"/>
                  </a:lnTo>
                  <a:lnTo>
                    <a:pt x="1674" y="425"/>
                  </a:lnTo>
                  <a:lnTo>
                    <a:pt x="1677" y="425"/>
                  </a:lnTo>
                  <a:lnTo>
                    <a:pt x="1679" y="425"/>
                  </a:lnTo>
                  <a:lnTo>
                    <a:pt x="1682" y="425"/>
                  </a:lnTo>
                  <a:lnTo>
                    <a:pt x="1684" y="425"/>
                  </a:lnTo>
                  <a:lnTo>
                    <a:pt x="1686" y="425"/>
                  </a:lnTo>
                  <a:lnTo>
                    <a:pt x="1689" y="425"/>
                  </a:lnTo>
                  <a:lnTo>
                    <a:pt x="1691" y="425"/>
                  </a:lnTo>
                  <a:lnTo>
                    <a:pt x="1694" y="425"/>
                  </a:lnTo>
                  <a:lnTo>
                    <a:pt x="1696" y="425"/>
                  </a:lnTo>
                  <a:lnTo>
                    <a:pt x="1698" y="425"/>
                  </a:lnTo>
                  <a:lnTo>
                    <a:pt x="1701" y="425"/>
                  </a:lnTo>
                  <a:lnTo>
                    <a:pt x="1703" y="425"/>
                  </a:lnTo>
                  <a:lnTo>
                    <a:pt x="1706" y="425"/>
                  </a:lnTo>
                  <a:lnTo>
                    <a:pt x="1708" y="425"/>
                  </a:lnTo>
                  <a:lnTo>
                    <a:pt x="1711" y="425"/>
                  </a:lnTo>
                  <a:lnTo>
                    <a:pt x="1713" y="425"/>
                  </a:lnTo>
                  <a:lnTo>
                    <a:pt x="1715" y="425"/>
                  </a:lnTo>
                  <a:lnTo>
                    <a:pt x="1718" y="425"/>
                  </a:lnTo>
                  <a:lnTo>
                    <a:pt x="1720" y="425"/>
                  </a:lnTo>
                  <a:lnTo>
                    <a:pt x="1723" y="425"/>
                  </a:lnTo>
                  <a:lnTo>
                    <a:pt x="1725" y="425"/>
                  </a:lnTo>
                  <a:lnTo>
                    <a:pt x="1727" y="425"/>
                  </a:lnTo>
                  <a:lnTo>
                    <a:pt x="1730" y="425"/>
                  </a:lnTo>
                  <a:lnTo>
                    <a:pt x="1732" y="425"/>
                  </a:lnTo>
                  <a:lnTo>
                    <a:pt x="1735" y="425"/>
                  </a:lnTo>
                  <a:lnTo>
                    <a:pt x="1737" y="425"/>
                  </a:lnTo>
                  <a:lnTo>
                    <a:pt x="1740" y="425"/>
                  </a:lnTo>
                  <a:lnTo>
                    <a:pt x="1742" y="425"/>
                  </a:lnTo>
                  <a:lnTo>
                    <a:pt x="1744" y="425"/>
                  </a:lnTo>
                  <a:lnTo>
                    <a:pt x="1747" y="425"/>
                  </a:lnTo>
                  <a:lnTo>
                    <a:pt x="1749" y="425"/>
                  </a:lnTo>
                  <a:lnTo>
                    <a:pt x="1752" y="425"/>
                  </a:lnTo>
                  <a:lnTo>
                    <a:pt x="1754" y="425"/>
                  </a:lnTo>
                  <a:lnTo>
                    <a:pt x="1756" y="425"/>
                  </a:lnTo>
                  <a:lnTo>
                    <a:pt x="1759" y="425"/>
                  </a:lnTo>
                  <a:lnTo>
                    <a:pt x="1761" y="425"/>
                  </a:lnTo>
                  <a:lnTo>
                    <a:pt x="1764" y="425"/>
                  </a:lnTo>
                  <a:lnTo>
                    <a:pt x="1766" y="425"/>
                  </a:lnTo>
                  <a:lnTo>
                    <a:pt x="1768" y="425"/>
                  </a:lnTo>
                  <a:lnTo>
                    <a:pt x="1771" y="425"/>
                  </a:lnTo>
                  <a:lnTo>
                    <a:pt x="1773" y="425"/>
                  </a:lnTo>
                  <a:lnTo>
                    <a:pt x="1776" y="425"/>
                  </a:lnTo>
                  <a:lnTo>
                    <a:pt x="1778" y="425"/>
                  </a:lnTo>
                  <a:lnTo>
                    <a:pt x="1781" y="425"/>
                  </a:lnTo>
                  <a:lnTo>
                    <a:pt x="1783" y="425"/>
                  </a:lnTo>
                  <a:lnTo>
                    <a:pt x="1785" y="425"/>
                  </a:lnTo>
                  <a:lnTo>
                    <a:pt x="1788" y="425"/>
                  </a:lnTo>
                  <a:lnTo>
                    <a:pt x="1790" y="425"/>
                  </a:lnTo>
                  <a:lnTo>
                    <a:pt x="1793" y="425"/>
                  </a:lnTo>
                  <a:lnTo>
                    <a:pt x="1795" y="425"/>
                  </a:lnTo>
                  <a:lnTo>
                    <a:pt x="1797" y="425"/>
                  </a:lnTo>
                  <a:lnTo>
                    <a:pt x="1800" y="425"/>
                  </a:lnTo>
                  <a:lnTo>
                    <a:pt x="1802" y="425"/>
                  </a:lnTo>
                  <a:lnTo>
                    <a:pt x="1805" y="425"/>
                  </a:lnTo>
                  <a:lnTo>
                    <a:pt x="1807" y="425"/>
                  </a:lnTo>
                  <a:lnTo>
                    <a:pt x="1809" y="425"/>
                  </a:lnTo>
                  <a:lnTo>
                    <a:pt x="1812" y="425"/>
                  </a:lnTo>
                  <a:lnTo>
                    <a:pt x="1814" y="425"/>
                  </a:lnTo>
                  <a:lnTo>
                    <a:pt x="1817" y="425"/>
                  </a:lnTo>
                  <a:lnTo>
                    <a:pt x="1819" y="425"/>
                  </a:lnTo>
                  <a:lnTo>
                    <a:pt x="1822" y="425"/>
                  </a:lnTo>
                  <a:lnTo>
                    <a:pt x="1824" y="425"/>
                  </a:lnTo>
                  <a:lnTo>
                    <a:pt x="1826" y="425"/>
                  </a:lnTo>
                  <a:lnTo>
                    <a:pt x="1829" y="425"/>
                  </a:lnTo>
                  <a:lnTo>
                    <a:pt x="1831" y="425"/>
                  </a:lnTo>
                  <a:lnTo>
                    <a:pt x="1834" y="425"/>
                  </a:lnTo>
                  <a:lnTo>
                    <a:pt x="1836" y="425"/>
                  </a:lnTo>
                  <a:lnTo>
                    <a:pt x="1838" y="425"/>
                  </a:lnTo>
                  <a:lnTo>
                    <a:pt x="1841" y="425"/>
                  </a:lnTo>
                  <a:lnTo>
                    <a:pt x="1843" y="425"/>
                  </a:lnTo>
                  <a:lnTo>
                    <a:pt x="1846" y="425"/>
                  </a:lnTo>
                  <a:lnTo>
                    <a:pt x="1848" y="425"/>
                  </a:lnTo>
                  <a:lnTo>
                    <a:pt x="1851" y="425"/>
                  </a:lnTo>
                  <a:lnTo>
                    <a:pt x="1853" y="425"/>
                  </a:lnTo>
                  <a:lnTo>
                    <a:pt x="1855" y="425"/>
                  </a:lnTo>
                  <a:lnTo>
                    <a:pt x="1858" y="425"/>
                  </a:lnTo>
                  <a:lnTo>
                    <a:pt x="1860" y="425"/>
                  </a:lnTo>
                  <a:lnTo>
                    <a:pt x="1863" y="425"/>
                  </a:lnTo>
                  <a:lnTo>
                    <a:pt x="1865" y="425"/>
                  </a:lnTo>
                  <a:lnTo>
                    <a:pt x="1867" y="425"/>
                  </a:lnTo>
                  <a:lnTo>
                    <a:pt x="1870" y="425"/>
                  </a:lnTo>
                  <a:lnTo>
                    <a:pt x="1872" y="425"/>
                  </a:lnTo>
                  <a:lnTo>
                    <a:pt x="1875" y="425"/>
                  </a:lnTo>
                  <a:lnTo>
                    <a:pt x="1877" y="425"/>
                  </a:lnTo>
                  <a:lnTo>
                    <a:pt x="1879" y="425"/>
                  </a:lnTo>
                  <a:lnTo>
                    <a:pt x="1882" y="425"/>
                  </a:lnTo>
                  <a:lnTo>
                    <a:pt x="1884" y="425"/>
                  </a:lnTo>
                  <a:lnTo>
                    <a:pt x="1887" y="425"/>
                  </a:lnTo>
                  <a:lnTo>
                    <a:pt x="1889" y="425"/>
                  </a:lnTo>
                  <a:lnTo>
                    <a:pt x="1892" y="425"/>
                  </a:lnTo>
                  <a:lnTo>
                    <a:pt x="1894" y="425"/>
                  </a:lnTo>
                  <a:lnTo>
                    <a:pt x="1896" y="425"/>
                  </a:lnTo>
                  <a:lnTo>
                    <a:pt x="1899" y="425"/>
                  </a:lnTo>
                  <a:lnTo>
                    <a:pt x="1901" y="425"/>
                  </a:lnTo>
                  <a:lnTo>
                    <a:pt x="1904" y="425"/>
                  </a:lnTo>
                  <a:lnTo>
                    <a:pt x="1906" y="425"/>
                  </a:lnTo>
                  <a:lnTo>
                    <a:pt x="1908" y="425"/>
                  </a:lnTo>
                  <a:lnTo>
                    <a:pt x="1911" y="425"/>
                  </a:lnTo>
                  <a:lnTo>
                    <a:pt x="1913" y="425"/>
                  </a:lnTo>
                  <a:lnTo>
                    <a:pt x="1916" y="425"/>
                  </a:lnTo>
                  <a:lnTo>
                    <a:pt x="1918" y="425"/>
                  </a:lnTo>
                  <a:lnTo>
                    <a:pt x="1920" y="425"/>
                  </a:lnTo>
                  <a:lnTo>
                    <a:pt x="1923" y="425"/>
                  </a:lnTo>
                  <a:lnTo>
                    <a:pt x="1925" y="425"/>
                  </a:lnTo>
                  <a:lnTo>
                    <a:pt x="1928" y="425"/>
                  </a:lnTo>
                  <a:lnTo>
                    <a:pt x="1930" y="425"/>
                  </a:lnTo>
                  <a:lnTo>
                    <a:pt x="1933" y="425"/>
                  </a:lnTo>
                  <a:lnTo>
                    <a:pt x="1935" y="425"/>
                  </a:lnTo>
                  <a:lnTo>
                    <a:pt x="1937" y="425"/>
                  </a:lnTo>
                  <a:lnTo>
                    <a:pt x="1940" y="425"/>
                  </a:lnTo>
                  <a:lnTo>
                    <a:pt x="1942" y="425"/>
                  </a:lnTo>
                  <a:lnTo>
                    <a:pt x="1945" y="425"/>
                  </a:lnTo>
                  <a:lnTo>
                    <a:pt x="1947" y="425"/>
                  </a:lnTo>
                  <a:lnTo>
                    <a:pt x="1949" y="425"/>
                  </a:lnTo>
                  <a:lnTo>
                    <a:pt x="1952" y="425"/>
                  </a:lnTo>
                  <a:lnTo>
                    <a:pt x="1954" y="425"/>
                  </a:lnTo>
                  <a:lnTo>
                    <a:pt x="1957" y="425"/>
                  </a:lnTo>
                  <a:lnTo>
                    <a:pt x="1959" y="425"/>
                  </a:lnTo>
                  <a:lnTo>
                    <a:pt x="1961" y="425"/>
                  </a:lnTo>
                  <a:lnTo>
                    <a:pt x="1964" y="425"/>
                  </a:lnTo>
                  <a:lnTo>
                    <a:pt x="1966" y="425"/>
                  </a:lnTo>
                  <a:lnTo>
                    <a:pt x="1969" y="425"/>
                  </a:lnTo>
                  <a:lnTo>
                    <a:pt x="1971" y="425"/>
                  </a:lnTo>
                  <a:lnTo>
                    <a:pt x="1974" y="425"/>
                  </a:lnTo>
                  <a:lnTo>
                    <a:pt x="1976" y="425"/>
                  </a:lnTo>
                  <a:lnTo>
                    <a:pt x="1978" y="425"/>
                  </a:lnTo>
                  <a:lnTo>
                    <a:pt x="1981" y="425"/>
                  </a:lnTo>
                  <a:lnTo>
                    <a:pt x="1983" y="425"/>
                  </a:lnTo>
                  <a:lnTo>
                    <a:pt x="1986" y="425"/>
                  </a:lnTo>
                  <a:lnTo>
                    <a:pt x="1988" y="425"/>
                  </a:lnTo>
                  <a:lnTo>
                    <a:pt x="1990" y="425"/>
                  </a:lnTo>
                  <a:lnTo>
                    <a:pt x="1993" y="425"/>
                  </a:lnTo>
                  <a:lnTo>
                    <a:pt x="1995" y="425"/>
                  </a:lnTo>
                  <a:lnTo>
                    <a:pt x="1998" y="425"/>
                  </a:lnTo>
                  <a:lnTo>
                    <a:pt x="2000" y="425"/>
                  </a:lnTo>
                  <a:lnTo>
                    <a:pt x="2003" y="425"/>
                  </a:lnTo>
                  <a:lnTo>
                    <a:pt x="2005" y="425"/>
                  </a:lnTo>
                  <a:lnTo>
                    <a:pt x="2007" y="425"/>
                  </a:lnTo>
                  <a:lnTo>
                    <a:pt x="2010" y="425"/>
                  </a:lnTo>
                  <a:lnTo>
                    <a:pt x="2012" y="425"/>
                  </a:lnTo>
                  <a:lnTo>
                    <a:pt x="2015" y="425"/>
                  </a:lnTo>
                  <a:lnTo>
                    <a:pt x="2017" y="425"/>
                  </a:lnTo>
                  <a:lnTo>
                    <a:pt x="2019" y="425"/>
                  </a:lnTo>
                </a:path>
              </a:pathLst>
            </a:custGeom>
            <a:noFill/>
            <a:ln w="1270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0" name="Freeform 9619"/>
            <p:cNvSpPr>
              <a:spLocks/>
            </p:cNvSpPr>
            <p:nvPr/>
          </p:nvSpPr>
          <p:spPr bwMode="auto">
            <a:xfrm>
              <a:off x="1309168" y="4562943"/>
              <a:ext cx="2808050" cy="387414"/>
            </a:xfrm>
            <a:custGeom>
              <a:avLst/>
              <a:gdLst>
                <a:gd name="T0" fmla="*/ 31 w 2019"/>
                <a:gd name="T1" fmla="*/ 434 h 434"/>
                <a:gd name="T2" fmla="*/ 65 w 2019"/>
                <a:gd name="T3" fmla="*/ 434 h 434"/>
                <a:gd name="T4" fmla="*/ 99 w 2019"/>
                <a:gd name="T5" fmla="*/ 434 h 434"/>
                <a:gd name="T6" fmla="*/ 133 w 2019"/>
                <a:gd name="T7" fmla="*/ 434 h 434"/>
                <a:gd name="T8" fmla="*/ 166 w 2019"/>
                <a:gd name="T9" fmla="*/ 434 h 434"/>
                <a:gd name="T10" fmla="*/ 200 w 2019"/>
                <a:gd name="T11" fmla="*/ 434 h 434"/>
                <a:gd name="T12" fmla="*/ 234 w 2019"/>
                <a:gd name="T13" fmla="*/ 434 h 434"/>
                <a:gd name="T14" fmla="*/ 268 w 2019"/>
                <a:gd name="T15" fmla="*/ 434 h 434"/>
                <a:gd name="T16" fmla="*/ 302 w 2019"/>
                <a:gd name="T17" fmla="*/ 434 h 434"/>
                <a:gd name="T18" fmla="*/ 335 w 2019"/>
                <a:gd name="T19" fmla="*/ 434 h 434"/>
                <a:gd name="T20" fmla="*/ 369 w 2019"/>
                <a:gd name="T21" fmla="*/ 434 h 434"/>
                <a:gd name="T22" fmla="*/ 403 w 2019"/>
                <a:gd name="T23" fmla="*/ 434 h 434"/>
                <a:gd name="T24" fmla="*/ 437 w 2019"/>
                <a:gd name="T25" fmla="*/ 434 h 434"/>
                <a:gd name="T26" fmla="*/ 470 w 2019"/>
                <a:gd name="T27" fmla="*/ 434 h 434"/>
                <a:gd name="T28" fmla="*/ 504 w 2019"/>
                <a:gd name="T29" fmla="*/ 434 h 434"/>
                <a:gd name="T30" fmla="*/ 538 w 2019"/>
                <a:gd name="T31" fmla="*/ 434 h 434"/>
                <a:gd name="T32" fmla="*/ 572 w 2019"/>
                <a:gd name="T33" fmla="*/ 434 h 434"/>
                <a:gd name="T34" fmla="*/ 606 w 2019"/>
                <a:gd name="T35" fmla="*/ 434 h 434"/>
                <a:gd name="T36" fmla="*/ 639 w 2019"/>
                <a:gd name="T37" fmla="*/ 434 h 434"/>
                <a:gd name="T38" fmla="*/ 673 w 2019"/>
                <a:gd name="T39" fmla="*/ 434 h 434"/>
                <a:gd name="T40" fmla="*/ 707 w 2019"/>
                <a:gd name="T41" fmla="*/ 434 h 434"/>
                <a:gd name="T42" fmla="*/ 741 w 2019"/>
                <a:gd name="T43" fmla="*/ 434 h 434"/>
                <a:gd name="T44" fmla="*/ 774 w 2019"/>
                <a:gd name="T45" fmla="*/ 434 h 434"/>
                <a:gd name="T46" fmla="*/ 808 w 2019"/>
                <a:gd name="T47" fmla="*/ 434 h 434"/>
                <a:gd name="T48" fmla="*/ 842 w 2019"/>
                <a:gd name="T49" fmla="*/ 434 h 434"/>
                <a:gd name="T50" fmla="*/ 876 w 2019"/>
                <a:gd name="T51" fmla="*/ 434 h 434"/>
                <a:gd name="T52" fmla="*/ 910 w 2019"/>
                <a:gd name="T53" fmla="*/ 326 h 434"/>
                <a:gd name="T54" fmla="*/ 943 w 2019"/>
                <a:gd name="T55" fmla="*/ 2 h 434"/>
                <a:gd name="T56" fmla="*/ 977 w 2019"/>
                <a:gd name="T57" fmla="*/ 258 h 434"/>
                <a:gd name="T58" fmla="*/ 1011 w 2019"/>
                <a:gd name="T59" fmla="*/ 434 h 434"/>
                <a:gd name="T60" fmla="*/ 1045 w 2019"/>
                <a:gd name="T61" fmla="*/ 434 h 434"/>
                <a:gd name="T62" fmla="*/ 1078 w 2019"/>
                <a:gd name="T63" fmla="*/ 434 h 434"/>
                <a:gd name="T64" fmla="*/ 1112 w 2019"/>
                <a:gd name="T65" fmla="*/ 434 h 434"/>
                <a:gd name="T66" fmla="*/ 1146 w 2019"/>
                <a:gd name="T67" fmla="*/ 434 h 434"/>
                <a:gd name="T68" fmla="*/ 1180 w 2019"/>
                <a:gd name="T69" fmla="*/ 434 h 434"/>
                <a:gd name="T70" fmla="*/ 1214 w 2019"/>
                <a:gd name="T71" fmla="*/ 434 h 434"/>
                <a:gd name="T72" fmla="*/ 1247 w 2019"/>
                <a:gd name="T73" fmla="*/ 434 h 434"/>
                <a:gd name="T74" fmla="*/ 1281 w 2019"/>
                <a:gd name="T75" fmla="*/ 434 h 434"/>
                <a:gd name="T76" fmla="*/ 1315 w 2019"/>
                <a:gd name="T77" fmla="*/ 434 h 434"/>
                <a:gd name="T78" fmla="*/ 1349 w 2019"/>
                <a:gd name="T79" fmla="*/ 434 h 434"/>
                <a:gd name="T80" fmla="*/ 1382 w 2019"/>
                <a:gd name="T81" fmla="*/ 434 h 434"/>
                <a:gd name="T82" fmla="*/ 1416 w 2019"/>
                <a:gd name="T83" fmla="*/ 434 h 434"/>
                <a:gd name="T84" fmla="*/ 1450 w 2019"/>
                <a:gd name="T85" fmla="*/ 434 h 434"/>
                <a:gd name="T86" fmla="*/ 1484 w 2019"/>
                <a:gd name="T87" fmla="*/ 434 h 434"/>
                <a:gd name="T88" fmla="*/ 1518 w 2019"/>
                <a:gd name="T89" fmla="*/ 434 h 434"/>
                <a:gd name="T90" fmla="*/ 1551 w 2019"/>
                <a:gd name="T91" fmla="*/ 434 h 434"/>
                <a:gd name="T92" fmla="*/ 1585 w 2019"/>
                <a:gd name="T93" fmla="*/ 434 h 434"/>
                <a:gd name="T94" fmla="*/ 1619 w 2019"/>
                <a:gd name="T95" fmla="*/ 434 h 434"/>
                <a:gd name="T96" fmla="*/ 1653 w 2019"/>
                <a:gd name="T97" fmla="*/ 434 h 434"/>
                <a:gd name="T98" fmla="*/ 1686 w 2019"/>
                <a:gd name="T99" fmla="*/ 434 h 434"/>
                <a:gd name="T100" fmla="*/ 1720 w 2019"/>
                <a:gd name="T101" fmla="*/ 434 h 434"/>
                <a:gd name="T102" fmla="*/ 1754 w 2019"/>
                <a:gd name="T103" fmla="*/ 434 h 434"/>
                <a:gd name="T104" fmla="*/ 1788 w 2019"/>
                <a:gd name="T105" fmla="*/ 434 h 434"/>
                <a:gd name="T106" fmla="*/ 1822 w 2019"/>
                <a:gd name="T107" fmla="*/ 434 h 434"/>
                <a:gd name="T108" fmla="*/ 1855 w 2019"/>
                <a:gd name="T109" fmla="*/ 434 h 434"/>
                <a:gd name="T110" fmla="*/ 1889 w 2019"/>
                <a:gd name="T111" fmla="*/ 434 h 434"/>
                <a:gd name="T112" fmla="*/ 1923 w 2019"/>
                <a:gd name="T113" fmla="*/ 434 h 434"/>
                <a:gd name="T114" fmla="*/ 1957 w 2019"/>
                <a:gd name="T115" fmla="*/ 434 h 434"/>
                <a:gd name="T116" fmla="*/ 1990 w 2019"/>
                <a:gd name="T117" fmla="*/ 434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434">
                  <a:moveTo>
                    <a:pt x="0" y="434"/>
                  </a:moveTo>
                  <a:lnTo>
                    <a:pt x="2" y="434"/>
                  </a:lnTo>
                  <a:lnTo>
                    <a:pt x="5" y="434"/>
                  </a:lnTo>
                  <a:lnTo>
                    <a:pt x="7" y="434"/>
                  </a:lnTo>
                  <a:lnTo>
                    <a:pt x="10" y="434"/>
                  </a:lnTo>
                  <a:lnTo>
                    <a:pt x="12" y="434"/>
                  </a:lnTo>
                  <a:lnTo>
                    <a:pt x="14" y="434"/>
                  </a:lnTo>
                  <a:lnTo>
                    <a:pt x="17" y="434"/>
                  </a:lnTo>
                  <a:lnTo>
                    <a:pt x="19" y="434"/>
                  </a:lnTo>
                  <a:lnTo>
                    <a:pt x="22" y="434"/>
                  </a:lnTo>
                  <a:lnTo>
                    <a:pt x="24" y="434"/>
                  </a:lnTo>
                  <a:lnTo>
                    <a:pt x="26" y="434"/>
                  </a:lnTo>
                  <a:lnTo>
                    <a:pt x="29" y="434"/>
                  </a:lnTo>
                  <a:lnTo>
                    <a:pt x="31" y="434"/>
                  </a:lnTo>
                  <a:lnTo>
                    <a:pt x="34" y="434"/>
                  </a:lnTo>
                  <a:lnTo>
                    <a:pt x="36" y="434"/>
                  </a:lnTo>
                  <a:lnTo>
                    <a:pt x="39" y="434"/>
                  </a:lnTo>
                  <a:lnTo>
                    <a:pt x="41" y="434"/>
                  </a:lnTo>
                  <a:lnTo>
                    <a:pt x="43" y="434"/>
                  </a:lnTo>
                  <a:lnTo>
                    <a:pt x="46" y="434"/>
                  </a:lnTo>
                  <a:lnTo>
                    <a:pt x="48" y="434"/>
                  </a:lnTo>
                  <a:lnTo>
                    <a:pt x="51" y="434"/>
                  </a:lnTo>
                  <a:lnTo>
                    <a:pt x="53" y="434"/>
                  </a:lnTo>
                  <a:lnTo>
                    <a:pt x="55" y="434"/>
                  </a:lnTo>
                  <a:lnTo>
                    <a:pt x="58" y="434"/>
                  </a:lnTo>
                  <a:lnTo>
                    <a:pt x="60" y="434"/>
                  </a:lnTo>
                  <a:lnTo>
                    <a:pt x="63" y="434"/>
                  </a:lnTo>
                  <a:lnTo>
                    <a:pt x="65" y="434"/>
                  </a:lnTo>
                  <a:lnTo>
                    <a:pt x="67" y="434"/>
                  </a:lnTo>
                  <a:lnTo>
                    <a:pt x="70" y="434"/>
                  </a:lnTo>
                  <a:lnTo>
                    <a:pt x="72" y="434"/>
                  </a:lnTo>
                  <a:lnTo>
                    <a:pt x="75" y="434"/>
                  </a:lnTo>
                  <a:lnTo>
                    <a:pt x="77" y="434"/>
                  </a:lnTo>
                  <a:lnTo>
                    <a:pt x="80" y="434"/>
                  </a:lnTo>
                  <a:lnTo>
                    <a:pt x="82" y="434"/>
                  </a:lnTo>
                  <a:lnTo>
                    <a:pt x="84" y="434"/>
                  </a:lnTo>
                  <a:lnTo>
                    <a:pt x="87" y="434"/>
                  </a:lnTo>
                  <a:lnTo>
                    <a:pt x="89" y="434"/>
                  </a:lnTo>
                  <a:lnTo>
                    <a:pt x="92" y="434"/>
                  </a:lnTo>
                  <a:lnTo>
                    <a:pt x="94" y="434"/>
                  </a:lnTo>
                  <a:lnTo>
                    <a:pt x="96" y="434"/>
                  </a:lnTo>
                  <a:lnTo>
                    <a:pt x="99" y="434"/>
                  </a:lnTo>
                  <a:lnTo>
                    <a:pt x="101" y="434"/>
                  </a:lnTo>
                  <a:lnTo>
                    <a:pt x="104" y="434"/>
                  </a:lnTo>
                  <a:lnTo>
                    <a:pt x="106" y="434"/>
                  </a:lnTo>
                  <a:lnTo>
                    <a:pt x="108" y="434"/>
                  </a:lnTo>
                  <a:lnTo>
                    <a:pt x="111" y="434"/>
                  </a:lnTo>
                  <a:lnTo>
                    <a:pt x="113" y="434"/>
                  </a:lnTo>
                  <a:lnTo>
                    <a:pt x="116" y="434"/>
                  </a:lnTo>
                  <a:lnTo>
                    <a:pt x="118" y="434"/>
                  </a:lnTo>
                  <a:lnTo>
                    <a:pt x="121" y="434"/>
                  </a:lnTo>
                  <a:lnTo>
                    <a:pt x="123" y="434"/>
                  </a:lnTo>
                  <a:lnTo>
                    <a:pt x="125" y="434"/>
                  </a:lnTo>
                  <a:lnTo>
                    <a:pt x="128" y="434"/>
                  </a:lnTo>
                  <a:lnTo>
                    <a:pt x="130" y="434"/>
                  </a:lnTo>
                  <a:lnTo>
                    <a:pt x="133" y="434"/>
                  </a:lnTo>
                  <a:lnTo>
                    <a:pt x="135" y="434"/>
                  </a:lnTo>
                  <a:lnTo>
                    <a:pt x="137" y="434"/>
                  </a:lnTo>
                  <a:lnTo>
                    <a:pt x="140" y="434"/>
                  </a:lnTo>
                  <a:lnTo>
                    <a:pt x="142" y="434"/>
                  </a:lnTo>
                  <a:lnTo>
                    <a:pt x="145" y="434"/>
                  </a:lnTo>
                  <a:lnTo>
                    <a:pt x="147" y="434"/>
                  </a:lnTo>
                  <a:lnTo>
                    <a:pt x="150" y="434"/>
                  </a:lnTo>
                  <a:lnTo>
                    <a:pt x="152" y="434"/>
                  </a:lnTo>
                  <a:lnTo>
                    <a:pt x="154" y="434"/>
                  </a:lnTo>
                  <a:lnTo>
                    <a:pt x="157" y="434"/>
                  </a:lnTo>
                  <a:lnTo>
                    <a:pt x="159" y="434"/>
                  </a:lnTo>
                  <a:lnTo>
                    <a:pt x="162" y="434"/>
                  </a:lnTo>
                  <a:lnTo>
                    <a:pt x="164" y="434"/>
                  </a:lnTo>
                  <a:lnTo>
                    <a:pt x="166" y="434"/>
                  </a:lnTo>
                  <a:lnTo>
                    <a:pt x="169" y="434"/>
                  </a:lnTo>
                  <a:lnTo>
                    <a:pt x="171" y="434"/>
                  </a:lnTo>
                  <a:lnTo>
                    <a:pt x="174" y="434"/>
                  </a:lnTo>
                  <a:lnTo>
                    <a:pt x="176" y="434"/>
                  </a:lnTo>
                  <a:lnTo>
                    <a:pt x="178" y="434"/>
                  </a:lnTo>
                  <a:lnTo>
                    <a:pt x="181" y="434"/>
                  </a:lnTo>
                  <a:lnTo>
                    <a:pt x="183" y="434"/>
                  </a:lnTo>
                  <a:lnTo>
                    <a:pt x="186" y="434"/>
                  </a:lnTo>
                  <a:lnTo>
                    <a:pt x="188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5" y="434"/>
                  </a:lnTo>
                  <a:lnTo>
                    <a:pt x="198" y="434"/>
                  </a:lnTo>
                  <a:lnTo>
                    <a:pt x="200" y="434"/>
                  </a:lnTo>
                  <a:lnTo>
                    <a:pt x="203" y="434"/>
                  </a:lnTo>
                  <a:lnTo>
                    <a:pt x="205" y="434"/>
                  </a:lnTo>
                  <a:lnTo>
                    <a:pt x="207" y="434"/>
                  </a:lnTo>
                  <a:lnTo>
                    <a:pt x="210" y="434"/>
                  </a:lnTo>
                  <a:lnTo>
                    <a:pt x="212" y="434"/>
                  </a:lnTo>
                  <a:lnTo>
                    <a:pt x="215" y="434"/>
                  </a:lnTo>
                  <a:lnTo>
                    <a:pt x="217" y="434"/>
                  </a:lnTo>
                  <a:lnTo>
                    <a:pt x="219" y="434"/>
                  </a:lnTo>
                  <a:lnTo>
                    <a:pt x="222" y="434"/>
                  </a:lnTo>
                  <a:lnTo>
                    <a:pt x="224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2" y="434"/>
                  </a:lnTo>
                  <a:lnTo>
                    <a:pt x="234" y="434"/>
                  </a:lnTo>
                  <a:lnTo>
                    <a:pt x="236" y="434"/>
                  </a:lnTo>
                  <a:lnTo>
                    <a:pt x="239" y="434"/>
                  </a:lnTo>
                  <a:lnTo>
                    <a:pt x="241" y="434"/>
                  </a:lnTo>
                  <a:lnTo>
                    <a:pt x="244" y="434"/>
                  </a:lnTo>
                  <a:lnTo>
                    <a:pt x="246" y="434"/>
                  </a:lnTo>
                  <a:lnTo>
                    <a:pt x="248" y="434"/>
                  </a:lnTo>
                  <a:lnTo>
                    <a:pt x="251" y="434"/>
                  </a:lnTo>
                  <a:lnTo>
                    <a:pt x="253" y="434"/>
                  </a:lnTo>
                  <a:lnTo>
                    <a:pt x="256" y="434"/>
                  </a:lnTo>
                  <a:lnTo>
                    <a:pt x="258" y="434"/>
                  </a:lnTo>
                  <a:lnTo>
                    <a:pt x="260" y="434"/>
                  </a:lnTo>
                  <a:lnTo>
                    <a:pt x="263" y="434"/>
                  </a:lnTo>
                  <a:lnTo>
                    <a:pt x="265" y="434"/>
                  </a:lnTo>
                  <a:lnTo>
                    <a:pt x="268" y="434"/>
                  </a:lnTo>
                  <a:lnTo>
                    <a:pt x="270" y="434"/>
                  </a:lnTo>
                  <a:lnTo>
                    <a:pt x="273" y="434"/>
                  </a:lnTo>
                  <a:lnTo>
                    <a:pt x="275" y="434"/>
                  </a:lnTo>
                  <a:lnTo>
                    <a:pt x="277" y="434"/>
                  </a:lnTo>
                  <a:lnTo>
                    <a:pt x="280" y="434"/>
                  </a:lnTo>
                  <a:lnTo>
                    <a:pt x="282" y="434"/>
                  </a:lnTo>
                  <a:lnTo>
                    <a:pt x="285" y="434"/>
                  </a:lnTo>
                  <a:lnTo>
                    <a:pt x="287" y="434"/>
                  </a:lnTo>
                  <a:lnTo>
                    <a:pt x="289" y="434"/>
                  </a:lnTo>
                  <a:lnTo>
                    <a:pt x="292" y="434"/>
                  </a:lnTo>
                  <a:lnTo>
                    <a:pt x="294" y="434"/>
                  </a:lnTo>
                  <a:lnTo>
                    <a:pt x="297" y="434"/>
                  </a:lnTo>
                  <a:lnTo>
                    <a:pt x="299" y="434"/>
                  </a:lnTo>
                  <a:lnTo>
                    <a:pt x="302" y="434"/>
                  </a:lnTo>
                  <a:lnTo>
                    <a:pt x="304" y="434"/>
                  </a:lnTo>
                  <a:lnTo>
                    <a:pt x="306" y="434"/>
                  </a:lnTo>
                  <a:lnTo>
                    <a:pt x="309" y="434"/>
                  </a:lnTo>
                  <a:lnTo>
                    <a:pt x="311" y="434"/>
                  </a:lnTo>
                  <a:lnTo>
                    <a:pt x="314" y="434"/>
                  </a:lnTo>
                  <a:lnTo>
                    <a:pt x="316" y="434"/>
                  </a:lnTo>
                  <a:lnTo>
                    <a:pt x="318" y="434"/>
                  </a:lnTo>
                  <a:lnTo>
                    <a:pt x="321" y="434"/>
                  </a:lnTo>
                  <a:lnTo>
                    <a:pt x="323" y="434"/>
                  </a:lnTo>
                  <a:lnTo>
                    <a:pt x="326" y="434"/>
                  </a:lnTo>
                  <a:lnTo>
                    <a:pt x="328" y="434"/>
                  </a:lnTo>
                  <a:lnTo>
                    <a:pt x="330" y="434"/>
                  </a:lnTo>
                  <a:lnTo>
                    <a:pt x="333" y="434"/>
                  </a:lnTo>
                  <a:lnTo>
                    <a:pt x="335" y="434"/>
                  </a:lnTo>
                  <a:lnTo>
                    <a:pt x="338" y="434"/>
                  </a:lnTo>
                  <a:lnTo>
                    <a:pt x="340" y="434"/>
                  </a:lnTo>
                  <a:lnTo>
                    <a:pt x="343" y="434"/>
                  </a:lnTo>
                  <a:lnTo>
                    <a:pt x="345" y="434"/>
                  </a:lnTo>
                  <a:lnTo>
                    <a:pt x="347" y="434"/>
                  </a:lnTo>
                  <a:lnTo>
                    <a:pt x="350" y="434"/>
                  </a:lnTo>
                  <a:lnTo>
                    <a:pt x="352" y="434"/>
                  </a:lnTo>
                  <a:lnTo>
                    <a:pt x="355" y="434"/>
                  </a:lnTo>
                  <a:lnTo>
                    <a:pt x="357" y="434"/>
                  </a:lnTo>
                  <a:lnTo>
                    <a:pt x="359" y="434"/>
                  </a:lnTo>
                  <a:lnTo>
                    <a:pt x="362" y="434"/>
                  </a:lnTo>
                  <a:lnTo>
                    <a:pt x="364" y="434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4" y="434"/>
                  </a:lnTo>
                  <a:lnTo>
                    <a:pt x="376" y="434"/>
                  </a:lnTo>
                  <a:lnTo>
                    <a:pt x="379" y="434"/>
                  </a:lnTo>
                  <a:lnTo>
                    <a:pt x="381" y="434"/>
                  </a:lnTo>
                  <a:lnTo>
                    <a:pt x="384" y="434"/>
                  </a:lnTo>
                  <a:lnTo>
                    <a:pt x="386" y="434"/>
                  </a:lnTo>
                  <a:lnTo>
                    <a:pt x="388" y="434"/>
                  </a:lnTo>
                  <a:lnTo>
                    <a:pt x="391" y="434"/>
                  </a:lnTo>
                  <a:lnTo>
                    <a:pt x="393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400" y="434"/>
                  </a:lnTo>
                  <a:lnTo>
                    <a:pt x="403" y="434"/>
                  </a:lnTo>
                  <a:lnTo>
                    <a:pt x="405" y="434"/>
                  </a:lnTo>
                  <a:lnTo>
                    <a:pt x="408" y="434"/>
                  </a:lnTo>
                  <a:lnTo>
                    <a:pt x="410" y="434"/>
                  </a:lnTo>
                  <a:lnTo>
                    <a:pt x="412" y="434"/>
                  </a:lnTo>
                  <a:lnTo>
                    <a:pt x="415" y="434"/>
                  </a:lnTo>
                  <a:lnTo>
                    <a:pt x="417" y="434"/>
                  </a:lnTo>
                  <a:lnTo>
                    <a:pt x="420" y="434"/>
                  </a:lnTo>
                  <a:lnTo>
                    <a:pt x="422" y="434"/>
                  </a:lnTo>
                  <a:lnTo>
                    <a:pt x="425" y="434"/>
                  </a:lnTo>
                  <a:lnTo>
                    <a:pt x="427" y="434"/>
                  </a:lnTo>
                  <a:lnTo>
                    <a:pt x="429" y="434"/>
                  </a:lnTo>
                  <a:lnTo>
                    <a:pt x="432" y="434"/>
                  </a:lnTo>
                  <a:lnTo>
                    <a:pt x="434" y="434"/>
                  </a:lnTo>
                  <a:lnTo>
                    <a:pt x="437" y="434"/>
                  </a:lnTo>
                  <a:lnTo>
                    <a:pt x="439" y="434"/>
                  </a:lnTo>
                  <a:lnTo>
                    <a:pt x="441" y="434"/>
                  </a:lnTo>
                  <a:lnTo>
                    <a:pt x="444" y="434"/>
                  </a:lnTo>
                  <a:lnTo>
                    <a:pt x="446" y="434"/>
                  </a:lnTo>
                  <a:lnTo>
                    <a:pt x="449" y="434"/>
                  </a:lnTo>
                  <a:lnTo>
                    <a:pt x="451" y="434"/>
                  </a:lnTo>
                  <a:lnTo>
                    <a:pt x="454" y="434"/>
                  </a:lnTo>
                  <a:lnTo>
                    <a:pt x="456" y="434"/>
                  </a:lnTo>
                  <a:lnTo>
                    <a:pt x="458" y="434"/>
                  </a:lnTo>
                  <a:lnTo>
                    <a:pt x="461" y="434"/>
                  </a:lnTo>
                  <a:lnTo>
                    <a:pt x="463" y="434"/>
                  </a:lnTo>
                  <a:lnTo>
                    <a:pt x="466" y="434"/>
                  </a:lnTo>
                  <a:lnTo>
                    <a:pt x="468" y="434"/>
                  </a:lnTo>
                  <a:lnTo>
                    <a:pt x="470" y="434"/>
                  </a:lnTo>
                  <a:lnTo>
                    <a:pt x="473" y="434"/>
                  </a:lnTo>
                  <a:lnTo>
                    <a:pt x="475" y="434"/>
                  </a:lnTo>
                  <a:lnTo>
                    <a:pt x="478" y="434"/>
                  </a:lnTo>
                  <a:lnTo>
                    <a:pt x="480" y="434"/>
                  </a:lnTo>
                  <a:lnTo>
                    <a:pt x="482" y="434"/>
                  </a:lnTo>
                  <a:lnTo>
                    <a:pt x="485" y="434"/>
                  </a:lnTo>
                  <a:lnTo>
                    <a:pt x="487" y="434"/>
                  </a:lnTo>
                  <a:lnTo>
                    <a:pt x="490" y="434"/>
                  </a:lnTo>
                  <a:lnTo>
                    <a:pt x="492" y="434"/>
                  </a:lnTo>
                  <a:lnTo>
                    <a:pt x="495" y="434"/>
                  </a:lnTo>
                  <a:lnTo>
                    <a:pt x="497" y="434"/>
                  </a:lnTo>
                  <a:lnTo>
                    <a:pt x="499" y="434"/>
                  </a:lnTo>
                  <a:lnTo>
                    <a:pt x="502" y="434"/>
                  </a:lnTo>
                  <a:lnTo>
                    <a:pt x="504" y="434"/>
                  </a:lnTo>
                  <a:lnTo>
                    <a:pt x="507" y="434"/>
                  </a:lnTo>
                  <a:lnTo>
                    <a:pt x="509" y="434"/>
                  </a:lnTo>
                  <a:lnTo>
                    <a:pt x="511" y="434"/>
                  </a:lnTo>
                  <a:lnTo>
                    <a:pt x="514" y="434"/>
                  </a:lnTo>
                  <a:lnTo>
                    <a:pt x="516" y="434"/>
                  </a:lnTo>
                  <a:lnTo>
                    <a:pt x="519" y="434"/>
                  </a:lnTo>
                  <a:lnTo>
                    <a:pt x="521" y="434"/>
                  </a:lnTo>
                  <a:lnTo>
                    <a:pt x="523" y="434"/>
                  </a:lnTo>
                  <a:lnTo>
                    <a:pt x="526" y="434"/>
                  </a:lnTo>
                  <a:lnTo>
                    <a:pt x="528" y="434"/>
                  </a:lnTo>
                  <a:lnTo>
                    <a:pt x="531" y="434"/>
                  </a:lnTo>
                  <a:lnTo>
                    <a:pt x="533" y="434"/>
                  </a:lnTo>
                  <a:lnTo>
                    <a:pt x="536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3" y="434"/>
                  </a:lnTo>
                  <a:lnTo>
                    <a:pt x="545" y="434"/>
                  </a:lnTo>
                  <a:lnTo>
                    <a:pt x="548" y="434"/>
                  </a:lnTo>
                  <a:lnTo>
                    <a:pt x="550" y="434"/>
                  </a:lnTo>
                  <a:lnTo>
                    <a:pt x="552" y="434"/>
                  </a:lnTo>
                  <a:lnTo>
                    <a:pt x="555" y="434"/>
                  </a:lnTo>
                  <a:lnTo>
                    <a:pt x="557" y="434"/>
                  </a:lnTo>
                  <a:lnTo>
                    <a:pt x="560" y="434"/>
                  </a:lnTo>
                  <a:lnTo>
                    <a:pt x="562" y="434"/>
                  </a:lnTo>
                  <a:lnTo>
                    <a:pt x="564" y="434"/>
                  </a:lnTo>
                  <a:lnTo>
                    <a:pt x="567" y="434"/>
                  </a:lnTo>
                  <a:lnTo>
                    <a:pt x="569" y="434"/>
                  </a:lnTo>
                  <a:lnTo>
                    <a:pt x="572" y="434"/>
                  </a:lnTo>
                  <a:lnTo>
                    <a:pt x="574" y="434"/>
                  </a:lnTo>
                  <a:lnTo>
                    <a:pt x="577" y="434"/>
                  </a:lnTo>
                  <a:lnTo>
                    <a:pt x="579" y="434"/>
                  </a:lnTo>
                  <a:lnTo>
                    <a:pt x="581" y="434"/>
                  </a:lnTo>
                  <a:lnTo>
                    <a:pt x="584" y="434"/>
                  </a:lnTo>
                  <a:lnTo>
                    <a:pt x="586" y="434"/>
                  </a:lnTo>
                  <a:lnTo>
                    <a:pt x="589" y="434"/>
                  </a:lnTo>
                  <a:lnTo>
                    <a:pt x="591" y="434"/>
                  </a:lnTo>
                  <a:lnTo>
                    <a:pt x="593" y="434"/>
                  </a:lnTo>
                  <a:lnTo>
                    <a:pt x="596" y="434"/>
                  </a:lnTo>
                  <a:lnTo>
                    <a:pt x="598" y="434"/>
                  </a:lnTo>
                  <a:lnTo>
                    <a:pt x="601" y="434"/>
                  </a:lnTo>
                  <a:lnTo>
                    <a:pt x="603" y="434"/>
                  </a:lnTo>
                  <a:lnTo>
                    <a:pt x="606" y="434"/>
                  </a:lnTo>
                  <a:lnTo>
                    <a:pt x="608" y="434"/>
                  </a:lnTo>
                  <a:lnTo>
                    <a:pt x="610" y="434"/>
                  </a:lnTo>
                  <a:lnTo>
                    <a:pt x="613" y="434"/>
                  </a:lnTo>
                  <a:lnTo>
                    <a:pt x="615" y="434"/>
                  </a:lnTo>
                  <a:lnTo>
                    <a:pt x="618" y="434"/>
                  </a:lnTo>
                  <a:lnTo>
                    <a:pt x="620" y="434"/>
                  </a:lnTo>
                  <a:lnTo>
                    <a:pt x="622" y="434"/>
                  </a:lnTo>
                  <a:lnTo>
                    <a:pt x="625" y="434"/>
                  </a:lnTo>
                  <a:lnTo>
                    <a:pt x="627" y="434"/>
                  </a:lnTo>
                  <a:lnTo>
                    <a:pt x="630" y="434"/>
                  </a:lnTo>
                  <a:lnTo>
                    <a:pt x="632" y="434"/>
                  </a:lnTo>
                  <a:lnTo>
                    <a:pt x="634" y="434"/>
                  </a:lnTo>
                  <a:lnTo>
                    <a:pt x="637" y="434"/>
                  </a:lnTo>
                  <a:lnTo>
                    <a:pt x="639" y="434"/>
                  </a:lnTo>
                  <a:lnTo>
                    <a:pt x="642" y="434"/>
                  </a:lnTo>
                  <a:lnTo>
                    <a:pt x="644" y="434"/>
                  </a:lnTo>
                  <a:lnTo>
                    <a:pt x="647" y="434"/>
                  </a:lnTo>
                  <a:lnTo>
                    <a:pt x="649" y="434"/>
                  </a:lnTo>
                  <a:lnTo>
                    <a:pt x="651" y="434"/>
                  </a:lnTo>
                  <a:lnTo>
                    <a:pt x="654" y="434"/>
                  </a:lnTo>
                  <a:lnTo>
                    <a:pt x="656" y="434"/>
                  </a:lnTo>
                  <a:lnTo>
                    <a:pt x="659" y="434"/>
                  </a:lnTo>
                  <a:lnTo>
                    <a:pt x="661" y="434"/>
                  </a:lnTo>
                  <a:lnTo>
                    <a:pt x="663" y="434"/>
                  </a:lnTo>
                  <a:lnTo>
                    <a:pt x="666" y="434"/>
                  </a:lnTo>
                  <a:lnTo>
                    <a:pt x="668" y="434"/>
                  </a:lnTo>
                  <a:lnTo>
                    <a:pt x="671" y="434"/>
                  </a:lnTo>
                  <a:lnTo>
                    <a:pt x="673" y="434"/>
                  </a:lnTo>
                  <a:lnTo>
                    <a:pt x="675" y="434"/>
                  </a:lnTo>
                  <a:lnTo>
                    <a:pt x="678" y="434"/>
                  </a:lnTo>
                  <a:lnTo>
                    <a:pt x="680" y="434"/>
                  </a:lnTo>
                  <a:lnTo>
                    <a:pt x="683" y="434"/>
                  </a:lnTo>
                  <a:lnTo>
                    <a:pt x="685" y="434"/>
                  </a:lnTo>
                  <a:lnTo>
                    <a:pt x="688" y="434"/>
                  </a:lnTo>
                  <a:lnTo>
                    <a:pt x="690" y="434"/>
                  </a:lnTo>
                  <a:lnTo>
                    <a:pt x="692" y="434"/>
                  </a:lnTo>
                  <a:lnTo>
                    <a:pt x="695" y="434"/>
                  </a:lnTo>
                  <a:lnTo>
                    <a:pt x="697" y="434"/>
                  </a:lnTo>
                  <a:lnTo>
                    <a:pt x="700" y="434"/>
                  </a:lnTo>
                  <a:lnTo>
                    <a:pt x="702" y="434"/>
                  </a:lnTo>
                  <a:lnTo>
                    <a:pt x="704" y="434"/>
                  </a:lnTo>
                  <a:lnTo>
                    <a:pt x="707" y="434"/>
                  </a:lnTo>
                  <a:lnTo>
                    <a:pt x="709" y="434"/>
                  </a:lnTo>
                  <a:lnTo>
                    <a:pt x="712" y="434"/>
                  </a:lnTo>
                  <a:lnTo>
                    <a:pt x="714" y="434"/>
                  </a:lnTo>
                  <a:lnTo>
                    <a:pt x="717" y="434"/>
                  </a:lnTo>
                  <a:lnTo>
                    <a:pt x="719" y="434"/>
                  </a:lnTo>
                  <a:lnTo>
                    <a:pt x="721" y="434"/>
                  </a:lnTo>
                  <a:lnTo>
                    <a:pt x="724" y="434"/>
                  </a:lnTo>
                  <a:lnTo>
                    <a:pt x="726" y="434"/>
                  </a:lnTo>
                  <a:lnTo>
                    <a:pt x="729" y="434"/>
                  </a:lnTo>
                  <a:lnTo>
                    <a:pt x="731" y="434"/>
                  </a:lnTo>
                  <a:lnTo>
                    <a:pt x="733" y="434"/>
                  </a:lnTo>
                  <a:lnTo>
                    <a:pt x="736" y="434"/>
                  </a:lnTo>
                  <a:lnTo>
                    <a:pt x="738" y="434"/>
                  </a:lnTo>
                  <a:lnTo>
                    <a:pt x="741" y="434"/>
                  </a:lnTo>
                  <a:lnTo>
                    <a:pt x="743" y="434"/>
                  </a:lnTo>
                  <a:lnTo>
                    <a:pt x="745" y="434"/>
                  </a:lnTo>
                  <a:lnTo>
                    <a:pt x="748" y="434"/>
                  </a:lnTo>
                  <a:lnTo>
                    <a:pt x="750" y="434"/>
                  </a:lnTo>
                  <a:lnTo>
                    <a:pt x="753" y="434"/>
                  </a:lnTo>
                  <a:lnTo>
                    <a:pt x="755" y="434"/>
                  </a:lnTo>
                  <a:lnTo>
                    <a:pt x="758" y="434"/>
                  </a:lnTo>
                  <a:lnTo>
                    <a:pt x="760" y="434"/>
                  </a:lnTo>
                  <a:lnTo>
                    <a:pt x="762" y="434"/>
                  </a:lnTo>
                  <a:lnTo>
                    <a:pt x="765" y="434"/>
                  </a:lnTo>
                  <a:lnTo>
                    <a:pt x="767" y="434"/>
                  </a:lnTo>
                  <a:lnTo>
                    <a:pt x="770" y="434"/>
                  </a:lnTo>
                  <a:lnTo>
                    <a:pt x="772" y="434"/>
                  </a:lnTo>
                  <a:lnTo>
                    <a:pt x="774" y="434"/>
                  </a:lnTo>
                  <a:lnTo>
                    <a:pt x="777" y="434"/>
                  </a:lnTo>
                  <a:lnTo>
                    <a:pt x="779" y="434"/>
                  </a:lnTo>
                  <a:lnTo>
                    <a:pt x="782" y="434"/>
                  </a:lnTo>
                  <a:lnTo>
                    <a:pt x="784" y="434"/>
                  </a:lnTo>
                  <a:lnTo>
                    <a:pt x="786" y="434"/>
                  </a:lnTo>
                  <a:lnTo>
                    <a:pt x="789" y="434"/>
                  </a:lnTo>
                  <a:lnTo>
                    <a:pt x="791" y="434"/>
                  </a:lnTo>
                  <a:lnTo>
                    <a:pt x="794" y="434"/>
                  </a:lnTo>
                  <a:lnTo>
                    <a:pt x="796" y="434"/>
                  </a:lnTo>
                  <a:lnTo>
                    <a:pt x="799" y="434"/>
                  </a:lnTo>
                  <a:lnTo>
                    <a:pt x="801" y="434"/>
                  </a:lnTo>
                  <a:lnTo>
                    <a:pt x="803" y="434"/>
                  </a:lnTo>
                  <a:lnTo>
                    <a:pt x="806" y="434"/>
                  </a:lnTo>
                  <a:lnTo>
                    <a:pt x="808" y="434"/>
                  </a:lnTo>
                  <a:lnTo>
                    <a:pt x="811" y="434"/>
                  </a:lnTo>
                  <a:lnTo>
                    <a:pt x="813" y="434"/>
                  </a:lnTo>
                  <a:lnTo>
                    <a:pt x="815" y="434"/>
                  </a:lnTo>
                  <a:lnTo>
                    <a:pt x="818" y="434"/>
                  </a:lnTo>
                  <a:lnTo>
                    <a:pt x="820" y="434"/>
                  </a:lnTo>
                  <a:lnTo>
                    <a:pt x="823" y="434"/>
                  </a:lnTo>
                  <a:lnTo>
                    <a:pt x="825" y="434"/>
                  </a:lnTo>
                  <a:lnTo>
                    <a:pt x="827" y="434"/>
                  </a:lnTo>
                  <a:lnTo>
                    <a:pt x="830" y="434"/>
                  </a:lnTo>
                  <a:lnTo>
                    <a:pt x="832" y="434"/>
                  </a:lnTo>
                  <a:lnTo>
                    <a:pt x="835" y="434"/>
                  </a:lnTo>
                  <a:lnTo>
                    <a:pt x="837" y="434"/>
                  </a:lnTo>
                  <a:lnTo>
                    <a:pt x="840" y="434"/>
                  </a:lnTo>
                  <a:lnTo>
                    <a:pt x="842" y="434"/>
                  </a:lnTo>
                  <a:lnTo>
                    <a:pt x="844" y="434"/>
                  </a:lnTo>
                  <a:lnTo>
                    <a:pt x="847" y="434"/>
                  </a:lnTo>
                  <a:lnTo>
                    <a:pt x="849" y="434"/>
                  </a:lnTo>
                  <a:lnTo>
                    <a:pt x="852" y="434"/>
                  </a:lnTo>
                  <a:lnTo>
                    <a:pt x="854" y="434"/>
                  </a:lnTo>
                  <a:lnTo>
                    <a:pt x="856" y="434"/>
                  </a:lnTo>
                  <a:lnTo>
                    <a:pt x="859" y="434"/>
                  </a:lnTo>
                  <a:lnTo>
                    <a:pt x="861" y="434"/>
                  </a:lnTo>
                  <a:lnTo>
                    <a:pt x="864" y="434"/>
                  </a:lnTo>
                  <a:lnTo>
                    <a:pt x="866" y="434"/>
                  </a:lnTo>
                  <a:lnTo>
                    <a:pt x="869" y="434"/>
                  </a:lnTo>
                  <a:lnTo>
                    <a:pt x="871" y="434"/>
                  </a:lnTo>
                  <a:lnTo>
                    <a:pt x="873" y="434"/>
                  </a:lnTo>
                  <a:lnTo>
                    <a:pt x="876" y="434"/>
                  </a:lnTo>
                  <a:lnTo>
                    <a:pt x="878" y="434"/>
                  </a:lnTo>
                  <a:lnTo>
                    <a:pt x="881" y="434"/>
                  </a:lnTo>
                  <a:lnTo>
                    <a:pt x="883" y="434"/>
                  </a:lnTo>
                  <a:lnTo>
                    <a:pt x="885" y="434"/>
                  </a:lnTo>
                  <a:lnTo>
                    <a:pt x="888" y="434"/>
                  </a:lnTo>
                  <a:lnTo>
                    <a:pt x="890" y="434"/>
                  </a:lnTo>
                  <a:lnTo>
                    <a:pt x="893" y="429"/>
                  </a:lnTo>
                  <a:lnTo>
                    <a:pt x="895" y="417"/>
                  </a:lnTo>
                  <a:lnTo>
                    <a:pt x="897" y="405"/>
                  </a:lnTo>
                  <a:lnTo>
                    <a:pt x="900" y="393"/>
                  </a:lnTo>
                  <a:lnTo>
                    <a:pt x="902" y="379"/>
                  </a:lnTo>
                  <a:lnTo>
                    <a:pt x="905" y="364"/>
                  </a:lnTo>
                  <a:lnTo>
                    <a:pt x="907" y="345"/>
                  </a:lnTo>
                  <a:lnTo>
                    <a:pt x="910" y="326"/>
                  </a:lnTo>
                  <a:lnTo>
                    <a:pt x="912" y="304"/>
                  </a:lnTo>
                  <a:lnTo>
                    <a:pt x="914" y="280"/>
                  </a:lnTo>
                  <a:lnTo>
                    <a:pt x="917" y="253"/>
                  </a:lnTo>
                  <a:lnTo>
                    <a:pt x="919" y="224"/>
                  </a:lnTo>
                  <a:lnTo>
                    <a:pt x="922" y="195"/>
                  </a:lnTo>
                  <a:lnTo>
                    <a:pt x="924" y="164"/>
                  </a:lnTo>
                  <a:lnTo>
                    <a:pt x="926" y="135"/>
                  </a:lnTo>
                  <a:lnTo>
                    <a:pt x="929" y="106"/>
                  </a:lnTo>
                  <a:lnTo>
                    <a:pt x="931" y="82"/>
                  </a:lnTo>
                  <a:lnTo>
                    <a:pt x="934" y="58"/>
                  </a:lnTo>
                  <a:lnTo>
                    <a:pt x="936" y="38"/>
                  </a:lnTo>
                  <a:lnTo>
                    <a:pt x="938" y="24"/>
                  </a:lnTo>
                  <a:lnTo>
                    <a:pt x="941" y="12"/>
                  </a:lnTo>
                  <a:lnTo>
                    <a:pt x="943" y="2"/>
                  </a:lnTo>
                  <a:lnTo>
                    <a:pt x="946" y="0"/>
                  </a:lnTo>
                  <a:lnTo>
                    <a:pt x="948" y="0"/>
                  </a:lnTo>
                  <a:lnTo>
                    <a:pt x="951" y="5"/>
                  </a:lnTo>
                  <a:lnTo>
                    <a:pt x="953" y="14"/>
                  </a:lnTo>
                  <a:lnTo>
                    <a:pt x="955" y="26"/>
                  </a:lnTo>
                  <a:lnTo>
                    <a:pt x="958" y="43"/>
                  </a:lnTo>
                  <a:lnTo>
                    <a:pt x="960" y="63"/>
                  </a:lnTo>
                  <a:lnTo>
                    <a:pt x="963" y="87"/>
                  </a:lnTo>
                  <a:lnTo>
                    <a:pt x="965" y="113"/>
                  </a:lnTo>
                  <a:lnTo>
                    <a:pt x="967" y="140"/>
                  </a:lnTo>
                  <a:lnTo>
                    <a:pt x="970" y="171"/>
                  </a:lnTo>
                  <a:lnTo>
                    <a:pt x="972" y="200"/>
                  </a:lnTo>
                  <a:lnTo>
                    <a:pt x="975" y="229"/>
                  </a:lnTo>
                  <a:lnTo>
                    <a:pt x="977" y="258"/>
                  </a:lnTo>
                  <a:lnTo>
                    <a:pt x="979" y="285"/>
                  </a:lnTo>
                  <a:lnTo>
                    <a:pt x="982" y="309"/>
                  </a:lnTo>
                  <a:lnTo>
                    <a:pt x="984" y="331"/>
                  </a:lnTo>
                  <a:lnTo>
                    <a:pt x="987" y="350"/>
                  </a:lnTo>
                  <a:lnTo>
                    <a:pt x="989" y="367"/>
                  </a:lnTo>
                  <a:lnTo>
                    <a:pt x="992" y="381"/>
                  </a:lnTo>
                  <a:lnTo>
                    <a:pt x="994" y="396"/>
                  </a:lnTo>
                  <a:lnTo>
                    <a:pt x="996" y="408"/>
                  </a:lnTo>
                  <a:lnTo>
                    <a:pt x="999" y="420"/>
                  </a:lnTo>
                  <a:lnTo>
                    <a:pt x="1001" y="432"/>
                  </a:lnTo>
                  <a:lnTo>
                    <a:pt x="1004" y="434"/>
                  </a:lnTo>
                  <a:lnTo>
                    <a:pt x="1006" y="434"/>
                  </a:lnTo>
                  <a:lnTo>
                    <a:pt x="1008" y="434"/>
                  </a:lnTo>
                  <a:lnTo>
                    <a:pt x="1011" y="434"/>
                  </a:lnTo>
                  <a:lnTo>
                    <a:pt x="1013" y="434"/>
                  </a:lnTo>
                  <a:lnTo>
                    <a:pt x="1016" y="434"/>
                  </a:lnTo>
                  <a:lnTo>
                    <a:pt x="1018" y="434"/>
                  </a:lnTo>
                  <a:lnTo>
                    <a:pt x="1021" y="434"/>
                  </a:lnTo>
                  <a:lnTo>
                    <a:pt x="1023" y="434"/>
                  </a:lnTo>
                  <a:lnTo>
                    <a:pt x="1025" y="434"/>
                  </a:lnTo>
                  <a:lnTo>
                    <a:pt x="1028" y="434"/>
                  </a:lnTo>
                  <a:lnTo>
                    <a:pt x="1030" y="434"/>
                  </a:lnTo>
                  <a:lnTo>
                    <a:pt x="1033" y="434"/>
                  </a:lnTo>
                  <a:lnTo>
                    <a:pt x="1035" y="434"/>
                  </a:lnTo>
                  <a:lnTo>
                    <a:pt x="1037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5" y="434"/>
                  </a:lnTo>
                  <a:lnTo>
                    <a:pt x="1047" y="434"/>
                  </a:lnTo>
                  <a:lnTo>
                    <a:pt x="1049" y="434"/>
                  </a:lnTo>
                  <a:lnTo>
                    <a:pt x="1052" y="434"/>
                  </a:lnTo>
                  <a:lnTo>
                    <a:pt x="1054" y="434"/>
                  </a:lnTo>
                  <a:lnTo>
                    <a:pt x="1057" y="434"/>
                  </a:lnTo>
                  <a:lnTo>
                    <a:pt x="1059" y="434"/>
                  </a:lnTo>
                  <a:lnTo>
                    <a:pt x="1062" y="434"/>
                  </a:lnTo>
                  <a:lnTo>
                    <a:pt x="1064" y="434"/>
                  </a:lnTo>
                  <a:lnTo>
                    <a:pt x="1066" y="434"/>
                  </a:lnTo>
                  <a:lnTo>
                    <a:pt x="1069" y="434"/>
                  </a:lnTo>
                  <a:lnTo>
                    <a:pt x="1071" y="434"/>
                  </a:lnTo>
                  <a:lnTo>
                    <a:pt x="1074" y="434"/>
                  </a:lnTo>
                  <a:lnTo>
                    <a:pt x="1076" y="434"/>
                  </a:lnTo>
                  <a:lnTo>
                    <a:pt x="1078" y="434"/>
                  </a:lnTo>
                  <a:lnTo>
                    <a:pt x="1081" y="434"/>
                  </a:lnTo>
                  <a:lnTo>
                    <a:pt x="1083" y="434"/>
                  </a:lnTo>
                  <a:lnTo>
                    <a:pt x="1086" y="434"/>
                  </a:lnTo>
                  <a:lnTo>
                    <a:pt x="1088" y="434"/>
                  </a:lnTo>
                  <a:lnTo>
                    <a:pt x="1090" y="434"/>
                  </a:lnTo>
                  <a:lnTo>
                    <a:pt x="1093" y="434"/>
                  </a:lnTo>
                  <a:lnTo>
                    <a:pt x="1095" y="434"/>
                  </a:lnTo>
                  <a:lnTo>
                    <a:pt x="1098" y="434"/>
                  </a:lnTo>
                  <a:lnTo>
                    <a:pt x="1100" y="434"/>
                  </a:lnTo>
                  <a:lnTo>
                    <a:pt x="1103" y="434"/>
                  </a:lnTo>
                  <a:lnTo>
                    <a:pt x="1105" y="434"/>
                  </a:lnTo>
                  <a:lnTo>
                    <a:pt x="1107" y="434"/>
                  </a:lnTo>
                  <a:lnTo>
                    <a:pt x="1110" y="434"/>
                  </a:lnTo>
                  <a:lnTo>
                    <a:pt x="1112" y="434"/>
                  </a:lnTo>
                  <a:lnTo>
                    <a:pt x="1115" y="434"/>
                  </a:lnTo>
                  <a:lnTo>
                    <a:pt x="1117" y="434"/>
                  </a:lnTo>
                  <a:lnTo>
                    <a:pt x="1119" y="434"/>
                  </a:lnTo>
                  <a:lnTo>
                    <a:pt x="1122" y="434"/>
                  </a:lnTo>
                  <a:lnTo>
                    <a:pt x="1124" y="434"/>
                  </a:lnTo>
                  <a:lnTo>
                    <a:pt x="1127" y="434"/>
                  </a:lnTo>
                  <a:lnTo>
                    <a:pt x="1129" y="434"/>
                  </a:lnTo>
                  <a:lnTo>
                    <a:pt x="1131" y="434"/>
                  </a:lnTo>
                  <a:lnTo>
                    <a:pt x="1134" y="434"/>
                  </a:lnTo>
                  <a:lnTo>
                    <a:pt x="1136" y="434"/>
                  </a:lnTo>
                  <a:lnTo>
                    <a:pt x="1139" y="434"/>
                  </a:lnTo>
                  <a:lnTo>
                    <a:pt x="1141" y="434"/>
                  </a:lnTo>
                  <a:lnTo>
                    <a:pt x="1144" y="434"/>
                  </a:lnTo>
                  <a:lnTo>
                    <a:pt x="1146" y="434"/>
                  </a:lnTo>
                  <a:lnTo>
                    <a:pt x="1148" y="434"/>
                  </a:lnTo>
                  <a:lnTo>
                    <a:pt x="1151" y="434"/>
                  </a:lnTo>
                  <a:lnTo>
                    <a:pt x="1153" y="434"/>
                  </a:lnTo>
                  <a:lnTo>
                    <a:pt x="1156" y="434"/>
                  </a:lnTo>
                  <a:lnTo>
                    <a:pt x="1158" y="434"/>
                  </a:lnTo>
                  <a:lnTo>
                    <a:pt x="1160" y="434"/>
                  </a:lnTo>
                  <a:lnTo>
                    <a:pt x="1163" y="434"/>
                  </a:lnTo>
                  <a:lnTo>
                    <a:pt x="1165" y="434"/>
                  </a:lnTo>
                  <a:lnTo>
                    <a:pt x="1168" y="434"/>
                  </a:lnTo>
                  <a:lnTo>
                    <a:pt x="1170" y="434"/>
                  </a:lnTo>
                  <a:lnTo>
                    <a:pt x="1173" y="434"/>
                  </a:lnTo>
                  <a:lnTo>
                    <a:pt x="1175" y="434"/>
                  </a:lnTo>
                  <a:lnTo>
                    <a:pt x="1177" y="434"/>
                  </a:lnTo>
                  <a:lnTo>
                    <a:pt x="1180" y="434"/>
                  </a:lnTo>
                  <a:lnTo>
                    <a:pt x="1182" y="434"/>
                  </a:lnTo>
                  <a:lnTo>
                    <a:pt x="1185" y="434"/>
                  </a:lnTo>
                  <a:lnTo>
                    <a:pt x="1187" y="434"/>
                  </a:lnTo>
                  <a:lnTo>
                    <a:pt x="1189" y="434"/>
                  </a:lnTo>
                  <a:lnTo>
                    <a:pt x="1192" y="434"/>
                  </a:lnTo>
                  <a:lnTo>
                    <a:pt x="1194" y="434"/>
                  </a:lnTo>
                  <a:lnTo>
                    <a:pt x="1197" y="434"/>
                  </a:lnTo>
                  <a:lnTo>
                    <a:pt x="1199" y="434"/>
                  </a:lnTo>
                  <a:lnTo>
                    <a:pt x="1201" y="434"/>
                  </a:lnTo>
                  <a:lnTo>
                    <a:pt x="1204" y="434"/>
                  </a:lnTo>
                  <a:lnTo>
                    <a:pt x="1206" y="434"/>
                  </a:lnTo>
                  <a:lnTo>
                    <a:pt x="1209" y="434"/>
                  </a:lnTo>
                  <a:lnTo>
                    <a:pt x="1211" y="434"/>
                  </a:lnTo>
                  <a:lnTo>
                    <a:pt x="1214" y="434"/>
                  </a:lnTo>
                  <a:lnTo>
                    <a:pt x="1216" y="434"/>
                  </a:lnTo>
                  <a:lnTo>
                    <a:pt x="1218" y="434"/>
                  </a:lnTo>
                  <a:lnTo>
                    <a:pt x="1221" y="434"/>
                  </a:lnTo>
                  <a:lnTo>
                    <a:pt x="1223" y="434"/>
                  </a:lnTo>
                  <a:lnTo>
                    <a:pt x="1226" y="434"/>
                  </a:lnTo>
                  <a:lnTo>
                    <a:pt x="1228" y="434"/>
                  </a:lnTo>
                  <a:lnTo>
                    <a:pt x="1230" y="434"/>
                  </a:lnTo>
                  <a:lnTo>
                    <a:pt x="1233" y="434"/>
                  </a:lnTo>
                  <a:lnTo>
                    <a:pt x="1235" y="434"/>
                  </a:lnTo>
                  <a:lnTo>
                    <a:pt x="1238" y="434"/>
                  </a:lnTo>
                  <a:lnTo>
                    <a:pt x="1240" y="434"/>
                  </a:lnTo>
                  <a:lnTo>
                    <a:pt x="1242" y="434"/>
                  </a:lnTo>
                  <a:lnTo>
                    <a:pt x="1245" y="434"/>
                  </a:lnTo>
                  <a:lnTo>
                    <a:pt x="1247" y="434"/>
                  </a:lnTo>
                  <a:lnTo>
                    <a:pt x="1250" y="434"/>
                  </a:lnTo>
                  <a:lnTo>
                    <a:pt x="1252" y="434"/>
                  </a:lnTo>
                  <a:lnTo>
                    <a:pt x="1255" y="434"/>
                  </a:lnTo>
                  <a:lnTo>
                    <a:pt x="1257" y="434"/>
                  </a:lnTo>
                  <a:lnTo>
                    <a:pt x="1259" y="434"/>
                  </a:lnTo>
                  <a:lnTo>
                    <a:pt x="1262" y="434"/>
                  </a:lnTo>
                  <a:lnTo>
                    <a:pt x="1264" y="434"/>
                  </a:lnTo>
                  <a:lnTo>
                    <a:pt x="1267" y="434"/>
                  </a:lnTo>
                  <a:lnTo>
                    <a:pt x="1269" y="434"/>
                  </a:lnTo>
                  <a:lnTo>
                    <a:pt x="1271" y="434"/>
                  </a:lnTo>
                  <a:lnTo>
                    <a:pt x="1274" y="434"/>
                  </a:lnTo>
                  <a:lnTo>
                    <a:pt x="1276" y="434"/>
                  </a:lnTo>
                  <a:lnTo>
                    <a:pt x="1279" y="434"/>
                  </a:lnTo>
                  <a:lnTo>
                    <a:pt x="1281" y="434"/>
                  </a:lnTo>
                  <a:lnTo>
                    <a:pt x="1284" y="434"/>
                  </a:lnTo>
                  <a:lnTo>
                    <a:pt x="1286" y="434"/>
                  </a:lnTo>
                  <a:lnTo>
                    <a:pt x="1288" y="434"/>
                  </a:lnTo>
                  <a:lnTo>
                    <a:pt x="1291" y="434"/>
                  </a:lnTo>
                  <a:lnTo>
                    <a:pt x="1293" y="434"/>
                  </a:lnTo>
                  <a:lnTo>
                    <a:pt x="1296" y="434"/>
                  </a:lnTo>
                  <a:lnTo>
                    <a:pt x="1298" y="434"/>
                  </a:lnTo>
                  <a:lnTo>
                    <a:pt x="1300" y="434"/>
                  </a:lnTo>
                  <a:lnTo>
                    <a:pt x="1303" y="434"/>
                  </a:lnTo>
                  <a:lnTo>
                    <a:pt x="1305" y="434"/>
                  </a:lnTo>
                  <a:lnTo>
                    <a:pt x="1308" y="434"/>
                  </a:lnTo>
                  <a:lnTo>
                    <a:pt x="1310" y="434"/>
                  </a:lnTo>
                  <a:lnTo>
                    <a:pt x="1312" y="434"/>
                  </a:lnTo>
                  <a:lnTo>
                    <a:pt x="1315" y="434"/>
                  </a:lnTo>
                  <a:lnTo>
                    <a:pt x="1317" y="434"/>
                  </a:lnTo>
                  <a:lnTo>
                    <a:pt x="1320" y="434"/>
                  </a:lnTo>
                  <a:lnTo>
                    <a:pt x="1322" y="434"/>
                  </a:lnTo>
                  <a:lnTo>
                    <a:pt x="1325" y="434"/>
                  </a:lnTo>
                  <a:lnTo>
                    <a:pt x="1327" y="434"/>
                  </a:lnTo>
                  <a:lnTo>
                    <a:pt x="1329" y="434"/>
                  </a:lnTo>
                  <a:lnTo>
                    <a:pt x="1332" y="434"/>
                  </a:lnTo>
                  <a:lnTo>
                    <a:pt x="1334" y="434"/>
                  </a:lnTo>
                  <a:lnTo>
                    <a:pt x="1337" y="434"/>
                  </a:lnTo>
                  <a:lnTo>
                    <a:pt x="1339" y="434"/>
                  </a:lnTo>
                  <a:lnTo>
                    <a:pt x="1341" y="434"/>
                  </a:lnTo>
                  <a:lnTo>
                    <a:pt x="1344" y="434"/>
                  </a:lnTo>
                  <a:lnTo>
                    <a:pt x="1346" y="434"/>
                  </a:lnTo>
                  <a:lnTo>
                    <a:pt x="1349" y="434"/>
                  </a:lnTo>
                  <a:lnTo>
                    <a:pt x="1351" y="434"/>
                  </a:lnTo>
                  <a:lnTo>
                    <a:pt x="1353" y="434"/>
                  </a:lnTo>
                  <a:lnTo>
                    <a:pt x="1356" y="434"/>
                  </a:lnTo>
                  <a:lnTo>
                    <a:pt x="1358" y="434"/>
                  </a:lnTo>
                  <a:lnTo>
                    <a:pt x="1361" y="434"/>
                  </a:lnTo>
                  <a:lnTo>
                    <a:pt x="1363" y="434"/>
                  </a:lnTo>
                  <a:lnTo>
                    <a:pt x="1366" y="434"/>
                  </a:lnTo>
                  <a:lnTo>
                    <a:pt x="1368" y="434"/>
                  </a:lnTo>
                  <a:lnTo>
                    <a:pt x="1370" y="434"/>
                  </a:lnTo>
                  <a:lnTo>
                    <a:pt x="1373" y="434"/>
                  </a:lnTo>
                  <a:lnTo>
                    <a:pt x="1375" y="434"/>
                  </a:lnTo>
                  <a:lnTo>
                    <a:pt x="1378" y="434"/>
                  </a:lnTo>
                  <a:lnTo>
                    <a:pt x="1380" y="434"/>
                  </a:lnTo>
                  <a:lnTo>
                    <a:pt x="1382" y="434"/>
                  </a:lnTo>
                  <a:lnTo>
                    <a:pt x="1385" y="434"/>
                  </a:lnTo>
                  <a:lnTo>
                    <a:pt x="1387" y="434"/>
                  </a:lnTo>
                  <a:lnTo>
                    <a:pt x="1390" y="434"/>
                  </a:lnTo>
                  <a:lnTo>
                    <a:pt x="1392" y="434"/>
                  </a:lnTo>
                  <a:lnTo>
                    <a:pt x="1394" y="434"/>
                  </a:lnTo>
                  <a:lnTo>
                    <a:pt x="1397" y="434"/>
                  </a:lnTo>
                  <a:lnTo>
                    <a:pt x="1399" y="434"/>
                  </a:lnTo>
                  <a:lnTo>
                    <a:pt x="1402" y="434"/>
                  </a:lnTo>
                  <a:lnTo>
                    <a:pt x="1404" y="434"/>
                  </a:lnTo>
                  <a:lnTo>
                    <a:pt x="1407" y="434"/>
                  </a:lnTo>
                  <a:lnTo>
                    <a:pt x="1409" y="434"/>
                  </a:lnTo>
                  <a:lnTo>
                    <a:pt x="1411" y="434"/>
                  </a:lnTo>
                  <a:lnTo>
                    <a:pt x="1414" y="434"/>
                  </a:lnTo>
                  <a:lnTo>
                    <a:pt x="1416" y="434"/>
                  </a:lnTo>
                  <a:lnTo>
                    <a:pt x="1419" y="434"/>
                  </a:lnTo>
                  <a:lnTo>
                    <a:pt x="1421" y="434"/>
                  </a:lnTo>
                  <a:lnTo>
                    <a:pt x="1423" y="434"/>
                  </a:lnTo>
                  <a:lnTo>
                    <a:pt x="1426" y="434"/>
                  </a:lnTo>
                  <a:lnTo>
                    <a:pt x="1428" y="434"/>
                  </a:lnTo>
                  <a:lnTo>
                    <a:pt x="1431" y="434"/>
                  </a:lnTo>
                  <a:lnTo>
                    <a:pt x="1433" y="434"/>
                  </a:lnTo>
                  <a:lnTo>
                    <a:pt x="1436" y="434"/>
                  </a:lnTo>
                  <a:lnTo>
                    <a:pt x="1438" y="434"/>
                  </a:lnTo>
                  <a:lnTo>
                    <a:pt x="1440" y="434"/>
                  </a:lnTo>
                  <a:lnTo>
                    <a:pt x="1443" y="434"/>
                  </a:lnTo>
                  <a:lnTo>
                    <a:pt x="1445" y="434"/>
                  </a:lnTo>
                  <a:lnTo>
                    <a:pt x="1448" y="434"/>
                  </a:lnTo>
                  <a:lnTo>
                    <a:pt x="1450" y="434"/>
                  </a:lnTo>
                  <a:lnTo>
                    <a:pt x="1452" y="434"/>
                  </a:lnTo>
                  <a:lnTo>
                    <a:pt x="1455" y="434"/>
                  </a:lnTo>
                  <a:lnTo>
                    <a:pt x="1457" y="434"/>
                  </a:lnTo>
                  <a:lnTo>
                    <a:pt x="1460" y="434"/>
                  </a:lnTo>
                  <a:lnTo>
                    <a:pt x="1462" y="434"/>
                  </a:lnTo>
                  <a:lnTo>
                    <a:pt x="1464" y="434"/>
                  </a:lnTo>
                  <a:lnTo>
                    <a:pt x="1467" y="434"/>
                  </a:lnTo>
                  <a:lnTo>
                    <a:pt x="1469" y="434"/>
                  </a:lnTo>
                  <a:lnTo>
                    <a:pt x="1472" y="434"/>
                  </a:lnTo>
                  <a:lnTo>
                    <a:pt x="1474" y="434"/>
                  </a:lnTo>
                  <a:lnTo>
                    <a:pt x="1477" y="434"/>
                  </a:lnTo>
                  <a:lnTo>
                    <a:pt x="1479" y="434"/>
                  </a:lnTo>
                  <a:lnTo>
                    <a:pt x="1481" y="434"/>
                  </a:lnTo>
                  <a:lnTo>
                    <a:pt x="1484" y="434"/>
                  </a:lnTo>
                  <a:lnTo>
                    <a:pt x="1486" y="434"/>
                  </a:lnTo>
                  <a:lnTo>
                    <a:pt x="1489" y="434"/>
                  </a:lnTo>
                  <a:lnTo>
                    <a:pt x="1491" y="434"/>
                  </a:lnTo>
                  <a:lnTo>
                    <a:pt x="1493" y="434"/>
                  </a:lnTo>
                  <a:lnTo>
                    <a:pt x="1496" y="434"/>
                  </a:lnTo>
                  <a:lnTo>
                    <a:pt x="1498" y="434"/>
                  </a:lnTo>
                  <a:lnTo>
                    <a:pt x="1501" y="434"/>
                  </a:lnTo>
                  <a:lnTo>
                    <a:pt x="1503" y="434"/>
                  </a:lnTo>
                  <a:lnTo>
                    <a:pt x="1505" y="434"/>
                  </a:lnTo>
                  <a:lnTo>
                    <a:pt x="1508" y="434"/>
                  </a:lnTo>
                  <a:lnTo>
                    <a:pt x="1510" y="434"/>
                  </a:lnTo>
                  <a:lnTo>
                    <a:pt x="1513" y="434"/>
                  </a:lnTo>
                  <a:lnTo>
                    <a:pt x="1515" y="434"/>
                  </a:lnTo>
                  <a:lnTo>
                    <a:pt x="1518" y="434"/>
                  </a:lnTo>
                  <a:lnTo>
                    <a:pt x="1520" y="434"/>
                  </a:lnTo>
                  <a:lnTo>
                    <a:pt x="1522" y="434"/>
                  </a:lnTo>
                  <a:lnTo>
                    <a:pt x="1525" y="434"/>
                  </a:lnTo>
                  <a:lnTo>
                    <a:pt x="1527" y="434"/>
                  </a:lnTo>
                  <a:lnTo>
                    <a:pt x="1530" y="434"/>
                  </a:lnTo>
                  <a:lnTo>
                    <a:pt x="1532" y="434"/>
                  </a:lnTo>
                  <a:lnTo>
                    <a:pt x="1534" y="434"/>
                  </a:lnTo>
                  <a:lnTo>
                    <a:pt x="1537" y="434"/>
                  </a:lnTo>
                  <a:lnTo>
                    <a:pt x="1539" y="434"/>
                  </a:lnTo>
                  <a:lnTo>
                    <a:pt x="1542" y="434"/>
                  </a:lnTo>
                  <a:lnTo>
                    <a:pt x="1544" y="434"/>
                  </a:lnTo>
                  <a:lnTo>
                    <a:pt x="1546" y="434"/>
                  </a:lnTo>
                  <a:lnTo>
                    <a:pt x="1549" y="434"/>
                  </a:lnTo>
                  <a:lnTo>
                    <a:pt x="1551" y="434"/>
                  </a:lnTo>
                  <a:lnTo>
                    <a:pt x="1554" y="434"/>
                  </a:lnTo>
                  <a:lnTo>
                    <a:pt x="1556" y="434"/>
                  </a:lnTo>
                  <a:lnTo>
                    <a:pt x="1559" y="434"/>
                  </a:lnTo>
                  <a:lnTo>
                    <a:pt x="1561" y="434"/>
                  </a:lnTo>
                  <a:lnTo>
                    <a:pt x="1563" y="434"/>
                  </a:lnTo>
                  <a:lnTo>
                    <a:pt x="1566" y="434"/>
                  </a:lnTo>
                  <a:lnTo>
                    <a:pt x="1568" y="434"/>
                  </a:lnTo>
                  <a:lnTo>
                    <a:pt x="1571" y="434"/>
                  </a:lnTo>
                  <a:lnTo>
                    <a:pt x="1573" y="434"/>
                  </a:lnTo>
                  <a:lnTo>
                    <a:pt x="1575" y="434"/>
                  </a:lnTo>
                  <a:lnTo>
                    <a:pt x="1578" y="434"/>
                  </a:lnTo>
                  <a:lnTo>
                    <a:pt x="1580" y="434"/>
                  </a:lnTo>
                  <a:lnTo>
                    <a:pt x="1583" y="434"/>
                  </a:lnTo>
                  <a:lnTo>
                    <a:pt x="1585" y="434"/>
                  </a:lnTo>
                  <a:lnTo>
                    <a:pt x="1588" y="434"/>
                  </a:lnTo>
                  <a:lnTo>
                    <a:pt x="1590" y="434"/>
                  </a:lnTo>
                  <a:lnTo>
                    <a:pt x="1592" y="434"/>
                  </a:lnTo>
                  <a:lnTo>
                    <a:pt x="1595" y="434"/>
                  </a:lnTo>
                  <a:lnTo>
                    <a:pt x="1597" y="434"/>
                  </a:lnTo>
                  <a:lnTo>
                    <a:pt x="1600" y="434"/>
                  </a:lnTo>
                  <a:lnTo>
                    <a:pt x="1602" y="434"/>
                  </a:lnTo>
                  <a:lnTo>
                    <a:pt x="1604" y="434"/>
                  </a:lnTo>
                  <a:lnTo>
                    <a:pt x="1607" y="434"/>
                  </a:lnTo>
                  <a:lnTo>
                    <a:pt x="1609" y="434"/>
                  </a:lnTo>
                  <a:lnTo>
                    <a:pt x="1612" y="434"/>
                  </a:lnTo>
                  <a:lnTo>
                    <a:pt x="1614" y="434"/>
                  </a:lnTo>
                  <a:lnTo>
                    <a:pt x="1616" y="434"/>
                  </a:lnTo>
                  <a:lnTo>
                    <a:pt x="1619" y="434"/>
                  </a:lnTo>
                  <a:lnTo>
                    <a:pt x="1621" y="434"/>
                  </a:lnTo>
                  <a:lnTo>
                    <a:pt x="1624" y="434"/>
                  </a:lnTo>
                  <a:lnTo>
                    <a:pt x="1626" y="434"/>
                  </a:lnTo>
                  <a:lnTo>
                    <a:pt x="1629" y="434"/>
                  </a:lnTo>
                  <a:lnTo>
                    <a:pt x="1631" y="434"/>
                  </a:lnTo>
                  <a:lnTo>
                    <a:pt x="1633" y="434"/>
                  </a:lnTo>
                  <a:lnTo>
                    <a:pt x="1636" y="434"/>
                  </a:lnTo>
                  <a:lnTo>
                    <a:pt x="1638" y="434"/>
                  </a:lnTo>
                  <a:lnTo>
                    <a:pt x="1641" y="434"/>
                  </a:lnTo>
                  <a:lnTo>
                    <a:pt x="1643" y="434"/>
                  </a:lnTo>
                  <a:lnTo>
                    <a:pt x="1645" y="434"/>
                  </a:lnTo>
                  <a:lnTo>
                    <a:pt x="1648" y="434"/>
                  </a:lnTo>
                  <a:lnTo>
                    <a:pt x="1650" y="434"/>
                  </a:lnTo>
                  <a:lnTo>
                    <a:pt x="1653" y="434"/>
                  </a:lnTo>
                  <a:lnTo>
                    <a:pt x="1655" y="434"/>
                  </a:lnTo>
                  <a:lnTo>
                    <a:pt x="1657" y="434"/>
                  </a:lnTo>
                  <a:lnTo>
                    <a:pt x="1660" y="434"/>
                  </a:lnTo>
                  <a:lnTo>
                    <a:pt x="1662" y="434"/>
                  </a:lnTo>
                  <a:lnTo>
                    <a:pt x="1665" y="434"/>
                  </a:lnTo>
                  <a:lnTo>
                    <a:pt x="1667" y="434"/>
                  </a:lnTo>
                  <a:lnTo>
                    <a:pt x="1670" y="434"/>
                  </a:lnTo>
                  <a:lnTo>
                    <a:pt x="1672" y="434"/>
                  </a:lnTo>
                  <a:lnTo>
                    <a:pt x="1674" y="434"/>
                  </a:lnTo>
                  <a:lnTo>
                    <a:pt x="1677" y="434"/>
                  </a:lnTo>
                  <a:lnTo>
                    <a:pt x="1679" y="434"/>
                  </a:lnTo>
                  <a:lnTo>
                    <a:pt x="1682" y="434"/>
                  </a:lnTo>
                  <a:lnTo>
                    <a:pt x="1684" y="434"/>
                  </a:lnTo>
                  <a:lnTo>
                    <a:pt x="1686" y="434"/>
                  </a:lnTo>
                  <a:lnTo>
                    <a:pt x="1689" y="434"/>
                  </a:lnTo>
                  <a:lnTo>
                    <a:pt x="1691" y="434"/>
                  </a:lnTo>
                  <a:lnTo>
                    <a:pt x="1694" y="434"/>
                  </a:lnTo>
                  <a:lnTo>
                    <a:pt x="1696" y="434"/>
                  </a:lnTo>
                  <a:lnTo>
                    <a:pt x="1698" y="434"/>
                  </a:lnTo>
                  <a:lnTo>
                    <a:pt x="1701" y="434"/>
                  </a:lnTo>
                  <a:lnTo>
                    <a:pt x="1703" y="434"/>
                  </a:lnTo>
                  <a:lnTo>
                    <a:pt x="1706" y="434"/>
                  </a:lnTo>
                  <a:lnTo>
                    <a:pt x="1708" y="434"/>
                  </a:lnTo>
                  <a:lnTo>
                    <a:pt x="1711" y="434"/>
                  </a:lnTo>
                  <a:lnTo>
                    <a:pt x="1713" y="434"/>
                  </a:lnTo>
                  <a:lnTo>
                    <a:pt x="1715" y="434"/>
                  </a:lnTo>
                  <a:lnTo>
                    <a:pt x="1718" y="434"/>
                  </a:lnTo>
                  <a:lnTo>
                    <a:pt x="1720" y="434"/>
                  </a:lnTo>
                  <a:lnTo>
                    <a:pt x="1723" y="434"/>
                  </a:lnTo>
                  <a:lnTo>
                    <a:pt x="1725" y="434"/>
                  </a:lnTo>
                  <a:lnTo>
                    <a:pt x="1727" y="434"/>
                  </a:lnTo>
                  <a:lnTo>
                    <a:pt x="1730" y="434"/>
                  </a:lnTo>
                  <a:lnTo>
                    <a:pt x="1732" y="434"/>
                  </a:lnTo>
                  <a:lnTo>
                    <a:pt x="1735" y="434"/>
                  </a:lnTo>
                  <a:lnTo>
                    <a:pt x="1737" y="434"/>
                  </a:lnTo>
                  <a:lnTo>
                    <a:pt x="1740" y="434"/>
                  </a:lnTo>
                  <a:lnTo>
                    <a:pt x="1742" y="434"/>
                  </a:lnTo>
                  <a:lnTo>
                    <a:pt x="1744" y="434"/>
                  </a:lnTo>
                  <a:lnTo>
                    <a:pt x="1747" y="434"/>
                  </a:lnTo>
                  <a:lnTo>
                    <a:pt x="1749" y="434"/>
                  </a:lnTo>
                  <a:lnTo>
                    <a:pt x="1752" y="434"/>
                  </a:lnTo>
                  <a:lnTo>
                    <a:pt x="1754" y="434"/>
                  </a:lnTo>
                  <a:lnTo>
                    <a:pt x="1756" y="434"/>
                  </a:lnTo>
                  <a:lnTo>
                    <a:pt x="1759" y="434"/>
                  </a:lnTo>
                  <a:lnTo>
                    <a:pt x="1761" y="434"/>
                  </a:lnTo>
                  <a:lnTo>
                    <a:pt x="1764" y="434"/>
                  </a:lnTo>
                  <a:lnTo>
                    <a:pt x="1766" y="434"/>
                  </a:lnTo>
                  <a:lnTo>
                    <a:pt x="1768" y="434"/>
                  </a:lnTo>
                  <a:lnTo>
                    <a:pt x="1771" y="434"/>
                  </a:lnTo>
                  <a:lnTo>
                    <a:pt x="1773" y="434"/>
                  </a:lnTo>
                  <a:lnTo>
                    <a:pt x="1776" y="434"/>
                  </a:lnTo>
                  <a:lnTo>
                    <a:pt x="1778" y="434"/>
                  </a:lnTo>
                  <a:lnTo>
                    <a:pt x="1781" y="434"/>
                  </a:lnTo>
                  <a:lnTo>
                    <a:pt x="1783" y="434"/>
                  </a:lnTo>
                  <a:lnTo>
                    <a:pt x="1785" y="434"/>
                  </a:lnTo>
                  <a:lnTo>
                    <a:pt x="1788" y="434"/>
                  </a:lnTo>
                  <a:lnTo>
                    <a:pt x="1790" y="434"/>
                  </a:lnTo>
                  <a:lnTo>
                    <a:pt x="1793" y="434"/>
                  </a:lnTo>
                  <a:lnTo>
                    <a:pt x="1795" y="434"/>
                  </a:lnTo>
                  <a:lnTo>
                    <a:pt x="1797" y="434"/>
                  </a:lnTo>
                  <a:lnTo>
                    <a:pt x="1800" y="434"/>
                  </a:lnTo>
                  <a:lnTo>
                    <a:pt x="1802" y="434"/>
                  </a:lnTo>
                  <a:lnTo>
                    <a:pt x="1805" y="434"/>
                  </a:lnTo>
                  <a:lnTo>
                    <a:pt x="1807" y="434"/>
                  </a:lnTo>
                  <a:lnTo>
                    <a:pt x="1809" y="434"/>
                  </a:lnTo>
                  <a:lnTo>
                    <a:pt x="1812" y="434"/>
                  </a:lnTo>
                  <a:lnTo>
                    <a:pt x="1814" y="434"/>
                  </a:lnTo>
                  <a:lnTo>
                    <a:pt x="1817" y="434"/>
                  </a:lnTo>
                  <a:lnTo>
                    <a:pt x="1819" y="434"/>
                  </a:lnTo>
                  <a:lnTo>
                    <a:pt x="1822" y="434"/>
                  </a:lnTo>
                  <a:lnTo>
                    <a:pt x="1824" y="434"/>
                  </a:lnTo>
                  <a:lnTo>
                    <a:pt x="1826" y="434"/>
                  </a:lnTo>
                  <a:lnTo>
                    <a:pt x="1829" y="434"/>
                  </a:lnTo>
                  <a:lnTo>
                    <a:pt x="1831" y="434"/>
                  </a:lnTo>
                  <a:lnTo>
                    <a:pt x="1834" y="434"/>
                  </a:lnTo>
                  <a:lnTo>
                    <a:pt x="1836" y="434"/>
                  </a:lnTo>
                  <a:lnTo>
                    <a:pt x="1838" y="434"/>
                  </a:lnTo>
                  <a:lnTo>
                    <a:pt x="1841" y="434"/>
                  </a:lnTo>
                  <a:lnTo>
                    <a:pt x="1843" y="434"/>
                  </a:lnTo>
                  <a:lnTo>
                    <a:pt x="1846" y="434"/>
                  </a:lnTo>
                  <a:lnTo>
                    <a:pt x="1848" y="434"/>
                  </a:lnTo>
                  <a:lnTo>
                    <a:pt x="1851" y="434"/>
                  </a:lnTo>
                  <a:lnTo>
                    <a:pt x="1853" y="434"/>
                  </a:lnTo>
                  <a:lnTo>
                    <a:pt x="1855" y="434"/>
                  </a:lnTo>
                  <a:lnTo>
                    <a:pt x="1858" y="434"/>
                  </a:lnTo>
                  <a:lnTo>
                    <a:pt x="1860" y="434"/>
                  </a:lnTo>
                  <a:lnTo>
                    <a:pt x="1863" y="434"/>
                  </a:lnTo>
                  <a:lnTo>
                    <a:pt x="1865" y="434"/>
                  </a:lnTo>
                  <a:lnTo>
                    <a:pt x="1867" y="434"/>
                  </a:lnTo>
                  <a:lnTo>
                    <a:pt x="1870" y="434"/>
                  </a:lnTo>
                  <a:lnTo>
                    <a:pt x="1872" y="434"/>
                  </a:lnTo>
                  <a:lnTo>
                    <a:pt x="1875" y="434"/>
                  </a:lnTo>
                  <a:lnTo>
                    <a:pt x="1877" y="434"/>
                  </a:lnTo>
                  <a:lnTo>
                    <a:pt x="1879" y="434"/>
                  </a:lnTo>
                  <a:lnTo>
                    <a:pt x="1882" y="434"/>
                  </a:lnTo>
                  <a:lnTo>
                    <a:pt x="1884" y="434"/>
                  </a:lnTo>
                  <a:lnTo>
                    <a:pt x="1887" y="434"/>
                  </a:lnTo>
                  <a:lnTo>
                    <a:pt x="1889" y="434"/>
                  </a:lnTo>
                  <a:lnTo>
                    <a:pt x="1892" y="434"/>
                  </a:lnTo>
                  <a:lnTo>
                    <a:pt x="1894" y="434"/>
                  </a:lnTo>
                  <a:lnTo>
                    <a:pt x="1896" y="434"/>
                  </a:lnTo>
                  <a:lnTo>
                    <a:pt x="1899" y="434"/>
                  </a:lnTo>
                  <a:lnTo>
                    <a:pt x="1901" y="434"/>
                  </a:lnTo>
                  <a:lnTo>
                    <a:pt x="1904" y="434"/>
                  </a:lnTo>
                  <a:lnTo>
                    <a:pt x="1906" y="434"/>
                  </a:lnTo>
                  <a:lnTo>
                    <a:pt x="1908" y="434"/>
                  </a:lnTo>
                  <a:lnTo>
                    <a:pt x="1911" y="434"/>
                  </a:lnTo>
                  <a:lnTo>
                    <a:pt x="1913" y="434"/>
                  </a:lnTo>
                  <a:lnTo>
                    <a:pt x="1916" y="434"/>
                  </a:lnTo>
                  <a:lnTo>
                    <a:pt x="1918" y="434"/>
                  </a:lnTo>
                  <a:lnTo>
                    <a:pt x="1920" y="434"/>
                  </a:lnTo>
                  <a:lnTo>
                    <a:pt x="1923" y="434"/>
                  </a:lnTo>
                  <a:lnTo>
                    <a:pt x="1925" y="434"/>
                  </a:lnTo>
                  <a:lnTo>
                    <a:pt x="1928" y="434"/>
                  </a:lnTo>
                  <a:lnTo>
                    <a:pt x="1930" y="434"/>
                  </a:lnTo>
                  <a:lnTo>
                    <a:pt x="1933" y="434"/>
                  </a:lnTo>
                  <a:lnTo>
                    <a:pt x="1935" y="434"/>
                  </a:lnTo>
                  <a:lnTo>
                    <a:pt x="1937" y="434"/>
                  </a:lnTo>
                  <a:lnTo>
                    <a:pt x="1940" y="434"/>
                  </a:lnTo>
                  <a:lnTo>
                    <a:pt x="1942" y="434"/>
                  </a:lnTo>
                  <a:lnTo>
                    <a:pt x="1945" y="434"/>
                  </a:lnTo>
                  <a:lnTo>
                    <a:pt x="1947" y="434"/>
                  </a:lnTo>
                  <a:lnTo>
                    <a:pt x="1949" y="434"/>
                  </a:lnTo>
                  <a:lnTo>
                    <a:pt x="1952" y="434"/>
                  </a:lnTo>
                  <a:lnTo>
                    <a:pt x="1954" y="434"/>
                  </a:lnTo>
                  <a:lnTo>
                    <a:pt x="1957" y="434"/>
                  </a:lnTo>
                  <a:lnTo>
                    <a:pt x="1959" y="434"/>
                  </a:lnTo>
                  <a:lnTo>
                    <a:pt x="1961" y="434"/>
                  </a:lnTo>
                  <a:lnTo>
                    <a:pt x="1964" y="434"/>
                  </a:lnTo>
                  <a:lnTo>
                    <a:pt x="1966" y="434"/>
                  </a:lnTo>
                  <a:lnTo>
                    <a:pt x="1969" y="434"/>
                  </a:lnTo>
                  <a:lnTo>
                    <a:pt x="1971" y="434"/>
                  </a:lnTo>
                  <a:lnTo>
                    <a:pt x="1974" y="434"/>
                  </a:lnTo>
                  <a:lnTo>
                    <a:pt x="1976" y="434"/>
                  </a:lnTo>
                  <a:lnTo>
                    <a:pt x="1978" y="434"/>
                  </a:lnTo>
                  <a:lnTo>
                    <a:pt x="1981" y="434"/>
                  </a:lnTo>
                  <a:lnTo>
                    <a:pt x="1983" y="434"/>
                  </a:lnTo>
                  <a:lnTo>
                    <a:pt x="1986" y="434"/>
                  </a:lnTo>
                  <a:lnTo>
                    <a:pt x="1988" y="434"/>
                  </a:lnTo>
                  <a:lnTo>
                    <a:pt x="1990" y="434"/>
                  </a:lnTo>
                  <a:lnTo>
                    <a:pt x="1993" y="434"/>
                  </a:lnTo>
                  <a:lnTo>
                    <a:pt x="1995" y="434"/>
                  </a:lnTo>
                  <a:lnTo>
                    <a:pt x="1998" y="434"/>
                  </a:lnTo>
                  <a:lnTo>
                    <a:pt x="2000" y="434"/>
                  </a:lnTo>
                  <a:lnTo>
                    <a:pt x="2003" y="434"/>
                  </a:lnTo>
                  <a:lnTo>
                    <a:pt x="2005" y="434"/>
                  </a:lnTo>
                  <a:lnTo>
                    <a:pt x="2007" y="434"/>
                  </a:lnTo>
                  <a:lnTo>
                    <a:pt x="2010" y="434"/>
                  </a:lnTo>
                  <a:lnTo>
                    <a:pt x="2012" y="434"/>
                  </a:lnTo>
                  <a:lnTo>
                    <a:pt x="2015" y="434"/>
                  </a:lnTo>
                  <a:lnTo>
                    <a:pt x="2017" y="434"/>
                  </a:lnTo>
                  <a:lnTo>
                    <a:pt x="2019" y="434"/>
                  </a:lnTo>
                </a:path>
              </a:pathLst>
            </a:custGeom>
            <a:noFill/>
            <a:ln w="1270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1" name="Freeform 9620"/>
            <p:cNvSpPr>
              <a:spLocks/>
            </p:cNvSpPr>
            <p:nvPr/>
          </p:nvSpPr>
          <p:spPr bwMode="auto">
            <a:xfrm>
              <a:off x="1309168" y="4556694"/>
              <a:ext cx="2808050" cy="393663"/>
            </a:xfrm>
            <a:custGeom>
              <a:avLst/>
              <a:gdLst>
                <a:gd name="T0" fmla="*/ 31 w 2019"/>
                <a:gd name="T1" fmla="*/ 441 h 441"/>
                <a:gd name="T2" fmla="*/ 65 w 2019"/>
                <a:gd name="T3" fmla="*/ 441 h 441"/>
                <a:gd name="T4" fmla="*/ 99 w 2019"/>
                <a:gd name="T5" fmla="*/ 441 h 441"/>
                <a:gd name="T6" fmla="*/ 133 w 2019"/>
                <a:gd name="T7" fmla="*/ 441 h 441"/>
                <a:gd name="T8" fmla="*/ 166 w 2019"/>
                <a:gd name="T9" fmla="*/ 441 h 441"/>
                <a:gd name="T10" fmla="*/ 200 w 2019"/>
                <a:gd name="T11" fmla="*/ 441 h 441"/>
                <a:gd name="T12" fmla="*/ 234 w 2019"/>
                <a:gd name="T13" fmla="*/ 441 h 441"/>
                <a:gd name="T14" fmla="*/ 268 w 2019"/>
                <a:gd name="T15" fmla="*/ 441 h 441"/>
                <a:gd name="T16" fmla="*/ 302 w 2019"/>
                <a:gd name="T17" fmla="*/ 441 h 441"/>
                <a:gd name="T18" fmla="*/ 335 w 2019"/>
                <a:gd name="T19" fmla="*/ 441 h 441"/>
                <a:gd name="T20" fmla="*/ 369 w 2019"/>
                <a:gd name="T21" fmla="*/ 441 h 441"/>
                <a:gd name="T22" fmla="*/ 403 w 2019"/>
                <a:gd name="T23" fmla="*/ 441 h 441"/>
                <a:gd name="T24" fmla="*/ 437 w 2019"/>
                <a:gd name="T25" fmla="*/ 441 h 441"/>
                <a:gd name="T26" fmla="*/ 470 w 2019"/>
                <a:gd name="T27" fmla="*/ 441 h 441"/>
                <a:gd name="T28" fmla="*/ 504 w 2019"/>
                <a:gd name="T29" fmla="*/ 441 h 441"/>
                <a:gd name="T30" fmla="*/ 538 w 2019"/>
                <a:gd name="T31" fmla="*/ 441 h 441"/>
                <a:gd name="T32" fmla="*/ 572 w 2019"/>
                <a:gd name="T33" fmla="*/ 441 h 441"/>
                <a:gd name="T34" fmla="*/ 606 w 2019"/>
                <a:gd name="T35" fmla="*/ 441 h 441"/>
                <a:gd name="T36" fmla="*/ 639 w 2019"/>
                <a:gd name="T37" fmla="*/ 441 h 441"/>
                <a:gd name="T38" fmla="*/ 673 w 2019"/>
                <a:gd name="T39" fmla="*/ 441 h 441"/>
                <a:gd name="T40" fmla="*/ 707 w 2019"/>
                <a:gd name="T41" fmla="*/ 441 h 441"/>
                <a:gd name="T42" fmla="*/ 741 w 2019"/>
                <a:gd name="T43" fmla="*/ 441 h 441"/>
                <a:gd name="T44" fmla="*/ 774 w 2019"/>
                <a:gd name="T45" fmla="*/ 441 h 441"/>
                <a:gd name="T46" fmla="*/ 808 w 2019"/>
                <a:gd name="T47" fmla="*/ 441 h 441"/>
                <a:gd name="T48" fmla="*/ 842 w 2019"/>
                <a:gd name="T49" fmla="*/ 441 h 441"/>
                <a:gd name="T50" fmla="*/ 876 w 2019"/>
                <a:gd name="T51" fmla="*/ 441 h 441"/>
                <a:gd name="T52" fmla="*/ 910 w 2019"/>
                <a:gd name="T53" fmla="*/ 441 h 441"/>
                <a:gd name="T54" fmla="*/ 943 w 2019"/>
                <a:gd name="T55" fmla="*/ 441 h 441"/>
                <a:gd name="T56" fmla="*/ 977 w 2019"/>
                <a:gd name="T57" fmla="*/ 222 h 441"/>
                <a:gd name="T58" fmla="*/ 1011 w 2019"/>
                <a:gd name="T59" fmla="*/ 14 h 441"/>
                <a:gd name="T60" fmla="*/ 1045 w 2019"/>
                <a:gd name="T61" fmla="*/ 350 h 441"/>
                <a:gd name="T62" fmla="*/ 1078 w 2019"/>
                <a:gd name="T63" fmla="*/ 441 h 441"/>
                <a:gd name="T64" fmla="*/ 1112 w 2019"/>
                <a:gd name="T65" fmla="*/ 441 h 441"/>
                <a:gd name="T66" fmla="*/ 1146 w 2019"/>
                <a:gd name="T67" fmla="*/ 441 h 441"/>
                <a:gd name="T68" fmla="*/ 1180 w 2019"/>
                <a:gd name="T69" fmla="*/ 441 h 441"/>
                <a:gd name="T70" fmla="*/ 1214 w 2019"/>
                <a:gd name="T71" fmla="*/ 441 h 441"/>
                <a:gd name="T72" fmla="*/ 1247 w 2019"/>
                <a:gd name="T73" fmla="*/ 441 h 441"/>
                <a:gd name="T74" fmla="*/ 1281 w 2019"/>
                <a:gd name="T75" fmla="*/ 441 h 441"/>
                <a:gd name="T76" fmla="*/ 1315 w 2019"/>
                <a:gd name="T77" fmla="*/ 441 h 441"/>
                <a:gd name="T78" fmla="*/ 1349 w 2019"/>
                <a:gd name="T79" fmla="*/ 441 h 441"/>
                <a:gd name="T80" fmla="*/ 1382 w 2019"/>
                <a:gd name="T81" fmla="*/ 441 h 441"/>
                <a:gd name="T82" fmla="*/ 1416 w 2019"/>
                <a:gd name="T83" fmla="*/ 441 h 441"/>
                <a:gd name="T84" fmla="*/ 1450 w 2019"/>
                <a:gd name="T85" fmla="*/ 441 h 441"/>
                <a:gd name="T86" fmla="*/ 1484 w 2019"/>
                <a:gd name="T87" fmla="*/ 441 h 441"/>
                <a:gd name="T88" fmla="*/ 1518 w 2019"/>
                <a:gd name="T89" fmla="*/ 441 h 441"/>
                <a:gd name="T90" fmla="*/ 1551 w 2019"/>
                <a:gd name="T91" fmla="*/ 441 h 441"/>
                <a:gd name="T92" fmla="*/ 1585 w 2019"/>
                <a:gd name="T93" fmla="*/ 441 h 441"/>
                <a:gd name="T94" fmla="*/ 1619 w 2019"/>
                <a:gd name="T95" fmla="*/ 441 h 441"/>
                <a:gd name="T96" fmla="*/ 1653 w 2019"/>
                <a:gd name="T97" fmla="*/ 441 h 441"/>
                <a:gd name="T98" fmla="*/ 1686 w 2019"/>
                <a:gd name="T99" fmla="*/ 441 h 441"/>
                <a:gd name="T100" fmla="*/ 1720 w 2019"/>
                <a:gd name="T101" fmla="*/ 441 h 441"/>
                <a:gd name="T102" fmla="*/ 1754 w 2019"/>
                <a:gd name="T103" fmla="*/ 441 h 441"/>
                <a:gd name="T104" fmla="*/ 1788 w 2019"/>
                <a:gd name="T105" fmla="*/ 441 h 441"/>
                <a:gd name="T106" fmla="*/ 1822 w 2019"/>
                <a:gd name="T107" fmla="*/ 441 h 441"/>
                <a:gd name="T108" fmla="*/ 1855 w 2019"/>
                <a:gd name="T109" fmla="*/ 441 h 441"/>
                <a:gd name="T110" fmla="*/ 1889 w 2019"/>
                <a:gd name="T111" fmla="*/ 441 h 441"/>
                <a:gd name="T112" fmla="*/ 1923 w 2019"/>
                <a:gd name="T113" fmla="*/ 441 h 441"/>
                <a:gd name="T114" fmla="*/ 1957 w 2019"/>
                <a:gd name="T115" fmla="*/ 441 h 441"/>
                <a:gd name="T116" fmla="*/ 1990 w 2019"/>
                <a:gd name="T117" fmla="*/ 44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441">
                  <a:moveTo>
                    <a:pt x="0" y="441"/>
                  </a:moveTo>
                  <a:lnTo>
                    <a:pt x="2" y="441"/>
                  </a:lnTo>
                  <a:lnTo>
                    <a:pt x="5" y="441"/>
                  </a:lnTo>
                  <a:lnTo>
                    <a:pt x="7" y="441"/>
                  </a:lnTo>
                  <a:lnTo>
                    <a:pt x="10" y="441"/>
                  </a:lnTo>
                  <a:lnTo>
                    <a:pt x="12" y="441"/>
                  </a:lnTo>
                  <a:lnTo>
                    <a:pt x="14" y="441"/>
                  </a:lnTo>
                  <a:lnTo>
                    <a:pt x="17" y="441"/>
                  </a:lnTo>
                  <a:lnTo>
                    <a:pt x="19" y="441"/>
                  </a:lnTo>
                  <a:lnTo>
                    <a:pt x="22" y="441"/>
                  </a:lnTo>
                  <a:lnTo>
                    <a:pt x="24" y="441"/>
                  </a:lnTo>
                  <a:lnTo>
                    <a:pt x="26" y="441"/>
                  </a:lnTo>
                  <a:lnTo>
                    <a:pt x="29" y="441"/>
                  </a:lnTo>
                  <a:lnTo>
                    <a:pt x="31" y="441"/>
                  </a:lnTo>
                  <a:lnTo>
                    <a:pt x="34" y="441"/>
                  </a:lnTo>
                  <a:lnTo>
                    <a:pt x="36" y="441"/>
                  </a:lnTo>
                  <a:lnTo>
                    <a:pt x="39" y="441"/>
                  </a:lnTo>
                  <a:lnTo>
                    <a:pt x="41" y="441"/>
                  </a:lnTo>
                  <a:lnTo>
                    <a:pt x="43" y="441"/>
                  </a:lnTo>
                  <a:lnTo>
                    <a:pt x="46" y="441"/>
                  </a:lnTo>
                  <a:lnTo>
                    <a:pt x="48" y="441"/>
                  </a:lnTo>
                  <a:lnTo>
                    <a:pt x="51" y="441"/>
                  </a:lnTo>
                  <a:lnTo>
                    <a:pt x="53" y="441"/>
                  </a:lnTo>
                  <a:lnTo>
                    <a:pt x="55" y="441"/>
                  </a:lnTo>
                  <a:lnTo>
                    <a:pt x="58" y="441"/>
                  </a:lnTo>
                  <a:lnTo>
                    <a:pt x="60" y="441"/>
                  </a:lnTo>
                  <a:lnTo>
                    <a:pt x="63" y="441"/>
                  </a:lnTo>
                  <a:lnTo>
                    <a:pt x="65" y="441"/>
                  </a:lnTo>
                  <a:lnTo>
                    <a:pt x="67" y="441"/>
                  </a:lnTo>
                  <a:lnTo>
                    <a:pt x="70" y="441"/>
                  </a:lnTo>
                  <a:lnTo>
                    <a:pt x="72" y="441"/>
                  </a:lnTo>
                  <a:lnTo>
                    <a:pt x="75" y="441"/>
                  </a:lnTo>
                  <a:lnTo>
                    <a:pt x="77" y="441"/>
                  </a:lnTo>
                  <a:lnTo>
                    <a:pt x="80" y="441"/>
                  </a:lnTo>
                  <a:lnTo>
                    <a:pt x="82" y="441"/>
                  </a:lnTo>
                  <a:lnTo>
                    <a:pt x="84" y="441"/>
                  </a:lnTo>
                  <a:lnTo>
                    <a:pt x="87" y="441"/>
                  </a:lnTo>
                  <a:lnTo>
                    <a:pt x="89" y="441"/>
                  </a:lnTo>
                  <a:lnTo>
                    <a:pt x="92" y="441"/>
                  </a:lnTo>
                  <a:lnTo>
                    <a:pt x="94" y="441"/>
                  </a:lnTo>
                  <a:lnTo>
                    <a:pt x="96" y="441"/>
                  </a:lnTo>
                  <a:lnTo>
                    <a:pt x="99" y="441"/>
                  </a:lnTo>
                  <a:lnTo>
                    <a:pt x="101" y="441"/>
                  </a:lnTo>
                  <a:lnTo>
                    <a:pt x="104" y="441"/>
                  </a:lnTo>
                  <a:lnTo>
                    <a:pt x="106" y="441"/>
                  </a:lnTo>
                  <a:lnTo>
                    <a:pt x="108" y="441"/>
                  </a:lnTo>
                  <a:lnTo>
                    <a:pt x="111" y="441"/>
                  </a:lnTo>
                  <a:lnTo>
                    <a:pt x="113" y="441"/>
                  </a:lnTo>
                  <a:lnTo>
                    <a:pt x="116" y="441"/>
                  </a:lnTo>
                  <a:lnTo>
                    <a:pt x="118" y="441"/>
                  </a:lnTo>
                  <a:lnTo>
                    <a:pt x="121" y="441"/>
                  </a:lnTo>
                  <a:lnTo>
                    <a:pt x="123" y="441"/>
                  </a:lnTo>
                  <a:lnTo>
                    <a:pt x="125" y="441"/>
                  </a:lnTo>
                  <a:lnTo>
                    <a:pt x="128" y="441"/>
                  </a:lnTo>
                  <a:lnTo>
                    <a:pt x="130" y="441"/>
                  </a:lnTo>
                  <a:lnTo>
                    <a:pt x="133" y="441"/>
                  </a:lnTo>
                  <a:lnTo>
                    <a:pt x="135" y="441"/>
                  </a:lnTo>
                  <a:lnTo>
                    <a:pt x="137" y="441"/>
                  </a:lnTo>
                  <a:lnTo>
                    <a:pt x="140" y="441"/>
                  </a:lnTo>
                  <a:lnTo>
                    <a:pt x="142" y="441"/>
                  </a:lnTo>
                  <a:lnTo>
                    <a:pt x="145" y="441"/>
                  </a:lnTo>
                  <a:lnTo>
                    <a:pt x="147" y="441"/>
                  </a:lnTo>
                  <a:lnTo>
                    <a:pt x="150" y="441"/>
                  </a:lnTo>
                  <a:lnTo>
                    <a:pt x="152" y="441"/>
                  </a:lnTo>
                  <a:lnTo>
                    <a:pt x="154" y="441"/>
                  </a:lnTo>
                  <a:lnTo>
                    <a:pt x="157" y="441"/>
                  </a:lnTo>
                  <a:lnTo>
                    <a:pt x="159" y="441"/>
                  </a:lnTo>
                  <a:lnTo>
                    <a:pt x="162" y="441"/>
                  </a:lnTo>
                  <a:lnTo>
                    <a:pt x="164" y="441"/>
                  </a:lnTo>
                  <a:lnTo>
                    <a:pt x="166" y="441"/>
                  </a:lnTo>
                  <a:lnTo>
                    <a:pt x="169" y="441"/>
                  </a:lnTo>
                  <a:lnTo>
                    <a:pt x="171" y="441"/>
                  </a:lnTo>
                  <a:lnTo>
                    <a:pt x="174" y="441"/>
                  </a:lnTo>
                  <a:lnTo>
                    <a:pt x="176" y="441"/>
                  </a:lnTo>
                  <a:lnTo>
                    <a:pt x="178" y="441"/>
                  </a:lnTo>
                  <a:lnTo>
                    <a:pt x="181" y="441"/>
                  </a:lnTo>
                  <a:lnTo>
                    <a:pt x="183" y="441"/>
                  </a:lnTo>
                  <a:lnTo>
                    <a:pt x="186" y="441"/>
                  </a:lnTo>
                  <a:lnTo>
                    <a:pt x="188" y="441"/>
                  </a:lnTo>
                  <a:lnTo>
                    <a:pt x="191" y="441"/>
                  </a:lnTo>
                  <a:lnTo>
                    <a:pt x="193" y="441"/>
                  </a:lnTo>
                  <a:lnTo>
                    <a:pt x="195" y="441"/>
                  </a:lnTo>
                  <a:lnTo>
                    <a:pt x="198" y="441"/>
                  </a:lnTo>
                  <a:lnTo>
                    <a:pt x="200" y="441"/>
                  </a:lnTo>
                  <a:lnTo>
                    <a:pt x="203" y="441"/>
                  </a:lnTo>
                  <a:lnTo>
                    <a:pt x="205" y="441"/>
                  </a:lnTo>
                  <a:lnTo>
                    <a:pt x="207" y="441"/>
                  </a:lnTo>
                  <a:lnTo>
                    <a:pt x="210" y="441"/>
                  </a:lnTo>
                  <a:lnTo>
                    <a:pt x="212" y="441"/>
                  </a:lnTo>
                  <a:lnTo>
                    <a:pt x="215" y="441"/>
                  </a:lnTo>
                  <a:lnTo>
                    <a:pt x="217" y="441"/>
                  </a:lnTo>
                  <a:lnTo>
                    <a:pt x="219" y="441"/>
                  </a:lnTo>
                  <a:lnTo>
                    <a:pt x="222" y="441"/>
                  </a:lnTo>
                  <a:lnTo>
                    <a:pt x="224" y="441"/>
                  </a:lnTo>
                  <a:lnTo>
                    <a:pt x="227" y="441"/>
                  </a:lnTo>
                  <a:lnTo>
                    <a:pt x="229" y="441"/>
                  </a:lnTo>
                  <a:lnTo>
                    <a:pt x="232" y="441"/>
                  </a:lnTo>
                  <a:lnTo>
                    <a:pt x="234" y="441"/>
                  </a:lnTo>
                  <a:lnTo>
                    <a:pt x="236" y="441"/>
                  </a:lnTo>
                  <a:lnTo>
                    <a:pt x="239" y="441"/>
                  </a:lnTo>
                  <a:lnTo>
                    <a:pt x="241" y="441"/>
                  </a:lnTo>
                  <a:lnTo>
                    <a:pt x="244" y="441"/>
                  </a:lnTo>
                  <a:lnTo>
                    <a:pt x="246" y="441"/>
                  </a:lnTo>
                  <a:lnTo>
                    <a:pt x="248" y="441"/>
                  </a:lnTo>
                  <a:lnTo>
                    <a:pt x="251" y="441"/>
                  </a:lnTo>
                  <a:lnTo>
                    <a:pt x="253" y="441"/>
                  </a:lnTo>
                  <a:lnTo>
                    <a:pt x="256" y="441"/>
                  </a:lnTo>
                  <a:lnTo>
                    <a:pt x="258" y="441"/>
                  </a:lnTo>
                  <a:lnTo>
                    <a:pt x="260" y="441"/>
                  </a:lnTo>
                  <a:lnTo>
                    <a:pt x="263" y="441"/>
                  </a:lnTo>
                  <a:lnTo>
                    <a:pt x="265" y="441"/>
                  </a:lnTo>
                  <a:lnTo>
                    <a:pt x="268" y="441"/>
                  </a:lnTo>
                  <a:lnTo>
                    <a:pt x="270" y="441"/>
                  </a:lnTo>
                  <a:lnTo>
                    <a:pt x="273" y="441"/>
                  </a:lnTo>
                  <a:lnTo>
                    <a:pt x="275" y="441"/>
                  </a:lnTo>
                  <a:lnTo>
                    <a:pt x="277" y="441"/>
                  </a:lnTo>
                  <a:lnTo>
                    <a:pt x="280" y="441"/>
                  </a:lnTo>
                  <a:lnTo>
                    <a:pt x="282" y="441"/>
                  </a:lnTo>
                  <a:lnTo>
                    <a:pt x="285" y="441"/>
                  </a:lnTo>
                  <a:lnTo>
                    <a:pt x="287" y="441"/>
                  </a:lnTo>
                  <a:lnTo>
                    <a:pt x="289" y="441"/>
                  </a:lnTo>
                  <a:lnTo>
                    <a:pt x="292" y="441"/>
                  </a:lnTo>
                  <a:lnTo>
                    <a:pt x="294" y="441"/>
                  </a:lnTo>
                  <a:lnTo>
                    <a:pt x="297" y="441"/>
                  </a:lnTo>
                  <a:lnTo>
                    <a:pt x="299" y="441"/>
                  </a:lnTo>
                  <a:lnTo>
                    <a:pt x="302" y="441"/>
                  </a:lnTo>
                  <a:lnTo>
                    <a:pt x="304" y="441"/>
                  </a:lnTo>
                  <a:lnTo>
                    <a:pt x="306" y="441"/>
                  </a:lnTo>
                  <a:lnTo>
                    <a:pt x="309" y="441"/>
                  </a:lnTo>
                  <a:lnTo>
                    <a:pt x="311" y="441"/>
                  </a:lnTo>
                  <a:lnTo>
                    <a:pt x="314" y="441"/>
                  </a:lnTo>
                  <a:lnTo>
                    <a:pt x="316" y="441"/>
                  </a:lnTo>
                  <a:lnTo>
                    <a:pt x="318" y="441"/>
                  </a:lnTo>
                  <a:lnTo>
                    <a:pt x="321" y="441"/>
                  </a:lnTo>
                  <a:lnTo>
                    <a:pt x="323" y="441"/>
                  </a:lnTo>
                  <a:lnTo>
                    <a:pt x="326" y="441"/>
                  </a:lnTo>
                  <a:lnTo>
                    <a:pt x="328" y="441"/>
                  </a:lnTo>
                  <a:lnTo>
                    <a:pt x="330" y="441"/>
                  </a:lnTo>
                  <a:lnTo>
                    <a:pt x="333" y="441"/>
                  </a:lnTo>
                  <a:lnTo>
                    <a:pt x="335" y="441"/>
                  </a:lnTo>
                  <a:lnTo>
                    <a:pt x="338" y="441"/>
                  </a:lnTo>
                  <a:lnTo>
                    <a:pt x="340" y="441"/>
                  </a:lnTo>
                  <a:lnTo>
                    <a:pt x="343" y="441"/>
                  </a:lnTo>
                  <a:lnTo>
                    <a:pt x="345" y="441"/>
                  </a:lnTo>
                  <a:lnTo>
                    <a:pt x="347" y="441"/>
                  </a:lnTo>
                  <a:lnTo>
                    <a:pt x="350" y="441"/>
                  </a:lnTo>
                  <a:lnTo>
                    <a:pt x="352" y="441"/>
                  </a:lnTo>
                  <a:lnTo>
                    <a:pt x="355" y="441"/>
                  </a:lnTo>
                  <a:lnTo>
                    <a:pt x="357" y="441"/>
                  </a:lnTo>
                  <a:lnTo>
                    <a:pt x="359" y="441"/>
                  </a:lnTo>
                  <a:lnTo>
                    <a:pt x="362" y="441"/>
                  </a:lnTo>
                  <a:lnTo>
                    <a:pt x="364" y="441"/>
                  </a:lnTo>
                  <a:lnTo>
                    <a:pt x="367" y="441"/>
                  </a:lnTo>
                  <a:lnTo>
                    <a:pt x="369" y="441"/>
                  </a:lnTo>
                  <a:lnTo>
                    <a:pt x="371" y="441"/>
                  </a:lnTo>
                  <a:lnTo>
                    <a:pt x="374" y="441"/>
                  </a:lnTo>
                  <a:lnTo>
                    <a:pt x="376" y="441"/>
                  </a:lnTo>
                  <a:lnTo>
                    <a:pt x="379" y="441"/>
                  </a:lnTo>
                  <a:lnTo>
                    <a:pt x="381" y="441"/>
                  </a:lnTo>
                  <a:lnTo>
                    <a:pt x="384" y="441"/>
                  </a:lnTo>
                  <a:lnTo>
                    <a:pt x="386" y="441"/>
                  </a:lnTo>
                  <a:lnTo>
                    <a:pt x="388" y="441"/>
                  </a:lnTo>
                  <a:lnTo>
                    <a:pt x="391" y="441"/>
                  </a:lnTo>
                  <a:lnTo>
                    <a:pt x="393" y="441"/>
                  </a:lnTo>
                  <a:lnTo>
                    <a:pt x="396" y="441"/>
                  </a:lnTo>
                  <a:lnTo>
                    <a:pt x="398" y="441"/>
                  </a:lnTo>
                  <a:lnTo>
                    <a:pt x="400" y="441"/>
                  </a:lnTo>
                  <a:lnTo>
                    <a:pt x="403" y="441"/>
                  </a:lnTo>
                  <a:lnTo>
                    <a:pt x="405" y="441"/>
                  </a:lnTo>
                  <a:lnTo>
                    <a:pt x="408" y="441"/>
                  </a:lnTo>
                  <a:lnTo>
                    <a:pt x="410" y="441"/>
                  </a:lnTo>
                  <a:lnTo>
                    <a:pt x="412" y="441"/>
                  </a:lnTo>
                  <a:lnTo>
                    <a:pt x="415" y="441"/>
                  </a:lnTo>
                  <a:lnTo>
                    <a:pt x="417" y="441"/>
                  </a:lnTo>
                  <a:lnTo>
                    <a:pt x="420" y="441"/>
                  </a:lnTo>
                  <a:lnTo>
                    <a:pt x="422" y="441"/>
                  </a:lnTo>
                  <a:lnTo>
                    <a:pt x="425" y="441"/>
                  </a:lnTo>
                  <a:lnTo>
                    <a:pt x="427" y="441"/>
                  </a:lnTo>
                  <a:lnTo>
                    <a:pt x="429" y="441"/>
                  </a:lnTo>
                  <a:lnTo>
                    <a:pt x="432" y="441"/>
                  </a:lnTo>
                  <a:lnTo>
                    <a:pt x="434" y="441"/>
                  </a:lnTo>
                  <a:lnTo>
                    <a:pt x="437" y="441"/>
                  </a:lnTo>
                  <a:lnTo>
                    <a:pt x="439" y="441"/>
                  </a:lnTo>
                  <a:lnTo>
                    <a:pt x="441" y="441"/>
                  </a:lnTo>
                  <a:lnTo>
                    <a:pt x="444" y="441"/>
                  </a:lnTo>
                  <a:lnTo>
                    <a:pt x="446" y="441"/>
                  </a:lnTo>
                  <a:lnTo>
                    <a:pt x="449" y="441"/>
                  </a:lnTo>
                  <a:lnTo>
                    <a:pt x="451" y="441"/>
                  </a:lnTo>
                  <a:lnTo>
                    <a:pt x="454" y="441"/>
                  </a:lnTo>
                  <a:lnTo>
                    <a:pt x="456" y="441"/>
                  </a:lnTo>
                  <a:lnTo>
                    <a:pt x="458" y="441"/>
                  </a:lnTo>
                  <a:lnTo>
                    <a:pt x="461" y="441"/>
                  </a:lnTo>
                  <a:lnTo>
                    <a:pt x="463" y="441"/>
                  </a:lnTo>
                  <a:lnTo>
                    <a:pt x="466" y="441"/>
                  </a:lnTo>
                  <a:lnTo>
                    <a:pt x="468" y="441"/>
                  </a:lnTo>
                  <a:lnTo>
                    <a:pt x="470" y="441"/>
                  </a:lnTo>
                  <a:lnTo>
                    <a:pt x="473" y="441"/>
                  </a:lnTo>
                  <a:lnTo>
                    <a:pt x="475" y="441"/>
                  </a:lnTo>
                  <a:lnTo>
                    <a:pt x="478" y="441"/>
                  </a:lnTo>
                  <a:lnTo>
                    <a:pt x="480" y="441"/>
                  </a:lnTo>
                  <a:lnTo>
                    <a:pt x="482" y="441"/>
                  </a:lnTo>
                  <a:lnTo>
                    <a:pt x="485" y="441"/>
                  </a:lnTo>
                  <a:lnTo>
                    <a:pt x="487" y="441"/>
                  </a:lnTo>
                  <a:lnTo>
                    <a:pt x="490" y="441"/>
                  </a:lnTo>
                  <a:lnTo>
                    <a:pt x="492" y="441"/>
                  </a:lnTo>
                  <a:lnTo>
                    <a:pt x="495" y="441"/>
                  </a:lnTo>
                  <a:lnTo>
                    <a:pt x="497" y="441"/>
                  </a:lnTo>
                  <a:lnTo>
                    <a:pt x="499" y="441"/>
                  </a:lnTo>
                  <a:lnTo>
                    <a:pt x="502" y="441"/>
                  </a:lnTo>
                  <a:lnTo>
                    <a:pt x="504" y="441"/>
                  </a:lnTo>
                  <a:lnTo>
                    <a:pt x="507" y="441"/>
                  </a:lnTo>
                  <a:lnTo>
                    <a:pt x="509" y="441"/>
                  </a:lnTo>
                  <a:lnTo>
                    <a:pt x="511" y="441"/>
                  </a:lnTo>
                  <a:lnTo>
                    <a:pt x="514" y="441"/>
                  </a:lnTo>
                  <a:lnTo>
                    <a:pt x="516" y="441"/>
                  </a:lnTo>
                  <a:lnTo>
                    <a:pt x="519" y="441"/>
                  </a:lnTo>
                  <a:lnTo>
                    <a:pt x="521" y="441"/>
                  </a:lnTo>
                  <a:lnTo>
                    <a:pt x="523" y="441"/>
                  </a:lnTo>
                  <a:lnTo>
                    <a:pt x="526" y="441"/>
                  </a:lnTo>
                  <a:lnTo>
                    <a:pt x="528" y="441"/>
                  </a:lnTo>
                  <a:lnTo>
                    <a:pt x="531" y="441"/>
                  </a:lnTo>
                  <a:lnTo>
                    <a:pt x="533" y="441"/>
                  </a:lnTo>
                  <a:lnTo>
                    <a:pt x="536" y="441"/>
                  </a:lnTo>
                  <a:lnTo>
                    <a:pt x="538" y="441"/>
                  </a:lnTo>
                  <a:lnTo>
                    <a:pt x="540" y="441"/>
                  </a:lnTo>
                  <a:lnTo>
                    <a:pt x="543" y="441"/>
                  </a:lnTo>
                  <a:lnTo>
                    <a:pt x="545" y="441"/>
                  </a:lnTo>
                  <a:lnTo>
                    <a:pt x="548" y="441"/>
                  </a:lnTo>
                  <a:lnTo>
                    <a:pt x="550" y="441"/>
                  </a:lnTo>
                  <a:lnTo>
                    <a:pt x="552" y="441"/>
                  </a:lnTo>
                  <a:lnTo>
                    <a:pt x="555" y="441"/>
                  </a:lnTo>
                  <a:lnTo>
                    <a:pt x="557" y="441"/>
                  </a:lnTo>
                  <a:lnTo>
                    <a:pt x="560" y="441"/>
                  </a:lnTo>
                  <a:lnTo>
                    <a:pt x="562" y="441"/>
                  </a:lnTo>
                  <a:lnTo>
                    <a:pt x="564" y="441"/>
                  </a:lnTo>
                  <a:lnTo>
                    <a:pt x="567" y="441"/>
                  </a:lnTo>
                  <a:lnTo>
                    <a:pt x="569" y="441"/>
                  </a:lnTo>
                  <a:lnTo>
                    <a:pt x="572" y="441"/>
                  </a:lnTo>
                  <a:lnTo>
                    <a:pt x="574" y="441"/>
                  </a:lnTo>
                  <a:lnTo>
                    <a:pt x="577" y="441"/>
                  </a:lnTo>
                  <a:lnTo>
                    <a:pt x="579" y="441"/>
                  </a:lnTo>
                  <a:lnTo>
                    <a:pt x="581" y="441"/>
                  </a:lnTo>
                  <a:lnTo>
                    <a:pt x="584" y="441"/>
                  </a:lnTo>
                  <a:lnTo>
                    <a:pt x="586" y="441"/>
                  </a:lnTo>
                  <a:lnTo>
                    <a:pt x="589" y="441"/>
                  </a:lnTo>
                  <a:lnTo>
                    <a:pt x="591" y="441"/>
                  </a:lnTo>
                  <a:lnTo>
                    <a:pt x="593" y="441"/>
                  </a:lnTo>
                  <a:lnTo>
                    <a:pt x="596" y="441"/>
                  </a:lnTo>
                  <a:lnTo>
                    <a:pt x="598" y="441"/>
                  </a:lnTo>
                  <a:lnTo>
                    <a:pt x="601" y="441"/>
                  </a:lnTo>
                  <a:lnTo>
                    <a:pt x="603" y="441"/>
                  </a:lnTo>
                  <a:lnTo>
                    <a:pt x="606" y="441"/>
                  </a:lnTo>
                  <a:lnTo>
                    <a:pt x="608" y="441"/>
                  </a:lnTo>
                  <a:lnTo>
                    <a:pt x="610" y="441"/>
                  </a:lnTo>
                  <a:lnTo>
                    <a:pt x="613" y="441"/>
                  </a:lnTo>
                  <a:lnTo>
                    <a:pt x="615" y="441"/>
                  </a:lnTo>
                  <a:lnTo>
                    <a:pt x="618" y="441"/>
                  </a:lnTo>
                  <a:lnTo>
                    <a:pt x="620" y="441"/>
                  </a:lnTo>
                  <a:lnTo>
                    <a:pt x="622" y="441"/>
                  </a:lnTo>
                  <a:lnTo>
                    <a:pt x="625" y="441"/>
                  </a:lnTo>
                  <a:lnTo>
                    <a:pt x="627" y="441"/>
                  </a:lnTo>
                  <a:lnTo>
                    <a:pt x="630" y="441"/>
                  </a:lnTo>
                  <a:lnTo>
                    <a:pt x="632" y="441"/>
                  </a:lnTo>
                  <a:lnTo>
                    <a:pt x="634" y="441"/>
                  </a:lnTo>
                  <a:lnTo>
                    <a:pt x="637" y="441"/>
                  </a:lnTo>
                  <a:lnTo>
                    <a:pt x="639" y="441"/>
                  </a:lnTo>
                  <a:lnTo>
                    <a:pt x="642" y="441"/>
                  </a:lnTo>
                  <a:lnTo>
                    <a:pt x="644" y="441"/>
                  </a:lnTo>
                  <a:lnTo>
                    <a:pt x="647" y="441"/>
                  </a:lnTo>
                  <a:lnTo>
                    <a:pt x="649" y="441"/>
                  </a:lnTo>
                  <a:lnTo>
                    <a:pt x="651" y="441"/>
                  </a:lnTo>
                  <a:lnTo>
                    <a:pt x="654" y="441"/>
                  </a:lnTo>
                  <a:lnTo>
                    <a:pt x="656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6" y="441"/>
                  </a:lnTo>
                  <a:lnTo>
                    <a:pt x="668" y="441"/>
                  </a:lnTo>
                  <a:lnTo>
                    <a:pt x="671" y="441"/>
                  </a:lnTo>
                  <a:lnTo>
                    <a:pt x="673" y="441"/>
                  </a:lnTo>
                  <a:lnTo>
                    <a:pt x="675" y="441"/>
                  </a:lnTo>
                  <a:lnTo>
                    <a:pt x="678" y="441"/>
                  </a:lnTo>
                  <a:lnTo>
                    <a:pt x="680" y="441"/>
                  </a:lnTo>
                  <a:lnTo>
                    <a:pt x="683" y="441"/>
                  </a:lnTo>
                  <a:lnTo>
                    <a:pt x="685" y="441"/>
                  </a:lnTo>
                  <a:lnTo>
                    <a:pt x="688" y="441"/>
                  </a:lnTo>
                  <a:lnTo>
                    <a:pt x="690" y="441"/>
                  </a:lnTo>
                  <a:lnTo>
                    <a:pt x="692" y="441"/>
                  </a:lnTo>
                  <a:lnTo>
                    <a:pt x="695" y="441"/>
                  </a:lnTo>
                  <a:lnTo>
                    <a:pt x="697" y="441"/>
                  </a:lnTo>
                  <a:lnTo>
                    <a:pt x="700" y="441"/>
                  </a:lnTo>
                  <a:lnTo>
                    <a:pt x="702" y="441"/>
                  </a:lnTo>
                  <a:lnTo>
                    <a:pt x="704" y="441"/>
                  </a:lnTo>
                  <a:lnTo>
                    <a:pt x="707" y="441"/>
                  </a:lnTo>
                  <a:lnTo>
                    <a:pt x="709" y="441"/>
                  </a:lnTo>
                  <a:lnTo>
                    <a:pt x="712" y="441"/>
                  </a:lnTo>
                  <a:lnTo>
                    <a:pt x="714" y="441"/>
                  </a:lnTo>
                  <a:lnTo>
                    <a:pt x="717" y="441"/>
                  </a:lnTo>
                  <a:lnTo>
                    <a:pt x="719" y="441"/>
                  </a:lnTo>
                  <a:lnTo>
                    <a:pt x="721" y="441"/>
                  </a:lnTo>
                  <a:lnTo>
                    <a:pt x="724" y="441"/>
                  </a:lnTo>
                  <a:lnTo>
                    <a:pt x="726" y="441"/>
                  </a:lnTo>
                  <a:lnTo>
                    <a:pt x="729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6" y="441"/>
                  </a:lnTo>
                  <a:lnTo>
                    <a:pt x="738" y="441"/>
                  </a:lnTo>
                  <a:lnTo>
                    <a:pt x="741" y="441"/>
                  </a:lnTo>
                  <a:lnTo>
                    <a:pt x="743" y="441"/>
                  </a:lnTo>
                  <a:lnTo>
                    <a:pt x="745" y="441"/>
                  </a:lnTo>
                  <a:lnTo>
                    <a:pt x="748" y="441"/>
                  </a:lnTo>
                  <a:lnTo>
                    <a:pt x="750" y="441"/>
                  </a:lnTo>
                  <a:lnTo>
                    <a:pt x="753" y="441"/>
                  </a:lnTo>
                  <a:lnTo>
                    <a:pt x="755" y="441"/>
                  </a:lnTo>
                  <a:lnTo>
                    <a:pt x="758" y="441"/>
                  </a:lnTo>
                  <a:lnTo>
                    <a:pt x="760" y="441"/>
                  </a:lnTo>
                  <a:lnTo>
                    <a:pt x="762" y="441"/>
                  </a:lnTo>
                  <a:lnTo>
                    <a:pt x="765" y="441"/>
                  </a:lnTo>
                  <a:lnTo>
                    <a:pt x="767" y="441"/>
                  </a:lnTo>
                  <a:lnTo>
                    <a:pt x="770" y="441"/>
                  </a:lnTo>
                  <a:lnTo>
                    <a:pt x="772" y="441"/>
                  </a:lnTo>
                  <a:lnTo>
                    <a:pt x="774" y="441"/>
                  </a:lnTo>
                  <a:lnTo>
                    <a:pt x="777" y="441"/>
                  </a:lnTo>
                  <a:lnTo>
                    <a:pt x="779" y="441"/>
                  </a:lnTo>
                  <a:lnTo>
                    <a:pt x="782" y="441"/>
                  </a:lnTo>
                  <a:lnTo>
                    <a:pt x="784" y="441"/>
                  </a:lnTo>
                  <a:lnTo>
                    <a:pt x="786" y="441"/>
                  </a:lnTo>
                  <a:lnTo>
                    <a:pt x="789" y="441"/>
                  </a:lnTo>
                  <a:lnTo>
                    <a:pt x="791" y="441"/>
                  </a:lnTo>
                  <a:lnTo>
                    <a:pt x="794" y="441"/>
                  </a:lnTo>
                  <a:lnTo>
                    <a:pt x="796" y="441"/>
                  </a:lnTo>
                  <a:lnTo>
                    <a:pt x="799" y="441"/>
                  </a:lnTo>
                  <a:lnTo>
                    <a:pt x="801" y="441"/>
                  </a:lnTo>
                  <a:lnTo>
                    <a:pt x="803" y="441"/>
                  </a:lnTo>
                  <a:lnTo>
                    <a:pt x="806" y="441"/>
                  </a:lnTo>
                  <a:lnTo>
                    <a:pt x="808" y="441"/>
                  </a:lnTo>
                  <a:lnTo>
                    <a:pt x="811" y="441"/>
                  </a:lnTo>
                  <a:lnTo>
                    <a:pt x="813" y="441"/>
                  </a:lnTo>
                  <a:lnTo>
                    <a:pt x="815" y="441"/>
                  </a:lnTo>
                  <a:lnTo>
                    <a:pt x="818" y="441"/>
                  </a:lnTo>
                  <a:lnTo>
                    <a:pt x="820" y="441"/>
                  </a:lnTo>
                  <a:lnTo>
                    <a:pt x="823" y="441"/>
                  </a:lnTo>
                  <a:lnTo>
                    <a:pt x="825" y="441"/>
                  </a:lnTo>
                  <a:lnTo>
                    <a:pt x="827" y="441"/>
                  </a:lnTo>
                  <a:lnTo>
                    <a:pt x="830" y="441"/>
                  </a:lnTo>
                  <a:lnTo>
                    <a:pt x="832" y="441"/>
                  </a:lnTo>
                  <a:lnTo>
                    <a:pt x="835" y="441"/>
                  </a:lnTo>
                  <a:lnTo>
                    <a:pt x="837" y="441"/>
                  </a:lnTo>
                  <a:lnTo>
                    <a:pt x="840" y="441"/>
                  </a:lnTo>
                  <a:lnTo>
                    <a:pt x="842" y="441"/>
                  </a:lnTo>
                  <a:lnTo>
                    <a:pt x="844" y="441"/>
                  </a:lnTo>
                  <a:lnTo>
                    <a:pt x="847" y="441"/>
                  </a:lnTo>
                  <a:lnTo>
                    <a:pt x="849" y="441"/>
                  </a:lnTo>
                  <a:lnTo>
                    <a:pt x="852" y="441"/>
                  </a:lnTo>
                  <a:lnTo>
                    <a:pt x="854" y="441"/>
                  </a:lnTo>
                  <a:lnTo>
                    <a:pt x="856" y="441"/>
                  </a:lnTo>
                  <a:lnTo>
                    <a:pt x="859" y="441"/>
                  </a:lnTo>
                  <a:lnTo>
                    <a:pt x="861" y="441"/>
                  </a:lnTo>
                  <a:lnTo>
                    <a:pt x="864" y="441"/>
                  </a:lnTo>
                  <a:lnTo>
                    <a:pt x="866" y="441"/>
                  </a:lnTo>
                  <a:lnTo>
                    <a:pt x="869" y="441"/>
                  </a:lnTo>
                  <a:lnTo>
                    <a:pt x="871" y="441"/>
                  </a:lnTo>
                  <a:lnTo>
                    <a:pt x="873" y="441"/>
                  </a:lnTo>
                  <a:lnTo>
                    <a:pt x="876" y="441"/>
                  </a:lnTo>
                  <a:lnTo>
                    <a:pt x="878" y="441"/>
                  </a:lnTo>
                  <a:lnTo>
                    <a:pt x="881" y="441"/>
                  </a:lnTo>
                  <a:lnTo>
                    <a:pt x="883" y="441"/>
                  </a:lnTo>
                  <a:lnTo>
                    <a:pt x="885" y="441"/>
                  </a:lnTo>
                  <a:lnTo>
                    <a:pt x="888" y="441"/>
                  </a:lnTo>
                  <a:lnTo>
                    <a:pt x="890" y="441"/>
                  </a:lnTo>
                  <a:lnTo>
                    <a:pt x="893" y="441"/>
                  </a:lnTo>
                  <a:lnTo>
                    <a:pt x="895" y="441"/>
                  </a:lnTo>
                  <a:lnTo>
                    <a:pt x="897" y="441"/>
                  </a:lnTo>
                  <a:lnTo>
                    <a:pt x="900" y="441"/>
                  </a:lnTo>
                  <a:lnTo>
                    <a:pt x="902" y="441"/>
                  </a:lnTo>
                  <a:lnTo>
                    <a:pt x="905" y="441"/>
                  </a:lnTo>
                  <a:lnTo>
                    <a:pt x="907" y="441"/>
                  </a:lnTo>
                  <a:lnTo>
                    <a:pt x="910" y="441"/>
                  </a:lnTo>
                  <a:lnTo>
                    <a:pt x="912" y="441"/>
                  </a:lnTo>
                  <a:lnTo>
                    <a:pt x="914" y="441"/>
                  </a:lnTo>
                  <a:lnTo>
                    <a:pt x="917" y="441"/>
                  </a:lnTo>
                  <a:lnTo>
                    <a:pt x="919" y="441"/>
                  </a:lnTo>
                  <a:lnTo>
                    <a:pt x="922" y="441"/>
                  </a:lnTo>
                  <a:lnTo>
                    <a:pt x="924" y="441"/>
                  </a:lnTo>
                  <a:lnTo>
                    <a:pt x="926" y="441"/>
                  </a:lnTo>
                  <a:lnTo>
                    <a:pt x="929" y="441"/>
                  </a:lnTo>
                  <a:lnTo>
                    <a:pt x="931" y="441"/>
                  </a:lnTo>
                  <a:lnTo>
                    <a:pt x="934" y="441"/>
                  </a:lnTo>
                  <a:lnTo>
                    <a:pt x="936" y="441"/>
                  </a:lnTo>
                  <a:lnTo>
                    <a:pt x="938" y="441"/>
                  </a:lnTo>
                  <a:lnTo>
                    <a:pt x="941" y="441"/>
                  </a:lnTo>
                  <a:lnTo>
                    <a:pt x="943" y="441"/>
                  </a:lnTo>
                  <a:lnTo>
                    <a:pt x="946" y="441"/>
                  </a:lnTo>
                  <a:lnTo>
                    <a:pt x="948" y="439"/>
                  </a:lnTo>
                  <a:lnTo>
                    <a:pt x="951" y="427"/>
                  </a:lnTo>
                  <a:lnTo>
                    <a:pt x="953" y="417"/>
                  </a:lnTo>
                  <a:lnTo>
                    <a:pt x="955" y="405"/>
                  </a:lnTo>
                  <a:lnTo>
                    <a:pt x="958" y="393"/>
                  </a:lnTo>
                  <a:lnTo>
                    <a:pt x="960" y="379"/>
                  </a:lnTo>
                  <a:lnTo>
                    <a:pt x="963" y="362"/>
                  </a:lnTo>
                  <a:lnTo>
                    <a:pt x="965" y="342"/>
                  </a:lnTo>
                  <a:lnTo>
                    <a:pt x="967" y="323"/>
                  </a:lnTo>
                  <a:lnTo>
                    <a:pt x="970" y="301"/>
                  </a:lnTo>
                  <a:lnTo>
                    <a:pt x="972" y="277"/>
                  </a:lnTo>
                  <a:lnTo>
                    <a:pt x="975" y="251"/>
                  </a:lnTo>
                  <a:lnTo>
                    <a:pt x="977" y="222"/>
                  </a:lnTo>
                  <a:lnTo>
                    <a:pt x="979" y="190"/>
                  </a:lnTo>
                  <a:lnTo>
                    <a:pt x="982" y="161"/>
                  </a:lnTo>
                  <a:lnTo>
                    <a:pt x="984" y="132"/>
                  </a:lnTo>
                  <a:lnTo>
                    <a:pt x="987" y="103"/>
                  </a:lnTo>
                  <a:lnTo>
                    <a:pt x="989" y="79"/>
                  </a:lnTo>
                  <a:lnTo>
                    <a:pt x="992" y="58"/>
                  </a:lnTo>
                  <a:lnTo>
                    <a:pt x="994" y="38"/>
                  </a:lnTo>
                  <a:lnTo>
                    <a:pt x="996" y="21"/>
                  </a:lnTo>
                  <a:lnTo>
                    <a:pt x="999" y="12"/>
                  </a:lnTo>
                  <a:lnTo>
                    <a:pt x="1001" y="2"/>
                  </a:lnTo>
                  <a:lnTo>
                    <a:pt x="1004" y="0"/>
                  </a:lnTo>
                  <a:lnTo>
                    <a:pt x="1006" y="0"/>
                  </a:lnTo>
                  <a:lnTo>
                    <a:pt x="1008" y="4"/>
                  </a:lnTo>
                  <a:lnTo>
                    <a:pt x="1011" y="14"/>
                  </a:lnTo>
                  <a:lnTo>
                    <a:pt x="1013" y="26"/>
                  </a:lnTo>
                  <a:lnTo>
                    <a:pt x="1016" y="43"/>
                  </a:lnTo>
                  <a:lnTo>
                    <a:pt x="1018" y="62"/>
                  </a:lnTo>
                  <a:lnTo>
                    <a:pt x="1021" y="86"/>
                  </a:lnTo>
                  <a:lnTo>
                    <a:pt x="1023" y="113"/>
                  </a:lnTo>
                  <a:lnTo>
                    <a:pt x="1025" y="142"/>
                  </a:lnTo>
                  <a:lnTo>
                    <a:pt x="1028" y="171"/>
                  </a:lnTo>
                  <a:lnTo>
                    <a:pt x="1030" y="200"/>
                  </a:lnTo>
                  <a:lnTo>
                    <a:pt x="1033" y="229"/>
                  </a:lnTo>
                  <a:lnTo>
                    <a:pt x="1035" y="258"/>
                  </a:lnTo>
                  <a:lnTo>
                    <a:pt x="1037" y="284"/>
                  </a:lnTo>
                  <a:lnTo>
                    <a:pt x="1040" y="309"/>
                  </a:lnTo>
                  <a:lnTo>
                    <a:pt x="1042" y="330"/>
                  </a:lnTo>
                  <a:lnTo>
                    <a:pt x="1045" y="350"/>
                  </a:lnTo>
                  <a:lnTo>
                    <a:pt x="1047" y="366"/>
                  </a:lnTo>
                  <a:lnTo>
                    <a:pt x="1049" y="381"/>
                  </a:lnTo>
                  <a:lnTo>
                    <a:pt x="1052" y="395"/>
                  </a:lnTo>
                  <a:lnTo>
                    <a:pt x="1054" y="410"/>
                  </a:lnTo>
                  <a:lnTo>
                    <a:pt x="1057" y="420"/>
                  </a:lnTo>
                  <a:lnTo>
                    <a:pt x="1059" y="432"/>
                  </a:lnTo>
                  <a:lnTo>
                    <a:pt x="1062" y="441"/>
                  </a:lnTo>
                  <a:lnTo>
                    <a:pt x="1064" y="441"/>
                  </a:lnTo>
                  <a:lnTo>
                    <a:pt x="1066" y="441"/>
                  </a:lnTo>
                  <a:lnTo>
                    <a:pt x="1069" y="441"/>
                  </a:lnTo>
                  <a:lnTo>
                    <a:pt x="1071" y="441"/>
                  </a:lnTo>
                  <a:lnTo>
                    <a:pt x="1074" y="441"/>
                  </a:lnTo>
                  <a:lnTo>
                    <a:pt x="1076" y="441"/>
                  </a:lnTo>
                  <a:lnTo>
                    <a:pt x="1078" y="441"/>
                  </a:lnTo>
                  <a:lnTo>
                    <a:pt x="1081" y="441"/>
                  </a:lnTo>
                  <a:lnTo>
                    <a:pt x="1083" y="441"/>
                  </a:lnTo>
                  <a:lnTo>
                    <a:pt x="1086" y="441"/>
                  </a:lnTo>
                  <a:lnTo>
                    <a:pt x="1088" y="441"/>
                  </a:lnTo>
                  <a:lnTo>
                    <a:pt x="1090" y="441"/>
                  </a:lnTo>
                  <a:lnTo>
                    <a:pt x="1093" y="441"/>
                  </a:lnTo>
                  <a:lnTo>
                    <a:pt x="1095" y="441"/>
                  </a:lnTo>
                  <a:lnTo>
                    <a:pt x="1098" y="441"/>
                  </a:lnTo>
                  <a:lnTo>
                    <a:pt x="1100" y="441"/>
                  </a:lnTo>
                  <a:lnTo>
                    <a:pt x="1103" y="441"/>
                  </a:lnTo>
                  <a:lnTo>
                    <a:pt x="1105" y="441"/>
                  </a:lnTo>
                  <a:lnTo>
                    <a:pt x="1107" y="441"/>
                  </a:lnTo>
                  <a:lnTo>
                    <a:pt x="1110" y="441"/>
                  </a:lnTo>
                  <a:lnTo>
                    <a:pt x="1112" y="441"/>
                  </a:lnTo>
                  <a:lnTo>
                    <a:pt x="1115" y="441"/>
                  </a:lnTo>
                  <a:lnTo>
                    <a:pt x="1117" y="441"/>
                  </a:lnTo>
                  <a:lnTo>
                    <a:pt x="1119" y="441"/>
                  </a:lnTo>
                  <a:lnTo>
                    <a:pt x="1122" y="441"/>
                  </a:lnTo>
                  <a:lnTo>
                    <a:pt x="1124" y="441"/>
                  </a:lnTo>
                  <a:lnTo>
                    <a:pt x="1127" y="441"/>
                  </a:lnTo>
                  <a:lnTo>
                    <a:pt x="1129" y="441"/>
                  </a:lnTo>
                  <a:lnTo>
                    <a:pt x="1131" y="441"/>
                  </a:lnTo>
                  <a:lnTo>
                    <a:pt x="1134" y="441"/>
                  </a:lnTo>
                  <a:lnTo>
                    <a:pt x="1136" y="441"/>
                  </a:lnTo>
                  <a:lnTo>
                    <a:pt x="1139" y="441"/>
                  </a:lnTo>
                  <a:lnTo>
                    <a:pt x="1141" y="441"/>
                  </a:lnTo>
                  <a:lnTo>
                    <a:pt x="1144" y="441"/>
                  </a:lnTo>
                  <a:lnTo>
                    <a:pt x="1146" y="441"/>
                  </a:lnTo>
                  <a:lnTo>
                    <a:pt x="1148" y="441"/>
                  </a:lnTo>
                  <a:lnTo>
                    <a:pt x="1151" y="441"/>
                  </a:lnTo>
                  <a:lnTo>
                    <a:pt x="1153" y="441"/>
                  </a:lnTo>
                  <a:lnTo>
                    <a:pt x="1156" y="441"/>
                  </a:lnTo>
                  <a:lnTo>
                    <a:pt x="1158" y="441"/>
                  </a:lnTo>
                  <a:lnTo>
                    <a:pt x="1160" y="441"/>
                  </a:lnTo>
                  <a:lnTo>
                    <a:pt x="1163" y="441"/>
                  </a:lnTo>
                  <a:lnTo>
                    <a:pt x="1165" y="441"/>
                  </a:lnTo>
                  <a:lnTo>
                    <a:pt x="1168" y="441"/>
                  </a:lnTo>
                  <a:lnTo>
                    <a:pt x="1170" y="441"/>
                  </a:lnTo>
                  <a:lnTo>
                    <a:pt x="1173" y="441"/>
                  </a:lnTo>
                  <a:lnTo>
                    <a:pt x="1175" y="441"/>
                  </a:lnTo>
                  <a:lnTo>
                    <a:pt x="1177" y="441"/>
                  </a:lnTo>
                  <a:lnTo>
                    <a:pt x="1180" y="441"/>
                  </a:lnTo>
                  <a:lnTo>
                    <a:pt x="1182" y="441"/>
                  </a:lnTo>
                  <a:lnTo>
                    <a:pt x="1185" y="441"/>
                  </a:lnTo>
                  <a:lnTo>
                    <a:pt x="1187" y="441"/>
                  </a:lnTo>
                  <a:lnTo>
                    <a:pt x="1189" y="441"/>
                  </a:lnTo>
                  <a:lnTo>
                    <a:pt x="1192" y="441"/>
                  </a:lnTo>
                  <a:lnTo>
                    <a:pt x="1194" y="441"/>
                  </a:lnTo>
                  <a:lnTo>
                    <a:pt x="1197" y="441"/>
                  </a:lnTo>
                  <a:lnTo>
                    <a:pt x="1199" y="441"/>
                  </a:lnTo>
                  <a:lnTo>
                    <a:pt x="1201" y="441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9" y="441"/>
                  </a:lnTo>
                  <a:lnTo>
                    <a:pt x="1211" y="441"/>
                  </a:lnTo>
                  <a:lnTo>
                    <a:pt x="1214" y="441"/>
                  </a:lnTo>
                  <a:lnTo>
                    <a:pt x="1216" y="441"/>
                  </a:lnTo>
                  <a:lnTo>
                    <a:pt x="1218" y="441"/>
                  </a:lnTo>
                  <a:lnTo>
                    <a:pt x="1221" y="441"/>
                  </a:lnTo>
                  <a:lnTo>
                    <a:pt x="1223" y="441"/>
                  </a:lnTo>
                  <a:lnTo>
                    <a:pt x="1226" y="441"/>
                  </a:lnTo>
                  <a:lnTo>
                    <a:pt x="1228" y="441"/>
                  </a:lnTo>
                  <a:lnTo>
                    <a:pt x="1230" y="441"/>
                  </a:lnTo>
                  <a:lnTo>
                    <a:pt x="1233" y="441"/>
                  </a:lnTo>
                  <a:lnTo>
                    <a:pt x="1235" y="441"/>
                  </a:lnTo>
                  <a:lnTo>
                    <a:pt x="1238" y="441"/>
                  </a:lnTo>
                  <a:lnTo>
                    <a:pt x="1240" y="441"/>
                  </a:lnTo>
                  <a:lnTo>
                    <a:pt x="1242" y="441"/>
                  </a:lnTo>
                  <a:lnTo>
                    <a:pt x="1245" y="441"/>
                  </a:lnTo>
                  <a:lnTo>
                    <a:pt x="1247" y="441"/>
                  </a:lnTo>
                  <a:lnTo>
                    <a:pt x="1250" y="441"/>
                  </a:lnTo>
                  <a:lnTo>
                    <a:pt x="1252" y="441"/>
                  </a:lnTo>
                  <a:lnTo>
                    <a:pt x="1255" y="441"/>
                  </a:lnTo>
                  <a:lnTo>
                    <a:pt x="1257" y="441"/>
                  </a:lnTo>
                  <a:lnTo>
                    <a:pt x="1259" y="441"/>
                  </a:lnTo>
                  <a:lnTo>
                    <a:pt x="1262" y="441"/>
                  </a:lnTo>
                  <a:lnTo>
                    <a:pt x="1264" y="441"/>
                  </a:lnTo>
                  <a:lnTo>
                    <a:pt x="1267" y="441"/>
                  </a:lnTo>
                  <a:lnTo>
                    <a:pt x="1269" y="441"/>
                  </a:lnTo>
                  <a:lnTo>
                    <a:pt x="1271" y="441"/>
                  </a:lnTo>
                  <a:lnTo>
                    <a:pt x="1274" y="441"/>
                  </a:lnTo>
                  <a:lnTo>
                    <a:pt x="1276" y="441"/>
                  </a:lnTo>
                  <a:lnTo>
                    <a:pt x="1279" y="441"/>
                  </a:lnTo>
                  <a:lnTo>
                    <a:pt x="1281" y="441"/>
                  </a:lnTo>
                  <a:lnTo>
                    <a:pt x="1284" y="441"/>
                  </a:lnTo>
                  <a:lnTo>
                    <a:pt x="1286" y="441"/>
                  </a:lnTo>
                  <a:lnTo>
                    <a:pt x="1288" y="441"/>
                  </a:lnTo>
                  <a:lnTo>
                    <a:pt x="1291" y="441"/>
                  </a:lnTo>
                  <a:lnTo>
                    <a:pt x="1293" y="441"/>
                  </a:lnTo>
                  <a:lnTo>
                    <a:pt x="1296" y="441"/>
                  </a:lnTo>
                  <a:lnTo>
                    <a:pt x="1298" y="441"/>
                  </a:lnTo>
                  <a:lnTo>
                    <a:pt x="1300" y="441"/>
                  </a:lnTo>
                  <a:lnTo>
                    <a:pt x="1303" y="441"/>
                  </a:lnTo>
                  <a:lnTo>
                    <a:pt x="1305" y="441"/>
                  </a:lnTo>
                  <a:lnTo>
                    <a:pt x="1308" y="441"/>
                  </a:lnTo>
                  <a:lnTo>
                    <a:pt x="1310" y="441"/>
                  </a:lnTo>
                  <a:lnTo>
                    <a:pt x="1312" y="441"/>
                  </a:lnTo>
                  <a:lnTo>
                    <a:pt x="1315" y="441"/>
                  </a:lnTo>
                  <a:lnTo>
                    <a:pt x="1317" y="441"/>
                  </a:lnTo>
                  <a:lnTo>
                    <a:pt x="1320" y="441"/>
                  </a:lnTo>
                  <a:lnTo>
                    <a:pt x="1322" y="441"/>
                  </a:lnTo>
                  <a:lnTo>
                    <a:pt x="1325" y="441"/>
                  </a:lnTo>
                  <a:lnTo>
                    <a:pt x="1327" y="441"/>
                  </a:lnTo>
                  <a:lnTo>
                    <a:pt x="1329" y="441"/>
                  </a:lnTo>
                  <a:lnTo>
                    <a:pt x="1332" y="441"/>
                  </a:lnTo>
                  <a:lnTo>
                    <a:pt x="1334" y="441"/>
                  </a:lnTo>
                  <a:lnTo>
                    <a:pt x="1337" y="441"/>
                  </a:lnTo>
                  <a:lnTo>
                    <a:pt x="1339" y="441"/>
                  </a:lnTo>
                  <a:lnTo>
                    <a:pt x="1341" y="441"/>
                  </a:lnTo>
                  <a:lnTo>
                    <a:pt x="1344" y="441"/>
                  </a:lnTo>
                  <a:lnTo>
                    <a:pt x="1346" y="441"/>
                  </a:lnTo>
                  <a:lnTo>
                    <a:pt x="1349" y="441"/>
                  </a:lnTo>
                  <a:lnTo>
                    <a:pt x="1351" y="441"/>
                  </a:lnTo>
                  <a:lnTo>
                    <a:pt x="1353" y="441"/>
                  </a:lnTo>
                  <a:lnTo>
                    <a:pt x="1356" y="441"/>
                  </a:lnTo>
                  <a:lnTo>
                    <a:pt x="1358" y="441"/>
                  </a:lnTo>
                  <a:lnTo>
                    <a:pt x="1361" y="441"/>
                  </a:lnTo>
                  <a:lnTo>
                    <a:pt x="1363" y="441"/>
                  </a:lnTo>
                  <a:lnTo>
                    <a:pt x="1366" y="441"/>
                  </a:lnTo>
                  <a:lnTo>
                    <a:pt x="1368" y="441"/>
                  </a:lnTo>
                  <a:lnTo>
                    <a:pt x="1370" y="441"/>
                  </a:lnTo>
                  <a:lnTo>
                    <a:pt x="1373" y="441"/>
                  </a:lnTo>
                  <a:lnTo>
                    <a:pt x="1375" y="441"/>
                  </a:lnTo>
                  <a:lnTo>
                    <a:pt x="1378" y="441"/>
                  </a:lnTo>
                  <a:lnTo>
                    <a:pt x="1380" y="441"/>
                  </a:lnTo>
                  <a:lnTo>
                    <a:pt x="1382" y="441"/>
                  </a:lnTo>
                  <a:lnTo>
                    <a:pt x="1385" y="441"/>
                  </a:lnTo>
                  <a:lnTo>
                    <a:pt x="1387" y="441"/>
                  </a:lnTo>
                  <a:lnTo>
                    <a:pt x="1390" y="441"/>
                  </a:lnTo>
                  <a:lnTo>
                    <a:pt x="1392" y="441"/>
                  </a:lnTo>
                  <a:lnTo>
                    <a:pt x="1394" y="441"/>
                  </a:lnTo>
                  <a:lnTo>
                    <a:pt x="1397" y="441"/>
                  </a:lnTo>
                  <a:lnTo>
                    <a:pt x="1399" y="441"/>
                  </a:lnTo>
                  <a:lnTo>
                    <a:pt x="1402" y="441"/>
                  </a:lnTo>
                  <a:lnTo>
                    <a:pt x="1404" y="441"/>
                  </a:lnTo>
                  <a:lnTo>
                    <a:pt x="1407" y="441"/>
                  </a:lnTo>
                  <a:lnTo>
                    <a:pt x="1409" y="441"/>
                  </a:lnTo>
                  <a:lnTo>
                    <a:pt x="1411" y="441"/>
                  </a:lnTo>
                  <a:lnTo>
                    <a:pt x="1414" y="441"/>
                  </a:lnTo>
                  <a:lnTo>
                    <a:pt x="1416" y="441"/>
                  </a:lnTo>
                  <a:lnTo>
                    <a:pt x="1419" y="441"/>
                  </a:lnTo>
                  <a:lnTo>
                    <a:pt x="1421" y="441"/>
                  </a:lnTo>
                  <a:lnTo>
                    <a:pt x="1423" y="441"/>
                  </a:lnTo>
                  <a:lnTo>
                    <a:pt x="1426" y="441"/>
                  </a:lnTo>
                  <a:lnTo>
                    <a:pt x="1428" y="441"/>
                  </a:lnTo>
                  <a:lnTo>
                    <a:pt x="1431" y="441"/>
                  </a:lnTo>
                  <a:lnTo>
                    <a:pt x="1433" y="441"/>
                  </a:lnTo>
                  <a:lnTo>
                    <a:pt x="1436" y="441"/>
                  </a:lnTo>
                  <a:lnTo>
                    <a:pt x="1438" y="441"/>
                  </a:lnTo>
                  <a:lnTo>
                    <a:pt x="1440" y="441"/>
                  </a:lnTo>
                  <a:lnTo>
                    <a:pt x="1443" y="441"/>
                  </a:lnTo>
                  <a:lnTo>
                    <a:pt x="1445" y="441"/>
                  </a:lnTo>
                  <a:lnTo>
                    <a:pt x="1448" y="441"/>
                  </a:lnTo>
                  <a:lnTo>
                    <a:pt x="1450" y="441"/>
                  </a:lnTo>
                  <a:lnTo>
                    <a:pt x="1452" y="441"/>
                  </a:lnTo>
                  <a:lnTo>
                    <a:pt x="1455" y="441"/>
                  </a:lnTo>
                  <a:lnTo>
                    <a:pt x="1457" y="441"/>
                  </a:lnTo>
                  <a:lnTo>
                    <a:pt x="1460" y="441"/>
                  </a:lnTo>
                  <a:lnTo>
                    <a:pt x="1462" y="441"/>
                  </a:lnTo>
                  <a:lnTo>
                    <a:pt x="1464" y="441"/>
                  </a:lnTo>
                  <a:lnTo>
                    <a:pt x="1467" y="441"/>
                  </a:lnTo>
                  <a:lnTo>
                    <a:pt x="1469" y="441"/>
                  </a:lnTo>
                  <a:lnTo>
                    <a:pt x="1472" y="441"/>
                  </a:lnTo>
                  <a:lnTo>
                    <a:pt x="1474" y="441"/>
                  </a:lnTo>
                  <a:lnTo>
                    <a:pt x="1477" y="441"/>
                  </a:lnTo>
                  <a:lnTo>
                    <a:pt x="1479" y="441"/>
                  </a:lnTo>
                  <a:lnTo>
                    <a:pt x="1481" y="441"/>
                  </a:lnTo>
                  <a:lnTo>
                    <a:pt x="1484" y="441"/>
                  </a:lnTo>
                  <a:lnTo>
                    <a:pt x="1486" y="441"/>
                  </a:lnTo>
                  <a:lnTo>
                    <a:pt x="1489" y="441"/>
                  </a:lnTo>
                  <a:lnTo>
                    <a:pt x="1491" y="441"/>
                  </a:lnTo>
                  <a:lnTo>
                    <a:pt x="1493" y="441"/>
                  </a:lnTo>
                  <a:lnTo>
                    <a:pt x="1496" y="441"/>
                  </a:lnTo>
                  <a:lnTo>
                    <a:pt x="1498" y="441"/>
                  </a:lnTo>
                  <a:lnTo>
                    <a:pt x="1501" y="441"/>
                  </a:lnTo>
                  <a:lnTo>
                    <a:pt x="1503" y="441"/>
                  </a:lnTo>
                  <a:lnTo>
                    <a:pt x="1505" y="441"/>
                  </a:lnTo>
                  <a:lnTo>
                    <a:pt x="1508" y="441"/>
                  </a:lnTo>
                  <a:lnTo>
                    <a:pt x="1510" y="441"/>
                  </a:lnTo>
                  <a:lnTo>
                    <a:pt x="1513" y="441"/>
                  </a:lnTo>
                  <a:lnTo>
                    <a:pt x="1515" y="441"/>
                  </a:lnTo>
                  <a:lnTo>
                    <a:pt x="1518" y="441"/>
                  </a:lnTo>
                  <a:lnTo>
                    <a:pt x="1520" y="441"/>
                  </a:lnTo>
                  <a:lnTo>
                    <a:pt x="1522" y="441"/>
                  </a:lnTo>
                  <a:lnTo>
                    <a:pt x="1525" y="441"/>
                  </a:lnTo>
                  <a:lnTo>
                    <a:pt x="1527" y="441"/>
                  </a:lnTo>
                  <a:lnTo>
                    <a:pt x="1530" y="441"/>
                  </a:lnTo>
                  <a:lnTo>
                    <a:pt x="1532" y="441"/>
                  </a:lnTo>
                  <a:lnTo>
                    <a:pt x="1534" y="441"/>
                  </a:lnTo>
                  <a:lnTo>
                    <a:pt x="1537" y="441"/>
                  </a:lnTo>
                  <a:lnTo>
                    <a:pt x="1539" y="441"/>
                  </a:lnTo>
                  <a:lnTo>
                    <a:pt x="1542" y="441"/>
                  </a:lnTo>
                  <a:lnTo>
                    <a:pt x="1544" y="441"/>
                  </a:lnTo>
                  <a:lnTo>
                    <a:pt x="1546" y="441"/>
                  </a:lnTo>
                  <a:lnTo>
                    <a:pt x="1549" y="441"/>
                  </a:lnTo>
                  <a:lnTo>
                    <a:pt x="1551" y="441"/>
                  </a:lnTo>
                  <a:lnTo>
                    <a:pt x="1554" y="441"/>
                  </a:lnTo>
                  <a:lnTo>
                    <a:pt x="1556" y="441"/>
                  </a:lnTo>
                  <a:lnTo>
                    <a:pt x="1559" y="441"/>
                  </a:lnTo>
                  <a:lnTo>
                    <a:pt x="1561" y="441"/>
                  </a:lnTo>
                  <a:lnTo>
                    <a:pt x="1563" y="441"/>
                  </a:lnTo>
                  <a:lnTo>
                    <a:pt x="1566" y="441"/>
                  </a:lnTo>
                  <a:lnTo>
                    <a:pt x="1568" y="441"/>
                  </a:lnTo>
                  <a:lnTo>
                    <a:pt x="1571" y="441"/>
                  </a:lnTo>
                  <a:lnTo>
                    <a:pt x="1573" y="441"/>
                  </a:lnTo>
                  <a:lnTo>
                    <a:pt x="1575" y="441"/>
                  </a:lnTo>
                  <a:lnTo>
                    <a:pt x="1578" y="441"/>
                  </a:lnTo>
                  <a:lnTo>
                    <a:pt x="1580" y="441"/>
                  </a:lnTo>
                  <a:lnTo>
                    <a:pt x="1583" y="441"/>
                  </a:lnTo>
                  <a:lnTo>
                    <a:pt x="1585" y="441"/>
                  </a:lnTo>
                  <a:lnTo>
                    <a:pt x="1588" y="441"/>
                  </a:lnTo>
                  <a:lnTo>
                    <a:pt x="1590" y="441"/>
                  </a:lnTo>
                  <a:lnTo>
                    <a:pt x="1592" y="441"/>
                  </a:lnTo>
                  <a:lnTo>
                    <a:pt x="1595" y="441"/>
                  </a:lnTo>
                  <a:lnTo>
                    <a:pt x="1597" y="441"/>
                  </a:lnTo>
                  <a:lnTo>
                    <a:pt x="1600" y="441"/>
                  </a:lnTo>
                  <a:lnTo>
                    <a:pt x="1602" y="441"/>
                  </a:lnTo>
                  <a:lnTo>
                    <a:pt x="1604" y="441"/>
                  </a:lnTo>
                  <a:lnTo>
                    <a:pt x="1607" y="441"/>
                  </a:lnTo>
                  <a:lnTo>
                    <a:pt x="1609" y="441"/>
                  </a:lnTo>
                  <a:lnTo>
                    <a:pt x="1612" y="441"/>
                  </a:lnTo>
                  <a:lnTo>
                    <a:pt x="1614" y="441"/>
                  </a:lnTo>
                  <a:lnTo>
                    <a:pt x="1616" y="441"/>
                  </a:lnTo>
                  <a:lnTo>
                    <a:pt x="1619" y="441"/>
                  </a:lnTo>
                  <a:lnTo>
                    <a:pt x="1621" y="441"/>
                  </a:lnTo>
                  <a:lnTo>
                    <a:pt x="1624" y="441"/>
                  </a:lnTo>
                  <a:lnTo>
                    <a:pt x="1626" y="441"/>
                  </a:lnTo>
                  <a:lnTo>
                    <a:pt x="1629" y="441"/>
                  </a:lnTo>
                  <a:lnTo>
                    <a:pt x="1631" y="441"/>
                  </a:lnTo>
                  <a:lnTo>
                    <a:pt x="1633" y="441"/>
                  </a:lnTo>
                  <a:lnTo>
                    <a:pt x="1636" y="441"/>
                  </a:lnTo>
                  <a:lnTo>
                    <a:pt x="1638" y="441"/>
                  </a:lnTo>
                  <a:lnTo>
                    <a:pt x="1641" y="441"/>
                  </a:lnTo>
                  <a:lnTo>
                    <a:pt x="1643" y="441"/>
                  </a:lnTo>
                  <a:lnTo>
                    <a:pt x="1645" y="441"/>
                  </a:lnTo>
                  <a:lnTo>
                    <a:pt x="1648" y="441"/>
                  </a:lnTo>
                  <a:lnTo>
                    <a:pt x="1650" y="441"/>
                  </a:lnTo>
                  <a:lnTo>
                    <a:pt x="1653" y="441"/>
                  </a:lnTo>
                  <a:lnTo>
                    <a:pt x="1655" y="441"/>
                  </a:lnTo>
                  <a:lnTo>
                    <a:pt x="1657" y="441"/>
                  </a:lnTo>
                  <a:lnTo>
                    <a:pt x="1660" y="441"/>
                  </a:lnTo>
                  <a:lnTo>
                    <a:pt x="1662" y="441"/>
                  </a:lnTo>
                  <a:lnTo>
                    <a:pt x="1665" y="441"/>
                  </a:lnTo>
                  <a:lnTo>
                    <a:pt x="1667" y="441"/>
                  </a:lnTo>
                  <a:lnTo>
                    <a:pt x="1670" y="441"/>
                  </a:lnTo>
                  <a:lnTo>
                    <a:pt x="1672" y="441"/>
                  </a:lnTo>
                  <a:lnTo>
                    <a:pt x="1674" y="441"/>
                  </a:lnTo>
                  <a:lnTo>
                    <a:pt x="1677" y="441"/>
                  </a:lnTo>
                  <a:lnTo>
                    <a:pt x="1679" y="441"/>
                  </a:lnTo>
                  <a:lnTo>
                    <a:pt x="1682" y="441"/>
                  </a:lnTo>
                  <a:lnTo>
                    <a:pt x="1684" y="441"/>
                  </a:lnTo>
                  <a:lnTo>
                    <a:pt x="1686" y="441"/>
                  </a:lnTo>
                  <a:lnTo>
                    <a:pt x="1689" y="441"/>
                  </a:lnTo>
                  <a:lnTo>
                    <a:pt x="1691" y="441"/>
                  </a:lnTo>
                  <a:lnTo>
                    <a:pt x="1694" y="441"/>
                  </a:lnTo>
                  <a:lnTo>
                    <a:pt x="1696" y="441"/>
                  </a:lnTo>
                  <a:lnTo>
                    <a:pt x="1698" y="441"/>
                  </a:lnTo>
                  <a:lnTo>
                    <a:pt x="1701" y="441"/>
                  </a:lnTo>
                  <a:lnTo>
                    <a:pt x="1703" y="441"/>
                  </a:lnTo>
                  <a:lnTo>
                    <a:pt x="1706" y="441"/>
                  </a:lnTo>
                  <a:lnTo>
                    <a:pt x="1708" y="441"/>
                  </a:lnTo>
                  <a:lnTo>
                    <a:pt x="1711" y="441"/>
                  </a:lnTo>
                  <a:lnTo>
                    <a:pt x="1713" y="441"/>
                  </a:lnTo>
                  <a:lnTo>
                    <a:pt x="1715" y="441"/>
                  </a:lnTo>
                  <a:lnTo>
                    <a:pt x="1718" y="441"/>
                  </a:lnTo>
                  <a:lnTo>
                    <a:pt x="1720" y="441"/>
                  </a:lnTo>
                  <a:lnTo>
                    <a:pt x="1723" y="441"/>
                  </a:lnTo>
                  <a:lnTo>
                    <a:pt x="1725" y="441"/>
                  </a:lnTo>
                  <a:lnTo>
                    <a:pt x="1727" y="441"/>
                  </a:lnTo>
                  <a:lnTo>
                    <a:pt x="1730" y="441"/>
                  </a:lnTo>
                  <a:lnTo>
                    <a:pt x="1732" y="441"/>
                  </a:lnTo>
                  <a:lnTo>
                    <a:pt x="1735" y="441"/>
                  </a:lnTo>
                  <a:lnTo>
                    <a:pt x="1737" y="441"/>
                  </a:lnTo>
                  <a:lnTo>
                    <a:pt x="1740" y="441"/>
                  </a:lnTo>
                  <a:lnTo>
                    <a:pt x="1742" y="441"/>
                  </a:lnTo>
                  <a:lnTo>
                    <a:pt x="1744" y="441"/>
                  </a:lnTo>
                  <a:lnTo>
                    <a:pt x="1747" y="441"/>
                  </a:lnTo>
                  <a:lnTo>
                    <a:pt x="1749" y="441"/>
                  </a:lnTo>
                  <a:lnTo>
                    <a:pt x="1752" y="441"/>
                  </a:lnTo>
                  <a:lnTo>
                    <a:pt x="1754" y="441"/>
                  </a:lnTo>
                  <a:lnTo>
                    <a:pt x="1756" y="441"/>
                  </a:lnTo>
                  <a:lnTo>
                    <a:pt x="1759" y="441"/>
                  </a:lnTo>
                  <a:lnTo>
                    <a:pt x="1761" y="441"/>
                  </a:lnTo>
                  <a:lnTo>
                    <a:pt x="1764" y="441"/>
                  </a:lnTo>
                  <a:lnTo>
                    <a:pt x="1766" y="441"/>
                  </a:lnTo>
                  <a:lnTo>
                    <a:pt x="1768" y="441"/>
                  </a:lnTo>
                  <a:lnTo>
                    <a:pt x="1771" y="441"/>
                  </a:lnTo>
                  <a:lnTo>
                    <a:pt x="1773" y="441"/>
                  </a:lnTo>
                  <a:lnTo>
                    <a:pt x="1776" y="441"/>
                  </a:lnTo>
                  <a:lnTo>
                    <a:pt x="1778" y="441"/>
                  </a:lnTo>
                  <a:lnTo>
                    <a:pt x="1781" y="441"/>
                  </a:lnTo>
                  <a:lnTo>
                    <a:pt x="1783" y="441"/>
                  </a:lnTo>
                  <a:lnTo>
                    <a:pt x="1785" y="441"/>
                  </a:lnTo>
                  <a:lnTo>
                    <a:pt x="1788" y="441"/>
                  </a:lnTo>
                  <a:lnTo>
                    <a:pt x="1790" y="441"/>
                  </a:lnTo>
                  <a:lnTo>
                    <a:pt x="1793" y="441"/>
                  </a:lnTo>
                  <a:lnTo>
                    <a:pt x="1795" y="441"/>
                  </a:lnTo>
                  <a:lnTo>
                    <a:pt x="1797" y="441"/>
                  </a:lnTo>
                  <a:lnTo>
                    <a:pt x="1800" y="441"/>
                  </a:lnTo>
                  <a:lnTo>
                    <a:pt x="1802" y="441"/>
                  </a:lnTo>
                  <a:lnTo>
                    <a:pt x="1805" y="441"/>
                  </a:lnTo>
                  <a:lnTo>
                    <a:pt x="1807" y="441"/>
                  </a:lnTo>
                  <a:lnTo>
                    <a:pt x="1809" y="441"/>
                  </a:lnTo>
                  <a:lnTo>
                    <a:pt x="1812" y="441"/>
                  </a:lnTo>
                  <a:lnTo>
                    <a:pt x="1814" y="441"/>
                  </a:lnTo>
                  <a:lnTo>
                    <a:pt x="1817" y="441"/>
                  </a:lnTo>
                  <a:lnTo>
                    <a:pt x="1819" y="441"/>
                  </a:lnTo>
                  <a:lnTo>
                    <a:pt x="1822" y="441"/>
                  </a:lnTo>
                  <a:lnTo>
                    <a:pt x="1824" y="441"/>
                  </a:lnTo>
                  <a:lnTo>
                    <a:pt x="1826" y="441"/>
                  </a:lnTo>
                  <a:lnTo>
                    <a:pt x="1829" y="441"/>
                  </a:lnTo>
                  <a:lnTo>
                    <a:pt x="1831" y="441"/>
                  </a:lnTo>
                  <a:lnTo>
                    <a:pt x="1834" y="441"/>
                  </a:lnTo>
                  <a:lnTo>
                    <a:pt x="1836" y="441"/>
                  </a:lnTo>
                  <a:lnTo>
                    <a:pt x="1838" y="441"/>
                  </a:lnTo>
                  <a:lnTo>
                    <a:pt x="1841" y="441"/>
                  </a:lnTo>
                  <a:lnTo>
                    <a:pt x="1843" y="441"/>
                  </a:lnTo>
                  <a:lnTo>
                    <a:pt x="1846" y="441"/>
                  </a:lnTo>
                  <a:lnTo>
                    <a:pt x="1848" y="441"/>
                  </a:lnTo>
                  <a:lnTo>
                    <a:pt x="1851" y="441"/>
                  </a:lnTo>
                  <a:lnTo>
                    <a:pt x="1853" y="441"/>
                  </a:lnTo>
                  <a:lnTo>
                    <a:pt x="1855" y="441"/>
                  </a:lnTo>
                  <a:lnTo>
                    <a:pt x="1858" y="441"/>
                  </a:lnTo>
                  <a:lnTo>
                    <a:pt x="1860" y="441"/>
                  </a:lnTo>
                  <a:lnTo>
                    <a:pt x="1863" y="441"/>
                  </a:lnTo>
                  <a:lnTo>
                    <a:pt x="1865" y="441"/>
                  </a:lnTo>
                  <a:lnTo>
                    <a:pt x="1867" y="441"/>
                  </a:lnTo>
                  <a:lnTo>
                    <a:pt x="1870" y="441"/>
                  </a:lnTo>
                  <a:lnTo>
                    <a:pt x="1872" y="441"/>
                  </a:lnTo>
                  <a:lnTo>
                    <a:pt x="1875" y="441"/>
                  </a:lnTo>
                  <a:lnTo>
                    <a:pt x="1877" y="441"/>
                  </a:lnTo>
                  <a:lnTo>
                    <a:pt x="1879" y="441"/>
                  </a:lnTo>
                  <a:lnTo>
                    <a:pt x="1882" y="441"/>
                  </a:lnTo>
                  <a:lnTo>
                    <a:pt x="1884" y="441"/>
                  </a:lnTo>
                  <a:lnTo>
                    <a:pt x="1887" y="441"/>
                  </a:lnTo>
                  <a:lnTo>
                    <a:pt x="1889" y="441"/>
                  </a:lnTo>
                  <a:lnTo>
                    <a:pt x="1892" y="441"/>
                  </a:lnTo>
                  <a:lnTo>
                    <a:pt x="1894" y="441"/>
                  </a:lnTo>
                  <a:lnTo>
                    <a:pt x="1896" y="441"/>
                  </a:lnTo>
                  <a:lnTo>
                    <a:pt x="1899" y="441"/>
                  </a:lnTo>
                  <a:lnTo>
                    <a:pt x="1901" y="441"/>
                  </a:lnTo>
                  <a:lnTo>
                    <a:pt x="1904" y="441"/>
                  </a:lnTo>
                  <a:lnTo>
                    <a:pt x="1906" y="441"/>
                  </a:lnTo>
                  <a:lnTo>
                    <a:pt x="1908" y="441"/>
                  </a:lnTo>
                  <a:lnTo>
                    <a:pt x="1911" y="441"/>
                  </a:lnTo>
                  <a:lnTo>
                    <a:pt x="1913" y="441"/>
                  </a:lnTo>
                  <a:lnTo>
                    <a:pt x="1916" y="441"/>
                  </a:lnTo>
                  <a:lnTo>
                    <a:pt x="1918" y="441"/>
                  </a:lnTo>
                  <a:lnTo>
                    <a:pt x="1920" y="441"/>
                  </a:lnTo>
                  <a:lnTo>
                    <a:pt x="1923" y="441"/>
                  </a:lnTo>
                  <a:lnTo>
                    <a:pt x="1925" y="441"/>
                  </a:lnTo>
                  <a:lnTo>
                    <a:pt x="1928" y="441"/>
                  </a:lnTo>
                  <a:lnTo>
                    <a:pt x="1930" y="441"/>
                  </a:lnTo>
                  <a:lnTo>
                    <a:pt x="1933" y="441"/>
                  </a:lnTo>
                  <a:lnTo>
                    <a:pt x="1935" y="441"/>
                  </a:lnTo>
                  <a:lnTo>
                    <a:pt x="1937" y="441"/>
                  </a:lnTo>
                  <a:lnTo>
                    <a:pt x="1940" y="441"/>
                  </a:lnTo>
                  <a:lnTo>
                    <a:pt x="1942" y="441"/>
                  </a:lnTo>
                  <a:lnTo>
                    <a:pt x="1945" y="441"/>
                  </a:lnTo>
                  <a:lnTo>
                    <a:pt x="1947" y="441"/>
                  </a:lnTo>
                  <a:lnTo>
                    <a:pt x="1949" y="441"/>
                  </a:lnTo>
                  <a:lnTo>
                    <a:pt x="1952" y="441"/>
                  </a:lnTo>
                  <a:lnTo>
                    <a:pt x="1954" y="441"/>
                  </a:lnTo>
                  <a:lnTo>
                    <a:pt x="1957" y="441"/>
                  </a:lnTo>
                  <a:lnTo>
                    <a:pt x="1959" y="441"/>
                  </a:lnTo>
                  <a:lnTo>
                    <a:pt x="1961" y="441"/>
                  </a:lnTo>
                  <a:lnTo>
                    <a:pt x="1964" y="441"/>
                  </a:lnTo>
                  <a:lnTo>
                    <a:pt x="1966" y="441"/>
                  </a:lnTo>
                  <a:lnTo>
                    <a:pt x="1969" y="441"/>
                  </a:lnTo>
                  <a:lnTo>
                    <a:pt x="1971" y="441"/>
                  </a:lnTo>
                  <a:lnTo>
                    <a:pt x="1974" y="441"/>
                  </a:lnTo>
                  <a:lnTo>
                    <a:pt x="1976" y="441"/>
                  </a:lnTo>
                  <a:lnTo>
                    <a:pt x="1978" y="441"/>
                  </a:lnTo>
                  <a:lnTo>
                    <a:pt x="1981" y="441"/>
                  </a:lnTo>
                  <a:lnTo>
                    <a:pt x="1983" y="441"/>
                  </a:lnTo>
                  <a:lnTo>
                    <a:pt x="1986" y="441"/>
                  </a:lnTo>
                  <a:lnTo>
                    <a:pt x="1988" y="441"/>
                  </a:lnTo>
                  <a:lnTo>
                    <a:pt x="1990" y="441"/>
                  </a:lnTo>
                  <a:lnTo>
                    <a:pt x="1993" y="441"/>
                  </a:lnTo>
                  <a:lnTo>
                    <a:pt x="1995" y="441"/>
                  </a:lnTo>
                  <a:lnTo>
                    <a:pt x="1998" y="441"/>
                  </a:lnTo>
                  <a:lnTo>
                    <a:pt x="2000" y="441"/>
                  </a:lnTo>
                  <a:lnTo>
                    <a:pt x="2003" y="441"/>
                  </a:lnTo>
                  <a:lnTo>
                    <a:pt x="2005" y="441"/>
                  </a:lnTo>
                  <a:lnTo>
                    <a:pt x="2007" y="441"/>
                  </a:lnTo>
                  <a:lnTo>
                    <a:pt x="2010" y="441"/>
                  </a:lnTo>
                  <a:lnTo>
                    <a:pt x="2012" y="441"/>
                  </a:lnTo>
                  <a:lnTo>
                    <a:pt x="2015" y="441"/>
                  </a:lnTo>
                  <a:lnTo>
                    <a:pt x="2017" y="441"/>
                  </a:lnTo>
                  <a:lnTo>
                    <a:pt x="2019" y="441"/>
                  </a:lnTo>
                </a:path>
              </a:pathLst>
            </a:custGeom>
            <a:noFill/>
            <a:ln w="1270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2" name="Freeform 9621"/>
            <p:cNvSpPr>
              <a:spLocks/>
            </p:cNvSpPr>
            <p:nvPr/>
          </p:nvSpPr>
          <p:spPr bwMode="auto">
            <a:xfrm>
              <a:off x="1309168" y="4570977"/>
              <a:ext cx="2808050" cy="379380"/>
            </a:xfrm>
            <a:custGeom>
              <a:avLst/>
              <a:gdLst>
                <a:gd name="T0" fmla="*/ 31 w 2019"/>
                <a:gd name="T1" fmla="*/ 425 h 425"/>
                <a:gd name="T2" fmla="*/ 65 w 2019"/>
                <a:gd name="T3" fmla="*/ 425 h 425"/>
                <a:gd name="T4" fmla="*/ 99 w 2019"/>
                <a:gd name="T5" fmla="*/ 425 h 425"/>
                <a:gd name="T6" fmla="*/ 133 w 2019"/>
                <a:gd name="T7" fmla="*/ 425 h 425"/>
                <a:gd name="T8" fmla="*/ 166 w 2019"/>
                <a:gd name="T9" fmla="*/ 425 h 425"/>
                <a:gd name="T10" fmla="*/ 200 w 2019"/>
                <a:gd name="T11" fmla="*/ 425 h 425"/>
                <a:gd name="T12" fmla="*/ 234 w 2019"/>
                <a:gd name="T13" fmla="*/ 425 h 425"/>
                <a:gd name="T14" fmla="*/ 268 w 2019"/>
                <a:gd name="T15" fmla="*/ 425 h 425"/>
                <a:gd name="T16" fmla="*/ 302 w 2019"/>
                <a:gd name="T17" fmla="*/ 425 h 425"/>
                <a:gd name="T18" fmla="*/ 335 w 2019"/>
                <a:gd name="T19" fmla="*/ 425 h 425"/>
                <a:gd name="T20" fmla="*/ 369 w 2019"/>
                <a:gd name="T21" fmla="*/ 425 h 425"/>
                <a:gd name="T22" fmla="*/ 403 w 2019"/>
                <a:gd name="T23" fmla="*/ 425 h 425"/>
                <a:gd name="T24" fmla="*/ 437 w 2019"/>
                <a:gd name="T25" fmla="*/ 425 h 425"/>
                <a:gd name="T26" fmla="*/ 470 w 2019"/>
                <a:gd name="T27" fmla="*/ 425 h 425"/>
                <a:gd name="T28" fmla="*/ 504 w 2019"/>
                <a:gd name="T29" fmla="*/ 425 h 425"/>
                <a:gd name="T30" fmla="*/ 538 w 2019"/>
                <a:gd name="T31" fmla="*/ 425 h 425"/>
                <a:gd name="T32" fmla="*/ 572 w 2019"/>
                <a:gd name="T33" fmla="*/ 425 h 425"/>
                <a:gd name="T34" fmla="*/ 606 w 2019"/>
                <a:gd name="T35" fmla="*/ 425 h 425"/>
                <a:gd name="T36" fmla="*/ 639 w 2019"/>
                <a:gd name="T37" fmla="*/ 425 h 425"/>
                <a:gd name="T38" fmla="*/ 673 w 2019"/>
                <a:gd name="T39" fmla="*/ 425 h 425"/>
                <a:gd name="T40" fmla="*/ 707 w 2019"/>
                <a:gd name="T41" fmla="*/ 425 h 425"/>
                <a:gd name="T42" fmla="*/ 741 w 2019"/>
                <a:gd name="T43" fmla="*/ 425 h 425"/>
                <a:gd name="T44" fmla="*/ 774 w 2019"/>
                <a:gd name="T45" fmla="*/ 425 h 425"/>
                <a:gd name="T46" fmla="*/ 808 w 2019"/>
                <a:gd name="T47" fmla="*/ 425 h 425"/>
                <a:gd name="T48" fmla="*/ 842 w 2019"/>
                <a:gd name="T49" fmla="*/ 425 h 425"/>
                <a:gd name="T50" fmla="*/ 876 w 2019"/>
                <a:gd name="T51" fmla="*/ 425 h 425"/>
                <a:gd name="T52" fmla="*/ 910 w 2019"/>
                <a:gd name="T53" fmla="*/ 425 h 425"/>
                <a:gd name="T54" fmla="*/ 943 w 2019"/>
                <a:gd name="T55" fmla="*/ 425 h 425"/>
                <a:gd name="T56" fmla="*/ 977 w 2019"/>
                <a:gd name="T57" fmla="*/ 406 h 425"/>
                <a:gd name="T58" fmla="*/ 1011 w 2019"/>
                <a:gd name="T59" fmla="*/ 259 h 425"/>
                <a:gd name="T60" fmla="*/ 1045 w 2019"/>
                <a:gd name="T61" fmla="*/ 8 h 425"/>
                <a:gd name="T62" fmla="*/ 1078 w 2019"/>
                <a:gd name="T63" fmla="*/ 182 h 425"/>
                <a:gd name="T64" fmla="*/ 1112 w 2019"/>
                <a:gd name="T65" fmla="*/ 375 h 425"/>
                <a:gd name="T66" fmla="*/ 1146 w 2019"/>
                <a:gd name="T67" fmla="*/ 425 h 425"/>
                <a:gd name="T68" fmla="*/ 1180 w 2019"/>
                <a:gd name="T69" fmla="*/ 425 h 425"/>
                <a:gd name="T70" fmla="*/ 1214 w 2019"/>
                <a:gd name="T71" fmla="*/ 425 h 425"/>
                <a:gd name="T72" fmla="*/ 1247 w 2019"/>
                <a:gd name="T73" fmla="*/ 425 h 425"/>
                <a:gd name="T74" fmla="*/ 1281 w 2019"/>
                <a:gd name="T75" fmla="*/ 425 h 425"/>
                <a:gd name="T76" fmla="*/ 1315 w 2019"/>
                <a:gd name="T77" fmla="*/ 425 h 425"/>
                <a:gd name="T78" fmla="*/ 1349 w 2019"/>
                <a:gd name="T79" fmla="*/ 425 h 425"/>
                <a:gd name="T80" fmla="*/ 1382 w 2019"/>
                <a:gd name="T81" fmla="*/ 425 h 425"/>
                <a:gd name="T82" fmla="*/ 1416 w 2019"/>
                <a:gd name="T83" fmla="*/ 425 h 425"/>
                <a:gd name="T84" fmla="*/ 1450 w 2019"/>
                <a:gd name="T85" fmla="*/ 425 h 425"/>
                <a:gd name="T86" fmla="*/ 1484 w 2019"/>
                <a:gd name="T87" fmla="*/ 425 h 425"/>
                <a:gd name="T88" fmla="*/ 1518 w 2019"/>
                <a:gd name="T89" fmla="*/ 425 h 425"/>
                <a:gd name="T90" fmla="*/ 1551 w 2019"/>
                <a:gd name="T91" fmla="*/ 425 h 425"/>
                <a:gd name="T92" fmla="*/ 1585 w 2019"/>
                <a:gd name="T93" fmla="*/ 425 h 425"/>
                <a:gd name="T94" fmla="*/ 1619 w 2019"/>
                <a:gd name="T95" fmla="*/ 425 h 425"/>
                <a:gd name="T96" fmla="*/ 1653 w 2019"/>
                <a:gd name="T97" fmla="*/ 425 h 425"/>
                <a:gd name="T98" fmla="*/ 1686 w 2019"/>
                <a:gd name="T99" fmla="*/ 425 h 425"/>
                <a:gd name="T100" fmla="*/ 1720 w 2019"/>
                <a:gd name="T101" fmla="*/ 425 h 425"/>
                <a:gd name="T102" fmla="*/ 1754 w 2019"/>
                <a:gd name="T103" fmla="*/ 425 h 425"/>
                <a:gd name="T104" fmla="*/ 1788 w 2019"/>
                <a:gd name="T105" fmla="*/ 425 h 425"/>
                <a:gd name="T106" fmla="*/ 1822 w 2019"/>
                <a:gd name="T107" fmla="*/ 425 h 425"/>
                <a:gd name="T108" fmla="*/ 1855 w 2019"/>
                <a:gd name="T109" fmla="*/ 425 h 425"/>
                <a:gd name="T110" fmla="*/ 1889 w 2019"/>
                <a:gd name="T111" fmla="*/ 425 h 425"/>
                <a:gd name="T112" fmla="*/ 1923 w 2019"/>
                <a:gd name="T113" fmla="*/ 425 h 425"/>
                <a:gd name="T114" fmla="*/ 1957 w 2019"/>
                <a:gd name="T115" fmla="*/ 425 h 425"/>
                <a:gd name="T116" fmla="*/ 1990 w 2019"/>
                <a:gd name="T117" fmla="*/ 42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425">
                  <a:moveTo>
                    <a:pt x="0" y="425"/>
                  </a:moveTo>
                  <a:lnTo>
                    <a:pt x="2" y="425"/>
                  </a:lnTo>
                  <a:lnTo>
                    <a:pt x="5" y="425"/>
                  </a:lnTo>
                  <a:lnTo>
                    <a:pt x="7" y="425"/>
                  </a:lnTo>
                  <a:lnTo>
                    <a:pt x="10" y="425"/>
                  </a:lnTo>
                  <a:lnTo>
                    <a:pt x="12" y="425"/>
                  </a:lnTo>
                  <a:lnTo>
                    <a:pt x="14" y="425"/>
                  </a:lnTo>
                  <a:lnTo>
                    <a:pt x="17" y="425"/>
                  </a:lnTo>
                  <a:lnTo>
                    <a:pt x="19" y="425"/>
                  </a:lnTo>
                  <a:lnTo>
                    <a:pt x="22" y="425"/>
                  </a:lnTo>
                  <a:lnTo>
                    <a:pt x="24" y="425"/>
                  </a:lnTo>
                  <a:lnTo>
                    <a:pt x="26" y="425"/>
                  </a:lnTo>
                  <a:lnTo>
                    <a:pt x="29" y="425"/>
                  </a:lnTo>
                  <a:lnTo>
                    <a:pt x="31" y="425"/>
                  </a:lnTo>
                  <a:lnTo>
                    <a:pt x="34" y="425"/>
                  </a:lnTo>
                  <a:lnTo>
                    <a:pt x="36" y="425"/>
                  </a:lnTo>
                  <a:lnTo>
                    <a:pt x="39" y="425"/>
                  </a:lnTo>
                  <a:lnTo>
                    <a:pt x="41" y="425"/>
                  </a:lnTo>
                  <a:lnTo>
                    <a:pt x="43" y="425"/>
                  </a:lnTo>
                  <a:lnTo>
                    <a:pt x="46" y="425"/>
                  </a:lnTo>
                  <a:lnTo>
                    <a:pt x="48" y="425"/>
                  </a:lnTo>
                  <a:lnTo>
                    <a:pt x="51" y="425"/>
                  </a:lnTo>
                  <a:lnTo>
                    <a:pt x="53" y="425"/>
                  </a:lnTo>
                  <a:lnTo>
                    <a:pt x="55" y="425"/>
                  </a:lnTo>
                  <a:lnTo>
                    <a:pt x="58" y="425"/>
                  </a:lnTo>
                  <a:lnTo>
                    <a:pt x="60" y="425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70" y="425"/>
                  </a:lnTo>
                  <a:lnTo>
                    <a:pt x="72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80" y="425"/>
                  </a:lnTo>
                  <a:lnTo>
                    <a:pt x="82" y="425"/>
                  </a:lnTo>
                  <a:lnTo>
                    <a:pt x="84" y="425"/>
                  </a:lnTo>
                  <a:lnTo>
                    <a:pt x="87" y="425"/>
                  </a:lnTo>
                  <a:lnTo>
                    <a:pt x="89" y="425"/>
                  </a:lnTo>
                  <a:lnTo>
                    <a:pt x="92" y="425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9" y="425"/>
                  </a:lnTo>
                  <a:lnTo>
                    <a:pt x="101" y="425"/>
                  </a:lnTo>
                  <a:lnTo>
                    <a:pt x="104" y="425"/>
                  </a:lnTo>
                  <a:lnTo>
                    <a:pt x="106" y="425"/>
                  </a:lnTo>
                  <a:lnTo>
                    <a:pt x="108" y="425"/>
                  </a:lnTo>
                  <a:lnTo>
                    <a:pt x="111" y="425"/>
                  </a:lnTo>
                  <a:lnTo>
                    <a:pt x="113" y="425"/>
                  </a:lnTo>
                  <a:lnTo>
                    <a:pt x="116" y="425"/>
                  </a:lnTo>
                  <a:lnTo>
                    <a:pt x="118" y="425"/>
                  </a:lnTo>
                  <a:lnTo>
                    <a:pt x="121" y="425"/>
                  </a:lnTo>
                  <a:lnTo>
                    <a:pt x="123" y="425"/>
                  </a:lnTo>
                  <a:lnTo>
                    <a:pt x="125" y="425"/>
                  </a:lnTo>
                  <a:lnTo>
                    <a:pt x="128" y="425"/>
                  </a:lnTo>
                  <a:lnTo>
                    <a:pt x="130" y="425"/>
                  </a:lnTo>
                  <a:lnTo>
                    <a:pt x="133" y="425"/>
                  </a:lnTo>
                  <a:lnTo>
                    <a:pt x="135" y="425"/>
                  </a:lnTo>
                  <a:lnTo>
                    <a:pt x="137" y="425"/>
                  </a:lnTo>
                  <a:lnTo>
                    <a:pt x="140" y="425"/>
                  </a:lnTo>
                  <a:lnTo>
                    <a:pt x="142" y="425"/>
                  </a:lnTo>
                  <a:lnTo>
                    <a:pt x="145" y="425"/>
                  </a:lnTo>
                  <a:lnTo>
                    <a:pt x="147" y="425"/>
                  </a:lnTo>
                  <a:lnTo>
                    <a:pt x="150" y="425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7" y="425"/>
                  </a:lnTo>
                  <a:lnTo>
                    <a:pt x="159" y="425"/>
                  </a:lnTo>
                  <a:lnTo>
                    <a:pt x="162" y="425"/>
                  </a:lnTo>
                  <a:lnTo>
                    <a:pt x="164" y="425"/>
                  </a:lnTo>
                  <a:lnTo>
                    <a:pt x="166" y="425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5"/>
                  </a:lnTo>
                  <a:lnTo>
                    <a:pt x="176" y="425"/>
                  </a:lnTo>
                  <a:lnTo>
                    <a:pt x="178" y="425"/>
                  </a:lnTo>
                  <a:lnTo>
                    <a:pt x="181" y="425"/>
                  </a:lnTo>
                  <a:lnTo>
                    <a:pt x="183" y="425"/>
                  </a:lnTo>
                  <a:lnTo>
                    <a:pt x="186" y="425"/>
                  </a:lnTo>
                  <a:lnTo>
                    <a:pt x="188" y="425"/>
                  </a:lnTo>
                  <a:lnTo>
                    <a:pt x="191" y="425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5"/>
                  </a:lnTo>
                  <a:lnTo>
                    <a:pt x="200" y="425"/>
                  </a:lnTo>
                  <a:lnTo>
                    <a:pt x="203" y="425"/>
                  </a:lnTo>
                  <a:lnTo>
                    <a:pt x="205" y="425"/>
                  </a:lnTo>
                  <a:lnTo>
                    <a:pt x="207" y="425"/>
                  </a:lnTo>
                  <a:lnTo>
                    <a:pt x="210" y="425"/>
                  </a:lnTo>
                  <a:lnTo>
                    <a:pt x="212" y="425"/>
                  </a:lnTo>
                  <a:lnTo>
                    <a:pt x="215" y="425"/>
                  </a:lnTo>
                  <a:lnTo>
                    <a:pt x="217" y="425"/>
                  </a:lnTo>
                  <a:lnTo>
                    <a:pt x="219" y="425"/>
                  </a:lnTo>
                  <a:lnTo>
                    <a:pt x="222" y="425"/>
                  </a:lnTo>
                  <a:lnTo>
                    <a:pt x="224" y="425"/>
                  </a:lnTo>
                  <a:lnTo>
                    <a:pt x="227" y="425"/>
                  </a:lnTo>
                  <a:lnTo>
                    <a:pt x="229" y="425"/>
                  </a:lnTo>
                  <a:lnTo>
                    <a:pt x="232" y="425"/>
                  </a:lnTo>
                  <a:lnTo>
                    <a:pt x="234" y="425"/>
                  </a:lnTo>
                  <a:lnTo>
                    <a:pt x="236" y="425"/>
                  </a:lnTo>
                  <a:lnTo>
                    <a:pt x="239" y="425"/>
                  </a:lnTo>
                  <a:lnTo>
                    <a:pt x="241" y="425"/>
                  </a:lnTo>
                  <a:lnTo>
                    <a:pt x="244" y="425"/>
                  </a:lnTo>
                  <a:lnTo>
                    <a:pt x="246" y="425"/>
                  </a:lnTo>
                  <a:lnTo>
                    <a:pt x="248" y="425"/>
                  </a:lnTo>
                  <a:lnTo>
                    <a:pt x="251" y="425"/>
                  </a:lnTo>
                  <a:lnTo>
                    <a:pt x="253" y="425"/>
                  </a:lnTo>
                  <a:lnTo>
                    <a:pt x="256" y="425"/>
                  </a:lnTo>
                  <a:lnTo>
                    <a:pt x="258" y="425"/>
                  </a:lnTo>
                  <a:lnTo>
                    <a:pt x="260" y="425"/>
                  </a:lnTo>
                  <a:lnTo>
                    <a:pt x="263" y="425"/>
                  </a:lnTo>
                  <a:lnTo>
                    <a:pt x="265" y="425"/>
                  </a:lnTo>
                  <a:lnTo>
                    <a:pt x="268" y="425"/>
                  </a:lnTo>
                  <a:lnTo>
                    <a:pt x="270" y="425"/>
                  </a:lnTo>
                  <a:lnTo>
                    <a:pt x="273" y="425"/>
                  </a:lnTo>
                  <a:lnTo>
                    <a:pt x="275" y="425"/>
                  </a:lnTo>
                  <a:lnTo>
                    <a:pt x="277" y="425"/>
                  </a:lnTo>
                  <a:lnTo>
                    <a:pt x="280" y="425"/>
                  </a:lnTo>
                  <a:lnTo>
                    <a:pt x="282" y="425"/>
                  </a:lnTo>
                  <a:lnTo>
                    <a:pt x="285" y="425"/>
                  </a:lnTo>
                  <a:lnTo>
                    <a:pt x="287" y="425"/>
                  </a:lnTo>
                  <a:lnTo>
                    <a:pt x="289" y="425"/>
                  </a:lnTo>
                  <a:lnTo>
                    <a:pt x="292" y="425"/>
                  </a:lnTo>
                  <a:lnTo>
                    <a:pt x="294" y="425"/>
                  </a:lnTo>
                  <a:lnTo>
                    <a:pt x="297" y="425"/>
                  </a:lnTo>
                  <a:lnTo>
                    <a:pt x="299" y="425"/>
                  </a:lnTo>
                  <a:lnTo>
                    <a:pt x="302" y="425"/>
                  </a:lnTo>
                  <a:lnTo>
                    <a:pt x="304" y="425"/>
                  </a:lnTo>
                  <a:lnTo>
                    <a:pt x="306" y="425"/>
                  </a:lnTo>
                  <a:lnTo>
                    <a:pt x="309" y="425"/>
                  </a:lnTo>
                  <a:lnTo>
                    <a:pt x="311" y="425"/>
                  </a:lnTo>
                  <a:lnTo>
                    <a:pt x="314" y="425"/>
                  </a:lnTo>
                  <a:lnTo>
                    <a:pt x="316" y="425"/>
                  </a:lnTo>
                  <a:lnTo>
                    <a:pt x="318" y="425"/>
                  </a:lnTo>
                  <a:lnTo>
                    <a:pt x="321" y="425"/>
                  </a:lnTo>
                  <a:lnTo>
                    <a:pt x="323" y="425"/>
                  </a:lnTo>
                  <a:lnTo>
                    <a:pt x="326" y="425"/>
                  </a:lnTo>
                  <a:lnTo>
                    <a:pt x="328" y="425"/>
                  </a:lnTo>
                  <a:lnTo>
                    <a:pt x="330" y="425"/>
                  </a:lnTo>
                  <a:lnTo>
                    <a:pt x="333" y="425"/>
                  </a:lnTo>
                  <a:lnTo>
                    <a:pt x="335" y="425"/>
                  </a:lnTo>
                  <a:lnTo>
                    <a:pt x="338" y="425"/>
                  </a:lnTo>
                  <a:lnTo>
                    <a:pt x="340" y="425"/>
                  </a:lnTo>
                  <a:lnTo>
                    <a:pt x="343" y="425"/>
                  </a:lnTo>
                  <a:lnTo>
                    <a:pt x="345" y="425"/>
                  </a:lnTo>
                  <a:lnTo>
                    <a:pt x="347" y="425"/>
                  </a:lnTo>
                  <a:lnTo>
                    <a:pt x="350" y="425"/>
                  </a:lnTo>
                  <a:lnTo>
                    <a:pt x="352" y="425"/>
                  </a:lnTo>
                  <a:lnTo>
                    <a:pt x="355" y="425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62" y="425"/>
                  </a:lnTo>
                  <a:lnTo>
                    <a:pt x="364" y="425"/>
                  </a:lnTo>
                  <a:lnTo>
                    <a:pt x="367" y="425"/>
                  </a:lnTo>
                  <a:lnTo>
                    <a:pt x="369" y="425"/>
                  </a:lnTo>
                  <a:lnTo>
                    <a:pt x="371" y="425"/>
                  </a:lnTo>
                  <a:lnTo>
                    <a:pt x="374" y="425"/>
                  </a:lnTo>
                  <a:lnTo>
                    <a:pt x="376" y="425"/>
                  </a:lnTo>
                  <a:lnTo>
                    <a:pt x="379" y="425"/>
                  </a:lnTo>
                  <a:lnTo>
                    <a:pt x="381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91" y="425"/>
                  </a:lnTo>
                  <a:lnTo>
                    <a:pt x="393" y="425"/>
                  </a:lnTo>
                  <a:lnTo>
                    <a:pt x="396" y="425"/>
                  </a:lnTo>
                  <a:lnTo>
                    <a:pt x="398" y="425"/>
                  </a:lnTo>
                  <a:lnTo>
                    <a:pt x="400" y="425"/>
                  </a:lnTo>
                  <a:lnTo>
                    <a:pt x="403" y="425"/>
                  </a:lnTo>
                  <a:lnTo>
                    <a:pt x="405" y="425"/>
                  </a:lnTo>
                  <a:lnTo>
                    <a:pt x="408" y="425"/>
                  </a:lnTo>
                  <a:lnTo>
                    <a:pt x="410" y="425"/>
                  </a:lnTo>
                  <a:lnTo>
                    <a:pt x="412" y="425"/>
                  </a:lnTo>
                  <a:lnTo>
                    <a:pt x="415" y="425"/>
                  </a:lnTo>
                  <a:lnTo>
                    <a:pt x="417" y="425"/>
                  </a:lnTo>
                  <a:lnTo>
                    <a:pt x="420" y="425"/>
                  </a:lnTo>
                  <a:lnTo>
                    <a:pt x="422" y="425"/>
                  </a:lnTo>
                  <a:lnTo>
                    <a:pt x="425" y="425"/>
                  </a:lnTo>
                  <a:lnTo>
                    <a:pt x="427" y="425"/>
                  </a:lnTo>
                  <a:lnTo>
                    <a:pt x="429" y="425"/>
                  </a:lnTo>
                  <a:lnTo>
                    <a:pt x="432" y="425"/>
                  </a:lnTo>
                  <a:lnTo>
                    <a:pt x="434" y="425"/>
                  </a:lnTo>
                  <a:lnTo>
                    <a:pt x="437" y="425"/>
                  </a:lnTo>
                  <a:lnTo>
                    <a:pt x="439" y="425"/>
                  </a:lnTo>
                  <a:lnTo>
                    <a:pt x="441" y="425"/>
                  </a:lnTo>
                  <a:lnTo>
                    <a:pt x="444" y="425"/>
                  </a:lnTo>
                  <a:lnTo>
                    <a:pt x="446" y="425"/>
                  </a:lnTo>
                  <a:lnTo>
                    <a:pt x="449" y="425"/>
                  </a:lnTo>
                  <a:lnTo>
                    <a:pt x="451" y="425"/>
                  </a:lnTo>
                  <a:lnTo>
                    <a:pt x="454" y="425"/>
                  </a:lnTo>
                  <a:lnTo>
                    <a:pt x="456" y="425"/>
                  </a:lnTo>
                  <a:lnTo>
                    <a:pt x="458" y="425"/>
                  </a:lnTo>
                  <a:lnTo>
                    <a:pt x="461" y="425"/>
                  </a:lnTo>
                  <a:lnTo>
                    <a:pt x="463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70" y="425"/>
                  </a:lnTo>
                  <a:lnTo>
                    <a:pt x="473" y="425"/>
                  </a:lnTo>
                  <a:lnTo>
                    <a:pt x="475" y="425"/>
                  </a:lnTo>
                  <a:lnTo>
                    <a:pt x="478" y="425"/>
                  </a:lnTo>
                  <a:lnTo>
                    <a:pt x="480" y="425"/>
                  </a:lnTo>
                  <a:lnTo>
                    <a:pt x="482" y="425"/>
                  </a:lnTo>
                  <a:lnTo>
                    <a:pt x="485" y="425"/>
                  </a:lnTo>
                  <a:lnTo>
                    <a:pt x="487" y="425"/>
                  </a:lnTo>
                  <a:lnTo>
                    <a:pt x="490" y="425"/>
                  </a:lnTo>
                  <a:lnTo>
                    <a:pt x="492" y="425"/>
                  </a:lnTo>
                  <a:lnTo>
                    <a:pt x="495" y="425"/>
                  </a:lnTo>
                  <a:lnTo>
                    <a:pt x="497" y="425"/>
                  </a:lnTo>
                  <a:lnTo>
                    <a:pt x="499" y="425"/>
                  </a:lnTo>
                  <a:lnTo>
                    <a:pt x="502" y="425"/>
                  </a:lnTo>
                  <a:lnTo>
                    <a:pt x="504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4" y="425"/>
                  </a:lnTo>
                  <a:lnTo>
                    <a:pt x="516" y="425"/>
                  </a:lnTo>
                  <a:lnTo>
                    <a:pt x="519" y="425"/>
                  </a:lnTo>
                  <a:lnTo>
                    <a:pt x="521" y="425"/>
                  </a:lnTo>
                  <a:lnTo>
                    <a:pt x="523" y="425"/>
                  </a:lnTo>
                  <a:lnTo>
                    <a:pt x="526" y="425"/>
                  </a:lnTo>
                  <a:lnTo>
                    <a:pt x="528" y="425"/>
                  </a:lnTo>
                  <a:lnTo>
                    <a:pt x="531" y="425"/>
                  </a:lnTo>
                  <a:lnTo>
                    <a:pt x="533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3" y="425"/>
                  </a:lnTo>
                  <a:lnTo>
                    <a:pt x="545" y="425"/>
                  </a:lnTo>
                  <a:lnTo>
                    <a:pt x="548" y="425"/>
                  </a:lnTo>
                  <a:lnTo>
                    <a:pt x="550" y="425"/>
                  </a:lnTo>
                  <a:lnTo>
                    <a:pt x="552" y="425"/>
                  </a:lnTo>
                  <a:lnTo>
                    <a:pt x="555" y="425"/>
                  </a:lnTo>
                  <a:lnTo>
                    <a:pt x="557" y="425"/>
                  </a:lnTo>
                  <a:lnTo>
                    <a:pt x="560" y="425"/>
                  </a:lnTo>
                  <a:lnTo>
                    <a:pt x="562" y="425"/>
                  </a:lnTo>
                  <a:lnTo>
                    <a:pt x="564" y="425"/>
                  </a:lnTo>
                  <a:lnTo>
                    <a:pt x="567" y="425"/>
                  </a:lnTo>
                  <a:lnTo>
                    <a:pt x="569" y="425"/>
                  </a:lnTo>
                  <a:lnTo>
                    <a:pt x="572" y="425"/>
                  </a:lnTo>
                  <a:lnTo>
                    <a:pt x="574" y="425"/>
                  </a:lnTo>
                  <a:lnTo>
                    <a:pt x="577" y="425"/>
                  </a:lnTo>
                  <a:lnTo>
                    <a:pt x="579" y="425"/>
                  </a:lnTo>
                  <a:lnTo>
                    <a:pt x="581" y="425"/>
                  </a:lnTo>
                  <a:lnTo>
                    <a:pt x="584" y="425"/>
                  </a:lnTo>
                  <a:lnTo>
                    <a:pt x="586" y="425"/>
                  </a:lnTo>
                  <a:lnTo>
                    <a:pt x="589" y="425"/>
                  </a:lnTo>
                  <a:lnTo>
                    <a:pt x="591" y="425"/>
                  </a:lnTo>
                  <a:lnTo>
                    <a:pt x="593" y="425"/>
                  </a:lnTo>
                  <a:lnTo>
                    <a:pt x="596" y="425"/>
                  </a:lnTo>
                  <a:lnTo>
                    <a:pt x="598" y="425"/>
                  </a:lnTo>
                  <a:lnTo>
                    <a:pt x="601" y="425"/>
                  </a:lnTo>
                  <a:lnTo>
                    <a:pt x="603" y="425"/>
                  </a:lnTo>
                  <a:lnTo>
                    <a:pt x="606" y="425"/>
                  </a:lnTo>
                  <a:lnTo>
                    <a:pt x="608" y="425"/>
                  </a:lnTo>
                  <a:lnTo>
                    <a:pt x="610" y="425"/>
                  </a:lnTo>
                  <a:lnTo>
                    <a:pt x="613" y="425"/>
                  </a:lnTo>
                  <a:lnTo>
                    <a:pt x="615" y="425"/>
                  </a:lnTo>
                  <a:lnTo>
                    <a:pt x="618" y="425"/>
                  </a:lnTo>
                  <a:lnTo>
                    <a:pt x="620" y="425"/>
                  </a:lnTo>
                  <a:lnTo>
                    <a:pt x="622" y="425"/>
                  </a:lnTo>
                  <a:lnTo>
                    <a:pt x="625" y="425"/>
                  </a:lnTo>
                  <a:lnTo>
                    <a:pt x="627" y="425"/>
                  </a:lnTo>
                  <a:lnTo>
                    <a:pt x="630" y="425"/>
                  </a:lnTo>
                  <a:lnTo>
                    <a:pt x="632" y="425"/>
                  </a:lnTo>
                  <a:lnTo>
                    <a:pt x="634" y="425"/>
                  </a:lnTo>
                  <a:lnTo>
                    <a:pt x="637" y="425"/>
                  </a:lnTo>
                  <a:lnTo>
                    <a:pt x="639" y="425"/>
                  </a:lnTo>
                  <a:lnTo>
                    <a:pt x="642" y="425"/>
                  </a:lnTo>
                  <a:lnTo>
                    <a:pt x="644" y="425"/>
                  </a:lnTo>
                  <a:lnTo>
                    <a:pt x="647" y="425"/>
                  </a:lnTo>
                  <a:lnTo>
                    <a:pt x="649" y="425"/>
                  </a:lnTo>
                  <a:lnTo>
                    <a:pt x="651" y="425"/>
                  </a:lnTo>
                  <a:lnTo>
                    <a:pt x="654" y="425"/>
                  </a:lnTo>
                  <a:lnTo>
                    <a:pt x="656" y="425"/>
                  </a:lnTo>
                  <a:lnTo>
                    <a:pt x="659" y="425"/>
                  </a:lnTo>
                  <a:lnTo>
                    <a:pt x="661" y="425"/>
                  </a:lnTo>
                  <a:lnTo>
                    <a:pt x="663" y="425"/>
                  </a:lnTo>
                  <a:lnTo>
                    <a:pt x="666" y="425"/>
                  </a:lnTo>
                  <a:lnTo>
                    <a:pt x="668" y="425"/>
                  </a:lnTo>
                  <a:lnTo>
                    <a:pt x="671" y="425"/>
                  </a:lnTo>
                  <a:lnTo>
                    <a:pt x="673" y="425"/>
                  </a:lnTo>
                  <a:lnTo>
                    <a:pt x="675" y="425"/>
                  </a:lnTo>
                  <a:lnTo>
                    <a:pt x="678" y="425"/>
                  </a:lnTo>
                  <a:lnTo>
                    <a:pt x="680" y="425"/>
                  </a:lnTo>
                  <a:lnTo>
                    <a:pt x="683" y="425"/>
                  </a:lnTo>
                  <a:lnTo>
                    <a:pt x="685" y="425"/>
                  </a:lnTo>
                  <a:lnTo>
                    <a:pt x="688" y="425"/>
                  </a:lnTo>
                  <a:lnTo>
                    <a:pt x="690" y="425"/>
                  </a:lnTo>
                  <a:lnTo>
                    <a:pt x="692" y="425"/>
                  </a:lnTo>
                  <a:lnTo>
                    <a:pt x="695" y="425"/>
                  </a:lnTo>
                  <a:lnTo>
                    <a:pt x="697" y="425"/>
                  </a:lnTo>
                  <a:lnTo>
                    <a:pt x="700" y="425"/>
                  </a:lnTo>
                  <a:lnTo>
                    <a:pt x="702" y="425"/>
                  </a:lnTo>
                  <a:lnTo>
                    <a:pt x="704" y="425"/>
                  </a:lnTo>
                  <a:lnTo>
                    <a:pt x="707" y="425"/>
                  </a:lnTo>
                  <a:lnTo>
                    <a:pt x="709" y="425"/>
                  </a:lnTo>
                  <a:lnTo>
                    <a:pt x="712" y="425"/>
                  </a:lnTo>
                  <a:lnTo>
                    <a:pt x="714" y="425"/>
                  </a:lnTo>
                  <a:lnTo>
                    <a:pt x="717" y="425"/>
                  </a:lnTo>
                  <a:lnTo>
                    <a:pt x="719" y="425"/>
                  </a:lnTo>
                  <a:lnTo>
                    <a:pt x="721" y="425"/>
                  </a:lnTo>
                  <a:lnTo>
                    <a:pt x="724" y="425"/>
                  </a:lnTo>
                  <a:lnTo>
                    <a:pt x="726" y="425"/>
                  </a:lnTo>
                  <a:lnTo>
                    <a:pt x="729" y="425"/>
                  </a:lnTo>
                  <a:lnTo>
                    <a:pt x="731" y="425"/>
                  </a:lnTo>
                  <a:lnTo>
                    <a:pt x="733" y="425"/>
                  </a:lnTo>
                  <a:lnTo>
                    <a:pt x="736" y="425"/>
                  </a:lnTo>
                  <a:lnTo>
                    <a:pt x="738" y="425"/>
                  </a:lnTo>
                  <a:lnTo>
                    <a:pt x="741" y="425"/>
                  </a:lnTo>
                  <a:lnTo>
                    <a:pt x="743" y="425"/>
                  </a:lnTo>
                  <a:lnTo>
                    <a:pt x="745" y="425"/>
                  </a:lnTo>
                  <a:lnTo>
                    <a:pt x="748" y="425"/>
                  </a:lnTo>
                  <a:lnTo>
                    <a:pt x="750" y="425"/>
                  </a:lnTo>
                  <a:lnTo>
                    <a:pt x="753" y="425"/>
                  </a:lnTo>
                  <a:lnTo>
                    <a:pt x="755" y="425"/>
                  </a:lnTo>
                  <a:lnTo>
                    <a:pt x="758" y="425"/>
                  </a:lnTo>
                  <a:lnTo>
                    <a:pt x="760" y="425"/>
                  </a:lnTo>
                  <a:lnTo>
                    <a:pt x="762" y="425"/>
                  </a:lnTo>
                  <a:lnTo>
                    <a:pt x="765" y="425"/>
                  </a:lnTo>
                  <a:lnTo>
                    <a:pt x="767" y="425"/>
                  </a:lnTo>
                  <a:lnTo>
                    <a:pt x="770" y="425"/>
                  </a:lnTo>
                  <a:lnTo>
                    <a:pt x="772" y="425"/>
                  </a:lnTo>
                  <a:lnTo>
                    <a:pt x="774" y="425"/>
                  </a:lnTo>
                  <a:lnTo>
                    <a:pt x="777" y="425"/>
                  </a:lnTo>
                  <a:lnTo>
                    <a:pt x="779" y="425"/>
                  </a:lnTo>
                  <a:lnTo>
                    <a:pt x="782" y="425"/>
                  </a:lnTo>
                  <a:lnTo>
                    <a:pt x="784" y="425"/>
                  </a:lnTo>
                  <a:lnTo>
                    <a:pt x="786" y="425"/>
                  </a:lnTo>
                  <a:lnTo>
                    <a:pt x="789" y="425"/>
                  </a:lnTo>
                  <a:lnTo>
                    <a:pt x="791" y="425"/>
                  </a:lnTo>
                  <a:lnTo>
                    <a:pt x="794" y="425"/>
                  </a:lnTo>
                  <a:lnTo>
                    <a:pt x="796" y="425"/>
                  </a:lnTo>
                  <a:lnTo>
                    <a:pt x="799" y="425"/>
                  </a:lnTo>
                  <a:lnTo>
                    <a:pt x="801" y="425"/>
                  </a:lnTo>
                  <a:lnTo>
                    <a:pt x="803" y="425"/>
                  </a:lnTo>
                  <a:lnTo>
                    <a:pt x="806" y="425"/>
                  </a:lnTo>
                  <a:lnTo>
                    <a:pt x="808" y="425"/>
                  </a:lnTo>
                  <a:lnTo>
                    <a:pt x="811" y="425"/>
                  </a:lnTo>
                  <a:lnTo>
                    <a:pt x="813" y="425"/>
                  </a:lnTo>
                  <a:lnTo>
                    <a:pt x="815" y="425"/>
                  </a:lnTo>
                  <a:lnTo>
                    <a:pt x="818" y="425"/>
                  </a:lnTo>
                  <a:lnTo>
                    <a:pt x="820" y="425"/>
                  </a:lnTo>
                  <a:lnTo>
                    <a:pt x="823" y="425"/>
                  </a:lnTo>
                  <a:lnTo>
                    <a:pt x="825" y="425"/>
                  </a:lnTo>
                  <a:lnTo>
                    <a:pt x="827" y="425"/>
                  </a:lnTo>
                  <a:lnTo>
                    <a:pt x="830" y="425"/>
                  </a:lnTo>
                  <a:lnTo>
                    <a:pt x="832" y="425"/>
                  </a:lnTo>
                  <a:lnTo>
                    <a:pt x="835" y="425"/>
                  </a:lnTo>
                  <a:lnTo>
                    <a:pt x="837" y="425"/>
                  </a:lnTo>
                  <a:lnTo>
                    <a:pt x="840" y="425"/>
                  </a:lnTo>
                  <a:lnTo>
                    <a:pt x="842" y="425"/>
                  </a:lnTo>
                  <a:lnTo>
                    <a:pt x="844" y="425"/>
                  </a:lnTo>
                  <a:lnTo>
                    <a:pt x="847" y="425"/>
                  </a:lnTo>
                  <a:lnTo>
                    <a:pt x="849" y="425"/>
                  </a:lnTo>
                  <a:lnTo>
                    <a:pt x="852" y="425"/>
                  </a:lnTo>
                  <a:lnTo>
                    <a:pt x="854" y="425"/>
                  </a:lnTo>
                  <a:lnTo>
                    <a:pt x="856" y="425"/>
                  </a:lnTo>
                  <a:lnTo>
                    <a:pt x="859" y="425"/>
                  </a:lnTo>
                  <a:lnTo>
                    <a:pt x="861" y="425"/>
                  </a:lnTo>
                  <a:lnTo>
                    <a:pt x="864" y="425"/>
                  </a:lnTo>
                  <a:lnTo>
                    <a:pt x="866" y="425"/>
                  </a:lnTo>
                  <a:lnTo>
                    <a:pt x="869" y="425"/>
                  </a:lnTo>
                  <a:lnTo>
                    <a:pt x="871" y="425"/>
                  </a:lnTo>
                  <a:lnTo>
                    <a:pt x="873" y="425"/>
                  </a:lnTo>
                  <a:lnTo>
                    <a:pt x="876" y="425"/>
                  </a:lnTo>
                  <a:lnTo>
                    <a:pt x="878" y="425"/>
                  </a:lnTo>
                  <a:lnTo>
                    <a:pt x="881" y="425"/>
                  </a:lnTo>
                  <a:lnTo>
                    <a:pt x="883" y="425"/>
                  </a:lnTo>
                  <a:lnTo>
                    <a:pt x="885" y="425"/>
                  </a:lnTo>
                  <a:lnTo>
                    <a:pt x="888" y="425"/>
                  </a:lnTo>
                  <a:lnTo>
                    <a:pt x="890" y="425"/>
                  </a:lnTo>
                  <a:lnTo>
                    <a:pt x="893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900" y="425"/>
                  </a:lnTo>
                  <a:lnTo>
                    <a:pt x="902" y="425"/>
                  </a:lnTo>
                  <a:lnTo>
                    <a:pt x="905" y="425"/>
                  </a:lnTo>
                  <a:lnTo>
                    <a:pt x="907" y="425"/>
                  </a:lnTo>
                  <a:lnTo>
                    <a:pt x="910" y="425"/>
                  </a:lnTo>
                  <a:lnTo>
                    <a:pt x="912" y="425"/>
                  </a:lnTo>
                  <a:lnTo>
                    <a:pt x="914" y="425"/>
                  </a:lnTo>
                  <a:lnTo>
                    <a:pt x="917" y="425"/>
                  </a:lnTo>
                  <a:lnTo>
                    <a:pt x="919" y="425"/>
                  </a:lnTo>
                  <a:lnTo>
                    <a:pt x="922" y="425"/>
                  </a:lnTo>
                  <a:lnTo>
                    <a:pt x="924" y="425"/>
                  </a:lnTo>
                  <a:lnTo>
                    <a:pt x="926" y="425"/>
                  </a:lnTo>
                  <a:lnTo>
                    <a:pt x="929" y="425"/>
                  </a:lnTo>
                  <a:lnTo>
                    <a:pt x="931" y="425"/>
                  </a:lnTo>
                  <a:lnTo>
                    <a:pt x="934" y="425"/>
                  </a:lnTo>
                  <a:lnTo>
                    <a:pt x="936" y="425"/>
                  </a:lnTo>
                  <a:lnTo>
                    <a:pt x="938" y="425"/>
                  </a:lnTo>
                  <a:lnTo>
                    <a:pt x="941" y="425"/>
                  </a:lnTo>
                  <a:lnTo>
                    <a:pt x="943" y="425"/>
                  </a:lnTo>
                  <a:lnTo>
                    <a:pt x="946" y="425"/>
                  </a:lnTo>
                  <a:lnTo>
                    <a:pt x="948" y="425"/>
                  </a:lnTo>
                  <a:lnTo>
                    <a:pt x="951" y="425"/>
                  </a:lnTo>
                  <a:lnTo>
                    <a:pt x="953" y="425"/>
                  </a:lnTo>
                  <a:lnTo>
                    <a:pt x="955" y="425"/>
                  </a:lnTo>
                  <a:lnTo>
                    <a:pt x="958" y="425"/>
                  </a:lnTo>
                  <a:lnTo>
                    <a:pt x="960" y="425"/>
                  </a:lnTo>
                  <a:lnTo>
                    <a:pt x="963" y="425"/>
                  </a:lnTo>
                  <a:lnTo>
                    <a:pt x="965" y="425"/>
                  </a:lnTo>
                  <a:lnTo>
                    <a:pt x="967" y="425"/>
                  </a:lnTo>
                  <a:lnTo>
                    <a:pt x="970" y="425"/>
                  </a:lnTo>
                  <a:lnTo>
                    <a:pt x="972" y="420"/>
                  </a:lnTo>
                  <a:lnTo>
                    <a:pt x="975" y="413"/>
                  </a:lnTo>
                  <a:lnTo>
                    <a:pt x="977" y="406"/>
                  </a:lnTo>
                  <a:lnTo>
                    <a:pt x="979" y="399"/>
                  </a:lnTo>
                  <a:lnTo>
                    <a:pt x="982" y="392"/>
                  </a:lnTo>
                  <a:lnTo>
                    <a:pt x="984" y="384"/>
                  </a:lnTo>
                  <a:lnTo>
                    <a:pt x="987" y="375"/>
                  </a:lnTo>
                  <a:lnTo>
                    <a:pt x="989" y="367"/>
                  </a:lnTo>
                  <a:lnTo>
                    <a:pt x="992" y="358"/>
                  </a:lnTo>
                  <a:lnTo>
                    <a:pt x="994" y="348"/>
                  </a:lnTo>
                  <a:lnTo>
                    <a:pt x="996" y="338"/>
                  </a:lnTo>
                  <a:lnTo>
                    <a:pt x="999" y="326"/>
                  </a:lnTo>
                  <a:lnTo>
                    <a:pt x="1001" y="314"/>
                  </a:lnTo>
                  <a:lnTo>
                    <a:pt x="1004" y="302"/>
                  </a:lnTo>
                  <a:lnTo>
                    <a:pt x="1006" y="290"/>
                  </a:lnTo>
                  <a:lnTo>
                    <a:pt x="1008" y="276"/>
                  </a:lnTo>
                  <a:lnTo>
                    <a:pt x="1011" y="259"/>
                  </a:lnTo>
                  <a:lnTo>
                    <a:pt x="1013" y="242"/>
                  </a:lnTo>
                  <a:lnTo>
                    <a:pt x="1016" y="223"/>
                  </a:lnTo>
                  <a:lnTo>
                    <a:pt x="1018" y="203"/>
                  </a:lnTo>
                  <a:lnTo>
                    <a:pt x="1021" y="184"/>
                  </a:lnTo>
                  <a:lnTo>
                    <a:pt x="1023" y="162"/>
                  </a:lnTo>
                  <a:lnTo>
                    <a:pt x="1025" y="140"/>
                  </a:lnTo>
                  <a:lnTo>
                    <a:pt x="1028" y="116"/>
                  </a:lnTo>
                  <a:lnTo>
                    <a:pt x="1030" y="97"/>
                  </a:lnTo>
                  <a:lnTo>
                    <a:pt x="1033" y="75"/>
                  </a:lnTo>
                  <a:lnTo>
                    <a:pt x="1035" y="58"/>
                  </a:lnTo>
                  <a:lnTo>
                    <a:pt x="1037" y="42"/>
                  </a:lnTo>
                  <a:lnTo>
                    <a:pt x="1040" y="27"/>
                  </a:lnTo>
                  <a:lnTo>
                    <a:pt x="1042" y="15"/>
                  </a:lnTo>
                  <a:lnTo>
                    <a:pt x="1045" y="8"/>
                  </a:lnTo>
                  <a:lnTo>
                    <a:pt x="1047" y="3"/>
                  </a:lnTo>
                  <a:lnTo>
                    <a:pt x="1049" y="0"/>
                  </a:lnTo>
                  <a:lnTo>
                    <a:pt x="1052" y="3"/>
                  </a:lnTo>
                  <a:lnTo>
                    <a:pt x="1054" y="8"/>
                  </a:lnTo>
                  <a:lnTo>
                    <a:pt x="1057" y="15"/>
                  </a:lnTo>
                  <a:lnTo>
                    <a:pt x="1059" y="27"/>
                  </a:lnTo>
                  <a:lnTo>
                    <a:pt x="1062" y="39"/>
                  </a:lnTo>
                  <a:lnTo>
                    <a:pt x="1064" y="56"/>
                  </a:lnTo>
                  <a:lnTo>
                    <a:pt x="1066" y="75"/>
                  </a:lnTo>
                  <a:lnTo>
                    <a:pt x="1069" y="95"/>
                  </a:lnTo>
                  <a:lnTo>
                    <a:pt x="1071" y="116"/>
                  </a:lnTo>
                  <a:lnTo>
                    <a:pt x="1074" y="138"/>
                  </a:lnTo>
                  <a:lnTo>
                    <a:pt x="1076" y="160"/>
                  </a:lnTo>
                  <a:lnTo>
                    <a:pt x="1078" y="182"/>
                  </a:lnTo>
                  <a:lnTo>
                    <a:pt x="1081" y="203"/>
                  </a:lnTo>
                  <a:lnTo>
                    <a:pt x="1083" y="223"/>
                  </a:lnTo>
                  <a:lnTo>
                    <a:pt x="1086" y="239"/>
                  </a:lnTo>
                  <a:lnTo>
                    <a:pt x="1088" y="259"/>
                  </a:lnTo>
                  <a:lnTo>
                    <a:pt x="1090" y="273"/>
                  </a:lnTo>
                  <a:lnTo>
                    <a:pt x="1093" y="288"/>
                  </a:lnTo>
                  <a:lnTo>
                    <a:pt x="1095" y="302"/>
                  </a:lnTo>
                  <a:lnTo>
                    <a:pt x="1098" y="314"/>
                  </a:lnTo>
                  <a:lnTo>
                    <a:pt x="1100" y="326"/>
                  </a:lnTo>
                  <a:lnTo>
                    <a:pt x="1103" y="336"/>
                  </a:lnTo>
                  <a:lnTo>
                    <a:pt x="1105" y="348"/>
                  </a:lnTo>
                  <a:lnTo>
                    <a:pt x="1107" y="358"/>
                  </a:lnTo>
                  <a:lnTo>
                    <a:pt x="1110" y="365"/>
                  </a:lnTo>
                  <a:lnTo>
                    <a:pt x="1112" y="375"/>
                  </a:lnTo>
                  <a:lnTo>
                    <a:pt x="1115" y="384"/>
                  </a:lnTo>
                  <a:lnTo>
                    <a:pt x="1117" y="392"/>
                  </a:lnTo>
                  <a:lnTo>
                    <a:pt x="1119" y="399"/>
                  </a:lnTo>
                  <a:lnTo>
                    <a:pt x="1122" y="406"/>
                  </a:lnTo>
                  <a:lnTo>
                    <a:pt x="1124" y="413"/>
                  </a:lnTo>
                  <a:lnTo>
                    <a:pt x="1127" y="420"/>
                  </a:lnTo>
                  <a:lnTo>
                    <a:pt x="1129" y="425"/>
                  </a:lnTo>
                  <a:lnTo>
                    <a:pt x="1131" y="425"/>
                  </a:lnTo>
                  <a:lnTo>
                    <a:pt x="1134" y="425"/>
                  </a:lnTo>
                  <a:lnTo>
                    <a:pt x="1136" y="425"/>
                  </a:lnTo>
                  <a:lnTo>
                    <a:pt x="1139" y="425"/>
                  </a:lnTo>
                  <a:lnTo>
                    <a:pt x="1141" y="425"/>
                  </a:lnTo>
                  <a:lnTo>
                    <a:pt x="1144" y="425"/>
                  </a:lnTo>
                  <a:lnTo>
                    <a:pt x="1146" y="425"/>
                  </a:lnTo>
                  <a:lnTo>
                    <a:pt x="1148" y="425"/>
                  </a:lnTo>
                  <a:lnTo>
                    <a:pt x="1151" y="425"/>
                  </a:lnTo>
                  <a:lnTo>
                    <a:pt x="1153" y="425"/>
                  </a:lnTo>
                  <a:lnTo>
                    <a:pt x="1156" y="425"/>
                  </a:lnTo>
                  <a:lnTo>
                    <a:pt x="1158" y="425"/>
                  </a:lnTo>
                  <a:lnTo>
                    <a:pt x="1160" y="425"/>
                  </a:lnTo>
                  <a:lnTo>
                    <a:pt x="1163" y="425"/>
                  </a:lnTo>
                  <a:lnTo>
                    <a:pt x="1165" y="425"/>
                  </a:lnTo>
                  <a:lnTo>
                    <a:pt x="1168" y="425"/>
                  </a:lnTo>
                  <a:lnTo>
                    <a:pt x="1170" y="425"/>
                  </a:lnTo>
                  <a:lnTo>
                    <a:pt x="1173" y="425"/>
                  </a:lnTo>
                  <a:lnTo>
                    <a:pt x="1175" y="425"/>
                  </a:lnTo>
                  <a:lnTo>
                    <a:pt x="1177" y="425"/>
                  </a:lnTo>
                  <a:lnTo>
                    <a:pt x="1180" y="425"/>
                  </a:lnTo>
                  <a:lnTo>
                    <a:pt x="1182" y="425"/>
                  </a:lnTo>
                  <a:lnTo>
                    <a:pt x="1185" y="425"/>
                  </a:lnTo>
                  <a:lnTo>
                    <a:pt x="1187" y="425"/>
                  </a:lnTo>
                  <a:lnTo>
                    <a:pt x="1189" y="425"/>
                  </a:lnTo>
                  <a:lnTo>
                    <a:pt x="1192" y="425"/>
                  </a:lnTo>
                  <a:lnTo>
                    <a:pt x="1194" y="425"/>
                  </a:lnTo>
                  <a:lnTo>
                    <a:pt x="1197" y="425"/>
                  </a:lnTo>
                  <a:lnTo>
                    <a:pt x="1199" y="425"/>
                  </a:lnTo>
                  <a:lnTo>
                    <a:pt x="1201" y="425"/>
                  </a:lnTo>
                  <a:lnTo>
                    <a:pt x="1204" y="425"/>
                  </a:lnTo>
                  <a:lnTo>
                    <a:pt x="1206" y="425"/>
                  </a:lnTo>
                  <a:lnTo>
                    <a:pt x="1209" y="425"/>
                  </a:lnTo>
                  <a:lnTo>
                    <a:pt x="1211" y="425"/>
                  </a:lnTo>
                  <a:lnTo>
                    <a:pt x="1214" y="425"/>
                  </a:lnTo>
                  <a:lnTo>
                    <a:pt x="1216" y="425"/>
                  </a:lnTo>
                  <a:lnTo>
                    <a:pt x="1218" y="425"/>
                  </a:lnTo>
                  <a:lnTo>
                    <a:pt x="1221" y="425"/>
                  </a:lnTo>
                  <a:lnTo>
                    <a:pt x="1223" y="425"/>
                  </a:lnTo>
                  <a:lnTo>
                    <a:pt x="1226" y="425"/>
                  </a:lnTo>
                  <a:lnTo>
                    <a:pt x="1228" y="425"/>
                  </a:lnTo>
                  <a:lnTo>
                    <a:pt x="1230" y="425"/>
                  </a:lnTo>
                  <a:lnTo>
                    <a:pt x="1233" y="425"/>
                  </a:lnTo>
                  <a:lnTo>
                    <a:pt x="1235" y="425"/>
                  </a:lnTo>
                  <a:lnTo>
                    <a:pt x="1238" y="425"/>
                  </a:lnTo>
                  <a:lnTo>
                    <a:pt x="1240" y="425"/>
                  </a:lnTo>
                  <a:lnTo>
                    <a:pt x="1242" y="425"/>
                  </a:lnTo>
                  <a:lnTo>
                    <a:pt x="1245" y="425"/>
                  </a:lnTo>
                  <a:lnTo>
                    <a:pt x="1247" y="425"/>
                  </a:lnTo>
                  <a:lnTo>
                    <a:pt x="1250" y="425"/>
                  </a:lnTo>
                  <a:lnTo>
                    <a:pt x="1252" y="425"/>
                  </a:lnTo>
                  <a:lnTo>
                    <a:pt x="1255" y="425"/>
                  </a:lnTo>
                  <a:lnTo>
                    <a:pt x="1257" y="425"/>
                  </a:lnTo>
                  <a:lnTo>
                    <a:pt x="1259" y="425"/>
                  </a:lnTo>
                  <a:lnTo>
                    <a:pt x="1262" y="425"/>
                  </a:lnTo>
                  <a:lnTo>
                    <a:pt x="1264" y="425"/>
                  </a:lnTo>
                  <a:lnTo>
                    <a:pt x="1267" y="425"/>
                  </a:lnTo>
                  <a:lnTo>
                    <a:pt x="1269" y="425"/>
                  </a:lnTo>
                  <a:lnTo>
                    <a:pt x="1271" y="425"/>
                  </a:lnTo>
                  <a:lnTo>
                    <a:pt x="1274" y="425"/>
                  </a:lnTo>
                  <a:lnTo>
                    <a:pt x="1276" y="425"/>
                  </a:lnTo>
                  <a:lnTo>
                    <a:pt x="1279" y="425"/>
                  </a:lnTo>
                  <a:lnTo>
                    <a:pt x="1281" y="425"/>
                  </a:lnTo>
                  <a:lnTo>
                    <a:pt x="1284" y="425"/>
                  </a:lnTo>
                  <a:lnTo>
                    <a:pt x="1286" y="425"/>
                  </a:lnTo>
                  <a:lnTo>
                    <a:pt x="1288" y="425"/>
                  </a:lnTo>
                  <a:lnTo>
                    <a:pt x="1291" y="425"/>
                  </a:lnTo>
                  <a:lnTo>
                    <a:pt x="1293" y="425"/>
                  </a:lnTo>
                  <a:lnTo>
                    <a:pt x="1296" y="425"/>
                  </a:lnTo>
                  <a:lnTo>
                    <a:pt x="1298" y="425"/>
                  </a:lnTo>
                  <a:lnTo>
                    <a:pt x="1300" y="425"/>
                  </a:lnTo>
                  <a:lnTo>
                    <a:pt x="1303" y="425"/>
                  </a:lnTo>
                  <a:lnTo>
                    <a:pt x="1305" y="425"/>
                  </a:lnTo>
                  <a:lnTo>
                    <a:pt x="1308" y="425"/>
                  </a:lnTo>
                  <a:lnTo>
                    <a:pt x="1310" y="425"/>
                  </a:lnTo>
                  <a:lnTo>
                    <a:pt x="1312" y="425"/>
                  </a:lnTo>
                  <a:lnTo>
                    <a:pt x="1315" y="425"/>
                  </a:lnTo>
                  <a:lnTo>
                    <a:pt x="1317" y="425"/>
                  </a:lnTo>
                  <a:lnTo>
                    <a:pt x="1320" y="425"/>
                  </a:lnTo>
                  <a:lnTo>
                    <a:pt x="1322" y="425"/>
                  </a:lnTo>
                  <a:lnTo>
                    <a:pt x="1325" y="425"/>
                  </a:lnTo>
                  <a:lnTo>
                    <a:pt x="1327" y="425"/>
                  </a:lnTo>
                  <a:lnTo>
                    <a:pt x="1329" y="425"/>
                  </a:lnTo>
                  <a:lnTo>
                    <a:pt x="1332" y="425"/>
                  </a:lnTo>
                  <a:lnTo>
                    <a:pt x="1334" y="425"/>
                  </a:lnTo>
                  <a:lnTo>
                    <a:pt x="1337" y="425"/>
                  </a:lnTo>
                  <a:lnTo>
                    <a:pt x="1339" y="425"/>
                  </a:lnTo>
                  <a:lnTo>
                    <a:pt x="1341" y="425"/>
                  </a:lnTo>
                  <a:lnTo>
                    <a:pt x="1344" y="425"/>
                  </a:lnTo>
                  <a:lnTo>
                    <a:pt x="1346" y="425"/>
                  </a:lnTo>
                  <a:lnTo>
                    <a:pt x="1349" y="425"/>
                  </a:lnTo>
                  <a:lnTo>
                    <a:pt x="1351" y="425"/>
                  </a:lnTo>
                  <a:lnTo>
                    <a:pt x="1353" y="425"/>
                  </a:lnTo>
                  <a:lnTo>
                    <a:pt x="1356" y="425"/>
                  </a:lnTo>
                  <a:lnTo>
                    <a:pt x="1358" y="425"/>
                  </a:lnTo>
                  <a:lnTo>
                    <a:pt x="1361" y="425"/>
                  </a:lnTo>
                  <a:lnTo>
                    <a:pt x="1363" y="425"/>
                  </a:lnTo>
                  <a:lnTo>
                    <a:pt x="1366" y="425"/>
                  </a:lnTo>
                  <a:lnTo>
                    <a:pt x="1368" y="425"/>
                  </a:lnTo>
                  <a:lnTo>
                    <a:pt x="1370" y="425"/>
                  </a:lnTo>
                  <a:lnTo>
                    <a:pt x="1373" y="425"/>
                  </a:lnTo>
                  <a:lnTo>
                    <a:pt x="1375" y="425"/>
                  </a:lnTo>
                  <a:lnTo>
                    <a:pt x="1378" y="425"/>
                  </a:lnTo>
                  <a:lnTo>
                    <a:pt x="1380" y="425"/>
                  </a:lnTo>
                  <a:lnTo>
                    <a:pt x="1382" y="425"/>
                  </a:lnTo>
                  <a:lnTo>
                    <a:pt x="1385" y="425"/>
                  </a:lnTo>
                  <a:lnTo>
                    <a:pt x="1387" y="425"/>
                  </a:lnTo>
                  <a:lnTo>
                    <a:pt x="1390" y="425"/>
                  </a:lnTo>
                  <a:lnTo>
                    <a:pt x="1392" y="425"/>
                  </a:lnTo>
                  <a:lnTo>
                    <a:pt x="1394" y="425"/>
                  </a:lnTo>
                  <a:lnTo>
                    <a:pt x="1397" y="425"/>
                  </a:lnTo>
                  <a:lnTo>
                    <a:pt x="1399" y="425"/>
                  </a:lnTo>
                  <a:lnTo>
                    <a:pt x="1402" y="425"/>
                  </a:lnTo>
                  <a:lnTo>
                    <a:pt x="1404" y="425"/>
                  </a:lnTo>
                  <a:lnTo>
                    <a:pt x="1407" y="425"/>
                  </a:lnTo>
                  <a:lnTo>
                    <a:pt x="1409" y="425"/>
                  </a:lnTo>
                  <a:lnTo>
                    <a:pt x="1411" y="425"/>
                  </a:lnTo>
                  <a:lnTo>
                    <a:pt x="1414" y="425"/>
                  </a:lnTo>
                  <a:lnTo>
                    <a:pt x="1416" y="425"/>
                  </a:lnTo>
                  <a:lnTo>
                    <a:pt x="1419" y="425"/>
                  </a:lnTo>
                  <a:lnTo>
                    <a:pt x="1421" y="425"/>
                  </a:lnTo>
                  <a:lnTo>
                    <a:pt x="1423" y="425"/>
                  </a:lnTo>
                  <a:lnTo>
                    <a:pt x="1426" y="425"/>
                  </a:lnTo>
                  <a:lnTo>
                    <a:pt x="1428" y="425"/>
                  </a:lnTo>
                  <a:lnTo>
                    <a:pt x="1431" y="425"/>
                  </a:lnTo>
                  <a:lnTo>
                    <a:pt x="1433" y="425"/>
                  </a:lnTo>
                  <a:lnTo>
                    <a:pt x="1436" y="425"/>
                  </a:lnTo>
                  <a:lnTo>
                    <a:pt x="1438" y="425"/>
                  </a:lnTo>
                  <a:lnTo>
                    <a:pt x="1440" y="425"/>
                  </a:lnTo>
                  <a:lnTo>
                    <a:pt x="1443" y="425"/>
                  </a:lnTo>
                  <a:lnTo>
                    <a:pt x="1445" y="425"/>
                  </a:lnTo>
                  <a:lnTo>
                    <a:pt x="1448" y="425"/>
                  </a:lnTo>
                  <a:lnTo>
                    <a:pt x="1450" y="425"/>
                  </a:lnTo>
                  <a:lnTo>
                    <a:pt x="1452" y="425"/>
                  </a:lnTo>
                  <a:lnTo>
                    <a:pt x="1455" y="425"/>
                  </a:lnTo>
                  <a:lnTo>
                    <a:pt x="1457" y="425"/>
                  </a:lnTo>
                  <a:lnTo>
                    <a:pt x="1460" y="425"/>
                  </a:lnTo>
                  <a:lnTo>
                    <a:pt x="1462" y="425"/>
                  </a:lnTo>
                  <a:lnTo>
                    <a:pt x="1464" y="425"/>
                  </a:lnTo>
                  <a:lnTo>
                    <a:pt x="1467" y="425"/>
                  </a:lnTo>
                  <a:lnTo>
                    <a:pt x="1469" y="425"/>
                  </a:lnTo>
                  <a:lnTo>
                    <a:pt x="1472" y="425"/>
                  </a:lnTo>
                  <a:lnTo>
                    <a:pt x="1474" y="425"/>
                  </a:lnTo>
                  <a:lnTo>
                    <a:pt x="1477" y="425"/>
                  </a:lnTo>
                  <a:lnTo>
                    <a:pt x="1479" y="425"/>
                  </a:lnTo>
                  <a:lnTo>
                    <a:pt x="1481" y="425"/>
                  </a:lnTo>
                  <a:lnTo>
                    <a:pt x="1484" y="425"/>
                  </a:lnTo>
                  <a:lnTo>
                    <a:pt x="1486" y="425"/>
                  </a:lnTo>
                  <a:lnTo>
                    <a:pt x="1489" y="425"/>
                  </a:lnTo>
                  <a:lnTo>
                    <a:pt x="1491" y="425"/>
                  </a:lnTo>
                  <a:lnTo>
                    <a:pt x="1493" y="425"/>
                  </a:lnTo>
                  <a:lnTo>
                    <a:pt x="1496" y="425"/>
                  </a:lnTo>
                  <a:lnTo>
                    <a:pt x="1498" y="425"/>
                  </a:lnTo>
                  <a:lnTo>
                    <a:pt x="1501" y="425"/>
                  </a:lnTo>
                  <a:lnTo>
                    <a:pt x="1503" y="425"/>
                  </a:lnTo>
                  <a:lnTo>
                    <a:pt x="1505" y="425"/>
                  </a:lnTo>
                  <a:lnTo>
                    <a:pt x="1508" y="425"/>
                  </a:lnTo>
                  <a:lnTo>
                    <a:pt x="1510" y="425"/>
                  </a:lnTo>
                  <a:lnTo>
                    <a:pt x="1513" y="425"/>
                  </a:lnTo>
                  <a:lnTo>
                    <a:pt x="1515" y="425"/>
                  </a:lnTo>
                  <a:lnTo>
                    <a:pt x="1518" y="425"/>
                  </a:lnTo>
                  <a:lnTo>
                    <a:pt x="1520" y="425"/>
                  </a:lnTo>
                  <a:lnTo>
                    <a:pt x="1522" y="425"/>
                  </a:lnTo>
                  <a:lnTo>
                    <a:pt x="1525" y="425"/>
                  </a:lnTo>
                  <a:lnTo>
                    <a:pt x="1527" y="425"/>
                  </a:lnTo>
                  <a:lnTo>
                    <a:pt x="1530" y="425"/>
                  </a:lnTo>
                  <a:lnTo>
                    <a:pt x="1532" y="425"/>
                  </a:lnTo>
                  <a:lnTo>
                    <a:pt x="1534" y="425"/>
                  </a:lnTo>
                  <a:lnTo>
                    <a:pt x="1537" y="425"/>
                  </a:lnTo>
                  <a:lnTo>
                    <a:pt x="1539" y="425"/>
                  </a:lnTo>
                  <a:lnTo>
                    <a:pt x="1542" y="425"/>
                  </a:lnTo>
                  <a:lnTo>
                    <a:pt x="1544" y="425"/>
                  </a:lnTo>
                  <a:lnTo>
                    <a:pt x="1546" y="425"/>
                  </a:lnTo>
                  <a:lnTo>
                    <a:pt x="1549" y="425"/>
                  </a:lnTo>
                  <a:lnTo>
                    <a:pt x="1551" y="425"/>
                  </a:lnTo>
                  <a:lnTo>
                    <a:pt x="1554" y="425"/>
                  </a:lnTo>
                  <a:lnTo>
                    <a:pt x="1556" y="425"/>
                  </a:lnTo>
                  <a:lnTo>
                    <a:pt x="1559" y="425"/>
                  </a:lnTo>
                  <a:lnTo>
                    <a:pt x="1561" y="425"/>
                  </a:lnTo>
                  <a:lnTo>
                    <a:pt x="1563" y="425"/>
                  </a:lnTo>
                  <a:lnTo>
                    <a:pt x="1566" y="425"/>
                  </a:lnTo>
                  <a:lnTo>
                    <a:pt x="1568" y="425"/>
                  </a:lnTo>
                  <a:lnTo>
                    <a:pt x="1571" y="425"/>
                  </a:lnTo>
                  <a:lnTo>
                    <a:pt x="1573" y="425"/>
                  </a:lnTo>
                  <a:lnTo>
                    <a:pt x="1575" y="425"/>
                  </a:lnTo>
                  <a:lnTo>
                    <a:pt x="1578" y="425"/>
                  </a:lnTo>
                  <a:lnTo>
                    <a:pt x="1580" y="425"/>
                  </a:lnTo>
                  <a:lnTo>
                    <a:pt x="1583" y="425"/>
                  </a:lnTo>
                  <a:lnTo>
                    <a:pt x="1585" y="425"/>
                  </a:lnTo>
                  <a:lnTo>
                    <a:pt x="1588" y="425"/>
                  </a:lnTo>
                  <a:lnTo>
                    <a:pt x="1590" y="425"/>
                  </a:lnTo>
                  <a:lnTo>
                    <a:pt x="1592" y="425"/>
                  </a:lnTo>
                  <a:lnTo>
                    <a:pt x="1595" y="425"/>
                  </a:lnTo>
                  <a:lnTo>
                    <a:pt x="1597" y="425"/>
                  </a:lnTo>
                  <a:lnTo>
                    <a:pt x="1600" y="425"/>
                  </a:lnTo>
                  <a:lnTo>
                    <a:pt x="1602" y="425"/>
                  </a:lnTo>
                  <a:lnTo>
                    <a:pt x="1604" y="425"/>
                  </a:lnTo>
                  <a:lnTo>
                    <a:pt x="1607" y="425"/>
                  </a:lnTo>
                  <a:lnTo>
                    <a:pt x="1609" y="425"/>
                  </a:lnTo>
                  <a:lnTo>
                    <a:pt x="1612" y="425"/>
                  </a:lnTo>
                  <a:lnTo>
                    <a:pt x="1614" y="425"/>
                  </a:lnTo>
                  <a:lnTo>
                    <a:pt x="1616" y="425"/>
                  </a:lnTo>
                  <a:lnTo>
                    <a:pt x="1619" y="425"/>
                  </a:lnTo>
                  <a:lnTo>
                    <a:pt x="1621" y="425"/>
                  </a:lnTo>
                  <a:lnTo>
                    <a:pt x="1624" y="425"/>
                  </a:lnTo>
                  <a:lnTo>
                    <a:pt x="1626" y="425"/>
                  </a:lnTo>
                  <a:lnTo>
                    <a:pt x="1629" y="425"/>
                  </a:lnTo>
                  <a:lnTo>
                    <a:pt x="1631" y="425"/>
                  </a:lnTo>
                  <a:lnTo>
                    <a:pt x="1633" y="425"/>
                  </a:lnTo>
                  <a:lnTo>
                    <a:pt x="1636" y="425"/>
                  </a:lnTo>
                  <a:lnTo>
                    <a:pt x="1638" y="425"/>
                  </a:lnTo>
                  <a:lnTo>
                    <a:pt x="1641" y="425"/>
                  </a:lnTo>
                  <a:lnTo>
                    <a:pt x="1643" y="425"/>
                  </a:lnTo>
                  <a:lnTo>
                    <a:pt x="1645" y="425"/>
                  </a:lnTo>
                  <a:lnTo>
                    <a:pt x="1648" y="425"/>
                  </a:lnTo>
                  <a:lnTo>
                    <a:pt x="1650" y="425"/>
                  </a:lnTo>
                  <a:lnTo>
                    <a:pt x="1653" y="425"/>
                  </a:lnTo>
                  <a:lnTo>
                    <a:pt x="1655" y="425"/>
                  </a:lnTo>
                  <a:lnTo>
                    <a:pt x="1657" y="425"/>
                  </a:lnTo>
                  <a:lnTo>
                    <a:pt x="1660" y="425"/>
                  </a:lnTo>
                  <a:lnTo>
                    <a:pt x="1662" y="425"/>
                  </a:lnTo>
                  <a:lnTo>
                    <a:pt x="1665" y="425"/>
                  </a:lnTo>
                  <a:lnTo>
                    <a:pt x="1667" y="425"/>
                  </a:lnTo>
                  <a:lnTo>
                    <a:pt x="1670" y="425"/>
                  </a:lnTo>
                  <a:lnTo>
                    <a:pt x="1672" y="425"/>
                  </a:lnTo>
                  <a:lnTo>
                    <a:pt x="1674" y="425"/>
                  </a:lnTo>
                  <a:lnTo>
                    <a:pt x="1677" y="425"/>
                  </a:lnTo>
                  <a:lnTo>
                    <a:pt x="1679" y="425"/>
                  </a:lnTo>
                  <a:lnTo>
                    <a:pt x="1682" y="425"/>
                  </a:lnTo>
                  <a:lnTo>
                    <a:pt x="1684" y="425"/>
                  </a:lnTo>
                  <a:lnTo>
                    <a:pt x="1686" y="425"/>
                  </a:lnTo>
                  <a:lnTo>
                    <a:pt x="1689" y="425"/>
                  </a:lnTo>
                  <a:lnTo>
                    <a:pt x="1691" y="425"/>
                  </a:lnTo>
                  <a:lnTo>
                    <a:pt x="1694" y="425"/>
                  </a:lnTo>
                  <a:lnTo>
                    <a:pt x="1696" y="425"/>
                  </a:lnTo>
                  <a:lnTo>
                    <a:pt x="1698" y="425"/>
                  </a:lnTo>
                  <a:lnTo>
                    <a:pt x="1701" y="425"/>
                  </a:lnTo>
                  <a:lnTo>
                    <a:pt x="1703" y="425"/>
                  </a:lnTo>
                  <a:lnTo>
                    <a:pt x="1706" y="425"/>
                  </a:lnTo>
                  <a:lnTo>
                    <a:pt x="1708" y="425"/>
                  </a:lnTo>
                  <a:lnTo>
                    <a:pt x="1711" y="425"/>
                  </a:lnTo>
                  <a:lnTo>
                    <a:pt x="1713" y="425"/>
                  </a:lnTo>
                  <a:lnTo>
                    <a:pt x="1715" y="425"/>
                  </a:lnTo>
                  <a:lnTo>
                    <a:pt x="1718" y="425"/>
                  </a:lnTo>
                  <a:lnTo>
                    <a:pt x="1720" y="425"/>
                  </a:lnTo>
                  <a:lnTo>
                    <a:pt x="1723" y="425"/>
                  </a:lnTo>
                  <a:lnTo>
                    <a:pt x="1725" y="425"/>
                  </a:lnTo>
                  <a:lnTo>
                    <a:pt x="1727" y="425"/>
                  </a:lnTo>
                  <a:lnTo>
                    <a:pt x="1730" y="425"/>
                  </a:lnTo>
                  <a:lnTo>
                    <a:pt x="1732" y="425"/>
                  </a:lnTo>
                  <a:lnTo>
                    <a:pt x="1735" y="425"/>
                  </a:lnTo>
                  <a:lnTo>
                    <a:pt x="1737" y="425"/>
                  </a:lnTo>
                  <a:lnTo>
                    <a:pt x="1740" y="425"/>
                  </a:lnTo>
                  <a:lnTo>
                    <a:pt x="1742" y="425"/>
                  </a:lnTo>
                  <a:lnTo>
                    <a:pt x="1744" y="425"/>
                  </a:lnTo>
                  <a:lnTo>
                    <a:pt x="1747" y="425"/>
                  </a:lnTo>
                  <a:lnTo>
                    <a:pt x="1749" y="425"/>
                  </a:lnTo>
                  <a:lnTo>
                    <a:pt x="1752" y="425"/>
                  </a:lnTo>
                  <a:lnTo>
                    <a:pt x="1754" y="425"/>
                  </a:lnTo>
                  <a:lnTo>
                    <a:pt x="1756" y="425"/>
                  </a:lnTo>
                  <a:lnTo>
                    <a:pt x="1759" y="425"/>
                  </a:lnTo>
                  <a:lnTo>
                    <a:pt x="1761" y="425"/>
                  </a:lnTo>
                  <a:lnTo>
                    <a:pt x="1764" y="425"/>
                  </a:lnTo>
                  <a:lnTo>
                    <a:pt x="1766" y="425"/>
                  </a:lnTo>
                  <a:lnTo>
                    <a:pt x="1768" y="425"/>
                  </a:lnTo>
                  <a:lnTo>
                    <a:pt x="1771" y="425"/>
                  </a:lnTo>
                  <a:lnTo>
                    <a:pt x="1773" y="425"/>
                  </a:lnTo>
                  <a:lnTo>
                    <a:pt x="1776" y="425"/>
                  </a:lnTo>
                  <a:lnTo>
                    <a:pt x="1778" y="425"/>
                  </a:lnTo>
                  <a:lnTo>
                    <a:pt x="1781" y="425"/>
                  </a:lnTo>
                  <a:lnTo>
                    <a:pt x="1783" y="425"/>
                  </a:lnTo>
                  <a:lnTo>
                    <a:pt x="1785" y="425"/>
                  </a:lnTo>
                  <a:lnTo>
                    <a:pt x="1788" y="425"/>
                  </a:lnTo>
                  <a:lnTo>
                    <a:pt x="1790" y="425"/>
                  </a:lnTo>
                  <a:lnTo>
                    <a:pt x="1793" y="425"/>
                  </a:lnTo>
                  <a:lnTo>
                    <a:pt x="1795" y="425"/>
                  </a:lnTo>
                  <a:lnTo>
                    <a:pt x="1797" y="425"/>
                  </a:lnTo>
                  <a:lnTo>
                    <a:pt x="1800" y="425"/>
                  </a:lnTo>
                  <a:lnTo>
                    <a:pt x="1802" y="425"/>
                  </a:lnTo>
                  <a:lnTo>
                    <a:pt x="1805" y="425"/>
                  </a:lnTo>
                  <a:lnTo>
                    <a:pt x="1807" y="425"/>
                  </a:lnTo>
                  <a:lnTo>
                    <a:pt x="1809" y="425"/>
                  </a:lnTo>
                  <a:lnTo>
                    <a:pt x="1812" y="425"/>
                  </a:lnTo>
                  <a:lnTo>
                    <a:pt x="1814" y="425"/>
                  </a:lnTo>
                  <a:lnTo>
                    <a:pt x="1817" y="425"/>
                  </a:lnTo>
                  <a:lnTo>
                    <a:pt x="1819" y="425"/>
                  </a:lnTo>
                  <a:lnTo>
                    <a:pt x="1822" y="425"/>
                  </a:lnTo>
                  <a:lnTo>
                    <a:pt x="1824" y="425"/>
                  </a:lnTo>
                  <a:lnTo>
                    <a:pt x="1826" y="425"/>
                  </a:lnTo>
                  <a:lnTo>
                    <a:pt x="1829" y="425"/>
                  </a:lnTo>
                  <a:lnTo>
                    <a:pt x="1831" y="425"/>
                  </a:lnTo>
                  <a:lnTo>
                    <a:pt x="1834" y="425"/>
                  </a:lnTo>
                  <a:lnTo>
                    <a:pt x="1836" y="425"/>
                  </a:lnTo>
                  <a:lnTo>
                    <a:pt x="1838" y="425"/>
                  </a:lnTo>
                  <a:lnTo>
                    <a:pt x="1841" y="425"/>
                  </a:lnTo>
                  <a:lnTo>
                    <a:pt x="1843" y="425"/>
                  </a:lnTo>
                  <a:lnTo>
                    <a:pt x="1846" y="425"/>
                  </a:lnTo>
                  <a:lnTo>
                    <a:pt x="1848" y="425"/>
                  </a:lnTo>
                  <a:lnTo>
                    <a:pt x="1851" y="425"/>
                  </a:lnTo>
                  <a:lnTo>
                    <a:pt x="1853" y="425"/>
                  </a:lnTo>
                  <a:lnTo>
                    <a:pt x="1855" y="425"/>
                  </a:lnTo>
                  <a:lnTo>
                    <a:pt x="1858" y="425"/>
                  </a:lnTo>
                  <a:lnTo>
                    <a:pt x="1860" y="425"/>
                  </a:lnTo>
                  <a:lnTo>
                    <a:pt x="1863" y="425"/>
                  </a:lnTo>
                  <a:lnTo>
                    <a:pt x="1865" y="425"/>
                  </a:lnTo>
                  <a:lnTo>
                    <a:pt x="1867" y="425"/>
                  </a:lnTo>
                  <a:lnTo>
                    <a:pt x="1870" y="425"/>
                  </a:lnTo>
                  <a:lnTo>
                    <a:pt x="1872" y="425"/>
                  </a:lnTo>
                  <a:lnTo>
                    <a:pt x="1875" y="425"/>
                  </a:lnTo>
                  <a:lnTo>
                    <a:pt x="1877" y="425"/>
                  </a:lnTo>
                  <a:lnTo>
                    <a:pt x="1879" y="425"/>
                  </a:lnTo>
                  <a:lnTo>
                    <a:pt x="1882" y="425"/>
                  </a:lnTo>
                  <a:lnTo>
                    <a:pt x="1884" y="425"/>
                  </a:lnTo>
                  <a:lnTo>
                    <a:pt x="1887" y="425"/>
                  </a:lnTo>
                  <a:lnTo>
                    <a:pt x="1889" y="425"/>
                  </a:lnTo>
                  <a:lnTo>
                    <a:pt x="1892" y="425"/>
                  </a:lnTo>
                  <a:lnTo>
                    <a:pt x="1894" y="425"/>
                  </a:lnTo>
                  <a:lnTo>
                    <a:pt x="1896" y="425"/>
                  </a:lnTo>
                  <a:lnTo>
                    <a:pt x="1899" y="425"/>
                  </a:lnTo>
                  <a:lnTo>
                    <a:pt x="1901" y="425"/>
                  </a:lnTo>
                  <a:lnTo>
                    <a:pt x="1904" y="425"/>
                  </a:lnTo>
                  <a:lnTo>
                    <a:pt x="1906" y="425"/>
                  </a:lnTo>
                  <a:lnTo>
                    <a:pt x="1908" y="425"/>
                  </a:lnTo>
                  <a:lnTo>
                    <a:pt x="1911" y="425"/>
                  </a:lnTo>
                  <a:lnTo>
                    <a:pt x="1913" y="425"/>
                  </a:lnTo>
                  <a:lnTo>
                    <a:pt x="1916" y="425"/>
                  </a:lnTo>
                  <a:lnTo>
                    <a:pt x="1918" y="425"/>
                  </a:lnTo>
                  <a:lnTo>
                    <a:pt x="1920" y="425"/>
                  </a:lnTo>
                  <a:lnTo>
                    <a:pt x="1923" y="425"/>
                  </a:lnTo>
                  <a:lnTo>
                    <a:pt x="1925" y="425"/>
                  </a:lnTo>
                  <a:lnTo>
                    <a:pt x="1928" y="425"/>
                  </a:lnTo>
                  <a:lnTo>
                    <a:pt x="1930" y="425"/>
                  </a:lnTo>
                  <a:lnTo>
                    <a:pt x="1933" y="425"/>
                  </a:lnTo>
                  <a:lnTo>
                    <a:pt x="1935" y="425"/>
                  </a:lnTo>
                  <a:lnTo>
                    <a:pt x="1937" y="425"/>
                  </a:lnTo>
                  <a:lnTo>
                    <a:pt x="1940" y="425"/>
                  </a:lnTo>
                  <a:lnTo>
                    <a:pt x="1942" y="425"/>
                  </a:lnTo>
                  <a:lnTo>
                    <a:pt x="1945" y="425"/>
                  </a:lnTo>
                  <a:lnTo>
                    <a:pt x="1947" y="425"/>
                  </a:lnTo>
                  <a:lnTo>
                    <a:pt x="1949" y="425"/>
                  </a:lnTo>
                  <a:lnTo>
                    <a:pt x="1952" y="425"/>
                  </a:lnTo>
                  <a:lnTo>
                    <a:pt x="1954" y="425"/>
                  </a:lnTo>
                  <a:lnTo>
                    <a:pt x="1957" y="425"/>
                  </a:lnTo>
                  <a:lnTo>
                    <a:pt x="1959" y="425"/>
                  </a:lnTo>
                  <a:lnTo>
                    <a:pt x="1961" y="425"/>
                  </a:lnTo>
                  <a:lnTo>
                    <a:pt x="1964" y="425"/>
                  </a:lnTo>
                  <a:lnTo>
                    <a:pt x="1966" y="425"/>
                  </a:lnTo>
                  <a:lnTo>
                    <a:pt x="1969" y="425"/>
                  </a:lnTo>
                  <a:lnTo>
                    <a:pt x="1971" y="425"/>
                  </a:lnTo>
                  <a:lnTo>
                    <a:pt x="1974" y="425"/>
                  </a:lnTo>
                  <a:lnTo>
                    <a:pt x="1976" y="425"/>
                  </a:lnTo>
                  <a:lnTo>
                    <a:pt x="1978" y="425"/>
                  </a:lnTo>
                  <a:lnTo>
                    <a:pt x="1981" y="425"/>
                  </a:lnTo>
                  <a:lnTo>
                    <a:pt x="1983" y="425"/>
                  </a:lnTo>
                  <a:lnTo>
                    <a:pt x="1986" y="425"/>
                  </a:lnTo>
                  <a:lnTo>
                    <a:pt x="1988" y="425"/>
                  </a:lnTo>
                  <a:lnTo>
                    <a:pt x="1990" y="425"/>
                  </a:lnTo>
                  <a:lnTo>
                    <a:pt x="1993" y="425"/>
                  </a:lnTo>
                  <a:lnTo>
                    <a:pt x="1995" y="425"/>
                  </a:lnTo>
                  <a:lnTo>
                    <a:pt x="1998" y="425"/>
                  </a:lnTo>
                  <a:lnTo>
                    <a:pt x="2000" y="425"/>
                  </a:lnTo>
                  <a:lnTo>
                    <a:pt x="2003" y="425"/>
                  </a:lnTo>
                  <a:lnTo>
                    <a:pt x="2005" y="425"/>
                  </a:lnTo>
                  <a:lnTo>
                    <a:pt x="2007" y="425"/>
                  </a:lnTo>
                  <a:lnTo>
                    <a:pt x="2010" y="425"/>
                  </a:lnTo>
                  <a:lnTo>
                    <a:pt x="2012" y="425"/>
                  </a:lnTo>
                  <a:lnTo>
                    <a:pt x="2015" y="425"/>
                  </a:lnTo>
                  <a:lnTo>
                    <a:pt x="2017" y="425"/>
                  </a:lnTo>
                  <a:lnTo>
                    <a:pt x="2019" y="425"/>
                  </a:lnTo>
                </a:path>
              </a:pathLst>
            </a:custGeom>
            <a:noFill/>
            <a:ln w="1270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3" name="Freeform 9622"/>
            <p:cNvSpPr>
              <a:spLocks/>
            </p:cNvSpPr>
            <p:nvPr/>
          </p:nvSpPr>
          <p:spPr bwMode="auto">
            <a:xfrm>
              <a:off x="1309168" y="4762899"/>
              <a:ext cx="2808050" cy="187459"/>
            </a:xfrm>
            <a:custGeom>
              <a:avLst/>
              <a:gdLst>
                <a:gd name="T0" fmla="*/ 31 w 2019"/>
                <a:gd name="T1" fmla="*/ 0 h 210"/>
                <a:gd name="T2" fmla="*/ 65 w 2019"/>
                <a:gd name="T3" fmla="*/ 0 h 210"/>
                <a:gd name="T4" fmla="*/ 99 w 2019"/>
                <a:gd name="T5" fmla="*/ 0 h 210"/>
                <a:gd name="T6" fmla="*/ 133 w 2019"/>
                <a:gd name="T7" fmla="*/ 0 h 210"/>
                <a:gd name="T8" fmla="*/ 166 w 2019"/>
                <a:gd name="T9" fmla="*/ 0 h 210"/>
                <a:gd name="T10" fmla="*/ 200 w 2019"/>
                <a:gd name="T11" fmla="*/ 0 h 210"/>
                <a:gd name="T12" fmla="*/ 234 w 2019"/>
                <a:gd name="T13" fmla="*/ 0 h 210"/>
                <a:gd name="T14" fmla="*/ 268 w 2019"/>
                <a:gd name="T15" fmla="*/ 0 h 210"/>
                <a:gd name="T16" fmla="*/ 302 w 2019"/>
                <a:gd name="T17" fmla="*/ 0 h 210"/>
                <a:gd name="T18" fmla="*/ 335 w 2019"/>
                <a:gd name="T19" fmla="*/ 0 h 210"/>
                <a:gd name="T20" fmla="*/ 369 w 2019"/>
                <a:gd name="T21" fmla="*/ 0 h 210"/>
                <a:gd name="T22" fmla="*/ 403 w 2019"/>
                <a:gd name="T23" fmla="*/ 0 h 210"/>
                <a:gd name="T24" fmla="*/ 437 w 2019"/>
                <a:gd name="T25" fmla="*/ 0 h 210"/>
                <a:gd name="T26" fmla="*/ 470 w 2019"/>
                <a:gd name="T27" fmla="*/ 0 h 210"/>
                <a:gd name="T28" fmla="*/ 504 w 2019"/>
                <a:gd name="T29" fmla="*/ 0 h 210"/>
                <a:gd name="T30" fmla="*/ 538 w 2019"/>
                <a:gd name="T31" fmla="*/ 0 h 210"/>
                <a:gd name="T32" fmla="*/ 572 w 2019"/>
                <a:gd name="T33" fmla="*/ 0 h 210"/>
                <a:gd name="T34" fmla="*/ 606 w 2019"/>
                <a:gd name="T35" fmla="*/ 0 h 210"/>
                <a:gd name="T36" fmla="*/ 639 w 2019"/>
                <a:gd name="T37" fmla="*/ 0 h 210"/>
                <a:gd name="T38" fmla="*/ 673 w 2019"/>
                <a:gd name="T39" fmla="*/ 0 h 210"/>
                <a:gd name="T40" fmla="*/ 707 w 2019"/>
                <a:gd name="T41" fmla="*/ 0 h 210"/>
                <a:gd name="T42" fmla="*/ 741 w 2019"/>
                <a:gd name="T43" fmla="*/ 3 h 210"/>
                <a:gd name="T44" fmla="*/ 774 w 2019"/>
                <a:gd name="T45" fmla="*/ 3 h 210"/>
                <a:gd name="T46" fmla="*/ 808 w 2019"/>
                <a:gd name="T47" fmla="*/ 3 h 210"/>
                <a:gd name="T48" fmla="*/ 842 w 2019"/>
                <a:gd name="T49" fmla="*/ 5 h 210"/>
                <a:gd name="T50" fmla="*/ 876 w 2019"/>
                <a:gd name="T51" fmla="*/ 10 h 210"/>
                <a:gd name="T52" fmla="*/ 910 w 2019"/>
                <a:gd name="T53" fmla="*/ 15 h 210"/>
                <a:gd name="T54" fmla="*/ 943 w 2019"/>
                <a:gd name="T55" fmla="*/ 22 h 210"/>
                <a:gd name="T56" fmla="*/ 977 w 2019"/>
                <a:gd name="T57" fmla="*/ 32 h 210"/>
                <a:gd name="T58" fmla="*/ 1011 w 2019"/>
                <a:gd name="T59" fmla="*/ 44 h 210"/>
                <a:gd name="T60" fmla="*/ 1045 w 2019"/>
                <a:gd name="T61" fmla="*/ 61 h 210"/>
                <a:gd name="T62" fmla="*/ 1078 w 2019"/>
                <a:gd name="T63" fmla="*/ 80 h 210"/>
                <a:gd name="T64" fmla="*/ 1112 w 2019"/>
                <a:gd name="T65" fmla="*/ 104 h 210"/>
                <a:gd name="T66" fmla="*/ 1146 w 2019"/>
                <a:gd name="T67" fmla="*/ 133 h 210"/>
                <a:gd name="T68" fmla="*/ 1180 w 2019"/>
                <a:gd name="T69" fmla="*/ 167 h 210"/>
                <a:gd name="T70" fmla="*/ 1214 w 2019"/>
                <a:gd name="T71" fmla="*/ 203 h 210"/>
                <a:gd name="T72" fmla="*/ 1247 w 2019"/>
                <a:gd name="T73" fmla="*/ 210 h 210"/>
                <a:gd name="T74" fmla="*/ 1281 w 2019"/>
                <a:gd name="T75" fmla="*/ 210 h 210"/>
                <a:gd name="T76" fmla="*/ 1315 w 2019"/>
                <a:gd name="T77" fmla="*/ 210 h 210"/>
                <a:gd name="T78" fmla="*/ 1349 w 2019"/>
                <a:gd name="T79" fmla="*/ 210 h 210"/>
                <a:gd name="T80" fmla="*/ 1382 w 2019"/>
                <a:gd name="T81" fmla="*/ 210 h 210"/>
                <a:gd name="T82" fmla="*/ 1416 w 2019"/>
                <a:gd name="T83" fmla="*/ 210 h 210"/>
                <a:gd name="T84" fmla="*/ 1450 w 2019"/>
                <a:gd name="T85" fmla="*/ 210 h 210"/>
                <a:gd name="T86" fmla="*/ 1484 w 2019"/>
                <a:gd name="T87" fmla="*/ 210 h 210"/>
                <a:gd name="T88" fmla="*/ 1518 w 2019"/>
                <a:gd name="T89" fmla="*/ 210 h 210"/>
                <a:gd name="T90" fmla="*/ 1551 w 2019"/>
                <a:gd name="T91" fmla="*/ 210 h 210"/>
                <a:gd name="T92" fmla="*/ 1585 w 2019"/>
                <a:gd name="T93" fmla="*/ 210 h 210"/>
                <a:gd name="T94" fmla="*/ 1619 w 2019"/>
                <a:gd name="T95" fmla="*/ 210 h 210"/>
                <a:gd name="T96" fmla="*/ 1653 w 2019"/>
                <a:gd name="T97" fmla="*/ 210 h 210"/>
                <a:gd name="T98" fmla="*/ 1686 w 2019"/>
                <a:gd name="T99" fmla="*/ 210 h 210"/>
                <a:gd name="T100" fmla="*/ 1720 w 2019"/>
                <a:gd name="T101" fmla="*/ 210 h 210"/>
                <a:gd name="T102" fmla="*/ 1754 w 2019"/>
                <a:gd name="T103" fmla="*/ 210 h 210"/>
                <a:gd name="T104" fmla="*/ 1788 w 2019"/>
                <a:gd name="T105" fmla="*/ 210 h 210"/>
                <a:gd name="T106" fmla="*/ 1822 w 2019"/>
                <a:gd name="T107" fmla="*/ 210 h 210"/>
                <a:gd name="T108" fmla="*/ 1855 w 2019"/>
                <a:gd name="T109" fmla="*/ 210 h 210"/>
                <a:gd name="T110" fmla="*/ 1889 w 2019"/>
                <a:gd name="T111" fmla="*/ 210 h 210"/>
                <a:gd name="T112" fmla="*/ 1923 w 2019"/>
                <a:gd name="T113" fmla="*/ 210 h 210"/>
                <a:gd name="T114" fmla="*/ 1957 w 2019"/>
                <a:gd name="T115" fmla="*/ 210 h 210"/>
                <a:gd name="T116" fmla="*/ 1990 w 2019"/>
                <a:gd name="T117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210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59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5" y="0"/>
                  </a:lnTo>
                  <a:lnTo>
                    <a:pt x="198" y="0"/>
                  </a:lnTo>
                  <a:lnTo>
                    <a:pt x="200" y="0"/>
                  </a:lnTo>
                  <a:lnTo>
                    <a:pt x="203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10" y="0"/>
                  </a:lnTo>
                  <a:lnTo>
                    <a:pt x="212" y="0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9" y="0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1" y="0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8" y="0"/>
                  </a:lnTo>
                  <a:lnTo>
                    <a:pt x="260" y="0"/>
                  </a:lnTo>
                  <a:lnTo>
                    <a:pt x="263" y="0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70" y="0"/>
                  </a:lnTo>
                  <a:lnTo>
                    <a:pt x="273" y="0"/>
                  </a:lnTo>
                  <a:lnTo>
                    <a:pt x="275" y="0"/>
                  </a:lnTo>
                  <a:lnTo>
                    <a:pt x="277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5" y="0"/>
                  </a:lnTo>
                  <a:lnTo>
                    <a:pt x="287" y="0"/>
                  </a:lnTo>
                  <a:lnTo>
                    <a:pt x="289" y="0"/>
                  </a:lnTo>
                  <a:lnTo>
                    <a:pt x="292" y="0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299" y="0"/>
                  </a:lnTo>
                  <a:lnTo>
                    <a:pt x="302" y="0"/>
                  </a:lnTo>
                  <a:lnTo>
                    <a:pt x="304" y="0"/>
                  </a:lnTo>
                  <a:lnTo>
                    <a:pt x="306" y="0"/>
                  </a:lnTo>
                  <a:lnTo>
                    <a:pt x="309" y="0"/>
                  </a:lnTo>
                  <a:lnTo>
                    <a:pt x="311" y="0"/>
                  </a:lnTo>
                  <a:lnTo>
                    <a:pt x="314" y="0"/>
                  </a:lnTo>
                  <a:lnTo>
                    <a:pt x="316" y="0"/>
                  </a:lnTo>
                  <a:lnTo>
                    <a:pt x="318" y="0"/>
                  </a:lnTo>
                  <a:lnTo>
                    <a:pt x="321" y="0"/>
                  </a:lnTo>
                  <a:lnTo>
                    <a:pt x="323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0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3" y="0"/>
                  </a:lnTo>
                  <a:lnTo>
                    <a:pt x="345" y="0"/>
                  </a:lnTo>
                  <a:lnTo>
                    <a:pt x="347" y="0"/>
                  </a:lnTo>
                  <a:lnTo>
                    <a:pt x="350" y="0"/>
                  </a:lnTo>
                  <a:lnTo>
                    <a:pt x="352" y="0"/>
                  </a:lnTo>
                  <a:lnTo>
                    <a:pt x="355" y="0"/>
                  </a:lnTo>
                  <a:lnTo>
                    <a:pt x="357" y="0"/>
                  </a:lnTo>
                  <a:lnTo>
                    <a:pt x="359" y="0"/>
                  </a:lnTo>
                  <a:lnTo>
                    <a:pt x="362" y="0"/>
                  </a:lnTo>
                  <a:lnTo>
                    <a:pt x="364" y="0"/>
                  </a:lnTo>
                  <a:lnTo>
                    <a:pt x="367" y="0"/>
                  </a:lnTo>
                  <a:lnTo>
                    <a:pt x="369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0"/>
                  </a:lnTo>
                  <a:lnTo>
                    <a:pt x="384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91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8" y="0"/>
                  </a:lnTo>
                  <a:lnTo>
                    <a:pt x="400" y="0"/>
                  </a:lnTo>
                  <a:lnTo>
                    <a:pt x="403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2" y="0"/>
                  </a:lnTo>
                  <a:lnTo>
                    <a:pt x="415" y="0"/>
                  </a:lnTo>
                  <a:lnTo>
                    <a:pt x="417" y="0"/>
                  </a:lnTo>
                  <a:lnTo>
                    <a:pt x="420" y="0"/>
                  </a:lnTo>
                  <a:lnTo>
                    <a:pt x="422" y="0"/>
                  </a:lnTo>
                  <a:lnTo>
                    <a:pt x="425" y="0"/>
                  </a:lnTo>
                  <a:lnTo>
                    <a:pt x="427" y="0"/>
                  </a:lnTo>
                  <a:lnTo>
                    <a:pt x="429" y="0"/>
                  </a:lnTo>
                  <a:lnTo>
                    <a:pt x="432" y="0"/>
                  </a:lnTo>
                  <a:lnTo>
                    <a:pt x="434" y="0"/>
                  </a:lnTo>
                  <a:lnTo>
                    <a:pt x="437" y="0"/>
                  </a:lnTo>
                  <a:lnTo>
                    <a:pt x="439" y="0"/>
                  </a:lnTo>
                  <a:lnTo>
                    <a:pt x="441" y="0"/>
                  </a:lnTo>
                  <a:lnTo>
                    <a:pt x="444" y="0"/>
                  </a:lnTo>
                  <a:lnTo>
                    <a:pt x="446" y="0"/>
                  </a:lnTo>
                  <a:lnTo>
                    <a:pt x="449" y="0"/>
                  </a:lnTo>
                  <a:lnTo>
                    <a:pt x="451" y="0"/>
                  </a:lnTo>
                  <a:lnTo>
                    <a:pt x="454" y="0"/>
                  </a:lnTo>
                  <a:lnTo>
                    <a:pt x="456" y="0"/>
                  </a:lnTo>
                  <a:lnTo>
                    <a:pt x="458" y="0"/>
                  </a:lnTo>
                  <a:lnTo>
                    <a:pt x="461" y="0"/>
                  </a:lnTo>
                  <a:lnTo>
                    <a:pt x="463" y="0"/>
                  </a:lnTo>
                  <a:lnTo>
                    <a:pt x="466" y="0"/>
                  </a:lnTo>
                  <a:lnTo>
                    <a:pt x="468" y="0"/>
                  </a:lnTo>
                  <a:lnTo>
                    <a:pt x="470" y="0"/>
                  </a:lnTo>
                  <a:lnTo>
                    <a:pt x="473" y="0"/>
                  </a:lnTo>
                  <a:lnTo>
                    <a:pt x="475" y="0"/>
                  </a:lnTo>
                  <a:lnTo>
                    <a:pt x="478" y="0"/>
                  </a:lnTo>
                  <a:lnTo>
                    <a:pt x="480" y="0"/>
                  </a:lnTo>
                  <a:lnTo>
                    <a:pt x="482" y="0"/>
                  </a:lnTo>
                  <a:lnTo>
                    <a:pt x="485" y="0"/>
                  </a:lnTo>
                  <a:lnTo>
                    <a:pt x="487" y="0"/>
                  </a:lnTo>
                  <a:lnTo>
                    <a:pt x="490" y="0"/>
                  </a:lnTo>
                  <a:lnTo>
                    <a:pt x="492" y="0"/>
                  </a:lnTo>
                  <a:lnTo>
                    <a:pt x="495" y="0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502" y="0"/>
                  </a:lnTo>
                  <a:lnTo>
                    <a:pt x="504" y="0"/>
                  </a:lnTo>
                  <a:lnTo>
                    <a:pt x="507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4" y="0"/>
                  </a:lnTo>
                  <a:lnTo>
                    <a:pt x="516" y="0"/>
                  </a:lnTo>
                  <a:lnTo>
                    <a:pt x="519" y="0"/>
                  </a:lnTo>
                  <a:lnTo>
                    <a:pt x="521" y="0"/>
                  </a:lnTo>
                  <a:lnTo>
                    <a:pt x="523" y="0"/>
                  </a:lnTo>
                  <a:lnTo>
                    <a:pt x="526" y="0"/>
                  </a:lnTo>
                  <a:lnTo>
                    <a:pt x="528" y="0"/>
                  </a:lnTo>
                  <a:lnTo>
                    <a:pt x="531" y="0"/>
                  </a:lnTo>
                  <a:lnTo>
                    <a:pt x="533" y="0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40" y="0"/>
                  </a:lnTo>
                  <a:lnTo>
                    <a:pt x="543" y="0"/>
                  </a:lnTo>
                  <a:lnTo>
                    <a:pt x="545" y="0"/>
                  </a:lnTo>
                  <a:lnTo>
                    <a:pt x="548" y="0"/>
                  </a:lnTo>
                  <a:lnTo>
                    <a:pt x="550" y="0"/>
                  </a:lnTo>
                  <a:lnTo>
                    <a:pt x="552" y="0"/>
                  </a:lnTo>
                  <a:lnTo>
                    <a:pt x="555" y="0"/>
                  </a:lnTo>
                  <a:lnTo>
                    <a:pt x="557" y="0"/>
                  </a:lnTo>
                  <a:lnTo>
                    <a:pt x="560" y="0"/>
                  </a:lnTo>
                  <a:lnTo>
                    <a:pt x="562" y="0"/>
                  </a:lnTo>
                  <a:lnTo>
                    <a:pt x="564" y="0"/>
                  </a:lnTo>
                  <a:lnTo>
                    <a:pt x="567" y="0"/>
                  </a:lnTo>
                  <a:lnTo>
                    <a:pt x="569" y="0"/>
                  </a:lnTo>
                  <a:lnTo>
                    <a:pt x="572" y="0"/>
                  </a:lnTo>
                  <a:lnTo>
                    <a:pt x="574" y="0"/>
                  </a:lnTo>
                  <a:lnTo>
                    <a:pt x="577" y="0"/>
                  </a:lnTo>
                  <a:lnTo>
                    <a:pt x="579" y="0"/>
                  </a:lnTo>
                  <a:lnTo>
                    <a:pt x="581" y="0"/>
                  </a:lnTo>
                  <a:lnTo>
                    <a:pt x="584" y="0"/>
                  </a:lnTo>
                  <a:lnTo>
                    <a:pt x="586" y="0"/>
                  </a:lnTo>
                  <a:lnTo>
                    <a:pt x="589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596" y="0"/>
                  </a:lnTo>
                  <a:lnTo>
                    <a:pt x="598" y="0"/>
                  </a:lnTo>
                  <a:lnTo>
                    <a:pt x="601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8" y="0"/>
                  </a:lnTo>
                  <a:lnTo>
                    <a:pt x="610" y="0"/>
                  </a:lnTo>
                  <a:lnTo>
                    <a:pt x="613" y="0"/>
                  </a:lnTo>
                  <a:lnTo>
                    <a:pt x="615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2" y="0"/>
                  </a:lnTo>
                  <a:lnTo>
                    <a:pt x="625" y="0"/>
                  </a:lnTo>
                  <a:lnTo>
                    <a:pt x="627" y="0"/>
                  </a:lnTo>
                  <a:lnTo>
                    <a:pt x="630" y="0"/>
                  </a:lnTo>
                  <a:lnTo>
                    <a:pt x="632" y="0"/>
                  </a:lnTo>
                  <a:lnTo>
                    <a:pt x="634" y="0"/>
                  </a:lnTo>
                  <a:lnTo>
                    <a:pt x="637" y="0"/>
                  </a:lnTo>
                  <a:lnTo>
                    <a:pt x="639" y="0"/>
                  </a:lnTo>
                  <a:lnTo>
                    <a:pt x="642" y="0"/>
                  </a:lnTo>
                  <a:lnTo>
                    <a:pt x="644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51" y="0"/>
                  </a:lnTo>
                  <a:lnTo>
                    <a:pt x="654" y="0"/>
                  </a:lnTo>
                  <a:lnTo>
                    <a:pt x="656" y="0"/>
                  </a:lnTo>
                  <a:lnTo>
                    <a:pt x="659" y="0"/>
                  </a:lnTo>
                  <a:lnTo>
                    <a:pt x="661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68" y="0"/>
                  </a:lnTo>
                  <a:lnTo>
                    <a:pt x="671" y="0"/>
                  </a:lnTo>
                  <a:lnTo>
                    <a:pt x="673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0" y="0"/>
                  </a:lnTo>
                  <a:lnTo>
                    <a:pt x="683" y="0"/>
                  </a:lnTo>
                  <a:lnTo>
                    <a:pt x="685" y="0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92" y="0"/>
                  </a:lnTo>
                  <a:lnTo>
                    <a:pt x="695" y="0"/>
                  </a:lnTo>
                  <a:lnTo>
                    <a:pt x="697" y="0"/>
                  </a:lnTo>
                  <a:lnTo>
                    <a:pt x="700" y="0"/>
                  </a:lnTo>
                  <a:lnTo>
                    <a:pt x="702" y="0"/>
                  </a:lnTo>
                  <a:lnTo>
                    <a:pt x="704" y="0"/>
                  </a:lnTo>
                  <a:lnTo>
                    <a:pt x="707" y="0"/>
                  </a:lnTo>
                  <a:lnTo>
                    <a:pt x="709" y="0"/>
                  </a:lnTo>
                  <a:lnTo>
                    <a:pt x="712" y="0"/>
                  </a:lnTo>
                  <a:lnTo>
                    <a:pt x="714" y="0"/>
                  </a:lnTo>
                  <a:lnTo>
                    <a:pt x="717" y="0"/>
                  </a:lnTo>
                  <a:lnTo>
                    <a:pt x="719" y="0"/>
                  </a:lnTo>
                  <a:lnTo>
                    <a:pt x="721" y="0"/>
                  </a:lnTo>
                  <a:lnTo>
                    <a:pt x="724" y="0"/>
                  </a:lnTo>
                  <a:lnTo>
                    <a:pt x="726" y="0"/>
                  </a:lnTo>
                  <a:lnTo>
                    <a:pt x="729" y="0"/>
                  </a:lnTo>
                  <a:lnTo>
                    <a:pt x="731" y="0"/>
                  </a:lnTo>
                  <a:lnTo>
                    <a:pt x="733" y="0"/>
                  </a:lnTo>
                  <a:lnTo>
                    <a:pt x="736" y="0"/>
                  </a:lnTo>
                  <a:lnTo>
                    <a:pt x="738" y="0"/>
                  </a:lnTo>
                  <a:lnTo>
                    <a:pt x="741" y="3"/>
                  </a:lnTo>
                  <a:lnTo>
                    <a:pt x="743" y="3"/>
                  </a:lnTo>
                  <a:lnTo>
                    <a:pt x="745" y="3"/>
                  </a:lnTo>
                  <a:lnTo>
                    <a:pt x="748" y="3"/>
                  </a:lnTo>
                  <a:lnTo>
                    <a:pt x="750" y="3"/>
                  </a:lnTo>
                  <a:lnTo>
                    <a:pt x="753" y="3"/>
                  </a:lnTo>
                  <a:lnTo>
                    <a:pt x="755" y="3"/>
                  </a:lnTo>
                  <a:lnTo>
                    <a:pt x="758" y="3"/>
                  </a:lnTo>
                  <a:lnTo>
                    <a:pt x="760" y="3"/>
                  </a:lnTo>
                  <a:lnTo>
                    <a:pt x="762" y="3"/>
                  </a:lnTo>
                  <a:lnTo>
                    <a:pt x="765" y="3"/>
                  </a:lnTo>
                  <a:lnTo>
                    <a:pt x="767" y="3"/>
                  </a:lnTo>
                  <a:lnTo>
                    <a:pt x="770" y="3"/>
                  </a:lnTo>
                  <a:lnTo>
                    <a:pt x="772" y="3"/>
                  </a:lnTo>
                  <a:lnTo>
                    <a:pt x="774" y="3"/>
                  </a:lnTo>
                  <a:lnTo>
                    <a:pt x="777" y="3"/>
                  </a:lnTo>
                  <a:lnTo>
                    <a:pt x="779" y="3"/>
                  </a:lnTo>
                  <a:lnTo>
                    <a:pt x="782" y="3"/>
                  </a:lnTo>
                  <a:lnTo>
                    <a:pt x="784" y="3"/>
                  </a:lnTo>
                  <a:lnTo>
                    <a:pt x="786" y="3"/>
                  </a:lnTo>
                  <a:lnTo>
                    <a:pt x="789" y="3"/>
                  </a:lnTo>
                  <a:lnTo>
                    <a:pt x="791" y="3"/>
                  </a:lnTo>
                  <a:lnTo>
                    <a:pt x="794" y="3"/>
                  </a:lnTo>
                  <a:lnTo>
                    <a:pt x="796" y="3"/>
                  </a:lnTo>
                  <a:lnTo>
                    <a:pt x="799" y="3"/>
                  </a:lnTo>
                  <a:lnTo>
                    <a:pt x="801" y="3"/>
                  </a:lnTo>
                  <a:lnTo>
                    <a:pt x="803" y="3"/>
                  </a:lnTo>
                  <a:lnTo>
                    <a:pt x="806" y="3"/>
                  </a:lnTo>
                  <a:lnTo>
                    <a:pt x="808" y="3"/>
                  </a:lnTo>
                  <a:lnTo>
                    <a:pt x="811" y="3"/>
                  </a:lnTo>
                  <a:lnTo>
                    <a:pt x="813" y="5"/>
                  </a:lnTo>
                  <a:lnTo>
                    <a:pt x="815" y="5"/>
                  </a:lnTo>
                  <a:lnTo>
                    <a:pt x="818" y="5"/>
                  </a:lnTo>
                  <a:lnTo>
                    <a:pt x="820" y="5"/>
                  </a:lnTo>
                  <a:lnTo>
                    <a:pt x="823" y="5"/>
                  </a:lnTo>
                  <a:lnTo>
                    <a:pt x="825" y="5"/>
                  </a:lnTo>
                  <a:lnTo>
                    <a:pt x="827" y="5"/>
                  </a:lnTo>
                  <a:lnTo>
                    <a:pt x="830" y="5"/>
                  </a:lnTo>
                  <a:lnTo>
                    <a:pt x="832" y="5"/>
                  </a:lnTo>
                  <a:lnTo>
                    <a:pt x="835" y="5"/>
                  </a:lnTo>
                  <a:lnTo>
                    <a:pt x="837" y="5"/>
                  </a:lnTo>
                  <a:lnTo>
                    <a:pt x="840" y="5"/>
                  </a:lnTo>
                  <a:lnTo>
                    <a:pt x="842" y="5"/>
                  </a:lnTo>
                  <a:lnTo>
                    <a:pt x="844" y="5"/>
                  </a:lnTo>
                  <a:lnTo>
                    <a:pt x="847" y="8"/>
                  </a:lnTo>
                  <a:lnTo>
                    <a:pt x="849" y="8"/>
                  </a:lnTo>
                  <a:lnTo>
                    <a:pt x="852" y="8"/>
                  </a:lnTo>
                  <a:lnTo>
                    <a:pt x="854" y="8"/>
                  </a:lnTo>
                  <a:lnTo>
                    <a:pt x="856" y="8"/>
                  </a:lnTo>
                  <a:lnTo>
                    <a:pt x="859" y="8"/>
                  </a:lnTo>
                  <a:lnTo>
                    <a:pt x="861" y="8"/>
                  </a:lnTo>
                  <a:lnTo>
                    <a:pt x="864" y="8"/>
                  </a:lnTo>
                  <a:lnTo>
                    <a:pt x="866" y="8"/>
                  </a:lnTo>
                  <a:lnTo>
                    <a:pt x="869" y="8"/>
                  </a:lnTo>
                  <a:lnTo>
                    <a:pt x="871" y="10"/>
                  </a:lnTo>
                  <a:lnTo>
                    <a:pt x="873" y="10"/>
                  </a:lnTo>
                  <a:lnTo>
                    <a:pt x="876" y="10"/>
                  </a:lnTo>
                  <a:lnTo>
                    <a:pt x="878" y="10"/>
                  </a:lnTo>
                  <a:lnTo>
                    <a:pt x="881" y="10"/>
                  </a:lnTo>
                  <a:lnTo>
                    <a:pt x="883" y="10"/>
                  </a:lnTo>
                  <a:lnTo>
                    <a:pt x="885" y="10"/>
                  </a:lnTo>
                  <a:lnTo>
                    <a:pt x="888" y="12"/>
                  </a:lnTo>
                  <a:lnTo>
                    <a:pt x="890" y="12"/>
                  </a:lnTo>
                  <a:lnTo>
                    <a:pt x="893" y="12"/>
                  </a:lnTo>
                  <a:lnTo>
                    <a:pt x="895" y="12"/>
                  </a:lnTo>
                  <a:lnTo>
                    <a:pt x="897" y="12"/>
                  </a:lnTo>
                  <a:lnTo>
                    <a:pt x="900" y="12"/>
                  </a:lnTo>
                  <a:lnTo>
                    <a:pt x="902" y="12"/>
                  </a:lnTo>
                  <a:lnTo>
                    <a:pt x="905" y="15"/>
                  </a:lnTo>
                  <a:lnTo>
                    <a:pt x="907" y="15"/>
                  </a:lnTo>
                  <a:lnTo>
                    <a:pt x="910" y="15"/>
                  </a:lnTo>
                  <a:lnTo>
                    <a:pt x="912" y="15"/>
                  </a:lnTo>
                  <a:lnTo>
                    <a:pt x="914" y="15"/>
                  </a:lnTo>
                  <a:lnTo>
                    <a:pt x="917" y="17"/>
                  </a:lnTo>
                  <a:lnTo>
                    <a:pt x="919" y="17"/>
                  </a:lnTo>
                  <a:lnTo>
                    <a:pt x="922" y="17"/>
                  </a:lnTo>
                  <a:lnTo>
                    <a:pt x="924" y="17"/>
                  </a:lnTo>
                  <a:lnTo>
                    <a:pt x="926" y="17"/>
                  </a:lnTo>
                  <a:lnTo>
                    <a:pt x="929" y="20"/>
                  </a:lnTo>
                  <a:lnTo>
                    <a:pt x="931" y="20"/>
                  </a:lnTo>
                  <a:lnTo>
                    <a:pt x="934" y="20"/>
                  </a:lnTo>
                  <a:lnTo>
                    <a:pt x="936" y="20"/>
                  </a:lnTo>
                  <a:lnTo>
                    <a:pt x="938" y="20"/>
                  </a:lnTo>
                  <a:lnTo>
                    <a:pt x="941" y="22"/>
                  </a:lnTo>
                  <a:lnTo>
                    <a:pt x="943" y="22"/>
                  </a:lnTo>
                  <a:lnTo>
                    <a:pt x="946" y="22"/>
                  </a:lnTo>
                  <a:lnTo>
                    <a:pt x="948" y="22"/>
                  </a:lnTo>
                  <a:lnTo>
                    <a:pt x="951" y="24"/>
                  </a:lnTo>
                  <a:lnTo>
                    <a:pt x="953" y="24"/>
                  </a:lnTo>
                  <a:lnTo>
                    <a:pt x="955" y="24"/>
                  </a:lnTo>
                  <a:lnTo>
                    <a:pt x="958" y="27"/>
                  </a:lnTo>
                  <a:lnTo>
                    <a:pt x="960" y="27"/>
                  </a:lnTo>
                  <a:lnTo>
                    <a:pt x="963" y="27"/>
                  </a:lnTo>
                  <a:lnTo>
                    <a:pt x="965" y="27"/>
                  </a:lnTo>
                  <a:lnTo>
                    <a:pt x="967" y="29"/>
                  </a:lnTo>
                  <a:lnTo>
                    <a:pt x="970" y="29"/>
                  </a:lnTo>
                  <a:lnTo>
                    <a:pt x="972" y="29"/>
                  </a:lnTo>
                  <a:lnTo>
                    <a:pt x="975" y="32"/>
                  </a:lnTo>
                  <a:lnTo>
                    <a:pt x="977" y="32"/>
                  </a:lnTo>
                  <a:lnTo>
                    <a:pt x="979" y="32"/>
                  </a:lnTo>
                  <a:lnTo>
                    <a:pt x="982" y="34"/>
                  </a:lnTo>
                  <a:lnTo>
                    <a:pt x="984" y="34"/>
                  </a:lnTo>
                  <a:lnTo>
                    <a:pt x="987" y="34"/>
                  </a:lnTo>
                  <a:lnTo>
                    <a:pt x="989" y="37"/>
                  </a:lnTo>
                  <a:lnTo>
                    <a:pt x="992" y="37"/>
                  </a:lnTo>
                  <a:lnTo>
                    <a:pt x="994" y="37"/>
                  </a:lnTo>
                  <a:lnTo>
                    <a:pt x="996" y="39"/>
                  </a:lnTo>
                  <a:lnTo>
                    <a:pt x="999" y="39"/>
                  </a:lnTo>
                  <a:lnTo>
                    <a:pt x="1001" y="41"/>
                  </a:lnTo>
                  <a:lnTo>
                    <a:pt x="1004" y="41"/>
                  </a:lnTo>
                  <a:lnTo>
                    <a:pt x="1006" y="41"/>
                  </a:lnTo>
                  <a:lnTo>
                    <a:pt x="1008" y="44"/>
                  </a:lnTo>
                  <a:lnTo>
                    <a:pt x="1011" y="44"/>
                  </a:lnTo>
                  <a:lnTo>
                    <a:pt x="1013" y="46"/>
                  </a:lnTo>
                  <a:lnTo>
                    <a:pt x="1016" y="46"/>
                  </a:lnTo>
                  <a:lnTo>
                    <a:pt x="1018" y="49"/>
                  </a:lnTo>
                  <a:lnTo>
                    <a:pt x="1021" y="49"/>
                  </a:lnTo>
                  <a:lnTo>
                    <a:pt x="1023" y="51"/>
                  </a:lnTo>
                  <a:lnTo>
                    <a:pt x="1025" y="51"/>
                  </a:lnTo>
                  <a:lnTo>
                    <a:pt x="1028" y="51"/>
                  </a:lnTo>
                  <a:lnTo>
                    <a:pt x="1030" y="53"/>
                  </a:lnTo>
                  <a:lnTo>
                    <a:pt x="1033" y="53"/>
                  </a:lnTo>
                  <a:lnTo>
                    <a:pt x="1035" y="56"/>
                  </a:lnTo>
                  <a:lnTo>
                    <a:pt x="1037" y="56"/>
                  </a:lnTo>
                  <a:lnTo>
                    <a:pt x="1040" y="58"/>
                  </a:lnTo>
                  <a:lnTo>
                    <a:pt x="1042" y="58"/>
                  </a:lnTo>
                  <a:lnTo>
                    <a:pt x="1045" y="61"/>
                  </a:lnTo>
                  <a:lnTo>
                    <a:pt x="1047" y="61"/>
                  </a:lnTo>
                  <a:lnTo>
                    <a:pt x="1049" y="63"/>
                  </a:lnTo>
                  <a:lnTo>
                    <a:pt x="1052" y="65"/>
                  </a:lnTo>
                  <a:lnTo>
                    <a:pt x="1054" y="65"/>
                  </a:lnTo>
                  <a:lnTo>
                    <a:pt x="1057" y="68"/>
                  </a:lnTo>
                  <a:lnTo>
                    <a:pt x="1059" y="68"/>
                  </a:lnTo>
                  <a:lnTo>
                    <a:pt x="1062" y="70"/>
                  </a:lnTo>
                  <a:lnTo>
                    <a:pt x="1064" y="70"/>
                  </a:lnTo>
                  <a:lnTo>
                    <a:pt x="1066" y="73"/>
                  </a:lnTo>
                  <a:lnTo>
                    <a:pt x="1069" y="75"/>
                  </a:lnTo>
                  <a:lnTo>
                    <a:pt x="1071" y="75"/>
                  </a:lnTo>
                  <a:lnTo>
                    <a:pt x="1074" y="78"/>
                  </a:lnTo>
                  <a:lnTo>
                    <a:pt x="1076" y="80"/>
                  </a:lnTo>
                  <a:lnTo>
                    <a:pt x="1078" y="80"/>
                  </a:lnTo>
                  <a:lnTo>
                    <a:pt x="1081" y="82"/>
                  </a:lnTo>
                  <a:lnTo>
                    <a:pt x="1083" y="85"/>
                  </a:lnTo>
                  <a:lnTo>
                    <a:pt x="1086" y="85"/>
                  </a:lnTo>
                  <a:lnTo>
                    <a:pt x="1088" y="87"/>
                  </a:lnTo>
                  <a:lnTo>
                    <a:pt x="1090" y="90"/>
                  </a:lnTo>
                  <a:lnTo>
                    <a:pt x="1093" y="90"/>
                  </a:lnTo>
                  <a:lnTo>
                    <a:pt x="1095" y="92"/>
                  </a:lnTo>
                  <a:lnTo>
                    <a:pt x="1098" y="94"/>
                  </a:lnTo>
                  <a:lnTo>
                    <a:pt x="1100" y="94"/>
                  </a:lnTo>
                  <a:lnTo>
                    <a:pt x="1103" y="97"/>
                  </a:lnTo>
                  <a:lnTo>
                    <a:pt x="1105" y="99"/>
                  </a:lnTo>
                  <a:lnTo>
                    <a:pt x="1107" y="102"/>
                  </a:lnTo>
                  <a:lnTo>
                    <a:pt x="1110" y="102"/>
                  </a:lnTo>
                  <a:lnTo>
                    <a:pt x="1112" y="104"/>
                  </a:lnTo>
                  <a:lnTo>
                    <a:pt x="1115" y="107"/>
                  </a:lnTo>
                  <a:lnTo>
                    <a:pt x="1117" y="109"/>
                  </a:lnTo>
                  <a:lnTo>
                    <a:pt x="1119" y="109"/>
                  </a:lnTo>
                  <a:lnTo>
                    <a:pt x="1122" y="111"/>
                  </a:lnTo>
                  <a:lnTo>
                    <a:pt x="1124" y="114"/>
                  </a:lnTo>
                  <a:lnTo>
                    <a:pt x="1127" y="116"/>
                  </a:lnTo>
                  <a:lnTo>
                    <a:pt x="1129" y="119"/>
                  </a:lnTo>
                  <a:lnTo>
                    <a:pt x="1131" y="121"/>
                  </a:lnTo>
                  <a:lnTo>
                    <a:pt x="1134" y="121"/>
                  </a:lnTo>
                  <a:lnTo>
                    <a:pt x="1136" y="123"/>
                  </a:lnTo>
                  <a:lnTo>
                    <a:pt x="1139" y="126"/>
                  </a:lnTo>
                  <a:lnTo>
                    <a:pt x="1141" y="128"/>
                  </a:lnTo>
                  <a:lnTo>
                    <a:pt x="1144" y="131"/>
                  </a:lnTo>
                  <a:lnTo>
                    <a:pt x="1146" y="133"/>
                  </a:lnTo>
                  <a:lnTo>
                    <a:pt x="1148" y="135"/>
                  </a:lnTo>
                  <a:lnTo>
                    <a:pt x="1151" y="138"/>
                  </a:lnTo>
                  <a:lnTo>
                    <a:pt x="1153" y="140"/>
                  </a:lnTo>
                  <a:lnTo>
                    <a:pt x="1156" y="143"/>
                  </a:lnTo>
                  <a:lnTo>
                    <a:pt x="1158" y="145"/>
                  </a:lnTo>
                  <a:lnTo>
                    <a:pt x="1160" y="145"/>
                  </a:lnTo>
                  <a:lnTo>
                    <a:pt x="1163" y="148"/>
                  </a:lnTo>
                  <a:lnTo>
                    <a:pt x="1165" y="150"/>
                  </a:lnTo>
                  <a:lnTo>
                    <a:pt x="1168" y="152"/>
                  </a:lnTo>
                  <a:lnTo>
                    <a:pt x="1170" y="155"/>
                  </a:lnTo>
                  <a:lnTo>
                    <a:pt x="1173" y="157"/>
                  </a:lnTo>
                  <a:lnTo>
                    <a:pt x="1175" y="160"/>
                  </a:lnTo>
                  <a:lnTo>
                    <a:pt x="1177" y="162"/>
                  </a:lnTo>
                  <a:lnTo>
                    <a:pt x="1180" y="167"/>
                  </a:lnTo>
                  <a:lnTo>
                    <a:pt x="1182" y="169"/>
                  </a:lnTo>
                  <a:lnTo>
                    <a:pt x="1185" y="172"/>
                  </a:lnTo>
                  <a:lnTo>
                    <a:pt x="1187" y="174"/>
                  </a:lnTo>
                  <a:lnTo>
                    <a:pt x="1189" y="177"/>
                  </a:lnTo>
                  <a:lnTo>
                    <a:pt x="1192" y="179"/>
                  </a:lnTo>
                  <a:lnTo>
                    <a:pt x="1194" y="181"/>
                  </a:lnTo>
                  <a:lnTo>
                    <a:pt x="1197" y="184"/>
                  </a:lnTo>
                  <a:lnTo>
                    <a:pt x="1199" y="186"/>
                  </a:lnTo>
                  <a:lnTo>
                    <a:pt x="1201" y="189"/>
                  </a:lnTo>
                  <a:lnTo>
                    <a:pt x="1204" y="193"/>
                  </a:lnTo>
                  <a:lnTo>
                    <a:pt x="1206" y="196"/>
                  </a:lnTo>
                  <a:lnTo>
                    <a:pt x="1209" y="198"/>
                  </a:lnTo>
                  <a:lnTo>
                    <a:pt x="1211" y="201"/>
                  </a:lnTo>
                  <a:lnTo>
                    <a:pt x="1214" y="203"/>
                  </a:lnTo>
                  <a:lnTo>
                    <a:pt x="1216" y="205"/>
                  </a:lnTo>
                  <a:lnTo>
                    <a:pt x="1218" y="210"/>
                  </a:lnTo>
                  <a:lnTo>
                    <a:pt x="1221" y="210"/>
                  </a:lnTo>
                  <a:lnTo>
                    <a:pt x="1223" y="210"/>
                  </a:lnTo>
                  <a:lnTo>
                    <a:pt x="1226" y="210"/>
                  </a:lnTo>
                  <a:lnTo>
                    <a:pt x="1228" y="210"/>
                  </a:lnTo>
                  <a:lnTo>
                    <a:pt x="1230" y="210"/>
                  </a:lnTo>
                  <a:lnTo>
                    <a:pt x="1233" y="210"/>
                  </a:lnTo>
                  <a:lnTo>
                    <a:pt x="1235" y="210"/>
                  </a:lnTo>
                  <a:lnTo>
                    <a:pt x="1238" y="210"/>
                  </a:lnTo>
                  <a:lnTo>
                    <a:pt x="1240" y="210"/>
                  </a:lnTo>
                  <a:lnTo>
                    <a:pt x="1242" y="210"/>
                  </a:lnTo>
                  <a:lnTo>
                    <a:pt x="1245" y="210"/>
                  </a:lnTo>
                  <a:lnTo>
                    <a:pt x="1247" y="210"/>
                  </a:lnTo>
                  <a:lnTo>
                    <a:pt x="1250" y="210"/>
                  </a:lnTo>
                  <a:lnTo>
                    <a:pt x="1252" y="210"/>
                  </a:lnTo>
                  <a:lnTo>
                    <a:pt x="1255" y="210"/>
                  </a:lnTo>
                  <a:lnTo>
                    <a:pt x="1257" y="210"/>
                  </a:lnTo>
                  <a:lnTo>
                    <a:pt x="1259" y="210"/>
                  </a:lnTo>
                  <a:lnTo>
                    <a:pt x="1262" y="210"/>
                  </a:lnTo>
                  <a:lnTo>
                    <a:pt x="1264" y="210"/>
                  </a:lnTo>
                  <a:lnTo>
                    <a:pt x="1267" y="210"/>
                  </a:lnTo>
                  <a:lnTo>
                    <a:pt x="1269" y="210"/>
                  </a:lnTo>
                  <a:lnTo>
                    <a:pt x="1271" y="210"/>
                  </a:lnTo>
                  <a:lnTo>
                    <a:pt x="1274" y="210"/>
                  </a:lnTo>
                  <a:lnTo>
                    <a:pt x="1276" y="210"/>
                  </a:lnTo>
                  <a:lnTo>
                    <a:pt x="1279" y="210"/>
                  </a:lnTo>
                  <a:lnTo>
                    <a:pt x="1281" y="210"/>
                  </a:lnTo>
                  <a:lnTo>
                    <a:pt x="1284" y="210"/>
                  </a:lnTo>
                  <a:lnTo>
                    <a:pt x="1286" y="210"/>
                  </a:lnTo>
                  <a:lnTo>
                    <a:pt x="1288" y="210"/>
                  </a:lnTo>
                  <a:lnTo>
                    <a:pt x="1291" y="210"/>
                  </a:lnTo>
                  <a:lnTo>
                    <a:pt x="1293" y="210"/>
                  </a:lnTo>
                  <a:lnTo>
                    <a:pt x="1296" y="210"/>
                  </a:lnTo>
                  <a:lnTo>
                    <a:pt x="1298" y="210"/>
                  </a:lnTo>
                  <a:lnTo>
                    <a:pt x="1300" y="210"/>
                  </a:lnTo>
                  <a:lnTo>
                    <a:pt x="1303" y="210"/>
                  </a:lnTo>
                  <a:lnTo>
                    <a:pt x="1305" y="210"/>
                  </a:lnTo>
                  <a:lnTo>
                    <a:pt x="1308" y="210"/>
                  </a:lnTo>
                  <a:lnTo>
                    <a:pt x="1310" y="210"/>
                  </a:lnTo>
                  <a:lnTo>
                    <a:pt x="1312" y="210"/>
                  </a:lnTo>
                  <a:lnTo>
                    <a:pt x="1315" y="210"/>
                  </a:lnTo>
                  <a:lnTo>
                    <a:pt x="1317" y="210"/>
                  </a:lnTo>
                  <a:lnTo>
                    <a:pt x="1320" y="210"/>
                  </a:lnTo>
                  <a:lnTo>
                    <a:pt x="1322" y="210"/>
                  </a:lnTo>
                  <a:lnTo>
                    <a:pt x="1325" y="210"/>
                  </a:lnTo>
                  <a:lnTo>
                    <a:pt x="1327" y="210"/>
                  </a:lnTo>
                  <a:lnTo>
                    <a:pt x="1329" y="210"/>
                  </a:lnTo>
                  <a:lnTo>
                    <a:pt x="1332" y="210"/>
                  </a:lnTo>
                  <a:lnTo>
                    <a:pt x="1334" y="210"/>
                  </a:lnTo>
                  <a:lnTo>
                    <a:pt x="1337" y="210"/>
                  </a:lnTo>
                  <a:lnTo>
                    <a:pt x="1339" y="210"/>
                  </a:lnTo>
                  <a:lnTo>
                    <a:pt x="1341" y="210"/>
                  </a:lnTo>
                  <a:lnTo>
                    <a:pt x="1344" y="210"/>
                  </a:lnTo>
                  <a:lnTo>
                    <a:pt x="1346" y="210"/>
                  </a:lnTo>
                  <a:lnTo>
                    <a:pt x="1349" y="210"/>
                  </a:lnTo>
                  <a:lnTo>
                    <a:pt x="1351" y="210"/>
                  </a:lnTo>
                  <a:lnTo>
                    <a:pt x="1353" y="210"/>
                  </a:lnTo>
                  <a:lnTo>
                    <a:pt x="1356" y="210"/>
                  </a:lnTo>
                  <a:lnTo>
                    <a:pt x="1358" y="210"/>
                  </a:lnTo>
                  <a:lnTo>
                    <a:pt x="1361" y="210"/>
                  </a:lnTo>
                  <a:lnTo>
                    <a:pt x="1363" y="210"/>
                  </a:lnTo>
                  <a:lnTo>
                    <a:pt x="1366" y="210"/>
                  </a:lnTo>
                  <a:lnTo>
                    <a:pt x="1368" y="210"/>
                  </a:lnTo>
                  <a:lnTo>
                    <a:pt x="1370" y="210"/>
                  </a:lnTo>
                  <a:lnTo>
                    <a:pt x="1373" y="210"/>
                  </a:lnTo>
                  <a:lnTo>
                    <a:pt x="1375" y="210"/>
                  </a:lnTo>
                  <a:lnTo>
                    <a:pt x="1378" y="210"/>
                  </a:lnTo>
                  <a:lnTo>
                    <a:pt x="1380" y="210"/>
                  </a:lnTo>
                  <a:lnTo>
                    <a:pt x="1382" y="210"/>
                  </a:lnTo>
                  <a:lnTo>
                    <a:pt x="1385" y="210"/>
                  </a:lnTo>
                  <a:lnTo>
                    <a:pt x="1387" y="210"/>
                  </a:lnTo>
                  <a:lnTo>
                    <a:pt x="1390" y="210"/>
                  </a:lnTo>
                  <a:lnTo>
                    <a:pt x="1392" y="210"/>
                  </a:lnTo>
                  <a:lnTo>
                    <a:pt x="1394" y="210"/>
                  </a:lnTo>
                  <a:lnTo>
                    <a:pt x="1397" y="210"/>
                  </a:lnTo>
                  <a:lnTo>
                    <a:pt x="1399" y="210"/>
                  </a:lnTo>
                  <a:lnTo>
                    <a:pt x="1402" y="210"/>
                  </a:lnTo>
                  <a:lnTo>
                    <a:pt x="1404" y="210"/>
                  </a:lnTo>
                  <a:lnTo>
                    <a:pt x="1407" y="210"/>
                  </a:lnTo>
                  <a:lnTo>
                    <a:pt x="1409" y="210"/>
                  </a:lnTo>
                  <a:lnTo>
                    <a:pt x="1411" y="210"/>
                  </a:lnTo>
                  <a:lnTo>
                    <a:pt x="1414" y="210"/>
                  </a:lnTo>
                  <a:lnTo>
                    <a:pt x="1416" y="210"/>
                  </a:lnTo>
                  <a:lnTo>
                    <a:pt x="1419" y="210"/>
                  </a:lnTo>
                  <a:lnTo>
                    <a:pt x="1421" y="210"/>
                  </a:lnTo>
                  <a:lnTo>
                    <a:pt x="1423" y="210"/>
                  </a:lnTo>
                  <a:lnTo>
                    <a:pt x="1426" y="210"/>
                  </a:lnTo>
                  <a:lnTo>
                    <a:pt x="1428" y="210"/>
                  </a:lnTo>
                  <a:lnTo>
                    <a:pt x="1431" y="210"/>
                  </a:lnTo>
                  <a:lnTo>
                    <a:pt x="1433" y="210"/>
                  </a:lnTo>
                  <a:lnTo>
                    <a:pt x="1436" y="210"/>
                  </a:lnTo>
                  <a:lnTo>
                    <a:pt x="1438" y="210"/>
                  </a:lnTo>
                  <a:lnTo>
                    <a:pt x="1440" y="210"/>
                  </a:lnTo>
                  <a:lnTo>
                    <a:pt x="1443" y="210"/>
                  </a:lnTo>
                  <a:lnTo>
                    <a:pt x="1445" y="210"/>
                  </a:lnTo>
                  <a:lnTo>
                    <a:pt x="1448" y="210"/>
                  </a:lnTo>
                  <a:lnTo>
                    <a:pt x="1450" y="210"/>
                  </a:lnTo>
                  <a:lnTo>
                    <a:pt x="1452" y="210"/>
                  </a:lnTo>
                  <a:lnTo>
                    <a:pt x="1455" y="210"/>
                  </a:lnTo>
                  <a:lnTo>
                    <a:pt x="1457" y="210"/>
                  </a:lnTo>
                  <a:lnTo>
                    <a:pt x="1460" y="210"/>
                  </a:lnTo>
                  <a:lnTo>
                    <a:pt x="1462" y="210"/>
                  </a:lnTo>
                  <a:lnTo>
                    <a:pt x="1464" y="210"/>
                  </a:lnTo>
                  <a:lnTo>
                    <a:pt x="1467" y="210"/>
                  </a:lnTo>
                  <a:lnTo>
                    <a:pt x="1469" y="210"/>
                  </a:lnTo>
                  <a:lnTo>
                    <a:pt x="1472" y="210"/>
                  </a:lnTo>
                  <a:lnTo>
                    <a:pt x="1474" y="210"/>
                  </a:lnTo>
                  <a:lnTo>
                    <a:pt x="1477" y="210"/>
                  </a:lnTo>
                  <a:lnTo>
                    <a:pt x="1479" y="210"/>
                  </a:lnTo>
                  <a:lnTo>
                    <a:pt x="1481" y="210"/>
                  </a:lnTo>
                  <a:lnTo>
                    <a:pt x="1484" y="210"/>
                  </a:lnTo>
                  <a:lnTo>
                    <a:pt x="1486" y="210"/>
                  </a:lnTo>
                  <a:lnTo>
                    <a:pt x="1489" y="210"/>
                  </a:lnTo>
                  <a:lnTo>
                    <a:pt x="1491" y="210"/>
                  </a:lnTo>
                  <a:lnTo>
                    <a:pt x="1493" y="210"/>
                  </a:lnTo>
                  <a:lnTo>
                    <a:pt x="1496" y="210"/>
                  </a:lnTo>
                  <a:lnTo>
                    <a:pt x="1498" y="210"/>
                  </a:lnTo>
                  <a:lnTo>
                    <a:pt x="1501" y="210"/>
                  </a:lnTo>
                  <a:lnTo>
                    <a:pt x="1503" y="210"/>
                  </a:lnTo>
                  <a:lnTo>
                    <a:pt x="1505" y="210"/>
                  </a:lnTo>
                  <a:lnTo>
                    <a:pt x="1508" y="210"/>
                  </a:lnTo>
                  <a:lnTo>
                    <a:pt x="1510" y="210"/>
                  </a:lnTo>
                  <a:lnTo>
                    <a:pt x="1513" y="210"/>
                  </a:lnTo>
                  <a:lnTo>
                    <a:pt x="1515" y="210"/>
                  </a:lnTo>
                  <a:lnTo>
                    <a:pt x="1518" y="210"/>
                  </a:lnTo>
                  <a:lnTo>
                    <a:pt x="1520" y="210"/>
                  </a:lnTo>
                  <a:lnTo>
                    <a:pt x="1522" y="210"/>
                  </a:lnTo>
                  <a:lnTo>
                    <a:pt x="1525" y="210"/>
                  </a:lnTo>
                  <a:lnTo>
                    <a:pt x="1527" y="210"/>
                  </a:lnTo>
                  <a:lnTo>
                    <a:pt x="1530" y="210"/>
                  </a:lnTo>
                  <a:lnTo>
                    <a:pt x="1532" y="210"/>
                  </a:lnTo>
                  <a:lnTo>
                    <a:pt x="1534" y="210"/>
                  </a:lnTo>
                  <a:lnTo>
                    <a:pt x="1537" y="210"/>
                  </a:lnTo>
                  <a:lnTo>
                    <a:pt x="1539" y="210"/>
                  </a:lnTo>
                  <a:lnTo>
                    <a:pt x="1542" y="210"/>
                  </a:lnTo>
                  <a:lnTo>
                    <a:pt x="1544" y="210"/>
                  </a:lnTo>
                  <a:lnTo>
                    <a:pt x="1546" y="210"/>
                  </a:lnTo>
                  <a:lnTo>
                    <a:pt x="1549" y="210"/>
                  </a:lnTo>
                  <a:lnTo>
                    <a:pt x="1551" y="210"/>
                  </a:lnTo>
                  <a:lnTo>
                    <a:pt x="1554" y="210"/>
                  </a:lnTo>
                  <a:lnTo>
                    <a:pt x="1556" y="210"/>
                  </a:lnTo>
                  <a:lnTo>
                    <a:pt x="1559" y="210"/>
                  </a:lnTo>
                  <a:lnTo>
                    <a:pt x="1561" y="210"/>
                  </a:lnTo>
                  <a:lnTo>
                    <a:pt x="1563" y="210"/>
                  </a:lnTo>
                  <a:lnTo>
                    <a:pt x="1566" y="210"/>
                  </a:lnTo>
                  <a:lnTo>
                    <a:pt x="1568" y="210"/>
                  </a:lnTo>
                  <a:lnTo>
                    <a:pt x="1571" y="210"/>
                  </a:lnTo>
                  <a:lnTo>
                    <a:pt x="1573" y="210"/>
                  </a:lnTo>
                  <a:lnTo>
                    <a:pt x="1575" y="210"/>
                  </a:lnTo>
                  <a:lnTo>
                    <a:pt x="1578" y="210"/>
                  </a:lnTo>
                  <a:lnTo>
                    <a:pt x="1580" y="210"/>
                  </a:lnTo>
                  <a:lnTo>
                    <a:pt x="1583" y="210"/>
                  </a:lnTo>
                  <a:lnTo>
                    <a:pt x="1585" y="210"/>
                  </a:lnTo>
                  <a:lnTo>
                    <a:pt x="1588" y="210"/>
                  </a:lnTo>
                  <a:lnTo>
                    <a:pt x="1590" y="210"/>
                  </a:lnTo>
                  <a:lnTo>
                    <a:pt x="1592" y="210"/>
                  </a:lnTo>
                  <a:lnTo>
                    <a:pt x="1595" y="210"/>
                  </a:lnTo>
                  <a:lnTo>
                    <a:pt x="1597" y="210"/>
                  </a:lnTo>
                  <a:lnTo>
                    <a:pt x="1600" y="210"/>
                  </a:lnTo>
                  <a:lnTo>
                    <a:pt x="1602" y="210"/>
                  </a:lnTo>
                  <a:lnTo>
                    <a:pt x="1604" y="210"/>
                  </a:lnTo>
                  <a:lnTo>
                    <a:pt x="1607" y="210"/>
                  </a:lnTo>
                  <a:lnTo>
                    <a:pt x="1609" y="210"/>
                  </a:lnTo>
                  <a:lnTo>
                    <a:pt x="1612" y="210"/>
                  </a:lnTo>
                  <a:lnTo>
                    <a:pt x="1614" y="210"/>
                  </a:lnTo>
                  <a:lnTo>
                    <a:pt x="1616" y="210"/>
                  </a:lnTo>
                  <a:lnTo>
                    <a:pt x="1619" y="210"/>
                  </a:lnTo>
                  <a:lnTo>
                    <a:pt x="1621" y="210"/>
                  </a:lnTo>
                  <a:lnTo>
                    <a:pt x="1624" y="210"/>
                  </a:lnTo>
                  <a:lnTo>
                    <a:pt x="1626" y="210"/>
                  </a:lnTo>
                  <a:lnTo>
                    <a:pt x="1629" y="210"/>
                  </a:lnTo>
                  <a:lnTo>
                    <a:pt x="1631" y="210"/>
                  </a:lnTo>
                  <a:lnTo>
                    <a:pt x="1633" y="210"/>
                  </a:lnTo>
                  <a:lnTo>
                    <a:pt x="1636" y="210"/>
                  </a:lnTo>
                  <a:lnTo>
                    <a:pt x="1638" y="210"/>
                  </a:lnTo>
                  <a:lnTo>
                    <a:pt x="1641" y="210"/>
                  </a:lnTo>
                  <a:lnTo>
                    <a:pt x="1643" y="210"/>
                  </a:lnTo>
                  <a:lnTo>
                    <a:pt x="1645" y="210"/>
                  </a:lnTo>
                  <a:lnTo>
                    <a:pt x="1648" y="210"/>
                  </a:lnTo>
                  <a:lnTo>
                    <a:pt x="1650" y="210"/>
                  </a:lnTo>
                  <a:lnTo>
                    <a:pt x="1653" y="210"/>
                  </a:lnTo>
                  <a:lnTo>
                    <a:pt x="1655" y="210"/>
                  </a:lnTo>
                  <a:lnTo>
                    <a:pt x="1657" y="210"/>
                  </a:lnTo>
                  <a:lnTo>
                    <a:pt x="1660" y="210"/>
                  </a:lnTo>
                  <a:lnTo>
                    <a:pt x="1662" y="210"/>
                  </a:lnTo>
                  <a:lnTo>
                    <a:pt x="1665" y="210"/>
                  </a:lnTo>
                  <a:lnTo>
                    <a:pt x="1667" y="210"/>
                  </a:lnTo>
                  <a:lnTo>
                    <a:pt x="1670" y="210"/>
                  </a:lnTo>
                  <a:lnTo>
                    <a:pt x="1672" y="210"/>
                  </a:lnTo>
                  <a:lnTo>
                    <a:pt x="1674" y="210"/>
                  </a:lnTo>
                  <a:lnTo>
                    <a:pt x="1677" y="210"/>
                  </a:lnTo>
                  <a:lnTo>
                    <a:pt x="1679" y="210"/>
                  </a:lnTo>
                  <a:lnTo>
                    <a:pt x="1682" y="210"/>
                  </a:lnTo>
                  <a:lnTo>
                    <a:pt x="1684" y="210"/>
                  </a:lnTo>
                  <a:lnTo>
                    <a:pt x="1686" y="210"/>
                  </a:lnTo>
                  <a:lnTo>
                    <a:pt x="1689" y="210"/>
                  </a:lnTo>
                  <a:lnTo>
                    <a:pt x="1691" y="210"/>
                  </a:lnTo>
                  <a:lnTo>
                    <a:pt x="1694" y="210"/>
                  </a:lnTo>
                  <a:lnTo>
                    <a:pt x="1696" y="210"/>
                  </a:lnTo>
                  <a:lnTo>
                    <a:pt x="1698" y="210"/>
                  </a:lnTo>
                  <a:lnTo>
                    <a:pt x="1701" y="210"/>
                  </a:lnTo>
                  <a:lnTo>
                    <a:pt x="1703" y="210"/>
                  </a:lnTo>
                  <a:lnTo>
                    <a:pt x="1706" y="210"/>
                  </a:lnTo>
                  <a:lnTo>
                    <a:pt x="1708" y="210"/>
                  </a:lnTo>
                  <a:lnTo>
                    <a:pt x="1711" y="210"/>
                  </a:lnTo>
                  <a:lnTo>
                    <a:pt x="1713" y="210"/>
                  </a:lnTo>
                  <a:lnTo>
                    <a:pt x="1715" y="210"/>
                  </a:lnTo>
                  <a:lnTo>
                    <a:pt x="1718" y="210"/>
                  </a:lnTo>
                  <a:lnTo>
                    <a:pt x="1720" y="210"/>
                  </a:lnTo>
                  <a:lnTo>
                    <a:pt x="1723" y="210"/>
                  </a:lnTo>
                  <a:lnTo>
                    <a:pt x="1725" y="210"/>
                  </a:lnTo>
                  <a:lnTo>
                    <a:pt x="1727" y="210"/>
                  </a:lnTo>
                  <a:lnTo>
                    <a:pt x="1730" y="210"/>
                  </a:lnTo>
                  <a:lnTo>
                    <a:pt x="1732" y="210"/>
                  </a:lnTo>
                  <a:lnTo>
                    <a:pt x="1735" y="210"/>
                  </a:lnTo>
                  <a:lnTo>
                    <a:pt x="1737" y="210"/>
                  </a:lnTo>
                  <a:lnTo>
                    <a:pt x="1740" y="210"/>
                  </a:lnTo>
                  <a:lnTo>
                    <a:pt x="1742" y="210"/>
                  </a:lnTo>
                  <a:lnTo>
                    <a:pt x="1744" y="210"/>
                  </a:lnTo>
                  <a:lnTo>
                    <a:pt x="1747" y="210"/>
                  </a:lnTo>
                  <a:lnTo>
                    <a:pt x="1749" y="210"/>
                  </a:lnTo>
                  <a:lnTo>
                    <a:pt x="1752" y="210"/>
                  </a:lnTo>
                  <a:lnTo>
                    <a:pt x="1754" y="210"/>
                  </a:lnTo>
                  <a:lnTo>
                    <a:pt x="1756" y="210"/>
                  </a:lnTo>
                  <a:lnTo>
                    <a:pt x="1759" y="210"/>
                  </a:lnTo>
                  <a:lnTo>
                    <a:pt x="1761" y="210"/>
                  </a:lnTo>
                  <a:lnTo>
                    <a:pt x="1764" y="210"/>
                  </a:lnTo>
                  <a:lnTo>
                    <a:pt x="1766" y="210"/>
                  </a:lnTo>
                  <a:lnTo>
                    <a:pt x="1768" y="210"/>
                  </a:lnTo>
                  <a:lnTo>
                    <a:pt x="1771" y="210"/>
                  </a:lnTo>
                  <a:lnTo>
                    <a:pt x="1773" y="210"/>
                  </a:lnTo>
                  <a:lnTo>
                    <a:pt x="1776" y="210"/>
                  </a:lnTo>
                  <a:lnTo>
                    <a:pt x="1778" y="210"/>
                  </a:lnTo>
                  <a:lnTo>
                    <a:pt x="1781" y="210"/>
                  </a:lnTo>
                  <a:lnTo>
                    <a:pt x="1783" y="210"/>
                  </a:lnTo>
                  <a:lnTo>
                    <a:pt x="1785" y="210"/>
                  </a:lnTo>
                  <a:lnTo>
                    <a:pt x="1788" y="210"/>
                  </a:lnTo>
                  <a:lnTo>
                    <a:pt x="1790" y="210"/>
                  </a:lnTo>
                  <a:lnTo>
                    <a:pt x="1793" y="210"/>
                  </a:lnTo>
                  <a:lnTo>
                    <a:pt x="1795" y="210"/>
                  </a:lnTo>
                  <a:lnTo>
                    <a:pt x="1797" y="210"/>
                  </a:lnTo>
                  <a:lnTo>
                    <a:pt x="1800" y="210"/>
                  </a:lnTo>
                  <a:lnTo>
                    <a:pt x="1802" y="210"/>
                  </a:lnTo>
                  <a:lnTo>
                    <a:pt x="1805" y="210"/>
                  </a:lnTo>
                  <a:lnTo>
                    <a:pt x="1807" y="210"/>
                  </a:lnTo>
                  <a:lnTo>
                    <a:pt x="1809" y="210"/>
                  </a:lnTo>
                  <a:lnTo>
                    <a:pt x="1812" y="210"/>
                  </a:lnTo>
                  <a:lnTo>
                    <a:pt x="1814" y="210"/>
                  </a:lnTo>
                  <a:lnTo>
                    <a:pt x="1817" y="210"/>
                  </a:lnTo>
                  <a:lnTo>
                    <a:pt x="1819" y="210"/>
                  </a:lnTo>
                  <a:lnTo>
                    <a:pt x="1822" y="210"/>
                  </a:lnTo>
                  <a:lnTo>
                    <a:pt x="1824" y="210"/>
                  </a:lnTo>
                  <a:lnTo>
                    <a:pt x="1826" y="210"/>
                  </a:lnTo>
                  <a:lnTo>
                    <a:pt x="1829" y="210"/>
                  </a:lnTo>
                  <a:lnTo>
                    <a:pt x="1831" y="210"/>
                  </a:lnTo>
                  <a:lnTo>
                    <a:pt x="1834" y="210"/>
                  </a:lnTo>
                  <a:lnTo>
                    <a:pt x="1836" y="210"/>
                  </a:lnTo>
                  <a:lnTo>
                    <a:pt x="1838" y="210"/>
                  </a:lnTo>
                  <a:lnTo>
                    <a:pt x="1841" y="210"/>
                  </a:lnTo>
                  <a:lnTo>
                    <a:pt x="1843" y="210"/>
                  </a:lnTo>
                  <a:lnTo>
                    <a:pt x="1846" y="210"/>
                  </a:lnTo>
                  <a:lnTo>
                    <a:pt x="1848" y="210"/>
                  </a:lnTo>
                  <a:lnTo>
                    <a:pt x="1851" y="210"/>
                  </a:lnTo>
                  <a:lnTo>
                    <a:pt x="1853" y="210"/>
                  </a:lnTo>
                  <a:lnTo>
                    <a:pt x="1855" y="210"/>
                  </a:lnTo>
                  <a:lnTo>
                    <a:pt x="1858" y="210"/>
                  </a:lnTo>
                  <a:lnTo>
                    <a:pt x="1860" y="210"/>
                  </a:lnTo>
                  <a:lnTo>
                    <a:pt x="1863" y="210"/>
                  </a:lnTo>
                  <a:lnTo>
                    <a:pt x="1865" y="210"/>
                  </a:lnTo>
                  <a:lnTo>
                    <a:pt x="1867" y="210"/>
                  </a:lnTo>
                  <a:lnTo>
                    <a:pt x="1870" y="210"/>
                  </a:lnTo>
                  <a:lnTo>
                    <a:pt x="1872" y="210"/>
                  </a:lnTo>
                  <a:lnTo>
                    <a:pt x="1875" y="210"/>
                  </a:lnTo>
                  <a:lnTo>
                    <a:pt x="1877" y="210"/>
                  </a:lnTo>
                  <a:lnTo>
                    <a:pt x="1879" y="210"/>
                  </a:lnTo>
                  <a:lnTo>
                    <a:pt x="1882" y="210"/>
                  </a:lnTo>
                  <a:lnTo>
                    <a:pt x="1884" y="210"/>
                  </a:lnTo>
                  <a:lnTo>
                    <a:pt x="1887" y="210"/>
                  </a:lnTo>
                  <a:lnTo>
                    <a:pt x="1889" y="210"/>
                  </a:lnTo>
                  <a:lnTo>
                    <a:pt x="1892" y="210"/>
                  </a:lnTo>
                  <a:lnTo>
                    <a:pt x="1894" y="210"/>
                  </a:lnTo>
                  <a:lnTo>
                    <a:pt x="1896" y="210"/>
                  </a:lnTo>
                  <a:lnTo>
                    <a:pt x="1899" y="210"/>
                  </a:lnTo>
                  <a:lnTo>
                    <a:pt x="1901" y="210"/>
                  </a:lnTo>
                  <a:lnTo>
                    <a:pt x="1904" y="210"/>
                  </a:lnTo>
                  <a:lnTo>
                    <a:pt x="1906" y="210"/>
                  </a:lnTo>
                  <a:lnTo>
                    <a:pt x="1908" y="210"/>
                  </a:lnTo>
                  <a:lnTo>
                    <a:pt x="1911" y="210"/>
                  </a:lnTo>
                  <a:lnTo>
                    <a:pt x="1913" y="210"/>
                  </a:lnTo>
                  <a:lnTo>
                    <a:pt x="1916" y="210"/>
                  </a:lnTo>
                  <a:lnTo>
                    <a:pt x="1918" y="210"/>
                  </a:lnTo>
                  <a:lnTo>
                    <a:pt x="1920" y="210"/>
                  </a:lnTo>
                  <a:lnTo>
                    <a:pt x="1923" y="210"/>
                  </a:lnTo>
                  <a:lnTo>
                    <a:pt x="1925" y="210"/>
                  </a:lnTo>
                  <a:lnTo>
                    <a:pt x="1928" y="210"/>
                  </a:lnTo>
                  <a:lnTo>
                    <a:pt x="1930" y="210"/>
                  </a:lnTo>
                  <a:lnTo>
                    <a:pt x="1933" y="210"/>
                  </a:lnTo>
                  <a:lnTo>
                    <a:pt x="1935" y="210"/>
                  </a:lnTo>
                  <a:lnTo>
                    <a:pt x="1937" y="210"/>
                  </a:lnTo>
                  <a:lnTo>
                    <a:pt x="1940" y="210"/>
                  </a:lnTo>
                  <a:lnTo>
                    <a:pt x="1942" y="210"/>
                  </a:lnTo>
                  <a:lnTo>
                    <a:pt x="1945" y="210"/>
                  </a:lnTo>
                  <a:lnTo>
                    <a:pt x="1947" y="210"/>
                  </a:lnTo>
                  <a:lnTo>
                    <a:pt x="1949" y="210"/>
                  </a:lnTo>
                  <a:lnTo>
                    <a:pt x="1952" y="210"/>
                  </a:lnTo>
                  <a:lnTo>
                    <a:pt x="1954" y="210"/>
                  </a:lnTo>
                  <a:lnTo>
                    <a:pt x="1957" y="210"/>
                  </a:lnTo>
                  <a:lnTo>
                    <a:pt x="1959" y="210"/>
                  </a:lnTo>
                  <a:lnTo>
                    <a:pt x="1961" y="210"/>
                  </a:lnTo>
                  <a:lnTo>
                    <a:pt x="1964" y="210"/>
                  </a:lnTo>
                  <a:lnTo>
                    <a:pt x="1966" y="210"/>
                  </a:lnTo>
                  <a:lnTo>
                    <a:pt x="1969" y="210"/>
                  </a:lnTo>
                  <a:lnTo>
                    <a:pt x="1971" y="210"/>
                  </a:lnTo>
                  <a:lnTo>
                    <a:pt x="1974" y="210"/>
                  </a:lnTo>
                  <a:lnTo>
                    <a:pt x="1976" y="210"/>
                  </a:lnTo>
                  <a:lnTo>
                    <a:pt x="1978" y="210"/>
                  </a:lnTo>
                  <a:lnTo>
                    <a:pt x="1981" y="210"/>
                  </a:lnTo>
                  <a:lnTo>
                    <a:pt x="1983" y="210"/>
                  </a:lnTo>
                  <a:lnTo>
                    <a:pt x="1986" y="210"/>
                  </a:lnTo>
                  <a:lnTo>
                    <a:pt x="1988" y="210"/>
                  </a:lnTo>
                  <a:lnTo>
                    <a:pt x="1990" y="210"/>
                  </a:lnTo>
                  <a:lnTo>
                    <a:pt x="1993" y="210"/>
                  </a:lnTo>
                  <a:lnTo>
                    <a:pt x="1995" y="210"/>
                  </a:lnTo>
                  <a:lnTo>
                    <a:pt x="1998" y="210"/>
                  </a:lnTo>
                  <a:lnTo>
                    <a:pt x="2000" y="210"/>
                  </a:lnTo>
                  <a:lnTo>
                    <a:pt x="2003" y="210"/>
                  </a:lnTo>
                  <a:lnTo>
                    <a:pt x="2005" y="210"/>
                  </a:lnTo>
                  <a:lnTo>
                    <a:pt x="2007" y="210"/>
                  </a:lnTo>
                  <a:lnTo>
                    <a:pt x="2010" y="210"/>
                  </a:lnTo>
                  <a:lnTo>
                    <a:pt x="2012" y="210"/>
                  </a:lnTo>
                  <a:lnTo>
                    <a:pt x="2015" y="210"/>
                  </a:lnTo>
                  <a:lnTo>
                    <a:pt x="2017" y="210"/>
                  </a:lnTo>
                  <a:lnTo>
                    <a:pt x="2019" y="210"/>
                  </a:lnTo>
                </a:path>
              </a:pathLst>
            </a:custGeom>
            <a:noFill/>
            <a:ln w="11176">
              <a:solidFill>
                <a:srgbClr val="FFC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4" name="Freeform 9623"/>
            <p:cNvSpPr>
              <a:spLocks/>
            </p:cNvSpPr>
            <p:nvPr/>
          </p:nvSpPr>
          <p:spPr bwMode="auto">
            <a:xfrm>
              <a:off x="1309168" y="4263009"/>
              <a:ext cx="2808050" cy="687348"/>
            </a:xfrm>
            <a:custGeom>
              <a:avLst/>
              <a:gdLst>
                <a:gd name="T0" fmla="*/ 31 w 2019"/>
                <a:gd name="T1" fmla="*/ 770 h 770"/>
                <a:gd name="T2" fmla="*/ 65 w 2019"/>
                <a:gd name="T3" fmla="*/ 770 h 770"/>
                <a:gd name="T4" fmla="*/ 99 w 2019"/>
                <a:gd name="T5" fmla="*/ 770 h 770"/>
                <a:gd name="T6" fmla="*/ 133 w 2019"/>
                <a:gd name="T7" fmla="*/ 770 h 770"/>
                <a:gd name="T8" fmla="*/ 166 w 2019"/>
                <a:gd name="T9" fmla="*/ 770 h 770"/>
                <a:gd name="T10" fmla="*/ 200 w 2019"/>
                <a:gd name="T11" fmla="*/ 770 h 770"/>
                <a:gd name="T12" fmla="*/ 234 w 2019"/>
                <a:gd name="T13" fmla="*/ 770 h 770"/>
                <a:gd name="T14" fmla="*/ 268 w 2019"/>
                <a:gd name="T15" fmla="*/ 770 h 770"/>
                <a:gd name="T16" fmla="*/ 302 w 2019"/>
                <a:gd name="T17" fmla="*/ 770 h 770"/>
                <a:gd name="T18" fmla="*/ 335 w 2019"/>
                <a:gd name="T19" fmla="*/ 770 h 770"/>
                <a:gd name="T20" fmla="*/ 369 w 2019"/>
                <a:gd name="T21" fmla="*/ 770 h 770"/>
                <a:gd name="T22" fmla="*/ 403 w 2019"/>
                <a:gd name="T23" fmla="*/ 770 h 770"/>
                <a:gd name="T24" fmla="*/ 437 w 2019"/>
                <a:gd name="T25" fmla="*/ 770 h 770"/>
                <a:gd name="T26" fmla="*/ 470 w 2019"/>
                <a:gd name="T27" fmla="*/ 770 h 770"/>
                <a:gd name="T28" fmla="*/ 504 w 2019"/>
                <a:gd name="T29" fmla="*/ 770 h 770"/>
                <a:gd name="T30" fmla="*/ 538 w 2019"/>
                <a:gd name="T31" fmla="*/ 770 h 770"/>
                <a:gd name="T32" fmla="*/ 572 w 2019"/>
                <a:gd name="T33" fmla="*/ 770 h 770"/>
                <a:gd name="T34" fmla="*/ 606 w 2019"/>
                <a:gd name="T35" fmla="*/ 770 h 770"/>
                <a:gd name="T36" fmla="*/ 639 w 2019"/>
                <a:gd name="T37" fmla="*/ 770 h 770"/>
                <a:gd name="T38" fmla="*/ 673 w 2019"/>
                <a:gd name="T39" fmla="*/ 770 h 770"/>
                <a:gd name="T40" fmla="*/ 707 w 2019"/>
                <a:gd name="T41" fmla="*/ 770 h 770"/>
                <a:gd name="T42" fmla="*/ 741 w 2019"/>
                <a:gd name="T43" fmla="*/ 770 h 770"/>
                <a:gd name="T44" fmla="*/ 774 w 2019"/>
                <a:gd name="T45" fmla="*/ 761 h 770"/>
                <a:gd name="T46" fmla="*/ 808 w 2019"/>
                <a:gd name="T47" fmla="*/ 744 h 770"/>
                <a:gd name="T48" fmla="*/ 842 w 2019"/>
                <a:gd name="T49" fmla="*/ 722 h 770"/>
                <a:gd name="T50" fmla="*/ 876 w 2019"/>
                <a:gd name="T51" fmla="*/ 700 h 770"/>
                <a:gd name="T52" fmla="*/ 910 w 2019"/>
                <a:gd name="T53" fmla="*/ 674 h 770"/>
                <a:gd name="T54" fmla="*/ 943 w 2019"/>
                <a:gd name="T55" fmla="*/ 645 h 770"/>
                <a:gd name="T56" fmla="*/ 977 w 2019"/>
                <a:gd name="T57" fmla="*/ 611 h 770"/>
                <a:gd name="T58" fmla="*/ 1011 w 2019"/>
                <a:gd name="T59" fmla="*/ 572 h 770"/>
                <a:gd name="T60" fmla="*/ 1045 w 2019"/>
                <a:gd name="T61" fmla="*/ 522 h 770"/>
                <a:gd name="T62" fmla="*/ 1078 w 2019"/>
                <a:gd name="T63" fmla="*/ 452 h 770"/>
                <a:gd name="T64" fmla="*/ 1112 w 2019"/>
                <a:gd name="T65" fmla="*/ 345 h 770"/>
                <a:gd name="T66" fmla="*/ 1146 w 2019"/>
                <a:gd name="T67" fmla="*/ 94 h 770"/>
                <a:gd name="T68" fmla="*/ 1180 w 2019"/>
                <a:gd name="T69" fmla="*/ 58 h 770"/>
                <a:gd name="T70" fmla="*/ 1214 w 2019"/>
                <a:gd name="T71" fmla="*/ 324 h 770"/>
                <a:gd name="T72" fmla="*/ 1247 w 2019"/>
                <a:gd name="T73" fmla="*/ 442 h 770"/>
                <a:gd name="T74" fmla="*/ 1281 w 2019"/>
                <a:gd name="T75" fmla="*/ 512 h 770"/>
                <a:gd name="T76" fmla="*/ 1315 w 2019"/>
                <a:gd name="T77" fmla="*/ 565 h 770"/>
                <a:gd name="T78" fmla="*/ 1349 w 2019"/>
                <a:gd name="T79" fmla="*/ 609 h 770"/>
                <a:gd name="T80" fmla="*/ 1382 w 2019"/>
                <a:gd name="T81" fmla="*/ 642 h 770"/>
                <a:gd name="T82" fmla="*/ 1416 w 2019"/>
                <a:gd name="T83" fmla="*/ 671 h 770"/>
                <a:gd name="T84" fmla="*/ 1450 w 2019"/>
                <a:gd name="T85" fmla="*/ 698 h 770"/>
                <a:gd name="T86" fmla="*/ 1484 w 2019"/>
                <a:gd name="T87" fmla="*/ 720 h 770"/>
                <a:gd name="T88" fmla="*/ 1518 w 2019"/>
                <a:gd name="T89" fmla="*/ 741 h 770"/>
                <a:gd name="T90" fmla="*/ 1551 w 2019"/>
                <a:gd name="T91" fmla="*/ 758 h 770"/>
                <a:gd name="T92" fmla="*/ 1585 w 2019"/>
                <a:gd name="T93" fmla="*/ 770 h 770"/>
                <a:gd name="T94" fmla="*/ 1619 w 2019"/>
                <a:gd name="T95" fmla="*/ 770 h 770"/>
                <a:gd name="T96" fmla="*/ 1653 w 2019"/>
                <a:gd name="T97" fmla="*/ 770 h 770"/>
                <a:gd name="T98" fmla="*/ 1686 w 2019"/>
                <a:gd name="T99" fmla="*/ 770 h 770"/>
                <a:gd name="T100" fmla="*/ 1720 w 2019"/>
                <a:gd name="T101" fmla="*/ 770 h 770"/>
                <a:gd name="T102" fmla="*/ 1754 w 2019"/>
                <a:gd name="T103" fmla="*/ 770 h 770"/>
                <a:gd name="T104" fmla="*/ 1788 w 2019"/>
                <a:gd name="T105" fmla="*/ 770 h 770"/>
                <a:gd name="T106" fmla="*/ 1822 w 2019"/>
                <a:gd name="T107" fmla="*/ 770 h 770"/>
                <a:gd name="T108" fmla="*/ 1855 w 2019"/>
                <a:gd name="T109" fmla="*/ 770 h 770"/>
                <a:gd name="T110" fmla="*/ 1889 w 2019"/>
                <a:gd name="T111" fmla="*/ 770 h 770"/>
                <a:gd name="T112" fmla="*/ 1923 w 2019"/>
                <a:gd name="T113" fmla="*/ 770 h 770"/>
                <a:gd name="T114" fmla="*/ 1957 w 2019"/>
                <a:gd name="T115" fmla="*/ 770 h 770"/>
                <a:gd name="T116" fmla="*/ 1990 w 2019"/>
                <a:gd name="T117" fmla="*/ 77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770">
                  <a:moveTo>
                    <a:pt x="0" y="770"/>
                  </a:moveTo>
                  <a:lnTo>
                    <a:pt x="2" y="770"/>
                  </a:lnTo>
                  <a:lnTo>
                    <a:pt x="5" y="770"/>
                  </a:lnTo>
                  <a:lnTo>
                    <a:pt x="7" y="770"/>
                  </a:lnTo>
                  <a:lnTo>
                    <a:pt x="10" y="770"/>
                  </a:lnTo>
                  <a:lnTo>
                    <a:pt x="12" y="770"/>
                  </a:lnTo>
                  <a:lnTo>
                    <a:pt x="14" y="770"/>
                  </a:lnTo>
                  <a:lnTo>
                    <a:pt x="17" y="770"/>
                  </a:lnTo>
                  <a:lnTo>
                    <a:pt x="19" y="770"/>
                  </a:lnTo>
                  <a:lnTo>
                    <a:pt x="22" y="770"/>
                  </a:lnTo>
                  <a:lnTo>
                    <a:pt x="24" y="770"/>
                  </a:lnTo>
                  <a:lnTo>
                    <a:pt x="26" y="770"/>
                  </a:lnTo>
                  <a:lnTo>
                    <a:pt x="29" y="770"/>
                  </a:lnTo>
                  <a:lnTo>
                    <a:pt x="31" y="770"/>
                  </a:lnTo>
                  <a:lnTo>
                    <a:pt x="34" y="770"/>
                  </a:lnTo>
                  <a:lnTo>
                    <a:pt x="36" y="770"/>
                  </a:lnTo>
                  <a:lnTo>
                    <a:pt x="39" y="770"/>
                  </a:lnTo>
                  <a:lnTo>
                    <a:pt x="41" y="770"/>
                  </a:lnTo>
                  <a:lnTo>
                    <a:pt x="43" y="770"/>
                  </a:lnTo>
                  <a:lnTo>
                    <a:pt x="46" y="770"/>
                  </a:lnTo>
                  <a:lnTo>
                    <a:pt x="48" y="770"/>
                  </a:lnTo>
                  <a:lnTo>
                    <a:pt x="51" y="770"/>
                  </a:lnTo>
                  <a:lnTo>
                    <a:pt x="53" y="770"/>
                  </a:lnTo>
                  <a:lnTo>
                    <a:pt x="55" y="770"/>
                  </a:lnTo>
                  <a:lnTo>
                    <a:pt x="58" y="770"/>
                  </a:lnTo>
                  <a:lnTo>
                    <a:pt x="60" y="770"/>
                  </a:lnTo>
                  <a:lnTo>
                    <a:pt x="63" y="770"/>
                  </a:lnTo>
                  <a:lnTo>
                    <a:pt x="65" y="770"/>
                  </a:lnTo>
                  <a:lnTo>
                    <a:pt x="67" y="770"/>
                  </a:lnTo>
                  <a:lnTo>
                    <a:pt x="70" y="770"/>
                  </a:lnTo>
                  <a:lnTo>
                    <a:pt x="72" y="770"/>
                  </a:lnTo>
                  <a:lnTo>
                    <a:pt x="75" y="770"/>
                  </a:lnTo>
                  <a:lnTo>
                    <a:pt x="77" y="770"/>
                  </a:lnTo>
                  <a:lnTo>
                    <a:pt x="80" y="770"/>
                  </a:lnTo>
                  <a:lnTo>
                    <a:pt x="82" y="770"/>
                  </a:lnTo>
                  <a:lnTo>
                    <a:pt x="84" y="770"/>
                  </a:lnTo>
                  <a:lnTo>
                    <a:pt x="87" y="770"/>
                  </a:lnTo>
                  <a:lnTo>
                    <a:pt x="89" y="770"/>
                  </a:lnTo>
                  <a:lnTo>
                    <a:pt x="92" y="770"/>
                  </a:lnTo>
                  <a:lnTo>
                    <a:pt x="94" y="770"/>
                  </a:lnTo>
                  <a:lnTo>
                    <a:pt x="96" y="770"/>
                  </a:lnTo>
                  <a:lnTo>
                    <a:pt x="99" y="770"/>
                  </a:lnTo>
                  <a:lnTo>
                    <a:pt x="101" y="770"/>
                  </a:lnTo>
                  <a:lnTo>
                    <a:pt x="104" y="770"/>
                  </a:lnTo>
                  <a:lnTo>
                    <a:pt x="106" y="770"/>
                  </a:lnTo>
                  <a:lnTo>
                    <a:pt x="108" y="770"/>
                  </a:lnTo>
                  <a:lnTo>
                    <a:pt x="111" y="770"/>
                  </a:lnTo>
                  <a:lnTo>
                    <a:pt x="113" y="770"/>
                  </a:lnTo>
                  <a:lnTo>
                    <a:pt x="116" y="770"/>
                  </a:lnTo>
                  <a:lnTo>
                    <a:pt x="118" y="770"/>
                  </a:lnTo>
                  <a:lnTo>
                    <a:pt x="121" y="770"/>
                  </a:lnTo>
                  <a:lnTo>
                    <a:pt x="123" y="770"/>
                  </a:lnTo>
                  <a:lnTo>
                    <a:pt x="125" y="770"/>
                  </a:lnTo>
                  <a:lnTo>
                    <a:pt x="128" y="770"/>
                  </a:lnTo>
                  <a:lnTo>
                    <a:pt x="130" y="770"/>
                  </a:lnTo>
                  <a:lnTo>
                    <a:pt x="133" y="770"/>
                  </a:lnTo>
                  <a:lnTo>
                    <a:pt x="135" y="770"/>
                  </a:lnTo>
                  <a:lnTo>
                    <a:pt x="137" y="770"/>
                  </a:lnTo>
                  <a:lnTo>
                    <a:pt x="140" y="770"/>
                  </a:lnTo>
                  <a:lnTo>
                    <a:pt x="142" y="770"/>
                  </a:lnTo>
                  <a:lnTo>
                    <a:pt x="145" y="770"/>
                  </a:lnTo>
                  <a:lnTo>
                    <a:pt x="147" y="770"/>
                  </a:lnTo>
                  <a:lnTo>
                    <a:pt x="150" y="770"/>
                  </a:lnTo>
                  <a:lnTo>
                    <a:pt x="152" y="770"/>
                  </a:lnTo>
                  <a:lnTo>
                    <a:pt x="154" y="770"/>
                  </a:lnTo>
                  <a:lnTo>
                    <a:pt x="157" y="770"/>
                  </a:lnTo>
                  <a:lnTo>
                    <a:pt x="159" y="770"/>
                  </a:lnTo>
                  <a:lnTo>
                    <a:pt x="162" y="770"/>
                  </a:lnTo>
                  <a:lnTo>
                    <a:pt x="164" y="770"/>
                  </a:lnTo>
                  <a:lnTo>
                    <a:pt x="166" y="770"/>
                  </a:lnTo>
                  <a:lnTo>
                    <a:pt x="169" y="770"/>
                  </a:lnTo>
                  <a:lnTo>
                    <a:pt x="171" y="770"/>
                  </a:lnTo>
                  <a:lnTo>
                    <a:pt x="174" y="770"/>
                  </a:lnTo>
                  <a:lnTo>
                    <a:pt x="176" y="770"/>
                  </a:lnTo>
                  <a:lnTo>
                    <a:pt x="178" y="770"/>
                  </a:lnTo>
                  <a:lnTo>
                    <a:pt x="181" y="770"/>
                  </a:lnTo>
                  <a:lnTo>
                    <a:pt x="183" y="770"/>
                  </a:lnTo>
                  <a:lnTo>
                    <a:pt x="186" y="770"/>
                  </a:lnTo>
                  <a:lnTo>
                    <a:pt x="188" y="770"/>
                  </a:lnTo>
                  <a:lnTo>
                    <a:pt x="191" y="770"/>
                  </a:lnTo>
                  <a:lnTo>
                    <a:pt x="193" y="770"/>
                  </a:lnTo>
                  <a:lnTo>
                    <a:pt x="195" y="770"/>
                  </a:lnTo>
                  <a:lnTo>
                    <a:pt x="198" y="770"/>
                  </a:lnTo>
                  <a:lnTo>
                    <a:pt x="200" y="770"/>
                  </a:lnTo>
                  <a:lnTo>
                    <a:pt x="203" y="770"/>
                  </a:lnTo>
                  <a:lnTo>
                    <a:pt x="205" y="770"/>
                  </a:lnTo>
                  <a:lnTo>
                    <a:pt x="207" y="770"/>
                  </a:lnTo>
                  <a:lnTo>
                    <a:pt x="210" y="770"/>
                  </a:lnTo>
                  <a:lnTo>
                    <a:pt x="212" y="770"/>
                  </a:lnTo>
                  <a:lnTo>
                    <a:pt x="215" y="770"/>
                  </a:lnTo>
                  <a:lnTo>
                    <a:pt x="217" y="770"/>
                  </a:lnTo>
                  <a:lnTo>
                    <a:pt x="219" y="770"/>
                  </a:lnTo>
                  <a:lnTo>
                    <a:pt x="222" y="770"/>
                  </a:lnTo>
                  <a:lnTo>
                    <a:pt x="224" y="770"/>
                  </a:lnTo>
                  <a:lnTo>
                    <a:pt x="227" y="770"/>
                  </a:lnTo>
                  <a:lnTo>
                    <a:pt x="229" y="770"/>
                  </a:lnTo>
                  <a:lnTo>
                    <a:pt x="232" y="770"/>
                  </a:lnTo>
                  <a:lnTo>
                    <a:pt x="234" y="770"/>
                  </a:lnTo>
                  <a:lnTo>
                    <a:pt x="236" y="770"/>
                  </a:lnTo>
                  <a:lnTo>
                    <a:pt x="239" y="770"/>
                  </a:lnTo>
                  <a:lnTo>
                    <a:pt x="241" y="770"/>
                  </a:lnTo>
                  <a:lnTo>
                    <a:pt x="244" y="770"/>
                  </a:lnTo>
                  <a:lnTo>
                    <a:pt x="246" y="770"/>
                  </a:lnTo>
                  <a:lnTo>
                    <a:pt x="248" y="770"/>
                  </a:lnTo>
                  <a:lnTo>
                    <a:pt x="251" y="770"/>
                  </a:lnTo>
                  <a:lnTo>
                    <a:pt x="253" y="770"/>
                  </a:lnTo>
                  <a:lnTo>
                    <a:pt x="256" y="770"/>
                  </a:lnTo>
                  <a:lnTo>
                    <a:pt x="258" y="770"/>
                  </a:lnTo>
                  <a:lnTo>
                    <a:pt x="260" y="770"/>
                  </a:lnTo>
                  <a:lnTo>
                    <a:pt x="263" y="770"/>
                  </a:lnTo>
                  <a:lnTo>
                    <a:pt x="265" y="770"/>
                  </a:lnTo>
                  <a:lnTo>
                    <a:pt x="268" y="770"/>
                  </a:lnTo>
                  <a:lnTo>
                    <a:pt x="270" y="770"/>
                  </a:lnTo>
                  <a:lnTo>
                    <a:pt x="273" y="770"/>
                  </a:lnTo>
                  <a:lnTo>
                    <a:pt x="275" y="770"/>
                  </a:lnTo>
                  <a:lnTo>
                    <a:pt x="277" y="770"/>
                  </a:lnTo>
                  <a:lnTo>
                    <a:pt x="280" y="770"/>
                  </a:lnTo>
                  <a:lnTo>
                    <a:pt x="282" y="770"/>
                  </a:lnTo>
                  <a:lnTo>
                    <a:pt x="285" y="770"/>
                  </a:lnTo>
                  <a:lnTo>
                    <a:pt x="287" y="770"/>
                  </a:lnTo>
                  <a:lnTo>
                    <a:pt x="289" y="770"/>
                  </a:lnTo>
                  <a:lnTo>
                    <a:pt x="292" y="770"/>
                  </a:lnTo>
                  <a:lnTo>
                    <a:pt x="294" y="770"/>
                  </a:lnTo>
                  <a:lnTo>
                    <a:pt x="297" y="770"/>
                  </a:lnTo>
                  <a:lnTo>
                    <a:pt x="299" y="770"/>
                  </a:lnTo>
                  <a:lnTo>
                    <a:pt x="302" y="770"/>
                  </a:lnTo>
                  <a:lnTo>
                    <a:pt x="304" y="770"/>
                  </a:lnTo>
                  <a:lnTo>
                    <a:pt x="306" y="770"/>
                  </a:lnTo>
                  <a:lnTo>
                    <a:pt x="309" y="770"/>
                  </a:lnTo>
                  <a:lnTo>
                    <a:pt x="311" y="770"/>
                  </a:lnTo>
                  <a:lnTo>
                    <a:pt x="314" y="770"/>
                  </a:lnTo>
                  <a:lnTo>
                    <a:pt x="316" y="770"/>
                  </a:lnTo>
                  <a:lnTo>
                    <a:pt x="318" y="770"/>
                  </a:lnTo>
                  <a:lnTo>
                    <a:pt x="321" y="770"/>
                  </a:lnTo>
                  <a:lnTo>
                    <a:pt x="323" y="770"/>
                  </a:lnTo>
                  <a:lnTo>
                    <a:pt x="326" y="770"/>
                  </a:lnTo>
                  <a:lnTo>
                    <a:pt x="328" y="770"/>
                  </a:lnTo>
                  <a:lnTo>
                    <a:pt x="330" y="770"/>
                  </a:lnTo>
                  <a:lnTo>
                    <a:pt x="333" y="770"/>
                  </a:lnTo>
                  <a:lnTo>
                    <a:pt x="335" y="770"/>
                  </a:lnTo>
                  <a:lnTo>
                    <a:pt x="338" y="770"/>
                  </a:lnTo>
                  <a:lnTo>
                    <a:pt x="340" y="770"/>
                  </a:lnTo>
                  <a:lnTo>
                    <a:pt x="343" y="770"/>
                  </a:lnTo>
                  <a:lnTo>
                    <a:pt x="345" y="770"/>
                  </a:lnTo>
                  <a:lnTo>
                    <a:pt x="347" y="770"/>
                  </a:lnTo>
                  <a:lnTo>
                    <a:pt x="350" y="770"/>
                  </a:lnTo>
                  <a:lnTo>
                    <a:pt x="352" y="770"/>
                  </a:lnTo>
                  <a:lnTo>
                    <a:pt x="355" y="770"/>
                  </a:lnTo>
                  <a:lnTo>
                    <a:pt x="357" y="770"/>
                  </a:lnTo>
                  <a:lnTo>
                    <a:pt x="359" y="770"/>
                  </a:lnTo>
                  <a:lnTo>
                    <a:pt x="362" y="770"/>
                  </a:lnTo>
                  <a:lnTo>
                    <a:pt x="364" y="770"/>
                  </a:lnTo>
                  <a:lnTo>
                    <a:pt x="367" y="770"/>
                  </a:lnTo>
                  <a:lnTo>
                    <a:pt x="369" y="770"/>
                  </a:lnTo>
                  <a:lnTo>
                    <a:pt x="371" y="770"/>
                  </a:lnTo>
                  <a:lnTo>
                    <a:pt x="374" y="770"/>
                  </a:lnTo>
                  <a:lnTo>
                    <a:pt x="376" y="770"/>
                  </a:lnTo>
                  <a:lnTo>
                    <a:pt x="379" y="770"/>
                  </a:lnTo>
                  <a:lnTo>
                    <a:pt x="381" y="770"/>
                  </a:lnTo>
                  <a:lnTo>
                    <a:pt x="384" y="770"/>
                  </a:lnTo>
                  <a:lnTo>
                    <a:pt x="386" y="770"/>
                  </a:lnTo>
                  <a:lnTo>
                    <a:pt x="388" y="770"/>
                  </a:lnTo>
                  <a:lnTo>
                    <a:pt x="391" y="770"/>
                  </a:lnTo>
                  <a:lnTo>
                    <a:pt x="393" y="770"/>
                  </a:lnTo>
                  <a:lnTo>
                    <a:pt x="396" y="770"/>
                  </a:lnTo>
                  <a:lnTo>
                    <a:pt x="398" y="770"/>
                  </a:lnTo>
                  <a:lnTo>
                    <a:pt x="400" y="770"/>
                  </a:lnTo>
                  <a:lnTo>
                    <a:pt x="403" y="770"/>
                  </a:lnTo>
                  <a:lnTo>
                    <a:pt x="405" y="770"/>
                  </a:lnTo>
                  <a:lnTo>
                    <a:pt x="408" y="770"/>
                  </a:lnTo>
                  <a:lnTo>
                    <a:pt x="410" y="770"/>
                  </a:lnTo>
                  <a:lnTo>
                    <a:pt x="412" y="770"/>
                  </a:lnTo>
                  <a:lnTo>
                    <a:pt x="415" y="770"/>
                  </a:lnTo>
                  <a:lnTo>
                    <a:pt x="417" y="770"/>
                  </a:lnTo>
                  <a:lnTo>
                    <a:pt x="420" y="770"/>
                  </a:lnTo>
                  <a:lnTo>
                    <a:pt x="422" y="770"/>
                  </a:lnTo>
                  <a:lnTo>
                    <a:pt x="425" y="770"/>
                  </a:lnTo>
                  <a:lnTo>
                    <a:pt x="427" y="770"/>
                  </a:lnTo>
                  <a:lnTo>
                    <a:pt x="429" y="770"/>
                  </a:lnTo>
                  <a:lnTo>
                    <a:pt x="432" y="770"/>
                  </a:lnTo>
                  <a:lnTo>
                    <a:pt x="434" y="770"/>
                  </a:lnTo>
                  <a:lnTo>
                    <a:pt x="437" y="770"/>
                  </a:lnTo>
                  <a:lnTo>
                    <a:pt x="439" y="770"/>
                  </a:lnTo>
                  <a:lnTo>
                    <a:pt x="441" y="770"/>
                  </a:lnTo>
                  <a:lnTo>
                    <a:pt x="444" y="770"/>
                  </a:lnTo>
                  <a:lnTo>
                    <a:pt x="446" y="770"/>
                  </a:lnTo>
                  <a:lnTo>
                    <a:pt x="449" y="770"/>
                  </a:lnTo>
                  <a:lnTo>
                    <a:pt x="451" y="770"/>
                  </a:lnTo>
                  <a:lnTo>
                    <a:pt x="454" y="770"/>
                  </a:lnTo>
                  <a:lnTo>
                    <a:pt x="456" y="770"/>
                  </a:lnTo>
                  <a:lnTo>
                    <a:pt x="458" y="770"/>
                  </a:lnTo>
                  <a:lnTo>
                    <a:pt x="461" y="770"/>
                  </a:lnTo>
                  <a:lnTo>
                    <a:pt x="463" y="770"/>
                  </a:lnTo>
                  <a:lnTo>
                    <a:pt x="466" y="770"/>
                  </a:lnTo>
                  <a:lnTo>
                    <a:pt x="468" y="770"/>
                  </a:lnTo>
                  <a:lnTo>
                    <a:pt x="470" y="770"/>
                  </a:lnTo>
                  <a:lnTo>
                    <a:pt x="473" y="770"/>
                  </a:lnTo>
                  <a:lnTo>
                    <a:pt x="475" y="770"/>
                  </a:lnTo>
                  <a:lnTo>
                    <a:pt x="478" y="770"/>
                  </a:lnTo>
                  <a:lnTo>
                    <a:pt x="480" y="770"/>
                  </a:lnTo>
                  <a:lnTo>
                    <a:pt x="482" y="770"/>
                  </a:lnTo>
                  <a:lnTo>
                    <a:pt x="485" y="770"/>
                  </a:lnTo>
                  <a:lnTo>
                    <a:pt x="487" y="770"/>
                  </a:lnTo>
                  <a:lnTo>
                    <a:pt x="490" y="770"/>
                  </a:lnTo>
                  <a:lnTo>
                    <a:pt x="492" y="770"/>
                  </a:lnTo>
                  <a:lnTo>
                    <a:pt x="495" y="770"/>
                  </a:lnTo>
                  <a:lnTo>
                    <a:pt x="497" y="770"/>
                  </a:lnTo>
                  <a:lnTo>
                    <a:pt x="499" y="770"/>
                  </a:lnTo>
                  <a:lnTo>
                    <a:pt x="502" y="770"/>
                  </a:lnTo>
                  <a:lnTo>
                    <a:pt x="504" y="770"/>
                  </a:lnTo>
                  <a:lnTo>
                    <a:pt x="507" y="770"/>
                  </a:lnTo>
                  <a:lnTo>
                    <a:pt x="509" y="770"/>
                  </a:lnTo>
                  <a:lnTo>
                    <a:pt x="511" y="770"/>
                  </a:lnTo>
                  <a:lnTo>
                    <a:pt x="514" y="770"/>
                  </a:lnTo>
                  <a:lnTo>
                    <a:pt x="516" y="770"/>
                  </a:lnTo>
                  <a:lnTo>
                    <a:pt x="519" y="770"/>
                  </a:lnTo>
                  <a:lnTo>
                    <a:pt x="521" y="770"/>
                  </a:lnTo>
                  <a:lnTo>
                    <a:pt x="523" y="770"/>
                  </a:lnTo>
                  <a:lnTo>
                    <a:pt x="526" y="770"/>
                  </a:lnTo>
                  <a:lnTo>
                    <a:pt x="528" y="770"/>
                  </a:lnTo>
                  <a:lnTo>
                    <a:pt x="531" y="770"/>
                  </a:lnTo>
                  <a:lnTo>
                    <a:pt x="533" y="770"/>
                  </a:lnTo>
                  <a:lnTo>
                    <a:pt x="536" y="770"/>
                  </a:lnTo>
                  <a:lnTo>
                    <a:pt x="538" y="770"/>
                  </a:lnTo>
                  <a:lnTo>
                    <a:pt x="540" y="770"/>
                  </a:lnTo>
                  <a:lnTo>
                    <a:pt x="543" y="770"/>
                  </a:lnTo>
                  <a:lnTo>
                    <a:pt x="545" y="770"/>
                  </a:lnTo>
                  <a:lnTo>
                    <a:pt x="548" y="770"/>
                  </a:lnTo>
                  <a:lnTo>
                    <a:pt x="550" y="770"/>
                  </a:lnTo>
                  <a:lnTo>
                    <a:pt x="552" y="770"/>
                  </a:lnTo>
                  <a:lnTo>
                    <a:pt x="555" y="770"/>
                  </a:lnTo>
                  <a:lnTo>
                    <a:pt x="557" y="770"/>
                  </a:lnTo>
                  <a:lnTo>
                    <a:pt x="560" y="770"/>
                  </a:lnTo>
                  <a:lnTo>
                    <a:pt x="562" y="770"/>
                  </a:lnTo>
                  <a:lnTo>
                    <a:pt x="564" y="770"/>
                  </a:lnTo>
                  <a:lnTo>
                    <a:pt x="567" y="770"/>
                  </a:lnTo>
                  <a:lnTo>
                    <a:pt x="569" y="770"/>
                  </a:lnTo>
                  <a:lnTo>
                    <a:pt x="572" y="770"/>
                  </a:lnTo>
                  <a:lnTo>
                    <a:pt x="574" y="770"/>
                  </a:lnTo>
                  <a:lnTo>
                    <a:pt x="577" y="770"/>
                  </a:lnTo>
                  <a:lnTo>
                    <a:pt x="579" y="770"/>
                  </a:lnTo>
                  <a:lnTo>
                    <a:pt x="581" y="770"/>
                  </a:lnTo>
                  <a:lnTo>
                    <a:pt x="584" y="770"/>
                  </a:lnTo>
                  <a:lnTo>
                    <a:pt x="586" y="770"/>
                  </a:lnTo>
                  <a:lnTo>
                    <a:pt x="589" y="770"/>
                  </a:lnTo>
                  <a:lnTo>
                    <a:pt x="591" y="770"/>
                  </a:lnTo>
                  <a:lnTo>
                    <a:pt x="593" y="770"/>
                  </a:lnTo>
                  <a:lnTo>
                    <a:pt x="596" y="770"/>
                  </a:lnTo>
                  <a:lnTo>
                    <a:pt x="598" y="770"/>
                  </a:lnTo>
                  <a:lnTo>
                    <a:pt x="601" y="770"/>
                  </a:lnTo>
                  <a:lnTo>
                    <a:pt x="603" y="770"/>
                  </a:lnTo>
                  <a:lnTo>
                    <a:pt x="606" y="770"/>
                  </a:lnTo>
                  <a:lnTo>
                    <a:pt x="608" y="770"/>
                  </a:lnTo>
                  <a:lnTo>
                    <a:pt x="610" y="770"/>
                  </a:lnTo>
                  <a:lnTo>
                    <a:pt x="613" y="770"/>
                  </a:lnTo>
                  <a:lnTo>
                    <a:pt x="615" y="770"/>
                  </a:lnTo>
                  <a:lnTo>
                    <a:pt x="618" y="770"/>
                  </a:lnTo>
                  <a:lnTo>
                    <a:pt x="620" y="770"/>
                  </a:lnTo>
                  <a:lnTo>
                    <a:pt x="622" y="770"/>
                  </a:lnTo>
                  <a:lnTo>
                    <a:pt x="625" y="770"/>
                  </a:lnTo>
                  <a:lnTo>
                    <a:pt x="627" y="770"/>
                  </a:lnTo>
                  <a:lnTo>
                    <a:pt x="630" y="770"/>
                  </a:lnTo>
                  <a:lnTo>
                    <a:pt x="632" y="770"/>
                  </a:lnTo>
                  <a:lnTo>
                    <a:pt x="634" y="770"/>
                  </a:lnTo>
                  <a:lnTo>
                    <a:pt x="637" y="770"/>
                  </a:lnTo>
                  <a:lnTo>
                    <a:pt x="639" y="770"/>
                  </a:lnTo>
                  <a:lnTo>
                    <a:pt x="642" y="770"/>
                  </a:lnTo>
                  <a:lnTo>
                    <a:pt x="644" y="770"/>
                  </a:lnTo>
                  <a:lnTo>
                    <a:pt x="647" y="770"/>
                  </a:lnTo>
                  <a:lnTo>
                    <a:pt x="649" y="770"/>
                  </a:lnTo>
                  <a:lnTo>
                    <a:pt x="651" y="770"/>
                  </a:lnTo>
                  <a:lnTo>
                    <a:pt x="654" y="770"/>
                  </a:lnTo>
                  <a:lnTo>
                    <a:pt x="656" y="770"/>
                  </a:lnTo>
                  <a:lnTo>
                    <a:pt x="659" y="770"/>
                  </a:lnTo>
                  <a:lnTo>
                    <a:pt x="661" y="770"/>
                  </a:lnTo>
                  <a:lnTo>
                    <a:pt x="663" y="770"/>
                  </a:lnTo>
                  <a:lnTo>
                    <a:pt x="666" y="770"/>
                  </a:lnTo>
                  <a:lnTo>
                    <a:pt x="668" y="770"/>
                  </a:lnTo>
                  <a:lnTo>
                    <a:pt x="671" y="770"/>
                  </a:lnTo>
                  <a:lnTo>
                    <a:pt x="673" y="770"/>
                  </a:lnTo>
                  <a:lnTo>
                    <a:pt x="675" y="770"/>
                  </a:lnTo>
                  <a:lnTo>
                    <a:pt x="678" y="770"/>
                  </a:lnTo>
                  <a:lnTo>
                    <a:pt x="680" y="770"/>
                  </a:lnTo>
                  <a:lnTo>
                    <a:pt x="683" y="770"/>
                  </a:lnTo>
                  <a:lnTo>
                    <a:pt x="685" y="770"/>
                  </a:lnTo>
                  <a:lnTo>
                    <a:pt x="688" y="770"/>
                  </a:lnTo>
                  <a:lnTo>
                    <a:pt x="690" y="770"/>
                  </a:lnTo>
                  <a:lnTo>
                    <a:pt x="692" y="770"/>
                  </a:lnTo>
                  <a:lnTo>
                    <a:pt x="695" y="770"/>
                  </a:lnTo>
                  <a:lnTo>
                    <a:pt x="697" y="770"/>
                  </a:lnTo>
                  <a:lnTo>
                    <a:pt x="700" y="770"/>
                  </a:lnTo>
                  <a:lnTo>
                    <a:pt x="702" y="770"/>
                  </a:lnTo>
                  <a:lnTo>
                    <a:pt x="704" y="770"/>
                  </a:lnTo>
                  <a:lnTo>
                    <a:pt x="707" y="770"/>
                  </a:lnTo>
                  <a:lnTo>
                    <a:pt x="709" y="770"/>
                  </a:lnTo>
                  <a:lnTo>
                    <a:pt x="712" y="770"/>
                  </a:lnTo>
                  <a:lnTo>
                    <a:pt x="714" y="770"/>
                  </a:lnTo>
                  <a:lnTo>
                    <a:pt x="717" y="770"/>
                  </a:lnTo>
                  <a:lnTo>
                    <a:pt x="719" y="770"/>
                  </a:lnTo>
                  <a:lnTo>
                    <a:pt x="721" y="770"/>
                  </a:lnTo>
                  <a:lnTo>
                    <a:pt x="724" y="770"/>
                  </a:lnTo>
                  <a:lnTo>
                    <a:pt x="726" y="770"/>
                  </a:lnTo>
                  <a:lnTo>
                    <a:pt x="729" y="770"/>
                  </a:lnTo>
                  <a:lnTo>
                    <a:pt x="731" y="770"/>
                  </a:lnTo>
                  <a:lnTo>
                    <a:pt x="733" y="770"/>
                  </a:lnTo>
                  <a:lnTo>
                    <a:pt x="736" y="770"/>
                  </a:lnTo>
                  <a:lnTo>
                    <a:pt x="738" y="770"/>
                  </a:lnTo>
                  <a:lnTo>
                    <a:pt x="741" y="770"/>
                  </a:lnTo>
                  <a:lnTo>
                    <a:pt x="743" y="770"/>
                  </a:lnTo>
                  <a:lnTo>
                    <a:pt x="745" y="770"/>
                  </a:lnTo>
                  <a:lnTo>
                    <a:pt x="748" y="770"/>
                  </a:lnTo>
                  <a:lnTo>
                    <a:pt x="750" y="770"/>
                  </a:lnTo>
                  <a:lnTo>
                    <a:pt x="753" y="770"/>
                  </a:lnTo>
                  <a:lnTo>
                    <a:pt x="755" y="770"/>
                  </a:lnTo>
                  <a:lnTo>
                    <a:pt x="758" y="770"/>
                  </a:lnTo>
                  <a:lnTo>
                    <a:pt x="760" y="768"/>
                  </a:lnTo>
                  <a:lnTo>
                    <a:pt x="762" y="768"/>
                  </a:lnTo>
                  <a:lnTo>
                    <a:pt x="765" y="765"/>
                  </a:lnTo>
                  <a:lnTo>
                    <a:pt x="767" y="765"/>
                  </a:lnTo>
                  <a:lnTo>
                    <a:pt x="770" y="763"/>
                  </a:lnTo>
                  <a:lnTo>
                    <a:pt x="772" y="763"/>
                  </a:lnTo>
                  <a:lnTo>
                    <a:pt x="774" y="761"/>
                  </a:lnTo>
                  <a:lnTo>
                    <a:pt x="777" y="761"/>
                  </a:lnTo>
                  <a:lnTo>
                    <a:pt x="779" y="758"/>
                  </a:lnTo>
                  <a:lnTo>
                    <a:pt x="782" y="758"/>
                  </a:lnTo>
                  <a:lnTo>
                    <a:pt x="784" y="756"/>
                  </a:lnTo>
                  <a:lnTo>
                    <a:pt x="786" y="756"/>
                  </a:lnTo>
                  <a:lnTo>
                    <a:pt x="789" y="753"/>
                  </a:lnTo>
                  <a:lnTo>
                    <a:pt x="791" y="753"/>
                  </a:lnTo>
                  <a:lnTo>
                    <a:pt x="794" y="751"/>
                  </a:lnTo>
                  <a:lnTo>
                    <a:pt x="796" y="749"/>
                  </a:lnTo>
                  <a:lnTo>
                    <a:pt x="799" y="749"/>
                  </a:lnTo>
                  <a:lnTo>
                    <a:pt x="801" y="746"/>
                  </a:lnTo>
                  <a:lnTo>
                    <a:pt x="803" y="746"/>
                  </a:lnTo>
                  <a:lnTo>
                    <a:pt x="806" y="744"/>
                  </a:lnTo>
                  <a:lnTo>
                    <a:pt x="808" y="744"/>
                  </a:lnTo>
                  <a:lnTo>
                    <a:pt x="811" y="741"/>
                  </a:lnTo>
                  <a:lnTo>
                    <a:pt x="813" y="741"/>
                  </a:lnTo>
                  <a:lnTo>
                    <a:pt x="815" y="739"/>
                  </a:lnTo>
                  <a:lnTo>
                    <a:pt x="818" y="737"/>
                  </a:lnTo>
                  <a:lnTo>
                    <a:pt x="820" y="737"/>
                  </a:lnTo>
                  <a:lnTo>
                    <a:pt x="823" y="734"/>
                  </a:lnTo>
                  <a:lnTo>
                    <a:pt x="825" y="734"/>
                  </a:lnTo>
                  <a:lnTo>
                    <a:pt x="827" y="732"/>
                  </a:lnTo>
                  <a:lnTo>
                    <a:pt x="830" y="729"/>
                  </a:lnTo>
                  <a:lnTo>
                    <a:pt x="832" y="729"/>
                  </a:lnTo>
                  <a:lnTo>
                    <a:pt x="835" y="727"/>
                  </a:lnTo>
                  <a:lnTo>
                    <a:pt x="837" y="727"/>
                  </a:lnTo>
                  <a:lnTo>
                    <a:pt x="840" y="724"/>
                  </a:lnTo>
                  <a:lnTo>
                    <a:pt x="842" y="722"/>
                  </a:lnTo>
                  <a:lnTo>
                    <a:pt x="844" y="722"/>
                  </a:lnTo>
                  <a:lnTo>
                    <a:pt x="847" y="720"/>
                  </a:lnTo>
                  <a:lnTo>
                    <a:pt x="849" y="717"/>
                  </a:lnTo>
                  <a:lnTo>
                    <a:pt x="852" y="717"/>
                  </a:lnTo>
                  <a:lnTo>
                    <a:pt x="854" y="715"/>
                  </a:lnTo>
                  <a:lnTo>
                    <a:pt x="856" y="712"/>
                  </a:lnTo>
                  <a:lnTo>
                    <a:pt x="859" y="712"/>
                  </a:lnTo>
                  <a:lnTo>
                    <a:pt x="861" y="710"/>
                  </a:lnTo>
                  <a:lnTo>
                    <a:pt x="864" y="708"/>
                  </a:lnTo>
                  <a:lnTo>
                    <a:pt x="866" y="708"/>
                  </a:lnTo>
                  <a:lnTo>
                    <a:pt x="869" y="705"/>
                  </a:lnTo>
                  <a:lnTo>
                    <a:pt x="871" y="703"/>
                  </a:lnTo>
                  <a:lnTo>
                    <a:pt x="873" y="703"/>
                  </a:lnTo>
                  <a:lnTo>
                    <a:pt x="876" y="700"/>
                  </a:lnTo>
                  <a:lnTo>
                    <a:pt x="878" y="698"/>
                  </a:lnTo>
                  <a:lnTo>
                    <a:pt x="881" y="698"/>
                  </a:lnTo>
                  <a:lnTo>
                    <a:pt x="883" y="695"/>
                  </a:lnTo>
                  <a:lnTo>
                    <a:pt x="885" y="693"/>
                  </a:lnTo>
                  <a:lnTo>
                    <a:pt x="888" y="691"/>
                  </a:lnTo>
                  <a:lnTo>
                    <a:pt x="890" y="691"/>
                  </a:lnTo>
                  <a:lnTo>
                    <a:pt x="893" y="688"/>
                  </a:lnTo>
                  <a:lnTo>
                    <a:pt x="895" y="686"/>
                  </a:lnTo>
                  <a:lnTo>
                    <a:pt x="897" y="683"/>
                  </a:lnTo>
                  <a:lnTo>
                    <a:pt x="900" y="683"/>
                  </a:lnTo>
                  <a:lnTo>
                    <a:pt x="902" y="681"/>
                  </a:lnTo>
                  <a:lnTo>
                    <a:pt x="905" y="679"/>
                  </a:lnTo>
                  <a:lnTo>
                    <a:pt x="907" y="676"/>
                  </a:lnTo>
                  <a:lnTo>
                    <a:pt x="910" y="674"/>
                  </a:lnTo>
                  <a:lnTo>
                    <a:pt x="912" y="674"/>
                  </a:lnTo>
                  <a:lnTo>
                    <a:pt x="914" y="671"/>
                  </a:lnTo>
                  <a:lnTo>
                    <a:pt x="917" y="669"/>
                  </a:lnTo>
                  <a:lnTo>
                    <a:pt x="919" y="667"/>
                  </a:lnTo>
                  <a:lnTo>
                    <a:pt x="922" y="664"/>
                  </a:lnTo>
                  <a:lnTo>
                    <a:pt x="924" y="664"/>
                  </a:lnTo>
                  <a:lnTo>
                    <a:pt x="926" y="662"/>
                  </a:lnTo>
                  <a:lnTo>
                    <a:pt x="929" y="659"/>
                  </a:lnTo>
                  <a:lnTo>
                    <a:pt x="931" y="657"/>
                  </a:lnTo>
                  <a:lnTo>
                    <a:pt x="934" y="654"/>
                  </a:lnTo>
                  <a:lnTo>
                    <a:pt x="936" y="652"/>
                  </a:lnTo>
                  <a:lnTo>
                    <a:pt x="938" y="650"/>
                  </a:lnTo>
                  <a:lnTo>
                    <a:pt x="941" y="647"/>
                  </a:lnTo>
                  <a:lnTo>
                    <a:pt x="943" y="645"/>
                  </a:lnTo>
                  <a:lnTo>
                    <a:pt x="946" y="645"/>
                  </a:lnTo>
                  <a:lnTo>
                    <a:pt x="948" y="642"/>
                  </a:lnTo>
                  <a:lnTo>
                    <a:pt x="951" y="640"/>
                  </a:lnTo>
                  <a:lnTo>
                    <a:pt x="953" y="638"/>
                  </a:lnTo>
                  <a:lnTo>
                    <a:pt x="955" y="635"/>
                  </a:lnTo>
                  <a:lnTo>
                    <a:pt x="958" y="633"/>
                  </a:lnTo>
                  <a:lnTo>
                    <a:pt x="960" y="630"/>
                  </a:lnTo>
                  <a:lnTo>
                    <a:pt x="963" y="628"/>
                  </a:lnTo>
                  <a:lnTo>
                    <a:pt x="965" y="625"/>
                  </a:lnTo>
                  <a:lnTo>
                    <a:pt x="967" y="623"/>
                  </a:lnTo>
                  <a:lnTo>
                    <a:pt x="970" y="621"/>
                  </a:lnTo>
                  <a:lnTo>
                    <a:pt x="972" y="618"/>
                  </a:lnTo>
                  <a:lnTo>
                    <a:pt x="975" y="616"/>
                  </a:lnTo>
                  <a:lnTo>
                    <a:pt x="977" y="611"/>
                  </a:lnTo>
                  <a:lnTo>
                    <a:pt x="979" y="609"/>
                  </a:lnTo>
                  <a:lnTo>
                    <a:pt x="982" y="606"/>
                  </a:lnTo>
                  <a:lnTo>
                    <a:pt x="984" y="604"/>
                  </a:lnTo>
                  <a:lnTo>
                    <a:pt x="987" y="601"/>
                  </a:lnTo>
                  <a:lnTo>
                    <a:pt x="989" y="599"/>
                  </a:lnTo>
                  <a:lnTo>
                    <a:pt x="992" y="597"/>
                  </a:lnTo>
                  <a:lnTo>
                    <a:pt x="994" y="592"/>
                  </a:lnTo>
                  <a:lnTo>
                    <a:pt x="996" y="589"/>
                  </a:lnTo>
                  <a:lnTo>
                    <a:pt x="999" y="587"/>
                  </a:lnTo>
                  <a:lnTo>
                    <a:pt x="1001" y="584"/>
                  </a:lnTo>
                  <a:lnTo>
                    <a:pt x="1004" y="582"/>
                  </a:lnTo>
                  <a:lnTo>
                    <a:pt x="1006" y="577"/>
                  </a:lnTo>
                  <a:lnTo>
                    <a:pt x="1008" y="575"/>
                  </a:lnTo>
                  <a:lnTo>
                    <a:pt x="1011" y="572"/>
                  </a:lnTo>
                  <a:lnTo>
                    <a:pt x="1013" y="568"/>
                  </a:lnTo>
                  <a:lnTo>
                    <a:pt x="1016" y="565"/>
                  </a:lnTo>
                  <a:lnTo>
                    <a:pt x="1018" y="563"/>
                  </a:lnTo>
                  <a:lnTo>
                    <a:pt x="1021" y="558"/>
                  </a:lnTo>
                  <a:lnTo>
                    <a:pt x="1023" y="555"/>
                  </a:lnTo>
                  <a:lnTo>
                    <a:pt x="1025" y="551"/>
                  </a:lnTo>
                  <a:lnTo>
                    <a:pt x="1028" y="548"/>
                  </a:lnTo>
                  <a:lnTo>
                    <a:pt x="1030" y="543"/>
                  </a:lnTo>
                  <a:lnTo>
                    <a:pt x="1033" y="541"/>
                  </a:lnTo>
                  <a:lnTo>
                    <a:pt x="1035" y="536"/>
                  </a:lnTo>
                  <a:lnTo>
                    <a:pt x="1037" y="534"/>
                  </a:lnTo>
                  <a:lnTo>
                    <a:pt x="1040" y="529"/>
                  </a:lnTo>
                  <a:lnTo>
                    <a:pt x="1042" y="524"/>
                  </a:lnTo>
                  <a:lnTo>
                    <a:pt x="1045" y="522"/>
                  </a:lnTo>
                  <a:lnTo>
                    <a:pt x="1047" y="517"/>
                  </a:lnTo>
                  <a:lnTo>
                    <a:pt x="1049" y="512"/>
                  </a:lnTo>
                  <a:lnTo>
                    <a:pt x="1052" y="507"/>
                  </a:lnTo>
                  <a:lnTo>
                    <a:pt x="1054" y="502"/>
                  </a:lnTo>
                  <a:lnTo>
                    <a:pt x="1057" y="498"/>
                  </a:lnTo>
                  <a:lnTo>
                    <a:pt x="1059" y="495"/>
                  </a:lnTo>
                  <a:lnTo>
                    <a:pt x="1062" y="490"/>
                  </a:lnTo>
                  <a:lnTo>
                    <a:pt x="1064" y="485"/>
                  </a:lnTo>
                  <a:lnTo>
                    <a:pt x="1066" y="478"/>
                  </a:lnTo>
                  <a:lnTo>
                    <a:pt x="1069" y="473"/>
                  </a:lnTo>
                  <a:lnTo>
                    <a:pt x="1071" y="469"/>
                  </a:lnTo>
                  <a:lnTo>
                    <a:pt x="1074" y="464"/>
                  </a:lnTo>
                  <a:lnTo>
                    <a:pt x="1076" y="459"/>
                  </a:lnTo>
                  <a:lnTo>
                    <a:pt x="1078" y="452"/>
                  </a:lnTo>
                  <a:lnTo>
                    <a:pt x="1081" y="447"/>
                  </a:lnTo>
                  <a:lnTo>
                    <a:pt x="1083" y="440"/>
                  </a:lnTo>
                  <a:lnTo>
                    <a:pt x="1086" y="435"/>
                  </a:lnTo>
                  <a:lnTo>
                    <a:pt x="1088" y="428"/>
                  </a:lnTo>
                  <a:lnTo>
                    <a:pt x="1090" y="420"/>
                  </a:lnTo>
                  <a:lnTo>
                    <a:pt x="1093" y="413"/>
                  </a:lnTo>
                  <a:lnTo>
                    <a:pt x="1095" y="406"/>
                  </a:lnTo>
                  <a:lnTo>
                    <a:pt x="1098" y="399"/>
                  </a:lnTo>
                  <a:lnTo>
                    <a:pt x="1100" y="391"/>
                  </a:lnTo>
                  <a:lnTo>
                    <a:pt x="1103" y="382"/>
                  </a:lnTo>
                  <a:lnTo>
                    <a:pt x="1105" y="374"/>
                  </a:lnTo>
                  <a:lnTo>
                    <a:pt x="1107" y="365"/>
                  </a:lnTo>
                  <a:lnTo>
                    <a:pt x="1110" y="355"/>
                  </a:lnTo>
                  <a:lnTo>
                    <a:pt x="1112" y="345"/>
                  </a:lnTo>
                  <a:lnTo>
                    <a:pt x="1115" y="333"/>
                  </a:lnTo>
                  <a:lnTo>
                    <a:pt x="1117" y="321"/>
                  </a:lnTo>
                  <a:lnTo>
                    <a:pt x="1119" y="309"/>
                  </a:lnTo>
                  <a:lnTo>
                    <a:pt x="1122" y="295"/>
                  </a:lnTo>
                  <a:lnTo>
                    <a:pt x="1124" y="280"/>
                  </a:lnTo>
                  <a:lnTo>
                    <a:pt x="1127" y="263"/>
                  </a:lnTo>
                  <a:lnTo>
                    <a:pt x="1129" y="247"/>
                  </a:lnTo>
                  <a:lnTo>
                    <a:pt x="1131" y="227"/>
                  </a:lnTo>
                  <a:lnTo>
                    <a:pt x="1134" y="205"/>
                  </a:lnTo>
                  <a:lnTo>
                    <a:pt x="1136" y="184"/>
                  </a:lnTo>
                  <a:lnTo>
                    <a:pt x="1139" y="162"/>
                  </a:lnTo>
                  <a:lnTo>
                    <a:pt x="1141" y="140"/>
                  </a:lnTo>
                  <a:lnTo>
                    <a:pt x="1144" y="116"/>
                  </a:lnTo>
                  <a:lnTo>
                    <a:pt x="1146" y="94"/>
                  </a:lnTo>
                  <a:lnTo>
                    <a:pt x="1148" y="75"/>
                  </a:lnTo>
                  <a:lnTo>
                    <a:pt x="1151" y="56"/>
                  </a:lnTo>
                  <a:lnTo>
                    <a:pt x="1153" y="39"/>
                  </a:lnTo>
                  <a:lnTo>
                    <a:pt x="1156" y="24"/>
                  </a:lnTo>
                  <a:lnTo>
                    <a:pt x="1158" y="15"/>
                  </a:lnTo>
                  <a:lnTo>
                    <a:pt x="1160" y="5"/>
                  </a:lnTo>
                  <a:lnTo>
                    <a:pt x="1163" y="0"/>
                  </a:lnTo>
                  <a:lnTo>
                    <a:pt x="1165" y="0"/>
                  </a:lnTo>
                  <a:lnTo>
                    <a:pt x="1168" y="3"/>
                  </a:lnTo>
                  <a:lnTo>
                    <a:pt x="1170" y="8"/>
                  </a:lnTo>
                  <a:lnTo>
                    <a:pt x="1173" y="15"/>
                  </a:lnTo>
                  <a:lnTo>
                    <a:pt x="1175" y="27"/>
                  </a:lnTo>
                  <a:lnTo>
                    <a:pt x="1177" y="41"/>
                  </a:lnTo>
                  <a:lnTo>
                    <a:pt x="1180" y="58"/>
                  </a:lnTo>
                  <a:lnTo>
                    <a:pt x="1182" y="78"/>
                  </a:lnTo>
                  <a:lnTo>
                    <a:pt x="1185" y="99"/>
                  </a:lnTo>
                  <a:lnTo>
                    <a:pt x="1187" y="121"/>
                  </a:lnTo>
                  <a:lnTo>
                    <a:pt x="1189" y="145"/>
                  </a:lnTo>
                  <a:lnTo>
                    <a:pt x="1192" y="167"/>
                  </a:lnTo>
                  <a:lnTo>
                    <a:pt x="1194" y="189"/>
                  </a:lnTo>
                  <a:lnTo>
                    <a:pt x="1197" y="210"/>
                  </a:lnTo>
                  <a:lnTo>
                    <a:pt x="1199" y="232"/>
                  </a:lnTo>
                  <a:lnTo>
                    <a:pt x="1201" y="249"/>
                  </a:lnTo>
                  <a:lnTo>
                    <a:pt x="1204" y="268"/>
                  </a:lnTo>
                  <a:lnTo>
                    <a:pt x="1206" y="283"/>
                  </a:lnTo>
                  <a:lnTo>
                    <a:pt x="1209" y="297"/>
                  </a:lnTo>
                  <a:lnTo>
                    <a:pt x="1211" y="312"/>
                  </a:lnTo>
                  <a:lnTo>
                    <a:pt x="1214" y="324"/>
                  </a:lnTo>
                  <a:lnTo>
                    <a:pt x="1216" y="336"/>
                  </a:lnTo>
                  <a:lnTo>
                    <a:pt x="1218" y="348"/>
                  </a:lnTo>
                  <a:lnTo>
                    <a:pt x="1221" y="358"/>
                  </a:lnTo>
                  <a:lnTo>
                    <a:pt x="1223" y="367"/>
                  </a:lnTo>
                  <a:lnTo>
                    <a:pt x="1226" y="374"/>
                  </a:lnTo>
                  <a:lnTo>
                    <a:pt x="1228" y="384"/>
                  </a:lnTo>
                  <a:lnTo>
                    <a:pt x="1230" y="391"/>
                  </a:lnTo>
                  <a:lnTo>
                    <a:pt x="1233" y="401"/>
                  </a:lnTo>
                  <a:lnTo>
                    <a:pt x="1235" y="408"/>
                  </a:lnTo>
                  <a:lnTo>
                    <a:pt x="1238" y="415"/>
                  </a:lnTo>
                  <a:lnTo>
                    <a:pt x="1240" y="423"/>
                  </a:lnTo>
                  <a:lnTo>
                    <a:pt x="1242" y="428"/>
                  </a:lnTo>
                  <a:lnTo>
                    <a:pt x="1245" y="435"/>
                  </a:lnTo>
                  <a:lnTo>
                    <a:pt x="1247" y="442"/>
                  </a:lnTo>
                  <a:lnTo>
                    <a:pt x="1250" y="447"/>
                  </a:lnTo>
                  <a:lnTo>
                    <a:pt x="1252" y="454"/>
                  </a:lnTo>
                  <a:lnTo>
                    <a:pt x="1255" y="459"/>
                  </a:lnTo>
                  <a:lnTo>
                    <a:pt x="1257" y="464"/>
                  </a:lnTo>
                  <a:lnTo>
                    <a:pt x="1259" y="471"/>
                  </a:lnTo>
                  <a:lnTo>
                    <a:pt x="1262" y="476"/>
                  </a:lnTo>
                  <a:lnTo>
                    <a:pt x="1264" y="481"/>
                  </a:lnTo>
                  <a:lnTo>
                    <a:pt x="1267" y="485"/>
                  </a:lnTo>
                  <a:lnTo>
                    <a:pt x="1269" y="490"/>
                  </a:lnTo>
                  <a:lnTo>
                    <a:pt x="1271" y="495"/>
                  </a:lnTo>
                  <a:lnTo>
                    <a:pt x="1274" y="500"/>
                  </a:lnTo>
                  <a:lnTo>
                    <a:pt x="1276" y="505"/>
                  </a:lnTo>
                  <a:lnTo>
                    <a:pt x="1279" y="510"/>
                  </a:lnTo>
                  <a:lnTo>
                    <a:pt x="1281" y="512"/>
                  </a:lnTo>
                  <a:lnTo>
                    <a:pt x="1284" y="517"/>
                  </a:lnTo>
                  <a:lnTo>
                    <a:pt x="1286" y="522"/>
                  </a:lnTo>
                  <a:lnTo>
                    <a:pt x="1288" y="527"/>
                  </a:lnTo>
                  <a:lnTo>
                    <a:pt x="1291" y="529"/>
                  </a:lnTo>
                  <a:lnTo>
                    <a:pt x="1293" y="534"/>
                  </a:lnTo>
                  <a:lnTo>
                    <a:pt x="1296" y="536"/>
                  </a:lnTo>
                  <a:lnTo>
                    <a:pt x="1298" y="541"/>
                  </a:lnTo>
                  <a:lnTo>
                    <a:pt x="1300" y="546"/>
                  </a:lnTo>
                  <a:lnTo>
                    <a:pt x="1303" y="548"/>
                  </a:lnTo>
                  <a:lnTo>
                    <a:pt x="1305" y="553"/>
                  </a:lnTo>
                  <a:lnTo>
                    <a:pt x="1308" y="555"/>
                  </a:lnTo>
                  <a:lnTo>
                    <a:pt x="1310" y="558"/>
                  </a:lnTo>
                  <a:lnTo>
                    <a:pt x="1312" y="563"/>
                  </a:lnTo>
                  <a:lnTo>
                    <a:pt x="1315" y="565"/>
                  </a:lnTo>
                  <a:lnTo>
                    <a:pt x="1317" y="570"/>
                  </a:lnTo>
                  <a:lnTo>
                    <a:pt x="1320" y="572"/>
                  </a:lnTo>
                  <a:lnTo>
                    <a:pt x="1322" y="575"/>
                  </a:lnTo>
                  <a:lnTo>
                    <a:pt x="1325" y="580"/>
                  </a:lnTo>
                  <a:lnTo>
                    <a:pt x="1327" y="582"/>
                  </a:lnTo>
                  <a:lnTo>
                    <a:pt x="1329" y="584"/>
                  </a:lnTo>
                  <a:lnTo>
                    <a:pt x="1332" y="587"/>
                  </a:lnTo>
                  <a:lnTo>
                    <a:pt x="1334" y="592"/>
                  </a:lnTo>
                  <a:lnTo>
                    <a:pt x="1337" y="594"/>
                  </a:lnTo>
                  <a:lnTo>
                    <a:pt x="1339" y="597"/>
                  </a:lnTo>
                  <a:lnTo>
                    <a:pt x="1341" y="599"/>
                  </a:lnTo>
                  <a:lnTo>
                    <a:pt x="1344" y="601"/>
                  </a:lnTo>
                  <a:lnTo>
                    <a:pt x="1346" y="604"/>
                  </a:lnTo>
                  <a:lnTo>
                    <a:pt x="1349" y="609"/>
                  </a:lnTo>
                  <a:lnTo>
                    <a:pt x="1351" y="611"/>
                  </a:lnTo>
                  <a:lnTo>
                    <a:pt x="1353" y="613"/>
                  </a:lnTo>
                  <a:lnTo>
                    <a:pt x="1356" y="616"/>
                  </a:lnTo>
                  <a:lnTo>
                    <a:pt x="1358" y="618"/>
                  </a:lnTo>
                  <a:lnTo>
                    <a:pt x="1361" y="621"/>
                  </a:lnTo>
                  <a:lnTo>
                    <a:pt x="1363" y="623"/>
                  </a:lnTo>
                  <a:lnTo>
                    <a:pt x="1366" y="625"/>
                  </a:lnTo>
                  <a:lnTo>
                    <a:pt x="1368" y="628"/>
                  </a:lnTo>
                  <a:lnTo>
                    <a:pt x="1370" y="630"/>
                  </a:lnTo>
                  <a:lnTo>
                    <a:pt x="1373" y="633"/>
                  </a:lnTo>
                  <a:lnTo>
                    <a:pt x="1375" y="635"/>
                  </a:lnTo>
                  <a:lnTo>
                    <a:pt x="1378" y="638"/>
                  </a:lnTo>
                  <a:lnTo>
                    <a:pt x="1380" y="640"/>
                  </a:lnTo>
                  <a:lnTo>
                    <a:pt x="1382" y="642"/>
                  </a:lnTo>
                  <a:lnTo>
                    <a:pt x="1385" y="645"/>
                  </a:lnTo>
                  <a:lnTo>
                    <a:pt x="1387" y="647"/>
                  </a:lnTo>
                  <a:lnTo>
                    <a:pt x="1390" y="650"/>
                  </a:lnTo>
                  <a:lnTo>
                    <a:pt x="1392" y="650"/>
                  </a:lnTo>
                  <a:lnTo>
                    <a:pt x="1394" y="652"/>
                  </a:lnTo>
                  <a:lnTo>
                    <a:pt x="1397" y="654"/>
                  </a:lnTo>
                  <a:lnTo>
                    <a:pt x="1399" y="657"/>
                  </a:lnTo>
                  <a:lnTo>
                    <a:pt x="1402" y="659"/>
                  </a:lnTo>
                  <a:lnTo>
                    <a:pt x="1404" y="662"/>
                  </a:lnTo>
                  <a:lnTo>
                    <a:pt x="1407" y="664"/>
                  </a:lnTo>
                  <a:lnTo>
                    <a:pt x="1409" y="667"/>
                  </a:lnTo>
                  <a:lnTo>
                    <a:pt x="1411" y="667"/>
                  </a:lnTo>
                  <a:lnTo>
                    <a:pt x="1414" y="669"/>
                  </a:lnTo>
                  <a:lnTo>
                    <a:pt x="1416" y="671"/>
                  </a:lnTo>
                  <a:lnTo>
                    <a:pt x="1419" y="674"/>
                  </a:lnTo>
                  <a:lnTo>
                    <a:pt x="1421" y="676"/>
                  </a:lnTo>
                  <a:lnTo>
                    <a:pt x="1423" y="676"/>
                  </a:lnTo>
                  <a:lnTo>
                    <a:pt x="1426" y="679"/>
                  </a:lnTo>
                  <a:lnTo>
                    <a:pt x="1428" y="681"/>
                  </a:lnTo>
                  <a:lnTo>
                    <a:pt x="1431" y="683"/>
                  </a:lnTo>
                  <a:lnTo>
                    <a:pt x="1433" y="686"/>
                  </a:lnTo>
                  <a:lnTo>
                    <a:pt x="1436" y="686"/>
                  </a:lnTo>
                  <a:lnTo>
                    <a:pt x="1438" y="688"/>
                  </a:lnTo>
                  <a:lnTo>
                    <a:pt x="1440" y="691"/>
                  </a:lnTo>
                  <a:lnTo>
                    <a:pt x="1443" y="693"/>
                  </a:lnTo>
                  <a:lnTo>
                    <a:pt x="1445" y="693"/>
                  </a:lnTo>
                  <a:lnTo>
                    <a:pt x="1448" y="695"/>
                  </a:lnTo>
                  <a:lnTo>
                    <a:pt x="1450" y="698"/>
                  </a:lnTo>
                  <a:lnTo>
                    <a:pt x="1452" y="698"/>
                  </a:lnTo>
                  <a:lnTo>
                    <a:pt x="1455" y="700"/>
                  </a:lnTo>
                  <a:lnTo>
                    <a:pt x="1457" y="703"/>
                  </a:lnTo>
                  <a:lnTo>
                    <a:pt x="1460" y="705"/>
                  </a:lnTo>
                  <a:lnTo>
                    <a:pt x="1462" y="705"/>
                  </a:lnTo>
                  <a:lnTo>
                    <a:pt x="1464" y="708"/>
                  </a:lnTo>
                  <a:lnTo>
                    <a:pt x="1467" y="710"/>
                  </a:lnTo>
                  <a:lnTo>
                    <a:pt x="1469" y="710"/>
                  </a:lnTo>
                  <a:lnTo>
                    <a:pt x="1472" y="712"/>
                  </a:lnTo>
                  <a:lnTo>
                    <a:pt x="1474" y="715"/>
                  </a:lnTo>
                  <a:lnTo>
                    <a:pt x="1477" y="715"/>
                  </a:lnTo>
                  <a:lnTo>
                    <a:pt x="1479" y="717"/>
                  </a:lnTo>
                  <a:lnTo>
                    <a:pt x="1481" y="720"/>
                  </a:lnTo>
                  <a:lnTo>
                    <a:pt x="1484" y="720"/>
                  </a:lnTo>
                  <a:lnTo>
                    <a:pt x="1486" y="722"/>
                  </a:lnTo>
                  <a:lnTo>
                    <a:pt x="1489" y="722"/>
                  </a:lnTo>
                  <a:lnTo>
                    <a:pt x="1491" y="724"/>
                  </a:lnTo>
                  <a:lnTo>
                    <a:pt x="1493" y="727"/>
                  </a:lnTo>
                  <a:lnTo>
                    <a:pt x="1496" y="727"/>
                  </a:lnTo>
                  <a:lnTo>
                    <a:pt x="1498" y="729"/>
                  </a:lnTo>
                  <a:lnTo>
                    <a:pt x="1501" y="732"/>
                  </a:lnTo>
                  <a:lnTo>
                    <a:pt x="1503" y="732"/>
                  </a:lnTo>
                  <a:lnTo>
                    <a:pt x="1505" y="734"/>
                  </a:lnTo>
                  <a:lnTo>
                    <a:pt x="1508" y="734"/>
                  </a:lnTo>
                  <a:lnTo>
                    <a:pt x="1510" y="737"/>
                  </a:lnTo>
                  <a:lnTo>
                    <a:pt x="1513" y="739"/>
                  </a:lnTo>
                  <a:lnTo>
                    <a:pt x="1515" y="739"/>
                  </a:lnTo>
                  <a:lnTo>
                    <a:pt x="1518" y="741"/>
                  </a:lnTo>
                  <a:lnTo>
                    <a:pt x="1520" y="741"/>
                  </a:lnTo>
                  <a:lnTo>
                    <a:pt x="1522" y="744"/>
                  </a:lnTo>
                  <a:lnTo>
                    <a:pt x="1525" y="744"/>
                  </a:lnTo>
                  <a:lnTo>
                    <a:pt x="1527" y="746"/>
                  </a:lnTo>
                  <a:lnTo>
                    <a:pt x="1530" y="749"/>
                  </a:lnTo>
                  <a:lnTo>
                    <a:pt x="1532" y="749"/>
                  </a:lnTo>
                  <a:lnTo>
                    <a:pt x="1534" y="751"/>
                  </a:lnTo>
                  <a:lnTo>
                    <a:pt x="1537" y="751"/>
                  </a:lnTo>
                  <a:lnTo>
                    <a:pt x="1539" y="753"/>
                  </a:lnTo>
                  <a:lnTo>
                    <a:pt x="1542" y="753"/>
                  </a:lnTo>
                  <a:lnTo>
                    <a:pt x="1544" y="756"/>
                  </a:lnTo>
                  <a:lnTo>
                    <a:pt x="1546" y="756"/>
                  </a:lnTo>
                  <a:lnTo>
                    <a:pt x="1549" y="758"/>
                  </a:lnTo>
                  <a:lnTo>
                    <a:pt x="1551" y="758"/>
                  </a:lnTo>
                  <a:lnTo>
                    <a:pt x="1554" y="761"/>
                  </a:lnTo>
                  <a:lnTo>
                    <a:pt x="1556" y="761"/>
                  </a:lnTo>
                  <a:lnTo>
                    <a:pt x="1559" y="763"/>
                  </a:lnTo>
                  <a:lnTo>
                    <a:pt x="1561" y="763"/>
                  </a:lnTo>
                  <a:lnTo>
                    <a:pt x="1563" y="765"/>
                  </a:lnTo>
                  <a:lnTo>
                    <a:pt x="1566" y="765"/>
                  </a:lnTo>
                  <a:lnTo>
                    <a:pt x="1568" y="768"/>
                  </a:lnTo>
                  <a:lnTo>
                    <a:pt x="1571" y="768"/>
                  </a:lnTo>
                  <a:lnTo>
                    <a:pt x="1573" y="770"/>
                  </a:lnTo>
                  <a:lnTo>
                    <a:pt x="1575" y="770"/>
                  </a:lnTo>
                  <a:lnTo>
                    <a:pt x="1578" y="770"/>
                  </a:lnTo>
                  <a:lnTo>
                    <a:pt x="1580" y="770"/>
                  </a:lnTo>
                  <a:lnTo>
                    <a:pt x="1583" y="770"/>
                  </a:lnTo>
                  <a:lnTo>
                    <a:pt x="1585" y="770"/>
                  </a:lnTo>
                  <a:lnTo>
                    <a:pt x="1588" y="770"/>
                  </a:lnTo>
                  <a:lnTo>
                    <a:pt x="1590" y="770"/>
                  </a:lnTo>
                  <a:lnTo>
                    <a:pt x="1592" y="770"/>
                  </a:lnTo>
                  <a:lnTo>
                    <a:pt x="1595" y="770"/>
                  </a:lnTo>
                  <a:lnTo>
                    <a:pt x="1597" y="770"/>
                  </a:lnTo>
                  <a:lnTo>
                    <a:pt x="1600" y="770"/>
                  </a:lnTo>
                  <a:lnTo>
                    <a:pt x="1602" y="770"/>
                  </a:lnTo>
                  <a:lnTo>
                    <a:pt x="1604" y="770"/>
                  </a:lnTo>
                  <a:lnTo>
                    <a:pt x="1607" y="770"/>
                  </a:lnTo>
                  <a:lnTo>
                    <a:pt x="1609" y="770"/>
                  </a:lnTo>
                  <a:lnTo>
                    <a:pt x="1612" y="770"/>
                  </a:lnTo>
                  <a:lnTo>
                    <a:pt x="1614" y="770"/>
                  </a:lnTo>
                  <a:lnTo>
                    <a:pt x="1616" y="770"/>
                  </a:lnTo>
                  <a:lnTo>
                    <a:pt x="1619" y="770"/>
                  </a:lnTo>
                  <a:lnTo>
                    <a:pt x="1621" y="770"/>
                  </a:lnTo>
                  <a:lnTo>
                    <a:pt x="1624" y="770"/>
                  </a:lnTo>
                  <a:lnTo>
                    <a:pt x="1626" y="770"/>
                  </a:lnTo>
                  <a:lnTo>
                    <a:pt x="1629" y="770"/>
                  </a:lnTo>
                  <a:lnTo>
                    <a:pt x="1631" y="770"/>
                  </a:lnTo>
                  <a:lnTo>
                    <a:pt x="1633" y="770"/>
                  </a:lnTo>
                  <a:lnTo>
                    <a:pt x="1636" y="770"/>
                  </a:lnTo>
                  <a:lnTo>
                    <a:pt x="1638" y="770"/>
                  </a:lnTo>
                  <a:lnTo>
                    <a:pt x="1641" y="770"/>
                  </a:lnTo>
                  <a:lnTo>
                    <a:pt x="1643" y="770"/>
                  </a:lnTo>
                  <a:lnTo>
                    <a:pt x="1645" y="770"/>
                  </a:lnTo>
                  <a:lnTo>
                    <a:pt x="1648" y="770"/>
                  </a:lnTo>
                  <a:lnTo>
                    <a:pt x="1650" y="770"/>
                  </a:lnTo>
                  <a:lnTo>
                    <a:pt x="1653" y="770"/>
                  </a:lnTo>
                  <a:lnTo>
                    <a:pt x="1655" y="770"/>
                  </a:lnTo>
                  <a:lnTo>
                    <a:pt x="1657" y="770"/>
                  </a:lnTo>
                  <a:lnTo>
                    <a:pt x="1660" y="770"/>
                  </a:lnTo>
                  <a:lnTo>
                    <a:pt x="1662" y="770"/>
                  </a:lnTo>
                  <a:lnTo>
                    <a:pt x="1665" y="770"/>
                  </a:lnTo>
                  <a:lnTo>
                    <a:pt x="1667" y="770"/>
                  </a:lnTo>
                  <a:lnTo>
                    <a:pt x="1670" y="770"/>
                  </a:lnTo>
                  <a:lnTo>
                    <a:pt x="1672" y="770"/>
                  </a:lnTo>
                  <a:lnTo>
                    <a:pt x="1674" y="770"/>
                  </a:lnTo>
                  <a:lnTo>
                    <a:pt x="1677" y="770"/>
                  </a:lnTo>
                  <a:lnTo>
                    <a:pt x="1679" y="770"/>
                  </a:lnTo>
                  <a:lnTo>
                    <a:pt x="1682" y="770"/>
                  </a:lnTo>
                  <a:lnTo>
                    <a:pt x="1684" y="770"/>
                  </a:lnTo>
                  <a:lnTo>
                    <a:pt x="1686" y="770"/>
                  </a:lnTo>
                  <a:lnTo>
                    <a:pt x="1689" y="770"/>
                  </a:lnTo>
                  <a:lnTo>
                    <a:pt x="1691" y="770"/>
                  </a:lnTo>
                  <a:lnTo>
                    <a:pt x="1694" y="770"/>
                  </a:lnTo>
                  <a:lnTo>
                    <a:pt x="1696" y="770"/>
                  </a:lnTo>
                  <a:lnTo>
                    <a:pt x="1698" y="770"/>
                  </a:lnTo>
                  <a:lnTo>
                    <a:pt x="1701" y="770"/>
                  </a:lnTo>
                  <a:lnTo>
                    <a:pt x="1703" y="770"/>
                  </a:lnTo>
                  <a:lnTo>
                    <a:pt x="1706" y="770"/>
                  </a:lnTo>
                  <a:lnTo>
                    <a:pt x="1708" y="770"/>
                  </a:lnTo>
                  <a:lnTo>
                    <a:pt x="1711" y="770"/>
                  </a:lnTo>
                  <a:lnTo>
                    <a:pt x="1713" y="770"/>
                  </a:lnTo>
                  <a:lnTo>
                    <a:pt x="1715" y="770"/>
                  </a:lnTo>
                  <a:lnTo>
                    <a:pt x="1718" y="770"/>
                  </a:lnTo>
                  <a:lnTo>
                    <a:pt x="1720" y="770"/>
                  </a:lnTo>
                  <a:lnTo>
                    <a:pt x="1723" y="770"/>
                  </a:lnTo>
                  <a:lnTo>
                    <a:pt x="1725" y="770"/>
                  </a:lnTo>
                  <a:lnTo>
                    <a:pt x="1727" y="770"/>
                  </a:lnTo>
                  <a:lnTo>
                    <a:pt x="1730" y="770"/>
                  </a:lnTo>
                  <a:lnTo>
                    <a:pt x="1732" y="770"/>
                  </a:lnTo>
                  <a:lnTo>
                    <a:pt x="1735" y="770"/>
                  </a:lnTo>
                  <a:lnTo>
                    <a:pt x="1737" y="770"/>
                  </a:lnTo>
                  <a:lnTo>
                    <a:pt x="1740" y="770"/>
                  </a:lnTo>
                  <a:lnTo>
                    <a:pt x="1742" y="770"/>
                  </a:lnTo>
                  <a:lnTo>
                    <a:pt x="1744" y="770"/>
                  </a:lnTo>
                  <a:lnTo>
                    <a:pt x="1747" y="770"/>
                  </a:lnTo>
                  <a:lnTo>
                    <a:pt x="1749" y="770"/>
                  </a:lnTo>
                  <a:lnTo>
                    <a:pt x="1752" y="770"/>
                  </a:lnTo>
                  <a:lnTo>
                    <a:pt x="1754" y="770"/>
                  </a:lnTo>
                  <a:lnTo>
                    <a:pt x="1756" y="770"/>
                  </a:lnTo>
                  <a:lnTo>
                    <a:pt x="1759" y="770"/>
                  </a:lnTo>
                  <a:lnTo>
                    <a:pt x="1761" y="770"/>
                  </a:lnTo>
                  <a:lnTo>
                    <a:pt x="1764" y="770"/>
                  </a:lnTo>
                  <a:lnTo>
                    <a:pt x="1766" y="770"/>
                  </a:lnTo>
                  <a:lnTo>
                    <a:pt x="1768" y="770"/>
                  </a:lnTo>
                  <a:lnTo>
                    <a:pt x="1771" y="770"/>
                  </a:lnTo>
                  <a:lnTo>
                    <a:pt x="1773" y="770"/>
                  </a:lnTo>
                  <a:lnTo>
                    <a:pt x="1776" y="770"/>
                  </a:lnTo>
                  <a:lnTo>
                    <a:pt x="1778" y="770"/>
                  </a:lnTo>
                  <a:lnTo>
                    <a:pt x="1781" y="770"/>
                  </a:lnTo>
                  <a:lnTo>
                    <a:pt x="1783" y="770"/>
                  </a:lnTo>
                  <a:lnTo>
                    <a:pt x="1785" y="770"/>
                  </a:lnTo>
                  <a:lnTo>
                    <a:pt x="1788" y="770"/>
                  </a:lnTo>
                  <a:lnTo>
                    <a:pt x="1790" y="770"/>
                  </a:lnTo>
                  <a:lnTo>
                    <a:pt x="1793" y="770"/>
                  </a:lnTo>
                  <a:lnTo>
                    <a:pt x="1795" y="770"/>
                  </a:lnTo>
                  <a:lnTo>
                    <a:pt x="1797" y="770"/>
                  </a:lnTo>
                  <a:lnTo>
                    <a:pt x="1800" y="770"/>
                  </a:lnTo>
                  <a:lnTo>
                    <a:pt x="1802" y="770"/>
                  </a:lnTo>
                  <a:lnTo>
                    <a:pt x="1805" y="770"/>
                  </a:lnTo>
                  <a:lnTo>
                    <a:pt x="1807" y="770"/>
                  </a:lnTo>
                  <a:lnTo>
                    <a:pt x="1809" y="770"/>
                  </a:lnTo>
                  <a:lnTo>
                    <a:pt x="1812" y="770"/>
                  </a:lnTo>
                  <a:lnTo>
                    <a:pt x="1814" y="770"/>
                  </a:lnTo>
                  <a:lnTo>
                    <a:pt x="1817" y="770"/>
                  </a:lnTo>
                  <a:lnTo>
                    <a:pt x="1819" y="770"/>
                  </a:lnTo>
                  <a:lnTo>
                    <a:pt x="1822" y="770"/>
                  </a:lnTo>
                  <a:lnTo>
                    <a:pt x="1824" y="770"/>
                  </a:lnTo>
                  <a:lnTo>
                    <a:pt x="1826" y="770"/>
                  </a:lnTo>
                  <a:lnTo>
                    <a:pt x="1829" y="770"/>
                  </a:lnTo>
                  <a:lnTo>
                    <a:pt x="1831" y="770"/>
                  </a:lnTo>
                  <a:lnTo>
                    <a:pt x="1834" y="770"/>
                  </a:lnTo>
                  <a:lnTo>
                    <a:pt x="1836" y="770"/>
                  </a:lnTo>
                  <a:lnTo>
                    <a:pt x="1838" y="770"/>
                  </a:lnTo>
                  <a:lnTo>
                    <a:pt x="1841" y="770"/>
                  </a:lnTo>
                  <a:lnTo>
                    <a:pt x="1843" y="770"/>
                  </a:lnTo>
                  <a:lnTo>
                    <a:pt x="1846" y="770"/>
                  </a:lnTo>
                  <a:lnTo>
                    <a:pt x="1848" y="770"/>
                  </a:lnTo>
                  <a:lnTo>
                    <a:pt x="1851" y="770"/>
                  </a:lnTo>
                  <a:lnTo>
                    <a:pt x="1853" y="770"/>
                  </a:lnTo>
                  <a:lnTo>
                    <a:pt x="1855" y="770"/>
                  </a:lnTo>
                  <a:lnTo>
                    <a:pt x="1858" y="770"/>
                  </a:lnTo>
                  <a:lnTo>
                    <a:pt x="1860" y="770"/>
                  </a:lnTo>
                  <a:lnTo>
                    <a:pt x="1863" y="770"/>
                  </a:lnTo>
                  <a:lnTo>
                    <a:pt x="1865" y="770"/>
                  </a:lnTo>
                  <a:lnTo>
                    <a:pt x="1867" y="770"/>
                  </a:lnTo>
                  <a:lnTo>
                    <a:pt x="1870" y="770"/>
                  </a:lnTo>
                  <a:lnTo>
                    <a:pt x="1872" y="770"/>
                  </a:lnTo>
                  <a:lnTo>
                    <a:pt x="1875" y="770"/>
                  </a:lnTo>
                  <a:lnTo>
                    <a:pt x="1877" y="770"/>
                  </a:lnTo>
                  <a:lnTo>
                    <a:pt x="1879" y="770"/>
                  </a:lnTo>
                  <a:lnTo>
                    <a:pt x="1882" y="770"/>
                  </a:lnTo>
                  <a:lnTo>
                    <a:pt x="1884" y="770"/>
                  </a:lnTo>
                  <a:lnTo>
                    <a:pt x="1887" y="770"/>
                  </a:lnTo>
                  <a:lnTo>
                    <a:pt x="1889" y="770"/>
                  </a:lnTo>
                  <a:lnTo>
                    <a:pt x="1892" y="770"/>
                  </a:lnTo>
                  <a:lnTo>
                    <a:pt x="1894" y="770"/>
                  </a:lnTo>
                  <a:lnTo>
                    <a:pt x="1896" y="770"/>
                  </a:lnTo>
                  <a:lnTo>
                    <a:pt x="1899" y="770"/>
                  </a:lnTo>
                  <a:lnTo>
                    <a:pt x="1901" y="770"/>
                  </a:lnTo>
                  <a:lnTo>
                    <a:pt x="1904" y="770"/>
                  </a:lnTo>
                  <a:lnTo>
                    <a:pt x="1906" y="770"/>
                  </a:lnTo>
                  <a:lnTo>
                    <a:pt x="1908" y="770"/>
                  </a:lnTo>
                  <a:lnTo>
                    <a:pt x="1911" y="770"/>
                  </a:lnTo>
                  <a:lnTo>
                    <a:pt x="1913" y="770"/>
                  </a:lnTo>
                  <a:lnTo>
                    <a:pt x="1916" y="770"/>
                  </a:lnTo>
                  <a:lnTo>
                    <a:pt x="1918" y="770"/>
                  </a:lnTo>
                  <a:lnTo>
                    <a:pt x="1920" y="770"/>
                  </a:lnTo>
                  <a:lnTo>
                    <a:pt x="1923" y="770"/>
                  </a:lnTo>
                  <a:lnTo>
                    <a:pt x="1925" y="770"/>
                  </a:lnTo>
                  <a:lnTo>
                    <a:pt x="1928" y="770"/>
                  </a:lnTo>
                  <a:lnTo>
                    <a:pt x="1930" y="770"/>
                  </a:lnTo>
                  <a:lnTo>
                    <a:pt x="1933" y="770"/>
                  </a:lnTo>
                  <a:lnTo>
                    <a:pt x="1935" y="770"/>
                  </a:lnTo>
                  <a:lnTo>
                    <a:pt x="1937" y="770"/>
                  </a:lnTo>
                  <a:lnTo>
                    <a:pt x="1940" y="770"/>
                  </a:lnTo>
                  <a:lnTo>
                    <a:pt x="1942" y="770"/>
                  </a:lnTo>
                  <a:lnTo>
                    <a:pt x="1945" y="770"/>
                  </a:lnTo>
                  <a:lnTo>
                    <a:pt x="1947" y="770"/>
                  </a:lnTo>
                  <a:lnTo>
                    <a:pt x="1949" y="770"/>
                  </a:lnTo>
                  <a:lnTo>
                    <a:pt x="1952" y="770"/>
                  </a:lnTo>
                  <a:lnTo>
                    <a:pt x="1954" y="770"/>
                  </a:lnTo>
                  <a:lnTo>
                    <a:pt x="1957" y="770"/>
                  </a:lnTo>
                  <a:lnTo>
                    <a:pt x="1959" y="770"/>
                  </a:lnTo>
                  <a:lnTo>
                    <a:pt x="1961" y="770"/>
                  </a:lnTo>
                  <a:lnTo>
                    <a:pt x="1964" y="770"/>
                  </a:lnTo>
                  <a:lnTo>
                    <a:pt x="1966" y="770"/>
                  </a:lnTo>
                  <a:lnTo>
                    <a:pt x="1969" y="770"/>
                  </a:lnTo>
                  <a:lnTo>
                    <a:pt x="1971" y="770"/>
                  </a:lnTo>
                  <a:lnTo>
                    <a:pt x="1974" y="770"/>
                  </a:lnTo>
                  <a:lnTo>
                    <a:pt x="1976" y="770"/>
                  </a:lnTo>
                  <a:lnTo>
                    <a:pt x="1978" y="770"/>
                  </a:lnTo>
                  <a:lnTo>
                    <a:pt x="1981" y="770"/>
                  </a:lnTo>
                  <a:lnTo>
                    <a:pt x="1983" y="770"/>
                  </a:lnTo>
                  <a:lnTo>
                    <a:pt x="1986" y="770"/>
                  </a:lnTo>
                  <a:lnTo>
                    <a:pt x="1988" y="770"/>
                  </a:lnTo>
                  <a:lnTo>
                    <a:pt x="1990" y="770"/>
                  </a:lnTo>
                  <a:lnTo>
                    <a:pt x="1993" y="770"/>
                  </a:lnTo>
                  <a:lnTo>
                    <a:pt x="1995" y="770"/>
                  </a:lnTo>
                  <a:lnTo>
                    <a:pt x="1998" y="770"/>
                  </a:lnTo>
                  <a:lnTo>
                    <a:pt x="2000" y="770"/>
                  </a:lnTo>
                  <a:lnTo>
                    <a:pt x="2003" y="770"/>
                  </a:lnTo>
                  <a:lnTo>
                    <a:pt x="2005" y="770"/>
                  </a:lnTo>
                  <a:lnTo>
                    <a:pt x="2007" y="770"/>
                  </a:lnTo>
                  <a:lnTo>
                    <a:pt x="2010" y="770"/>
                  </a:lnTo>
                  <a:lnTo>
                    <a:pt x="2012" y="770"/>
                  </a:lnTo>
                  <a:lnTo>
                    <a:pt x="2015" y="770"/>
                  </a:lnTo>
                  <a:lnTo>
                    <a:pt x="2017" y="770"/>
                  </a:lnTo>
                  <a:lnTo>
                    <a:pt x="2019" y="770"/>
                  </a:lnTo>
                </a:path>
              </a:pathLst>
            </a:custGeom>
            <a:noFill/>
            <a:ln w="1270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5" name="Freeform 9624"/>
            <p:cNvSpPr>
              <a:spLocks/>
            </p:cNvSpPr>
            <p:nvPr/>
          </p:nvSpPr>
          <p:spPr bwMode="auto">
            <a:xfrm>
              <a:off x="1309168" y="4627214"/>
              <a:ext cx="2808050" cy="323143"/>
            </a:xfrm>
            <a:custGeom>
              <a:avLst/>
              <a:gdLst>
                <a:gd name="T0" fmla="*/ 31 w 2019"/>
                <a:gd name="T1" fmla="*/ 362 h 362"/>
                <a:gd name="T2" fmla="*/ 65 w 2019"/>
                <a:gd name="T3" fmla="*/ 362 h 362"/>
                <a:gd name="T4" fmla="*/ 99 w 2019"/>
                <a:gd name="T5" fmla="*/ 362 h 362"/>
                <a:gd name="T6" fmla="*/ 133 w 2019"/>
                <a:gd name="T7" fmla="*/ 362 h 362"/>
                <a:gd name="T8" fmla="*/ 166 w 2019"/>
                <a:gd name="T9" fmla="*/ 362 h 362"/>
                <a:gd name="T10" fmla="*/ 200 w 2019"/>
                <a:gd name="T11" fmla="*/ 362 h 362"/>
                <a:gd name="T12" fmla="*/ 234 w 2019"/>
                <a:gd name="T13" fmla="*/ 362 h 362"/>
                <a:gd name="T14" fmla="*/ 268 w 2019"/>
                <a:gd name="T15" fmla="*/ 362 h 362"/>
                <a:gd name="T16" fmla="*/ 302 w 2019"/>
                <a:gd name="T17" fmla="*/ 362 h 362"/>
                <a:gd name="T18" fmla="*/ 335 w 2019"/>
                <a:gd name="T19" fmla="*/ 362 h 362"/>
                <a:gd name="T20" fmla="*/ 369 w 2019"/>
                <a:gd name="T21" fmla="*/ 362 h 362"/>
                <a:gd name="T22" fmla="*/ 403 w 2019"/>
                <a:gd name="T23" fmla="*/ 362 h 362"/>
                <a:gd name="T24" fmla="*/ 437 w 2019"/>
                <a:gd name="T25" fmla="*/ 362 h 362"/>
                <a:gd name="T26" fmla="*/ 470 w 2019"/>
                <a:gd name="T27" fmla="*/ 362 h 362"/>
                <a:gd name="T28" fmla="*/ 504 w 2019"/>
                <a:gd name="T29" fmla="*/ 362 h 362"/>
                <a:gd name="T30" fmla="*/ 538 w 2019"/>
                <a:gd name="T31" fmla="*/ 362 h 362"/>
                <a:gd name="T32" fmla="*/ 572 w 2019"/>
                <a:gd name="T33" fmla="*/ 362 h 362"/>
                <a:gd name="T34" fmla="*/ 606 w 2019"/>
                <a:gd name="T35" fmla="*/ 362 h 362"/>
                <a:gd name="T36" fmla="*/ 639 w 2019"/>
                <a:gd name="T37" fmla="*/ 362 h 362"/>
                <a:gd name="T38" fmla="*/ 673 w 2019"/>
                <a:gd name="T39" fmla="*/ 362 h 362"/>
                <a:gd name="T40" fmla="*/ 707 w 2019"/>
                <a:gd name="T41" fmla="*/ 362 h 362"/>
                <a:gd name="T42" fmla="*/ 741 w 2019"/>
                <a:gd name="T43" fmla="*/ 362 h 362"/>
                <a:gd name="T44" fmla="*/ 774 w 2019"/>
                <a:gd name="T45" fmla="*/ 362 h 362"/>
                <a:gd name="T46" fmla="*/ 808 w 2019"/>
                <a:gd name="T47" fmla="*/ 362 h 362"/>
                <a:gd name="T48" fmla="*/ 842 w 2019"/>
                <a:gd name="T49" fmla="*/ 362 h 362"/>
                <a:gd name="T50" fmla="*/ 876 w 2019"/>
                <a:gd name="T51" fmla="*/ 362 h 362"/>
                <a:gd name="T52" fmla="*/ 910 w 2019"/>
                <a:gd name="T53" fmla="*/ 362 h 362"/>
                <a:gd name="T54" fmla="*/ 943 w 2019"/>
                <a:gd name="T55" fmla="*/ 362 h 362"/>
                <a:gd name="T56" fmla="*/ 977 w 2019"/>
                <a:gd name="T57" fmla="*/ 362 h 362"/>
                <a:gd name="T58" fmla="*/ 1011 w 2019"/>
                <a:gd name="T59" fmla="*/ 362 h 362"/>
                <a:gd name="T60" fmla="*/ 1045 w 2019"/>
                <a:gd name="T61" fmla="*/ 362 h 362"/>
                <a:gd name="T62" fmla="*/ 1078 w 2019"/>
                <a:gd name="T63" fmla="*/ 362 h 362"/>
                <a:gd name="T64" fmla="*/ 1112 w 2019"/>
                <a:gd name="T65" fmla="*/ 362 h 362"/>
                <a:gd name="T66" fmla="*/ 1146 w 2019"/>
                <a:gd name="T67" fmla="*/ 362 h 362"/>
                <a:gd name="T68" fmla="*/ 1180 w 2019"/>
                <a:gd name="T69" fmla="*/ 362 h 362"/>
                <a:gd name="T70" fmla="*/ 1214 w 2019"/>
                <a:gd name="T71" fmla="*/ 184 h 362"/>
                <a:gd name="T72" fmla="*/ 1247 w 2019"/>
                <a:gd name="T73" fmla="*/ 10 h 362"/>
                <a:gd name="T74" fmla="*/ 1281 w 2019"/>
                <a:gd name="T75" fmla="*/ 283 h 362"/>
                <a:gd name="T76" fmla="*/ 1315 w 2019"/>
                <a:gd name="T77" fmla="*/ 362 h 362"/>
                <a:gd name="T78" fmla="*/ 1349 w 2019"/>
                <a:gd name="T79" fmla="*/ 362 h 362"/>
                <a:gd name="T80" fmla="*/ 1382 w 2019"/>
                <a:gd name="T81" fmla="*/ 362 h 362"/>
                <a:gd name="T82" fmla="*/ 1416 w 2019"/>
                <a:gd name="T83" fmla="*/ 362 h 362"/>
                <a:gd name="T84" fmla="*/ 1450 w 2019"/>
                <a:gd name="T85" fmla="*/ 362 h 362"/>
                <a:gd name="T86" fmla="*/ 1484 w 2019"/>
                <a:gd name="T87" fmla="*/ 362 h 362"/>
                <a:gd name="T88" fmla="*/ 1518 w 2019"/>
                <a:gd name="T89" fmla="*/ 362 h 362"/>
                <a:gd name="T90" fmla="*/ 1551 w 2019"/>
                <a:gd name="T91" fmla="*/ 362 h 362"/>
                <a:gd name="T92" fmla="*/ 1585 w 2019"/>
                <a:gd name="T93" fmla="*/ 362 h 362"/>
                <a:gd name="T94" fmla="*/ 1619 w 2019"/>
                <a:gd name="T95" fmla="*/ 362 h 362"/>
                <a:gd name="T96" fmla="*/ 1653 w 2019"/>
                <a:gd name="T97" fmla="*/ 362 h 362"/>
                <a:gd name="T98" fmla="*/ 1686 w 2019"/>
                <a:gd name="T99" fmla="*/ 362 h 362"/>
                <a:gd name="T100" fmla="*/ 1720 w 2019"/>
                <a:gd name="T101" fmla="*/ 362 h 362"/>
                <a:gd name="T102" fmla="*/ 1754 w 2019"/>
                <a:gd name="T103" fmla="*/ 362 h 362"/>
                <a:gd name="T104" fmla="*/ 1788 w 2019"/>
                <a:gd name="T105" fmla="*/ 362 h 362"/>
                <a:gd name="T106" fmla="*/ 1822 w 2019"/>
                <a:gd name="T107" fmla="*/ 362 h 362"/>
                <a:gd name="T108" fmla="*/ 1855 w 2019"/>
                <a:gd name="T109" fmla="*/ 362 h 362"/>
                <a:gd name="T110" fmla="*/ 1889 w 2019"/>
                <a:gd name="T111" fmla="*/ 362 h 362"/>
                <a:gd name="T112" fmla="*/ 1923 w 2019"/>
                <a:gd name="T113" fmla="*/ 362 h 362"/>
                <a:gd name="T114" fmla="*/ 1957 w 2019"/>
                <a:gd name="T115" fmla="*/ 362 h 362"/>
                <a:gd name="T116" fmla="*/ 1990 w 2019"/>
                <a:gd name="T117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362">
                  <a:moveTo>
                    <a:pt x="0" y="362"/>
                  </a:moveTo>
                  <a:lnTo>
                    <a:pt x="2" y="362"/>
                  </a:lnTo>
                  <a:lnTo>
                    <a:pt x="5" y="362"/>
                  </a:lnTo>
                  <a:lnTo>
                    <a:pt x="7" y="362"/>
                  </a:lnTo>
                  <a:lnTo>
                    <a:pt x="10" y="362"/>
                  </a:lnTo>
                  <a:lnTo>
                    <a:pt x="12" y="362"/>
                  </a:lnTo>
                  <a:lnTo>
                    <a:pt x="14" y="362"/>
                  </a:lnTo>
                  <a:lnTo>
                    <a:pt x="17" y="362"/>
                  </a:lnTo>
                  <a:lnTo>
                    <a:pt x="19" y="362"/>
                  </a:lnTo>
                  <a:lnTo>
                    <a:pt x="22" y="362"/>
                  </a:lnTo>
                  <a:lnTo>
                    <a:pt x="24" y="362"/>
                  </a:lnTo>
                  <a:lnTo>
                    <a:pt x="26" y="362"/>
                  </a:lnTo>
                  <a:lnTo>
                    <a:pt x="29" y="362"/>
                  </a:lnTo>
                  <a:lnTo>
                    <a:pt x="31" y="362"/>
                  </a:lnTo>
                  <a:lnTo>
                    <a:pt x="34" y="362"/>
                  </a:lnTo>
                  <a:lnTo>
                    <a:pt x="36" y="362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3" y="362"/>
                  </a:lnTo>
                  <a:lnTo>
                    <a:pt x="46" y="362"/>
                  </a:lnTo>
                  <a:lnTo>
                    <a:pt x="48" y="362"/>
                  </a:lnTo>
                  <a:lnTo>
                    <a:pt x="51" y="362"/>
                  </a:lnTo>
                  <a:lnTo>
                    <a:pt x="53" y="362"/>
                  </a:lnTo>
                  <a:lnTo>
                    <a:pt x="55" y="362"/>
                  </a:lnTo>
                  <a:lnTo>
                    <a:pt x="58" y="362"/>
                  </a:lnTo>
                  <a:lnTo>
                    <a:pt x="60" y="362"/>
                  </a:lnTo>
                  <a:lnTo>
                    <a:pt x="63" y="362"/>
                  </a:lnTo>
                  <a:lnTo>
                    <a:pt x="65" y="362"/>
                  </a:lnTo>
                  <a:lnTo>
                    <a:pt x="67" y="362"/>
                  </a:lnTo>
                  <a:lnTo>
                    <a:pt x="70" y="362"/>
                  </a:lnTo>
                  <a:lnTo>
                    <a:pt x="72" y="362"/>
                  </a:lnTo>
                  <a:lnTo>
                    <a:pt x="75" y="362"/>
                  </a:lnTo>
                  <a:lnTo>
                    <a:pt x="77" y="362"/>
                  </a:lnTo>
                  <a:lnTo>
                    <a:pt x="80" y="362"/>
                  </a:lnTo>
                  <a:lnTo>
                    <a:pt x="82" y="362"/>
                  </a:lnTo>
                  <a:lnTo>
                    <a:pt x="84" y="362"/>
                  </a:lnTo>
                  <a:lnTo>
                    <a:pt x="87" y="362"/>
                  </a:lnTo>
                  <a:lnTo>
                    <a:pt x="89" y="362"/>
                  </a:lnTo>
                  <a:lnTo>
                    <a:pt x="92" y="362"/>
                  </a:lnTo>
                  <a:lnTo>
                    <a:pt x="94" y="362"/>
                  </a:lnTo>
                  <a:lnTo>
                    <a:pt x="96" y="362"/>
                  </a:lnTo>
                  <a:lnTo>
                    <a:pt x="99" y="362"/>
                  </a:lnTo>
                  <a:lnTo>
                    <a:pt x="101" y="362"/>
                  </a:lnTo>
                  <a:lnTo>
                    <a:pt x="104" y="362"/>
                  </a:lnTo>
                  <a:lnTo>
                    <a:pt x="106" y="362"/>
                  </a:lnTo>
                  <a:lnTo>
                    <a:pt x="108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6" y="362"/>
                  </a:lnTo>
                  <a:lnTo>
                    <a:pt x="118" y="362"/>
                  </a:lnTo>
                  <a:lnTo>
                    <a:pt x="121" y="362"/>
                  </a:lnTo>
                  <a:lnTo>
                    <a:pt x="123" y="362"/>
                  </a:lnTo>
                  <a:lnTo>
                    <a:pt x="125" y="362"/>
                  </a:lnTo>
                  <a:lnTo>
                    <a:pt x="128" y="362"/>
                  </a:lnTo>
                  <a:lnTo>
                    <a:pt x="130" y="362"/>
                  </a:lnTo>
                  <a:lnTo>
                    <a:pt x="133" y="362"/>
                  </a:lnTo>
                  <a:lnTo>
                    <a:pt x="135" y="362"/>
                  </a:lnTo>
                  <a:lnTo>
                    <a:pt x="137" y="362"/>
                  </a:lnTo>
                  <a:lnTo>
                    <a:pt x="140" y="362"/>
                  </a:lnTo>
                  <a:lnTo>
                    <a:pt x="142" y="362"/>
                  </a:lnTo>
                  <a:lnTo>
                    <a:pt x="145" y="362"/>
                  </a:lnTo>
                  <a:lnTo>
                    <a:pt x="147" y="362"/>
                  </a:lnTo>
                  <a:lnTo>
                    <a:pt x="150" y="362"/>
                  </a:lnTo>
                  <a:lnTo>
                    <a:pt x="152" y="362"/>
                  </a:lnTo>
                  <a:lnTo>
                    <a:pt x="154" y="362"/>
                  </a:lnTo>
                  <a:lnTo>
                    <a:pt x="157" y="362"/>
                  </a:lnTo>
                  <a:lnTo>
                    <a:pt x="159" y="362"/>
                  </a:lnTo>
                  <a:lnTo>
                    <a:pt x="162" y="362"/>
                  </a:lnTo>
                  <a:lnTo>
                    <a:pt x="164" y="362"/>
                  </a:lnTo>
                  <a:lnTo>
                    <a:pt x="166" y="362"/>
                  </a:lnTo>
                  <a:lnTo>
                    <a:pt x="169" y="362"/>
                  </a:lnTo>
                  <a:lnTo>
                    <a:pt x="171" y="362"/>
                  </a:lnTo>
                  <a:lnTo>
                    <a:pt x="174" y="362"/>
                  </a:lnTo>
                  <a:lnTo>
                    <a:pt x="176" y="362"/>
                  </a:lnTo>
                  <a:lnTo>
                    <a:pt x="178" y="362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6" y="362"/>
                  </a:lnTo>
                  <a:lnTo>
                    <a:pt x="188" y="362"/>
                  </a:lnTo>
                  <a:lnTo>
                    <a:pt x="191" y="362"/>
                  </a:lnTo>
                  <a:lnTo>
                    <a:pt x="193" y="362"/>
                  </a:lnTo>
                  <a:lnTo>
                    <a:pt x="195" y="362"/>
                  </a:lnTo>
                  <a:lnTo>
                    <a:pt x="198" y="362"/>
                  </a:lnTo>
                  <a:lnTo>
                    <a:pt x="200" y="362"/>
                  </a:lnTo>
                  <a:lnTo>
                    <a:pt x="203" y="362"/>
                  </a:lnTo>
                  <a:lnTo>
                    <a:pt x="205" y="362"/>
                  </a:lnTo>
                  <a:lnTo>
                    <a:pt x="207" y="362"/>
                  </a:lnTo>
                  <a:lnTo>
                    <a:pt x="210" y="362"/>
                  </a:lnTo>
                  <a:lnTo>
                    <a:pt x="212" y="362"/>
                  </a:lnTo>
                  <a:lnTo>
                    <a:pt x="215" y="362"/>
                  </a:lnTo>
                  <a:lnTo>
                    <a:pt x="217" y="362"/>
                  </a:lnTo>
                  <a:lnTo>
                    <a:pt x="219" y="362"/>
                  </a:lnTo>
                  <a:lnTo>
                    <a:pt x="222" y="362"/>
                  </a:lnTo>
                  <a:lnTo>
                    <a:pt x="224" y="362"/>
                  </a:lnTo>
                  <a:lnTo>
                    <a:pt x="227" y="362"/>
                  </a:lnTo>
                  <a:lnTo>
                    <a:pt x="229" y="362"/>
                  </a:lnTo>
                  <a:lnTo>
                    <a:pt x="232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9" y="362"/>
                  </a:lnTo>
                  <a:lnTo>
                    <a:pt x="241" y="362"/>
                  </a:lnTo>
                  <a:lnTo>
                    <a:pt x="244" y="362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1" y="362"/>
                  </a:lnTo>
                  <a:lnTo>
                    <a:pt x="253" y="362"/>
                  </a:lnTo>
                  <a:lnTo>
                    <a:pt x="256" y="362"/>
                  </a:lnTo>
                  <a:lnTo>
                    <a:pt x="258" y="362"/>
                  </a:lnTo>
                  <a:lnTo>
                    <a:pt x="260" y="362"/>
                  </a:lnTo>
                  <a:lnTo>
                    <a:pt x="263" y="362"/>
                  </a:lnTo>
                  <a:lnTo>
                    <a:pt x="265" y="362"/>
                  </a:lnTo>
                  <a:lnTo>
                    <a:pt x="268" y="362"/>
                  </a:lnTo>
                  <a:lnTo>
                    <a:pt x="270" y="362"/>
                  </a:lnTo>
                  <a:lnTo>
                    <a:pt x="273" y="362"/>
                  </a:lnTo>
                  <a:lnTo>
                    <a:pt x="275" y="362"/>
                  </a:lnTo>
                  <a:lnTo>
                    <a:pt x="277" y="362"/>
                  </a:lnTo>
                  <a:lnTo>
                    <a:pt x="280" y="362"/>
                  </a:lnTo>
                  <a:lnTo>
                    <a:pt x="282" y="362"/>
                  </a:lnTo>
                  <a:lnTo>
                    <a:pt x="285" y="362"/>
                  </a:lnTo>
                  <a:lnTo>
                    <a:pt x="287" y="362"/>
                  </a:lnTo>
                  <a:lnTo>
                    <a:pt x="289" y="362"/>
                  </a:lnTo>
                  <a:lnTo>
                    <a:pt x="292" y="362"/>
                  </a:lnTo>
                  <a:lnTo>
                    <a:pt x="294" y="362"/>
                  </a:lnTo>
                  <a:lnTo>
                    <a:pt x="297" y="362"/>
                  </a:lnTo>
                  <a:lnTo>
                    <a:pt x="299" y="362"/>
                  </a:lnTo>
                  <a:lnTo>
                    <a:pt x="302" y="362"/>
                  </a:lnTo>
                  <a:lnTo>
                    <a:pt x="304" y="362"/>
                  </a:lnTo>
                  <a:lnTo>
                    <a:pt x="306" y="362"/>
                  </a:lnTo>
                  <a:lnTo>
                    <a:pt x="309" y="362"/>
                  </a:lnTo>
                  <a:lnTo>
                    <a:pt x="311" y="362"/>
                  </a:lnTo>
                  <a:lnTo>
                    <a:pt x="314" y="362"/>
                  </a:lnTo>
                  <a:lnTo>
                    <a:pt x="316" y="362"/>
                  </a:lnTo>
                  <a:lnTo>
                    <a:pt x="318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6" y="362"/>
                  </a:lnTo>
                  <a:lnTo>
                    <a:pt x="328" y="362"/>
                  </a:lnTo>
                  <a:lnTo>
                    <a:pt x="330" y="362"/>
                  </a:lnTo>
                  <a:lnTo>
                    <a:pt x="333" y="362"/>
                  </a:lnTo>
                  <a:lnTo>
                    <a:pt x="335" y="362"/>
                  </a:lnTo>
                  <a:lnTo>
                    <a:pt x="338" y="362"/>
                  </a:lnTo>
                  <a:lnTo>
                    <a:pt x="340" y="362"/>
                  </a:lnTo>
                  <a:lnTo>
                    <a:pt x="343" y="362"/>
                  </a:lnTo>
                  <a:lnTo>
                    <a:pt x="345" y="362"/>
                  </a:lnTo>
                  <a:lnTo>
                    <a:pt x="347" y="362"/>
                  </a:lnTo>
                  <a:lnTo>
                    <a:pt x="350" y="362"/>
                  </a:lnTo>
                  <a:lnTo>
                    <a:pt x="352" y="362"/>
                  </a:lnTo>
                  <a:lnTo>
                    <a:pt x="355" y="362"/>
                  </a:lnTo>
                  <a:lnTo>
                    <a:pt x="357" y="362"/>
                  </a:lnTo>
                  <a:lnTo>
                    <a:pt x="359" y="362"/>
                  </a:lnTo>
                  <a:lnTo>
                    <a:pt x="362" y="362"/>
                  </a:lnTo>
                  <a:lnTo>
                    <a:pt x="364" y="362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1" y="362"/>
                  </a:lnTo>
                  <a:lnTo>
                    <a:pt x="374" y="362"/>
                  </a:lnTo>
                  <a:lnTo>
                    <a:pt x="376" y="362"/>
                  </a:lnTo>
                  <a:lnTo>
                    <a:pt x="379" y="362"/>
                  </a:lnTo>
                  <a:lnTo>
                    <a:pt x="381" y="362"/>
                  </a:lnTo>
                  <a:lnTo>
                    <a:pt x="384" y="362"/>
                  </a:lnTo>
                  <a:lnTo>
                    <a:pt x="386" y="362"/>
                  </a:lnTo>
                  <a:lnTo>
                    <a:pt x="388" y="362"/>
                  </a:lnTo>
                  <a:lnTo>
                    <a:pt x="391" y="362"/>
                  </a:lnTo>
                  <a:lnTo>
                    <a:pt x="393" y="362"/>
                  </a:lnTo>
                  <a:lnTo>
                    <a:pt x="396" y="362"/>
                  </a:lnTo>
                  <a:lnTo>
                    <a:pt x="398" y="362"/>
                  </a:lnTo>
                  <a:lnTo>
                    <a:pt x="400" y="362"/>
                  </a:lnTo>
                  <a:lnTo>
                    <a:pt x="403" y="362"/>
                  </a:lnTo>
                  <a:lnTo>
                    <a:pt x="405" y="362"/>
                  </a:lnTo>
                  <a:lnTo>
                    <a:pt x="408" y="362"/>
                  </a:lnTo>
                  <a:lnTo>
                    <a:pt x="410" y="362"/>
                  </a:lnTo>
                  <a:lnTo>
                    <a:pt x="412" y="362"/>
                  </a:lnTo>
                  <a:lnTo>
                    <a:pt x="415" y="362"/>
                  </a:lnTo>
                  <a:lnTo>
                    <a:pt x="417" y="362"/>
                  </a:lnTo>
                  <a:lnTo>
                    <a:pt x="420" y="362"/>
                  </a:lnTo>
                  <a:lnTo>
                    <a:pt x="422" y="362"/>
                  </a:lnTo>
                  <a:lnTo>
                    <a:pt x="425" y="362"/>
                  </a:lnTo>
                  <a:lnTo>
                    <a:pt x="427" y="362"/>
                  </a:lnTo>
                  <a:lnTo>
                    <a:pt x="429" y="362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7" y="362"/>
                  </a:lnTo>
                  <a:lnTo>
                    <a:pt x="439" y="362"/>
                  </a:lnTo>
                  <a:lnTo>
                    <a:pt x="441" y="362"/>
                  </a:lnTo>
                  <a:lnTo>
                    <a:pt x="444" y="362"/>
                  </a:lnTo>
                  <a:lnTo>
                    <a:pt x="446" y="362"/>
                  </a:lnTo>
                  <a:lnTo>
                    <a:pt x="449" y="362"/>
                  </a:lnTo>
                  <a:lnTo>
                    <a:pt x="451" y="362"/>
                  </a:lnTo>
                  <a:lnTo>
                    <a:pt x="454" y="362"/>
                  </a:lnTo>
                  <a:lnTo>
                    <a:pt x="456" y="362"/>
                  </a:lnTo>
                  <a:lnTo>
                    <a:pt x="458" y="362"/>
                  </a:lnTo>
                  <a:lnTo>
                    <a:pt x="461" y="362"/>
                  </a:lnTo>
                  <a:lnTo>
                    <a:pt x="463" y="362"/>
                  </a:lnTo>
                  <a:lnTo>
                    <a:pt x="466" y="362"/>
                  </a:lnTo>
                  <a:lnTo>
                    <a:pt x="468" y="362"/>
                  </a:lnTo>
                  <a:lnTo>
                    <a:pt x="470" y="362"/>
                  </a:lnTo>
                  <a:lnTo>
                    <a:pt x="473" y="362"/>
                  </a:lnTo>
                  <a:lnTo>
                    <a:pt x="475" y="362"/>
                  </a:lnTo>
                  <a:lnTo>
                    <a:pt x="478" y="362"/>
                  </a:lnTo>
                  <a:lnTo>
                    <a:pt x="480" y="362"/>
                  </a:lnTo>
                  <a:lnTo>
                    <a:pt x="482" y="362"/>
                  </a:lnTo>
                  <a:lnTo>
                    <a:pt x="485" y="362"/>
                  </a:lnTo>
                  <a:lnTo>
                    <a:pt x="487" y="362"/>
                  </a:lnTo>
                  <a:lnTo>
                    <a:pt x="490" y="362"/>
                  </a:lnTo>
                  <a:lnTo>
                    <a:pt x="492" y="362"/>
                  </a:lnTo>
                  <a:lnTo>
                    <a:pt x="495" y="362"/>
                  </a:lnTo>
                  <a:lnTo>
                    <a:pt x="497" y="362"/>
                  </a:lnTo>
                  <a:lnTo>
                    <a:pt x="499" y="362"/>
                  </a:lnTo>
                  <a:lnTo>
                    <a:pt x="502" y="362"/>
                  </a:lnTo>
                  <a:lnTo>
                    <a:pt x="504" y="362"/>
                  </a:lnTo>
                  <a:lnTo>
                    <a:pt x="507" y="362"/>
                  </a:lnTo>
                  <a:lnTo>
                    <a:pt x="509" y="362"/>
                  </a:lnTo>
                  <a:lnTo>
                    <a:pt x="511" y="362"/>
                  </a:lnTo>
                  <a:lnTo>
                    <a:pt x="514" y="362"/>
                  </a:lnTo>
                  <a:lnTo>
                    <a:pt x="516" y="362"/>
                  </a:lnTo>
                  <a:lnTo>
                    <a:pt x="519" y="362"/>
                  </a:lnTo>
                  <a:lnTo>
                    <a:pt x="521" y="362"/>
                  </a:lnTo>
                  <a:lnTo>
                    <a:pt x="523" y="362"/>
                  </a:lnTo>
                  <a:lnTo>
                    <a:pt x="526" y="362"/>
                  </a:lnTo>
                  <a:lnTo>
                    <a:pt x="528" y="362"/>
                  </a:lnTo>
                  <a:lnTo>
                    <a:pt x="531" y="362"/>
                  </a:lnTo>
                  <a:lnTo>
                    <a:pt x="533" y="362"/>
                  </a:lnTo>
                  <a:lnTo>
                    <a:pt x="536" y="362"/>
                  </a:lnTo>
                  <a:lnTo>
                    <a:pt x="538" y="362"/>
                  </a:lnTo>
                  <a:lnTo>
                    <a:pt x="540" y="362"/>
                  </a:lnTo>
                  <a:lnTo>
                    <a:pt x="543" y="362"/>
                  </a:lnTo>
                  <a:lnTo>
                    <a:pt x="545" y="362"/>
                  </a:lnTo>
                  <a:lnTo>
                    <a:pt x="548" y="362"/>
                  </a:lnTo>
                  <a:lnTo>
                    <a:pt x="550" y="362"/>
                  </a:lnTo>
                  <a:lnTo>
                    <a:pt x="552" y="362"/>
                  </a:lnTo>
                  <a:lnTo>
                    <a:pt x="555" y="362"/>
                  </a:lnTo>
                  <a:lnTo>
                    <a:pt x="557" y="362"/>
                  </a:lnTo>
                  <a:lnTo>
                    <a:pt x="560" y="362"/>
                  </a:lnTo>
                  <a:lnTo>
                    <a:pt x="562" y="362"/>
                  </a:lnTo>
                  <a:lnTo>
                    <a:pt x="564" y="362"/>
                  </a:lnTo>
                  <a:lnTo>
                    <a:pt x="567" y="362"/>
                  </a:lnTo>
                  <a:lnTo>
                    <a:pt x="569" y="362"/>
                  </a:lnTo>
                  <a:lnTo>
                    <a:pt x="572" y="362"/>
                  </a:lnTo>
                  <a:lnTo>
                    <a:pt x="574" y="362"/>
                  </a:lnTo>
                  <a:lnTo>
                    <a:pt x="577" y="362"/>
                  </a:lnTo>
                  <a:lnTo>
                    <a:pt x="579" y="362"/>
                  </a:lnTo>
                  <a:lnTo>
                    <a:pt x="581" y="362"/>
                  </a:lnTo>
                  <a:lnTo>
                    <a:pt x="584" y="362"/>
                  </a:lnTo>
                  <a:lnTo>
                    <a:pt x="586" y="362"/>
                  </a:lnTo>
                  <a:lnTo>
                    <a:pt x="589" y="362"/>
                  </a:lnTo>
                  <a:lnTo>
                    <a:pt x="591" y="362"/>
                  </a:lnTo>
                  <a:lnTo>
                    <a:pt x="593" y="362"/>
                  </a:lnTo>
                  <a:lnTo>
                    <a:pt x="596" y="362"/>
                  </a:lnTo>
                  <a:lnTo>
                    <a:pt x="598" y="362"/>
                  </a:lnTo>
                  <a:lnTo>
                    <a:pt x="601" y="362"/>
                  </a:lnTo>
                  <a:lnTo>
                    <a:pt x="603" y="362"/>
                  </a:lnTo>
                  <a:lnTo>
                    <a:pt x="606" y="362"/>
                  </a:lnTo>
                  <a:lnTo>
                    <a:pt x="608" y="362"/>
                  </a:lnTo>
                  <a:lnTo>
                    <a:pt x="610" y="362"/>
                  </a:lnTo>
                  <a:lnTo>
                    <a:pt x="613" y="362"/>
                  </a:lnTo>
                  <a:lnTo>
                    <a:pt x="615" y="362"/>
                  </a:lnTo>
                  <a:lnTo>
                    <a:pt x="618" y="362"/>
                  </a:lnTo>
                  <a:lnTo>
                    <a:pt x="620" y="362"/>
                  </a:lnTo>
                  <a:lnTo>
                    <a:pt x="622" y="362"/>
                  </a:lnTo>
                  <a:lnTo>
                    <a:pt x="625" y="362"/>
                  </a:lnTo>
                  <a:lnTo>
                    <a:pt x="627" y="362"/>
                  </a:lnTo>
                  <a:lnTo>
                    <a:pt x="630" y="362"/>
                  </a:lnTo>
                  <a:lnTo>
                    <a:pt x="632" y="362"/>
                  </a:lnTo>
                  <a:lnTo>
                    <a:pt x="634" y="362"/>
                  </a:lnTo>
                  <a:lnTo>
                    <a:pt x="637" y="362"/>
                  </a:lnTo>
                  <a:lnTo>
                    <a:pt x="639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7" y="362"/>
                  </a:lnTo>
                  <a:lnTo>
                    <a:pt x="649" y="362"/>
                  </a:lnTo>
                  <a:lnTo>
                    <a:pt x="651" y="362"/>
                  </a:lnTo>
                  <a:lnTo>
                    <a:pt x="654" y="362"/>
                  </a:lnTo>
                  <a:lnTo>
                    <a:pt x="656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3" y="362"/>
                  </a:lnTo>
                  <a:lnTo>
                    <a:pt x="666" y="362"/>
                  </a:lnTo>
                  <a:lnTo>
                    <a:pt x="668" y="362"/>
                  </a:lnTo>
                  <a:lnTo>
                    <a:pt x="671" y="362"/>
                  </a:lnTo>
                  <a:lnTo>
                    <a:pt x="673" y="362"/>
                  </a:lnTo>
                  <a:lnTo>
                    <a:pt x="675" y="362"/>
                  </a:lnTo>
                  <a:lnTo>
                    <a:pt x="678" y="362"/>
                  </a:lnTo>
                  <a:lnTo>
                    <a:pt x="680" y="362"/>
                  </a:lnTo>
                  <a:lnTo>
                    <a:pt x="683" y="362"/>
                  </a:lnTo>
                  <a:lnTo>
                    <a:pt x="685" y="362"/>
                  </a:lnTo>
                  <a:lnTo>
                    <a:pt x="688" y="362"/>
                  </a:lnTo>
                  <a:lnTo>
                    <a:pt x="690" y="362"/>
                  </a:lnTo>
                  <a:lnTo>
                    <a:pt x="692" y="362"/>
                  </a:lnTo>
                  <a:lnTo>
                    <a:pt x="695" y="362"/>
                  </a:lnTo>
                  <a:lnTo>
                    <a:pt x="697" y="362"/>
                  </a:lnTo>
                  <a:lnTo>
                    <a:pt x="700" y="362"/>
                  </a:lnTo>
                  <a:lnTo>
                    <a:pt x="702" y="362"/>
                  </a:lnTo>
                  <a:lnTo>
                    <a:pt x="704" y="362"/>
                  </a:lnTo>
                  <a:lnTo>
                    <a:pt x="707" y="362"/>
                  </a:lnTo>
                  <a:lnTo>
                    <a:pt x="709" y="362"/>
                  </a:lnTo>
                  <a:lnTo>
                    <a:pt x="712" y="362"/>
                  </a:lnTo>
                  <a:lnTo>
                    <a:pt x="714" y="362"/>
                  </a:lnTo>
                  <a:lnTo>
                    <a:pt x="717" y="362"/>
                  </a:lnTo>
                  <a:lnTo>
                    <a:pt x="719" y="362"/>
                  </a:lnTo>
                  <a:lnTo>
                    <a:pt x="721" y="362"/>
                  </a:lnTo>
                  <a:lnTo>
                    <a:pt x="724" y="362"/>
                  </a:lnTo>
                  <a:lnTo>
                    <a:pt x="726" y="362"/>
                  </a:lnTo>
                  <a:lnTo>
                    <a:pt x="729" y="362"/>
                  </a:lnTo>
                  <a:lnTo>
                    <a:pt x="731" y="362"/>
                  </a:lnTo>
                  <a:lnTo>
                    <a:pt x="733" y="362"/>
                  </a:lnTo>
                  <a:lnTo>
                    <a:pt x="736" y="362"/>
                  </a:lnTo>
                  <a:lnTo>
                    <a:pt x="738" y="362"/>
                  </a:lnTo>
                  <a:lnTo>
                    <a:pt x="741" y="362"/>
                  </a:lnTo>
                  <a:lnTo>
                    <a:pt x="743" y="362"/>
                  </a:lnTo>
                  <a:lnTo>
                    <a:pt x="745" y="362"/>
                  </a:lnTo>
                  <a:lnTo>
                    <a:pt x="748" y="362"/>
                  </a:lnTo>
                  <a:lnTo>
                    <a:pt x="750" y="362"/>
                  </a:lnTo>
                  <a:lnTo>
                    <a:pt x="753" y="362"/>
                  </a:lnTo>
                  <a:lnTo>
                    <a:pt x="755" y="362"/>
                  </a:lnTo>
                  <a:lnTo>
                    <a:pt x="758" y="362"/>
                  </a:lnTo>
                  <a:lnTo>
                    <a:pt x="760" y="362"/>
                  </a:lnTo>
                  <a:lnTo>
                    <a:pt x="762" y="362"/>
                  </a:lnTo>
                  <a:lnTo>
                    <a:pt x="765" y="362"/>
                  </a:lnTo>
                  <a:lnTo>
                    <a:pt x="767" y="362"/>
                  </a:lnTo>
                  <a:lnTo>
                    <a:pt x="770" y="362"/>
                  </a:lnTo>
                  <a:lnTo>
                    <a:pt x="772" y="362"/>
                  </a:lnTo>
                  <a:lnTo>
                    <a:pt x="774" y="362"/>
                  </a:lnTo>
                  <a:lnTo>
                    <a:pt x="777" y="362"/>
                  </a:lnTo>
                  <a:lnTo>
                    <a:pt x="779" y="362"/>
                  </a:lnTo>
                  <a:lnTo>
                    <a:pt x="782" y="362"/>
                  </a:lnTo>
                  <a:lnTo>
                    <a:pt x="784" y="362"/>
                  </a:lnTo>
                  <a:lnTo>
                    <a:pt x="786" y="362"/>
                  </a:lnTo>
                  <a:lnTo>
                    <a:pt x="789" y="362"/>
                  </a:lnTo>
                  <a:lnTo>
                    <a:pt x="791" y="362"/>
                  </a:lnTo>
                  <a:lnTo>
                    <a:pt x="794" y="362"/>
                  </a:lnTo>
                  <a:lnTo>
                    <a:pt x="796" y="362"/>
                  </a:lnTo>
                  <a:lnTo>
                    <a:pt x="799" y="362"/>
                  </a:lnTo>
                  <a:lnTo>
                    <a:pt x="801" y="362"/>
                  </a:lnTo>
                  <a:lnTo>
                    <a:pt x="803" y="362"/>
                  </a:lnTo>
                  <a:lnTo>
                    <a:pt x="806" y="362"/>
                  </a:lnTo>
                  <a:lnTo>
                    <a:pt x="808" y="362"/>
                  </a:lnTo>
                  <a:lnTo>
                    <a:pt x="811" y="362"/>
                  </a:lnTo>
                  <a:lnTo>
                    <a:pt x="813" y="362"/>
                  </a:lnTo>
                  <a:lnTo>
                    <a:pt x="815" y="362"/>
                  </a:lnTo>
                  <a:lnTo>
                    <a:pt x="818" y="362"/>
                  </a:lnTo>
                  <a:lnTo>
                    <a:pt x="820" y="362"/>
                  </a:lnTo>
                  <a:lnTo>
                    <a:pt x="823" y="362"/>
                  </a:lnTo>
                  <a:lnTo>
                    <a:pt x="825" y="362"/>
                  </a:lnTo>
                  <a:lnTo>
                    <a:pt x="827" y="362"/>
                  </a:lnTo>
                  <a:lnTo>
                    <a:pt x="830" y="362"/>
                  </a:lnTo>
                  <a:lnTo>
                    <a:pt x="832" y="362"/>
                  </a:lnTo>
                  <a:lnTo>
                    <a:pt x="835" y="362"/>
                  </a:lnTo>
                  <a:lnTo>
                    <a:pt x="837" y="362"/>
                  </a:lnTo>
                  <a:lnTo>
                    <a:pt x="840" y="362"/>
                  </a:lnTo>
                  <a:lnTo>
                    <a:pt x="842" y="362"/>
                  </a:lnTo>
                  <a:lnTo>
                    <a:pt x="844" y="362"/>
                  </a:lnTo>
                  <a:lnTo>
                    <a:pt x="847" y="362"/>
                  </a:lnTo>
                  <a:lnTo>
                    <a:pt x="849" y="362"/>
                  </a:lnTo>
                  <a:lnTo>
                    <a:pt x="852" y="362"/>
                  </a:lnTo>
                  <a:lnTo>
                    <a:pt x="854" y="362"/>
                  </a:lnTo>
                  <a:lnTo>
                    <a:pt x="856" y="362"/>
                  </a:lnTo>
                  <a:lnTo>
                    <a:pt x="859" y="362"/>
                  </a:lnTo>
                  <a:lnTo>
                    <a:pt x="861" y="362"/>
                  </a:lnTo>
                  <a:lnTo>
                    <a:pt x="864" y="362"/>
                  </a:lnTo>
                  <a:lnTo>
                    <a:pt x="866" y="362"/>
                  </a:lnTo>
                  <a:lnTo>
                    <a:pt x="869" y="362"/>
                  </a:lnTo>
                  <a:lnTo>
                    <a:pt x="871" y="362"/>
                  </a:lnTo>
                  <a:lnTo>
                    <a:pt x="873" y="362"/>
                  </a:lnTo>
                  <a:lnTo>
                    <a:pt x="876" y="362"/>
                  </a:lnTo>
                  <a:lnTo>
                    <a:pt x="878" y="362"/>
                  </a:lnTo>
                  <a:lnTo>
                    <a:pt x="881" y="362"/>
                  </a:lnTo>
                  <a:lnTo>
                    <a:pt x="883" y="362"/>
                  </a:lnTo>
                  <a:lnTo>
                    <a:pt x="885" y="362"/>
                  </a:lnTo>
                  <a:lnTo>
                    <a:pt x="888" y="362"/>
                  </a:lnTo>
                  <a:lnTo>
                    <a:pt x="890" y="362"/>
                  </a:lnTo>
                  <a:lnTo>
                    <a:pt x="893" y="362"/>
                  </a:lnTo>
                  <a:lnTo>
                    <a:pt x="895" y="362"/>
                  </a:lnTo>
                  <a:lnTo>
                    <a:pt x="897" y="362"/>
                  </a:lnTo>
                  <a:lnTo>
                    <a:pt x="900" y="362"/>
                  </a:lnTo>
                  <a:lnTo>
                    <a:pt x="902" y="362"/>
                  </a:lnTo>
                  <a:lnTo>
                    <a:pt x="905" y="362"/>
                  </a:lnTo>
                  <a:lnTo>
                    <a:pt x="907" y="362"/>
                  </a:lnTo>
                  <a:lnTo>
                    <a:pt x="910" y="362"/>
                  </a:lnTo>
                  <a:lnTo>
                    <a:pt x="912" y="362"/>
                  </a:lnTo>
                  <a:lnTo>
                    <a:pt x="914" y="362"/>
                  </a:lnTo>
                  <a:lnTo>
                    <a:pt x="917" y="362"/>
                  </a:lnTo>
                  <a:lnTo>
                    <a:pt x="919" y="362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6" y="362"/>
                  </a:lnTo>
                  <a:lnTo>
                    <a:pt x="929" y="362"/>
                  </a:lnTo>
                  <a:lnTo>
                    <a:pt x="931" y="362"/>
                  </a:lnTo>
                  <a:lnTo>
                    <a:pt x="934" y="362"/>
                  </a:lnTo>
                  <a:lnTo>
                    <a:pt x="936" y="362"/>
                  </a:lnTo>
                  <a:lnTo>
                    <a:pt x="938" y="362"/>
                  </a:lnTo>
                  <a:lnTo>
                    <a:pt x="941" y="362"/>
                  </a:lnTo>
                  <a:lnTo>
                    <a:pt x="943" y="362"/>
                  </a:lnTo>
                  <a:lnTo>
                    <a:pt x="946" y="362"/>
                  </a:lnTo>
                  <a:lnTo>
                    <a:pt x="948" y="362"/>
                  </a:lnTo>
                  <a:lnTo>
                    <a:pt x="951" y="362"/>
                  </a:lnTo>
                  <a:lnTo>
                    <a:pt x="953" y="362"/>
                  </a:lnTo>
                  <a:lnTo>
                    <a:pt x="955" y="362"/>
                  </a:lnTo>
                  <a:lnTo>
                    <a:pt x="958" y="362"/>
                  </a:lnTo>
                  <a:lnTo>
                    <a:pt x="960" y="362"/>
                  </a:lnTo>
                  <a:lnTo>
                    <a:pt x="963" y="362"/>
                  </a:lnTo>
                  <a:lnTo>
                    <a:pt x="965" y="362"/>
                  </a:lnTo>
                  <a:lnTo>
                    <a:pt x="967" y="362"/>
                  </a:lnTo>
                  <a:lnTo>
                    <a:pt x="970" y="362"/>
                  </a:lnTo>
                  <a:lnTo>
                    <a:pt x="972" y="362"/>
                  </a:lnTo>
                  <a:lnTo>
                    <a:pt x="975" y="362"/>
                  </a:lnTo>
                  <a:lnTo>
                    <a:pt x="977" y="362"/>
                  </a:lnTo>
                  <a:lnTo>
                    <a:pt x="979" y="362"/>
                  </a:lnTo>
                  <a:lnTo>
                    <a:pt x="982" y="362"/>
                  </a:lnTo>
                  <a:lnTo>
                    <a:pt x="984" y="362"/>
                  </a:lnTo>
                  <a:lnTo>
                    <a:pt x="987" y="362"/>
                  </a:lnTo>
                  <a:lnTo>
                    <a:pt x="989" y="362"/>
                  </a:lnTo>
                  <a:lnTo>
                    <a:pt x="992" y="362"/>
                  </a:lnTo>
                  <a:lnTo>
                    <a:pt x="994" y="362"/>
                  </a:lnTo>
                  <a:lnTo>
                    <a:pt x="996" y="362"/>
                  </a:lnTo>
                  <a:lnTo>
                    <a:pt x="999" y="362"/>
                  </a:lnTo>
                  <a:lnTo>
                    <a:pt x="1001" y="362"/>
                  </a:lnTo>
                  <a:lnTo>
                    <a:pt x="1004" y="362"/>
                  </a:lnTo>
                  <a:lnTo>
                    <a:pt x="1006" y="362"/>
                  </a:lnTo>
                  <a:lnTo>
                    <a:pt x="1008" y="362"/>
                  </a:lnTo>
                  <a:lnTo>
                    <a:pt x="1011" y="362"/>
                  </a:lnTo>
                  <a:lnTo>
                    <a:pt x="1013" y="362"/>
                  </a:lnTo>
                  <a:lnTo>
                    <a:pt x="1016" y="362"/>
                  </a:lnTo>
                  <a:lnTo>
                    <a:pt x="1018" y="362"/>
                  </a:lnTo>
                  <a:lnTo>
                    <a:pt x="1021" y="362"/>
                  </a:lnTo>
                  <a:lnTo>
                    <a:pt x="1023" y="362"/>
                  </a:lnTo>
                  <a:lnTo>
                    <a:pt x="1025" y="362"/>
                  </a:lnTo>
                  <a:lnTo>
                    <a:pt x="1028" y="362"/>
                  </a:lnTo>
                  <a:lnTo>
                    <a:pt x="1030" y="362"/>
                  </a:lnTo>
                  <a:lnTo>
                    <a:pt x="1033" y="362"/>
                  </a:lnTo>
                  <a:lnTo>
                    <a:pt x="1035" y="362"/>
                  </a:lnTo>
                  <a:lnTo>
                    <a:pt x="1037" y="362"/>
                  </a:lnTo>
                  <a:lnTo>
                    <a:pt x="1040" y="362"/>
                  </a:lnTo>
                  <a:lnTo>
                    <a:pt x="1042" y="362"/>
                  </a:lnTo>
                  <a:lnTo>
                    <a:pt x="1045" y="362"/>
                  </a:lnTo>
                  <a:lnTo>
                    <a:pt x="1047" y="362"/>
                  </a:lnTo>
                  <a:lnTo>
                    <a:pt x="1049" y="362"/>
                  </a:lnTo>
                  <a:lnTo>
                    <a:pt x="1052" y="362"/>
                  </a:lnTo>
                  <a:lnTo>
                    <a:pt x="1054" y="362"/>
                  </a:lnTo>
                  <a:lnTo>
                    <a:pt x="1057" y="362"/>
                  </a:lnTo>
                  <a:lnTo>
                    <a:pt x="1059" y="362"/>
                  </a:lnTo>
                  <a:lnTo>
                    <a:pt x="1062" y="362"/>
                  </a:lnTo>
                  <a:lnTo>
                    <a:pt x="1064" y="362"/>
                  </a:lnTo>
                  <a:lnTo>
                    <a:pt x="1066" y="362"/>
                  </a:lnTo>
                  <a:lnTo>
                    <a:pt x="1069" y="362"/>
                  </a:lnTo>
                  <a:lnTo>
                    <a:pt x="1071" y="362"/>
                  </a:lnTo>
                  <a:lnTo>
                    <a:pt x="1074" y="362"/>
                  </a:lnTo>
                  <a:lnTo>
                    <a:pt x="1076" y="362"/>
                  </a:lnTo>
                  <a:lnTo>
                    <a:pt x="1078" y="362"/>
                  </a:lnTo>
                  <a:lnTo>
                    <a:pt x="1081" y="362"/>
                  </a:lnTo>
                  <a:lnTo>
                    <a:pt x="1083" y="362"/>
                  </a:lnTo>
                  <a:lnTo>
                    <a:pt x="1086" y="362"/>
                  </a:lnTo>
                  <a:lnTo>
                    <a:pt x="1088" y="362"/>
                  </a:lnTo>
                  <a:lnTo>
                    <a:pt x="1090" y="362"/>
                  </a:lnTo>
                  <a:lnTo>
                    <a:pt x="1093" y="362"/>
                  </a:lnTo>
                  <a:lnTo>
                    <a:pt x="1095" y="362"/>
                  </a:lnTo>
                  <a:lnTo>
                    <a:pt x="1098" y="362"/>
                  </a:lnTo>
                  <a:lnTo>
                    <a:pt x="1100" y="362"/>
                  </a:lnTo>
                  <a:lnTo>
                    <a:pt x="1103" y="362"/>
                  </a:lnTo>
                  <a:lnTo>
                    <a:pt x="1105" y="362"/>
                  </a:lnTo>
                  <a:lnTo>
                    <a:pt x="1107" y="362"/>
                  </a:lnTo>
                  <a:lnTo>
                    <a:pt x="1110" y="362"/>
                  </a:lnTo>
                  <a:lnTo>
                    <a:pt x="1112" y="362"/>
                  </a:lnTo>
                  <a:lnTo>
                    <a:pt x="1115" y="362"/>
                  </a:lnTo>
                  <a:lnTo>
                    <a:pt x="1117" y="362"/>
                  </a:lnTo>
                  <a:lnTo>
                    <a:pt x="1119" y="362"/>
                  </a:lnTo>
                  <a:lnTo>
                    <a:pt x="1122" y="362"/>
                  </a:lnTo>
                  <a:lnTo>
                    <a:pt x="1124" y="362"/>
                  </a:lnTo>
                  <a:lnTo>
                    <a:pt x="1127" y="362"/>
                  </a:lnTo>
                  <a:lnTo>
                    <a:pt x="1129" y="362"/>
                  </a:lnTo>
                  <a:lnTo>
                    <a:pt x="1131" y="362"/>
                  </a:lnTo>
                  <a:lnTo>
                    <a:pt x="1134" y="362"/>
                  </a:lnTo>
                  <a:lnTo>
                    <a:pt x="1136" y="362"/>
                  </a:lnTo>
                  <a:lnTo>
                    <a:pt x="1139" y="362"/>
                  </a:lnTo>
                  <a:lnTo>
                    <a:pt x="1141" y="362"/>
                  </a:lnTo>
                  <a:lnTo>
                    <a:pt x="1144" y="362"/>
                  </a:lnTo>
                  <a:lnTo>
                    <a:pt x="1146" y="362"/>
                  </a:lnTo>
                  <a:lnTo>
                    <a:pt x="1148" y="362"/>
                  </a:lnTo>
                  <a:lnTo>
                    <a:pt x="1151" y="362"/>
                  </a:lnTo>
                  <a:lnTo>
                    <a:pt x="1153" y="362"/>
                  </a:lnTo>
                  <a:lnTo>
                    <a:pt x="1156" y="362"/>
                  </a:lnTo>
                  <a:lnTo>
                    <a:pt x="1158" y="362"/>
                  </a:lnTo>
                  <a:lnTo>
                    <a:pt x="1160" y="362"/>
                  </a:lnTo>
                  <a:lnTo>
                    <a:pt x="1163" y="362"/>
                  </a:lnTo>
                  <a:lnTo>
                    <a:pt x="1165" y="362"/>
                  </a:lnTo>
                  <a:lnTo>
                    <a:pt x="1168" y="362"/>
                  </a:lnTo>
                  <a:lnTo>
                    <a:pt x="1170" y="362"/>
                  </a:lnTo>
                  <a:lnTo>
                    <a:pt x="1173" y="362"/>
                  </a:lnTo>
                  <a:lnTo>
                    <a:pt x="1175" y="362"/>
                  </a:lnTo>
                  <a:lnTo>
                    <a:pt x="1177" y="362"/>
                  </a:lnTo>
                  <a:lnTo>
                    <a:pt x="1180" y="362"/>
                  </a:lnTo>
                  <a:lnTo>
                    <a:pt x="1182" y="362"/>
                  </a:lnTo>
                  <a:lnTo>
                    <a:pt x="1185" y="362"/>
                  </a:lnTo>
                  <a:lnTo>
                    <a:pt x="1187" y="362"/>
                  </a:lnTo>
                  <a:lnTo>
                    <a:pt x="1189" y="350"/>
                  </a:lnTo>
                  <a:lnTo>
                    <a:pt x="1192" y="341"/>
                  </a:lnTo>
                  <a:lnTo>
                    <a:pt x="1194" y="329"/>
                  </a:lnTo>
                  <a:lnTo>
                    <a:pt x="1197" y="314"/>
                  </a:lnTo>
                  <a:lnTo>
                    <a:pt x="1199" y="300"/>
                  </a:lnTo>
                  <a:lnTo>
                    <a:pt x="1201" y="285"/>
                  </a:lnTo>
                  <a:lnTo>
                    <a:pt x="1204" y="266"/>
                  </a:lnTo>
                  <a:lnTo>
                    <a:pt x="1206" y="249"/>
                  </a:lnTo>
                  <a:lnTo>
                    <a:pt x="1209" y="227"/>
                  </a:lnTo>
                  <a:lnTo>
                    <a:pt x="1211" y="205"/>
                  </a:lnTo>
                  <a:lnTo>
                    <a:pt x="1214" y="184"/>
                  </a:lnTo>
                  <a:lnTo>
                    <a:pt x="1216" y="160"/>
                  </a:lnTo>
                  <a:lnTo>
                    <a:pt x="1218" y="135"/>
                  </a:lnTo>
                  <a:lnTo>
                    <a:pt x="1221" y="111"/>
                  </a:lnTo>
                  <a:lnTo>
                    <a:pt x="1223" y="90"/>
                  </a:lnTo>
                  <a:lnTo>
                    <a:pt x="1226" y="68"/>
                  </a:lnTo>
                  <a:lnTo>
                    <a:pt x="1228" y="49"/>
                  </a:lnTo>
                  <a:lnTo>
                    <a:pt x="1230" y="34"/>
                  </a:lnTo>
                  <a:lnTo>
                    <a:pt x="1233" y="20"/>
                  </a:lnTo>
                  <a:lnTo>
                    <a:pt x="1235" y="10"/>
                  </a:lnTo>
                  <a:lnTo>
                    <a:pt x="1238" y="3"/>
                  </a:lnTo>
                  <a:lnTo>
                    <a:pt x="1240" y="0"/>
                  </a:lnTo>
                  <a:lnTo>
                    <a:pt x="1242" y="0"/>
                  </a:lnTo>
                  <a:lnTo>
                    <a:pt x="1245" y="3"/>
                  </a:lnTo>
                  <a:lnTo>
                    <a:pt x="1247" y="10"/>
                  </a:lnTo>
                  <a:lnTo>
                    <a:pt x="1250" y="20"/>
                  </a:lnTo>
                  <a:lnTo>
                    <a:pt x="1252" y="34"/>
                  </a:lnTo>
                  <a:lnTo>
                    <a:pt x="1255" y="49"/>
                  </a:lnTo>
                  <a:lnTo>
                    <a:pt x="1257" y="68"/>
                  </a:lnTo>
                  <a:lnTo>
                    <a:pt x="1259" y="90"/>
                  </a:lnTo>
                  <a:lnTo>
                    <a:pt x="1262" y="111"/>
                  </a:lnTo>
                  <a:lnTo>
                    <a:pt x="1264" y="135"/>
                  </a:lnTo>
                  <a:lnTo>
                    <a:pt x="1267" y="160"/>
                  </a:lnTo>
                  <a:lnTo>
                    <a:pt x="1269" y="184"/>
                  </a:lnTo>
                  <a:lnTo>
                    <a:pt x="1271" y="205"/>
                  </a:lnTo>
                  <a:lnTo>
                    <a:pt x="1274" y="227"/>
                  </a:lnTo>
                  <a:lnTo>
                    <a:pt x="1276" y="249"/>
                  </a:lnTo>
                  <a:lnTo>
                    <a:pt x="1279" y="266"/>
                  </a:lnTo>
                  <a:lnTo>
                    <a:pt x="1281" y="283"/>
                  </a:lnTo>
                  <a:lnTo>
                    <a:pt x="1284" y="300"/>
                  </a:lnTo>
                  <a:lnTo>
                    <a:pt x="1286" y="314"/>
                  </a:lnTo>
                  <a:lnTo>
                    <a:pt x="1288" y="329"/>
                  </a:lnTo>
                  <a:lnTo>
                    <a:pt x="1291" y="341"/>
                  </a:lnTo>
                  <a:lnTo>
                    <a:pt x="1293" y="350"/>
                  </a:lnTo>
                  <a:lnTo>
                    <a:pt x="1296" y="362"/>
                  </a:lnTo>
                  <a:lnTo>
                    <a:pt x="1298" y="362"/>
                  </a:lnTo>
                  <a:lnTo>
                    <a:pt x="1300" y="362"/>
                  </a:lnTo>
                  <a:lnTo>
                    <a:pt x="1303" y="362"/>
                  </a:lnTo>
                  <a:lnTo>
                    <a:pt x="1305" y="362"/>
                  </a:lnTo>
                  <a:lnTo>
                    <a:pt x="1308" y="362"/>
                  </a:lnTo>
                  <a:lnTo>
                    <a:pt x="1310" y="362"/>
                  </a:lnTo>
                  <a:lnTo>
                    <a:pt x="1312" y="362"/>
                  </a:lnTo>
                  <a:lnTo>
                    <a:pt x="1315" y="362"/>
                  </a:lnTo>
                  <a:lnTo>
                    <a:pt x="1317" y="362"/>
                  </a:lnTo>
                  <a:lnTo>
                    <a:pt x="1320" y="362"/>
                  </a:lnTo>
                  <a:lnTo>
                    <a:pt x="1322" y="362"/>
                  </a:lnTo>
                  <a:lnTo>
                    <a:pt x="1325" y="362"/>
                  </a:lnTo>
                  <a:lnTo>
                    <a:pt x="1327" y="362"/>
                  </a:lnTo>
                  <a:lnTo>
                    <a:pt x="1329" y="362"/>
                  </a:lnTo>
                  <a:lnTo>
                    <a:pt x="1332" y="362"/>
                  </a:lnTo>
                  <a:lnTo>
                    <a:pt x="1334" y="362"/>
                  </a:lnTo>
                  <a:lnTo>
                    <a:pt x="1337" y="362"/>
                  </a:lnTo>
                  <a:lnTo>
                    <a:pt x="1339" y="362"/>
                  </a:lnTo>
                  <a:lnTo>
                    <a:pt x="1341" y="362"/>
                  </a:lnTo>
                  <a:lnTo>
                    <a:pt x="1344" y="362"/>
                  </a:lnTo>
                  <a:lnTo>
                    <a:pt x="1346" y="362"/>
                  </a:lnTo>
                  <a:lnTo>
                    <a:pt x="1349" y="362"/>
                  </a:lnTo>
                  <a:lnTo>
                    <a:pt x="1351" y="362"/>
                  </a:lnTo>
                  <a:lnTo>
                    <a:pt x="1353" y="362"/>
                  </a:lnTo>
                  <a:lnTo>
                    <a:pt x="1356" y="362"/>
                  </a:lnTo>
                  <a:lnTo>
                    <a:pt x="1358" y="362"/>
                  </a:lnTo>
                  <a:lnTo>
                    <a:pt x="1361" y="362"/>
                  </a:lnTo>
                  <a:lnTo>
                    <a:pt x="1363" y="362"/>
                  </a:lnTo>
                  <a:lnTo>
                    <a:pt x="1366" y="362"/>
                  </a:lnTo>
                  <a:lnTo>
                    <a:pt x="1368" y="362"/>
                  </a:lnTo>
                  <a:lnTo>
                    <a:pt x="1370" y="362"/>
                  </a:lnTo>
                  <a:lnTo>
                    <a:pt x="1373" y="362"/>
                  </a:lnTo>
                  <a:lnTo>
                    <a:pt x="1375" y="362"/>
                  </a:lnTo>
                  <a:lnTo>
                    <a:pt x="1378" y="362"/>
                  </a:lnTo>
                  <a:lnTo>
                    <a:pt x="1380" y="362"/>
                  </a:lnTo>
                  <a:lnTo>
                    <a:pt x="1382" y="362"/>
                  </a:lnTo>
                  <a:lnTo>
                    <a:pt x="1385" y="362"/>
                  </a:lnTo>
                  <a:lnTo>
                    <a:pt x="1387" y="362"/>
                  </a:lnTo>
                  <a:lnTo>
                    <a:pt x="1390" y="362"/>
                  </a:lnTo>
                  <a:lnTo>
                    <a:pt x="1392" y="362"/>
                  </a:lnTo>
                  <a:lnTo>
                    <a:pt x="1394" y="362"/>
                  </a:lnTo>
                  <a:lnTo>
                    <a:pt x="1397" y="362"/>
                  </a:lnTo>
                  <a:lnTo>
                    <a:pt x="1399" y="362"/>
                  </a:lnTo>
                  <a:lnTo>
                    <a:pt x="1402" y="362"/>
                  </a:lnTo>
                  <a:lnTo>
                    <a:pt x="1404" y="362"/>
                  </a:lnTo>
                  <a:lnTo>
                    <a:pt x="1407" y="362"/>
                  </a:lnTo>
                  <a:lnTo>
                    <a:pt x="1409" y="362"/>
                  </a:lnTo>
                  <a:lnTo>
                    <a:pt x="1411" y="362"/>
                  </a:lnTo>
                  <a:lnTo>
                    <a:pt x="1414" y="362"/>
                  </a:lnTo>
                  <a:lnTo>
                    <a:pt x="1416" y="362"/>
                  </a:lnTo>
                  <a:lnTo>
                    <a:pt x="1419" y="362"/>
                  </a:lnTo>
                  <a:lnTo>
                    <a:pt x="1421" y="362"/>
                  </a:lnTo>
                  <a:lnTo>
                    <a:pt x="1423" y="362"/>
                  </a:lnTo>
                  <a:lnTo>
                    <a:pt x="1426" y="362"/>
                  </a:lnTo>
                  <a:lnTo>
                    <a:pt x="1428" y="362"/>
                  </a:lnTo>
                  <a:lnTo>
                    <a:pt x="1431" y="362"/>
                  </a:lnTo>
                  <a:lnTo>
                    <a:pt x="1433" y="362"/>
                  </a:lnTo>
                  <a:lnTo>
                    <a:pt x="1436" y="362"/>
                  </a:lnTo>
                  <a:lnTo>
                    <a:pt x="1438" y="362"/>
                  </a:lnTo>
                  <a:lnTo>
                    <a:pt x="1440" y="362"/>
                  </a:lnTo>
                  <a:lnTo>
                    <a:pt x="1443" y="362"/>
                  </a:lnTo>
                  <a:lnTo>
                    <a:pt x="1445" y="362"/>
                  </a:lnTo>
                  <a:lnTo>
                    <a:pt x="1448" y="362"/>
                  </a:lnTo>
                  <a:lnTo>
                    <a:pt x="1450" y="362"/>
                  </a:lnTo>
                  <a:lnTo>
                    <a:pt x="1452" y="362"/>
                  </a:lnTo>
                  <a:lnTo>
                    <a:pt x="1455" y="362"/>
                  </a:lnTo>
                  <a:lnTo>
                    <a:pt x="1457" y="362"/>
                  </a:lnTo>
                  <a:lnTo>
                    <a:pt x="1460" y="362"/>
                  </a:lnTo>
                  <a:lnTo>
                    <a:pt x="1462" y="362"/>
                  </a:lnTo>
                  <a:lnTo>
                    <a:pt x="1464" y="362"/>
                  </a:lnTo>
                  <a:lnTo>
                    <a:pt x="1467" y="362"/>
                  </a:lnTo>
                  <a:lnTo>
                    <a:pt x="1469" y="362"/>
                  </a:lnTo>
                  <a:lnTo>
                    <a:pt x="1472" y="362"/>
                  </a:lnTo>
                  <a:lnTo>
                    <a:pt x="1474" y="362"/>
                  </a:lnTo>
                  <a:lnTo>
                    <a:pt x="1477" y="362"/>
                  </a:lnTo>
                  <a:lnTo>
                    <a:pt x="1479" y="362"/>
                  </a:lnTo>
                  <a:lnTo>
                    <a:pt x="1481" y="362"/>
                  </a:lnTo>
                  <a:lnTo>
                    <a:pt x="1484" y="362"/>
                  </a:lnTo>
                  <a:lnTo>
                    <a:pt x="1486" y="362"/>
                  </a:lnTo>
                  <a:lnTo>
                    <a:pt x="1489" y="362"/>
                  </a:lnTo>
                  <a:lnTo>
                    <a:pt x="1491" y="362"/>
                  </a:lnTo>
                  <a:lnTo>
                    <a:pt x="1493" y="362"/>
                  </a:lnTo>
                  <a:lnTo>
                    <a:pt x="1496" y="362"/>
                  </a:lnTo>
                  <a:lnTo>
                    <a:pt x="1498" y="362"/>
                  </a:lnTo>
                  <a:lnTo>
                    <a:pt x="1501" y="362"/>
                  </a:lnTo>
                  <a:lnTo>
                    <a:pt x="1503" y="362"/>
                  </a:lnTo>
                  <a:lnTo>
                    <a:pt x="1505" y="362"/>
                  </a:lnTo>
                  <a:lnTo>
                    <a:pt x="1508" y="362"/>
                  </a:lnTo>
                  <a:lnTo>
                    <a:pt x="1510" y="362"/>
                  </a:lnTo>
                  <a:lnTo>
                    <a:pt x="1513" y="362"/>
                  </a:lnTo>
                  <a:lnTo>
                    <a:pt x="1515" y="362"/>
                  </a:lnTo>
                  <a:lnTo>
                    <a:pt x="1518" y="362"/>
                  </a:lnTo>
                  <a:lnTo>
                    <a:pt x="1520" y="362"/>
                  </a:lnTo>
                  <a:lnTo>
                    <a:pt x="1522" y="362"/>
                  </a:lnTo>
                  <a:lnTo>
                    <a:pt x="1525" y="362"/>
                  </a:lnTo>
                  <a:lnTo>
                    <a:pt x="1527" y="362"/>
                  </a:lnTo>
                  <a:lnTo>
                    <a:pt x="1530" y="362"/>
                  </a:lnTo>
                  <a:lnTo>
                    <a:pt x="1532" y="362"/>
                  </a:lnTo>
                  <a:lnTo>
                    <a:pt x="1534" y="362"/>
                  </a:lnTo>
                  <a:lnTo>
                    <a:pt x="1537" y="362"/>
                  </a:lnTo>
                  <a:lnTo>
                    <a:pt x="1539" y="362"/>
                  </a:lnTo>
                  <a:lnTo>
                    <a:pt x="1542" y="362"/>
                  </a:lnTo>
                  <a:lnTo>
                    <a:pt x="1544" y="362"/>
                  </a:lnTo>
                  <a:lnTo>
                    <a:pt x="1546" y="362"/>
                  </a:lnTo>
                  <a:lnTo>
                    <a:pt x="1549" y="362"/>
                  </a:lnTo>
                  <a:lnTo>
                    <a:pt x="1551" y="362"/>
                  </a:lnTo>
                  <a:lnTo>
                    <a:pt x="1554" y="362"/>
                  </a:lnTo>
                  <a:lnTo>
                    <a:pt x="1556" y="362"/>
                  </a:lnTo>
                  <a:lnTo>
                    <a:pt x="1559" y="362"/>
                  </a:lnTo>
                  <a:lnTo>
                    <a:pt x="1561" y="362"/>
                  </a:lnTo>
                  <a:lnTo>
                    <a:pt x="1563" y="362"/>
                  </a:lnTo>
                  <a:lnTo>
                    <a:pt x="1566" y="362"/>
                  </a:lnTo>
                  <a:lnTo>
                    <a:pt x="1568" y="362"/>
                  </a:lnTo>
                  <a:lnTo>
                    <a:pt x="1571" y="362"/>
                  </a:lnTo>
                  <a:lnTo>
                    <a:pt x="1573" y="362"/>
                  </a:lnTo>
                  <a:lnTo>
                    <a:pt x="1575" y="362"/>
                  </a:lnTo>
                  <a:lnTo>
                    <a:pt x="1578" y="362"/>
                  </a:lnTo>
                  <a:lnTo>
                    <a:pt x="1580" y="362"/>
                  </a:lnTo>
                  <a:lnTo>
                    <a:pt x="1583" y="362"/>
                  </a:lnTo>
                  <a:lnTo>
                    <a:pt x="1585" y="362"/>
                  </a:lnTo>
                  <a:lnTo>
                    <a:pt x="1588" y="362"/>
                  </a:lnTo>
                  <a:lnTo>
                    <a:pt x="1590" y="362"/>
                  </a:lnTo>
                  <a:lnTo>
                    <a:pt x="1592" y="362"/>
                  </a:lnTo>
                  <a:lnTo>
                    <a:pt x="1595" y="362"/>
                  </a:lnTo>
                  <a:lnTo>
                    <a:pt x="1597" y="362"/>
                  </a:lnTo>
                  <a:lnTo>
                    <a:pt x="1600" y="362"/>
                  </a:lnTo>
                  <a:lnTo>
                    <a:pt x="1602" y="362"/>
                  </a:lnTo>
                  <a:lnTo>
                    <a:pt x="1604" y="362"/>
                  </a:lnTo>
                  <a:lnTo>
                    <a:pt x="1607" y="362"/>
                  </a:lnTo>
                  <a:lnTo>
                    <a:pt x="1609" y="362"/>
                  </a:lnTo>
                  <a:lnTo>
                    <a:pt x="1612" y="362"/>
                  </a:lnTo>
                  <a:lnTo>
                    <a:pt x="1614" y="362"/>
                  </a:lnTo>
                  <a:lnTo>
                    <a:pt x="1616" y="362"/>
                  </a:lnTo>
                  <a:lnTo>
                    <a:pt x="1619" y="362"/>
                  </a:lnTo>
                  <a:lnTo>
                    <a:pt x="1621" y="362"/>
                  </a:lnTo>
                  <a:lnTo>
                    <a:pt x="1624" y="362"/>
                  </a:lnTo>
                  <a:lnTo>
                    <a:pt x="1626" y="362"/>
                  </a:lnTo>
                  <a:lnTo>
                    <a:pt x="1629" y="362"/>
                  </a:lnTo>
                  <a:lnTo>
                    <a:pt x="1631" y="362"/>
                  </a:lnTo>
                  <a:lnTo>
                    <a:pt x="1633" y="362"/>
                  </a:lnTo>
                  <a:lnTo>
                    <a:pt x="1636" y="362"/>
                  </a:lnTo>
                  <a:lnTo>
                    <a:pt x="1638" y="362"/>
                  </a:lnTo>
                  <a:lnTo>
                    <a:pt x="1641" y="362"/>
                  </a:lnTo>
                  <a:lnTo>
                    <a:pt x="1643" y="362"/>
                  </a:lnTo>
                  <a:lnTo>
                    <a:pt x="1645" y="362"/>
                  </a:lnTo>
                  <a:lnTo>
                    <a:pt x="1648" y="362"/>
                  </a:lnTo>
                  <a:lnTo>
                    <a:pt x="1650" y="362"/>
                  </a:lnTo>
                  <a:lnTo>
                    <a:pt x="1653" y="362"/>
                  </a:lnTo>
                  <a:lnTo>
                    <a:pt x="1655" y="362"/>
                  </a:lnTo>
                  <a:lnTo>
                    <a:pt x="1657" y="362"/>
                  </a:lnTo>
                  <a:lnTo>
                    <a:pt x="1660" y="362"/>
                  </a:lnTo>
                  <a:lnTo>
                    <a:pt x="1662" y="362"/>
                  </a:lnTo>
                  <a:lnTo>
                    <a:pt x="1665" y="362"/>
                  </a:lnTo>
                  <a:lnTo>
                    <a:pt x="1667" y="362"/>
                  </a:lnTo>
                  <a:lnTo>
                    <a:pt x="1670" y="362"/>
                  </a:lnTo>
                  <a:lnTo>
                    <a:pt x="1672" y="362"/>
                  </a:lnTo>
                  <a:lnTo>
                    <a:pt x="1674" y="362"/>
                  </a:lnTo>
                  <a:lnTo>
                    <a:pt x="1677" y="362"/>
                  </a:lnTo>
                  <a:lnTo>
                    <a:pt x="1679" y="362"/>
                  </a:lnTo>
                  <a:lnTo>
                    <a:pt x="1682" y="362"/>
                  </a:lnTo>
                  <a:lnTo>
                    <a:pt x="1684" y="362"/>
                  </a:lnTo>
                  <a:lnTo>
                    <a:pt x="1686" y="362"/>
                  </a:lnTo>
                  <a:lnTo>
                    <a:pt x="1689" y="362"/>
                  </a:lnTo>
                  <a:lnTo>
                    <a:pt x="1691" y="362"/>
                  </a:lnTo>
                  <a:lnTo>
                    <a:pt x="1694" y="362"/>
                  </a:lnTo>
                  <a:lnTo>
                    <a:pt x="1696" y="362"/>
                  </a:lnTo>
                  <a:lnTo>
                    <a:pt x="1698" y="362"/>
                  </a:lnTo>
                  <a:lnTo>
                    <a:pt x="1701" y="362"/>
                  </a:lnTo>
                  <a:lnTo>
                    <a:pt x="1703" y="362"/>
                  </a:lnTo>
                  <a:lnTo>
                    <a:pt x="1706" y="362"/>
                  </a:lnTo>
                  <a:lnTo>
                    <a:pt x="1708" y="362"/>
                  </a:lnTo>
                  <a:lnTo>
                    <a:pt x="1711" y="362"/>
                  </a:lnTo>
                  <a:lnTo>
                    <a:pt x="1713" y="362"/>
                  </a:lnTo>
                  <a:lnTo>
                    <a:pt x="1715" y="362"/>
                  </a:lnTo>
                  <a:lnTo>
                    <a:pt x="1718" y="362"/>
                  </a:lnTo>
                  <a:lnTo>
                    <a:pt x="1720" y="362"/>
                  </a:lnTo>
                  <a:lnTo>
                    <a:pt x="1723" y="362"/>
                  </a:lnTo>
                  <a:lnTo>
                    <a:pt x="1725" y="362"/>
                  </a:lnTo>
                  <a:lnTo>
                    <a:pt x="1727" y="362"/>
                  </a:lnTo>
                  <a:lnTo>
                    <a:pt x="1730" y="362"/>
                  </a:lnTo>
                  <a:lnTo>
                    <a:pt x="1732" y="362"/>
                  </a:lnTo>
                  <a:lnTo>
                    <a:pt x="1735" y="362"/>
                  </a:lnTo>
                  <a:lnTo>
                    <a:pt x="1737" y="362"/>
                  </a:lnTo>
                  <a:lnTo>
                    <a:pt x="1740" y="362"/>
                  </a:lnTo>
                  <a:lnTo>
                    <a:pt x="1742" y="362"/>
                  </a:lnTo>
                  <a:lnTo>
                    <a:pt x="1744" y="362"/>
                  </a:lnTo>
                  <a:lnTo>
                    <a:pt x="1747" y="362"/>
                  </a:lnTo>
                  <a:lnTo>
                    <a:pt x="1749" y="362"/>
                  </a:lnTo>
                  <a:lnTo>
                    <a:pt x="1752" y="362"/>
                  </a:lnTo>
                  <a:lnTo>
                    <a:pt x="1754" y="362"/>
                  </a:lnTo>
                  <a:lnTo>
                    <a:pt x="1756" y="362"/>
                  </a:lnTo>
                  <a:lnTo>
                    <a:pt x="1759" y="362"/>
                  </a:lnTo>
                  <a:lnTo>
                    <a:pt x="1761" y="362"/>
                  </a:lnTo>
                  <a:lnTo>
                    <a:pt x="1764" y="362"/>
                  </a:lnTo>
                  <a:lnTo>
                    <a:pt x="1766" y="362"/>
                  </a:lnTo>
                  <a:lnTo>
                    <a:pt x="1768" y="362"/>
                  </a:lnTo>
                  <a:lnTo>
                    <a:pt x="1771" y="362"/>
                  </a:lnTo>
                  <a:lnTo>
                    <a:pt x="1773" y="362"/>
                  </a:lnTo>
                  <a:lnTo>
                    <a:pt x="1776" y="362"/>
                  </a:lnTo>
                  <a:lnTo>
                    <a:pt x="1778" y="362"/>
                  </a:lnTo>
                  <a:lnTo>
                    <a:pt x="1781" y="362"/>
                  </a:lnTo>
                  <a:lnTo>
                    <a:pt x="1783" y="362"/>
                  </a:lnTo>
                  <a:lnTo>
                    <a:pt x="1785" y="362"/>
                  </a:lnTo>
                  <a:lnTo>
                    <a:pt x="1788" y="362"/>
                  </a:lnTo>
                  <a:lnTo>
                    <a:pt x="1790" y="362"/>
                  </a:lnTo>
                  <a:lnTo>
                    <a:pt x="1793" y="362"/>
                  </a:lnTo>
                  <a:lnTo>
                    <a:pt x="1795" y="362"/>
                  </a:lnTo>
                  <a:lnTo>
                    <a:pt x="1797" y="362"/>
                  </a:lnTo>
                  <a:lnTo>
                    <a:pt x="1800" y="362"/>
                  </a:lnTo>
                  <a:lnTo>
                    <a:pt x="1802" y="362"/>
                  </a:lnTo>
                  <a:lnTo>
                    <a:pt x="1805" y="362"/>
                  </a:lnTo>
                  <a:lnTo>
                    <a:pt x="1807" y="362"/>
                  </a:lnTo>
                  <a:lnTo>
                    <a:pt x="1809" y="362"/>
                  </a:lnTo>
                  <a:lnTo>
                    <a:pt x="1812" y="362"/>
                  </a:lnTo>
                  <a:lnTo>
                    <a:pt x="1814" y="362"/>
                  </a:lnTo>
                  <a:lnTo>
                    <a:pt x="1817" y="362"/>
                  </a:lnTo>
                  <a:lnTo>
                    <a:pt x="1819" y="362"/>
                  </a:lnTo>
                  <a:lnTo>
                    <a:pt x="1822" y="362"/>
                  </a:lnTo>
                  <a:lnTo>
                    <a:pt x="1824" y="362"/>
                  </a:lnTo>
                  <a:lnTo>
                    <a:pt x="1826" y="362"/>
                  </a:lnTo>
                  <a:lnTo>
                    <a:pt x="1829" y="362"/>
                  </a:lnTo>
                  <a:lnTo>
                    <a:pt x="1831" y="362"/>
                  </a:lnTo>
                  <a:lnTo>
                    <a:pt x="1834" y="362"/>
                  </a:lnTo>
                  <a:lnTo>
                    <a:pt x="1836" y="362"/>
                  </a:lnTo>
                  <a:lnTo>
                    <a:pt x="1838" y="362"/>
                  </a:lnTo>
                  <a:lnTo>
                    <a:pt x="1841" y="362"/>
                  </a:lnTo>
                  <a:lnTo>
                    <a:pt x="1843" y="362"/>
                  </a:lnTo>
                  <a:lnTo>
                    <a:pt x="1846" y="362"/>
                  </a:lnTo>
                  <a:lnTo>
                    <a:pt x="1848" y="362"/>
                  </a:lnTo>
                  <a:lnTo>
                    <a:pt x="1851" y="362"/>
                  </a:lnTo>
                  <a:lnTo>
                    <a:pt x="1853" y="362"/>
                  </a:lnTo>
                  <a:lnTo>
                    <a:pt x="1855" y="362"/>
                  </a:lnTo>
                  <a:lnTo>
                    <a:pt x="1858" y="362"/>
                  </a:lnTo>
                  <a:lnTo>
                    <a:pt x="1860" y="362"/>
                  </a:lnTo>
                  <a:lnTo>
                    <a:pt x="1863" y="362"/>
                  </a:lnTo>
                  <a:lnTo>
                    <a:pt x="1865" y="362"/>
                  </a:lnTo>
                  <a:lnTo>
                    <a:pt x="1867" y="362"/>
                  </a:lnTo>
                  <a:lnTo>
                    <a:pt x="1870" y="362"/>
                  </a:lnTo>
                  <a:lnTo>
                    <a:pt x="1872" y="362"/>
                  </a:lnTo>
                  <a:lnTo>
                    <a:pt x="1875" y="362"/>
                  </a:lnTo>
                  <a:lnTo>
                    <a:pt x="1877" y="362"/>
                  </a:lnTo>
                  <a:lnTo>
                    <a:pt x="1879" y="362"/>
                  </a:lnTo>
                  <a:lnTo>
                    <a:pt x="1882" y="362"/>
                  </a:lnTo>
                  <a:lnTo>
                    <a:pt x="1884" y="362"/>
                  </a:lnTo>
                  <a:lnTo>
                    <a:pt x="1887" y="362"/>
                  </a:lnTo>
                  <a:lnTo>
                    <a:pt x="1889" y="362"/>
                  </a:lnTo>
                  <a:lnTo>
                    <a:pt x="1892" y="362"/>
                  </a:lnTo>
                  <a:lnTo>
                    <a:pt x="1894" y="362"/>
                  </a:lnTo>
                  <a:lnTo>
                    <a:pt x="1896" y="362"/>
                  </a:lnTo>
                  <a:lnTo>
                    <a:pt x="1899" y="362"/>
                  </a:lnTo>
                  <a:lnTo>
                    <a:pt x="1901" y="362"/>
                  </a:lnTo>
                  <a:lnTo>
                    <a:pt x="1904" y="362"/>
                  </a:lnTo>
                  <a:lnTo>
                    <a:pt x="1906" y="362"/>
                  </a:lnTo>
                  <a:lnTo>
                    <a:pt x="1908" y="362"/>
                  </a:lnTo>
                  <a:lnTo>
                    <a:pt x="1911" y="362"/>
                  </a:lnTo>
                  <a:lnTo>
                    <a:pt x="1913" y="362"/>
                  </a:lnTo>
                  <a:lnTo>
                    <a:pt x="1916" y="362"/>
                  </a:lnTo>
                  <a:lnTo>
                    <a:pt x="1918" y="362"/>
                  </a:lnTo>
                  <a:lnTo>
                    <a:pt x="1920" y="362"/>
                  </a:lnTo>
                  <a:lnTo>
                    <a:pt x="1923" y="362"/>
                  </a:lnTo>
                  <a:lnTo>
                    <a:pt x="1925" y="362"/>
                  </a:lnTo>
                  <a:lnTo>
                    <a:pt x="1928" y="362"/>
                  </a:lnTo>
                  <a:lnTo>
                    <a:pt x="1930" y="362"/>
                  </a:lnTo>
                  <a:lnTo>
                    <a:pt x="1933" y="362"/>
                  </a:lnTo>
                  <a:lnTo>
                    <a:pt x="1935" y="362"/>
                  </a:lnTo>
                  <a:lnTo>
                    <a:pt x="1937" y="362"/>
                  </a:lnTo>
                  <a:lnTo>
                    <a:pt x="1940" y="362"/>
                  </a:lnTo>
                  <a:lnTo>
                    <a:pt x="1942" y="362"/>
                  </a:lnTo>
                  <a:lnTo>
                    <a:pt x="1945" y="362"/>
                  </a:lnTo>
                  <a:lnTo>
                    <a:pt x="1947" y="362"/>
                  </a:lnTo>
                  <a:lnTo>
                    <a:pt x="1949" y="362"/>
                  </a:lnTo>
                  <a:lnTo>
                    <a:pt x="1952" y="362"/>
                  </a:lnTo>
                  <a:lnTo>
                    <a:pt x="1954" y="362"/>
                  </a:lnTo>
                  <a:lnTo>
                    <a:pt x="1957" y="362"/>
                  </a:lnTo>
                  <a:lnTo>
                    <a:pt x="1959" y="362"/>
                  </a:lnTo>
                  <a:lnTo>
                    <a:pt x="1961" y="362"/>
                  </a:lnTo>
                  <a:lnTo>
                    <a:pt x="1964" y="362"/>
                  </a:lnTo>
                  <a:lnTo>
                    <a:pt x="1966" y="362"/>
                  </a:lnTo>
                  <a:lnTo>
                    <a:pt x="1969" y="362"/>
                  </a:lnTo>
                  <a:lnTo>
                    <a:pt x="1971" y="362"/>
                  </a:lnTo>
                  <a:lnTo>
                    <a:pt x="1974" y="362"/>
                  </a:lnTo>
                  <a:lnTo>
                    <a:pt x="1976" y="362"/>
                  </a:lnTo>
                  <a:lnTo>
                    <a:pt x="1978" y="362"/>
                  </a:lnTo>
                  <a:lnTo>
                    <a:pt x="1981" y="362"/>
                  </a:lnTo>
                  <a:lnTo>
                    <a:pt x="1983" y="362"/>
                  </a:lnTo>
                  <a:lnTo>
                    <a:pt x="1986" y="362"/>
                  </a:lnTo>
                  <a:lnTo>
                    <a:pt x="1988" y="362"/>
                  </a:lnTo>
                  <a:lnTo>
                    <a:pt x="1990" y="362"/>
                  </a:lnTo>
                  <a:lnTo>
                    <a:pt x="1993" y="362"/>
                  </a:lnTo>
                  <a:lnTo>
                    <a:pt x="1995" y="362"/>
                  </a:lnTo>
                  <a:lnTo>
                    <a:pt x="1998" y="362"/>
                  </a:lnTo>
                  <a:lnTo>
                    <a:pt x="2000" y="362"/>
                  </a:lnTo>
                  <a:lnTo>
                    <a:pt x="2003" y="362"/>
                  </a:lnTo>
                  <a:lnTo>
                    <a:pt x="2005" y="362"/>
                  </a:lnTo>
                  <a:lnTo>
                    <a:pt x="2007" y="362"/>
                  </a:lnTo>
                  <a:lnTo>
                    <a:pt x="2010" y="362"/>
                  </a:lnTo>
                  <a:lnTo>
                    <a:pt x="2012" y="362"/>
                  </a:lnTo>
                  <a:lnTo>
                    <a:pt x="2015" y="362"/>
                  </a:lnTo>
                  <a:lnTo>
                    <a:pt x="2017" y="362"/>
                  </a:lnTo>
                  <a:lnTo>
                    <a:pt x="2019" y="362"/>
                  </a:lnTo>
                </a:path>
              </a:pathLst>
            </a:custGeom>
            <a:noFill/>
            <a:ln w="1270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6" name="Freeform 9625"/>
            <p:cNvSpPr>
              <a:spLocks/>
            </p:cNvSpPr>
            <p:nvPr/>
          </p:nvSpPr>
          <p:spPr bwMode="auto">
            <a:xfrm>
              <a:off x="1309168" y="4698627"/>
              <a:ext cx="2808050" cy="251730"/>
            </a:xfrm>
            <a:custGeom>
              <a:avLst/>
              <a:gdLst>
                <a:gd name="T0" fmla="*/ 31 w 2019"/>
                <a:gd name="T1" fmla="*/ 282 h 282"/>
                <a:gd name="T2" fmla="*/ 65 w 2019"/>
                <a:gd name="T3" fmla="*/ 282 h 282"/>
                <a:gd name="T4" fmla="*/ 99 w 2019"/>
                <a:gd name="T5" fmla="*/ 282 h 282"/>
                <a:gd name="T6" fmla="*/ 133 w 2019"/>
                <a:gd name="T7" fmla="*/ 282 h 282"/>
                <a:gd name="T8" fmla="*/ 166 w 2019"/>
                <a:gd name="T9" fmla="*/ 282 h 282"/>
                <a:gd name="T10" fmla="*/ 200 w 2019"/>
                <a:gd name="T11" fmla="*/ 282 h 282"/>
                <a:gd name="T12" fmla="*/ 234 w 2019"/>
                <a:gd name="T13" fmla="*/ 282 h 282"/>
                <a:gd name="T14" fmla="*/ 268 w 2019"/>
                <a:gd name="T15" fmla="*/ 282 h 282"/>
                <a:gd name="T16" fmla="*/ 302 w 2019"/>
                <a:gd name="T17" fmla="*/ 282 h 282"/>
                <a:gd name="T18" fmla="*/ 335 w 2019"/>
                <a:gd name="T19" fmla="*/ 282 h 282"/>
                <a:gd name="T20" fmla="*/ 369 w 2019"/>
                <a:gd name="T21" fmla="*/ 282 h 282"/>
                <a:gd name="T22" fmla="*/ 403 w 2019"/>
                <a:gd name="T23" fmla="*/ 282 h 282"/>
                <a:gd name="T24" fmla="*/ 437 w 2019"/>
                <a:gd name="T25" fmla="*/ 282 h 282"/>
                <a:gd name="T26" fmla="*/ 470 w 2019"/>
                <a:gd name="T27" fmla="*/ 282 h 282"/>
                <a:gd name="T28" fmla="*/ 504 w 2019"/>
                <a:gd name="T29" fmla="*/ 282 h 282"/>
                <a:gd name="T30" fmla="*/ 538 w 2019"/>
                <a:gd name="T31" fmla="*/ 282 h 282"/>
                <a:gd name="T32" fmla="*/ 572 w 2019"/>
                <a:gd name="T33" fmla="*/ 282 h 282"/>
                <a:gd name="T34" fmla="*/ 606 w 2019"/>
                <a:gd name="T35" fmla="*/ 282 h 282"/>
                <a:gd name="T36" fmla="*/ 639 w 2019"/>
                <a:gd name="T37" fmla="*/ 282 h 282"/>
                <a:gd name="T38" fmla="*/ 673 w 2019"/>
                <a:gd name="T39" fmla="*/ 282 h 282"/>
                <a:gd name="T40" fmla="*/ 707 w 2019"/>
                <a:gd name="T41" fmla="*/ 282 h 282"/>
                <a:gd name="T42" fmla="*/ 741 w 2019"/>
                <a:gd name="T43" fmla="*/ 282 h 282"/>
                <a:gd name="T44" fmla="*/ 774 w 2019"/>
                <a:gd name="T45" fmla="*/ 282 h 282"/>
                <a:gd name="T46" fmla="*/ 808 w 2019"/>
                <a:gd name="T47" fmla="*/ 282 h 282"/>
                <a:gd name="T48" fmla="*/ 842 w 2019"/>
                <a:gd name="T49" fmla="*/ 282 h 282"/>
                <a:gd name="T50" fmla="*/ 876 w 2019"/>
                <a:gd name="T51" fmla="*/ 282 h 282"/>
                <a:gd name="T52" fmla="*/ 910 w 2019"/>
                <a:gd name="T53" fmla="*/ 282 h 282"/>
                <a:gd name="T54" fmla="*/ 943 w 2019"/>
                <a:gd name="T55" fmla="*/ 282 h 282"/>
                <a:gd name="T56" fmla="*/ 977 w 2019"/>
                <a:gd name="T57" fmla="*/ 282 h 282"/>
                <a:gd name="T58" fmla="*/ 1011 w 2019"/>
                <a:gd name="T59" fmla="*/ 282 h 282"/>
                <a:gd name="T60" fmla="*/ 1045 w 2019"/>
                <a:gd name="T61" fmla="*/ 282 h 282"/>
                <a:gd name="T62" fmla="*/ 1078 w 2019"/>
                <a:gd name="T63" fmla="*/ 282 h 282"/>
                <a:gd name="T64" fmla="*/ 1112 w 2019"/>
                <a:gd name="T65" fmla="*/ 282 h 282"/>
                <a:gd name="T66" fmla="*/ 1146 w 2019"/>
                <a:gd name="T67" fmla="*/ 282 h 282"/>
                <a:gd name="T68" fmla="*/ 1180 w 2019"/>
                <a:gd name="T69" fmla="*/ 282 h 282"/>
                <a:gd name="T70" fmla="*/ 1214 w 2019"/>
                <a:gd name="T71" fmla="*/ 282 h 282"/>
                <a:gd name="T72" fmla="*/ 1247 w 2019"/>
                <a:gd name="T73" fmla="*/ 282 h 282"/>
                <a:gd name="T74" fmla="*/ 1281 w 2019"/>
                <a:gd name="T75" fmla="*/ 282 h 282"/>
                <a:gd name="T76" fmla="*/ 1315 w 2019"/>
                <a:gd name="T77" fmla="*/ 282 h 282"/>
                <a:gd name="T78" fmla="*/ 1349 w 2019"/>
                <a:gd name="T79" fmla="*/ 282 h 282"/>
                <a:gd name="T80" fmla="*/ 1382 w 2019"/>
                <a:gd name="T81" fmla="*/ 282 h 282"/>
                <a:gd name="T82" fmla="*/ 1416 w 2019"/>
                <a:gd name="T83" fmla="*/ 282 h 282"/>
                <a:gd name="T84" fmla="*/ 1450 w 2019"/>
                <a:gd name="T85" fmla="*/ 282 h 282"/>
                <a:gd name="T86" fmla="*/ 1484 w 2019"/>
                <a:gd name="T87" fmla="*/ 282 h 282"/>
                <a:gd name="T88" fmla="*/ 1518 w 2019"/>
                <a:gd name="T89" fmla="*/ 282 h 282"/>
                <a:gd name="T90" fmla="*/ 1551 w 2019"/>
                <a:gd name="T91" fmla="*/ 282 h 282"/>
                <a:gd name="T92" fmla="*/ 1585 w 2019"/>
                <a:gd name="T93" fmla="*/ 282 h 282"/>
                <a:gd name="T94" fmla="*/ 1619 w 2019"/>
                <a:gd name="T95" fmla="*/ 12 h 282"/>
                <a:gd name="T96" fmla="*/ 1653 w 2019"/>
                <a:gd name="T97" fmla="*/ 191 h 282"/>
                <a:gd name="T98" fmla="*/ 1686 w 2019"/>
                <a:gd name="T99" fmla="*/ 282 h 282"/>
                <a:gd name="T100" fmla="*/ 1720 w 2019"/>
                <a:gd name="T101" fmla="*/ 282 h 282"/>
                <a:gd name="T102" fmla="*/ 1754 w 2019"/>
                <a:gd name="T103" fmla="*/ 282 h 282"/>
                <a:gd name="T104" fmla="*/ 1788 w 2019"/>
                <a:gd name="T105" fmla="*/ 282 h 282"/>
                <a:gd name="T106" fmla="*/ 1822 w 2019"/>
                <a:gd name="T107" fmla="*/ 282 h 282"/>
                <a:gd name="T108" fmla="*/ 1855 w 2019"/>
                <a:gd name="T109" fmla="*/ 282 h 282"/>
                <a:gd name="T110" fmla="*/ 1889 w 2019"/>
                <a:gd name="T111" fmla="*/ 282 h 282"/>
                <a:gd name="T112" fmla="*/ 1923 w 2019"/>
                <a:gd name="T113" fmla="*/ 282 h 282"/>
                <a:gd name="T114" fmla="*/ 1957 w 2019"/>
                <a:gd name="T115" fmla="*/ 282 h 282"/>
                <a:gd name="T116" fmla="*/ 1990 w 2019"/>
                <a:gd name="T117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282">
                  <a:moveTo>
                    <a:pt x="0" y="282"/>
                  </a:moveTo>
                  <a:lnTo>
                    <a:pt x="2" y="282"/>
                  </a:lnTo>
                  <a:lnTo>
                    <a:pt x="5" y="282"/>
                  </a:lnTo>
                  <a:lnTo>
                    <a:pt x="7" y="282"/>
                  </a:lnTo>
                  <a:lnTo>
                    <a:pt x="10" y="282"/>
                  </a:lnTo>
                  <a:lnTo>
                    <a:pt x="12" y="282"/>
                  </a:lnTo>
                  <a:lnTo>
                    <a:pt x="14" y="282"/>
                  </a:lnTo>
                  <a:lnTo>
                    <a:pt x="17" y="282"/>
                  </a:lnTo>
                  <a:lnTo>
                    <a:pt x="19" y="282"/>
                  </a:lnTo>
                  <a:lnTo>
                    <a:pt x="22" y="282"/>
                  </a:lnTo>
                  <a:lnTo>
                    <a:pt x="24" y="282"/>
                  </a:lnTo>
                  <a:lnTo>
                    <a:pt x="26" y="282"/>
                  </a:lnTo>
                  <a:lnTo>
                    <a:pt x="29" y="282"/>
                  </a:lnTo>
                  <a:lnTo>
                    <a:pt x="31" y="282"/>
                  </a:lnTo>
                  <a:lnTo>
                    <a:pt x="34" y="282"/>
                  </a:lnTo>
                  <a:lnTo>
                    <a:pt x="36" y="282"/>
                  </a:lnTo>
                  <a:lnTo>
                    <a:pt x="39" y="282"/>
                  </a:lnTo>
                  <a:lnTo>
                    <a:pt x="41" y="282"/>
                  </a:lnTo>
                  <a:lnTo>
                    <a:pt x="43" y="282"/>
                  </a:lnTo>
                  <a:lnTo>
                    <a:pt x="46" y="282"/>
                  </a:lnTo>
                  <a:lnTo>
                    <a:pt x="48" y="282"/>
                  </a:lnTo>
                  <a:lnTo>
                    <a:pt x="51" y="282"/>
                  </a:lnTo>
                  <a:lnTo>
                    <a:pt x="53" y="282"/>
                  </a:lnTo>
                  <a:lnTo>
                    <a:pt x="55" y="282"/>
                  </a:lnTo>
                  <a:lnTo>
                    <a:pt x="58" y="282"/>
                  </a:lnTo>
                  <a:lnTo>
                    <a:pt x="60" y="282"/>
                  </a:lnTo>
                  <a:lnTo>
                    <a:pt x="63" y="282"/>
                  </a:lnTo>
                  <a:lnTo>
                    <a:pt x="65" y="282"/>
                  </a:lnTo>
                  <a:lnTo>
                    <a:pt x="67" y="282"/>
                  </a:lnTo>
                  <a:lnTo>
                    <a:pt x="70" y="282"/>
                  </a:lnTo>
                  <a:lnTo>
                    <a:pt x="72" y="282"/>
                  </a:lnTo>
                  <a:lnTo>
                    <a:pt x="75" y="282"/>
                  </a:lnTo>
                  <a:lnTo>
                    <a:pt x="77" y="282"/>
                  </a:lnTo>
                  <a:lnTo>
                    <a:pt x="80" y="282"/>
                  </a:lnTo>
                  <a:lnTo>
                    <a:pt x="82" y="282"/>
                  </a:lnTo>
                  <a:lnTo>
                    <a:pt x="84" y="282"/>
                  </a:lnTo>
                  <a:lnTo>
                    <a:pt x="87" y="282"/>
                  </a:lnTo>
                  <a:lnTo>
                    <a:pt x="89" y="282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6" y="282"/>
                  </a:lnTo>
                  <a:lnTo>
                    <a:pt x="99" y="282"/>
                  </a:lnTo>
                  <a:lnTo>
                    <a:pt x="101" y="282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8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6" y="282"/>
                  </a:lnTo>
                  <a:lnTo>
                    <a:pt x="118" y="282"/>
                  </a:lnTo>
                  <a:lnTo>
                    <a:pt x="121" y="282"/>
                  </a:lnTo>
                  <a:lnTo>
                    <a:pt x="123" y="282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30" y="282"/>
                  </a:lnTo>
                  <a:lnTo>
                    <a:pt x="133" y="282"/>
                  </a:lnTo>
                  <a:lnTo>
                    <a:pt x="135" y="282"/>
                  </a:lnTo>
                  <a:lnTo>
                    <a:pt x="137" y="282"/>
                  </a:lnTo>
                  <a:lnTo>
                    <a:pt x="140" y="282"/>
                  </a:lnTo>
                  <a:lnTo>
                    <a:pt x="142" y="282"/>
                  </a:lnTo>
                  <a:lnTo>
                    <a:pt x="145" y="282"/>
                  </a:lnTo>
                  <a:lnTo>
                    <a:pt x="147" y="282"/>
                  </a:lnTo>
                  <a:lnTo>
                    <a:pt x="150" y="282"/>
                  </a:lnTo>
                  <a:lnTo>
                    <a:pt x="152" y="282"/>
                  </a:lnTo>
                  <a:lnTo>
                    <a:pt x="154" y="282"/>
                  </a:lnTo>
                  <a:lnTo>
                    <a:pt x="157" y="282"/>
                  </a:lnTo>
                  <a:lnTo>
                    <a:pt x="159" y="282"/>
                  </a:lnTo>
                  <a:lnTo>
                    <a:pt x="162" y="282"/>
                  </a:lnTo>
                  <a:lnTo>
                    <a:pt x="164" y="282"/>
                  </a:lnTo>
                  <a:lnTo>
                    <a:pt x="166" y="282"/>
                  </a:lnTo>
                  <a:lnTo>
                    <a:pt x="169" y="282"/>
                  </a:lnTo>
                  <a:lnTo>
                    <a:pt x="171" y="282"/>
                  </a:lnTo>
                  <a:lnTo>
                    <a:pt x="174" y="282"/>
                  </a:lnTo>
                  <a:lnTo>
                    <a:pt x="176" y="282"/>
                  </a:lnTo>
                  <a:lnTo>
                    <a:pt x="178" y="282"/>
                  </a:lnTo>
                  <a:lnTo>
                    <a:pt x="181" y="282"/>
                  </a:lnTo>
                  <a:lnTo>
                    <a:pt x="183" y="282"/>
                  </a:lnTo>
                  <a:lnTo>
                    <a:pt x="186" y="282"/>
                  </a:lnTo>
                  <a:lnTo>
                    <a:pt x="188" y="282"/>
                  </a:lnTo>
                  <a:lnTo>
                    <a:pt x="191" y="282"/>
                  </a:lnTo>
                  <a:lnTo>
                    <a:pt x="193" y="282"/>
                  </a:lnTo>
                  <a:lnTo>
                    <a:pt x="195" y="282"/>
                  </a:lnTo>
                  <a:lnTo>
                    <a:pt x="198" y="282"/>
                  </a:lnTo>
                  <a:lnTo>
                    <a:pt x="200" y="282"/>
                  </a:lnTo>
                  <a:lnTo>
                    <a:pt x="203" y="282"/>
                  </a:lnTo>
                  <a:lnTo>
                    <a:pt x="205" y="282"/>
                  </a:lnTo>
                  <a:lnTo>
                    <a:pt x="207" y="282"/>
                  </a:lnTo>
                  <a:lnTo>
                    <a:pt x="210" y="282"/>
                  </a:lnTo>
                  <a:lnTo>
                    <a:pt x="212" y="282"/>
                  </a:lnTo>
                  <a:lnTo>
                    <a:pt x="215" y="282"/>
                  </a:lnTo>
                  <a:lnTo>
                    <a:pt x="217" y="282"/>
                  </a:lnTo>
                  <a:lnTo>
                    <a:pt x="219" y="282"/>
                  </a:lnTo>
                  <a:lnTo>
                    <a:pt x="222" y="282"/>
                  </a:lnTo>
                  <a:lnTo>
                    <a:pt x="224" y="282"/>
                  </a:lnTo>
                  <a:lnTo>
                    <a:pt x="227" y="282"/>
                  </a:lnTo>
                  <a:lnTo>
                    <a:pt x="229" y="282"/>
                  </a:lnTo>
                  <a:lnTo>
                    <a:pt x="232" y="282"/>
                  </a:lnTo>
                  <a:lnTo>
                    <a:pt x="234" y="282"/>
                  </a:lnTo>
                  <a:lnTo>
                    <a:pt x="236" y="282"/>
                  </a:lnTo>
                  <a:lnTo>
                    <a:pt x="239" y="282"/>
                  </a:lnTo>
                  <a:lnTo>
                    <a:pt x="241" y="282"/>
                  </a:lnTo>
                  <a:lnTo>
                    <a:pt x="244" y="282"/>
                  </a:lnTo>
                  <a:lnTo>
                    <a:pt x="246" y="282"/>
                  </a:lnTo>
                  <a:lnTo>
                    <a:pt x="248" y="282"/>
                  </a:lnTo>
                  <a:lnTo>
                    <a:pt x="251" y="282"/>
                  </a:lnTo>
                  <a:lnTo>
                    <a:pt x="253" y="282"/>
                  </a:lnTo>
                  <a:lnTo>
                    <a:pt x="256" y="282"/>
                  </a:lnTo>
                  <a:lnTo>
                    <a:pt x="258" y="282"/>
                  </a:lnTo>
                  <a:lnTo>
                    <a:pt x="260" y="282"/>
                  </a:lnTo>
                  <a:lnTo>
                    <a:pt x="263" y="282"/>
                  </a:lnTo>
                  <a:lnTo>
                    <a:pt x="265" y="282"/>
                  </a:lnTo>
                  <a:lnTo>
                    <a:pt x="268" y="282"/>
                  </a:lnTo>
                  <a:lnTo>
                    <a:pt x="270" y="282"/>
                  </a:lnTo>
                  <a:lnTo>
                    <a:pt x="273" y="282"/>
                  </a:lnTo>
                  <a:lnTo>
                    <a:pt x="275" y="282"/>
                  </a:lnTo>
                  <a:lnTo>
                    <a:pt x="277" y="282"/>
                  </a:lnTo>
                  <a:lnTo>
                    <a:pt x="280" y="282"/>
                  </a:lnTo>
                  <a:lnTo>
                    <a:pt x="282" y="282"/>
                  </a:lnTo>
                  <a:lnTo>
                    <a:pt x="285" y="282"/>
                  </a:lnTo>
                  <a:lnTo>
                    <a:pt x="287" y="282"/>
                  </a:lnTo>
                  <a:lnTo>
                    <a:pt x="289" y="282"/>
                  </a:lnTo>
                  <a:lnTo>
                    <a:pt x="292" y="282"/>
                  </a:lnTo>
                  <a:lnTo>
                    <a:pt x="294" y="282"/>
                  </a:lnTo>
                  <a:lnTo>
                    <a:pt x="297" y="282"/>
                  </a:lnTo>
                  <a:lnTo>
                    <a:pt x="299" y="282"/>
                  </a:lnTo>
                  <a:lnTo>
                    <a:pt x="302" y="282"/>
                  </a:lnTo>
                  <a:lnTo>
                    <a:pt x="304" y="282"/>
                  </a:lnTo>
                  <a:lnTo>
                    <a:pt x="306" y="282"/>
                  </a:lnTo>
                  <a:lnTo>
                    <a:pt x="309" y="282"/>
                  </a:lnTo>
                  <a:lnTo>
                    <a:pt x="311" y="282"/>
                  </a:lnTo>
                  <a:lnTo>
                    <a:pt x="314" y="282"/>
                  </a:lnTo>
                  <a:lnTo>
                    <a:pt x="316" y="282"/>
                  </a:lnTo>
                  <a:lnTo>
                    <a:pt x="318" y="282"/>
                  </a:lnTo>
                  <a:lnTo>
                    <a:pt x="321" y="282"/>
                  </a:lnTo>
                  <a:lnTo>
                    <a:pt x="323" y="282"/>
                  </a:lnTo>
                  <a:lnTo>
                    <a:pt x="326" y="282"/>
                  </a:lnTo>
                  <a:lnTo>
                    <a:pt x="328" y="282"/>
                  </a:lnTo>
                  <a:lnTo>
                    <a:pt x="330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8" y="282"/>
                  </a:lnTo>
                  <a:lnTo>
                    <a:pt x="340" y="282"/>
                  </a:lnTo>
                  <a:lnTo>
                    <a:pt x="343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50" y="282"/>
                  </a:lnTo>
                  <a:lnTo>
                    <a:pt x="352" y="282"/>
                  </a:lnTo>
                  <a:lnTo>
                    <a:pt x="355" y="282"/>
                  </a:lnTo>
                  <a:lnTo>
                    <a:pt x="357" y="282"/>
                  </a:lnTo>
                  <a:lnTo>
                    <a:pt x="359" y="282"/>
                  </a:lnTo>
                  <a:lnTo>
                    <a:pt x="362" y="282"/>
                  </a:lnTo>
                  <a:lnTo>
                    <a:pt x="364" y="282"/>
                  </a:lnTo>
                  <a:lnTo>
                    <a:pt x="367" y="282"/>
                  </a:lnTo>
                  <a:lnTo>
                    <a:pt x="369" y="282"/>
                  </a:lnTo>
                  <a:lnTo>
                    <a:pt x="371" y="282"/>
                  </a:lnTo>
                  <a:lnTo>
                    <a:pt x="374" y="282"/>
                  </a:lnTo>
                  <a:lnTo>
                    <a:pt x="376" y="282"/>
                  </a:lnTo>
                  <a:lnTo>
                    <a:pt x="379" y="282"/>
                  </a:lnTo>
                  <a:lnTo>
                    <a:pt x="381" y="282"/>
                  </a:lnTo>
                  <a:lnTo>
                    <a:pt x="384" y="282"/>
                  </a:lnTo>
                  <a:lnTo>
                    <a:pt x="386" y="282"/>
                  </a:lnTo>
                  <a:lnTo>
                    <a:pt x="388" y="282"/>
                  </a:lnTo>
                  <a:lnTo>
                    <a:pt x="391" y="282"/>
                  </a:lnTo>
                  <a:lnTo>
                    <a:pt x="393" y="282"/>
                  </a:lnTo>
                  <a:lnTo>
                    <a:pt x="396" y="282"/>
                  </a:lnTo>
                  <a:lnTo>
                    <a:pt x="398" y="282"/>
                  </a:lnTo>
                  <a:lnTo>
                    <a:pt x="400" y="282"/>
                  </a:lnTo>
                  <a:lnTo>
                    <a:pt x="403" y="282"/>
                  </a:lnTo>
                  <a:lnTo>
                    <a:pt x="405" y="282"/>
                  </a:lnTo>
                  <a:lnTo>
                    <a:pt x="408" y="282"/>
                  </a:lnTo>
                  <a:lnTo>
                    <a:pt x="410" y="282"/>
                  </a:lnTo>
                  <a:lnTo>
                    <a:pt x="412" y="282"/>
                  </a:lnTo>
                  <a:lnTo>
                    <a:pt x="415" y="282"/>
                  </a:lnTo>
                  <a:lnTo>
                    <a:pt x="417" y="282"/>
                  </a:lnTo>
                  <a:lnTo>
                    <a:pt x="420" y="282"/>
                  </a:lnTo>
                  <a:lnTo>
                    <a:pt x="422" y="282"/>
                  </a:lnTo>
                  <a:lnTo>
                    <a:pt x="425" y="282"/>
                  </a:lnTo>
                  <a:lnTo>
                    <a:pt x="427" y="282"/>
                  </a:lnTo>
                  <a:lnTo>
                    <a:pt x="429" y="282"/>
                  </a:lnTo>
                  <a:lnTo>
                    <a:pt x="432" y="282"/>
                  </a:lnTo>
                  <a:lnTo>
                    <a:pt x="434" y="282"/>
                  </a:lnTo>
                  <a:lnTo>
                    <a:pt x="437" y="282"/>
                  </a:lnTo>
                  <a:lnTo>
                    <a:pt x="439" y="282"/>
                  </a:lnTo>
                  <a:lnTo>
                    <a:pt x="441" y="282"/>
                  </a:lnTo>
                  <a:lnTo>
                    <a:pt x="444" y="282"/>
                  </a:lnTo>
                  <a:lnTo>
                    <a:pt x="446" y="282"/>
                  </a:lnTo>
                  <a:lnTo>
                    <a:pt x="449" y="282"/>
                  </a:lnTo>
                  <a:lnTo>
                    <a:pt x="451" y="282"/>
                  </a:lnTo>
                  <a:lnTo>
                    <a:pt x="454" y="282"/>
                  </a:lnTo>
                  <a:lnTo>
                    <a:pt x="456" y="282"/>
                  </a:lnTo>
                  <a:lnTo>
                    <a:pt x="458" y="282"/>
                  </a:lnTo>
                  <a:lnTo>
                    <a:pt x="461" y="282"/>
                  </a:lnTo>
                  <a:lnTo>
                    <a:pt x="463" y="282"/>
                  </a:lnTo>
                  <a:lnTo>
                    <a:pt x="466" y="282"/>
                  </a:lnTo>
                  <a:lnTo>
                    <a:pt x="468" y="282"/>
                  </a:lnTo>
                  <a:lnTo>
                    <a:pt x="470" y="282"/>
                  </a:lnTo>
                  <a:lnTo>
                    <a:pt x="473" y="282"/>
                  </a:lnTo>
                  <a:lnTo>
                    <a:pt x="475" y="282"/>
                  </a:lnTo>
                  <a:lnTo>
                    <a:pt x="478" y="282"/>
                  </a:lnTo>
                  <a:lnTo>
                    <a:pt x="480" y="282"/>
                  </a:lnTo>
                  <a:lnTo>
                    <a:pt x="482" y="282"/>
                  </a:lnTo>
                  <a:lnTo>
                    <a:pt x="485" y="282"/>
                  </a:lnTo>
                  <a:lnTo>
                    <a:pt x="487" y="282"/>
                  </a:lnTo>
                  <a:lnTo>
                    <a:pt x="490" y="282"/>
                  </a:lnTo>
                  <a:lnTo>
                    <a:pt x="492" y="282"/>
                  </a:lnTo>
                  <a:lnTo>
                    <a:pt x="495" y="282"/>
                  </a:lnTo>
                  <a:lnTo>
                    <a:pt x="497" y="282"/>
                  </a:lnTo>
                  <a:lnTo>
                    <a:pt x="499" y="282"/>
                  </a:lnTo>
                  <a:lnTo>
                    <a:pt x="502" y="282"/>
                  </a:lnTo>
                  <a:lnTo>
                    <a:pt x="504" y="282"/>
                  </a:lnTo>
                  <a:lnTo>
                    <a:pt x="507" y="282"/>
                  </a:lnTo>
                  <a:lnTo>
                    <a:pt x="509" y="282"/>
                  </a:lnTo>
                  <a:lnTo>
                    <a:pt x="511" y="282"/>
                  </a:lnTo>
                  <a:lnTo>
                    <a:pt x="514" y="282"/>
                  </a:lnTo>
                  <a:lnTo>
                    <a:pt x="516" y="282"/>
                  </a:lnTo>
                  <a:lnTo>
                    <a:pt x="519" y="282"/>
                  </a:lnTo>
                  <a:lnTo>
                    <a:pt x="521" y="282"/>
                  </a:lnTo>
                  <a:lnTo>
                    <a:pt x="523" y="282"/>
                  </a:lnTo>
                  <a:lnTo>
                    <a:pt x="526" y="282"/>
                  </a:lnTo>
                  <a:lnTo>
                    <a:pt x="528" y="282"/>
                  </a:lnTo>
                  <a:lnTo>
                    <a:pt x="531" y="282"/>
                  </a:lnTo>
                  <a:lnTo>
                    <a:pt x="533" y="282"/>
                  </a:lnTo>
                  <a:lnTo>
                    <a:pt x="536" y="282"/>
                  </a:lnTo>
                  <a:lnTo>
                    <a:pt x="538" y="282"/>
                  </a:lnTo>
                  <a:lnTo>
                    <a:pt x="540" y="282"/>
                  </a:lnTo>
                  <a:lnTo>
                    <a:pt x="543" y="282"/>
                  </a:lnTo>
                  <a:lnTo>
                    <a:pt x="545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2" y="282"/>
                  </a:lnTo>
                  <a:lnTo>
                    <a:pt x="555" y="282"/>
                  </a:lnTo>
                  <a:lnTo>
                    <a:pt x="557" y="282"/>
                  </a:lnTo>
                  <a:lnTo>
                    <a:pt x="560" y="282"/>
                  </a:lnTo>
                  <a:lnTo>
                    <a:pt x="562" y="282"/>
                  </a:lnTo>
                  <a:lnTo>
                    <a:pt x="564" y="282"/>
                  </a:lnTo>
                  <a:lnTo>
                    <a:pt x="567" y="282"/>
                  </a:lnTo>
                  <a:lnTo>
                    <a:pt x="569" y="282"/>
                  </a:lnTo>
                  <a:lnTo>
                    <a:pt x="572" y="282"/>
                  </a:lnTo>
                  <a:lnTo>
                    <a:pt x="574" y="282"/>
                  </a:lnTo>
                  <a:lnTo>
                    <a:pt x="577" y="282"/>
                  </a:lnTo>
                  <a:lnTo>
                    <a:pt x="579" y="282"/>
                  </a:lnTo>
                  <a:lnTo>
                    <a:pt x="581" y="282"/>
                  </a:lnTo>
                  <a:lnTo>
                    <a:pt x="584" y="282"/>
                  </a:lnTo>
                  <a:lnTo>
                    <a:pt x="586" y="282"/>
                  </a:lnTo>
                  <a:lnTo>
                    <a:pt x="589" y="282"/>
                  </a:lnTo>
                  <a:lnTo>
                    <a:pt x="591" y="282"/>
                  </a:lnTo>
                  <a:lnTo>
                    <a:pt x="593" y="282"/>
                  </a:lnTo>
                  <a:lnTo>
                    <a:pt x="596" y="282"/>
                  </a:lnTo>
                  <a:lnTo>
                    <a:pt x="598" y="282"/>
                  </a:lnTo>
                  <a:lnTo>
                    <a:pt x="601" y="282"/>
                  </a:lnTo>
                  <a:lnTo>
                    <a:pt x="603" y="282"/>
                  </a:lnTo>
                  <a:lnTo>
                    <a:pt x="606" y="282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3" y="282"/>
                  </a:lnTo>
                  <a:lnTo>
                    <a:pt x="615" y="282"/>
                  </a:lnTo>
                  <a:lnTo>
                    <a:pt x="618" y="282"/>
                  </a:lnTo>
                  <a:lnTo>
                    <a:pt x="620" y="282"/>
                  </a:lnTo>
                  <a:lnTo>
                    <a:pt x="622" y="282"/>
                  </a:lnTo>
                  <a:lnTo>
                    <a:pt x="625" y="282"/>
                  </a:lnTo>
                  <a:lnTo>
                    <a:pt x="627" y="282"/>
                  </a:lnTo>
                  <a:lnTo>
                    <a:pt x="630" y="282"/>
                  </a:lnTo>
                  <a:lnTo>
                    <a:pt x="632" y="282"/>
                  </a:lnTo>
                  <a:lnTo>
                    <a:pt x="634" y="282"/>
                  </a:lnTo>
                  <a:lnTo>
                    <a:pt x="637" y="282"/>
                  </a:lnTo>
                  <a:lnTo>
                    <a:pt x="639" y="282"/>
                  </a:lnTo>
                  <a:lnTo>
                    <a:pt x="642" y="282"/>
                  </a:lnTo>
                  <a:lnTo>
                    <a:pt x="644" y="282"/>
                  </a:lnTo>
                  <a:lnTo>
                    <a:pt x="647" y="282"/>
                  </a:lnTo>
                  <a:lnTo>
                    <a:pt x="649" y="282"/>
                  </a:lnTo>
                  <a:lnTo>
                    <a:pt x="651" y="282"/>
                  </a:lnTo>
                  <a:lnTo>
                    <a:pt x="654" y="282"/>
                  </a:lnTo>
                  <a:lnTo>
                    <a:pt x="656" y="282"/>
                  </a:lnTo>
                  <a:lnTo>
                    <a:pt x="659" y="282"/>
                  </a:lnTo>
                  <a:lnTo>
                    <a:pt x="661" y="282"/>
                  </a:lnTo>
                  <a:lnTo>
                    <a:pt x="663" y="282"/>
                  </a:lnTo>
                  <a:lnTo>
                    <a:pt x="666" y="282"/>
                  </a:lnTo>
                  <a:lnTo>
                    <a:pt x="668" y="282"/>
                  </a:lnTo>
                  <a:lnTo>
                    <a:pt x="671" y="282"/>
                  </a:lnTo>
                  <a:lnTo>
                    <a:pt x="673" y="282"/>
                  </a:lnTo>
                  <a:lnTo>
                    <a:pt x="675" y="282"/>
                  </a:lnTo>
                  <a:lnTo>
                    <a:pt x="678" y="282"/>
                  </a:lnTo>
                  <a:lnTo>
                    <a:pt x="680" y="282"/>
                  </a:lnTo>
                  <a:lnTo>
                    <a:pt x="683" y="282"/>
                  </a:lnTo>
                  <a:lnTo>
                    <a:pt x="685" y="282"/>
                  </a:lnTo>
                  <a:lnTo>
                    <a:pt x="688" y="282"/>
                  </a:lnTo>
                  <a:lnTo>
                    <a:pt x="690" y="282"/>
                  </a:lnTo>
                  <a:lnTo>
                    <a:pt x="692" y="282"/>
                  </a:lnTo>
                  <a:lnTo>
                    <a:pt x="695" y="282"/>
                  </a:lnTo>
                  <a:lnTo>
                    <a:pt x="697" y="282"/>
                  </a:lnTo>
                  <a:lnTo>
                    <a:pt x="700" y="282"/>
                  </a:lnTo>
                  <a:lnTo>
                    <a:pt x="702" y="282"/>
                  </a:lnTo>
                  <a:lnTo>
                    <a:pt x="704" y="282"/>
                  </a:lnTo>
                  <a:lnTo>
                    <a:pt x="707" y="282"/>
                  </a:lnTo>
                  <a:lnTo>
                    <a:pt x="709" y="282"/>
                  </a:lnTo>
                  <a:lnTo>
                    <a:pt x="712" y="282"/>
                  </a:lnTo>
                  <a:lnTo>
                    <a:pt x="714" y="282"/>
                  </a:lnTo>
                  <a:lnTo>
                    <a:pt x="717" y="282"/>
                  </a:lnTo>
                  <a:lnTo>
                    <a:pt x="719" y="282"/>
                  </a:lnTo>
                  <a:lnTo>
                    <a:pt x="721" y="282"/>
                  </a:lnTo>
                  <a:lnTo>
                    <a:pt x="724" y="282"/>
                  </a:lnTo>
                  <a:lnTo>
                    <a:pt x="726" y="282"/>
                  </a:lnTo>
                  <a:lnTo>
                    <a:pt x="729" y="282"/>
                  </a:lnTo>
                  <a:lnTo>
                    <a:pt x="731" y="282"/>
                  </a:lnTo>
                  <a:lnTo>
                    <a:pt x="733" y="282"/>
                  </a:lnTo>
                  <a:lnTo>
                    <a:pt x="736" y="282"/>
                  </a:lnTo>
                  <a:lnTo>
                    <a:pt x="738" y="282"/>
                  </a:lnTo>
                  <a:lnTo>
                    <a:pt x="741" y="282"/>
                  </a:lnTo>
                  <a:lnTo>
                    <a:pt x="743" y="282"/>
                  </a:lnTo>
                  <a:lnTo>
                    <a:pt x="745" y="282"/>
                  </a:lnTo>
                  <a:lnTo>
                    <a:pt x="748" y="282"/>
                  </a:lnTo>
                  <a:lnTo>
                    <a:pt x="750" y="282"/>
                  </a:lnTo>
                  <a:lnTo>
                    <a:pt x="753" y="282"/>
                  </a:lnTo>
                  <a:lnTo>
                    <a:pt x="755" y="282"/>
                  </a:lnTo>
                  <a:lnTo>
                    <a:pt x="758" y="282"/>
                  </a:lnTo>
                  <a:lnTo>
                    <a:pt x="760" y="282"/>
                  </a:lnTo>
                  <a:lnTo>
                    <a:pt x="762" y="282"/>
                  </a:lnTo>
                  <a:lnTo>
                    <a:pt x="765" y="282"/>
                  </a:lnTo>
                  <a:lnTo>
                    <a:pt x="767" y="282"/>
                  </a:lnTo>
                  <a:lnTo>
                    <a:pt x="770" y="282"/>
                  </a:lnTo>
                  <a:lnTo>
                    <a:pt x="772" y="282"/>
                  </a:lnTo>
                  <a:lnTo>
                    <a:pt x="774" y="282"/>
                  </a:lnTo>
                  <a:lnTo>
                    <a:pt x="777" y="282"/>
                  </a:lnTo>
                  <a:lnTo>
                    <a:pt x="779" y="282"/>
                  </a:lnTo>
                  <a:lnTo>
                    <a:pt x="782" y="282"/>
                  </a:lnTo>
                  <a:lnTo>
                    <a:pt x="784" y="282"/>
                  </a:lnTo>
                  <a:lnTo>
                    <a:pt x="786" y="282"/>
                  </a:lnTo>
                  <a:lnTo>
                    <a:pt x="789" y="282"/>
                  </a:lnTo>
                  <a:lnTo>
                    <a:pt x="791" y="282"/>
                  </a:lnTo>
                  <a:lnTo>
                    <a:pt x="794" y="282"/>
                  </a:lnTo>
                  <a:lnTo>
                    <a:pt x="796" y="282"/>
                  </a:lnTo>
                  <a:lnTo>
                    <a:pt x="799" y="282"/>
                  </a:lnTo>
                  <a:lnTo>
                    <a:pt x="801" y="282"/>
                  </a:lnTo>
                  <a:lnTo>
                    <a:pt x="803" y="282"/>
                  </a:lnTo>
                  <a:lnTo>
                    <a:pt x="806" y="282"/>
                  </a:lnTo>
                  <a:lnTo>
                    <a:pt x="808" y="282"/>
                  </a:lnTo>
                  <a:lnTo>
                    <a:pt x="811" y="282"/>
                  </a:lnTo>
                  <a:lnTo>
                    <a:pt x="813" y="282"/>
                  </a:lnTo>
                  <a:lnTo>
                    <a:pt x="815" y="282"/>
                  </a:lnTo>
                  <a:lnTo>
                    <a:pt x="818" y="282"/>
                  </a:lnTo>
                  <a:lnTo>
                    <a:pt x="820" y="282"/>
                  </a:lnTo>
                  <a:lnTo>
                    <a:pt x="823" y="282"/>
                  </a:lnTo>
                  <a:lnTo>
                    <a:pt x="825" y="282"/>
                  </a:lnTo>
                  <a:lnTo>
                    <a:pt x="827" y="282"/>
                  </a:lnTo>
                  <a:lnTo>
                    <a:pt x="830" y="282"/>
                  </a:lnTo>
                  <a:lnTo>
                    <a:pt x="832" y="282"/>
                  </a:lnTo>
                  <a:lnTo>
                    <a:pt x="835" y="282"/>
                  </a:lnTo>
                  <a:lnTo>
                    <a:pt x="837" y="282"/>
                  </a:lnTo>
                  <a:lnTo>
                    <a:pt x="840" y="282"/>
                  </a:lnTo>
                  <a:lnTo>
                    <a:pt x="842" y="282"/>
                  </a:lnTo>
                  <a:lnTo>
                    <a:pt x="844" y="282"/>
                  </a:lnTo>
                  <a:lnTo>
                    <a:pt x="847" y="282"/>
                  </a:lnTo>
                  <a:lnTo>
                    <a:pt x="849" y="282"/>
                  </a:lnTo>
                  <a:lnTo>
                    <a:pt x="852" y="282"/>
                  </a:lnTo>
                  <a:lnTo>
                    <a:pt x="854" y="282"/>
                  </a:lnTo>
                  <a:lnTo>
                    <a:pt x="856" y="282"/>
                  </a:lnTo>
                  <a:lnTo>
                    <a:pt x="859" y="282"/>
                  </a:lnTo>
                  <a:lnTo>
                    <a:pt x="861" y="282"/>
                  </a:lnTo>
                  <a:lnTo>
                    <a:pt x="864" y="282"/>
                  </a:lnTo>
                  <a:lnTo>
                    <a:pt x="866" y="282"/>
                  </a:lnTo>
                  <a:lnTo>
                    <a:pt x="869" y="282"/>
                  </a:lnTo>
                  <a:lnTo>
                    <a:pt x="871" y="282"/>
                  </a:lnTo>
                  <a:lnTo>
                    <a:pt x="873" y="282"/>
                  </a:lnTo>
                  <a:lnTo>
                    <a:pt x="876" y="282"/>
                  </a:lnTo>
                  <a:lnTo>
                    <a:pt x="878" y="282"/>
                  </a:lnTo>
                  <a:lnTo>
                    <a:pt x="881" y="282"/>
                  </a:lnTo>
                  <a:lnTo>
                    <a:pt x="883" y="282"/>
                  </a:lnTo>
                  <a:lnTo>
                    <a:pt x="885" y="282"/>
                  </a:lnTo>
                  <a:lnTo>
                    <a:pt x="888" y="282"/>
                  </a:lnTo>
                  <a:lnTo>
                    <a:pt x="890" y="282"/>
                  </a:lnTo>
                  <a:lnTo>
                    <a:pt x="893" y="282"/>
                  </a:lnTo>
                  <a:lnTo>
                    <a:pt x="895" y="282"/>
                  </a:lnTo>
                  <a:lnTo>
                    <a:pt x="897" y="282"/>
                  </a:lnTo>
                  <a:lnTo>
                    <a:pt x="900" y="282"/>
                  </a:lnTo>
                  <a:lnTo>
                    <a:pt x="902" y="282"/>
                  </a:lnTo>
                  <a:lnTo>
                    <a:pt x="905" y="282"/>
                  </a:lnTo>
                  <a:lnTo>
                    <a:pt x="907" y="282"/>
                  </a:lnTo>
                  <a:lnTo>
                    <a:pt x="910" y="282"/>
                  </a:lnTo>
                  <a:lnTo>
                    <a:pt x="912" y="282"/>
                  </a:lnTo>
                  <a:lnTo>
                    <a:pt x="914" y="282"/>
                  </a:lnTo>
                  <a:lnTo>
                    <a:pt x="917" y="282"/>
                  </a:lnTo>
                  <a:lnTo>
                    <a:pt x="919" y="282"/>
                  </a:lnTo>
                  <a:lnTo>
                    <a:pt x="922" y="282"/>
                  </a:lnTo>
                  <a:lnTo>
                    <a:pt x="924" y="282"/>
                  </a:lnTo>
                  <a:lnTo>
                    <a:pt x="926" y="282"/>
                  </a:lnTo>
                  <a:lnTo>
                    <a:pt x="929" y="282"/>
                  </a:lnTo>
                  <a:lnTo>
                    <a:pt x="931" y="282"/>
                  </a:lnTo>
                  <a:lnTo>
                    <a:pt x="934" y="282"/>
                  </a:lnTo>
                  <a:lnTo>
                    <a:pt x="936" y="282"/>
                  </a:lnTo>
                  <a:lnTo>
                    <a:pt x="938" y="282"/>
                  </a:lnTo>
                  <a:lnTo>
                    <a:pt x="941" y="282"/>
                  </a:lnTo>
                  <a:lnTo>
                    <a:pt x="943" y="282"/>
                  </a:lnTo>
                  <a:lnTo>
                    <a:pt x="946" y="282"/>
                  </a:lnTo>
                  <a:lnTo>
                    <a:pt x="948" y="282"/>
                  </a:lnTo>
                  <a:lnTo>
                    <a:pt x="951" y="282"/>
                  </a:lnTo>
                  <a:lnTo>
                    <a:pt x="953" y="282"/>
                  </a:lnTo>
                  <a:lnTo>
                    <a:pt x="955" y="282"/>
                  </a:lnTo>
                  <a:lnTo>
                    <a:pt x="958" y="282"/>
                  </a:lnTo>
                  <a:lnTo>
                    <a:pt x="960" y="282"/>
                  </a:lnTo>
                  <a:lnTo>
                    <a:pt x="963" y="282"/>
                  </a:lnTo>
                  <a:lnTo>
                    <a:pt x="965" y="282"/>
                  </a:lnTo>
                  <a:lnTo>
                    <a:pt x="967" y="282"/>
                  </a:lnTo>
                  <a:lnTo>
                    <a:pt x="970" y="282"/>
                  </a:lnTo>
                  <a:lnTo>
                    <a:pt x="972" y="282"/>
                  </a:lnTo>
                  <a:lnTo>
                    <a:pt x="975" y="282"/>
                  </a:lnTo>
                  <a:lnTo>
                    <a:pt x="977" y="282"/>
                  </a:lnTo>
                  <a:lnTo>
                    <a:pt x="979" y="282"/>
                  </a:lnTo>
                  <a:lnTo>
                    <a:pt x="982" y="282"/>
                  </a:lnTo>
                  <a:lnTo>
                    <a:pt x="984" y="282"/>
                  </a:lnTo>
                  <a:lnTo>
                    <a:pt x="987" y="282"/>
                  </a:lnTo>
                  <a:lnTo>
                    <a:pt x="989" y="282"/>
                  </a:lnTo>
                  <a:lnTo>
                    <a:pt x="992" y="282"/>
                  </a:lnTo>
                  <a:lnTo>
                    <a:pt x="994" y="282"/>
                  </a:lnTo>
                  <a:lnTo>
                    <a:pt x="996" y="282"/>
                  </a:lnTo>
                  <a:lnTo>
                    <a:pt x="999" y="282"/>
                  </a:lnTo>
                  <a:lnTo>
                    <a:pt x="1001" y="282"/>
                  </a:lnTo>
                  <a:lnTo>
                    <a:pt x="1004" y="282"/>
                  </a:lnTo>
                  <a:lnTo>
                    <a:pt x="1006" y="282"/>
                  </a:lnTo>
                  <a:lnTo>
                    <a:pt x="1008" y="282"/>
                  </a:lnTo>
                  <a:lnTo>
                    <a:pt x="1011" y="282"/>
                  </a:lnTo>
                  <a:lnTo>
                    <a:pt x="1013" y="282"/>
                  </a:lnTo>
                  <a:lnTo>
                    <a:pt x="1016" y="282"/>
                  </a:lnTo>
                  <a:lnTo>
                    <a:pt x="1018" y="282"/>
                  </a:lnTo>
                  <a:lnTo>
                    <a:pt x="1021" y="282"/>
                  </a:lnTo>
                  <a:lnTo>
                    <a:pt x="1023" y="282"/>
                  </a:lnTo>
                  <a:lnTo>
                    <a:pt x="1025" y="282"/>
                  </a:lnTo>
                  <a:lnTo>
                    <a:pt x="1028" y="282"/>
                  </a:lnTo>
                  <a:lnTo>
                    <a:pt x="1030" y="282"/>
                  </a:lnTo>
                  <a:lnTo>
                    <a:pt x="1033" y="282"/>
                  </a:lnTo>
                  <a:lnTo>
                    <a:pt x="1035" y="282"/>
                  </a:lnTo>
                  <a:lnTo>
                    <a:pt x="1037" y="282"/>
                  </a:lnTo>
                  <a:lnTo>
                    <a:pt x="1040" y="282"/>
                  </a:lnTo>
                  <a:lnTo>
                    <a:pt x="1042" y="282"/>
                  </a:lnTo>
                  <a:lnTo>
                    <a:pt x="1045" y="282"/>
                  </a:lnTo>
                  <a:lnTo>
                    <a:pt x="1047" y="282"/>
                  </a:lnTo>
                  <a:lnTo>
                    <a:pt x="1049" y="282"/>
                  </a:lnTo>
                  <a:lnTo>
                    <a:pt x="1052" y="282"/>
                  </a:lnTo>
                  <a:lnTo>
                    <a:pt x="1054" y="282"/>
                  </a:lnTo>
                  <a:lnTo>
                    <a:pt x="1057" y="282"/>
                  </a:lnTo>
                  <a:lnTo>
                    <a:pt x="1059" y="282"/>
                  </a:lnTo>
                  <a:lnTo>
                    <a:pt x="1062" y="282"/>
                  </a:lnTo>
                  <a:lnTo>
                    <a:pt x="1064" y="282"/>
                  </a:lnTo>
                  <a:lnTo>
                    <a:pt x="1066" y="282"/>
                  </a:lnTo>
                  <a:lnTo>
                    <a:pt x="1069" y="282"/>
                  </a:lnTo>
                  <a:lnTo>
                    <a:pt x="1071" y="282"/>
                  </a:lnTo>
                  <a:lnTo>
                    <a:pt x="1074" y="282"/>
                  </a:lnTo>
                  <a:lnTo>
                    <a:pt x="1076" y="282"/>
                  </a:lnTo>
                  <a:lnTo>
                    <a:pt x="1078" y="282"/>
                  </a:lnTo>
                  <a:lnTo>
                    <a:pt x="1081" y="282"/>
                  </a:lnTo>
                  <a:lnTo>
                    <a:pt x="1083" y="282"/>
                  </a:lnTo>
                  <a:lnTo>
                    <a:pt x="1086" y="282"/>
                  </a:lnTo>
                  <a:lnTo>
                    <a:pt x="1088" y="282"/>
                  </a:lnTo>
                  <a:lnTo>
                    <a:pt x="1090" y="282"/>
                  </a:lnTo>
                  <a:lnTo>
                    <a:pt x="1093" y="282"/>
                  </a:lnTo>
                  <a:lnTo>
                    <a:pt x="1095" y="282"/>
                  </a:lnTo>
                  <a:lnTo>
                    <a:pt x="1098" y="282"/>
                  </a:lnTo>
                  <a:lnTo>
                    <a:pt x="1100" y="282"/>
                  </a:lnTo>
                  <a:lnTo>
                    <a:pt x="1103" y="282"/>
                  </a:lnTo>
                  <a:lnTo>
                    <a:pt x="1105" y="282"/>
                  </a:lnTo>
                  <a:lnTo>
                    <a:pt x="1107" y="282"/>
                  </a:lnTo>
                  <a:lnTo>
                    <a:pt x="1110" y="282"/>
                  </a:lnTo>
                  <a:lnTo>
                    <a:pt x="1112" y="282"/>
                  </a:lnTo>
                  <a:lnTo>
                    <a:pt x="1115" y="282"/>
                  </a:lnTo>
                  <a:lnTo>
                    <a:pt x="1117" y="282"/>
                  </a:lnTo>
                  <a:lnTo>
                    <a:pt x="1119" y="282"/>
                  </a:lnTo>
                  <a:lnTo>
                    <a:pt x="1122" y="282"/>
                  </a:lnTo>
                  <a:lnTo>
                    <a:pt x="1124" y="282"/>
                  </a:lnTo>
                  <a:lnTo>
                    <a:pt x="1127" y="282"/>
                  </a:lnTo>
                  <a:lnTo>
                    <a:pt x="1129" y="282"/>
                  </a:lnTo>
                  <a:lnTo>
                    <a:pt x="1131" y="282"/>
                  </a:lnTo>
                  <a:lnTo>
                    <a:pt x="1134" y="282"/>
                  </a:lnTo>
                  <a:lnTo>
                    <a:pt x="1136" y="282"/>
                  </a:lnTo>
                  <a:lnTo>
                    <a:pt x="1139" y="282"/>
                  </a:lnTo>
                  <a:lnTo>
                    <a:pt x="1141" y="282"/>
                  </a:lnTo>
                  <a:lnTo>
                    <a:pt x="1144" y="282"/>
                  </a:lnTo>
                  <a:lnTo>
                    <a:pt x="1146" y="282"/>
                  </a:lnTo>
                  <a:lnTo>
                    <a:pt x="1148" y="282"/>
                  </a:lnTo>
                  <a:lnTo>
                    <a:pt x="1151" y="282"/>
                  </a:lnTo>
                  <a:lnTo>
                    <a:pt x="1153" y="282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60" y="282"/>
                  </a:lnTo>
                  <a:lnTo>
                    <a:pt x="1163" y="282"/>
                  </a:lnTo>
                  <a:lnTo>
                    <a:pt x="1165" y="282"/>
                  </a:lnTo>
                  <a:lnTo>
                    <a:pt x="1168" y="282"/>
                  </a:lnTo>
                  <a:lnTo>
                    <a:pt x="1170" y="282"/>
                  </a:lnTo>
                  <a:lnTo>
                    <a:pt x="1173" y="282"/>
                  </a:lnTo>
                  <a:lnTo>
                    <a:pt x="1175" y="282"/>
                  </a:lnTo>
                  <a:lnTo>
                    <a:pt x="1177" y="282"/>
                  </a:lnTo>
                  <a:lnTo>
                    <a:pt x="1180" y="282"/>
                  </a:lnTo>
                  <a:lnTo>
                    <a:pt x="1182" y="282"/>
                  </a:lnTo>
                  <a:lnTo>
                    <a:pt x="1185" y="282"/>
                  </a:lnTo>
                  <a:lnTo>
                    <a:pt x="1187" y="282"/>
                  </a:lnTo>
                  <a:lnTo>
                    <a:pt x="1189" y="282"/>
                  </a:lnTo>
                  <a:lnTo>
                    <a:pt x="1192" y="282"/>
                  </a:lnTo>
                  <a:lnTo>
                    <a:pt x="1194" y="282"/>
                  </a:lnTo>
                  <a:lnTo>
                    <a:pt x="1197" y="282"/>
                  </a:lnTo>
                  <a:lnTo>
                    <a:pt x="1199" y="282"/>
                  </a:lnTo>
                  <a:lnTo>
                    <a:pt x="1201" y="282"/>
                  </a:lnTo>
                  <a:lnTo>
                    <a:pt x="1204" y="282"/>
                  </a:lnTo>
                  <a:lnTo>
                    <a:pt x="1206" y="282"/>
                  </a:lnTo>
                  <a:lnTo>
                    <a:pt x="1209" y="282"/>
                  </a:lnTo>
                  <a:lnTo>
                    <a:pt x="1211" y="282"/>
                  </a:lnTo>
                  <a:lnTo>
                    <a:pt x="1214" y="282"/>
                  </a:lnTo>
                  <a:lnTo>
                    <a:pt x="1216" y="282"/>
                  </a:lnTo>
                  <a:lnTo>
                    <a:pt x="1218" y="282"/>
                  </a:lnTo>
                  <a:lnTo>
                    <a:pt x="1221" y="282"/>
                  </a:lnTo>
                  <a:lnTo>
                    <a:pt x="1223" y="282"/>
                  </a:lnTo>
                  <a:lnTo>
                    <a:pt x="1226" y="282"/>
                  </a:lnTo>
                  <a:lnTo>
                    <a:pt x="1228" y="282"/>
                  </a:lnTo>
                  <a:lnTo>
                    <a:pt x="1230" y="282"/>
                  </a:lnTo>
                  <a:lnTo>
                    <a:pt x="1233" y="282"/>
                  </a:lnTo>
                  <a:lnTo>
                    <a:pt x="1235" y="282"/>
                  </a:lnTo>
                  <a:lnTo>
                    <a:pt x="1238" y="282"/>
                  </a:lnTo>
                  <a:lnTo>
                    <a:pt x="1240" y="282"/>
                  </a:lnTo>
                  <a:lnTo>
                    <a:pt x="1242" y="282"/>
                  </a:lnTo>
                  <a:lnTo>
                    <a:pt x="1245" y="282"/>
                  </a:lnTo>
                  <a:lnTo>
                    <a:pt x="1247" y="282"/>
                  </a:lnTo>
                  <a:lnTo>
                    <a:pt x="1250" y="282"/>
                  </a:lnTo>
                  <a:lnTo>
                    <a:pt x="1252" y="282"/>
                  </a:lnTo>
                  <a:lnTo>
                    <a:pt x="1255" y="282"/>
                  </a:lnTo>
                  <a:lnTo>
                    <a:pt x="1257" y="282"/>
                  </a:lnTo>
                  <a:lnTo>
                    <a:pt x="1259" y="282"/>
                  </a:lnTo>
                  <a:lnTo>
                    <a:pt x="1262" y="282"/>
                  </a:lnTo>
                  <a:lnTo>
                    <a:pt x="1264" y="282"/>
                  </a:lnTo>
                  <a:lnTo>
                    <a:pt x="1267" y="282"/>
                  </a:lnTo>
                  <a:lnTo>
                    <a:pt x="1269" y="282"/>
                  </a:lnTo>
                  <a:lnTo>
                    <a:pt x="1271" y="282"/>
                  </a:lnTo>
                  <a:lnTo>
                    <a:pt x="1274" y="282"/>
                  </a:lnTo>
                  <a:lnTo>
                    <a:pt x="1276" y="282"/>
                  </a:lnTo>
                  <a:lnTo>
                    <a:pt x="1279" y="282"/>
                  </a:lnTo>
                  <a:lnTo>
                    <a:pt x="1281" y="282"/>
                  </a:lnTo>
                  <a:lnTo>
                    <a:pt x="1284" y="282"/>
                  </a:lnTo>
                  <a:lnTo>
                    <a:pt x="1286" y="282"/>
                  </a:lnTo>
                  <a:lnTo>
                    <a:pt x="1288" y="282"/>
                  </a:lnTo>
                  <a:lnTo>
                    <a:pt x="1291" y="282"/>
                  </a:lnTo>
                  <a:lnTo>
                    <a:pt x="1293" y="282"/>
                  </a:lnTo>
                  <a:lnTo>
                    <a:pt x="1296" y="282"/>
                  </a:lnTo>
                  <a:lnTo>
                    <a:pt x="1298" y="282"/>
                  </a:lnTo>
                  <a:lnTo>
                    <a:pt x="1300" y="282"/>
                  </a:lnTo>
                  <a:lnTo>
                    <a:pt x="1303" y="282"/>
                  </a:lnTo>
                  <a:lnTo>
                    <a:pt x="1305" y="282"/>
                  </a:lnTo>
                  <a:lnTo>
                    <a:pt x="1308" y="282"/>
                  </a:lnTo>
                  <a:lnTo>
                    <a:pt x="1310" y="282"/>
                  </a:lnTo>
                  <a:lnTo>
                    <a:pt x="1312" y="282"/>
                  </a:lnTo>
                  <a:lnTo>
                    <a:pt x="1315" y="282"/>
                  </a:lnTo>
                  <a:lnTo>
                    <a:pt x="1317" y="282"/>
                  </a:lnTo>
                  <a:lnTo>
                    <a:pt x="1320" y="282"/>
                  </a:lnTo>
                  <a:lnTo>
                    <a:pt x="1322" y="282"/>
                  </a:lnTo>
                  <a:lnTo>
                    <a:pt x="1325" y="282"/>
                  </a:lnTo>
                  <a:lnTo>
                    <a:pt x="1327" y="282"/>
                  </a:lnTo>
                  <a:lnTo>
                    <a:pt x="1329" y="282"/>
                  </a:lnTo>
                  <a:lnTo>
                    <a:pt x="1332" y="282"/>
                  </a:lnTo>
                  <a:lnTo>
                    <a:pt x="1334" y="282"/>
                  </a:lnTo>
                  <a:lnTo>
                    <a:pt x="1337" y="282"/>
                  </a:lnTo>
                  <a:lnTo>
                    <a:pt x="1339" y="282"/>
                  </a:lnTo>
                  <a:lnTo>
                    <a:pt x="1341" y="282"/>
                  </a:lnTo>
                  <a:lnTo>
                    <a:pt x="1344" y="282"/>
                  </a:lnTo>
                  <a:lnTo>
                    <a:pt x="1346" y="282"/>
                  </a:lnTo>
                  <a:lnTo>
                    <a:pt x="1349" y="282"/>
                  </a:lnTo>
                  <a:lnTo>
                    <a:pt x="1351" y="282"/>
                  </a:lnTo>
                  <a:lnTo>
                    <a:pt x="1353" y="282"/>
                  </a:lnTo>
                  <a:lnTo>
                    <a:pt x="1356" y="282"/>
                  </a:lnTo>
                  <a:lnTo>
                    <a:pt x="1358" y="282"/>
                  </a:lnTo>
                  <a:lnTo>
                    <a:pt x="1361" y="282"/>
                  </a:lnTo>
                  <a:lnTo>
                    <a:pt x="1363" y="282"/>
                  </a:lnTo>
                  <a:lnTo>
                    <a:pt x="1366" y="282"/>
                  </a:lnTo>
                  <a:lnTo>
                    <a:pt x="1368" y="282"/>
                  </a:lnTo>
                  <a:lnTo>
                    <a:pt x="1370" y="282"/>
                  </a:lnTo>
                  <a:lnTo>
                    <a:pt x="1373" y="282"/>
                  </a:lnTo>
                  <a:lnTo>
                    <a:pt x="1375" y="282"/>
                  </a:lnTo>
                  <a:lnTo>
                    <a:pt x="1378" y="282"/>
                  </a:lnTo>
                  <a:lnTo>
                    <a:pt x="1380" y="282"/>
                  </a:lnTo>
                  <a:lnTo>
                    <a:pt x="1382" y="282"/>
                  </a:lnTo>
                  <a:lnTo>
                    <a:pt x="1385" y="282"/>
                  </a:lnTo>
                  <a:lnTo>
                    <a:pt x="1387" y="282"/>
                  </a:lnTo>
                  <a:lnTo>
                    <a:pt x="1390" y="282"/>
                  </a:lnTo>
                  <a:lnTo>
                    <a:pt x="1392" y="282"/>
                  </a:lnTo>
                  <a:lnTo>
                    <a:pt x="1394" y="282"/>
                  </a:lnTo>
                  <a:lnTo>
                    <a:pt x="1397" y="282"/>
                  </a:lnTo>
                  <a:lnTo>
                    <a:pt x="1399" y="282"/>
                  </a:lnTo>
                  <a:lnTo>
                    <a:pt x="1402" y="282"/>
                  </a:lnTo>
                  <a:lnTo>
                    <a:pt x="1404" y="282"/>
                  </a:lnTo>
                  <a:lnTo>
                    <a:pt x="1407" y="282"/>
                  </a:lnTo>
                  <a:lnTo>
                    <a:pt x="1409" y="282"/>
                  </a:lnTo>
                  <a:lnTo>
                    <a:pt x="1411" y="282"/>
                  </a:lnTo>
                  <a:lnTo>
                    <a:pt x="1414" y="282"/>
                  </a:lnTo>
                  <a:lnTo>
                    <a:pt x="1416" y="282"/>
                  </a:lnTo>
                  <a:lnTo>
                    <a:pt x="1419" y="282"/>
                  </a:lnTo>
                  <a:lnTo>
                    <a:pt x="1421" y="282"/>
                  </a:lnTo>
                  <a:lnTo>
                    <a:pt x="1423" y="282"/>
                  </a:lnTo>
                  <a:lnTo>
                    <a:pt x="1426" y="282"/>
                  </a:lnTo>
                  <a:lnTo>
                    <a:pt x="1428" y="282"/>
                  </a:lnTo>
                  <a:lnTo>
                    <a:pt x="1431" y="282"/>
                  </a:lnTo>
                  <a:lnTo>
                    <a:pt x="1433" y="282"/>
                  </a:lnTo>
                  <a:lnTo>
                    <a:pt x="1436" y="282"/>
                  </a:lnTo>
                  <a:lnTo>
                    <a:pt x="1438" y="282"/>
                  </a:lnTo>
                  <a:lnTo>
                    <a:pt x="1440" y="282"/>
                  </a:lnTo>
                  <a:lnTo>
                    <a:pt x="1443" y="282"/>
                  </a:lnTo>
                  <a:lnTo>
                    <a:pt x="1445" y="282"/>
                  </a:lnTo>
                  <a:lnTo>
                    <a:pt x="1448" y="282"/>
                  </a:lnTo>
                  <a:lnTo>
                    <a:pt x="1450" y="282"/>
                  </a:lnTo>
                  <a:lnTo>
                    <a:pt x="1452" y="282"/>
                  </a:lnTo>
                  <a:lnTo>
                    <a:pt x="1455" y="282"/>
                  </a:lnTo>
                  <a:lnTo>
                    <a:pt x="1457" y="282"/>
                  </a:lnTo>
                  <a:lnTo>
                    <a:pt x="1460" y="282"/>
                  </a:lnTo>
                  <a:lnTo>
                    <a:pt x="1462" y="282"/>
                  </a:lnTo>
                  <a:lnTo>
                    <a:pt x="1464" y="282"/>
                  </a:lnTo>
                  <a:lnTo>
                    <a:pt x="1467" y="282"/>
                  </a:lnTo>
                  <a:lnTo>
                    <a:pt x="1469" y="282"/>
                  </a:lnTo>
                  <a:lnTo>
                    <a:pt x="1472" y="282"/>
                  </a:lnTo>
                  <a:lnTo>
                    <a:pt x="1474" y="282"/>
                  </a:lnTo>
                  <a:lnTo>
                    <a:pt x="1477" y="282"/>
                  </a:lnTo>
                  <a:lnTo>
                    <a:pt x="1479" y="282"/>
                  </a:lnTo>
                  <a:lnTo>
                    <a:pt x="1481" y="282"/>
                  </a:lnTo>
                  <a:lnTo>
                    <a:pt x="1484" y="282"/>
                  </a:lnTo>
                  <a:lnTo>
                    <a:pt x="1486" y="282"/>
                  </a:lnTo>
                  <a:lnTo>
                    <a:pt x="1489" y="282"/>
                  </a:lnTo>
                  <a:lnTo>
                    <a:pt x="1491" y="282"/>
                  </a:lnTo>
                  <a:lnTo>
                    <a:pt x="1493" y="282"/>
                  </a:lnTo>
                  <a:lnTo>
                    <a:pt x="1496" y="282"/>
                  </a:lnTo>
                  <a:lnTo>
                    <a:pt x="1498" y="282"/>
                  </a:lnTo>
                  <a:lnTo>
                    <a:pt x="1501" y="282"/>
                  </a:lnTo>
                  <a:lnTo>
                    <a:pt x="1503" y="282"/>
                  </a:lnTo>
                  <a:lnTo>
                    <a:pt x="1505" y="282"/>
                  </a:lnTo>
                  <a:lnTo>
                    <a:pt x="1508" y="282"/>
                  </a:lnTo>
                  <a:lnTo>
                    <a:pt x="1510" y="282"/>
                  </a:lnTo>
                  <a:lnTo>
                    <a:pt x="1513" y="282"/>
                  </a:lnTo>
                  <a:lnTo>
                    <a:pt x="1515" y="282"/>
                  </a:lnTo>
                  <a:lnTo>
                    <a:pt x="1518" y="282"/>
                  </a:lnTo>
                  <a:lnTo>
                    <a:pt x="1520" y="282"/>
                  </a:lnTo>
                  <a:lnTo>
                    <a:pt x="1522" y="282"/>
                  </a:lnTo>
                  <a:lnTo>
                    <a:pt x="1525" y="282"/>
                  </a:lnTo>
                  <a:lnTo>
                    <a:pt x="1527" y="282"/>
                  </a:lnTo>
                  <a:lnTo>
                    <a:pt x="1530" y="282"/>
                  </a:lnTo>
                  <a:lnTo>
                    <a:pt x="1532" y="282"/>
                  </a:lnTo>
                  <a:lnTo>
                    <a:pt x="1534" y="282"/>
                  </a:lnTo>
                  <a:lnTo>
                    <a:pt x="1537" y="282"/>
                  </a:lnTo>
                  <a:lnTo>
                    <a:pt x="1539" y="282"/>
                  </a:lnTo>
                  <a:lnTo>
                    <a:pt x="1542" y="282"/>
                  </a:lnTo>
                  <a:lnTo>
                    <a:pt x="1544" y="282"/>
                  </a:lnTo>
                  <a:lnTo>
                    <a:pt x="1546" y="282"/>
                  </a:lnTo>
                  <a:lnTo>
                    <a:pt x="1549" y="282"/>
                  </a:lnTo>
                  <a:lnTo>
                    <a:pt x="1551" y="282"/>
                  </a:lnTo>
                  <a:lnTo>
                    <a:pt x="1554" y="282"/>
                  </a:lnTo>
                  <a:lnTo>
                    <a:pt x="1556" y="282"/>
                  </a:lnTo>
                  <a:lnTo>
                    <a:pt x="1559" y="282"/>
                  </a:lnTo>
                  <a:lnTo>
                    <a:pt x="1561" y="282"/>
                  </a:lnTo>
                  <a:lnTo>
                    <a:pt x="1563" y="282"/>
                  </a:lnTo>
                  <a:lnTo>
                    <a:pt x="1566" y="282"/>
                  </a:lnTo>
                  <a:lnTo>
                    <a:pt x="1568" y="282"/>
                  </a:lnTo>
                  <a:lnTo>
                    <a:pt x="1571" y="282"/>
                  </a:lnTo>
                  <a:lnTo>
                    <a:pt x="1573" y="282"/>
                  </a:lnTo>
                  <a:lnTo>
                    <a:pt x="1575" y="282"/>
                  </a:lnTo>
                  <a:lnTo>
                    <a:pt x="1578" y="282"/>
                  </a:lnTo>
                  <a:lnTo>
                    <a:pt x="1580" y="282"/>
                  </a:lnTo>
                  <a:lnTo>
                    <a:pt x="1583" y="282"/>
                  </a:lnTo>
                  <a:lnTo>
                    <a:pt x="1585" y="282"/>
                  </a:lnTo>
                  <a:lnTo>
                    <a:pt x="1588" y="282"/>
                  </a:lnTo>
                  <a:lnTo>
                    <a:pt x="1590" y="273"/>
                  </a:lnTo>
                  <a:lnTo>
                    <a:pt x="1592" y="249"/>
                  </a:lnTo>
                  <a:lnTo>
                    <a:pt x="1595" y="224"/>
                  </a:lnTo>
                  <a:lnTo>
                    <a:pt x="1597" y="200"/>
                  </a:lnTo>
                  <a:lnTo>
                    <a:pt x="1600" y="174"/>
                  </a:lnTo>
                  <a:lnTo>
                    <a:pt x="1602" y="147"/>
                  </a:lnTo>
                  <a:lnTo>
                    <a:pt x="1604" y="121"/>
                  </a:lnTo>
                  <a:lnTo>
                    <a:pt x="1607" y="96"/>
                  </a:lnTo>
                  <a:lnTo>
                    <a:pt x="1609" y="75"/>
                  </a:lnTo>
                  <a:lnTo>
                    <a:pt x="1612" y="55"/>
                  </a:lnTo>
                  <a:lnTo>
                    <a:pt x="1614" y="36"/>
                  </a:lnTo>
                  <a:lnTo>
                    <a:pt x="1616" y="24"/>
                  </a:lnTo>
                  <a:lnTo>
                    <a:pt x="1619" y="12"/>
                  </a:lnTo>
                  <a:lnTo>
                    <a:pt x="1621" y="5"/>
                  </a:lnTo>
                  <a:lnTo>
                    <a:pt x="1624" y="0"/>
                  </a:lnTo>
                  <a:lnTo>
                    <a:pt x="1626" y="0"/>
                  </a:lnTo>
                  <a:lnTo>
                    <a:pt x="1629" y="2"/>
                  </a:lnTo>
                  <a:lnTo>
                    <a:pt x="1631" y="10"/>
                  </a:lnTo>
                  <a:lnTo>
                    <a:pt x="1633" y="19"/>
                  </a:lnTo>
                  <a:lnTo>
                    <a:pt x="1636" y="31"/>
                  </a:lnTo>
                  <a:lnTo>
                    <a:pt x="1638" y="48"/>
                  </a:lnTo>
                  <a:lnTo>
                    <a:pt x="1641" y="67"/>
                  </a:lnTo>
                  <a:lnTo>
                    <a:pt x="1643" y="89"/>
                  </a:lnTo>
                  <a:lnTo>
                    <a:pt x="1645" y="113"/>
                  </a:lnTo>
                  <a:lnTo>
                    <a:pt x="1648" y="137"/>
                  </a:lnTo>
                  <a:lnTo>
                    <a:pt x="1650" y="164"/>
                  </a:lnTo>
                  <a:lnTo>
                    <a:pt x="1653" y="191"/>
                  </a:lnTo>
                  <a:lnTo>
                    <a:pt x="1655" y="217"/>
                  </a:lnTo>
                  <a:lnTo>
                    <a:pt x="1657" y="241"/>
                  </a:lnTo>
                  <a:lnTo>
                    <a:pt x="1660" y="263"/>
                  </a:lnTo>
                  <a:lnTo>
                    <a:pt x="1662" y="282"/>
                  </a:lnTo>
                  <a:lnTo>
                    <a:pt x="1665" y="282"/>
                  </a:lnTo>
                  <a:lnTo>
                    <a:pt x="1667" y="282"/>
                  </a:lnTo>
                  <a:lnTo>
                    <a:pt x="1670" y="282"/>
                  </a:lnTo>
                  <a:lnTo>
                    <a:pt x="1672" y="282"/>
                  </a:lnTo>
                  <a:lnTo>
                    <a:pt x="1674" y="282"/>
                  </a:lnTo>
                  <a:lnTo>
                    <a:pt x="1677" y="282"/>
                  </a:lnTo>
                  <a:lnTo>
                    <a:pt x="1679" y="282"/>
                  </a:lnTo>
                  <a:lnTo>
                    <a:pt x="1682" y="282"/>
                  </a:lnTo>
                  <a:lnTo>
                    <a:pt x="1684" y="282"/>
                  </a:lnTo>
                  <a:lnTo>
                    <a:pt x="1686" y="282"/>
                  </a:lnTo>
                  <a:lnTo>
                    <a:pt x="1689" y="282"/>
                  </a:lnTo>
                  <a:lnTo>
                    <a:pt x="1691" y="282"/>
                  </a:lnTo>
                  <a:lnTo>
                    <a:pt x="1694" y="282"/>
                  </a:lnTo>
                  <a:lnTo>
                    <a:pt x="1696" y="282"/>
                  </a:lnTo>
                  <a:lnTo>
                    <a:pt x="1698" y="282"/>
                  </a:lnTo>
                  <a:lnTo>
                    <a:pt x="1701" y="282"/>
                  </a:lnTo>
                  <a:lnTo>
                    <a:pt x="1703" y="282"/>
                  </a:lnTo>
                  <a:lnTo>
                    <a:pt x="1706" y="282"/>
                  </a:lnTo>
                  <a:lnTo>
                    <a:pt x="1708" y="282"/>
                  </a:lnTo>
                  <a:lnTo>
                    <a:pt x="1711" y="282"/>
                  </a:lnTo>
                  <a:lnTo>
                    <a:pt x="1713" y="282"/>
                  </a:lnTo>
                  <a:lnTo>
                    <a:pt x="1715" y="282"/>
                  </a:lnTo>
                  <a:lnTo>
                    <a:pt x="1718" y="282"/>
                  </a:lnTo>
                  <a:lnTo>
                    <a:pt x="1720" y="282"/>
                  </a:lnTo>
                  <a:lnTo>
                    <a:pt x="1723" y="282"/>
                  </a:lnTo>
                  <a:lnTo>
                    <a:pt x="1725" y="282"/>
                  </a:lnTo>
                  <a:lnTo>
                    <a:pt x="1727" y="282"/>
                  </a:lnTo>
                  <a:lnTo>
                    <a:pt x="1730" y="282"/>
                  </a:lnTo>
                  <a:lnTo>
                    <a:pt x="1732" y="282"/>
                  </a:lnTo>
                  <a:lnTo>
                    <a:pt x="1735" y="282"/>
                  </a:lnTo>
                  <a:lnTo>
                    <a:pt x="1737" y="282"/>
                  </a:lnTo>
                  <a:lnTo>
                    <a:pt x="1740" y="282"/>
                  </a:lnTo>
                  <a:lnTo>
                    <a:pt x="1742" y="282"/>
                  </a:lnTo>
                  <a:lnTo>
                    <a:pt x="1744" y="282"/>
                  </a:lnTo>
                  <a:lnTo>
                    <a:pt x="1747" y="282"/>
                  </a:lnTo>
                  <a:lnTo>
                    <a:pt x="1749" y="282"/>
                  </a:lnTo>
                  <a:lnTo>
                    <a:pt x="1752" y="282"/>
                  </a:lnTo>
                  <a:lnTo>
                    <a:pt x="1754" y="282"/>
                  </a:lnTo>
                  <a:lnTo>
                    <a:pt x="1756" y="282"/>
                  </a:lnTo>
                  <a:lnTo>
                    <a:pt x="1759" y="282"/>
                  </a:lnTo>
                  <a:lnTo>
                    <a:pt x="1761" y="282"/>
                  </a:lnTo>
                  <a:lnTo>
                    <a:pt x="1764" y="282"/>
                  </a:lnTo>
                  <a:lnTo>
                    <a:pt x="1766" y="282"/>
                  </a:lnTo>
                  <a:lnTo>
                    <a:pt x="1768" y="282"/>
                  </a:lnTo>
                  <a:lnTo>
                    <a:pt x="1771" y="282"/>
                  </a:lnTo>
                  <a:lnTo>
                    <a:pt x="1773" y="282"/>
                  </a:lnTo>
                  <a:lnTo>
                    <a:pt x="1776" y="282"/>
                  </a:lnTo>
                  <a:lnTo>
                    <a:pt x="1778" y="282"/>
                  </a:lnTo>
                  <a:lnTo>
                    <a:pt x="1781" y="282"/>
                  </a:lnTo>
                  <a:lnTo>
                    <a:pt x="1783" y="282"/>
                  </a:lnTo>
                  <a:lnTo>
                    <a:pt x="1785" y="282"/>
                  </a:lnTo>
                  <a:lnTo>
                    <a:pt x="1788" y="282"/>
                  </a:lnTo>
                  <a:lnTo>
                    <a:pt x="1790" y="282"/>
                  </a:lnTo>
                  <a:lnTo>
                    <a:pt x="1793" y="282"/>
                  </a:lnTo>
                  <a:lnTo>
                    <a:pt x="1795" y="282"/>
                  </a:lnTo>
                  <a:lnTo>
                    <a:pt x="1797" y="282"/>
                  </a:lnTo>
                  <a:lnTo>
                    <a:pt x="1800" y="282"/>
                  </a:lnTo>
                  <a:lnTo>
                    <a:pt x="1802" y="282"/>
                  </a:lnTo>
                  <a:lnTo>
                    <a:pt x="1805" y="282"/>
                  </a:lnTo>
                  <a:lnTo>
                    <a:pt x="1807" y="282"/>
                  </a:lnTo>
                  <a:lnTo>
                    <a:pt x="1809" y="282"/>
                  </a:lnTo>
                  <a:lnTo>
                    <a:pt x="1812" y="282"/>
                  </a:lnTo>
                  <a:lnTo>
                    <a:pt x="1814" y="282"/>
                  </a:lnTo>
                  <a:lnTo>
                    <a:pt x="1817" y="282"/>
                  </a:lnTo>
                  <a:lnTo>
                    <a:pt x="1819" y="282"/>
                  </a:lnTo>
                  <a:lnTo>
                    <a:pt x="1822" y="282"/>
                  </a:lnTo>
                  <a:lnTo>
                    <a:pt x="1824" y="282"/>
                  </a:lnTo>
                  <a:lnTo>
                    <a:pt x="1826" y="282"/>
                  </a:lnTo>
                  <a:lnTo>
                    <a:pt x="1829" y="282"/>
                  </a:lnTo>
                  <a:lnTo>
                    <a:pt x="1831" y="282"/>
                  </a:lnTo>
                  <a:lnTo>
                    <a:pt x="1834" y="282"/>
                  </a:lnTo>
                  <a:lnTo>
                    <a:pt x="1836" y="282"/>
                  </a:lnTo>
                  <a:lnTo>
                    <a:pt x="1838" y="282"/>
                  </a:lnTo>
                  <a:lnTo>
                    <a:pt x="1841" y="282"/>
                  </a:lnTo>
                  <a:lnTo>
                    <a:pt x="1843" y="282"/>
                  </a:lnTo>
                  <a:lnTo>
                    <a:pt x="1846" y="282"/>
                  </a:lnTo>
                  <a:lnTo>
                    <a:pt x="1848" y="282"/>
                  </a:lnTo>
                  <a:lnTo>
                    <a:pt x="1851" y="282"/>
                  </a:lnTo>
                  <a:lnTo>
                    <a:pt x="1853" y="282"/>
                  </a:lnTo>
                  <a:lnTo>
                    <a:pt x="1855" y="282"/>
                  </a:lnTo>
                  <a:lnTo>
                    <a:pt x="1858" y="282"/>
                  </a:lnTo>
                  <a:lnTo>
                    <a:pt x="1860" y="282"/>
                  </a:lnTo>
                  <a:lnTo>
                    <a:pt x="1863" y="282"/>
                  </a:lnTo>
                  <a:lnTo>
                    <a:pt x="1865" y="282"/>
                  </a:lnTo>
                  <a:lnTo>
                    <a:pt x="1867" y="282"/>
                  </a:lnTo>
                  <a:lnTo>
                    <a:pt x="1870" y="282"/>
                  </a:lnTo>
                  <a:lnTo>
                    <a:pt x="1872" y="282"/>
                  </a:lnTo>
                  <a:lnTo>
                    <a:pt x="1875" y="282"/>
                  </a:lnTo>
                  <a:lnTo>
                    <a:pt x="1877" y="282"/>
                  </a:lnTo>
                  <a:lnTo>
                    <a:pt x="1879" y="282"/>
                  </a:lnTo>
                  <a:lnTo>
                    <a:pt x="1882" y="282"/>
                  </a:lnTo>
                  <a:lnTo>
                    <a:pt x="1884" y="282"/>
                  </a:lnTo>
                  <a:lnTo>
                    <a:pt x="1887" y="282"/>
                  </a:lnTo>
                  <a:lnTo>
                    <a:pt x="1889" y="282"/>
                  </a:lnTo>
                  <a:lnTo>
                    <a:pt x="1892" y="282"/>
                  </a:lnTo>
                  <a:lnTo>
                    <a:pt x="1894" y="282"/>
                  </a:lnTo>
                  <a:lnTo>
                    <a:pt x="1896" y="282"/>
                  </a:lnTo>
                  <a:lnTo>
                    <a:pt x="1899" y="282"/>
                  </a:lnTo>
                  <a:lnTo>
                    <a:pt x="1901" y="282"/>
                  </a:lnTo>
                  <a:lnTo>
                    <a:pt x="1904" y="282"/>
                  </a:lnTo>
                  <a:lnTo>
                    <a:pt x="1906" y="282"/>
                  </a:lnTo>
                  <a:lnTo>
                    <a:pt x="1908" y="282"/>
                  </a:lnTo>
                  <a:lnTo>
                    <a:pt x="1911" y="282"/>
                  </a:lnTo>
                  <a:lnTo>
                    <a:pt x="1913" y="282"/>
                  </a:lnTo>
                  <a:lnTo>
                    <a:pt x="1916" y="282"/>
                  </a:lnTo>
                  <a:lnTo>
                    <a:pt x="1918" y="282"/>
                  </a:lnTo>
                  <a:lnTo>
                    <a:pt x="1920" y="282"/>
                  </a:lnTo>
                  <a:lnTo>
                    <a:pt x="1923" y="282"/>
                  </a:lnTo>
                  <a:lnTo>
                    <a:pt x="1925" y="282"/>
                  </a:lnTo>
                  <a:lnTo>
                    <a:pt x="1928" y="282"/>
                  </a:lnTo>
                  <a:lnTo>
                    <a:pt x="1930" y="282"/>
                  </a:lnTo>
                  <a:lnTo>
                    <a:pt x="1933" y="282"/>
                  </a:lnTo>
                  <a:lnTo>
                    <a:pt x="1935" y="282"/>
                  </a:lnTo>
                  <a:lnTo>
                    <a:pt x="1937" y="282"/>
                  </a:lnTo>
                  <a:lnTo>
                    <a:pt x="1940" y="282"/>
                  </a:lnTo>
                  <a:lnTo>
                    <a:pt x="1942" y="282"/>
                  </a:lnTo>
                  <a:lnTo>
                    <a:pt x="1945" y="282"/>
                  </a:lnTo>
                  <a:lnTo>
                    <a:pt x="1947" y="282"/>
                  </a:lnTo>
                  <a:lnTo>
                    <a:pt x="1949" y="282"/>
                  </a:lnTo>
                  <a:lnTo>
                    <a:pt x="1952" y="282"/>
                  </a:lnTo>
                  <a:lnTo>
                    <a:pt x="1954" y="282"/>
                  </a:lnTo>
                  <a:lnTo>
                    <a:pt x="1957" y="282"/>
                  </a:lnTo>
                  <a:lnTo>
                    <a:pt x="1959" y="282"/>
                  </a:lnTo>
                  <a:lnTo>
                    <a:pt x="1961" y="282"/>
                  </a:lnTo>
                  <a:lnTo>
                    <a:pt x="1964" y="282"/>
                  </a:lnTo>
                  <a:lnTo>
                    <a:pt x="1966" y="282"/>
                  </a:lnTo>
                  <a:lnTo>
                    <a:pt x="1969" y="282"/>
                  </a:lnTo>
                  <a:lnTo>
                    <a:pt x="1971" y="282"/>
                  </a:lnTo>
                  <a:lnTo>
                    <a:pt x="1974" y="282"/>
                  </a:lnTo>
                  <a:lnTo>
                    <a:pt x="1976" y="282"/>
                  </a:lnTo>
                  <a:lnTo>
                    <a:pt x="1978" y="282"/>
                  </a:lnTo>
                  <a:lnTo>
                    <a:pt x="1981" y="282"/>
                  </a:lnTo>
                  <a:lnTo>
                    <a:pt x="1983" y="282"/>
                  </a:lnTo>
                  <a:lnTo>
                    <a:pt x="1986" y="282"/>
                  </a:lnTo>
                  <a:lnTo>
                    <a:pt x="1988" y="282"/>
                  </a:lnTo>
                  <a:lnTo>
                    <a:pt x="1990" y="282"/>
                  </a:lnTo>
                  <a:lnTo>
                    <a:pt x="1993" y="282"/>
                  </a:lnTo>
                  <a:lnTo>
                    <a:pt x="1995" y="282"/>
                  </a:lnTo>
                  <a:lnTo>
                    <a:pt x="1998" y="282"/>
                  </a:lnTo>
                  <a:lnTo>
                    <a:pt x="2000" y="282"/>
                  </a:lnTo>
                  <a:lnTo>
                    <a:pt x="2003" y="282"/>
                  </a:lnTo>
                  <a:lnTo>
                    <a:pt x="2005" y="282"/>
                  </a:lnTo>
                  <a:lnTo>
                    <a:pt x="2007" y="282"/>
                  </a:lnTo>
                  <a:lnTo>
                    <a:pt x="2010" y="282"/>
                  </a:lnTo>
                  <a:lnTo>
                    <a:pt x="2012" y="282"/>
                  </a:lnTo>
                  <a:lnTo>
                    <a:pt x="2015" y="282"/>
                  </a:lnTo>
                  <a:lnTo>
                    <a:pt x="2017" y="282"/>
                  </a:lnTo>
                  <a:lnTo>
                    <a:pt x="2019" y="282"/>
                  </a:lnTo>
                </a:path>
              </a:pathLst>
            </a:custGeom>
            <a:noFill/>
            <a:ln w="1270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7" name="Freeform 9626"/>
            <p:cNvSpPr>
              <a:spLocks/>
            </p:cNvSpPr>
            <p:nvPr/>
          </p:nvSpPr>
          <p:spPr bwMode="auto">
            <a:xfrm>
              <a:off x="1309168" y="4685237"/>
              <a:ext cx="2808050" cy="265120"/>
            </a:xfrm>
            <a:custGeom>
              <a:avLst/>
              <a:gdLst>
                <a:gd name="T0" fmla="*/ 31 w 2019"/>
                <a:gd name="T1" fmla="*/ 297 h 297"/>
                <a:gd name="T2" fmla="*/ 65 w 2019"/>
                <a:gd name="T3" fmla="*/ 297 h 297"/>
                <a:gd name="T4" fmla="*/ 99 w 2019"/>
                <a:gd name="T5" fmla="*/ 297 h 297"/>
                <a:gd name="T6" fmla="*/ 133 w 2019"/>
                <a:gd name="T7" fmla="*/ 297 h 297"/>
                <a:gd name="T8" fmla="*/ 166 w 2019"/>
                <a:gd name="T9" fmla="*/ 297 h 297"/>
                <a:gd name="T10" fmla="*/ 200 w 2019"/>
                <a:gd name="T11" fmla="*/ 297 h 297"/>
                <a:gd name="T12" fmla="*/ 234 w 2019"/>
                <a:gd name="T13" fmla="*/ 297 h 297"/>
                <a:gd name="T14" fmla="*/ 268 w 2019"/>
                <a:gd name="T15" fmla="*/ 297 h 297"/>
                <a:gd name="T16" fmla="*/ 302 w 2019"/>
                <a:gd name="T17" fmla="*/ 297 h 297"/>
                <a:gd name="T18" fmla="*/ 335 w 2019"/>
                <a:gd name="T19" fmla="*/ 297 h 297"/>
                <a:gd name="T20" fmla="*/ 369 w 2019"/>
                <a:gd name="T21" fmla="*/ 297 h 297"/>
                <a:gd name="T22" fmla="*/ 403 w 2019"/>
                <a:gd name="T23" fmla="*/ 297 h 297"/>
                <a:gd name="T24" fmla="*/ 437 w 2019"/>
                <a:gd name="T25" fmla="*/ 297 h 297"/>
                <a:gd name="T26" fmla="*/ 470 w 2019"/>
                <a:gd name="T27" fmla="*/ 297 h 297"/>
                <a:gd name="T28" fmla="*/ 504 w 2019"/>
                <a:gd name="T29" fmla="*/ 297 h 297"/>
                <a:gd name="T30" fmla="*/ 538 w 2019"/>
                <a:gd name="T31" fmla="*/ 297 h 297"/>
                <a:gd name="T32" fmla="*/ 572 w 2019"/>
                <a:gd name="T33" fmla="*/ 297 h 297"/>
                <a:gd name="T34" fmla="*/ 606 w 2019"/>
                <a:gd name="T35" fmla="*/ 297 h 297"/>
                <a:gd name="T36" fmla="*/ 639 w 2019"/>
                <a:gd name="T37" fmla="*/ 297 h 297"/>
                <a:gd name="T38" fmla="*/ 673 w 2019"/>
                <a:gd name="T39" fmla="*/ 297 h 297"/>
                <a:gd name="T40" fmla="*/ 707 w 2019"/>
                <a:gd name="T41" fmla="*/ 297 h 297"/>
                <a:gd name="T42" fmla="*/ 741 w 2019"/>
                <a:gd name="T43" fmla="*/ 297 h 297"/>
                <a:gd name="T44" fmla="*/ 774 w 2019"/>
                <a:gd name="T45" fmla="*/ 297 h 297"/>
                <a:gd name="T46" fmla="*/ 808 w 2019"/>
                <a:gd name="T47" fmla="*/ 297 h 297"/>
                <a:gd name="T48" fmla="*/ 842 w 2019"/>
                <a:gd name="T49" fmla="*/ 297 h 297"/>
                <a:gd name="T50" fmla="*/ 876 w 2019"/>
                <a:gd name="T51" fmla="*/ 297 h 297"/>
                <a:gd name="T52" fmla="*/ 910 w 2019"/>
                <a:gd name="T53" fmla="*/ 297 h 297"/>
                <a:gd name="T54" fmla="*/ 943 w 2019"/>
                <a:gd name="T55" fmla="*/ 297 h 297"/>
                <a:gd name="T56" fmla="*/ 977 w 2019"/>
                <a:gd name="T57" fmla="*/ 297 h 297"/>
                <a:gd name="T58" fmla="*/ 1011 w 2019"/>
                <a:gd name="T59" fmla="*/ 297 h 297"/>
                <a:gd name="T60" fmla="*/ 1045 w 2019"/>
                <a:gd name="T61" fmla="*/ 297 h 297"/>
                <a:gd name="T62" fmla="*/ 1078 w 2019"/>
                <a:gd name="T63" fmla="*/ 297 h 297"/>
                <a:gd name="T64" fmla="*/ 1112 w 2019"/>
                <a:gd name="T65" fmla="*/ 297 h 297"/>
                <a:gd name="T66" fmla="*/ 1146 w 2019"/>
                <a:gd name="T67" fmla="*/ 297 h 297"/>
                <a:gd name="T68" fmla="*/ 1180 w 2019"/>
                <a:gd name="T69" fmla="*/ 297 h 297"/>
                <a:gd name="T70" fmla="*/ 1214 w 2019"/>
                <a:gd name="T71" fmla="*/ 297 h 297"/>
                <a:gd name="T72" fmla="*/ 1247 w 2019"/>
                <a:gd name="T73" fmla="*/ 297 h 297"/>
                <a:gd name="T74" fmla="*/ 1281 w 2019"/>
                <a:gd name="T75" fmla="*/ 297 h 297"/>
                <a:gd name="T76" fmla="*/ 1315 w 2019"/>
                <a:gd name="T77" fmla="*/ 297 h 297"/>
                <a:gd name="T78" fmla="*/ 1349 w 2019"/>
                <a:gd name="T79" fmla="*/ 297 h 297"/>
                <a:gd name="T80" fmla="*/ 1382 w 2019"/>
                <a:gd name="T81" fmla="*/ 297 h 297"/>
                <a:gd name="T82" fmla="*/ 1416 w 2019"/>
                <a:gd name="T83" fmla="*/ 297 h 297"/>
                <a:gd name="T84" fmla="*/ 1450 w 2019"/>
                <a:gd name="T85" fmla="*/ 297 h 297"/>
                <a:gd name="T86" fmla="*/ 1484 w 2019"/>
                <a:gd name="T87" fmla="*/ 297 h 297"/>
                <a:gd name="T88" fmla="*/ 1518 w 2019"/>
                <a:gd name="T89" fmla="*/ 297 h 297"/>
                <a:gd name="T90" fmla="*/ 1551 w 2019"/>
                <a:gd name="T91" fmla="*/ 297 h 297"/>
                <a:gd name="T92" fmla="*/ 1585 w 2019"/>
                <a:gd name="T93" fmla="*/ 297 h 297"/>
                <a:gd name="T94" fmla="*/ 1619 w 2019"/>
                <a:gd name="T95" fmla="*/ 297 h 297"/>
                <a:gd name="T96" fmla="*/ 1653 w 2019"/>
                <a:gd name="T97" fmla="*/ 87 h 297"/>
                <a:gd name="T98" fmla="*/ 1686 w 2019"/>
                <a:gd name="T99" fmla="*/ 78 h 297"/>
                <a:gd name="T100" fmla="*/ 1720 w 2019"/>
                <a:gd name="T101" fmla="*/ 297 h 297"/>
                <a:gd name="T102" fmla="*/ 1754 w 2019"/>
                <a:gd name="T103" fmla="*/ 297 h 297"/>
                <a:gd name="T104" fmla="*/ 1788 w 2019"/>
                <a:gd name="T105" fmla="*/ 297 h 297"/>
                <a:gd name="T106" fmla="*/ 1822 w 2019"/>
                <a:gd name="T107" fmla="*/ 297 h 297"/>
                <a:gd name="T108" fmla="*/ 1855 w 2019"/>
                <a:gd name="T109" fmla="*/ 297 h 297"/>
                <a:gd name="T110" fmla="*/ 1889 w 2019"/>
                <a:gd name="T111" fmla="*/ 297 h 297"/>
                <a:gd name="T112" fmla="*/ 1923 w 2019"/>
                <a:gd name="T113" fmla="*/ 297 h 297"/>
                <a:gd name="T114" fmla="*/ 1957 w 2019"/>
                <a:gd name="T115" fmla="*/ 297 h 297"/>
                <a:gd name="T116" fmla="*/ 1990 w 2019"/>
                <a:gd name="T117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297">
                  <a:moveTo>
                    <a:pt x="0" y="297"/>
                  </a:moveTo>
                  <a:lnTo>
                    <a:pt x="2" y="297"/>
                  </a:lnTo>
                  <a:lnTo>
                    <a:pt x="5" y="297"/>
                  </a:lnTo>
                  <a:lnTo>
                    <a:pt x="7" y="297"/>
                  </a:lnTo>
                  <a:lnTo>
                    <a:pt x="10" y="297"/>
                  </a:lnTo>
                  <a:lnTo>
                    <a:pt x="12" y="297"/>
                  </a:lnTo>
                  <a:lnTo>
                    <a:pt x="14" y="297"/>
                  </a:lnTo>
                  <a:lnTo>
                    <a:pt x="17" y="297"/>
                  </a:lnTo>
                  <a:lnTo>
                    <a:pt x="19" y="297"/>
                  </a:lnTo>
                  <a:lnTo>
                    <a:pt x="22" y="297"/>
                  </a:lnTo>
                  <a:lnTo>
                    <a:pt x="24" y="297"/>
                  </a:lnTo>
                  <a:lnTo>
                    <a:pt x="26" y="297"/>
                  </a:lnTo>
                  <a:lnTo>
                    <a:pt x="29" y="297"/>
                  </a:lnTo>
                  <a:lnTo>
                    <a:pt x="31" y="297"/>
                  </a:lnTo>
                  <a:lnTo>
                    <a:pt x="34" y="297"/>
                  </a:lnTo>
                  <a:lnTo>
                    <a:pt x="36" y="297"/>
                  </a:lnTo>
                  <a:lnTo>
                    <a:pt x="39" y="297"/>
                  </a:lnTo>
                  <a:lnTo>
                    <a:pt x="41" y="297"/>
                  </a:lnTo>
                  <a:lnTo>
                    <a:pt x="43" y="297"/>
                  </a:lnTo>
                  <a:lnTo>
                    <a:pt x="46" y="297"/>
                  </a:lnTo>
                  <a:lnTo>
                    <a:pt x="48" y="297"/>
                  </a:lnTo>
                  <a:lnTo>
                    <a:pt x="51" y="297"/>
                  </a:lnTo>
                  <a:lnTo>
                    <a:pt x="53" y="297"/>
                  </a:lnTo>
                  <a:lnTo>
                    <a:pt x="55" y="297"/>
                  </a:lnTo>
                  <a:lnTo>
                    <a:pt x="58" y="297"/>
                  </a:lnTo>
                  <a:lnTo>
                    <a:pt x="60" y="297"/>
                  </a:lnTo>
                  <a:lnTo>
                    <a:pt x="63" y="297"/>
                  </a:lnTo>
                  <a:lnTo>
                    <a:pt x="65" y="297"/>
                  </a:lnTo>
                  <a:lnTo>
                    <a:pt x="67" y="297"/>
                  </a:lnTo>
                  <a:lnTo>
                    <a:pt x="70" y="297"/>
                  </a:lnTo>
                  <a:lnTo>
                    <a:pt x="72" y="297"/>
                  </a:lnTo>
                  <a:lnTo>
                    <a:pt x="75" y="297"/>
                  </a:lnTo>
                  <a:lnTo>
                    <a:pt x="77" y="297"/>
                  </a:lnTo>
                  <a:lnTo>
                    <a:pt x="80" y="297"/>
                  </a:lnTo>
                  <a:lnTo>
                    <a:pt x="82" y="297"/>
                  </a:lnTo>
                  <a:lnTo>
                    <a:pt x="84" y="297"/>
                  </a:lnTo>
                  <a:lnTo>
                    <a:pt x="87" y="297"/>
                  </a:lnTo>
                  <a:lnTo>
                    <a:pt x="89" y="297"/>
                  </a:lnTo>
                  <a:lnTo>
                    <a:pt x="92" y="297"/>
                  </a:lnTo>
                  <a:lnTo>
                    <a:pt x="94" y="297"/>
                  </a:lnTo>
                  <a:lnTo>
                    <a:pt x="96" y="297"/>
                  </a:lnTo>
                  <a:lnTo>
                    <a:pt x="99" y="297"/>
                  </a:lnTo>
                  <a:lnTo>
                    <a:pt x="101" y="297"/>
                  </a:lnTo>
                  <a:lnTo>
                    <a:pt x="104" y="297"/>
                  </a:lnTo>
                  <a:lnTo>
                    <a:pt x="106" y="297"/>
                  </a:lnTo>
                  <a:lnTo>
                    <a:pt x="108" y="297"/>
                  </a:lnTo>
                  <a:lnTo>
                    <a:pt x="111" y="297"/>
                  </a:lnTo>
                  <a:lnTo>
                    <a:pt x="113" y="297"/>
                  </a:lnTo>
                  <a:lnTo>
                    <a:pt x="116" y="297"/>
                  </a:lnTo>
                  <a:lnTo>
                    <a:pt x="118" y="297"/>
                  </a:lnTo>
                  <a:lnTo>
                    <a:pt x="121" y="297"/>
                  </a:lnTo>
                  <a:lnTo>
                    <a:pt x="123" y="297"/>
                  </a:lnTo>
                  <a:lnTo>
                    <a:pt x="125" y="297"/>
                  </a:lnTo>
                  <a:lnTo>
                    <a:pt x="128" y="297"/>
                  </a:lnTo>
                  <a:lnTo>
                    <a:pt x="130" y="297"/>
                  </a:lnTo>
                  <a:lnTo>
                    <a:pt x="133" y="297"/>
                  </a:lnTo>
                  <a:lnTo>
                    <a:pt x="135" y="297"/>
                  </a:lnTo>
                  <a:lnTo>
                    <a:pt x="137" y="297"/>
                  </a:lnTo>
                  <a:lnTo>
                    <a:pt x="140" y="297"/>
                  </a:lnTo>
                  <a:lnTo>
                    <a:pt x="142" y="297"/>
                  </a:lnTo>
                  <a:lnTo>
                    <a:pt x="145" y="297"/>
                  </a:lnTo>
                  <a:lnTo>
                    <a:pt x="147" y="297"/>
                  </a:lnTo>
                  <a:lnTo>
                    <a:pt x="150" y="297"/>
                  </a:lnTo>
                  <a:lnTo>
                    <a:pt x="152" y="297"/>
                  </a:lnTo>
                  <a:lnTo>
                    <a:pt x="154" y="297"/>
                  </a:lnTo>
                  <a:lnTo>
                    <a:pt x="157" y="297"/>
                  </a:lnTo>
                  <a:lnTo>
                    <a:pt x="159" y="297"/>
                  </a:lnTo>
                  <a:lnTo>
                    <a:pt x="162" y="297"/>
                  </a:lnTo>
                  <a:lnTo>
                    <a:pt x="164" y="297"/>
                  </a:lnTo>
                  <a:lnTo>
                    <a:pt x="166" y="297"/>
                  </a:lnTo>
                  <a:lnTo>
                    <a:pt x="169" y="297"/>
                  </a:lnTo>
                  <a:lnTo>
                    <a:pt x="171" y="297"/>
                  </a:lnTo>
                  <a:lnTo>
                    <a:pt x="174" y="297"/>
                  </a:lnTo>
                  <a:lnTo>
                    <a:pt x="176" y="297"/>
                  </a:lnTo>
                  <a:lnTo>
                    <a:pt x="178" y="297"/>
                  </a:lnTo>
                  <a:lnTo>
                    <a:pt x="181" y="297"/>
                  </a:lnTo>
                  <a:lnTo>
                    <a:pt x="183" y="297"/>
                  </a:lnTo>
                  <a:lnTo>
                    <a:pt x="186" y="297"/>
                  </a:lnTo>
                  <a:lnTo>
                    <a:pt x="188" y="297"/>
                  </a:lnTo>
                  <a:lnTo>
                    <a:pt x="191" y="297"/>
                  </a:lnTo>
                  <a:lnTo>
                    <a:pt x="193" y="297"/>
                  </a:lnTo>
                  <a:lnTo>
                    <a:pt x="195" y="297"/>
                  </a:lnTo>
                  <a:lnTo>
                    <a:pt x="198" y="297"/>
                  </a:lnTo>
                  <a:lnTo>
                    <a:pt x="200" y="297"/>
                  </a:lnTo>
                  <a:lnTo>
                    <a:pt x="203" y="297"/>
                  </a:lnTo>
                  <a:lnTo>
                    <a:pt x="205" y="297"/>
                  </a:lnTo>
                  <a:lnTo>
                    <a:pt x="207" y="297"/>
                  </a:lnTo>
                  <a:lnTo>
                    <a:pt x="210" y="297"/>
                  </a:lnTo>
                  <a:lnTo>
                    <a:pt x="212" y="297"/>
                  </a:lnTo>
                  <a:lnTo>
                    <a:pt x="215" y="297"/>
                  </a:lnTo>
                  <a:lnTo>
                    <a:pt x="217" y="297"/>
                  </a:lnTo>
                  <a:lnTo>
                    <a:pt x="219" y="297"/>
                  </a:lnTo>
                  <a:lnTo>
                    <a:pt x="222" y="297"/>
                  </a:lnTo>
                  <a:lnTo>
                    <a:pt x="224" y="297"/>
                  </a:lnTo>
                  <a:lnTo>
                    <a:pt x="227" y="297"/>
                  </a:lnTo>
                  <a:lnTo>
                    <a:pt x="229" y="297"/>
                  </a:lnTo>
                  <a:lnTo>
                    <a:pt x="232" y="297"/>
                  </a:lnTo>
                  <a:lnTo>
                    <a:pt x="234" y="297"/>
                  </a:lnTo>
                  <a:lnTo>
                    <a:pt x="236" y="297"/>
                  </a:lnTo>
                  <a:lnTo>
                    <a:pt x="239" y="297"/>
                  </a:lnTo>
                  <a:lnTo>
                    <a:pt x="241" y="297"/>
                  </a:lnTo>
                  <a:lnTo>
                    <a:pt x="244" y="297"/>
                  </a:lnTo>
                  <a:lnTo>
                    <a:pt x="246" y="297"/>
                  </a:lnTo>
                  <a:lnTo>
                    <a:pt x="248" y="297"/>
                  </a:lnTo>
                  <a:lnTo>
                    <a:pt x="251" y="297"/>
                  </a:lnTo>
                  <a:lnTo>
                    <a:pt x="253" y="297"/>
                  </a:lnTo>
                  <a:lnTo>
                    <a:pt x="256" y="297"/>
                  </a:lnTo>
                  <a:lnTo>
                    <a:pt x="258" y="297"/>
                  </a:lnTo>
                  <a:lnTo>
                    <a:pt x="260" y="297"/>
                  </a:lnTo>
                  <a:lnTo>
                    <a:pt x="263" y="297"/>
                  </a:lnTo>
                  <a:lnTo>
                    <a:pt x="265" y="297"/>
                  </a:lnTo>
                  <a:lnTo>
                    <a:pt x="268" y="297"/>
                  </a:lnTo>
                  <a:lnTo>
                    <a:pt x="270" y="297"/>
                  </a:lnTo>
                  <a:lnTo>
                    <a:pt x="273" y="297"/>
                  </a:lnTo>
                  <a:lnTo>
                    <a:pt x="275" y="297"/>
                  </a:lnTo>
                  <a:lnTo>
                    <a:pt x="277" y="297"/>
                  </a:lnTo>
                  <a:lnTo>
                    <a:pt x="280" y="297"/>
                  </a:lnTo>
                  <a:lnTo>
                    <a:pt x="282" y="297"/>
                  </a:lnTo>
                  <a:lnTo>
                    <a:pt x="285" y="297"/>
                  </a:lnTo>
                  <a:lnTo>
                    <a:pt x="287" y="297"/>
                  </a:lnTo>
                  <a:lnTo>
                    <a:pt x="289" y="297"/>
                  </a:lnTo>
                  <a:lnTo>
                    <a:pt x="292" y="297"/>
                  </a:lnTo>
                  <a:lnTo>
                    <a:pt x="294" y="297"/>
                  </a:lnTo>
                  <a:lnTo>
                    <a:pt x="297" y="297"/>
                  </a:lnTo>
                  <a:lnTo>
                    <a:pt x="299" y="297"/>
                  </a:lnTo>
                  <a:lnTo>
                    <a:pt x="302" y="297"/>
                  </a:lnTo>
                  <a:lnTo>
                    <a:pt x="304" y="297"/>
                  </a:lnTo>
                  <a:lnTo>
                    <a:pt x="306" y="297"/>
                  </a:lnTo>
                  <a:lnTo>
                    <a:pt x="309" y="297"/>
                  </a:lnTo>
                  <a:lnTo>
                    <a:pt x="311" y="297"/>
                  </a:lnTo>
                  <a:lnTo>
                    <a:pt x="314" y="297"/>
                  </a:lnTo>
                  <a:lnTo>
                    <a:pt x="316" y="297"/>
                  </a:lnTo>
                  <a:lnTo>
                    <a:pt x="318" y="297"/>
                  </a:lnTo>
                  <a:lnTo>
                    <a:pt x="321" y="297"/>
                  </a:lnTo>
                  <a:lnTo>
                    <a:pt x="323" y="297"/>
                  </a:lnTo>
                  <a:lnTo>
                    <a:pt x="326" y="297"/>
                  </a:lnTo>
                  <a:lnTo>
                    <a:pt x="328" y="297"/>
                  </a:lnTo>
                  <a:lnTo>
                    <a:pt x="330" y="297"/>
                  </a:lnTo>
                  <a:lnTo>
                    <a:pt x="333" y="297"/>
                  </a:lnTo>
                  <a:lnTo>
                    <a:pt x="335" y="297"/>
                  </a:lnTo>
                  <a:lnTo>
                    <a:pt x="338" y="297"/>
                  </a:lnTo>
                  <a:lnTo>
                    <a:pt x="340" y="297"/>
                  </a:lnTo>
                  <a:lnTo>
                    <a:pt x="343" y="297"/>
                  </a:lnTo>
                  <a:lnTo>
                    <a:pt x="345" y="297"/>
                  </a:lnTo>
                  <a:lnTo>
                    <a:pt x="347" y="297"/>
                  </a:lnTo>
                  <a:lnTo>
                    <a:pt x="350" y="297"/>
                  </a:lnTo>
                  <a:lnTo>
                    <a:pt x="352" y="297"/>
                  </a:lnTo>
                  <a:lnTo>
                    <a:pt x="355" y="297"/>
                  </a:lnTo>
                  <a:lnTo>
                    <a:pt x="357" y="297"/>
                  </a:lnTo>
                  <a:lnTo>
                    <a:pt x="359" y="297"/>
                  </a:lnTo>
                  <a:lnTo>
                    <a:pt x="362" y="297"/>
                  </a:lnTo>
                  <a:lnTo>
                    <a:pt x="364" y="297"/>
                  </a:lnTo>
                  <a:lnTo>
                    <a:pt x="367" y="297"/>
                  </a:lnTo>
                  <a:lnTo>
                    <a:pt x="369" y="297"/>
                  </a:lnTo>
                  <a:lnTo>
                    <a:pt x="371" y="297"/>
                  </a:lnTo>
                  <a:lnTo>
                    <a:pt x="374" y="297"/>
                  </a:lnTo>
                  <a:lnTo>
                    <a:pt x="376" y="297"/>
                  </a:lnTo>
                  <a:lnTo>
                    <a:pt x="379" y="297"/>
                  </a:lnTo>
                  <a:lnTo>
                    <a:pt x="381" y="297"/>
                  </a:lnTo>
                  <a:lnTo>
                    <a:pt x="384" y="297"/>
                  </a:lnTo>
                  <a:lnTo>
                    <a:pt x="386" y="297"/>
                  </a:lnTo>
                  <a:lnTo>
                    <a:pt x="388" y="297"/>
                  </a:lnTo>
                  <a:lnTo>
                    <a:pt x="391" y="297"/>
                  </a:lnTo>
                  <a:lnTo>
                    <a:pt x="393" y="297"/>
                  </a:lnTo>
                  <a:lnTo>
                    <a:pt x="396" y="297"/>
                  </a:lnTo>
                  <a:lnTo>
                    <a:pt x="398" y="297"/>
                  </a:lnTo>
                  <a:lnTo>
                    <a:pt x="400" y="297"/>
                  </a:lnTo>
                  <a:lnTo>
                    <a:pt x="403" y="297"/>
                  </a:lnTo>
                  <a:lnTo>
                    <a:pt x="405" y="297"/>
                  </a:lnTo>
                  <a:lnTo>
                    <a:pt x="408" y="297"/>
                  </a:lnTo>
                  <a:lnTo>
                    <a:pt x="410" y="297"/>
                  </a:lnTo>
                  <a:lnTo>
                    <a:pt x="412" y="297"/>
                  </a:lnTo>
                  <a:lnTo>
                    <a:pt x="415" y="297"/>
                  </a:lnTo>
                  <a:lnTo>
                    <a:pt x="417" y="297"/>
                  </a:lnTo>
                  <a:lnTo>
                    <a:pt x="420" y="297"/>
                  </a:lnTo>
                  <a:lnTo>
                    <a:pt x="422" y="297"/>
                  </a:lnTo>
                  <a:lnTo>
                    <a:pt x="425" y="297"/>
                  </a:lnTo>
                  <a:lnTo>
                    <a:pt x="427" y="297"/>
                  </a:lnTo>
                  <a:lnTo>
                    <a:pt x="429" y="297"/>
                  </a:lnTo>
                  <a:lnTo>
                    <a:pt x="432" y="297"/>
                  </a:lnTo>
                  <a:lnTo>
                    <a:pt x="434" y="297"/>
                  </a:lnTo>
                  <a:lnTo>
                    <a:pt x="437" y="297"/>
                  </a:lnTo>
                  <a:lnTo>
                    <a:pt x="439" y="297"/>
                  </a:lnTo>
                  <a:lnTo>
                    <a:pt x="441" y="297"/>
                  </a:lnTo>
                  <a:lnTo>
                    <a:pt x="444" y="297"/>
                  </a:lnTo>
                  <a:lnTo>
                    <a:pt x="446" y="297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4" y="297"/>
                  </a:lnTo>
                  <a:lnTo>
                    <a:pt x="456" y="297"/>
                  </a:lnTo>
                  <a:lnTo>
                    <a:pt x="458" y="297"/>
                  </a:lnTo>
                  <a:lnTo>
                    <a:pt x="461" y="297"/>
                  </a:lnTo>
                  <a:lnTo>
                    <a:pt x="463" y="297"/>
                  </a:lnTo>
                  <a:lnTo>
                    <a:pt x="466" y="297"/>
                  </a:lnTo>
                  <a:lnTo>
                    <a:pt x="468" y="297"/>
                  </a:lnTo>
                  <a:lnTo>
                    <a:pt x="470" y="297"/>
                  </a:lnTo>
                  <a:lnTo>
                    <a:pt x="473" y="297"/>
                  </a:lnTo>
                  <a:lnTo>
                    <a:pt x="475" y="297"/>
                  </a:lnTo>
                  <a:lnTo>
                    <a:pt x="478" y="297"/>
                  </a:lnTo>
                  <a:lnTo>
                    <a:pt x="480" y="297"/>
                  </a:lnTo>
                  <a:lnTo>
                    <a:pt x="482" y="297"/>
                  </a:lnTo>
                  <a:lnTo>
                    <a:pt x="485" y="297"/>
                  </a:lnTo>
                  <a:lnTo>
                    <a:pt x="487" y="297"/>
                  </a:lnTo>
                  <a:lnTo>
                    <a:pt x="490" y="297"/>
                  </a:lnTo>
                  <a:lnTo>
                    <a:pt x="492" y="297"/>
                  </a:lnTo>
                  <a:lnTo>
                    <a:pt x="495" y="297"/>
                  </a:lnTo>
                  <a:lnTo>
                    <a:pt x="497" y="297"/>
                  </a:lnTo>
                  <a:lnTo>
                    <a:pt x="499" y="297"/>
                  </a:lnTo>
                  <a:lnTo>
                    <a:pt x="502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09" y="297"/>
                  </a:lnTo>
                  <a:lnTo>
                    <a:pt x="511" y="297"/>
                  </a:lnTo>
                  <a:lnTo>
                    <a:pt x="514" y="297"/>
                  </a:lnTo>
                  <a:lnTo>
                    <a:pt x="516" y="297"/>
                  </a:lnTo>
                  <a:lnTo>
                    <a:pt x="519" y="297"/>
                  </a:lnTo>
                  <a:lnTo>
                    <a:pt x="521" y="297"/>
                  </a:lnTo>
                  <a:lnTo>
                    <a:pt x="523" y="297"/>
                  </a:lnTo>
                  <a:lnTo>
                    <a:pt x="526" y="297"/>
                  </a:lnTo>
                  <a:lnTo>
                    <a:pt x="528" y="297"/>
                  </a:lnTo>
                  <a:lnTo>
                    <a:pt x="531" y="297"/>
                  </a:lnTo>
                  <a:lnTo>
                    <a:pt x="533" y="297"/>
                  </a:lnTo>
                  <a:lnTo>
                    <a:pt x="536" y="297"/>
                  </a:lnTo>
                  <a:lnTo>
                    <a:pt x="538" y="297"/>
                  </a:lnTo>
                  <a:lnTo>
                    <a:pt x="540" y="297"/>
                  </a:lnTo>
                  <a:lnTo>
                    <a:pt x="543" y="297"/>
                  </a:lnTo>
                  <a:lnTo>
                    <a:pt x="545" y="297"/>
                  </a:lnTo>
                  <a:lnTo>
                    <a:pt x="548" y="297"/>
                  </a:lnTo>
                  <a:lnTo>
                    <a:pt x="550" y="297"/>
                  </a:lnTo>
                  <a:lnTo>
                    <a:pt x="552" y="297"/>
                  </a:lnTo>
                  <a:lnTo>
                    <a:pt x="555" y="297"/>
                  </a:lnTo>
                  <a:lnTo>
                    <a:pt x="557" y="297"/>
                  </a:lnTo>
                  <a:lnTo>
                    <a:pt x="560" y="297"/>
                  </a:lnTo>
                  <a:lnTo>
                    <a:pt x="562" y="297"/>
                  </a:lnTo>
                  <a:lnTo>
                    <a:pt x="564" y="297"/>
                  </a:lnTo>
                  <a:lnTo>
                    <a:pt x="567" y="297"/>
                  </a:lnTo>
                  <a:lnTo>
                    <a:pt x="569" y="297"/>
                  </a:lnTo>
                  <a:lnTo>
                    <a:pt x="572" y="297"/>
                  </a:lnTo>
                  <a:lnTo>
                    <a:pt x="574" y="297"/>
                  </a:lnTo>
                  <a:lnTo>
                    <a:pt x="577" y="297"/>
                  </a:lnTo>
                  <a:lnTo>
                    <a:pt x="579" y="297"/>
                  </a:lnTo>
                  <a:lnTo>
                    <a:pt x="581" y="297"/>
                  </a:lnTo>
                  <a:lnTo>
                    <a:pt x="584" y="297"/>
                  </a:lnTo>
                  <a:lnTo>
                    <a:pt x="586" y="297"/>
                  </a:lnTo>
                  <a:lnTo>
                    <a:pt x="589" y="297"/>
                  </a:lnTo>
                  <a:lnTo>
                    <a:pt x="591" y="297"/>
                  </a:lnTo>
                  <a:lnTo>
                    <a:pt x="593" y="297"/>
                  </a:lnTo>
                  <a:lnTo>
                    <a:pt x="596" y="297"/>
                  </a:lnTo>
                  <a:lnTo>
                    <a:pt x="598" y="297"/>
                  </a:lnTo>
                  <a:lnTo>
                    <a:pt x="601" y="297"/>
                  </a:lnTo>
                  <a:lnTo>
                    <a:pt x="603" y="297"/>
                  </a:lnTo>
                  <a:lnTo>
                    <a:pt x="606" y="297"/>
                  </a:lnTo>
                  <a:lnTo>
                    <a:pt x="608" y="297"/>
                  </a:lnTo>
                  <a:lnTo>
                    <a:pt x="610" y="297"/>
                  </a:lnTo>
                  <a:lnTo>
                    <a:pt x="613" y="297"/>
                  </a:lnTo>
                  <a:lnTo>
                    <a:pt x="615" y="297"/>
                  </a:lnTo>
                  <a:lnTo>
                    <a:pt x="618" y="297"/>
                  </a:lnTo>
                  <a:lnTo>
                    <a:pt x="620" y="297"/>
                  </a:lnTo>
                  <a:lnTo>
                    <a:pt x="622" y="297"/>
                  </a:lnTo>
                  <a:lnTo>
                    <a:pt x="625" y="297"/>
                  </a:lnTo>
                  <a:lnTo>
                    <a:pt x="627" y="297"/>
                  </a:lnTo>
                  <a:lnTo>
                    <a:pt x="630" y="297"/>
                  </a:lnTo>
                  <a:lnTo>
                    <a:pt x="632" y="297"/>
                  </a:lnTo>
                  <a:lnTo>
                    <a:pt x="634" y="297"/>
                  </a:lnTo>
                  <a:lnTo>
                    <a:pt x="637" y="297"/>
                  </a:lnTo>
                  <a:lnTo>
                    <a:pt x="639" y="297"/>
                  </a:lnTo>
                  <a:lnTo>
                    <a:pt x="642" y="297"/>
                  </a:lnTo>
                  <a:lnTo>
                    <a:pt x="644" y="297"/>
                  </a:lnTo>
                  <a:lnTo>
                    <a:pt x="647" y="297"/>
                  </a:lnTo>
                  <a:lnTo>
                    <a:pt x="649" y="297"/>
                  </a:lnTo>
                  <a:lnTo>
                    <a:pt x="651" y="297"/>
                  </a:lnTo>
                  <a:lnTo>
                    <a:pt x="654" y="297"/>
                  </a:lnTo>
                  <a:lnTo>
                    <a:pt x="656" y="297"/>
                  </a:lnTo>
                  <a:lnTo>
                    <a:pt x="659" y="297"/>
                  </a:lnTo>
                  <a:lnTo>
                    <a:pt x="661" y="297"/>
                  </a:lnTo>
                  <a:lnTo>
                    <a:pt x="663" y="297"/>
                  </a:lnTo>
                  <a:lnTo>
                    <a:pt x="666" y="297"/>
                  </a:lnTo>
                  <a:lnTo>
                    <a:pt x="668" y="297"/>
                  </a:lnTo>
                  <a:lnTo>
                    <a:pt x="671" y="297"/>
                  </a:lnTo>
                  <a:lnTo>
                    <a:pt x="673" y="297"/>
                  </a:lnTo>
                  <a:lnTo>
                    <a:pt x="675" y="297"/>
                  </a:lnTo>
                  <a:lnTo>
                    <a:pt x="678" y="297"/>
                  </a:lnTo>
                  <a:lnTo>
                    <a:pt x="680" y="297"/>
                  </a:lnTo>
                  <a:lnTo>
                    <a:pt x="683" y="297"/>
                  </a:lnTo>
                  <a:lnTo>
                    <a:pt x="685" y="297"/>
                  </a:lnTo>
                  <a:lnTo>
                    <a:pt x="688" y="297"/>
                  </a:lnTo>
                  <a:lnTo>
                    <a:pt x="690" y="297"/>
                  </a:lnTo>
                  <a:lnTo>
                    <a:pt x="692" y="297"/>
                  </a:lnTo>
                  <a:lnTo>
                    <a:pt x="695" y="297"/>
                  </a:lnTo>
                  <a:lnTo>
                    <a:pt x="697" y="297"/>
                  </a:lnTo>
                  <a:lnTo>
                    <a:pt x="700" y="297"/>
                  </a:lnTo>
                  <a:lnTo>
                    <a:pt x="702" y="297"/>
                  </a:lnTo>
                  <a:lnTo>
                    <a:pt x="704" y="297"/>
                  </a:lnTo>
                  <a:lnTo>
                    <a:pt x="707" y="297"/>
                  </a:lnTo>
                  <a:lnTo>
                    <a:pt x="709" y="297"/>
                  </a:lnTo>
                  <a:lnTo>
                    <a:pt x="712" y="297"/>
                  </a:lnTo>
                  <a:lnTo>
                    <a:pt x="714" y="297"/>
                  </a:lnTo>
                  <a:lnTo>
                    <a:pt x="717" y="297"/>
                  </a:lnTo>
                  <a:lnTo>
                    <a:pt x="719" y="297"/>
                  </a:lnTo>
                  <a:lnTo>
                    <a:pt x="721" y="297"/>
                  </a:lnTo>
                  <a:lnTo>
                    <a:pt x="724" y="297"/>
                  </a:lnTo>
                  <a:lnTo>
                    <a:pt x="726" y="297"/>
                  </a:lnTo>
                  <a:lnTo>
                    <a:pt x="729" y="297"/>
                  </a:lnTo>
                  <a:lnTo>
                    <a:pt x="731" y="297"/>
                  </a:lnTo>
                  <a:lnTo>
                    <a:pt x="733" y="297"/>
                  </a:lnTo>
                  <a:lnTo>
                    <a:pt x="736" y="297"/>
                  </a:lnTo>
                  <a:lnTo>
                    <a:pt x="738" y="297"/>
                  </a:lnTo>
                  <a:lnTo>
                    <a:pt x="741" y="297"/>
                  </a:lnTo>
                  <a:lnTo>
                    <a:pt x="743" y="297"/>
                  </a:lnTo>
                  <a:lnTo>
                    <a:pt x="745" y="297"/>
                  </a:lnTo>
                  <a:lnTo>
                    <a:pt x="748" y="297"/>
                  </a:lnTo>
                  <a:lnTo>
                    <a:pt x="750" y="297"/>
                  </a:lnTo>
                  <a:lnTo>
                    <a:pt x="753" y="297"/>
                  </a:lnTo>
                  <a:lnTo>
                    <a:pt x="755" y="297"/>
                  </a:lnTo>
                  <a:lnTo>
                    <a:pt x="758" y="297"/>
                  </a:lnTo>
                  <a:lnTo>
                    <a:pt x="760" y="297"/>
                  </a:lnTo>
                  <a:lnTo>
                    <a:pt x="762" y="297"/>
                  </a:lnTo>
                  <a:lnTo>
                    <a:pt x="765" y="297"/>
                  </a:lnTo>
                  <a:lnTo>
                    <a:pt x="767" y="297"/>
                  </a:lnTo>
                  <a:lnTo>
                    <a:pt x="770" y="297"/>
                  </a:lnTo>
                  <a:lnTo>
                    <a:pt x="772" y="297"/>
                  </a:lnTo>
                  <a:lnTo>
                    <a:pt x="774" y="297"/>
                  </a:lnTo>
                  <a:lnTo>
                    <a:pt x="777" y="297"/>
                  </a:lnTo>
                  <a:lnTo>
                    <a:pt x="779" y="297"/>
                  </a:lnTo>
                  <a:lnTo>
                    <a:pt x="782" y="297"/>
                  </a:lnTo>
                  <a:lnTo>
                    <a:pt x="784" y="297"/>
                  </a:lnTo>
                  <a:lnTo>
                    <a:pt x="786" y="297"/>
                  </a:lnTo>
                  <a:lnTo>
                    <a:pt x="789" y="297"/>
                  </a:lnTo>
                  <a:lnTo>
                    <a:pt x="791" y="297"/>
                  </a:lnTo>
                  <a:lnTo>
                    <a:pt x="794" y="297"/>
                  </a:lnTo>
                  <a:lnTo>
                    <a:pt x="796" y="297"/>
                  </a:lnTo>
                  <a:lnTo>
                    <a:pt x="799" y="297"/>
                  </a:lnTo>
                  <a:lnTo>
                    <a:pt x="801" y="297"/>
                  </a:lnTo>
                  <a:lnTo>
                    <a:pt x="803" y="297"/>
                  </a:lnTo>
                  <a:lnTo>
                    <a:pt x="806" y="297"/>
                  </a:lnTo>
                  <a:lnTo>
                    <a:pt x="808" y="297"/>
                  </a:lnTo>
                  <a:lnTo>
                    <a:pt x="811" y="297"/>
                  </a:lnTo>
                  <a:lnTo>
                    <a:pt x="813" y="297"/>
                  </a:lnTo>
                  <a:lnTo>
                    <a:pt x="815" y="297"/>
                  </a:lnTo>
                  <a:lnTo>
                    <a:pt x="818" y="297"/>
                  </a:lnTo>
                  <a:lnTo>
                    <a:pt x="820" y="297"/>
                  </a:lnTo>
                  <a:lnTo>
                    <a:pt x="823" y="297"/>
                  </a:lnTo>
                  <a:lnTo>
                    <a:pt x="825" y="297"/>
                  </a:lnTo>
                  <a:lnTo>
                    <a:pt x="827" y="297"/>
                  </a:lnTo>
                  <a:lnTo>
                    <a:pt x="830" y="297"/>
                  </a:lnTo>
                  <a:lnTo>
                    <a:pt x="832" y="297"/>
                  </a:lnTo>
                  <a:lnTo>
                    <a:pt x="835" y="297"/>
                  </a:lnTo>
                  <a:lnTo>
                    <a:pt x="837" y="297"/>
                  </a:lnTo>
                  <a:lnTo>
                    <a:pt x="840" y="297"/>
                  </a:lnTo>
                  <a:lnTo>
                    <a:pt x="842" y="297"/>
                  </a:lnTo>
                  <a:lnTo>
                    <a:pt x="844" y="297"/>
                  </a:lnTo>
                  <a:lnTo>
                    <a:pt x="847" y="297"/>
                  </a:lnTo>
                  <a:lnTo>
                    <a:pt x="849" y="297"/>
                  </a:lnTo>
                  <a:lnTo>
                    <a:pt x="852" y="297"/>
                  </a:lnTo>
                  <a:lnTo>
                    <a:pt x="854" y="297"/>
                  </a:lnTo>
                  <a:lnTo>
                    <a:pt x="856" y="297"/>
                  </a:lnTo>
                  <a:lnTo>
                    <a:pt x="859" y="297"/>
                  </a:lnTo>
                  <a:lnTo>
                    <a:pt x="861" y="297"/>
                  </a:lnTo>
                  <a:lnTo>
                    <a:pt x="864" y="297"/>
                  </a:lnTo>
                  <a:lnTo>
                    <a:pt x="866" y="297"/>
                  </a:lnTo>
                  <a:lnTo>
                    <a:pt x="869" y="297"/>
                  </a:lnTo>
                  <a:lnTo>
                    <a:pt x="871" y="297"/>
                  </a:lnTo>
                  <a:lnTo>
                    <a:pt x="873" y="297"/>
                  </a:lnTo>
                  <a:lnTo>
                    <a:pt x="876" y="297"/>
                  </a:lnTo>
                  <a:lnTo>
                    <a:pt x="878" y="297"/>
                  </a:lnTo>
                  <a:lnTo>
                    <a:pt x="881" y="297"/>
                  </a:lnTo>
                  <a:lnTo>
                    <a:pt x="883" y="297"/>
                  </a:lnTo>
                  <a:lnTo>
                    <a:pt x="885" y="297"/>
                  </a:lnTo>
                  <a:lnTo>
                    <a:pt x="888" y="297"/>
                  </a:lnTo>
                  <a:lnTo>
                    <a:pt x="890" y="297"/>
                  </a:lnTo>
                  <a:lnTo>
                    <a:pt x="893" y="297"/>
                  </a:lnTo>
                  <a:lnTo>
                    <a:pt x="895" y="297"/>
                  </a:lnTo>
                  <a:lnTo>
                    <a:pt x="897" y="297"/>
                  </a:lnTo>
                  <a:lnTo>
                    <a:pt x="900" y="297"/>
                  </a:lnTo>
                  <a:lnTo>
                    <a:pt x="902" y="297"/>
                  </a:lnTo>
                  <a:lnTo>
                    <a:pt x="905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2" y="297"/>
                  </a:lnTo>
                  <a:lnTo>
                    <a:pt x="914" y="297"/>
                  </a:lnTo>
                  <a:lnTo>
                    <a:pt x="917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4" y="297"/>
                  </a:lnTo>
                  <a:lnTo>
                    <a:pt x="926" y="297"/>
                  </a:lnTo>
                  <a:lnTo>
                    <a:pt x="929" y="297"/>
                  </a:lnTo>
                  <a:lnTo>
                    <a:pt x="931" y="297"/>
                  </a:lnTo>
                  <a:lnTo>
                    <a:pt x="934" y="297"/>
                  </a:lnTo>
                  <a:lnTo>
                    <a:pt x="936" y="297"/>
                  </a:lnTo>
                  <a:lnTo>
                    <a:pt x="938" y="297"/>
                  </a:lnTo>
                  <a:lnTo>
                    <a:pt x="941" y="297"/>
                  </a:lnTo>
                  <a:lnTo>
                    <a:pt x="943" y="297"/>
                  </a:lnTo>
                  <a:lnTo>
                    <a:pt x="946" y="297"/>
                  </a:lnTo>
                  <a:lnTo>
                    <a:pt x="948" y="297"/>
                  </a:lnTo>
                  <a:lnTo>
                    <a:pt x="951" y="297"/>
                  </a:lnTo>
                  <a:lnTo>
                    <a:pt x="953" y="297"/>
                  </a:lnTo>
                  <a:lnTo>
                    <a:pt x="955" y="297"/>
                  </a:lnTo>
                  <a:lnTo>
                    <a:pt x="958" y="297"/>
                  </a:lnTo>
                  <a:lnTo>
                    <a:pt x="960" y="297"/>
                  </a:lnTo>
                  <a:lnTo>
                    <a:pt x="963" y="297"/>
                  </a:lnTo>
                  <a:lnTo>
                    <a:pt x="965" y="297"/>
                  </a:lnTo>
                  <a:lnTo>
                    <a:pt x="967" y="297"/>
                  </a:lnTo>
                  <a:lnTo>
                    <a:pt x="970" y="297"/>
                  </a:lnTo>
                  <a:lnTo>
                    <a:pt x="972" y="297"/>
                  </a:lnTo>
                  <a:lnTo>
                    <a:pt x="975" y="297"/>
                  </a:lnTo>
                  <a:lnTo>
                    <a:pt x="977" y="297"/>
                  </a:lnTo>
                  <a:lnTo>
                    <a:pt x="979" y="297"/>
                  </a:lnTo>
                  <a:lnTo>
                    <a:pt x="982" y="297"/>
                  </a:lnTo>
                  <a:lnTo>
                    <a:pt x="984" y="297"/>
                  </a:lnTo>
                  <a:lnTo>
                    <a:pt x="987" y="297"/>
                  </a:lnTo>
                  <a:lnTo>
                    <a:pt x="989" y="297"/>
                  </a:lnTo>
                  <a:lnTo>
                    <a:pt x="992" y="297"/>
                  </a:lnTo>
                  <a:lnTo>
                    <a:pt x="994" y="297"/>
                  </a:lnTo>
                  <a:lnTo>
                    <a:pt x="996" y="297"/>
                  </a:lnTo>
                  <a:lnTo>
                    <a:pt x="999" y="297"/>
                  </a:lnTo>
                  <a:lnTo>
                    <a:pt x="1001" y="297"/>
                  </a:lnTo>
                  <a:lnTo>
                    <a:pt x="1004" y="297"/>
                  </a:lnTo>
                  <a:lnTo>
                    <a:pt x="1006" y="297"/>
                  </a:lnTo>
                  <a:lnTo>
                    <a:pt x="1008" y="297"/>
                  </a:lnTo>
                  <a:lnTo>
                    <a:pt x="1011" y="297"/>
                  </a:lnTo>
                  <a:lnTo>
                    <a:pt x="1013" y="297"/>
                  </a:lnTo>
                  <a:lnTo>
                    <a:pt x="1016" y="297"/>
                  </a:lnTo>
                  <a:lnTo>
                    <a:pt x="1018" y="297"/>
                  </a:lnTo>
                  <a:lnTo>
                    <a:pt x="1021" y="297"/>
                  </a:lnTo>
                  <a:lnTo>
                    <a:pt x="1023" y="297"/>
                  </a:lnTo>
                  <a:lnTo>
                    <a:pt x="1025" y="297"/>
                  </a:lnTo>
                  <a:lnTo>
                    <a:pt x="1028" y="297"/>
                  </a:lnTo>
                  <a:lnTo>
                    <a:pt x="1030" y="297"/>
                  </a:lnTo>
                  <a:lnTo>
                    <a:pt x="1033" y="297"/>
                  </a:lnTo>
                  <a:lnTo>
                    <a:pt x="1035" y="297"/>
                  </a:lnTo>
                  <a:lnTo>
                    <a:pt x="1037" y="297"/>
                  </a:lnTo>
                  <a:lnTo>
                    <a:pt x="1040" y="297"/>
                  </a:lnTo>
                  <a:lnTo>
                    <a:pt x="1042" y="297"/>
                  </a:lnTo>
                  <a:lnTo>
                    <a:pt x="1045" y="297"/>
                  </a:lnTo>
                  <a:lnTo>
                    <a:pt x="1047" y="297"/>
                  </a:lnTo>
                  <a:lnTo>
                    <a:pt x="1049" y="297"/>
                  </a:lnTo>
                  <a:lnTo>
                    <a:pt x="1052" y="297"/>
                  </a:lnTo>
                  <a:lnTo>
                    <a:pt x="1054" y="297"/>
                  </a:lnTo>
                  <a:lnTo>
                    <a:pt x="1057" y="297"/>
                  </a:lnTo>
                  <a:lnTo>
                    <a:pt x="1059" y="297"/>
                  </a:lnTo>
                  <a:lnTo>
                    <a:pt x="1062" y="297"/>
                  </a:lnTo>
                  <a:lnTo>
                    <a:pt x="1064" y="297"/>
                  </a:lnTo>
                  <a:lnTo>
                    <a:pt x="1066" y="297"/>
                  </a:lnTo>
                  <a:lnTo>
                    <a:pt x="1069" y="297"/>
                  </a:lnTo>
                  <a:lnTo>
                    <a:pt x="1071" y="297"/>
                  </a:lnTo>
                  <a:lnTo>
                    <a:pt x="1074" y="297"/>
                  </a:lnTo>
                  <a:lnTo>
                    <a:pt x="1076" y="297"/>
                  </a:lnTo>
                  <a:lnTo>
                    <a:pt x="1078" y="297"/>
                  </a:lnTo>
                  <a:lnTo>
                    <a:pt x="1081" y="297"/>
                  </a:lnTo>
                  <a:lnTo>
                    <a:pt x="1083" y="297"/>
                  </a:lnTo>
                  <a:lnTo>
                    <a:pt x="1086" y="297"/>
                  </a:lnTo>
                  <a:lnTo>
                    <a:pt x="1088" y="297"/>
                  </a:lnTo>
                  <a:lnTo>
                    <a:pt x="1090" y="297"/>
                  </a:lnTo>
                  <a:lnTo>
                    <a:pt x="1093" y="297"/>
                  </a:lnTo>
                  <a:lnTo>
                    <a:pt x="1095" y="297"/>
                  </a:lnTo>
                  <a:lnTo>
                    <a:pt x="1098" y="297"/>
                  </a:lnTo>
                  <a:lnTo>
                    <a:pt x="1100" y="297"/>
                  </a:lnTo>
                  <a:lnTo>
                    <a:pt x="1103" y="297"/>
                  </a:lnTo>
                  <a:lnTo>
                    <a:pt x="1105" y="297"/>
                  </a:lnTo>
                  <a:lnTo>
                    <a:pt x="1107" y="297"/>
                  </a:lnTo>
                  <a:lnTo>
                    <a:pt x="1110" y="297"/>
                  </a:lnTo>
                  <a:lnTo>
                    <a:pt x="1112" y="297"/>
                  </a:lnTo>
                  <a:lnTo>
                    <a:pt x="1115" y="297"/>
                  </a:lnTo>
                  <a:lnTo>
                    <a:pt x="1117" y="297"/>
                  </a:lnTo>
                  <a:lnTo>
                    <a:pt x="1119" y="297"/>
                  </a:lnTo>
                  <a:lnTo>
                    <a:pt x="1122" y="297"/>
                  </a:lnTo>
                  <a:lnTo>
                    <a:pt x="1124" y="297"/>
                  </a:lnTo>
                  <a:lnTo>
                    <a:pt x="1127" y="297"/>
                  </a:lnTo>
                  <a:lnTo>
                    <a:pt x="1129" y="297"/>
                  </a:lnTo>
                  <a:lnTo>
                    <a:pt x="1131" y="297"/>
                  </a:lnTo>
                  <a:lnTo>
                    <a:pt x="1134" y="297"/>
                  </a:lnTo>
                  <a:lnTo>
                    <a:pt x="1136" y="297"/>
                  </a:lnTo>
                  <a:lnTo>
                    <a:pt x="1139" y="297"/>
                  </a:lnTo>
                  <a:lnTo>
                    <a:pt x="1141" y="297"/>
                  </a:lnTo>
                  <a:lnTo>
                    <a:pt x="1144" y="297"/>
                  </a:lnTo>
                  <a:lnTo>
                    <a:pt x="1146" y="297"/>
                  </a:lnTo>
                  <a:lnTo>
                    <a:pt x="1148" y="297"/>
                  </a:lnTo>
                  <a:lnTo>
                    <a:pt x="1151" y="297"/>
                  </a:lnTo>
                  <a:lnTo>
                    <a:pt x="1153" y="297"/>
                  </a:lnTo>
                  <a:lnTo>
                    <a:pt x="1156" y="297"/>
                  </a:lnTo>
                  <a:lnTo>
                    <a:pt x="1158" y="297"/>
                  </a:lnTo>
                  <a:lnTo>
                    <a:pt x="1160" y="297"/>
                  </a:lnTo>
                  <a:lnTo>
                    <a:pt x="1163" y="297"/>
                  </a:lnTo>
                  <a:lnTo>
                    <a:pt x="1165" y="297"/>
                  </a:lnTo>
                  <a:lnTo>
                    <a:pt x="1168" y="297"/>
                  </a:lnTo>
                  <a:lnTo>
                    <a:pt x="1170" y="297"/>
                  </a:lnTo>
                  <a:lnTo>
                    <a:pt x="1173" y="297"/>
                  </a:lnTo>
                  <a:lnTo>
                    <a:pt x="1175" y="297"/>
                  </a:lnTo>
                  <a:lnTo>
                    <a:pt x="1177" y="297"/>
                  </a:lnTo>
                  <a:lnTo>
                    <a:pt x="1180" y="297"/>
                  </a:lnTo>
                  <a:lnTo>
                    <a:pt x="1182" y="297"/>
                  </a:lnTo>
                  <a:lnTo>
                    <a:pt x="1185" y="297"/>
                  </a:lnTo>
                  <a:lnTo>
                    <a:pt x="1187" y="297"/>
                  </a:lnTo>
                  <a:lnTo>
                    <a:pt x="1189" y="297"/>
                  </a:lnTo>
                  <a:lnTo>
                    <a:pt x="1192" y="297"/>
                  </a:lnTo>
                  <a:lnTo>
                    <a:pt x="1194" y="297"/>
                  </a:lnTo>
                  <a:lnTo>
                    <a:pt x="1197" y="297"/>
                  </a:lnTo>
                  <a:lnTo>
                    <a:pt x="1199" y="297"/>
                  </a:lnTo>
                  <a:lnTo>
                    <a:pt x="1201" y="297"/>
                  </a:lnTo>
                  <a:lnTo>
                    <a:pt x="1204" y="297"/>
                  </a:lnTo>
                  <a:lnTo>
                    <a:pt x="1206" y="297"/>
                  </a:lnTo>
                  <a:lnTo>
                    <a:pt x="1209" y="297"/>
                  </a:lnTo>
                  <a:lnTo>
                    <a:pt x="1211" y="297"/>
                  </a:lnTo>
                  <a:lnTo>
                    <a:pt x="1214" y="297"/>
                  </a:lnTo>
                  <a:lnTo>
                    <a:pt x="1216" y="297"/>
                  </a:lnTo>
                  <a:lnTo>
                    <a:pt x="1218" y="297"/>
                  </a:lnTo>
                  <a:lnTo>
                    <a:pt x="1221" y="297"/>
                  </a:lnTo>
                  <a:lnTo>
                    <a:pt x="1223" y="297"/>
                  </a:lnTo>
                  <a:lnTo>
                    <a:pt x="1226" y="297"/>
                  </a:lnTo>
                  <a:lnTo>
                    <a:pt x="1228" y="297"/>
                  </a:lnTo>
                  <a:lnTo>
                    <a:pt x="1230" y="297"/>
                  </a:lnTo>
                  <a:lnTo>
                    <a:pt x="1233" y="297"/>
                  </a:lnTo>
                  <a:lnTo>
                    <a:pt x="1235" y="297"/>
                  </a:lnTo>
                  <a:lnTo>
                    <a:pt x="1238" y="297"/>
                  </a:lnTo>
                  <a:lnTo>
                    <a:pt x="1240" y="297"/>
                  </a:lnTo>
                  <a:lnTo>
                    <a:pt x="1242" y="297"/>
                  </a:lnTo>
                  <a:lnTo>
                    <a:pt x="1245" y="297"/>
                  </a:lnTo>
                  <a:lnTo>
                    <a:pt x="1247" y="297"/>
                  </a:lnTo>
                  <a:lnTo>
                    <a:pt x="1250" y="297"/>
                  </a:lnTo>
                  <a:lnTo>
                    <a:pt x="1252" y="297"/>
                  </a:lnTo>
                  <a:lnTo>
                    <a:pt x="1255" y="297"/>
                  </a:lnTo>
                  <a:lnTo>
                    <a:pt x="1257" y="297"/>
                  </a:lnTo>
                  <a:lnTo>
                    <a:pt x="1259" y="297"/>
                  </a:lnTo>
                  <a:lnTo>
                    <a:pt x="1262" y="297"/>
                  </a:lnTo>
                  <a:lnTo>
                    <a:pt x="1264" y="297"/>
                  </a:lnTo>
                  <a:lnTo>
                    <a:pt x="1267" y="297"/>
                  </a:lnTo>
                  <a:lnTo>
                    <a:pt x="1269" y="297"/>
                  </a:lnTo>
                  <a:lnTo>
                    <a:pt x="1271" y="297"/>
                  </a:lnTo>
                  <a:lnTo>
                    <a:pt x="1274" y="297"/>
                  </a:lnTo>
                  <a:lnTo>
                    <a:pt x="1276" y="297"/>
                  </a:lnTo>
                  <a:lnTo>
                    <a:pt x="1279" y="297"/>
                  </a:lnTo>
                  <a:lnTo>
                    <a:pt x="1281" y="297"/>
                  </a:lnTo>
                  <a:lnTo>
                    <a:pt x="1284" y="297"/>
                  </a:lnTo>
                  <a:lnTo>
                    <a:pt x="1286" y="297"/>
                  </a:lnTo>
                  <a:lnTo>
                    <a:pt x="1288" y="297"/>
                  </a:lnTo>
                  <a:lnTo>
                    <a:pt x="1291" y="297"/>
                  </a:lnTo>
                  <a:lnTo>
                    <a:pt x="1293" y="297"/>
                  </a:lnTo>
                  <a:lnTo>
                    <a:pt x="1296" y="297"/>
                  </a:lnTo>
                  <a:lnTo>
                    <a:pt x="1298" y="297"/>
                  </a:lnTo>
                  <a:lnTo>
                    <a:pt x="1300" y="297"/>
                  </a:lnTo>
                  <a:lnTo>
                    <a:pt x="1303" y="297"/>
                  </a:lnTo>
                  <a:lnTo>
                    <a:pt x="1305" y="297"/>
                  </a:lnTo>
                  <a:lnTo>
                    <a:pt x="1308" y="297"/>
                  </a:lnTo>
                  <a:lnTo>
                    <a:pt x="1310" y="297"/>
                  </a:lnTo>
                  <a:lnTo>
                    <a:pt x="1312" y="297"/>
                  </a:lnTo>
                  <a:lnTo>
                    <a:pt x="1315" y="297"/>
                  </a:lnTo>
                  <a:lnTo>
                    <a:pt x="1317" y="297"/>
                  </a:lnTo>
                  <a:lnTo>
                    <a:pt x="1320" y="297"/>
                  </a:lnTo>
                  <a:lnTo>
                    <a:pt x="1322" y="297"/>
                  </a:lnTo>
                  <a:lnTo>
                    <a:pt x="1325" y="297"/>
                  </a:lnTo>
                  <a:lnTo>
                    <a:pt x="1327" y="297"/>
                  </a:lnTo>
                  <a:lnTo>
                    <a:pt x="1329" y="297"/>
                  </a:lnTo>
                  <a:lnTo>
                    <a:pt x="1332" y="297"/>
                  </a:lnTo>
                  <a:lnTo>
                    <a:pt x="1334" y="297"/>
                  </a:lnTo>
                  <a:lnTo>
                    <a:pt x="1337" y="297"/>
                  </a:lnTo>
                  <a:lnTo>
                    <a:pt x="1339" y="297"/>
                  </a:lnTo>
                  <a:lnTo>
                    <a:pt x="1341" y="297"/>
                  </a:lnTo>
                  <a:lnTo>
                    <a:pt x="1344" y="297"/>
                  </a:lnTo>
                  <a:lnTo>
                    <a:pt x="1346" y="297"/>
                  </a:lnTo>
                  <a:lnTo>
                    <a:pt x="1349" y="297"/>
                  </a:lnTo>
                  <a:lnTo>
                    <a:pt x="1351" y="297"/>
                  </a:lnTo>
                  <a:lnTo>
                    <a:pt x="1353" y="297"/>
                  </a:lnTo>
                  <a:lnTo>
                    <a:pt x="1356" y="297"/>
                  </a:lnTo>
                  <a:lnTo>
                    <a:pt x="1358" y="297"/>
                  </a:lnTo>
                  <a:lnTo>
                    <a:pt x="1361" y="297"/>
                  </a:lnTo>
                  <a:lnTo>
                    <a:pt x="1363" y="297"/>
                  </a:lnTo>
                  <a:lnTo>
                    <a:pt x="1366" y="297"/>
                  </a:lnTo>
                  <a:lnTo>
                    <a:pt x="1368" y="297"/>
                  </a:lnTo>
                  <a:lnTo>
                    <a:pt x="1370" y="297"/>
                  </a:lnTo>
                  <a:lnTo>
                    <a:pt x="1373" y="297"/>
                  </a:lnTo>
                  <a:lnTo>
                    <a:pt x="1375" y="297"/>
                  </a:lnTo>
                  <a:lnTo>
                    <a:pt x="1378" y="297"/>
                  </a:lnTo>
                  <a:lnTo>
                    <a:pt x="1380" y="297"/>
                  </a:lnTo>
                  <a:lnTo>
                    <a:pt x="1382" y="297"/>
                  </a:lnTo>
                  <a:lnTo>
                    <a:pt x="1385" y="297"/>
                  </a:lnTo>
                  <a:lnTo>
                    <a:pt x="1387" y="297"/>
                  </a:lnTo>
                  <a:lnTo>
                    <a:pt x="1390" y="297"/>
                  </a:lnTo>
                  <a:lnTo>
                    <a:pt x="1392" y="297"/>
                  </a:lnTo>
                  <a:lnTo>
                    <a:pt x="1394" y="297"/>
                  </a:lnTo>
                  <a:lnTo>
                    <a:pt x="1397" y="297"/>
                  </a:lnTo>
                  <a:lnTo>
                    <a:pt x="1399" y="297"/>
                  </a:lnTo>
                  <a:lnTo>
                    <a:pt x="1402" y="297"/>
                  </a:lnTo>
                  <a:lnTo>
                    <a:pt x="1404" y="297"/>
                  </a:lnTo>
                  <a:lnTo>
                    <a:pt x="1407" y="297"/>
                  </a:lnTo>
                  <a:lnTo>
                    <a:pt x="1409" y="297"/>
                  </a:lnTo>
                  <a:lnTo>
                    <a:pt x="1411" y="297"/>
                  </a:lnTo>
                  <a:lnTo>
                    <a:pt x="1414" y="297"/>
                  </a:lnTo>
                  <a:lnTo>
                    <a:pt x="1416" y="297"/>
                  </a:lnTo>
                  <a:lnTo>
                    <a:pt x="1419" y="297"/>
                  </a:lnTo>
                  <a:lnTo>
                    <a:pt x="1421" y="297"/>
                  </a:lnTo>
                  <a:lnTo>
                    <a:pt x="1423" y="297"/>
                  </a:lnTo>
                  <a:lnTo>
                    <a:pt x="1426" y="297"/>
                  </a:lnTo>
                  <a:lnTo>
                    <a:pt x="1428" y="297"/>
                  </a:lnTo>
                  <a:lnTo>
                    <a:pt x="1431" y="297"/>
                  </a:lnTo>
                  <a:lnTo>
                    <a:pt x="1433" y="297"/>
                  </a:lnTo>
                  <a:lnTo>
                    <a:pt x="1436" y="297"/>
                  </a:lnTo>
                  <a:lnTo>
                    <a:pt x="1438" y="297"/>
                  </a:lnTo>
                  <a:lnTo>
                    <a:pt x="1440" y="297"/>
                  </a:lnTo>
                  <a:lnTo>
                    <a:pt x="1443" y="297"/>
                  </a:lnTo>
                  <a:lnTo>
                    <a:pt x="1445" y="297"/>
                  </a:lnTo>
                  <a:lnTo>
                    <a:pt x="1448" y="297"/>
                  </a:lnTo>
                  <a:lnTo>
                    <a:pt x="1450" y="297"/>
                  </a:lnTo>
                  <a:lnTo>
                    <a:pt x="1452" y="297"/>
                  </a:lnTo>
                  <a:lnTo>
                    <a:pt x="1455" y="297"/>
                  </a:lnTo>
                  <a:lnTo>
                    <a:pt x="1457" y="297"/>
                  </a:lnTo>
                  <a:lnTo>
                    <a:pt x="1460" y="297"/>
                  </a:lnTo>
                  <a:lnTo>
                    <a:pt x="1462" y="297"/>
                  </a:lnTo>
                  <a:lnTo>
                    <a:pt x="1464" y="297"/>
                  </a:lnTo>
                  <a:lnTo>
                    <a:pt x="1467" y="297"/>
                  </a:lnTo>
                  <a:lnTo>
                    <a:pt x="1469" y="297"/>
                  </a:lnTo>
                  <a:lnTo>
                    <a:pt x="1472" y="297"/>
                  </a:lnTo>
                  <a:lnTo>
                    <a:pt x="1474" y="297"/>
                  </a:lnTo>
                  <a:lnTo>
                    <a:pt x="1477" y="297"/>
                  </a:lnTo>
                  <a:lnTo>
                    <a:pt x="1479" y="297"/>
                  </a:lnTo>
                  <a:lnTo>
                    <a:pt x="1481" y="297"/>
                  </a:lnTo>
                  <a:lnTo>
                    <a:pt x="1484" y="297"/>
                  </a:lnTo>
                  <a:lnTo>
                    <a:pt x="1486" y="297"/>
                  </a:lnTo>
                  <a:lnTo>
                    <a:pt x="1489" y="297"/>
                  </a:lnTo>
                  <a:lnTo>
                    <a:pt x="1491" y="297"/>
                  </a:lnTo>
                  <a:lnTo>
                    <a:pt x="1493" y="297"/>
                  </a:lnTo>
                  <a:lnTo>
                    <a:pt x="1496" y="297"/>
                  </a:lnTo>
                  <a:lnTo>
                    <a:pt x="1498" y="297"/>
                  </a:lnTo>
                  <a:lnTo>
                    <a:pt x="1501" y="297"/>
                  </a:lnTo>
                  <a:lnTo>
                    <a:pt x="1503" y="297"/>
                  </a:lnTo>
                  <a:lnTo>
                    <a:pt x="1505" y="297"/>
                  </a:lnTo>
                  <a:lnTo>
                    <a:pt x="1508" y="297"/>
                  </a:lnTo>
                  <a:lnTo>
                    <a:pt x="1510" y="297"/>
                  </a:lnTo>
                  <a:lnTo>
                    <a:pt x="1513" y="297"/>
                  </a:lnTo>
                  <a:lnTo>
                    <a:pt x="1515" y="297"/>
                  </a:lnTo>
                  <a:lnTo>
                    <a:pt x="1518" y="297"/>
                  </a:lnTo>
                  <a:lnTo>
                    <a:pt x="1520" y="297"/>
                  </a:lnTo>
                  <a:lnTo>
                    <a:pt x="1522" y="297"/>
                  </a:lnTo>
                  <a:lnTo>
                    <a:pt x="1525" y="297"/>
                  </a:lnTo>
                  <a:lnTo>
                    <a:pt x="1527" y="297"/>
                  </a:lnTo>
                  <a:lnTo>
                    <a:pt x="1530" y="297"/>
                  </a:lnTo>
                  <a:lnTo>
                    <a:pt x="1532" y="297"/>
                  </a:lnTo>
                  <a:lnTo>
                    <a:pt x="1534" y="297"/>
                  </a:lnTo>
                  <a:lnTo>
                    <a:pt x="1537" y="297"/>
                  </a:lnTo>
                  <a:lnTo>
                    <a:pt x="1539" y="297"/>
                  </a:lnTo>
                  <a:lnTo>
                    <a:pt x="1542" y="297"/>
                  </a:lnTo>
                  <a:lnTo>
                    <a:pt x="1544" y="297"/>
                  </a:lnTo>
                  <a:lnTo>
                    <a:pt x="1546" y="297"/>
                  </a:lnTo>
                  <a:lnTo>
                    <a:pt x="1549" y="297"/>
                  </a:lnTo>
                  <a:lnTo>
                    <a:pt x="1551" y="297"/>
                  </a:lnTo>
                  <a:lnTo>
                    <a:pt x="1554" y="297"/>
                  </a:lnTo>
                  <a:lnTo>
                    <a:pt x="1556" y="297"/>
                  </a:lnTo>
                  <a:lnTo>
                    <a:pt x="1559" y="297"/>
                  </a:lnTo>
                  <a:lnTo>
                    <a:pt x="1561" y="297"/>
                  </a:lnTo>
                  <a:lnTo>
                    <a:pt x="1563" y="297"/>
                  </a:lnTo>
                  <a:lnTo>
                    <a:pt x="1566" y="297"/>
                  </a:lnTo>
                  <a:lnTo>
                    <a:pt x="1568" y="297"/>
                  </a:lnTo>
                  <a:lnTo>
                    <a:pt x="1571" y="297"/>
                  </a:lnTo>
                  <a:lnTo>
                    <a:pt x="1573" y="297"/>
                  </a:lnTo>
                  <a:lnTo>
                    <a:pt x="1575" y="297"/>
                  </a:lnTo>
                  <a:lnTo>
                    <a:pt x="1578" y="297"/>
                  </a:lnTo>
                  <a:lnTo>
                    <a:pt x="1580" y="297"/>
                  </a:lnTo>
                  <a:lnTo>
                    <a:pt x="1583" y="297"/>
                  </a:lnTo>
                  <a:lnTo>
                    <a:pt x="1585" y="297"/>
                  </a:lnTo>
                  <a:lnTo>
                    <a:pt x="1588" y="297"/>
                  </a:lnTo>
                  <a:lnTo>
                    <a:pt x="1590" y="297"/>
                  </a:lnTo>
                  <a:lnTo>
                    <a:pt x="1592" y="297"/>
                  </a:lnTo>
                  <a:lnTo>
                    <a:pt x="1595" y="297"/>
                  </a:lnTo>
                  <a:lnTo>
                    <a:pt x="1597" y="297"/>
                  </a:lnTo>
                  <a:lnTo>
                    <a:pt x="1600" y="297"/>
                  </a:lnTo>
                  <a:lnTo>
                    <a:pt x="1602" y="297"/>
                  </a:lnTo>
                  <a:lnTo>
                    <a:pt x="1604" y="297"/>
                  </a:lnTo>
                  <a:lnTo>
                    <a:pt x="1607" y="297"/>
                  </a:lnTo>
                  <a:lnTo>
                    <a:pt x="1609" y="297"/>
                  </a:lnTo>
                  <a:lnTo>
                    <a:pt x="1612" y="297"/>
                  </a:lnTo>
                  <a:lnTo>
                    <a:pt x="1614" y="297"/>
                  </a:lnTo>
                  <a:lnTo>
                    <a:pt x="1616" y="297"/>
                  </a:lnTo>
                  <a:lnTo>
                    <a:pt x="1619" y="297"/>
                  </a:lnTo>
                  <a:lnTo>
                    <a:pt x="1621" y="297"/>
                  </a:lnTo>
                  <a:lnTo>
                    <a:pt x="1624" y="297"/>
                  </a:lnTo>
                  <a:lnTo>
                    <a:pt x="1626" y="297"/>
                  </a:lnTo>
                  <a:lnTo>
                    <a:pt x="1629" y="297"/>
                  </a:lnTo>
                  <a:lnTo>
                    <a:pt x="1631" y="297"/>
                  </a:lnTo>
                  <a:lnTo>
                    <a:pt x="1633" y="283"/>
                  </a:lnTo>
                  <a:lnTo>
                    <a:pt x="1636" y="261"/>
                  </a:lnTo>
                  <a:lnTo>
                    <a:pt x="1638" y="239"/>
                  </a:lnTo>
                  <a:lnTo>
                    <a:pt x="1641" y="213"/>
                  </a:lnTo>
                  <a:lnTo>
                    <a:pt x="1643" y="189"/>
                  </a:lnTo>
                  <a:lnTo>
                    <a:pt x="1645" y="162"/>
                  </a:lnTo>
                  <a:lnTo>
                    <a:pt x="1648" y="136"/>
                  </a:lnTo>
                  <a:lnTo>
                    <a:pt x="1650" y="111"/>
                  </a:lnTo>
                  <a:lnTo>
                    <a:pt x="1653" y="87"/>
                  </a:lnTo>
                  <a:lnTo>
                    <a:pt x="1655" y="66"/>
                  </a:lnTo>
                  <a:lnTo>
                    <a:pt x="1657" y="46"/>
                  </a:lnTo>
                  <a:lnTo>
                    <a:pt x="1660" y="32"/>
                  </a:lnTo>
                  <a:lnTo>
                    <a:pt x="1662" y="17"/>
                  </a:lnTo>
                  <a:lnTo>
                    <a:pt x="1665" y="8"/>
                  </a:lnTo>
                  <a:lnTo>
                    <a:pt x="1667" y="3"/>
                  </a:lnTo>
                  <a:lnTo>
                    <a:pt x="1670" y="0"/>
                  </a:lnTo>
                  <a:lnTo>
                    <a:pt x="1672" y="0"/>
                  </a:lnTo>
                  <a:lnTo>
                    <a:pt x="1674" y="5"/>
                  </a:lnTo>
                  <a:lnTo>
                    <a:pt x="1677" y="15"/>
                  </a:lnTo>
                  <a:lnTo>
                    <a:pt x="1679" y="25"/>
                  </a:lnTo>
                  <a:lnTo>
                    <a:pt x="1682" y="39"/>
                  </a:lnTo>
                  <a:lnTo>
                    <a:pt x="1684" y="58"/>
                  </a:lnTo>
                  <a:lnTo>
                    <a:pt x="1686" y="78"/>
                  </a:lnTo>
                  <a:lnTo>
                    <a:pt x="1689" y="102"/>
                  </a:lnTo>
                  <a:lnTo>
                    <a:pt x="1691" y="126"/>
                  </a:lnTo>
                  <a:lnTo>
                    <a:pt x="1694" y="150"/>
                  </a:lnTo>
                  <a:lnTo>
                    <a:pt x="1696" y="177"/>
                  </a:lnTo>
                  <a:lnTo>
                    <a:pt x="1698" y="203"/>
                  </a:lnTo>
                  <a:lnTo>
                    <a:pt x="1701" y="227"/>
                  </a:lnTo>
                  <a:lnTo>
                    <a:pt x="1703" y="251"/>
                  </a:lnTo>
                  <a:lnTo>
                    <a:pt x="1706" y="276"/>
                  </a:lnTo>
                  <a:lnTo>
                    <a:pt x="1708" y="295"/>
                  </a:lnTo>
                  <a:lnTo>
                    <a:pt x="1711" y="297"/>
                  </a:lnTo>
                  <a:lnTo>
                    <a:pt x="1713" y="297"/>
                  </a:lnTo>
                  <a:lnTo>
                    <a:pt x="1715" y="297"/>
                  </a:lnTo>
                  <a:lnTo>
                    <a:pt x="1718" y="297"/>
                  </a:lnTo>
                  <a:lnTo>
                    <a:pt x="1720" y="297"/>
                  </a:lnTo>
                  <a:lnTo>
                    <a:pt x="1723" y="297"/>
                  </a:lnTo>
                  <a:lnTo>
                    <a:pt x="1725" y="297"/>
                  </a:lnTo>
                  <a:lnTo>
                    <a:pt x="1727" y="297"/>
                  </a:lnTo>
                  <a:lnTo>
                    <a:pt x="1730" y="297"/>
                  </a:lnTo>
                  <a:lnTo>
                    <a:pt x="1732" y="297"/>
                  </a:lnTo>
                  <a:lnTo>
                    <a:pt x="1735" y="297"/>
                  </a:lnTo>
                  <a:lnTo>
                    <a:pt x="1737" y="297"/>
                  </a:lnTo>
                  <a:lnTo>
                    <a:pt x="1740" y="297"/>
                  </a:lnTo>
                  <a:lnTo>
                    <a:pt x="1742" y="297"/>
                  </a:lnTo>
                  <a:lnTo>
                    <a:pt x="1744" y="297"/>
                  </a:lnTo>
                  <a:lnTo>
                    <a:pt x="1747" y="297"/>
                  </a:lnTo>
                  <a:lnTo>
                    <a:pt x="1749" y="297"/>
                  </a:lnTo>
                  <a:lnTo>
                    <a:pt x="1752" y="297"/>
                  </a:lnTo>
                  <a:lnTo>
                    <a:pt x="1754" y="297"/>
                  </a:lnTo>
                  <a:lnTo>
                    <a:pt x="1756" y="297"/>
                  </a:lnTo>
                  <a:lnTo>
                    <a:pt x="1759" y="297"/>
                  </a:lnTo>
                  <a:lnTo>
                    <a:pt x="1761" y="297"/>
                  </a:lnTo>
                  <a:lnTo>
                    <a:pt x="1764" y="297"/>
                  </a:lnTo>
                  <a:lnTo>
                    <a:pt x="1766" y="297"/>
                  </a:lnTo>
                  <a:lnTo>
                    <a:pt x="1768" y="297"/>
                  </a:lnTo>
                  <a:lnTo>
                    <a:pt x="1771" y="297"/>
                  </a:lnTo>
                  <a:lnTo>
                    <a:pt x="1773" y="297"/>
                  </a:lnTo>
                  <a:lnTo>
                    <a:pt x="1776" y="297"/>
                  </a:lnTo>
                  <a:lnTo>
                    <a:pt x="1778" y="297"/>
                  </a:lnTo>
                  <a:lnTo>
                    <a:pt x="1781" y="297"/>
                  </a:lnTo>
                  <a:lnTo>
                    <a:pt x="1783" y="297"/>
                  </a:lnTo>
                  <a:lnTo>
                    <a:pt x="1785" y="297"/>
                  </a:lnTo>
                  <a:lnTo>
                    <a:pt x="1788" y="297"/>
                  </a:lnTo>
                  <a:lnTo>
                    <a:pt x="1790" y="297"/>
                  </a:lnTo>
                  <a:lnTo>
                    <a:pt x="1793" y="297"/>
                  </a:lnTo>
                  <a:lnTo>
                    <a:pt x="1795" y="297"/>
                  </a:lnTo>
                  <a:lnTo>
                    <a:pt x="1797" y="297"/>
                  </a:lnTo>
                  <a:lnTo>
                    <a:pt x="1800" y="297"/>
                  </a:lnTo>
                  <a:lnTo>
                    <a:pt x="1802" y="297"/>
                  </a:lnTo>
                  <a:lnTo>
                    <a:pt x="1805" y="297"/>
                  </a:lnTo>
                  <a:lnTo>
                    <a:pt x="1807" y="297"/>
                  </a:lnTo>
                  <a:lnTo>
                    <a:pt x="1809" y="297"/>
                  </a:lnTo>
                  <a:lnTo>
                    <a:pt x="1812" y="297"/>
                  </a:lnTo>
                  <a:lnTo>
                    <a:pt x="1814" y="297"/>
                  </a:lnTo>
                  <a:lnTo>
                    <a:pt x="1817" y="297"/>
                  </a:lnTo>
                  <a:lnTo>
                    <a:pt x="1819" y="297"/>
                  </a:lnTo>
                  <a:lnTo>
                    <a:pt x="1822" y="297"/>
                  </a:lnTo>
                  <a:lnTo>
                    <a:pt x="1824" y="297"/>
                  </a:lnTo>
                  <a:lnTo>
                    <a:pt x="1826" y="297"/>
                  </a:lnTo>
                  <a:lnTo>
                    <a:pt x="1829" y="297"/>
                  </a:lnTo>
                  <a:lnTo>
                    <a:pt x="1831" y="297"/>
                  </a:lnTo>
                  <a:lnTo>
                    <a:pt x="1834" y="297"/>
                  </a:lnTo>
                  <a:lnTo>
                    <a:pt x="1836" y="297"/>
                  </a:lnTo>
                  <a:lnTo>
                    <a:pt x="1838" y="297"/>
                  </a:lnTo>
                  <a:lnTo>
                    <a:pt x="1841" y="297"/>
                  </a:lnTo>
                  <a:lnTo>
                    <a:pt x="1843" y="297"/>
                  </a:lnTo>
                  <a:lnTo>
                    <a:pt x="1846" y="297"/>
                  </a:lnTo>
                  <a:lnTo>
                    <a:pt x="1848" y="297"/>
                  </a:lnTo>
                  <a:lnTo>
                    <a:pt x="1851" y="297"/>
                  </a:lnTo>
                  <a:lnTo>
                    <a:pt x="1853" y="297"/>
                  </a:lnTo>
                  <a:lnTo>
                    <a:pt x="1855" y="297"/>
                  </a:lnTo>
                  <a:lnTo>
                    <a:pt x="1858" y="297"/>
                  </a:lnTo>
                  <a:lnTo>
                    <a:pt x="1860" y="297"/>
                  </a:lnTo>
                  <a:lnTo>
                    <a:pt x="1863" y="297"/>
                  </a:lnTo>
                  <a:lnTo>
                    <a:pt x="1865" y="297"/>
                  </a:lnTo>
                  <a:lnTo>
                    <a:pt x="1867" y="297"/>
                  </a:lnTo>
                  <a:lnTo>
                    <a:pt x="1870" y="297"/>
                  </a:lnTo>
                  <a:lnTo>
                    <a:pt x="1872" y="297"/>
                  </a:lnTo>
                  <a:lnTo>
                    <a:pt x="1875" y="297"/>
                  </a:lnTo>
                  <a:lnTo>
                    <a:pt x="1877" y="297"/>
                  </a:lnTo>
                  <a:lnTo>
                    <a:pt x="1879" y="297"/>
                  </a:lnTo>
                  <a:lnTo>
                    <a:pt x="1882" y="297"/>
                  </a:lnTo>
                  <a:lnTo>
                    <a:pt x="1884" y="297"/>
                  </a:lnTo>
                  <a:lnTo>
                    <a:pt x="1887" y="297"/>
                  </a:lnTo>
                  <a:lnTo>
                    <a:pt x="1889" y="297"/>
                  </a:lnTo>
                  <a:lnTo>
                    <a:pt x="1892" y="297"/>
                  </a:lnTo>
                  <a:lnTo>
                    <a:pt x="1894" y="297"/>
                  </a:lnTo>
                  <a:lnTo>
                    <a:pt x="1896" y="297"/>
                  </a:lnTo>
                  <a:lnTo>
                    <a:pt x="1899" y="297"/>
                  </a:lnTo>
                  <a:lnTo>
                    <a:pt x="1901" y="297"/>
                  </a:lnTo>
                  <a:lnTo>
                    <a:pt x="1904" y="297"/>
                  </a:lnTo>
                  <a:lnTo>
                    <a:pt x="1906" y="297"/>
                  </a:lnTo>
                  <a:lnTo>
                    <a:pt x="1908" y="297"/>
                  </a:lnTo>
                  <a:lnTo>
                    <a:pt x="1911" y="297"/>
                  </a:lnTo>
                  <a:lnTo>
                    <a:pt x="1913" y="297"/>
                  </a:lnTo>
                  <a:lnTo>
                    <a:pt x="1916" y="297"/>
                  </a:lnTo>
                  <a:lnTo>
                    <a:pt x="1918" y="297"/>
                  </a:lnTo>
                  <a:lnTo>
                    <a:pt x="1920" y="297"/>
                  </a:lnTo>
                  <a:lnTo>
                    <a:pt x="1923" y="297"/>
                  </a:lnTo>
                  <a:lnTo>
                    <a:pt x="1925" y="297"/>
                  </a:lnTo>
                  <a:lnTo>
                    <a:pt x="1928" y="297"/>
                  </a:lnTo>
                  <a:lnTo>
                    <a:pt x="1930" y="297"/>
                  </a:lnTo>
                  <a:lnTo>
                    <a:pt x="1933" y="297"/>
                  </a:lnTo>
                  <a:lnTo>
                    <a:pt x="1935" y="297"/>
                  </a:lnTo>
                  <a:lnTo>
                    <a:pt x="1937" y="297"/>
                  </a:lnTo>
                  <a:lnTo>
                    <a:pt x="1940" y="297"/>
                  </a:lnTo>
                  <a:lnTo>
                    <a:pt x="1942" y="297"/>
                  </a:lnTo>
                  <a:lnTo>
                    <a:pt x="1945" y="297"/>
                  </a:lnTo>
                  <a:lnTo>
                    <a:pt x="1947" y="297"/>
                  </a:lnTo>
                  <a:lnTo>
                    <a:pt x="1949" y="297"/>
                  </a:lnTo>
                  <a:lnTo>
                    <a:pt x="1952" y="297"/>
                  </a:lnTo>
                  <a:lnTo>
                    <a:pt x="1954" y="297"/>
                  </a:lnTo>
                  <a:lnTo>
                    <a:pt x="1957" y="297"/>
                  </a:lnTo>
                  <a:lnTo>
                    <a:pt x="1959" y="297"/>
                  </a:lnTo>
                  <a:lnTo>
                    <a:pt x="1961" y="297"/>
                  </a:lnTo>
                  <a:lnTo>
                    <a:pt x="1964" y="297"/>
                  </a:lnTo>
                  <a:lnTo>
                    <a:pt x="1966" y="297"/>
                  </a:lnTo>
                  <a:lnTo>
                    <a:pt x="1969" y="297"/>
                  </a:lnTo>
                  <a:lnTo>
                    <a:pt x="1971" y="297"/>
                  </a:lnTo>
                  <a:lnTo>
                    <a:pt x="1974" y="297"/>
                  </a:lnTo>
                  <a:lnTo>
                    <a:pt x="1976" y="297"/>
                  </a:lnTo>
                  <a:lnTo>
                    <a:pt x="1978" y="297"/>
                  </a:lnTo>
                  <a:lnTo>
                    <a:pt x="1981" y="297"/>
                  </a:lnTo>
                  <a:lnTo>
                    <a:pt x="1983" y="297"/>
                  </a:lnTo>
                  <a:lnTo>
                    <a:pt x="1986" y="297"/>
                  </a:lnTo>
                  <a:lnTo>
                    <a:pt x="1988" y="297"/>
                  </a:lnTo>
                  <a:lnTo>
                    <a:pt x="1990" y="297"/>
                  </a:lnTo>
                  <a:lnTo>
                    <a:pt x="1993" y="297"/>
                  </a:lnTo>
                  <a:lnTo>
                    <a:pt x="1995" y="297"/>
                  </a:lnTo>
                  <a:lnTo>
                    <a:pt x="1998" y="297"/>
                  </a:lnTo>
                  <a:lnTo>
                    <a:pt x="2000" y="297"/>
                  </a:lnTo>
                  <a:lnTo>
                    <a:pt x="2003" y="297"/>
                  </a:lnTo>
                  <a:lnTo>
                    <a:pt x="2005" y="297"/>
                  </a:lnTo>
                  <a:lnTo>
                    <a:pt x="2007" y="297"/>
                  </a:lnTo>
                  <a:lnTo>
                    <a:pt x="2010" y="297"/>
                  </a:lnTo>
                  <a:lnTo>
                    <a:pt x="2012" y="297"/>
                  </a:lnTo>
                  <a:lnTo>
                    <a:pt x="2015" y="297"/>
                  </a:lnTo>
                  <a:lnTo>
                    <a:pt x="2017" y="297"/>
                  </a:lnTo>
                  <a:lnTo>
                    <a:pt x="2019" y="297"/>
                  </a:lnTo>
                </a:path>
              </a:pathLst>
            </a:custGeom>
            <a:noFill/>
            <a:ln w="1270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8" name="Freeform 9627"/>
            <p:cNvSpPr>
              <a:spLocks/>
            </p:cNvSpPr>
            <p:nvPr/>
          </p:nvSpPr>
          <p:spPr bwMode="auto">
            <a:xfrm>
              <a:off x="1309168" y="4771825"/>
              <a:ext cx="2808050" cy="178532"/>
            </a:xfrm>
            <a:custGeom>
              <a:avLst/>
              <a:gdLst>
                <a:gd name="T0" fmla="*/ 31 w 2019"/>
                <a:gd name="T1" fmla="*/ 200 h 200"/>
                <a:gd name="T2" fmla="*/ 65 w 2019"/>
                <a:gd name="T3" fmla="*/ 200 h 200"/>
                <a:gd name="T4" fmla="*/ 99 w 2019"/>
                <a:gd name="T5" fmla="*/ 200 h 200"/>
                <a:gd name="T6" fmla="*/ 133 w 2019"/>
                <a:gd name="T7" fmla="*/ 200 h 200"/>
                <a:gd name="T8" fmla="*/ 166 w 2019"/>
                <a:gd name="T9" fmla="*/ 200 h 200"/>
                <a:gd name="T10" fmla="*/ 200 w 2019"/>
                <a:gd name="T11" fmla="*/ 200 h 200"/>
                <a:gd name="T12" fmla="*/ 234 w 2019"/>
                <a:gd name="T13" fmla="*/ 200 h 200"/>
                <a:gd name="T14" fmla="*/ 268 w 2019"/>
                <a:gd name="T15" fmla="*/ 200 h 200"/>
                <a:gd name="T16" fmla="*/ 302 w 2019"/>
                <a:gd name="T17" fmla="*/ 200 h 200"/>
                <a:gd name="T18" fmla="*/ 335 w 2019"/>
                <a:gd name="T19" fmla="*/ 200 h 200"/>
                <a:gd name="T20" fmla="*/ 369 w 2019"/>
                <a:gd name="T21" fmla="*/ 200 h 200"/>
                <a:gd name="T22" fmla="*/ 403 w 2019"/>
                <a:gd name="T23" fmla="*/ 200 h 200"/>
                <a:gd name="T24" fmla="*/ 437 w 2019"/>
                <a:gd name="T25" fmla="*/ 200 h 200"/>
                <a:gd name="T26" fmla="*/ 470 w 2019"/>
                <a:gd name="T27" fmla="*/ 200 h 200"/>
                <a:gd name="T28" fmla="*/ 504 w 2019"/>
                <a:gd name="T29" fmla="*/ 200 h 200"/>
                <a:gd name="T30" fmla="*/ 538 w 2019"/>
                <a:gd name="T31" fmla="*/ 200 h 200"/>
                <a:gd name="T32" fmla="*/ 572 w 2019"/>
                <a:gd name="T33" fmla="*/ 200 h 200"/>
                <a:gd name="T34" fmla="*/ 606 w 2019"/>
                <a:gd name="T35" fmla="*/ 200 h 200"/>
                <a:gd name="T36" fmla="*/ 639 w 2019"/>
                <a:gd name="T37" fmla="*/ 200 h 200"/>
                <a:gd name="T38" fmla="*/ 673 w 2019"/>
                <a:gd name="T39" fmla="*/ 200 h 200"/>
                <a:gd name="T40" fmla="*/ 707 w 2019"/>
                <a:gd name="T41" fmla="*/ 200 h 200"/>
                <a:gd name="T42" fmla="*/ 741 w 2019"/>
                <a:gd name="T43" fmla="*/ 200 h 200"/>
                <a:gd name="T44" fmla="*/ 774 w 2019"/>
                <a:gd name="T45" fmla="*/ 200 h 200"/>
                <a:gd name="T46" fmla="*/ 808 w 2019"/>
                <a:gd name="T47" fmla="*/ 200 h 200"/>
                <a:gd name="T48" fmla="*/ 842 w 2019"/>
                <a:gd name="T49" fmla="*/ 200 h 200"/>
                <a:gd name="T50" fmla="*/ 876 w 2019"/>
                <a:gd name="T51" fmla="*/ 200 h 200"/>
                <a:gd name="T52" fmla="*/ 910 w 2019"/>
                <a:gd name="T53" fmla="*/ 200 h 200"/>
                <a:gd name="T54" fmla="*/ 943 w 2019"/>
                <a:gd name="T55" fmla="*/ 200 h 200"/>
                <a:gd name="T56" fmla="*/ 977 w 2019"/>
                <a:gd name="T57" fmla="*/ 200 h 200"/>
                <a:gd name="T58" fmla="*/ 1011 w 2019"/>
                <a:gd name="T59" fmla="*/ 200 h 200"/>
                <a:gd name="T60" fmla="*/ 1045 w 2019"/>
                <a:gd name="T61" fmla="*/ 200 h 200"/>
                <a:gd name="T62" fmla="*/ 1078 w 2019"/>
                <a:gd name="T63" fmla="*/ 200 h 200"/>
                <a:gd name="T64" fmla="*/ 1112 w 2019"/>
                <a:gd name="T65" fmla="*/ 200 h 200"/>
                <a:gd name="T66" fmla="*/ 1146 w 2019"/>
                <a:gd name="T67" fmla="*/ 200 h 200"/>
                <a:gd name="T68" fmla="*/ 1180 w 2019"/>
                <a:gd name="T69" fmla="*/ 200 h 200"/>
                <a:gd name="T70" fmla="*/ 1214 w 2019"/>
                <a:gd name="T71" fmla="*/ 200 h 200"/>
                <a:gd name="T72" fmla="*/ 1247 w 2019"/>
                <a:gd name="T73" fmla="*/ 200 h 200"/>
                <a:gd name="T74" fmla="*/ 1281 w 2019"/>
                <a:gd name="T75" fmla="*/ 200 h 200"/>
                <a:gd name="T76" fmla="*/ 1315 w 2019"/>
                <a:gd name="T77" fmla="*/ 200 h 200"/>
                <a:gd name="T78" fmla="*/ 1349 w 2019"/>
                <a:gd name="T79" fmla="*/ 200 h 200"/>
                <a:gd name="T80" fmla="*/ 1382 w 2019"/>
                <a:gd name="T81" fmla="*/ 200 h 200"/>
                <a:gd name="T82" fmla="*/ 1416 w 2019"/>
                <a:gd name="T83" fmla="*/ 200 h 200"/>
                <a:gd name="T84" fmla="*/ 1450 w 2019"/>
                <a:gd name="T85" fmla="*/ 200 h 200"/>
                <a:gd name="T86" fmla="*/ 1484 w 2019"/>
                <a:gd name="T87" fmla="*/ 200 h 200"/>
                <a:gd name="T88" fmla="*/ 1518 w 2019"/>
                <a:gd name="T89" fmla="*/ 200 h 200"/>
                <a:gd name="T90" fmla="*/ 1551 w 2019"/>
                <a:gd name="T91" fmla="*/ 200 h 200"/>
                <a:gd name="T92" fmla="*/ 1585 w 2019"/>
                <a:gd name="T93" fmla="*/ 200 h 200"/>
                <a:gd name="T94" fmla="*/ 1619 w 2019"/>
                <a:gd name="T95" fmla="*/ 200 h 200"/>
                <a:gd name="T96" fmla="*/ 1653 w 2019"/>
                <a:gd name="T97" fmla="*/ 200 h 200"/>
                <a:gd name="T98" fmla="*/ 1686 w 2019"/>
                <a:gd name="T99" fmla="*/ 200 h 200"/>
                <a:gd name="T100" fmla="*/ 1720 w 2019"/>
                <a:gd name="T101" fmla="*/ 200 h 200"/>
                <a:gd name="T102" fmla="*/ 1754 w 2019"/>
                <a:gd name="T103" fmla="*/ 200 h 200"/>
                <a:gd name="T104" fmla="*/ 1788 w 2019"/>
                <a:gd name="T105" fmla="*/ 60 h 200"/>
                <a:gd name="T106" fmla="*/ 1822 w 2019"/>
                <a:gd name="T107" fmla="*/ 109 h 200"/>
                <a:gd name="T108" fmla="*/ 1855 w 2019"/>
                <a:gd name="T109" fmla="*/ 200 h 200"/>
                <a:gd name="T110" fmla="*/ 1889 w 2019"/>
                <a:gd name="T111" fmla="*/ 200 h 200"/>
                <a:gd name="T112" fmla="*/ 1923 w 2019"/>
                <a:gd name="T113" fmla="*/ 200 h 200"/>
                <a:gd name="T114" fmla="*/ 1957 w 2019"/>
                <a:gd name="T115" fmla="*/ 200 h 200"/>
                <a:gd name="T116" fmla="*/ 1990 w 2019"/>
                <a:gd name="T117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200">
                  <a:moveTo>
                    <a:pt x="0" y="200"/>
                  </a:moveTo>
                  <a:lnTo>
                    <a:pt x="2" y="200"/>
                  </a:lnTo>
                  <a:lnTo>
                    <a:pt x="5" y="200"/>
                  </a:lnTo>
                  <a:lnTo>
                    <a:pt x="7" y="200"/>
                  </a:lnTo>
                  <a:lnTo>
                    <a:pt x="10" y="200"/>
                  </a:lnTo>
                  <a:lnTo>
                    <a:pt x="12" y="200"/>
                  </a:lnTo>
                  <a:lnTo>
                    <a:pt x="14" y="200"/>
                  </a:lnTo>
                  <a:lnTo>
                    <a:pt x="17" y="200"/>
                  </a:lnTo>
                  <a:lnTo>
                    <a:pt x="19" y="200"/>
                  </a:lnTo>
                  <a:lnTo>
                    <a:pt x="22" y="200"/>
                  </a:lnTo>
                  <a:lnTo>
                    <a:pt x="24" y="200"/>
                  </a:lnTo>
                  <a:lnTo>
                    <a:pt x="26" y="200"/>
                  </a:lnTo>
                  <a:lnTo>
                    <a:pt x="29" y="200"/>
                  </a:lnTo>
                  <a:lnTo>
                    <a:pt x="31" y="200"/>
                  </a:lnTo>
                  <a:lnTo>
                    <a:pt x="34" y="200"/>
                  </a:lnTo>
                  <a:lnTo>
                    <a:pt x="36" y="200"/>
                  </a:lnTo>
                  <a:lnTo>
                    <a:pt x="39" y="200"/>
                  </a:lnTo>
                  <a:lnTo>
                    <a:pt x="41" y="200"/>
                  </a:lnTo>
                  <a:lnTo>
                    <a:pt x="43" y="200"/>
                  </a:lnTo>
                  <a:lnTo>
                    <a:pt x="46" y="200"/>
                  </a:lnTo>
                  <a:lnTo>
                    <a:pt x="48" y="200"/>
                  </a:lnTo>
                  <a:lnTo>
                    <a:pt x="51" y="200"/>
                  </a:lnTo>
                  <a:lnTo>
                    <a:pt x="53" y="200"/>
                  </a:lnTo>
                  <a:lnTo>
                    <a:pt x="55" y="200"/>
                  </a:lnTo>
                  <a:lnTo>
                    <a:pt x="58" y="200"/>
                  </a:lnTo>
                  <a:lnTo>
                    <a:pt x="60" y="200"/>
                  </a:lnTo>
                  <a:lnTo>
                    <a:pt x="63" y="200"/>
                  </a:lnTo>
                  <a:lnTo>
                    <a:pt x="65" y="200"/>
                  </a:lnTo>
                  <a:lnTo>
                    <a:pt x="67" y="200"/>
                  </a:lnTo>
                  <a:lnTo>
                    <a:pt x="70" y="200"/>
                  </a:lnTo>
                  <a:lnTo>
                    <a:pt x="72" y="200"/>
                  </a:lnTo>
                  <a:lnTo>
                    <a:pt x="75" y="200"/>
                  </a:lnTo>
                  <a:lnTo>
                    <a:pt x="77" y="200"/>
                  </a:lnTo>
                  <a:lnTo>
                    <a:pt x="80" y="200"/>
                  </a:lnTo>
                  <a:lnTo>
                    <a:pt x="82" y="200"/>
                  </a:lnTo>
                  <a:lnTo>
                    <a:pt x="84" y="200"/>
                  </a:lnTo>
                  <a:lnTo>
                    <a:pt x="87" y="200"/>
                  </a:lnTo>
                  <a:lnTo>
                    <a:pt x="89" y="200"/>
                  </a:lnTo>
                  <a:lnTo>
                    <a:pt x="92" y="200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9" y="200"/>
                  </a:lnTo>
                  <a:lnTo>
                    <a:pt x="101" y="200"/>
                  </a:lnTo>
                  <a:lnTo>
                    <a:pt x="104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6" y="200"/>
                  </a:lnTo>
                  <a:lnTo>
                    <a:pt x="118" y="200"/>
                  </a:lnTo>
                  <a:lnTo>
                    <a:pt x="121" y="200"/>
                  </a:lnTo>
                  <a:lnTo>
                    <a:pt x="123" y="200"/>
                  </a:lnTo>
                  <a:lnTo>
                    <a:pt x="125" y="200"/>
                  </a:lnTo>
                  <a:lnTo>
                    <a:pt x="128" y="200"/>
                  </a:lnTo>
                  <a:lnTo>
                    <a:pt x="130" y="200"/>
                  </a:lnTo>
                  <a:lnTo>
                    <a:pt x="133" y="200"/>
                  </a:lnTo>
                  <a:lnTo>
                    <a:pt x="135" y="200"/>
                  </a:lnTo>
                  <a:lnTo>
                    <a:pt x="137" y="200"/>
                  </a:lnTo>
                  <a:lnTo>
                    <a:pt x="140" y="200"/>
                  </a:lnTo>
                  <a:lnTo>
                    <a:pt x="142" y="200"/>
                  </a:lnTo>
                  <a:lnTo>
                    <a:pt x="145" y="200"/>
                  </a:lnTo>
                  <a:lnTo>
                    <a:pt x="147" y="200"/>
                  </a:lnTo>
                  <a:lnTo>
                    <a:pt x="150" y="200"/>
                  </a:lnTo>
                  <a:lnTo>
                    <a:pt x="152" y="200"/>
                  </a:lnTo>
                  <a:lnTo>
                    <a:pt x="154" y="200"/>
                  </a:lnTo>
                  <a:lnTo>
                    <a:pt x="157" y="200"/>
                  </a:lnTo>
                  <a:lnTo>
                    <a:pt x="159" y="200"/>
                  </a:lnTo>
                  <a:lnTo>
                    <a:pt x="162" y="200"/>
                  </a:lnTo>
                  <a:lnTo>
                    <a:pt x="164" y="200"/>
                  </a:lnTo>
                  <a:lnTo>
                    <a:pt x="166" y="200"/>
                  </a:lnTo>
                  <a:lnTo>
                    <a:pt x="169" y="200"/>
                  </a:lnTo>
                  <a:lnTo>
                    <a:pt x="171" y="200"/>
                  </a:lnTo>
                  <a:lnTo>
                    <a:pt x="174" y="200"/>
                  </a:lnTo>
                  <a:lnTo>
                    <a:pt x="176" y="200"/>
                  </a:lnTo>
                  <a:lnTo>
                    <a:pt x="178" y="200"/>
                  </a:lnTo>
                  <a:lnTo>
                    <a:pt x="181" y="200"/>
                  </a:lnTo>
                  <a:lnTo>
                    <a:pt x="183" y="200"/>
                  </a:lnTo>
                  <a:lnTo>
                    <a:pt x="186" y="200"/>
                  </a:lnTo>
                  <a:lnTo>
                    <a:pt x="188" y="200"/>
                  </a:lnTo>
                  <a:lnTo>
                    <a:pt x="191" y="200"/>
                  </a:lnTo>
                  <a:lnTo>
                    <a:pt x="193" y="200"/>
                  </a:lnTo>
                  <a:lnTo>
                    <a:pt x="195" y="200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3" y="200"/>
                  </a:lnTo>
                  <a:lnTo>
                    <a:pt x="205" y="200"/>
                  </a:lnTo>
                  <a:lnTo>
                    <a:pt x="207" y="200"/>
                  </a:lnTo>
                  <a:lnTo>
                    <a:pt x="210" y="200"/>
                  </a:lnTo>
                  <a:lnTo>
                    <a:pt x="212" y="200"/>
                  </a:lnTo>
                  <a:lnTo>
                    <a:pt x="215" y="200"/>
                  </a:lnTo>
                  <a:lnTo>
                    <a:pt x="217" y="200"/>
                  </a:lnTo>
                  <a:lnTo>
                    <a:pt x="219" y="200"/>
                  </a:lnTo>
                  <a:lnTo>
                    <a:pt x="222" y="200"/>
                  </a:lnTo>
                  <a:lnTo>
                    <a:pt x="224" y="200"/>
                  </a:lnTo>
                  <a:lnTo>
                    <a:pt x="227" y="200"/>
                  </a:lnTo>
                  <a:lnTo>
                    <a:pt x="229" y="200"/>
                  </a:lnTo>
                  <a:lnTo>
                    <a:pt x="232" y="200"/>
                  </a:lnTo>
                  <a:lnTo>
                    <a:pt x="234" y="200"/>
                  </a:lnTo>
                  <a:lnTo>
                    <a:pt x="236" y="200"/>
                  </a:lnTo>
                  <a:lnTo>
                    <a:pt x="239" y="200"/>
                  </a:lnTo>
                  <a:lnTo>
                    <a:pt x="241" y="200"/>
                  </a:lnTo>
                  <a:lnTo>
                    <a:pt x="244" y="200"/>
                  </a:lnTo>
                  <a:lnTo>
                    <a:pt x="246" y="200"/>
                  </a:lnTo>
                  <a:lnTo>
                    <a:pt x="248" y="200"/>
                  </a:lnTo>
                  <a:lnTo>
                    <a:pt x="251" y="200"/>
                  </a:lnTo>
                  <a:lnTo>
                    <a:pt x="253" y="200"/>
                  </a:lnTo>
                  <a:lnTo>
                    <a:pt x="256" y="200"/>
                  </a:lnTo>
                  <a:lnTo>
                    <a:pt x="258" y="200"/>
                  </a:lnTo>
                  <a:lnTo>
                    <a:pt x="260" y="200"/>
                  </a:lnTo>
                  <a:lnTo>
                    <a:pt x="263" y="200"/>
                  </a:lnTo>
                  <a:lnTo>
                    <a:pt x="265" y="200"/>
                  </a:lnTo>
                  <a:lnTo>
                    <a:pt x="268" y="200"/>
                  </a:lnTo>
                  <a:lnTo>
                    <a:pt x="270" y="200"/>
                  </a:lnTo>
                  <a:lnTo>
                    <a:pt x="273" y="200"/>
                  </a:lnTo>
                  <a:lnTo>
                    <a:pt x="275" y="200"/>
                  </a:lnTo>
                  <a:lnTo>
                    <a:pt x="277" y="200"/>
                  </a:lnTo>
                  <a:lnTo>
                    <a:pt x="280" y="200"/>
                  </a:lnTo>
                  <a:lnTo>
                    <a:pt x="282" y="200"/>
                  </a:lnTo>
                  <a:lnTo>
                    <a:pt x="285" y="200"/>
                  </a:lnTo>
                  <a:lnTo>
                    <a:pt x="287" y="200"/>
                  </a:lnTo>
                  <a:lnTo>
                    <a:pt x="289" y="200"/>
                  </a:lnTo>
                  <a:lnTo>
                    <a:pt x="292" y="200"/>
                  </a:lnTo>
                  <a:lnTo>
                    <a:pt x="294" y="200"/>
                  </a:lnTo>
                  <a:lnTo>
                    <a:pt x="297" y="200"/>
                  </a:lnTo>
                  <a:lnTo>
                    <a:pt x="299" y="200"/>
                  </a:lnTo>
                  <a:lnTo>
                    <a:pt x="302" y="200"/>
                  </a:lnTo>
                  <a:lnTo>
                    <a:pt x="304" y="200"/>
                  </a:lnTo>
                  <a:lnTo>
                    <a:pt x="306" y="200"/>
                  </a:lnTo>
                  <a:lnTo>
                    <a:pt x="309" y="200"/>
                  </a:lnTo>
                  <a:lnTo>
                    <a:pt x="311" y="200"/>
                  </a:lnTo>
                  <a:lnTo>
                    <a:pt x="314" y="200"/>
                  </a:lnTo>
                  <a:lnTo>
                    <a:pt x="316" y="200"/>
                  </a:lnTo>
                  <a:lnTo>
                    <a:pt x="318" y="200"/>
                  </a:lnTo>
                  <a:lnTo>
                    <a:pt x="321" y="200"/>
                  </a:lnTo>
                  <a:lnTo>
                    <a:pt x="323" y="200"/>
                  </a:lnTo>
                  <a:lnTo>
                    <a:pt x="326" y="200"/>
                  </a:lnTo>
                  <a:lnTo>
                    <a:pt x="328" y="200"/>
                  </a:lnTo>
                  <a:lnTo>
                    <a:pt x="330" y="200"/>
                  </a:lnTo>
                  <a:lnTo>
                    <a:pt x="333" y="200"/>
                  </a:lnTo>
                  <a:lnTo>
                    <a:pt x="335" y="200"/>
                  </a:lnTo>
                  <a:lnTo>
                    <a:pt x="338" y="200"/>
                  </a:lnTo>
                  <a:lnTo>
                    <a:pt x="340" y="200"/>
                  </a:lnTo>
                  <a:lnTo>
                    <a:pt x="343" y="200"/>
                  </a:lnTo>
                  <a:lnTo>
                    <a:pt x="345" y="200"/>
                  </a:lnTo>
                  <a:lnTo>
                    <a:pt x="347" y="200"/>
                  </a:lnTo>
                  <a:lnTo>
                    <a:pt x="350" y="200"/>
                  </a:lnTo>
                  <a:lnTo>
                    <a:pt x="352" y="200"/>
                  </a:lnTo>
                  <a:lnTo>
                    <a:pt x="355" y="200"/>
                  </a:lnTo>
                  <a:lnTo>
                    <a:pt x="357" y="200"/>
                  </a:lnTo>
                  <a:lnTo>
                    <a:pt x="359" y="200"/>
                  </a:lnTo>
                  <a:lnTo>
                    <a:pt x="362" y="200"/>
                  </a:lnTo>
                  <a:lnTo>
                    <a:pt x="364" y="200"/>
                  </a:lnTo>
                  <a:lnTo>
                    <a:pt x="367" y="200"/>
                  </a:lnTo>
                  <a:lnTo>
                    <a:pt x="369" y="200"/>
                  </a:lnTo>
                  <a:lnTo>
                    <a:pt x="371" y="200"/>
                  </a:lnTo>
                  <a:lnTo>
                    <a:pt x="374" y="200"/>
                  </a:lnTo>
                  <a:lnTo>
                    <a:pt x="376" y="200"/>
                  </a:lnTo>
                  <a:lnTo>
                    <a:pt x="379" y="200"/>
                  </a:lnTo>
                  <a:lnTo>
                    <a:pt x="381" y="200"/>
                  </a:lnTo>
                  <a:lnTo>
                    <a:pt x="384" y="200"/>
                  </a:lnTo>
                  <a:lnTo>
                    <a:pt x="386" y="200"/>
                  </a:lnTo>
                  <a:lnTo>
                    <a:pt x="388" y="200"/>
                  </a:lnTo>
                  <a:lnTo>
                    <a:pt x="391" y="200"/>
                  </a:lnTo>
                  <a:lnTo>
                    <a:pt x="393" y="200"/>
                  </a:lnTo>
                  <a:lnTo>
                    <a:pt x="396" y="200"/>
                  </a:lnTo>
                  <a:lnTo>
                    <a:pt x="398" y="200"/>
                  </a:lnTo>
                  <a:lnTo>
                    <a:pt x="400" y="200"/>
                  </a:lnTo>
                  <a:lnTo>
                    <a:pt x="403" y="200"/>
                  </a:lnTo>
                  <a:lnTo>
                    <a:pt x="405" y="200"/>
                  </a:lnTo>
                  <a:lnTo>
                    <a:pt x="408" y="200"/>
                  </a:lnTo>
                  <a:lnTo>
                    <a:pt x="410" y="200"/>
                  </a:lnTo>
                  <a:lnTo>
                    <a:pt x="412" y="200"/>
                  </a:lnTo>
                  <a:lnTo>
                    <a:pt x="415" y="200"/>
                  </a:lnTo>
                  <a:lnTo>
                    <a:pt x="417" y="200"/>
                  </a:lnTo>
                  <a:lnTo>
                    <a:pt x="420" y="200"/>
                  </a:lnTo>
                  <a:lnTo>
                    <a:pt x="422" y="200"/>
                  </a:lnTo>
                  <a:lnTo>
                    <a:pt x="425" y="200"/>
                  </a:lnTo>
                  <a:lnTo>
                    <a:pt x="427" y="200"/>
                  </a:lnTo>
                  <a:lnTo>
                    <a:pt x="429" y="200"/>
                  </a:lnTo>
                  <a:lnTo>
                    <a:pt x="432" y="200"/>
                  </a:lnTo>
                  <a:lnTo>
                    <a:pt x="434" y="200"/>
                  </a:lnTo>
                  <a:lnTo>
                    <a:pt x="437" y="200"/>
                  </a:lnTo>
                  <a:lnTo>
                    <a:pt x="439" y="200"/>
                  </a:lnTo>
                  <a:lnTo>
                    <a:pt x="441" y="200"/>
                  </a:lnTo>
                  <a:lnTo>
                    <a:pt x="444" y="200"/>
                  </a:lnTo>
                  <a:lnTo>
                    <a:pt x="446" y="200"/>
                  </a:lnTo>
                  <a:lnTo>
                    <a:pt x="449" y="200"/>
                  </a:lnTo>
                  <a:lnTo>
                    <a:pt x="451" y="200"/>
                  </a:lnTo>
                  <a:lnTo>
                    <a:pt x="454" y="200"/>
                  </a:lnTo>
                  <a:lnTo>
                    <a:pt x="456" y="200"/>
                  </a:lnTo>
                  <a:lnTo>
                    <a:pt x="458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6" y="200"/>
                  </a:lnTo>
                  <a:lnTo>
                    <a:pt x="468" y="200"/>
                  </a:lnTo>
                  <a:lnTo>
                    <a:pt x="470" y="200"/>
                  </a:lnTo>
                  <a:lnTo>
                    <a:pt x="473" y="200"/>
                  </a:lnTo>
                  <a:lnTo>
                    <a:pt x="475" y="200"/>
                  </a:lnTo>
                  <a:lnTo>
                    <a:pt x="478" y="200"/>
                  </a:lnTo>
                  <a:lnTo>
                    <a:pt x="480" y="200"/>
                  </a:lnTo>
                  <a:lnTo>
                    <a:pt x="482" y="200"/>
                  </a:lnTo>
                  <a:lnTo>
                    <a:pt x="485" y="200"/>
                  </a:lnTo>
                  <a:lnTo>
                    <a:pt x="487" y="200"/>
                  </a:lnTo>
                  <a:lnTo>
                    <a:pt x="490" y="200"/>
                  </a:lnTo>
                  <a:lnTo>
                    <a:pt x="492" y="200"/>
                  </a:lnTo>
                  <a:lnTo>
                    <a:pt x="495" y="200"/>
                  </a:lnTo>
                  <a:lnTo>
                    <a:pt x="497" y="200"/>
                  </a:lnTo>
                  <a:lnTo>
                    <a:pt x="499" y="200"/>
                  </a:lnTo>
                  <a:lnTo>
                    <a:pt x="502" y="200"/>
                  </a:lnTo>
                  <a:lnTo>
                    <a:pt x="504" y="200"/>
                  </a:lnTo>
                  <a:lnTo>
                    <a:pt x="507" y="200"/>
                  </a:lnTo>
                  <a:lnTo>
                    <a:pt x="509" y="200"/>
                  </a:lnTo>
                  <a:lnTo>
                    <a:pt x="511" y="200"/>
                  </a:lnTo>
                  <a:lnTo>
                    <a:pt x="514" y="200"/>
                  </a:lnTo>
                  <a:lnTo>
                    <a:pt x="516" y="200"/>
                  </a:lnTo>
                  <a:lnTo>
                    <a:pt x="519" y="200"/>
                  </a:lnTo>
                  <a:lnTo>
                    <a:pt x="521" y="200"/>
                  </a:lnTo>
                  <a:lnTo>
                    <a:pt x="523" y="200"/>
                  </a:lnTo>
                  <a:lnTo>
                    <a:pt x="526" y="200"/>
                  </a:lnTo>
                  <a:lnTo>
                    <a:pt x="528" y="200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6" y="200"/>
                  </a:lnTo>
                  <a:lnTo>
                    <a:pt x="538" y="200"/>
                  </a:lnTo>
                  <a:lnTo>
                    <a:pt x="540" y="200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8" y="200"/>
                  </a:lnTo>
                  <a:lnTo>
                    <a:pt x="550" y="200"/>
                  </a:lnTo>
                  <a:lnTo>
                    <a:pt x="552" y="200"/>
                  </a:lnTo>
                  <a:lnTo>
                    <a:pt x="555" y="200"/>
                  </a:lnTo>
                  <a:lnTo>
                    <a:pt x="557" y="200"/>
                  </a:lnTo>
                  <a:lnTo>
                    <a:pt x="560" y="200"/>
                  </a:lnTo>
                  <a:lnTo>
                    <a:pt x="562" y="200"/>
                  </a:lnTo>
                  <a:lnTo>
                    <a:pt x="564" y="200"/>
                  </a:lnTo>
                  <a:lnTo>
                    <a:pt x="567" y="200"/>
                  </a:lnTo>
                  <a:lnTo>
                    <a:pt x="569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7" y="200"/>
                  </a:lnTo>
                  <a:lnTo>
                    <a:pt x="579" y="200"/>
                  </a:lnTo>
                  <a:lnTo>
                    <a:pt x="581" y="200"/>
                  </a:lnTo>
                  <a:lnTo>
                    <a:pt x="584" y="200"/>
                  </a:lnTo>
                  <a:lnTo>
                    <a:pt x="586" y="200"/>
                  </a:lnTo>
                  <a:lnTo>
                    <a:pt x="589" y="200"/>
                  </a:lnTo>
                  <a:lnTo>
                    <a:pt x="591" y="200"/>
                  </a:lnTo>
                  <a:lnTo>
                    <a:pt x="593" y="200"/>
                  </a:lnTo>
                  <a:lnTo>
                    <a:pt x="596" y="200"/>
                  </a:lnTo>
                  <a:lnTo>
                    <a:pt x="598" y="200"/>
                  </a:lnTo>
                  <a:lnTo>
                    <a:pt x="601" y="200"/>
                  </a:lnTo>
                  <a:lnTo>
                    <a:pt x="603" y="200"/>
                  </a:lnTo>
                  <a:lnTo>
                    <a:pt x="606" y="200"/>
                  </a:lnTo>
                  <a:lnTo>
                    <a:pt x="608" y="200"/>
                  </a:lnTo>
                  <a:lnTo>
                    <a:pt x="610" y="200"/>
                  </a:lnTo>
                  <a:lnTo>
                    <a:pt x="613" y="200"/>
                  </a:lnTo>
                  <a:lnTo>
                    <a:pt x="615" y="200"/>
                  </a:lnTo>
                  <a:lnTo>
                    <a:pt x="618" y="200"/>
                  </a:lnTo>
                  <a:lnTo>
                    <a:pt x="620" y="200"/>
                  </a:lnTo>
                  <a:lnTo>
                    <a:pt x="622" y="200"/>
                  </a:lnTo>
                  <a:lnTo>
                    <a:pt x="625" y="200"/>
                  </a:lnTo>
                  <a:lnTo>
                    <a:pt x="627" y="200"/>
                  </a:lnTo>
                  <a:lnTo>
                    <a:pt x="630" y="200"/>
                  </a:lnTo>
                  <a:lnTo>
                    <a:pt x="632" y="200"/>
                  </a:lnTo>
                  <a:lnTo>
                    <a:pt x="634" y="200"/>
                  </a:lnTo>
                  <a:lnTo>
                    <a:pt x="637" y="200"/>
                  </a:lnTo>
                  <a:lnTo>
                    <a:pt x="639" y="200"/>
                  </a:lnTo>
                  <a:lnTo>
                    <a:pt x="642" y="200"/>
                  </a:lnTo>
                  <a:lnTo>
                    <a:pt x="644" y="200"/>
                  </a:lnTo>
                  <a:lnTo>
                    <a:pt x="647" y="200"/>
                  </a:lnTo>
                  <a:lnTo>
                    <a:pt x="649" y="200"/>
                  </a:lnTo>
                  <a:lnTo>
                    <a:pt x="651" y="200"/>
                  </a:lnTo>
                  <a:lnTo>
                    <a:pt x="654" y="200"/>
                  </a:lnTo>
                  <a:lnTo>
                    <a:pt x="656" y="200"/>
                  </a:lnTo>
                  <a:lnTo>
                    <a:pt x="659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6" y="200"/>
                  </a:lnTo>
                  <a:lnTo>
                    <a:pt x="668" y="200"/>
                  </a:lnTo>
                  <a:lnTo>
                    <a:pt x="671" y="200"/>
                  </a:lnTo>
                  <a:lnTo>
                    <a:pt x="673" y="200"/>
                  </a:lnTo>
                  <a:lnTo>
                    <a:pt x="675" y="200"/>
                  </a:lnTo>
                  <a:lnTo>
                    <a:pt x="678" y="200"/>
                  </a:lnTo>
                  <a:lnTo>
                    <a:pt x="680" y="200"/>
                  </a:lnTo>
                  <a:lnTo>
                    <a:pt x="683" y="200"/>
                  </a:lnTo>
                  <a:lnTo>
                    <a:pt x="685" y="200"/>
                  </a:lnTo>
                  <a:lnTo>
                    <a:pt x="688" y="200"/>
                  </a:lnTo>
                  <a:lnTo>
                    <a:pt x="690" y="200"/>
                  </a:lnTo>
                  <a:lnTo>
                    <a:pt x="692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700" y="200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9" y="200"/>
                  </a:lnTo>
                  <a:lnTo>
                    <a:pt x="712" y="200"/>
                  </a:lnTo>
                  <a:lnTo>
                    <a:pt x="714" y="200"/>
                  </a:lnTo>
                  <a:lnTo>
                    <a:pt x="717" y="200"/>
                  </a:lnTo>
                  <a:lnTo>
                    <a:pt x="719" y="200"/>
                  </a:lnTo>
                  <a:lnTo>
                    <a:pt x="721" y="200"/>
                  </a:lnTo>
                  <a:lnTo>
                    <a:pt x="724" y="200"/>
                  </a:lnTo>
                  <a:lnTo>
                    <a:pt x="726" y="200"/>
                  </a:lnTo>
                  <a:lnTo>
                    <a:pt x="729" y="200"/>
                  </a:lnTo>
                  <a:lnTo>
                    <a:pt x="731" y="200"/>
                  </a:lnTo>
                  <a:lnTo>
                    <a:pt x="733" y="200"/>
                  </a:lnTo>
                  <a:lnTo>
                    <a:pt x="736" y="200"/>
                  </a:lnTo>
                  <a:lnTo>
                    <a:pt x="738" y="200"/>
                  </a:lnTo>
                  <a:lnTo>
                    <a:pt x="741" y="200"/>
                  </a:lnTo>
                  <a:lnTo>
                    <a:pt x="743" y="200"/>
                  </a:lnTo>
                  <a:lnTo>
                    <a:pt x="745" y="200"/>
                  </a:lnTo>
                  <a:lnTo>
                    <a:pt x="748" y="200"/>
                  </a:lnTo>
                  <a:lnTo>
                    <a:pt x="750" y="200"/>
                  </a:lnTo>
                  <a:lnTo>
                    <a:pt x="753" y="200"/>
                  </a:lnTo>
                  <a:lnTo>
                    <a:pt x="755" y="200"/>
                  </a:lnTo>
                  <a:lnTo>
                    <a:pt x="758" y="200"/>
                  </a:lnTo>
                  <a:lnTo>
                    <a:pt x="760" y="200"/>
                  </a:lnTo>
                  <a:lnTo>
                    <a:pt x="762" y="200"/>
                  </a:lnTo>
                  <a:lnTo>
                    <a:pt x="765" y="200"/>
                  </a:lnTo>
                  <a:lnTo>
                    <a:pt x="767" y="200"/>
                  </a:lnTo>
                  <a:lnTo>
                    <a:pt x="770" y="200"/>
                  </a:lnTo>
                  <a:lnTo>
                    <a:pt x="772" y="200"/>
                  </a:lnTo>
                  <a:lnTo>
                    <a:pt x="774" y="200"/>
                  </a:lnTo>
                  <a:lnTo>
                    <a:pt x="777" y="200"/>
                  </a:lnTo>
                  <a:lnTo>
                    <a:pt x="779" y="200"/>
                  </a:lnTo>
                  <a:lnTo>
                    <a:pt x="782" y="200"/>
                  </a:lnTo>
                  <a:lnTo>
                    <a:pt x="784" y="200"/>
                  </a:lnTo>
                  <a:lnTo>
                    <a:pt x="786" y="200"/>
                  </a:lnTo>
                  <a:lnTo>
                    <a:pt x="789" y="200"/>
                  </a:lnTo>
                  <a:lnTo>
                    <a:pt x="791" y="200"/>
                  </a:lnTo>
                  <a:lnTo>
                    <a:pt x="794" y="200"/>
                  </a:lnTo>
                  <a:lnTo>
                    <a:pt x="796" y="200"/>
                  </a:lnTo>
                  <a:lnTo>
                    <a:pt x="799" y="200"/>
                  </a:lnTo>
                  <a:lnTo>
                    <a:pt x="801" y="200"/>
                  </a:lnTo>
                  <a:lnTo>
                    <a:pt x="803" y="200"/>
                  </a:lnTo>
                  <a:lnTo>
                    <a:pt x="806" y="200"/>
                  </a:lnTo>
                  <a:lnTo>
                    <a:pt x="808" y="200"/>
                  </a:lnTo>
                  <a:lnTo>
                    <a:pt x="811" y="200"/>
                  </a:lnTo>
                  <a:lnTo>
                    <a:pt x="813" y="200"/>
                  </a:lnTo>
                  <a:lnTo>
                    <a:pt x="815" y="200"/>
                  </a:lnTo>
                  <a:lnTo>
                    <a:pt x="818" y="200"/>
                  </a:lnTo>
                  <a:lnTo>
                    <a:pt x="820" y="200"/>
                  </a:lnTo>
                  <a:lnTo>
                    <a:pt x="823" y="200"/>
                  </a:lnTo>
                  <a:lnTo>
                    <a:pt x="825" y="200"/>
                  </a:lnTo>
                  <a:lnTo>
                    <a:pt x="827" y="200"/>
                  </a:lnTo>
                  <a:lnTo>
                    <a:pt x="830" y="200"/>
                  </a:lnTo>
                  <a:lnTo>
                    <a:pt x="832" y="200"/>
                  </a:lnTo>
                  <a:lnTo>
                    <a:pt x="835" y="200"/>
                  </a:lnTo>
                  <a:lnTo>
                    <a:pt x="837" y="200"/>
                  </a:lnTo>
                  <a:lnTo>
                    <a:pt x="840" y="200"/>
                  </a:lnTo>
                  <a:lnTo>
                    <a:pt x="842" y="200"/>
                  </a:lnTo>
                  <a:lnTo>
                    <a:pt x="844" y="200"/>
                  </a:lnTo>
                  <a:lnTo>
                    <a:pt x="847" y="200"/>
                  </a:lnTo>
                  <a:lnTo>
                    <a:pt x="849" y="200"/>
                  </a:lnTo>
                  <a:lnTo>
                    <a:pt x="852" y="200"/>
                  </a:lnTo>
                  <a:lnTo>
                    <a:pt x="854" y="200"/>
                  </a:lnTo>
                  <a:lnTo>
                    <a:pt x="856" y="200"/>
                  </a:lnTo>
                  <a:lnTo>
                    <a:pt x="859" y="200"/>
                  </a:lnTo>
                  <a:lnTo>
                    <a:pt x="861" y="200"/>
                  </a:lnTo>
                  <a:lnTo>
                    <a:pt x="864" y="200"/>
                  </a:lnTo>
                  <a:lnTo>
                    <a:pt x="866" y="200"/>
                  </a:lnTo>
                  <a:lnTo>
                    <a:pt x="869" y="200"/>
                  </a:lnTo>
                  <a:lnTo>
                    <a:pt x="871" y="200"/>
                  </a:lnTo>
                  <a:lnTo>
                    <a:pt x="873" y="200"/>
                  </a:lnTo>
                  <a:lnTo>
                    <a:pt x="876" y="200"/>
                  </a:lnTo>
                  <a:lnTo>
                    <a:pt x="878" y="200"/>
                  </a:lnTo>
                  <a:lnTo>
                    <a:pt x="881" y="200"/>
                  </a:lnTo>
                  <a:lnTo>
                    <a:pt x="883" y="200"/>
                  </a:lnTo>
                  <a:lnTo>
                    <a:pt x="885" y="200"/>
                  </a:lnTo>
                  <a:lnTo>
                    <a:pt x="888" y="200"/>
                  </a:lnTo>
                  <a:lnTo>
                    <a:pt x="890" y="200"/>
                  </a:lnTo>
                  <a:lnTo>
                    <a:pt x="893" y="200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900" y="200"/>
                  </a:lnTo>
                  <a:lnTo>
                    <a:pt x="902" y="200"/>
                  </a:lnTo>
                  <a:lnTo>
                    <a:pt x="905" y="200"/>
                  </a:lnTo>
                  <a:lnTo>
                    <a:pt x="907" y="200"/>
                  </a:lnTo>
                  <a:lnTo>
                    <a:pt x="910" y="200"/>
                  </a:lnTo>
                  <a:lnTo>
                    <a:pt x="912" y="200"/>
                  </a:lnTo>
                  <a:lnTo>
                    <a:pt x="914" y="200"/>
                  </a:lnTo>
                  <a:lnTo>
                    <a:pt x="917" y="200"/>
                  </a:lnTo>
                  <a:lnTo>
                    <a:pt x="919" y="200"/>
                  </a:lnTo>
                  <a:lnTo>
                    <a:pt x="922" y="200"/>
                  </a:lnTo>
                  <a:lnTo>
                    <a:pt x="924" y="200"/>
                  </a:lnTo>
                  <a:lnTo>
                    <a:pt x="926" y="200"/>
                  </a:lnTo>
                  <a:lnTo>
                    <a:pt x="929" y="200"/>
                  </a:lnTo>
                  <a:lnTo>
                    <a:pt x="931" y="200"/>
                  </a:lnTo>
                  <a:lnTo>
                    <a:pt x="934" y="200"/>
                  </a:lnTo>
                  <a:lnTo>
                    <a:pt x="936" y="200"/>
                  </a:lnTo>
                  <a:lnTo>
                    <a:pt x="938" y="200"/>
                  </a:lnTo>
                  <a:lnTo>
                    <a:pt x="941" y="200"/>
                  </a:lnTo>
                  <a:lnTo>
                    <a:pt x="943" y="200"/>
                  </a:lnTo>
                  <a:lnTo>
                    <a:pt x="946" y="200"/>
                  </a:lnTo>
                  <a:lnTo>
                    <a:pt x="948" y="200"/>
                  </a:lnTo>
                  <a:lnTo>
                    <a:pt x="951" y="200"/>
                  </a:lnTo>
                  <a:lnTo>
                    <a:pt x="953" y="200"/>
                  </a:lnTo>
                  <a:lnTo>
                    <a:pt x="955" y="200"/>
                  </a:lnTo>
                  <a:lnTo>
                    <a:pt x="958" y="200"/>
                  </a:lnTo>
                  <a:lnTo>
                    <a:pt x="960" y="200"/>
                  </a:lnTo>
                  <a:lnTo>
                    <a:pt x="963" y="200"/>
                  </a:lnTo>
                  <a:lnTo>
                    <a:pt x="965" y="200"/>
                  </a:lnTo>
                  <a:lnTo>
                    <a:pt x="967" y="200"/>
                  </a:lnTo>
                  <a:lnTo>
                    <a:pt x="970" y="200"/>
                  </a:lnTo>
                  <a:lnTo>
                    <a:pt x="972" y="200"/>
                  </a:lnTo>
                  <a:lnTo>
                    <a:pt x="975" y="200"/>
                  </a:lnTo>
                  <a:lnTo>
                    <a:pt x="977" y="200"/>
                  </a:lnTo>
                  <a:lnTo>
                    <a:pt x="979" y="200"/>
                  </a:lnTo>
                  <a:lnTo>
                    <a:pt x="982" y="200"/>
                  </a:lnTo>
                  <a:lnTo>
                    <a:pt x="984" y="200"/>
                  </a:lnTo>
                  <a:lnTo>
                    <a:pt x="987" y="200"/>
                  </a:lnTo>
                  <a:lnTo>
                    <a:pt x="989" y="200"/>
                  </a:lnTo>
                  <a:lnTo>
                    <a:pt x="992" y="200"/>
                  </a:lnTo>
                  <a:lnTo>
                    <a:pt x="994" y="200"/>
                  </a:lnTo>
                  <a:lnTo>
                    <a:pt x="996" y="200"/>
                  </a:lnTo>
                  <a:lnTo>
                    <a:pt x="999" y="200"/>
                  </a:lnTo>
                  <a:lnTo>
                    <a:pt x="1001" y="200"/>
                  </a:lnTo>
                  <a:lnTo>
                    <a:pt x="1004" y="200"/>
                  </a:lnTo>
                  <a:lnTo>
                    <a:pt x="1006" y="200"/>
                  </a:lnTo>
                  <a:lnTo>
                    <a:pt x="1008" y="200"/>
                  </a:lnTo>
                  <a:lnTo>
                    <a:pt x="1011" y="200"/>
                  </a:lnTo>
                  <a:lnTo>
                    <a:pt x="1013" y="200"/>
                  </a:lnTo>
                  <a:lnTo>
                    <a:pt x="1016" y="200"/>
                  </a:lnTo>
                  <a:lnTo>
                    <a:pt x="1018" y="200"/>
                  </a:lnTo>
                  <a:lnTo>
                    <a:pt x="1021" y="200"/>
                  </a:lnTo>
                  <a:lnTo>
                    <a:pt x="1023" y="200"/>
                  </a:lnTo>
                  <a:lnTo>
                    <a:pt x="1025" y="200"/>
                  </a:lnTo>
                  <a:lnTo>
                    <a:pt x="1028" y="200"/>
                  </a:lnTo>
                  <a:lnTo>
                    <a:pt x="1030" y="200"/>
                  </a:lnTo>
                  <a:lnTo>
                    <a:pt x="1033" y="200"/>
                  </a:lnTo>
                  <a:lnTo>
                    <a:pt x="1035" y="200"/>
                  </a:lnTo>
                  <a:lnTo>
                    <a:pt x="1037" y="200"/>
                  </a:lnTo>
                  <a:lnTo>
                    <a:pt x="1040" y="200"/>
                  </a:lnTo>
                  <a:lnTo>
                    <a:pt x="1042" y="200"/>
                  </a:lnTo>
                  <a:lnTo>
                    <a:pt x="1045" y="200"/>
                  </a:lnTo>
                  <a:lnTo>
                    <a:pt x="1047" y="200"/>
                  </a:lnTo>
                  <a:lnTo>
                    <a:pt x="1049" y="200"/>
                  </a:lnTo>
                  <a:lnTo>
                    <a:pt x="1052" y="200"/>
                  </a:lnTo>
                  <a:lnTo>
                    <a:pt x="1054" y="200"/>
                  </a:lnTo>
                  <a:lnTo>
                    <a:pt x="1057" y="200"/>
                  </a:lnTo>
                  <a:lnTo>
                    <a:pt x="1059" y="200"/>
                  </a:lnTo>
                  <a:lnTo>
                    <a:pt x="1062" y="200"/>
                  </a:lnTo>
                  <a:lnTo>
                    <a:pt x="1064" y="200"/>
                  </a:lnTo>
                  <a:lnTo>
                    <a:pt x="1066" y="200"/>
                  </a:lnTo>
                  <a:lnTo>
                    <a:pt x="1069" y="200"/>
                  </a:lnTo>
                  <a:lnTo>
                    <a:pt x="1071" y="200"/>
                  </a:lnTo>
                  <a:lnTo>
                    <a:pt x="1074" y="200"/>
                  </a:lnTo>
                  <a:lnTo>
                    <a:pt x="1076" y="200"/>
                  </a:lnTo>
                  <a:lnTo>
                    <a:pt x="1078" y="200"/>
                  </a:lnTo>
                  <a:lnTo>
                    <a:pt x="1081" y="200"/>
                  </a:lnTo>
                  <a:lnTo>
                    <a:pt x="1083" y="200"/>
                  </a:lnTo>
                  <a:lnTo>
                    <a:pt x="1086" y="200"/>
                  </a:lnTo>
                  <a:lnTo>
                    <a:pt x="1088" y="200"/>
                  </a:lnTo>
                  <a:lnTo>
                    <a:pt x="1090" y="200"/>
                  </a:lnTo>
                  <a:lnTo>
                    <a:pt x="1093" y="200"/>
                  </a:lnTo>
                  <a:lnTo>
                    <a:pt x="1095" y="200"/>
                  </a:lnTo>
                  <a:lnTo>
                    <a:pt x="1098" y="200"/>
                  </a:lnTo>
                  <a:lnTo>
                    <a:pt x="1100" y="200"/>
                  </a:lnTo>
                  <a:lnTo>
                    <a:pt x="1103" y="200"/>
                  </a:lnTo>
                  <a:lnTo>
                    <a:pt x="1105" y="200"/>
                  </a:lnTo>
                  <a:lnTo>
                    <a:pt x="1107" y="200"/>
                  </a:lnTo>
                  <a:lnTo>
                    <a:pt x="1110" y="200"/>
                  </a:lnTo>
                  <a:lnTo>
                    <a:pt x="1112" y="200"/>
                  </a:lnTo>
                  <a:lnTo>
                    <a:pt x="1115" y="200"/>
                  </a:lnTo>
                  <a:lnTo>
                    <a:pt x="1117" y="200"/>
                  </a:lnTo>
                  <a:lnTo>
                    <a:pt x="1119" y="200"/>
                  </a:lnTo>
                  <a:lnTo>
                    <a:pt x="1122" y="200"/>
                  </a:lnTo>
                  <a:lnTo>
                    <a:pt x="1124" y="200"/>
                  </a:lnTo>
                  <a:lnTo>
                    <a:pt x="1127" y="200"/>
                  </a:lnTo>
                  <a:lnTo>
                    <a:pt x="1129" y="200"/>
                  </a:lnTo>
                  <a:lnTo>
                    <a:pt x="1131" y="200"/>
                  </a:lnTo>
                  <a:lnTo>
                    <a:pt x="1134" y="200"/>
                  </a:lnTo>
                  <a:lnTo>
                    <a:pt x="1136" y="200"/>
                  </a:lnTo>
                  <a:lnTo>
                    <a:pt x="1139" y="200"/>
                  </a:lnTo>
                  <a:lnTo>
                    <a:pt x="1141" y="200"/>
                  </a:lnTo>
                  <a:lnTo>
                    <a:pt x="1144" y="200"/>
                  </a:lnTo>
                  <a:lnTo>
                    <a:pt x="1146" y="200"/>
                  </a:lnTo>
                  <a:lnTo>
                    <a:pt x="1148" y="200"/>
                  </a:lnTo>
                  <a:lnTo>
                    <a:pt x="1151" y="200"/>
                  </a:lnTo>
                  <a:lnTo>
                    <a:pt x="1153" y="200"/>
                  </a:lnTo>
                  <a:lnTo>
                    <a:pt x="1156" y="200"/>
                  </a:lnTo>
                  <a:lnTo>
                    <a:pt x="1158" y="200"/>
                  </a:lnTo>
                  <a:lnTo>
                    <a:pt x="1160" y="200"/>
                  </a:lnTo>
                  <a:lnTo>
                    <a:pt x="1163" y="200"/>
                  </a:lnTo>
                  <a:lnTo>
                    <a:pt x="1165" y="200"/>
                  </a:lnTo>
                  <a:lnTo>
                    <a:pt x="1168" y="200"/>
                  </a:lnTo>
                  <a:lnTo>
                    <a:pt x="1170" y="200"/>
                  </a:lnTo>
                  <a:lnTo>
                    <a:pt x="1173" y="200"/>
                  </a:lnTo>
                  <a:lnTo>
                    <a:pt x="1175" y="200"/>
                  </a:lnTo>
                  <a:lnTo>
                    <a:pt x="1177" y="200"/>
                  </a:lnTo>
                  <a:lnTo>
                    <a:pt x="1180" y="200"/>
                  </a:lnTo>
                  <a:lnTo>
                    <a:pt x="1182" y="200"/>
                  </a:lnTo>
                  <a:lnTo>
                    <a:pt x="1185" y="200"/>
                  </a:lnTo>
                  <a:lnTo>
                    <a:pt x="1187" y="200"/>
                  </a:lnTo>
                  <a:lnTo>
                    <a:pt x="1189" y="200"/>
                  </a:lnTo>
                  <a:lnTo>
                    <a:pt x="1192" y="200"/>
                  </a:lnTo>
                  <a:lnTo>
                    <a:pt x="1194" y="200"/>
                  </a:lnTo>
                  <a:lnTo>
                    <a:pt x="1197" y="200"/>
                  </a:lnTo>
                  <a:lnTo>
                    <a:pt x="1199" y="200"/>
                  </a:lnTo>
                  <a:lnTo>
                    <a:pt x="1201" y="200"/>
                  </a:lnTo>
                  <a:lnTo>
                    <a:pt x="1204" y="200"/>
                  </a:lnTo>
                  <a:lnTo>
                    <a:pt x="1206" y="200"/>
                  </a:lnTo>
                  <a:lnTo>
                    <a:pt x="1209" y="200"/>
                  </a:lnTo>
                  <a:lnTo>
                    <a:pt x="1211" y="200"/>
                  </a:lnTo>
                  <a:lnTo>
                    <a:pt x="1214" y="200"/>
                  </a:lnTo>
                  <a:lnTo>
                    <a:pt x="1216" y="200"/>
                  </a:lnTo>
                  <a:lnTo>
                    <a:pt x="1218" y="200"/>
                  </a:lnTo>
                  <a:lnTo>
                    <a:pt x="1221" y="200"/>
                  </a:lnTo>
                  <a:lnTo>
                    <a:pt x="1223" y="200"/>
                  </a:lnTo>
                  <a:lnTo>
                    <a:pt x="1226" y="200"/>
                  </a:lnTo>
                  <a:lnTo>
                    <a:pt x="1228" y="200"/>
                  </a:lnTo>
                  <a:lnTo>
                    <a:pt x="1230" y="200"/>
                  </a:lnTo>
                  <a:lnTo>
                    <a:pt x="1233" y="200"/>
                  </a:lnTo>
                  <a:lnTo>
                    <a:pt x="1235" y="200"/>
                  </a:lnTo>
                  <a:lnTo>
                    <a:pt x="1238" y="200"/>
                  </a:lnTo>
                  <a:lnTo>
                    <a:pt x="1240" y="200"/>
                  </a:lnTo>
                  <a:lnTo>
                    <a:pt x="1242" y="200"/>
                  </a:lnTo>
                  <a:lnTo>
                    <a:pt x="1245" y="200"/>
                  </a:lnTo>
                  <a:lnTo>
                    <a:pt x="1247" y="200"/>
                  </a:lnTo>
                  <a:lnTo>
                    <a:pt x="1250" y="200"/>
                  </a:lnTo>
                  <a:lnTo>
                    <a:pt x="1252" y="200"/>
                  </a:lnTo>
                  <a:lnTo>
                    <a:pt x="1255" y="200"/>
                  </a:lnTo>
                  <a:lnTo>
                    <a:pt x="1257" y="200"/>
                  </a:lnTo>
                  <a:lnTo>
                    <a:pt x="1259" y="200"/>
                  </a:lnTo>
                  <a:lnTo>
                    <a:pt x="1262" y="200"/>
                  </a:lnTo>
                  <a:lnTo>
                    <a:pt x="1264" y="200"/>
                  </a:lnTo>
                  <a:lnTo>
                    <a:pt x="1267" y="200"/>
                  </a:lnTo>
                  <a:lnTo>
                    <a:pt x="1269" y="200"/>
                  </a:lnTo>
                  <a:lnTo>
                    <a:pt x="1271" y="200"/>
                  </a:lnTo>
                  <a:lnTo>
                    <a:pt x="1274" y="200"/>
                  </a:lnTo>
                  <a:lnTo>
                    <a:pt x="1276" y="200"/>
                  </a:lnTo>
                  <a:lnTo>
                    <a:pt x="1279" y="200"/>
                  </a:lnTo>
                  <a:lnTo>
                    <a:pt x="1281" y="200"/>
                  </a:lnTo>
                  <a:lnTo>
                    <a:pt x="1284" y="200"/>
                  </a:lnTo>
                  <a:lnTo>
                    <a:pt x="1286" y="200"/>
                  </a:lnTo>
                  <a:lnTo>
                    <a:pt x="1288" y="200"/>
                  </a:lnTo>
                  <a:lnTo>
                    <a:pt x="1291" y="200"/>
                  </a:lnTo>
                  <a:lnTo>
                    <a:pt x="1293" y="200"/>
                  </a:lnTo>
                  <a:lnTo>
                    <a:pt x="1296" y="200"/>
                  </a:lnTo>
                  <a:lnTo>
                    <a:pt x="1298" y="200"/>
                  </a:lnTo>
                  <a:lnTo>
                    <a:pt x="1300" y="200"/>
                  </a:lnTo>
                  <a:lnTo>
                    <a:pt x="1303" y="200"/>
                  </a:lnTo>
                  <a:lnTo>
                    <a:pt x="1305" y="200"/>
                  </a:lnTo>
                  <a:lnTo>
                    <a:pt x="1308" y="200"/>
                  </a:lnTo>
                  <a:lnTo>
                    <a:pt x="1310" y="200"/>
                  </a:lnTo>
                  <a:lnTo>
                    <a:pt x="1312" y="200"/>
                  </a:lnTo>
                  <a:lnTo>
                    <a:pt x="1315" y="200"/>
                  </a:lnTo>
                  <a:lnTo>
                    <a:pt x="1317" y="200"/>
                  </a:lnTo>
                  <a:lnTo>
                    <a:pt x="1320" y="200"/>
                  </a:lnTo>
                  <a:lnTo>
                    <a:pt x="1322" y="200"/>
                  </a:lnTo>
                  <a:lnTo>
                    <a:pt x="1325" y="200"/>
                  </a:lnTo>
                  <a:lnTo>
                    <a:pt x="1327" y="200"/>
                  </a:lnTo>
                  <a:lnTo>
                    <a:pt x="1329" y="200"/>
                  </a:lnTo>
                  <a:lnTo>
                    <a:pt x="1332" y="200"/>
                  </a:lnTo>
                  <a:lnTo>
                    <a:pt x="1334" y="200"/>
                  </a:lnTo>
                  <a:lnTo>
                    <a:pt x="1337" y="200"/>
                  </a:lnTo>
                  <a:lnTo>
                    <a:pt x="1339" y="200"/>
                  </a:lnTo>
                  <a:lnTo>
                    <a:pt x="1341" y="200"/>
                  </a:lnTo>
                  <a:lnTo>
                    <a:pt x="1344" y="200"/>
                  </a:lnTo>
                  <a:lnTo>
                    <a:pt x="1346" y="200"/>
                  </a:lnTo>
                  <a:lnTo>
                    <a:pt x="1349" y="200"/>
                  </a:lnTo>
                  <a:lnTo>
                    <a:pt x="1351" y="200"/>
                  </a:lnTo>
                  <a:lnTo>
                    <a:pt x="1353" y="200"/>
                  </a:lnTo>
                  <a:lnTo>
                    <a:pt x="1356" y="200"/>
                  </a:lnTo>
                  <a:lnTo>
                    <a:pt x="1358" y="200"/>
                  </a:lnTo>
                  <a:lnTo>
                    <a:pt x="1361" y="200"/>
                  </a:lnTo>
                  <a:lnTo>
                    <a:pt x="1363" y="200"/>
                  </a:lnTo>
                  <a:lnTo>
                    <a:pt x="1366" y="200"/>
                  </a:lnTo>
                  <a:lnTo>
                    <a:pt x="1368" y="200"/>
                  </a:lnTo>
                  <a:lnTo>
                    <a:pt x="1370" y="200"/>
                  </a:lnTo>
                  <a:lnTo>
                    <a:pt x="1373" y="200"/>
                  </a:lnTo>
                  <a:lnTo>
                    <a:pt x="1375" y="200"/>
                  </a:lnTo>
                  <a:lnTo>
                    <a:pt x="1378" y="200"/>
                  </a:lnTo>
                  <a:lnTo>
                    <a:pt x="1380" y="200"/>
                  </a:lnTo>
                  <a:lnTo>
                    <a:pt x="1382" y="200"/>
                  </a:lnTo>
                  <a:lnTo>
                    <a:pt x="1385" y="200"/>
                  </a:lnTo>
                  <a:lnTo>
                    <a:pt x="1387" y="200"/>
                  </a:lnTo>
                  <a:lnTo>
                    <a:pt x="1390" y="200"/>
                  </a:lnTo>
                  <a:lnTo>
                    <a:pt x="1392" y="200"/>
                  </a:lnTo>
                  <a:lnTo>
                    <a:pt x="1394" y="200"/>
                  </a:lnTo>
                  <a:lnTo>
                    <a:pt x="1397" y="200"/>
                  </a:lnTo>
                  <a:lnTo>
                    <a:pt x="1399" y="200"/>
                  </a:lnTo>
                  <a:lnTo>
                    <a:pt x="1402" y="200"/>
                  </a:lnTo>
                  <a:lnTo>
                    <a:pt x="1404" y="200"/>
                  </a:lnTo>
                  <a:lnTo>
                    <a:pt x="1407" y="200"/>
                  </a:lnTo>
                  <a:lnTo>
                    <a:pt x="1409" y="200"/>
                  </a:lnTo>
                  <a:lnTo>
                    <a:pt x="1411" y="200"/>
                  </a:lnTo>
                  <a:lnTo>
                    <a:pt x="1414" y="200"/>
                  </a:lnTo>
                  <a:lnTo>
                    <a:pt x="1416" y="200"/>
                  </a:lnTo>
                  <a:lnTo>
                    <a:pt x="1419" y="200"/>
                  </a:lnTo>
                  <a:lnTo>
                    <a:pt x="1421" y="200"/>
                  </a:lnTo>
                  <a:lnTo>
                    <a:pt x="1423" y="200"/>
                  </a:lnTo>
                  <a:lnTo>
                    <a:pt x="1426" y="200"/>
                  </a:lnTo>
                  <a:lnTo>
                    <a:pt x="1428" y="200"/>
                  </a:lnTo>
                  <a:lnTo>
                    <a:pt x="1431" y="200"/>
                  </a:lnTo>
                  <a:lnTo>
                    <a:pt x="1433" y="200"/>
                  </a:lnTo>
                  <a:lnTo>
                    <a:pt x="1436" y="200"/>
                  </a:lnTo>
                  <a:lnTo>
                    <a:pt x="1438" y="200"/>
                  </a:lnTo>
                  <a:lnTo>
                    <a:pt x="1440" y="200"/>
                  </a:lnTo>
                  <a:lnTo>
                    <a:pt x="1443" y="200"/>
                  </a:lnTo>
                  <a:lnTo>
                    <a:pt x="1445" y="200"/>
                  </a:lnTo>
                  <a:lnTo>
                    <a:pt x="1448" y="200"/>
                  </a:lnTo>
                  <a:lnTo>
                    <a:pt x="1450" y="200"/>
                  </a:lnTo>
                  <a:lnTo>
                    <a:pt x="1452" y="200"/>
                  </a:lnTo>
                  <a:lnTo>
                    <a:pt x="1455" y="200"/>
                  </a:lnTo>
                  <a:lnTo>
                    <a:pt x="1457" y="200"/>
                  </a:lnTo>
                  <a:lnTo>
                    <a:pt x="1460" y="200"/>
                  </a:lnTo>
                  <a:lnTo>
                    <a:pt x="1462" y="200"/>
                  </a:lnTo>
                  <a:lnTo>
                    <a:pt x="1464" y="200"/>
                  </a:lnTo>
                  <a:lnTo>
                    <a:pt x="1467" y="200"/>
                  </a:lnTo>
                  <a:lnTo>
                    <a:pt x="1469" y="200"/>
                  </a:lnTo>
                  <a:lnTo>
                    <a:pt x="1472" y="200"/>
                  </a:lnTo>
                  <a:lnTo>
                    <a:pt x="1474" y="200"/>
                  </a:lnTo>
                  <a:lnTo>
                    <a:pt x="1477" y="200"/>
                  </a:lnTo>
                  <a:lnTo>
                    <a:pt x="1479" y="200"/>
                  </a:lnTo>
                  <a:lnTo>
                    <a:pt x="1481" y="200"/>
                  </a:lnTo>
                  <a:lnTo>
                    <a:pt x="1484" y="200"/>
                  </a:lnTo>
                  <a:lnTo>
                    <a:pt x="1486" y="200"/>
                  </a:lnTo>
                  <a:lnTo>
                    <a:pt x="1489" y="200"/>
                  </a:lnTo>
                  <a:lnTo>
                    <a:pt x="1491" y="200"/>
                  </a:lnTo>
                  <a:lnTo>
                    <a:pt x="1493" y="200"/>
                  </a:lnTo>
                  <a:lnTo>
                    <a:pt x="1496" y="200"/>
                  </a:lnTo>
                  <a:lnTo>
                    <a:pt x="1498" y="200"/>
                  </a:lnTo>
                  <a:lnTo>
                    <a:pt x="1501" y="200"/>
                  </a:lnTo>
                  <a:lnTo>
                    <a:pt x="1503" y="200"/>
                  </a:lnTo>
                  <a:lnTo>
                    <a:pt x="1505" y="200"/>
                  </a:lnTo>
                  <a:lnTo>
                    <a:pt x="1508" y="200"/>
                  </a:lnTo>
                  <a:lnTo>
                    <a:pt x="1510" y="200"/>
                  </a:lnTo>
                  <a:lnTo>
                    <a:pt x="1513" y="200"/>
                  </a:lnTo>
                  <a:lnTo>
                    <a:pt x="1515" y="200"/>
                  </a:lnTo>
                  <a:lnTo>
                    <a:pt x="1518" y="200"/>
                  </a:lnTo>
                  <a:lnTo>
                    <a:pt x="1520" y="200"/>
                  </a:lnTo>
                  <a:lnTo>
                    <a:pt x="1522" y="200"/>
                  </a:lnTo>
                  <a:lnTo>
                    <a:pt x="1525" y="200"/>
                  </a:lnTo>
                  <a:lnTo>
                    <a:pt x="1527" y="200"/>
                  </a:lnTo>
                  <a:lnTo>
                    <a:pt x="1530" y="200"/>
                  </a:lnTo>
                  <a:lnTo>
                    <a:pt x="1532" y="200"/>
                  </a:lnTo>
                  <a:lnTo>
                    <a:pt x="1534" y="200"/>
                  </a:lnTo>
                  <a:lnTo>
                    <a:pt x="1537" y="200"/>
                  </a:lnTo>
                  <a:lnTo>
                    <a:pt x="1539" y="200"/>
                  </a:lnTo>
                  <a:lnTo>
                    <a:pt x="1542" y="200"/>
                  </a:lnTo>
                  <a:lnTo>
                    <a:pt x="1544" y="200"/>
                  </a:lnTo>
                  <a:lnTo>
                    <a:pt x="1546" y="200"/>
                  </a:lnTo>
                  <a:lnTo>
                    <a:pt x="1549" y="200"/>
                  </a:lnTo>
                  <a:lnTo>
                    <a:pt x="1551" y="200"/>
                  </a:lnTo>
                  <a:lnTo>
                    <a:pt x="1554" y="200"/>
                  </a:lnTo>
                  <a:lnTo>
                    <a:pt x="1556" y="200"/>
                  </a:lnTo>
                  <a:lnTo>
                    <a:pt x="1559" y="200"/>
                  </a:lnTo>
                  <a:lnTo>
                    <a:pt x="1561" y="200"/>
                  </a:lnTo>
                  <a:lnTo>
                    <a:pt x="1563" y="200"/>
                  </a:lnTo>
                  <a:lnTo>
                    <a:pt x="1566" y="200"/>
                  </a:lnTo>
                  <a:lnTo>
                    <a:pt x="1568" y="200"/>
                  </a:lnTo>
                  <a:lnTo>
                    <a:pt x="1571" y="200"/>
                  </a:lnTo>
                  <a:lnTo>
                    <a:pt x="1573" y="200"/>
                  </a:lnTo>
                  <a:lnTo>
                    <a:pt x="1575" y="200"/>
                  </a:lnTo>
                  <a:lnTo>
                    <a:pt x="1578" y="200"/>
                  </a:lnTo>
                  <a:lnTo>
                    <a:pt x="1580" y="200"/>
                  </a:lnTo>
                  <a:lnTo>
                    <a:pt x="1583" y="200"/>
                  </a:lnTo>
                  <a:lnTo>
                    <a:pt x="1585" y="200"/>
                  </a:lnTo>
                  <a:lnTo>
                    <a:pt x="1588" y="200"/>
                  </a:lnTo>
                  <a:lnTo>
                    <a:pt x="1590" y="200"/>
                  </a:lnTo>
                  <a:lnTo>
                    <a:pt x="1592" y="200"/>
                  </a:lnTo>
                  <a:lnTo>
                    <a:pt x="1595" y="200"/>
                  </a:lnTo>
                  <a:lnTo>
                    <a:pt x="1597" y="200"/>
                  </a:lnTo>
                  <a:lnTo>
                    <a:pt x="1600" y="200"/>
                  </a:lnTo>
                  <a:lnTo>
                    <a:pt x="1602" y="200"/>
                  </a:lnTo>
                  <a:lnTo>
                    <a:pt x="1604" y="200"/>
                  </a:lnTo>
                  <a:lnTo>
                    <a:pt x="1607" y="200"/>
                  </a:lnTo>
                  <a:lnTo>
                    <a:pt x="1609" y="200"/>
                  </a:lnTo>
                  <a:lnTo>
                    <a:pt x="1612" y="200"/>
                  </a:lnTo>
                  <a:lnTo>
                    <a:pt x="1614" y="200"/>
                  </a:lnTo>
                  <a:lnTo>
                    <a:pt x="1616" y="200"/>
                  </a:lnTo>
                  <a:lnTo>
                    <a:pt x="1619" y="200"/>
                  </a:lnTo>
                  <a:lnTo>
                    <a:pt x="1621" y="200"/>
                  </a:lnTo>
                  <a:lnTo>
                    <a:pt x="1624" y="200"/>
                  </a:lnTo>
                  <a:lnTo>
                    <a:pt x="1626" y="200"/>
                  </a:lnTo>
                  <a:lnTo>
                    <a:pt x="1629" y="200"/>
                  </a:lnTo>
                  <a:lnTo>
                    <a:pt x="1631" y="200"/>
                  </a:lnTo>
                  <a:lnTo>
                    <a:pt x="1633" y="200"/>
                  </a:lnTo>
                  <a:lnTo>
                    <a:pt x="1636" y="200"/>
                  </a:lnTo>
                  <a:lnTo>
                    <a:pt x="1638" y="200"/>
                  </a:lnTo>
                  <a:lnTo>
                    <a:pt x="1641" y="200"/>
                  </a:lnTo>
                  <a:lnTo>
                    <a:pt x="1643" y="200"/>
                  </a:lnTo>
                  <a:lnTo>
                    <a:pt x="1645" y="200"/>
                  </a:lnTo>
                  <a:lnTo>
                    <a:pt x="1648" y="200"/>
                  </a:lnTo>
                  <a:lnTo>
                    <a:pt x="1650" y="200"/>
                  </a:lnTo>
                  <a:lnTo>
                    <a:pt x="1653" y="200"/>
                  </a:lnTo>
                  <a:lnTo>
                    <a:pt x="1655" y="200"/>
                  </a:lnTo>
                  <a:lnTo>
                    <a:pt x="1657" y="200"/>
                  </a:lnTo>
                  <a:lnTo>
                    <a:pt x="1660" y="200"/>
                  </a:lnTo>
                  <a:lnTo>
                    <a:pt x="1662" y="200"/>
                  </a:lnTo>
                  <a:lnTo>
                    <a:pt x="1665" y="200"/>
                  </a:lnTo>
                  <a:lnTo>
                    <a:pt x="1667" y="200"/>
                  </a:lnTo>
                  <a:lnTo>
                    <a:pt x="1670" y="200"/>
                  </a:lnTo>
                  <a:lnTo>
                    <a:pt x="1672" y="200"/>
                  </a:lnTo>
                  <a:lnTo>
                    <a:pt x="1674" y="200"/>
                  </a:lnTo>
                  <a:lnTo>
                    <a:pt x="1677" y="200"/>
                  </a:lnTo>
                  <a:lnTo>
                    <a:pt x="1679" y="200"/>
                  </a:lnTo>
                  <a:lnTo>
                    <a:pt x="1682" y="200"/>
                  </a:lnTo>
                  <a:lnTo>
                    <a:pt x="1684" y="200"/>
                  </a:lnTo>
                  <a:lnTo>
                    <a:pt x="1686" y="200"/>
                  </a:lnTo>
                  <a:lnTo>
                    <a:pt x="1689" y="200"/>
                  </a:lnTo>
                  <a:lnTo>
                    <a:pt x="1691" y="200"/>
                  </a:lnTo>
                  <a:lnTo>
                    <a:pt x="1694" y="200"/>
                  </a:lnTo>
                  <a:lnTo>
                    <a:pt x="1696" y="200"/>
                  </a:lnTo>
                  <a:lnTo>
                    <a:pt x="1698" y="200"/>
                  </a:lnTo>
                  <a:lnTo>
                    <a:pt x="1701" y="200"/>
                  </a:lnTo>
                  <a:lnTo>
                    <a:pt x="1703" y="200"/>
                  </a:lnTo>
                  <a:lnTo>
                    <a:pt x="1706" y="200"/>
                  </a:lnTo>
                  <a:lnTo>
                    <a:pt x="1708" y="200"/>
                  </a:lnTo>
                  <a:lnTo>
                    <a:pt x="1711" y="200"/>
                  </a:lnTo>
                  <a:lnTo>
                    <a:pt x="1713" y="200"/>
                  </a:lnTo>
                  <a:lnTo>
                    <a:pt x="1715" y="200"/>
                  </a:lnTo>
                  <a:lnTo>
                    <a:pt x="1718" y="200"/>
                  </a:lnTo>
                  <a:lnTo>
                    <a:pt x="1720" y="200"/>
                  </a:lnTo>
                  <a:lnTo>
                    <a:pt x="1723" y="200"/>
                  </a:lnTo>
                  <a:lnTo>
                    <a:pt x="1725" y="200"/>
                  </a:lnTo>
                  <a:lnTo>
                    <a:pt x="1727" y="200"/>
                  </a:lnTo>
                  <a:lnTo>
                    <a:pt x="1730" y="200"/>
                  </a:lnTo>
                  <a:lnTo>
                    <a:pt x="1732" y="200"/>
                  </a:lnTo>
                  <a:lnTo>
                    <a:pt x="1735" y="200"/>
                  </a:lnTo>
                  <a:lnTo>
                    <a:pt x="1737" y="200"/>
                  </a:lnTo>
                  <a:lnTo>
                    <a:pt x="1740" y="200"/>
                  </a:lnTo>
                  <a:lnTo>
                    <a:pt x="1742" y="200"/>
                  </a:lnTo>
                  <a:lnTo>
                    <a:pt x="1744" y="200"/>
                  </a:lnTo>
                  <a:lnTo>
                    <a:pt x="1747" y="200"/>
                  </a:lnTo>
                  <a:lnTo>
                    <a:pt x="1749" y="200"/>
                  </a:lnTo>
                  <a:lnTo>
                    <a:pt x="1752" y="200"/>
                  </a:lnTo>
                  <a:lnTo>
                    <a:pt x="1754" y="200"/>
                  </a:lnTo>
                  <a:lnTo>
                    <a:pt x="1756" y="200"/>
                  </a:lnTo>
                  <a:lnTo>
                    <a:pt x="1759" y="200"/>
                  </a:lnTo>
                  <a:lnTo>
                    <a:pt x="1761" y="200"/>
                  </a:lnTo>
                  <a:lnTo>
                    <a:pt x="1764" y="200"/>
                  </a:lnTo>
                  <a:lnTo>
                    <a:pt x="1766" y="200"/>
                  </a:lnTo>
                  <a:lnTo>
                    <a:pt x="1768" y="200"/>
                  </a:lnTo>
                  <a:lnTo>
                    <a:pt x="1771" y="200"/>
                  </a:lnTo>
                  <a:lnTo>
                    <a:pt x="1773" y="200"/>
                  </a:lnTo>
                  <a:lnTo>
                    <a:pt x="1776" y="181"/>
                  </a:lnTo>
                  <a:lnTo>
                    <a:pt x="1778" y="154"/>
                  </a:lnTo>
                  <a:lnTo>
                    <a:pt x="1781" y="128"/>
                  </a:lnTo>
                  <a:lnTo>
                    <a:pt x="1783" y="104"/>
                  </a:lnTo>
                  <a:lnTo>
                    <a:pt x="1785" y="80"/>
                  </a:lnTo>
                  <a:lnTo>
                    <a:pt x="1788" y="60"/>
                  </a:lnTo>
                  <a:lnTo>
                    <a:pt x="1790" y="41"/>
                  </a:lnTo>
                  <a:lnTo>
                    <a:pt x="1793" y="27"/>
                  </a:lnTo>
                  <a:lnTo>
                    <a:pt x="1795" y="14"/>
                  </a:lnTo>
                  <a:lnTo>
                    <a:pt x="1797" y="7"/>
                  </a:lnTo>
                  <a:lnTo>
                    <a:pt x="1800" y="2"/>
                  </a:lnTo>
                  <a:lnTo>
                    <a:pt x="1802" y="0"/>
                  </a:lnTo>
                  <a:lnTo>
                    <a:pt x="1805" y="2"/>
                  </a:lnTo>
                  <a:lnTo>
                    <a:pt x="1807" y="7"/>
                  </a:lnTo>
                  <a:lnTo>
                    <a:pt x="1809" y="17"/>
                  </a:lnTo>
                  <a:lnTo>
                    <a:pt x="1812" y="29"/>
                  </a:lnTo>
                  <a:lnTo>
                    <a:pt x="1814" y="46"/>
                  </a:lnTo>
                  <a:lnTo>
                    <a:pt x="1817" y="63"/>
                  </a:lnTo>
                  <a:lnTo>
                    <a:pt x="1819" y="84"/>
                  </a:lnTo>
                  <a:lnTo>
                    <a:pt x="1822" y="109"/>
                  </a:lnTo>
                  <a:lnTo>
                    <a:pt x="1824" y="133"/>
                  </a:lnTo>
                  <a:lnTo>
                    <a:pt x="1826" y="159"/>
                  </a:lnTo>
                  <a:lnTo>
                    <a:pt x="1829" y="186"/>
                  </a:lnTo>
                  <a:lnTo>
                    <a:pt x="1831" y="200"/>
                  </a:lnTo>
                  <a:lnTo>
                    <a:pt x="1834" y="200"/>
                  </a:lnTo>
                  <a:lnTo>
                    <a:pt x="1836" y="200"/>
                  </a:lnTo>
                  <a:lnTo>
                    <a:pt x="1838" y="200"/>
                  </a:lnTo>
                  <a:lnTo>
                    <a:pt x="1841" y="200"/>
                  </a:lnTo>
                  <a:lnTo>
                    <a:pt x="1843" y="200"/>
                  </a:lnTo>
                  <a:lnTo>
                    <a:pt x="1846" y="200"/>
                  </a:lnTo>
                  <a:lnTo>
                    <a:pt x="1848" y="200"/>
                  </a:lnTo>
                  <a:lnTo>
                    <a:pt x="1851" y="200"/>
                  </a:lnTo>
                  <a:lnTo>
                    <a:pt x="1853" y="200"/>
                  </a:lnTo>
                  <a:lnTo>
                    <a:pt x="1855" y="200"/>
                  </a:lnTo>
                  <a:lnTo>
                    <a:pt x="1858" y="200"/>
                  </a:lnTo>
                  <a:lnTo>
                    <a:pt x="1860" y="200"/>
                  </a:lnTo>
                  <a:lnTo>
                    <a:pt x="1863" y="200"/>
                  </a:lnTo>
                  <a:lnTo>
                    <a:pt x="1865" y="200"/>
                  </a:lnTo>
                  <a:lnTo>
                    <a:pt x="1867" y="200"/>
                  </a:lnTo>
                  <a:lnTo>
                    <a:pt x="1870" y="200"/>
                  </a:lnTo>
                  <a:lnTo>
                    <a:pt x="1872" y="200"/>
                  </a:lnTo>
                  <a:lnTo>
                    <a:pt x="1875" y="200"/>
                  </a:lnTo>
                  <a:lnTo>
                    <a:pt x="1877" y="200"/>
                  </a:lnTo>
                  <a:lnTo>
                    <a:pt x="1879" y="200"/>
                  </a:lnTo>
                  <a:lnTo>
                    <a:pt x="1882" y="200"/>
                  </a:lnTo>
                  <a:lnTo>
                    <a:pt x="1884" y="200"/>
                  </a:lnTo>
                  <a:lnTo>
                    <a:pt x="1887" y="200"/>
                  </a:lnTo>
                  <a:lnTo>
                    <a:pt x="1889" y="200"/>
                  </a:lnTo>
                  <a:lnTo>
                    <a:pt x="1892" y="200"/>
                  </a:lnTo>
                  <a:lnTo>
                    <a:pt x="1894" y="200"/>
                  </a:lnTo>
                  <a:lnTo>
                    <a:pt x="1896" y="200"/>
                  </a:lnTo>
                  <a:lnTo>
                    <a:pt x="1899" y="200"/>
                  </a:lnTo>
                  <a:lnTo>
                    <a:pt x="1901" y="200"/>
                  </a:lnTo>
                  <a:lnTo>
                    <a:pt x="1904" y="200"/>
                  </a:lnTo>
                  <a:lnTo>
                    <a:pt x="1906" y="200"/>
                  </a:lnTo>
                  <a:lnTo>
                    <a:pt x="1908" y="200"/>
                  </a:lnTo>
                  <a:lnTo>
                    <a:pt x="1911" y="200"/>
                  </a:lnTo>
                  <a:lnTo>
                    <a:pt x="1913" y="200"/>
                  </a:lnTo>
                  <a:lnTo>
                    <a:pt x="1916" y="200"/>
                  </a:lnTo>
                  <a:lnTo>
                    <a:pt x="1918" y="200"/>
                  </a:lnTo>
                  <a:lnTo>
                    <a:pt x="1920" y="200"/>
                  </a:lnTo>
                  <a:lnTo>
                    <a:pt x="1923" y="200"/>
                  </a:lnTo>
                  <a:lnTo>
                    <a:pt x="1925" y="200"/>
                  </a:lnTo>
                  <a:lnTo>
                    <a:pt x="1928" y="200"/>
                  </a:lnTo>
                  <a:lnTo>
                    <a:pt x="1930" y="200"/>
                  </a:lnTo>
                  <a:lnTo>
                    <a:pt x="1933" y="200"/>
                  </a:lnTo>
                  <a:lnTo>
                    <a:pt x="1935" y="200"/>
                  </a:lnTo>
                  <a:lnTo>
                    <a:pt x="1937" y="200"/>
                  </a:lnTo>
                  <a:lnTo>
                    <a:pt x="1940" y="200"/>
                  </a:lnTo>
                  <a:lnTo>
                    <a:pt x="1942" y="200"/>
                  </a:lnTo>
                  <a:lnTo>
                    <a:pt x="1945" y="200"/>
                  </a:lnTo>
                  <a:lnTo>
                    <a:pt x="1947" y="200"/>
                  </a:lnTo>
                  <a:lnTo>
                    <a:pt x="1949" y="200"/>
                  </a:lnTo>
                  <a:lnTo>
                    <a:pt x="1952" y="200"/>
                  </a:lnTo>
                  <a:lnTo>
                    <a:pt x="1954" y="200"/>
                  </a:lnTo>
                  <a:lnTo>
                    <a:pt x="1957" y="200"/>
                  </a:lnTo>
                  <a:lnTo>
                    <a:pt x="1959" y="200"/>
                  </a:lnTo>
                  <a:lnTo>
                    <a:pt x="1961" y="200"/>
                  </a:lnTo>
                  <a:lnTo>
                    <a:pt x="1964" y="200"/>
                  </a:lnTo>
                  <a:lnTo>
                    <a:pt x="1966" y="200"/>
                  </a:lnTo>
                  <a:lnTo>
                    <a:pt x="1969" y="200"/>
                  </a:lnTo>
                  <a:lnTo>
                    <a:pt x="1971" y="200"/>
                  </a:lnTo>
                  <a:lnTo>
                    <a:pt x="1974" y="200"/>
                  </a:lnTo>
                  <a:lnTo>
                    <a:pt x="1976" y="200"/>
                  </a:lnTo>
                  <a:lnTo>
                    <a:pt x="1978" y="200"/>
                  </a:lnTo>
                  <a:lnTo>
                    <a:pt x="1981" y="200"/>
                  </a:lnTo>
                  <a:lnTo>
                    <a:pt x="1983" y="200"/>
                  </a:lnTo>
                  <a:lnTo>
                    <a:pt x="1986" y="200"/>
                  </a:lnTo>
                  <a:lnTo>
                    <a:pt x="1988" y="200"/>
                  </a:lnTo>
                  <a:lnTo>
                    <a:pt x="1990" y="200"/>
                  </a:lnTo>
                  <a:lnTo>
                    <a:pt x="1993" y="200"/>
                  </a:lnTo>
                  <a:lnTo>
                    <a:pt x="1995" y="200"/>
                  </a:lnTo>
                  <a:lnTo>
                    <a:pt x="1998" y="200"/>
                  </a:lnTo>
                  <a:lnTo>
                    <a:pt x="2000" y="200"/>
                  </a:lnTo>
                  <a:lnTo>
                    <a:pt x="2003" y="200"/>
                  </a:lnTo>
                  <a:lnTo>
                    <a:pt x="2005" y="200"/>
                  </a:lnTo>
                  <a:lnTo>
                    <a:pt x="2007" y="200"/>
                  </a:lnTo>
                  <a:lnTo>
                    <a:pt x="2010" y="200"/>
                  </a:lnTo>
                  <a:lnTo>
                    <a:pt x="2012" y="200"/>
                  </a:lnTo>
                  <a:lnTo>
                    <a:pt x="2015" y="200"/>
                  </a:lnTo>
                  <a:lnTo>
                    <a:pt x="2017" y="200"/>
                  </a:lnTo>
                  <a:lnTo>
                    <a:pt x="2019" y="200"/>
                  </a:lnTo>
                </a:path>
              </a:pathLst>
            </a:custGeom>
            <a:noFill/>
            <a:ln w="1270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99" name="Freeform 9628"/>
            <p:cNvSpPr>
              <a:spLocks/>
            </p:cNvSpPr>
            <p:nvPr/>
          </p:nvSpPr>
          <p:spPr bwMode="auto">
            <a:xfrm>
              <a:off x="1309168" y="4112150"/>
              <a:ext cx="2808050" cy="838208"/>
            </a:xfrm>
            <a:custGeom>
              <a:avLst/>
              <a:gdLst>
                <a:gd name="T0" fmla="*/ 31 w 2019"/>
                <a:gd name="T1" fmla="*/ 686 h 939"/>
                <a:gd name="T2" fmla="*/ 65 w 2019"/>
                <a:gd name="T3" fmla="*/ 676 h 939"/>
                <a:gd name="T4" fmla="*/ 99 w 2019"/>
                <a:gd name="T5" fmla="*/ 657 h 939"/>
                <a:gd name="T6" fmla="*/ 133 w 2019"/>
                <a:gd name="T7" fmla="*/ 606 h 939"/>
                <a:gd name="T8" fmla="*/ 166 w 2019"/>
                <a:gd name="T9" fmla="*/ 403 h 939"/>
                <a:gd name="T10" fmla="*/ 200 w 2019"/>
                <a:gd name="T11" fmla="*/ 442 h 939"/>
                <a:gd name="T12" fmla="*/ 234 w 2019"/>
                <a:gd name="T13" fmla="*/ 613 h 939"/>
                <a:gd name="T14" fmla="*/ 268 w 2019"/>
                <a:gd name="T15" fmla="*/ 650 h 939"/>
                <a:gd name="T16" fmla="*/ 302 w 2019"/>
                <a:gd name="T17" fmla="*/ 659 h 939"/>
                <a:gd name="T18" fmla="*/ 335 w 2019"/>
                <a:gd name="T19" fmla="*/ 659 h 939"/>
                <a:gd name="T20" fmla="*/ 369 w 2019"/>
                <a:gd name="T21" fmla="*/ 652 h 939"/>
                <a:gd name="T22" fmla="*/ 403 w 2019"/>
                <a:gd name="T23" fmla="*/ 642 h 939"/>
                <a:gd name="T24" fmla="*/ 437 w 2019"/>
                <a:gd name="T25" fmla="*/ 626 h 939"/>
                <a:gd name="T26" fmla="*/ 470 w 2019"/>
                <a:gd name="T27" fmla="*/ 553 h 939"/>
                <a:gd name="T28" fmla="*/ 504 w 2019"/>
                <a:gd name="T29" fmla="*/ 570 h 939"/>
                <a:gd name="T30" fmla="*/ 538 w 2019"/>
                <a:gd name="T31" fmla="*/ 551 h 939"/>
                <a:gd name="T32" fmla="*/ 572 w 2019"/>
                <a:gd name="T33" fmla="*/ 498 h 939"/>
                <a:gd name="T34" fmla="*/ 606 w 2019"/>
                <a:gd name="T35" fmla="*/ 411 h 939"/>
                <a:gd name="T36" fmla="*/ 639 w 2019"/>
                <a:gd name="T37" fmla="*/ 198 h 939"/>
                <a:gd name="T38" fmla="*/ 673 w 2019"/>
                <a:gd name="T39" fmla="*/ 24 h 939"/>
                <a:gd name="T40" fmla="*/ 707 w 2019"/>
                <a:gd name="T41" fmla="*/ 317 h 939"/>
                <a:gd name="T42" fmla="*/ 741 w 2019"/>
                <a:gd name="T43" fmla="*/ 454 h 939"/>
                <a:gd name="T44" fmla="*/ 774 w 2019"/>
                <a:gd name="T45" fmla="*/ 522 h 939"/>
                <a:gd name="T46" fmla="*/ 808 w 2019"/>
                <a:gd name="T47" fmla="*/ 563 h 939"/>
                <a:gd name="T48" fmla="*/ 842 w 2019"/>
                <a:gd name="T49" fmla="*/ 565 h 939"/>
                <a:gd name="T50" fmla="*/ 876 w 2019"/>
                <a:gd name="T51" fmla="*/ 486 h 939"/>
                <a:gd name="T52" fmla="*/ 910 w 2019"/>
                <a:gd name="T53" fmla="*/ 594 h 939"/>
                <a:gd name="T54" fmla="*/ 943 w 2019"/>
                <a:gd name="T55" fmla="*/ 481 h 939"/>
                <a:gd name="T56" fmla="*/ 977 w 2019"/>
                <a:gd name="T57" fmla="*/ 582 h 939"/>
                <a:gd name="T58" fmla="*/ 1011 w 2019"/>
                <a:gd name="T59" fmla="*/ 481 h 939"/>
                <a:gd name="T60" fmla="*/ 1045 w 2019"/>
                <a:gd name="T61" fmla="*/ 488 h 939"/>
                <a:gd name="T62" fmla="*/ 1078 w 2019"/>
                <a:gd name="T63" fmla="*/ 558 h 939"/>
                <a:gd name="T64" fmla="*/ 1112 w 2019"/>
                <a:gd name="T65" fmla="*/ 500 h 939"/>
                <a:gd name="T66" fmla="*/ 1146 w 2019"/>
                <a:gd name="T67" fmla="*/ 263 h 939"/>
                <a:gd name="T68" fmla="*/ 1180 w 2019"/>
                <a:gd name="T69" fmla="*/ 227 h 939"/>
                <a:gd name="T70" fmla="*/ 1214 w 2019"/>
                <a:gd name="T71" fmla="*/ 481 h 939"/>
                <a:gd name="T72" fmla="*/ 1247 w 2019"/>
                <a:gd name="T73" fmla="*/ 522 h 939"/>
                <a:gd name="T74" fmla="*/ 1281 w 2019"/>
                <a:gd name="T75" fmla="*/ 650 h 939"/>
                <a:gd name="T76" fmla="*/ 1315 w 2019"/>
                <a:gd name="T77" fmla="*/ 703 h 939"/>
                <a:gd name="T78" fmla="*/ 1349 w 2019"/>
                <a:gd name="T79" fmla="*/ 739 h 939"/>
                <a:gd name="T80" fmla="*/ 1382 w 2019"/>
                <a:gd name="T81" fmla="*/ 768 h 939"/>
                <a:gd name="T82" fmla="*/ 1416 w 2019"/>
                <a:gd name="T83" fmla="*/ 790 h 939"/>
                <a:gd name="T84" fmla="*/ 1450 w 2019"/>
                <a:gd name="T85" fmla="*/ 809 h 939"/>
                <a:gd name="T86" fmla="*/ 1484 w 2019"/>
                <a:gd name="T87" fmla="*/ 823 h 939"/>
                <a:gd name="T88" fmla="*/ 1518 w 2019"/>
                <a:gd name="T89" fmla="*/ 836 h 939"/>
                <a:gd name="T90" fmla="*/ 1551 w 2019"/>
                <a:gd name="T91" fmla="*/ 843 h 939"/>
                <a:gd name="T92" fmla="*/ 1585 w 2019"/>
                <a:gd name="T93" fmla="*/ 828 h 939"/>
                <a:gd name="T94" fmla="*/ 1619 w 2019"/>
                <a:gd name="T95" fmla="*/ 654 h 939"/>
                <a:gd name="T96" fmla="*/ 1653 w 2019"/>
                <a:gd name="T97" fmla="*/ 686 h 939"/>
                <a:gd name="T98" fmla="*/ 1686 w 2019"/>
                <a:gd name="T99" fmla="*/ 700 h 939"/>
                <a:gd name="T100" fmla="*/ 1720 w 2019"/>
                <a:gd name="T101" fmla="*/ 864 h 939"/>
                <a:gd name="T102" fmla="*/ 1754 w 2019"/>
                <a:gd name="T103" fmla="*/ 881 h 939"/>
                <a:gd name="T104" fmla="*/ 1788 w 2019"/>
                <a:gd name="T105" fmla="*/ 768 h 939"/>
                <a:gd name="T106" fmla="*/ 1822 w 2019"/>
                <a:gd name="T107" fmla="*/ 807 h 939"/>
                <a:gd name="T108" fmla="*/ 1855 w 2019"/>
                <a:gd name="T109" fmla="*/ 913 h 939"/>
                <a:gd name="T110" fmla="*/ 1889 w 2019"/>
                <a:gd name="T111" fmla="*/ 927 h 939"/>
                <a:gd name="T112" fmla="*/ 1923 w 2019"/>
                <a:gd name="T113" fmla="*/ 934 h 939"/>
                <a:gd name="T114" fmla="*/ 1957 w 2019"/>
                <a:gd name="T115" fmla="*/ 939 h 939"/>
                <a:gd name="T116" fmla="*/ 1990 w 2019"/>
                <a:gd name="T117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9" h="939">
                  <a:moveTo>
                    <a:pt x="0" y="691"/>
                  </a:moveTo>
                  <a:lnTo>
                    <a:pt x="2" y="691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10" y="688"/>
                  </a:lnTo>
                  <a:lnTo>
                    <a:pt x="12" y="688"/>
                  </a:lnTo>
                  <a:lnTo>
                    <a:pt x="14" y="688"/>
                  </a:lnTo>
                  <a:lnTo>
                    <a:pt x="17" y="688"/>
                  </a:lnTo>
                  <a:lnTo>
                    <a:pt x="19" y="688"/>
                  </a:lnTo>
                  <a:lnTo>
                    <a:pt x="22" y="686"/>
                  </a:lnTo>
                  <a:lnTo>
                    <a:pt x="24" y="686"/>
                  </a:lnTo>
                  <a:lnTo>
                    <a:pt x="26" y="686"/>
                  </a:lnTo>
                  <a:lnTo>
                    <a:pt x="29" y="686"/>
                  </a:lnTo>
                  <a:lnTo>
                    <a:pt x="31" y="686"/>
                  </a:lnTo>
                  <a:lnTo>
                    <a:pt x="34" y="686"/>
                  </a:lnTo>
                  <a:lnTo>
                    <a:pt x="36" y="683"/>
                  </a:lnTo>
                  <a:lnTo>
                    <a:pt x="39" y="683"/>
                  </a:lnTo>
                  <a:lnTo>
                    <a:pt x="41" y="683"/>
                  </a:lnTo>
                  <a:lnTo>
                    <a:pt x="43" y="683"/>
                  </a:lnTo>
                  <a:lnTo>
                    <a:pt x="46" y="681"/>
                  </a:lnTo>
                  <a:lnTo>
                    <a:pt x="48" y="681"/>
                  </a:lnTo>
                  <a:lnTo>
                    <a:pt x="51" y="681"/>
                  </a:lnTo>
                  <a:lnTo>
                    <a:pt x="53" y="681"/>
                  </a:lnTo>
                  <a:lnTo>
                    <a:pt x="55" y="679"/>
                  </a:lnTo>
                  <a:lnTo>
                    <a:pt x="58" y="679"/>
                  </a:lnTo>
                  <a:lnTo>
                    <a:pt x="60" y="679"/>
                  </a:lnTo>
                  <a:lnTo>
                    <a:pt x="63" y="676"/>
                  </a:lnTo>
                  <a:lnTo>
                    <a:pt x="65" y="676"/>
                  </a:lnTo>
                  <a:lnTo>
                    <a:pt x="67" y="676"/>
                  </a:lnTo>
                  <a:lnTo>
                    <a:pt x="70" y="674"/>
                  </a:lnTo>
                  <a:lnTo>
                    <a:pt x="72" y="674"/>
                  </a:lnTo>
                  <a:lnTo>
                    <a:pt x="75" y="671"/>
                  </a:lnTo>
                  <a:lnTo>
                    <a:pt x="77" y="671"/>
                  </a:lnTo>
                  <a:lnTo>
                    <a:pt x="80" y="671"/>
                  </a:lnTo>
                  <a:lnTo>
                    <a:pt x="82" y="669"/>
                  </a:lnTo>
                  <a:lnTo>
                    <a:pt x="84" y="667"/>
                  </a:lnTo>
                  <a:lnTo>
                    <a:pt x="87" y="667"/>
                  </a:lnTo>
                  <a:lnTo>
                    <a:pt x="89" y="664"/>
                  </a:lnTo>
                  <a:lnTo>
                    <a:pt x="92" y="664"/>
                  </a:lnTo>
                  <a:lnTo>
                    <a:pt x="94" y="662"/>
                  </a:lnTo>
                  <a:lnTo>
                    <a:pt x="96" y="659"/>
                  </a:lnTo>
                  <a:lnTo>
                    <a:pt x="99" y="657"/>
                  </a:lnTo>
                  <a:lnTo>
                    <a:pt x="101" y="657"/>
                  </a:lnTo>
                  <a:lnTo>
                    <a:pt x="104" y="654"/>
                  </a:lnTo>
                  <a:lnTo>
                    <a:pt x="106" y="652"/>
                  </a:lnTo>
                  <a:lnTo>
                    <a:pt x="108" y="650"/>
                  </a:lnTo>
                  <a:lnTo>
                    <a:pt x="111" y="645"/>
                  </a:lnTo>
                  <a:lnTo>
                    <a:pt x="113" y="642"/>
                  </a:lnTo>
                  <a:lnTo>
                    <a:pt x="116" y="640"/>
                  </a:lnTo>
                  <a:lnTo>
                    <a:pt x="118" y="635"/>
                  </a:lnTo>
                  <a:lnTo>
                    <a:pt x="121" y="633"/>
                  </a:lnTo>
                  <a:lnTo>
                    <a:pt x="123" y="628"/>
                  </a:lnTo>
                  <a:lnTo>
                    <a:pt x="125" y="623"/>
                  </a:lnTo>
                  <a:lnTo>
                    <a:pt x="128" y="618"/>
                  </a:lnTo>
                  <a:lnTo>
                    <a:pt x="130" y="611"/>
                  </a:lnTo>
                  <a:lnTo>
                    <a:pt x="133" y="606"/>
                  </a:lnTo>
                  <a:lnTo>
                    <a:pt x="135" y="599"/>
                  </a:lnTo>
                  <a:lnTo>
                    <a:pt x="137" y="589"/>
                  </a:lnTo>
                  <a:lnTo>
                    <a:pt x="140" y="580"/>
                  </a:lnTo>
                  <a:lnTo>
                    <a:pt x="142" y="570"/>
                  </a:lnTo>
                  <a:lnTo>
                    <a:pt x="145" y="558"/>
                  </a:lnTo>
                  <a:lnTo>
                    <a:pt x="147" y="546"/>
                  </a:lnTo>
                  <a:lnTo>
                    <a:pt x="150" y="529"/>
                  </a:lnTo>
                  <a:lnTo>
                    <a:pt x="152" y="514"/>
                  </a:lnTo>
                  <a:lnTo>
                    <a:pt x="154" y="495"/>
                  </a:lnTo>
                  <a:lnTo>
                    <a:pt x="157" y="478"/>
                  </a:lnTo>
                  <a:lnTo>
                    <a:pt x="159" y="459"/>
                  </a:lnTo>
                  <a:lnTo>
                    <a:pt x="162" y="440"/>
                  </a:lnTo>
                  <a:lnTo>
                    <a:pt x="164" y="420"/>
                  </a:lnTo>
                  <a:lnTo>
                    <a:pt x="166" y="403"/>
                  </a:lnTo>
                  <a:lnTo>
                    <a:pt x="169" y="389"/>
                  </a:lnTo>
                  <a:lnTo>
                    <a:pt x="171" y="374"/>
                  </a:lnTo>
                  <a:lnTo>
                    <a:pt x="174" y="365"/>
                  </a:lnTo>
                  <a:lnTo>
                    <a:pt x="176" y="358"/>
                  </a:lnTo>
                  <a:lnTo>
                    <a:pt x="178" y="353"/>
                  </a:lnTo>
                  <a:lnTo>
                    <a:pt x="181" y="353"/>
                  </a:lnTo>
                  <a:lnTo>
                    <a:pt x="183" y="353"/>
                  </a:lnTo>
                  <a:lnTo>
                    <a:pt x="186" y="358"/>
                  </a:lnTo>
                  <a:lnTo>
                    <a:pt x="188" y="367"/>
                  </a:lnTo>
                  <a:lnTo>
                    <a:pt x="191" y="377"/>
                  </a:lnTo>
                  <a:lnTo>
                    <a:pt x="193" y="391"/>
                  </a:lnTo>
                  <a:lnTo>
                    <a:pt x="195" y="406"/>
                  </a:lnTo>
                  <a:lnTo>
                    <a:pt x="198" y="423"/>
                  </a:lnTo>
                  <a:lnTo>
                    <a:pt x="200" y="442"/>
                  </a:lnTo>
                  <a:lnTo>
                    <a:pt x="203" y="461"/>
                  </a:lnTo>
                  <a:lnTo>
                    <a:pt x="205" y="481"/>
                  </a:lnTo>
                  <a:lnTo>
                    <a:pt x="207" y="498"/>
                  </a:lnTo>
                  <a:lnTo>
                    <a:pt x="210" y="514"/>
                  </a:lnTo>
                  <a:lnTo>
                    <a:pt x="212" y="531"/>
                  </a:lnTo>
                  <a:lnTo>
                    <a:pt x="215" y="546"/>
                  </a:lnTo>
                  <a:lnTo>
                    <a:pt x="217" y="558"/>
                  </a:lnTo>
                  <a:lnTo>
                    <a:pt x="219" y="570"/>
                  </a:lnTo>
                  <a:lnTo>
                    <a:pt x="222" y="580"/>
                  </a:lnTo>
                  <a:lnTo>
                    <a:pt x="224" y="589"/>
                  </a:lnTo>
                  <a:lnTo>
                    <a:pt x="227" y="597"/>
                  </a:lnTo>
                  <a:lnTo>
                    <a:pt x="229" y="604"/>
                  </a:lnTo>
                  <a:lnTo>
                    <a:pt x="232" y="609"/>
                  </a:lnTo>
                  <a:lnTo>
                    <a:pt x="234" y="613"/>
                  </a:lnTo>
                  <a:lnTo>
                    <a:pt x="236" y="618"/>
                  </a:lnTo>
                  <a:lnTo>
                    <a:pt x="239" y="623"/>
                  </a:lnTo>
                  <a:lnTo>
                    <a:pt x="241" y="628"/>
                  </a:lnTo>
                  <a:lnTo>
                    <a:pt x="244" y="630"/>
                  </a:lnTo>
                  <a:lnTo>
                    <a:pt x="246" y="633"/>
                  </a:lnTo>
                  <a:lnTo>
                    <a:pt x="248" y="635"/>
                  </a:lnTo>
                  <a:lnTo>
                    <a:pt x="251" y="638"/>
                  </a:lnTo>
                  <a:lnTo>
                    <a:pt x="253" y="640"/>
                  </a:lnTo>
                  <a:lnTo>
                    <a:pt x="256" y="642"/>
                  </a:lnTo>
                  <a:lnTo>
                    <a:pt x="258" y="645"/>
                  </a:lnTo>
                  <a:lnTo>
                    <a:pt x="260" y="647"/>
                  </a:lnTo>
                  <a:lnTo>
                    <a:pt x="263" y="647"/>
                  </a:lnTo>
                  <a:lnTo>
                    <a:pt x="265" y="650"/>
                  </a:lnTo>
                  <a:lnTo>
                    <a:pt x="268" y="650"/>
                  </a:lnTo>
                  <a:lnTo>
                    <a:pt x="270" y="652"/>
                  </a:lnTo>
                  <a:lnTo>
                    <a:pt x="273" y="652"/>
                  </a:lnTo>
                  <a:lnTo>
                    <a:pt x="275" y="654"/>
                  </a:lnTo>
                  <a:lnTo>
                    <a:pt x="277" y="654"/>
                  </a:lnTo>
                  <a:lnTo>
                    <a:pt x="280" y="654"/>
                  </a:lnTo>
                  <a:lnTo>
                    <a:pt x="282" y="657"/>
                  </a:lnTo>
                  <a:lnTo>
                    <a:pt x="285" y="657"/>
                  </a:lnTo>
                  <a:lnTo>
                    <a:pt x="287" y="657"/>
                  </a:lnTo>
                  <a:lnTo>
                    <a:pt x="289" y="657"/>
                  </a:lnTo>
                  <a:lnTo>
                    <a:pt x="292" y="657"/>
                  </a:lnTo>
                  <a:lnTo>
                    <a:pt x="294" y="659"/>
                  </a:lnTo>
                  <a:lnTo>
                    <a:pt x="297" y="659"/>
                  </a:lnTo>
                  <a:lnTo>
                    <a:pt x="299" y="659"/>
                  </a:lnTo>
                  <a:lnTo>
                    <a:pt x="302" y="659"/>
                  </a:lnTo>
                  <a:lnTo>
                    <a:pt x="304" y="659"/>
                  </a:lnTo>
                  <a:lnTo>
                    <a:pt x="306" y="659"/>
                  </a:lnTo>
                  <a:lnTo>
                    <a:pt x="309" y="659"/>
                  </a:lnTo>
                  <a:lnTo>
                    <a:pt x="311" y="659"/>
                  </a:lnTo>
                  <a:lnTo>
                    <a:pt x="314" y="659"/>
                  </a:lnTo>
                  <a:lnTo>
                    <a:pt x="316" y="659"/>
                  </a:lnTo>
                  <a:lnTo>
                    <a:pt x="318" y="659"/>
                  </a:lnTo>
                  <a:lnTo>
                    <a:pt x="321" y="659"/>
                  </a:lnTo>
                  <a:lnTo>
                    <a:pt x="323" y="659"/>
                  </a:lnTo>
                  <a:lnTo>
                    <a:pt x="326" y="659"/>
                  </a:lnTo>
                  <a:lnTo>
                    <a:pt x="328" y="659"/>
                  </a:lnTo>
                  <a:lnTo>
                    <a:pt x="330" y="659"/>
                  </a:lnTo>
                  <a:lnTo>
                    <a:pt x="333" y="659"/>
                  </a:lnTo>
                  <a:lnTo>
                    <a:pt x="335" y="659"/>
                  </a:lnTo>
                  <a:lnTo>
                    <a:pt x="338" y="659"/>
                  </a:lnTo>
                  <a:lnTo>
                    <a:pt x="340" y="659"/>
                  </a:lnTo>
                  <a:lnTo>
                    <a:pt x="343" y="657"/>
                  </a:lnTo>
                  <a:lnTo>
                    <a:pt x="345" y="657"/>
                  </a:lnTo>
                  <a:lnTo>
                    <a:pt x="347" y="657"/>
                  </a:lnTo>
                  <a:lnTo>
                    <a:pt x="350" y="657"/>
                  </a:lnTo>
                  <a:lnTo>
                    <a:pt x="352" y="657"/>
                  </a:lnTo>
                  <a:lnTo>
                    <a:pt x="355" y="657"/>
                  </a:lnTo>
                  <a:lnTo>
                    <a:pt x="357" y="654"/>
                  </a:lnTo>
                  <a:lnTo>
                    <a:pt x="359" y="654"/>
                  </a:lnTo>
                  <a:lnTo>
                    <a:pt x="362" y="654"/>
                  </a:lnTo>
                  <a:lnTo>
                    <a:pt x="364" y="654"/>
                  </a:lnTo>
                  <a:lnTo>
                    <a:pt x="367" y="654"/>
                  </a:lnTo>
                  <a:lnTo>
                    <a:pt x="369" y="652"/>
                  </a:lnTo>
                  <a:lnTo>
                    <a:pt x="371" y="652"/>
                  </a:lnTo>
                  <a:lnTo>
                    <a:pt x="374" y="652"/>
                  </a:lnTo>
                  <a:lnTo>
                    <a:pt x="376" y="652"/>
                  </a:lnTo>
                  <a:lnTo>
                    <a:pt x="379" y="650"/>
                  </a:lnTo>
                  <a:lnTo>
                    <a:pt x="381" y="650"/>
                  </a:lnTo>
                  <a:lnTo>
                    <a:pt x="384" y="650"/>
                  </a:lnTo>
                  <a:lnTo>
                    <a:pt x="386" y="650"/>
                  </a:lnTo>
                  <a:lnTo>
                    <a:pt x="388" y="647"/>
                  </a:lnTo>
                  <a:lnTo>
                    <a:pt x="391" y="647"/>
                  </a:lnTo>
                  <a:lnTo>
                    <a:pt x="393" y="647"/>
                  </a:lnTo>
                  <a:lnTo>
                    <a:pt x="396" y="645"/>
                  </a:lnTo>
                  <a:lnTo>
                    <a:pt x="398" y="645"/>
                  </a:lnTo>
                  <a:lnTo>
                    <a:pt x="400" y="645"/>
                  </a:lnTo>
                  <a:lnTo>
                    <a:pt x="403" y="642"/>
                  </a:lnTo>
                  <a:lnTo>
                    <a:pt x="405" y="642"/>
                  </a:lnTo>
                  <a:lnTo>
                    <a:pt x="408" y="640"/>
                  </a:lnTo>
                  <a:lnTo>
                    <a:pt x="410" y="640"/>
                  </a:lnTo>
                  <a:lnTo>
                    <a:pt x="412" y="640"/>
                  </a:lnTo>
                  <a:lnTo>
                    <a:pt x="415" y="638"/>
                  </a:lnTo>
                  <a:lnTo>
                    <a:pt x="417" y="638"/>
                  </a:lnTo>
                  <a:lnTo>
                    <a:pt x="420" y="635"/>
                  </a:lnTo>
                  <a:lnTo>
                    <a:pt x="422" y="635"/>
                  </a:lnTo>
                  <a:lnTo>
                    <a:pt x="425" y="633"/>
                  </a:lnTo>
                  <a:lnTo>
                    <a:pt x="427" y="633"/>
                  </a:lnTo>
                  <a:lnTo>
                    <a:pt x="429" y="630"/>
                  </a:lnTo>
                  <a:lnTo>
                    <a:pt x="432" y="628"/>
                  </a:lnTo>
                  <a:lnTo>
                    <a:pt x="434" y="628"/>
                  </a:lnTo>
                  <a:lnTo>
                    <a:pt x="437" y="626"/>
                  </a:lnTo>
                  <a:lnTo>
                    <a:pt x="439" y="623"/>
                  </a:lnTo>
                  <a:lnTo>
                    <a:pt x="441" y="621"/>
                  </a:lnTo>
                  <a:lnTo>
                    <a:pt x="444" y="618"/>
                  </a:lnTo>
                  <a:lnTo>
                    <a:pt x="446" y="616"/>
                  </a:lnTo>
                  <a:lnTo>
                    <a:pt x="449" y="613"/>
                  </a:lnTo>
                  <a:lnTo>
                    <a:pt x="451" y="609"/>
                  </a:lnTo>
                  <a:lnTo>
                    <a:pt x="454" y="604"/>
                  </a:lnTo>
                  <a:lnTo>
                    <a:pt x="456" y="599"/>
                  </a:lnTo>
                  <a:lnTo>
                    <a:pt x="458" y="592"/>
                  </a:lnTo>
                  <a:lnTo>
                    <a:pt x="461" y="584"/>
                  </a:lnTo>
                  <a:lnTo>
                    <a:pt x="463" y="577"/>
                  </a:lnTo>
                  <a:lnTo>
                    <a:pt x="466" y="570"/>
                  </a:lnTo>
                  <a:lnTo>
                    <a:pt x="468" y="560"/>
                  </a:lnTo>
                  <a:lnTo>
                    <a:pt x="470" y="553"/>
                  </a:lnTo>
                  <a:lnTo>
                    <a:pt x="473" y="546"/>
                  </a:lnTo>
                  <a:lnTo>
                    <a:pt x="475" y="541"/>
                  </a:lnTo>
                  <a:lnTo>
                    <a:pt x="478" y="536"/>
                  </a:lnTo>
                  <a:lnTo>
                    <a:pt x="480" y="534"/>
                  </a:lnTo>
                  <a:lnTo>
                    <a:pt x="482" y="534"/>
                  </a:lnTo>
                  <a:lnTo>
                    <a:pt x="485" y="536"/>
                  </a:lnTo>
                  <a:lnTo>
                    <a:pt x="487" y="539"/>
                  </a:lnTo>
                  <a:lnTo>
                    <a:pt x="490" y="543"/>
                  </a:lnTo>
                  <a:lnTo>
                    <a:pt x="492" y="548"/>
                  </a:lnTo>
                  <a:lnTo>
                    <a:pt x="495" y="553"/>
                  </a:lnTo>
                  <a:lnTo>
                    <a:pt x="497" y="558"/>
                  </a:lnTo>
                  <a:lnTo>
                    <a:pt x="499" y="563"/>
                  </a:lnTo>
                  <a:lnTo>
                    <a:pt x="502" y="565"/>
                  </a:lnTo>
                  <a:lnTo>
                    <a:pt x="504" y="570"/>
                  </a:lnTo>
                  <a:lnTo>
                    <a:pt x="507" y="570"/>
                  </a:lnTo>
                  <a:lnTo>
                    <a:pt x="509" y="572"/>
                  </a:lnTo>
                  <a:lnTo>
                    <a:pt x="511" y="572"/>
                  </a:lnTo>
                  <a:lnTo>
                    <a:pt x="514" y="572"/>
                  </a:lnTo>
                  <a:lnTo>
                    <a:pt x="516" y="570"/>
                  </a:lnTo>
                  <a:lnTo>
                    <a:pt x="519" y="570"/>
                  </a:lnTo>
                  <a:lnTo>
                    <a:pt x="521" y="568"/>
                  </a:lnTo>
                  <a:lnTo>
                    <a:pt x="523" y="565"/>
                  </a:lnTo>
                  <a:lnTo>
                    <a:pt x="526" y="563"/>
                  </a:lnTo>
                  <a:lnTo>
                    <a:pt x="528" y="560"/>
                  </a:lnTo>
                  <a:lnTo>
                    <a:pt x="531" y="558"/>
                  </a:lnTo>
                  <a:lnTo>
                    <a:pt x="533" y="556"/>
                  </a:lnTo>
                  <a:lnTo>
                    <a:pt x="536" y="553"/>
                  </a:lnTo>
                  <a:lnTo>
                    <a:pt x="538" y="551"/>
                  </a:lnTo>
                  <a:lnTo>
                    <a:pt x="540" y="546"/>
                  </a:lnTo>
                  <a:lnTo>
                    <a:pt x="543" y="543"/>
                  </a:lnTo>
                  <a:lnTo>
                    <a:pt x="545" y="541"/>
                  </a:lnTo>
                  <a:lnTo>
                    <a:pt x="548" y="539"/>
                  </a:lnTo>
                  <a:lnTo>
                    <a:pt x="550" y="534"/>
                  </a:lnTo>
                  <a:lnTo>
                    <a:pt x="552" y="531"/>
                  </a:lnTo>
                  <a:lnTo>
                    <a:pt x="555" y="527"/>
                  </a:lnTo>
                  <a:lnTo>
                    <a:pt x="557" y="524"/>
                  </a:lnTo>
                  <a:lnTo>
                    <a:pt x="560" y="519"/>
                  </a:lnTo>
                  <a:lnTo>
                    <a:pt x="562" y="514"/>
                  </a:lnTo>
                  <a:lnTo>
                    <a:pt x="564" y="512"/>
                  </a:lnTo>
                  <a:lnTo>
                    <a:pt x="567" y="507"/>
                  </a:lnTo>
                  <a:lnTo>
                    <a:pt x="569" y="502"/>
                  </a:lnTo>
                  <a:lnTo>
                    <a:pt x="572" y="498"/>
                  </a:lnTo>
                  <a:lnTo>
                    <a:pt x="574" y="493"/>
                  </a:lnTo>
                  <a:lnTo>
                    <a:pt x="577" y="488"/>
                  </a:lnTo>
                  <a:lnTo>
                    <a:pt x="579" y="483"/>
                  </a:lnTo>
                  <a:lnTo>
                    <a:pt x="581" y="478"/>
                  </a:lnTo>
                  <a:lnTo>
                    <a:pt x="584" y="471"/>
                  </a:lnTo>
                  <a:lnTo>
                    <a:pt x="586" y="466"/>
                  </a:lnTo>
                  <a:lnTo>
                    <a:pt x="589" y="461"/>
                  </a:lnTo>
                  <a:lnTo>
                    <a:pt x="591" y="454"/>
                  </a:lnTo>
                  <a:lnTo>
                    <a:pt x="593" y="447"/>
                  </a:lnTo>
                  <a:lnTo>
                    <a:pt x="596" y="442"/>
                  </a:lnTo>
                  <a:lnTo>
                    <a:pt x="598" y="435"/>
                  </a:lnTo>
                  <a:lnTo>
                    <a:pt x="601" y="428"/>
                  </a:lnTo>
                  <a:lnTo>
                    <a:pt x="603" y="420"/>
                  </a:lnTo>
                  <a:lnTo>
                    <a:pt x="606" y="411"/>
                  </a:lnTo>
                  <a:lnTo>
                    <a:pt x="608" y="403"/>
                  </a:lnTo>
                  <a:lnTo>
                    <a:pt x="610" y="394"/>
                  </a:lnTo>
                  <a:lnTo>
                    <a:pt x="613" y="384"/>
                  </a:lnTo>
                  <a:lnTo>
                    <a:pt x="615" y="374"/>
                  </a:lnTo>
                  <a:lnTo>
                    <a:pt x="618" y="362"/>
                  </a:lnTo>
                  <a:lnTo>
                    <a:pt x="620" y="350"/>
                  </a:lnTo>
                  <a:lnTo>
                    <a:pt x="622" y="338"/>
                  </a:lnTo>
                  <a:lnTo>
                    <a:pt x="625" y="324"/>
                  </a:lnTo>
                  <a:lnTo>
                    <a:pt x="627" y="307"/>
                  </a:lnTo>
                  <a:lnTo>
                    <a:pt x="630" y="290"/>
                  </a:lnTo>
                  <a:lnTo>
                    <a:pt x="632" y="271"/>
                  </a:lnTo>
                  <a:lnTo>
                    <a:pt x="634" y="249"/>
                  </a:lnTo>
                  <a:lnTo>
                    <a:pt x="637" y="225"/>
                  </a:lnTo>
                  <a:lnTo>
                    <a:pt x="639" y="198"/>
                  </a:lnTo>
                  <a:lnTo>
                    <a:pt x="642" y="172"/>
                  </a:lnTo>
                  <a:lnTo>
                    <a:pt x="644" y="145"/>
                  </a:lnTo>
                  <a:lnTo>
                    <a:pt x="647" y="119"/>
                  </a:lnTo>
                  <a:lnTo>
                    <a:pt x="649" y="92"/>
                  </a:lnTo>
                  <a:lnTo>
                    <a:pt x="651" y="68"/>
                  </a:lnTo>
                  <a:lnTo>
                    <a:pt x="654" y="46"/>
                  </a:lnTo>
                  <a:lnTo>
                    <a:pt x="656" y="29"/>
                  </a:lnTo>
                  <a:lnTo>
                    <a:pt x="659" y="17"/>
                  </a:lnTo>
                  <a:lnTo>
                    <a:pt x="661" y="8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68" y="3"/>
                  </a:lnTo>
                  <a:lnTo>
                    <a:pt x="671" y="12"/>
                  </a:lnTo>
                  <a:lnTo>
                    <a:pt x="673" y="24"/>
                  </a:lnTo>
                  <a:lnTo>
                    <a:pt x="675" y="39"/>
                  </a:lnTo>
                  <a:lnTo>
                    <a:pt x="678" y="58"/>
                  </a:lnTo>
                  <a:lnTo>
                    <a:pt x="680" y="80"/>
                  </a:lnTo>
                  <a:lnTo>
                    <a:pt x="683" y="104"/>
                  </a:lnTo>
                  <a:lnTo>
                    <a:pt x="685" y="128"/>
                  </a:lnTo>
                  <a:lnTo>
                    <a:pt x="688" y="152"/>
                  </a:lnTo>
                  <a:lnTo>
                    <a:pt x="690" y="179"/>
                  </a:lnTo>
                  <a:lnTo>
                    <a:pt x="692" y="201"/>
                  </a:lnTo>
                  <a:lnTo>
                    <a:pt x="695" y="225"/>
                  </a:lnTo>
                  <a:lnTo>
                    <a:pt x="697" y="244"/>
                  </a:lnTo>
                  <a:lnTo>
                    <a:pt x="700" y="266"/>
                  </a:lnTo>
                  <a:lnTo>
                    <a:pt x="702" y="283"/>
                  </a:lnTo>
                  <a:lnTo>
                    <a:pt x="704" y="300"/>
                  </a:lnTo>
                  <a:lnTo>
                    <a:pt x="707" y="317"/>
                  </a:lnTo>
                  <a:lnTo>
                    <a:pt x="709" y="333"/>
                  </a:lnTo>
                  <a:lnTo>
                    <a:pt x="712" y="346"/>
                  </a:lnTo>
                  <a:lnTo>
                    <a:pt x="714" y="360"/>
                  </a:lnTo>
                  <a:lnTo>
                    <a:pt x="717" y="372"/>
                  </a:lnTo>
                  <a:lnTo>
                    <a:pt x="719" y="382"/>
                  </a:lnTo>
                  <a:lnTo>
                    <a:pt x="721" y="394"/>
                  </a:lnTo>
                  <a:lnTo>
                    <a:pt x="724" y="403"/>
                  </a:lnTo>
                  <a:lnTo>
                    <a:pt x="726" y="411"/>
                  </a:lnTo>
                  <a:lnTo>
                    <a:pt x="729" y="420"/>
                  </a:lnTo>
                  <a:lnTo>
                    <a:pt x="731" y="428"/>
                  </a:lnTo>
                  <a:lnTo>
                    <a:pt x="733" y="435"/>
                  </a:lnTo>
                  <a:lnTo>
                    <a:pt x="736" y="442"/>
                  </a:lnTo>
                  <a:lnTo>
                    <a:pt x="738" y="449"/>
                  </a:lnTo>
                  <a:lnTo>
                    <a:pt x="741" y="454"/>
                  </a:lnTo>
                  <a:lnTo>
                    <a:pt x="743" y="461"/>
                  </a:lnTo>
                  <a:lnTo>
                    <a:pt x="745" y="466"/>
                  </a:lnTo>
                  <a:lnTo>
                    <a:pt x="748" y="473"/>
                  </a:lnTo>
                  <a:lnTo>
                    <a:pt x="750" y="478"/>
                  </a:lnTo>
                  <a:lnTo>
                    <a:pt x="753" y="483"/>
                  </a:lnTo>
                  <a:lnTo>
                    <a:pt x="755" y="488"/>
                  </a:lnTo>
                  <a:lnTo>
                    <a:pt x="758" y="493"/>
                  </a:lnTo>
                  <a:lnTo>
                    <a:pt x="760" y="498"/>
                  </a:lnTo>
                  <a:lnTo>
                    <a:pt x="762" y="502"/>
                  </a:lnTo>
                  <a:lnTo>
                    <a:pt x="765" y="507"/>
                  </a:lnTo>
                  <a:lnTo>
                    <a:pt x="767" y="512"/>
                  </a:lnTo>
                  <a:lnTo>
                    <a:pt x="770" y="514"/>
                  </a:lnTo>
                  <a:lnTo>
                    <a:pt x="772" y="519"/>
                  </a:lnTo>
                  <a:lnTo>
                    <a:pt x="774" y="522"/>
                  </a:lnTo>
                  <a:lnTo>
                    <a:pt x="777" y="527"/>
                  </a:lnTo>
                  <a:lnTo>
                    <a:pt x="779" y="529"/>
                  </a:lnTo>
                  <a:lnTo>
                    <a:pt x="782" y="534"/>
                  </a:lnTo>
                  <a:lnTo>
                    <a:pt x="784" y="536"/>
                  </a:lnTo>
                  <a:lnTo>
                    <a:pt x="786" y="539"/>
                  </a:lnTo>
                  <a:lnTo>
                    <a:pt x="789" y="543"/>
                  </a:lnTo>
                  <a:lnTo>
                    <a:pt x="791" y="546"/>
                  </a:lnTo>
                  <a:lnTo>
                    <a:pt x="794" y="548"/>
                  </a:lnTo>
                  <a:lnTo>
                    <a:pt x="796" y="551"/>
                  </a:lnTo>
                  <a:lnTo>
                    <a:pt x="799" y="553"/>
                  </a:lnTo>
                  <a:lnTo>
                    <a:pt x="801" y="556"/>
                  </a:lnTo>
                  <a:lnTo>
                    <a:pt x="803" y="558"/>
                  </a:lnTo>
                  <a:lnTo>
                    <a:pt x="806" y="560"/>
                  </a:lnTo>
                  <a:lnTo>
                    <a:pt x="808" y="563"/>
                  </a:lnTo>
                  <a:lnTo>
                    <a:pt x="811" y="565"/>
                  </a:lnTo>
                  <a:lnTo>
                    <a:pt x="813" y="568"/>
                  </a:lnTo>
                  <a:lnTo>
                    <a:pt x="815" y="570"/>
                  </a:lnTo>
                  <a:lnTo>
                    <a:pt x="818" y="570"/>
                  </a:lnTo>
                  <a:lnTo>
                    <a:pt x="820" y="572"/>
                  </a:lnTo>
                  <a:lnTo>
                    <a:pt x="823" y="572"/>
                  </a:lnTo>
                  <a:lnTo>
                    <a:pt x="825" y="575"/>
                  </a:lnTo>
                  <a:lnTo>
                    <a:pt x="827" y="575"/>
                  </a:lnTo>
                  <a:lnTo>
                    <a:pt x="830" y="575"/>
                  </a:lnTo>
                  <a:lnTo>
                    <a:pt x="832" y="575"/>
                  </a:lnTo>
                  <a:lnTo>
                    <a:pt x="835" y="572"/>
                  </a:lnTo>
                  <a:lnTo>
                    <a:pt x="837" y="572"/>
                  </a:lnTo>
                  <a:lnTo>
                    <a:pt x="840" y="570"/>
                  </a:lnTo>
                  <a:lnTo>
                    <a:pt x="842" y="565"/>
                  </a:lnTo>
                  <a:lnTo>
                    <a:pt x="844" y="560"/>
                  </a:lnTo>
                  <a:lnTo>
                    <a:pt x="847" y="556"/>
                  </a:lnTo>
                  <a:lnTo>
                    <a:pt x="849" y="548"/>
                  </a:lnTo>
                  <a:lnTo>
                    <a:pt x="852" y="541"/>
                  </a:lnTo>
                  <a:lnTo>
                    <a:pt x="854" y="531"/>
                  </a:lnTo>
                  <a:lnTo>
                    <a:pt x="856" y="522"/>
                  </a:lnTo>
                  <a:lnTo>
                    <a:pt x="859" y="512"/>
                  </a:lnTo>
                  <a:lnTo>
                    <a:pt x="861" y="502"/>
                  </a:lnTo>
                  <a:lnTo>
                    <a:pt x="864" y="495"/>
                  </a:lnTo>
                  <a:lnTo>
                    <a:pt x="866" y="490"/>
                  </a:lnTo>
                  <a:lnTo>
                    <a:pt x="869" y="486"/>
                  </a:lnTo>
                  <a:lnTo>
                    <a:pt x="871" y="483"/>
                  </a:lnTo>
                  <a:lnTo>
                    <a:pt x="873" y="483"/>
                  </a:lnTo>
                  <a:lnTo>
                    <a:pt x="876" y="486"/>
                  </a:lnTo>
                  <a:lnTo>
                    <a:pt x="878" y="490"/>
                  </a:lnTo>
                  <a:lnTo>
                    <a:pt x="881" y="498"/>
                  </a:lnTo>
                  <a:lnTo>
                    <a:pt x="883" y="505"/>
                  </a:lnTo>
                  <a:lnTo>
                    <a:pt x="885" y="514"/>
                  </a:lnTo>
                  <a:lnTo>
                    <a:pt x="888" y="524"/>
                  </a:lnTo>
                  <a:lnTo>
                    <a:pt x="890" y="536"/>
                  </a:lnTo>
                  <a:lnTo>
                    <a:pt x="893" y="546"/>
                  </a:lnTo>
                  <a:lnTo>
                    <a:pt x="895" y="558"/>
                  </a:lnTo>
                  <a:lnTo>
                    <a:pt x="897" y="568"/>
                  </a:lnTo>
                  <a:lnTo>
                    <a:pt x="900" y="575"/>
                  </a:lnTo>
                  <a:lnTo>
                    <a:pt x="902" y="582"/>
                  </a:lnTo>
                  <a:lnTo>
                    <a:pt x="905" y="587"/>
                  </a:lnTo>
                  <a:lnTo>
                    <a:pt x="907" y="592"/>
                  </a:lnTo>
                  <a:lnTo>
                    <a:pt x="910" y="594"/>
                  </a:lnTo>
                  <a:lnTo>
                    <a:pt x="912" y="597"/>
                  </a:lnTo>
                  <a:lnTo>
                    <a:pt x="914" y="597"/>
                  </a:lnTo>
                  <a:lnTo>
                    <a:pt x="917" y="594"/>
                  </a:lnTo>
                  <a:lnTo>
                    <a:pt x="919" y="589"/>
                  </a:lnTo>
                  <a:lnTo>
                    <a:pt x="922" y="582"/>
                  </a:lnTo>
                  <a:lnTo>
                    <a:pt x="924" y="572"/>
                  </a:lnTo>
                  <a:lnTo>
                    <a:pt x="926" y="560"/>
                  </a:lnTo>
                  <a:lnTo>
                    <a:pt x="929" y="548"/>
                  </a:lnTo>
                  <a:lnTo>
                    <a:pt x="931" y="534"/>
                  </a:lnTo>
                  <a:lnTo>
                    <a:pt x="934" y="519"/>
                  </a:lnTo>
                  <a:lnTo>
                    <a:pt x="936" y="507"/>
                  </a:lnTo>
                  <a:lnTo>
                    <a:pt x="938" y="495"/>
                  </a:lnTo>
                  <a:lnTo>
                    <a:pt x="941" y="488"/>
                  </a:lnTo>
                  <a:lnTo>
                    <a:pt x="943" y="481"/>
                  </a:lnTo>
                  <a:lnTo>
                    <a:pt x="946" y="478"/>
                  </a:lnTo>
                  <a:lnTo>
                    <a:pt x="948" y="478"/>
                  </a:lnTo>
                  <a:lnTo>
                    <a:pt x="951" y="483"/>
                  </a:lnTo>
                  <a:lnTo>
                    <a:pt x="953" y="490"/>
                  </a:lnTo>
                  <a:lnTo>
                    <a:pt x="955" y="500"/>
                  </a:lnTo>
                  <a:lnTo>
                    <a:pt x="958" y="510"/>
                  </a:lnTo>
                  <a:lnTo>
                    <a:pt x="960" y="524"/>
                  </a:lnTo>
                  <a:lnTo>
                    <a:pt x="963" y="539"/>
                  </a:lnTo>
                  <a:lnTo>
                    <a:pt x="965" y="551"/>
                  </a:lnTo>
                  <a:lnTo>
                    <a:pt x="967" y="565"/>
                  </a:lnTo>
                  <a:lnTo>
                    <a:pt x="970" y="575"/>
                  </a:lnTo>
                  <a:lnTo>
                    <a:pt x="972" y="582"/>
                  </a:lnTo>
                  <a:lnTo>
                    <a:pt x="975" y="584"/>
                  </a:lnTo>
                  <a:lnTo>
                    <a:pt x="977" y="582"/>
                  </a:lnTo>
                  <a:lnTo>
                    <a:pt x="979" y="577"/>
                  </a:lnTo>
                  <a:lnTo>
                    <a:pt x="982" y="570"/>
                  </a:lnTo>
                  <a:lnTo>
                    <a:pt x="984" y="558"/>
                  </a:lnTo>
                  <a:lnTo>
                    <a:pt x="987" y="543"/>
                  </a:lnTo>
                  <a:lnTo>
                    <a:pt x="989" y="529"/>
                  </a:lnTo>
                  <a:lnTo>
                    <a:pt x="992" y="514"/>
                  </a:lnTo>
                  <a:lnTo>
                    <a:pt x="994" y="502"/>
                  </a:lnTo>
                  <a:lnTo>
                    <a:pt x="996" y="490"/>
                  </a:lnTo>
                  <a:lnTo>
                    <a:pt x="999" y="481"/>
                  </a:lnTo>
                  <a:lnTo>
                    <a:pt x="1001" y="476"/>
                  </a:lnTo>
                  <a:lnTo>
                    <a:pt x="1004" y="471"/>
                  </a:lnTo>
                  <a:lnTo>
                    <a:pt x="1006" y="471"/>
                  </a:lnTo>
                  <a:lnTo>
                    <a:pt x="1008" y="476"/>
                  </a:lnTo>
                  <a:lnTo>
                    <a:pt x="1011" y="481"/>
                  </a:lnTo>
                  <a:lnTo>
                    <a:pt x="1013" y="488"/>
                  </a:lnTo>
                  <a:lnTo>
                    <a:pt x="1016" y="498"/>
                  </a:lnTo>
                  <a:lnTo>
                    <a:pt x="1018" y="510"/>
                  </a:lnTo>
                  <a:lnTo>
                    <a:pt x="1021" y="519"/>
                  </a:lnTo>
                  <a:lnTo>
                    <a:pt x="1023" y="527"/>
                  </a:lnTo>
                  <a:lnTo>
                    <a:pt x="1025" y="531"/>
                  </a:lnTo>
                  <a:lnTo>
                    <a:pt x="1028" y="534"/>
                  </a:lnTo>
                  <a:lnTo>
                    <a:pt x="1030" y="531"/>
                  </a:lnTo>
                  <a:lnTo>
                    <a:pt x="1033" y="524"/>
                  </a:lnTo>
                  <a:lnTo>
                    <a:pt x="1035" y="517"/>
                  </a:lnTo>
                  <a:lnTo>
                    <a:pt x="1037" y="510"/>
                  </a:lnTo>
                  <a:lnTo>
                    <a:pt x="1040" y="502"/>
                  </a:lnTo>
                  <a:lnTo>
                    <a:pt x="1042" y="495"/>
                  </a:lnTo>
                  <a:lnTo>
                    <a:pt x="1045" y="488"/>
                  </a:lnTo>
                  <a:lnTo>
                    <a:pt x="1047" y="486"/>
                  </a:lnTo>
                  <a:lnTo>
                    <a:pt x="1049" y="483"/>
                  </a:lnTo>
                  <a:lnTo>
                    <a:pt x="1052" y="486"/>
                  </a:lnTo>
                  <a:lnTo>
                    <a:pt x="1054" y="488"/>
                  </a:lnTo>
                  <a:lnTo>
                    <a:pt x="1057" y="493"/>
                  </a:lnTo>
                  <a:lnTo>
                    <a:pt x="1059" y="500"/>
                  </a:lnTo>
                  <a:lnTo>
                    <a:pt x="1062" y="507"/>
                  </a:lnTo>
                  <a:lnTo>
                    <a:pt x="1064" y="517"/>
                  </a:lnTo>
                  <a:lnTo>
                    <a:pt x="1066" y="527"/>
                  </a:lnTo>
                  <a:lnTo>
                    <a:pt x="1069" y="534"/>
                  </a:lnTo>
                  <a:lnTo>
                    <a:pt x="1071" y="543"/>
                  </a:lnTo>
                  <a:lnTo>
                    <a:pt x="1074" y="551"/>
                  </a:lnTo>
                  <a:lnTo>
                    <a:pt x="1076" y="556"/>
                  </a:lnTo>
                  <a:lnTo>
                    <a:pt x="1078" y="558"/>
                  </a:lnTo>
                  <a:lnTo>
                    <a:pt x="1081" y="560"/>
                  </a:lnTo>
                  <a:lnTo>
                    <a:pt x="1083" y="560"/>
                  </a:lnTo>
                  <a:lnTo>
                    <a:pt x="1086" y="560"/>
                  </a:lnTo>
                  <a:lnTo>
                    <a:pt x="1088" y="558"/>
                  </a:lnTo>
                  <a:lnTo>
                    <a:pt x="1090" y="556"/>
                  </a:lnTo>
                  <a:lnTo>
                    <a:pt x="1093" y="553"/>
                  </a:lnTo>
                  <a:lnTo>
                    <a:pt x="1095" y="548"/>
                  </a:lnTo>
                  <a:lnTo>
                    <a:pt x="1098" y="543"/>
                  </a:lnTo>
                  <a:lnTo>
                    <a:pt x="1100" y="539"/>
                  </a:lnTo>
                  <a:lnTo>
                    <a:pt x="1103" y="531"/>
                  </a:lnTo>
                  <a:lnTo>
                    <a:pt x="1105" y="524"/>
                  </a:lnTo>
                  <a:lnTo>
                    <a:pt x="1107" y="517"/>
                  </a:lnTo>
                  <a:lnTo>
                    <a:pt x="1110" y="510"/>
                  </a:lnTo>
                  <a:lnTo>
                    <a:pt x="1112" y="500"/>
                  </a:lnTo>
                  <a:lnTo>
                    <a:pt x="1115" y="490"/>
                  </a:lnTo>
                  <a:lnTo>
                    <a:pt x="1117" y="481"/>
                  </a:lnTo>
                  <a:lnTo>
                    <a:pt x="1119" y="469"/>
                  </a:lnTo>
                  <a:lnTo>
                    <a:pt x="1122" y="457"/>
                  </a:lnTo>
                  <a:lnTo>
                    <a:pt x="1124" y="442"/>
                  </a:lnTo>
                  <a:lnTo>
                    <a:pt x="1127" y="428"/>
                  </a:lnTo>
                  <a:lnTo>
                    <a:pt x="1129" y="411"/>
                  </a:lnTo>
                  <a:lnTo>
                    <a:pt x="1131" y="391"/>
                  </a:lnTo>
                  <a:lnTo>
                    <a:pt x="1134" y="372"/>
                  </a:lnTo>
                  <a:lnTo>
                    <a:pt x="1136" y="350"/>
                  </a:lnTo>
                  <a:lnTo>
                    <a:pt x="1139" y="329"/>
                  </a:lnTo>
                  <a:lnTo>
                    <a:pt x="1141" y="307"/>
                  </a:lnTo>
                  <a:lnTo>
                    <a:pt x="1144" y="285"/>
                  </a:lnTo>
                  <a:lnTo>
                    <a:pt x="1146" y="263"/>
                  </a:lnTo>
                  <a:lnTo>
                    <a:pt x="1148" y="242"/>
                  </a:lnTo>
                  <a:lnTo>
                    <a:pt x="1151" y="222"/>
                  </a:lnTo>
                  <a:lnTo>
                    <a:pt x="1153" y="208"/>
                  </a:lnTo>
                  <a:lnTo>
                    <a:pt x="1156" y="193"/>
                  </a:lnTo>
                  <a:lnTo>
                    <a:pt x="1158" y="181"/>
                  </a:lnTo>
                  <a:lnTo>
                    <a:pt x="1160" y="174"/>
                  </a:lnTo>
                  <a:lnTo>
                    <a:pt x="1163" y="169"/>
                  </a:lnTo>
                  <a:lnTo>
                    <a:pt x="1165" y="169"/>
                  </a:lnTo>
                  <a:lnTo>
                    <a:pt x="1168" y="172"/>
                  </a:lnTo>
                  <a:lnTo>
                    <a:pt x="1170" y="177"/>
                  </a:lnTo>
                  <a:lnTo>
                    <a:pt x="1173" y="184"/>
                  </a:lnTo>
                  <a:lnTo>
                    <a:pt x="1175" y="196"/>
                  </a:lnTo>
                  <a:lnTo>
                    <a:pt x="1177" y="210"/>
                  </a:lnTo>
                  <a:lnTo>
                    <a:pt x="1180" y="227"/>
                  </a:lnTo>
                  <a:lnTo>
                    <a:pt x="1182" y="247"/>
                  </a:lnTo>
                  <a:lnTo>
                    <a:pt x="1185" y="268"/>
                  </a:lnTo>
                  <a:lnTo>
                    <a:pt x="1187" y="290"/>
                  </a:lnTo>
                  <a:lnTo>
                    <a:pt x="1189" y="312"/>
                  </a:lnTo>
                  <a:lnTo>
                    <a:pt x="1192" y="336"/>
                  </a:lnTo>
                  <a:lnTo>
                    <a:pt x="1194" y="358"/>
                  </a:lnTo>
                  <a:lnTo>
                    <a:pt x="1197" y="377"/>
                  </a:lnTo>
                  <a:lnTo>
                    <a:pt x="1199" y="396"/>
                  </a:lnTo>
                  <a:lnTo>
                    <a:pt x="1201" y="416"/>
                  </a:lnTo>
                  <a:lnTo>
                    <a:pt x="1204" y="432"/>
                  </a:lnTo>
                  <a:lnTo>
                    <a:pt x="1206" y="447"/>
                  </a:lnTo>
                  <a:lnTo>
                    <a:pt x="1209" y="459"/>
                  </a:lnTo>
                  <a:lnTo>
                    <a:pt x="1211" y="471"/>
                  </a:lnTo>
                  <a:lnTo>
                    <a:pt x="1214" y="481"/>
                  </a:lnTo>
                  <a:lnTo>
                    <a:pt x="1216" y="490"/>
                  </a:lnTo>
                  <a:lnTo>
                    <a:pt x="1218" y="498"/>
                  </a:lnTo>
                  <a:lnTo>
                    <a:pt x="1221" y="502"/>
                  </a:lnTo>
                  <a:lnTo>
                    <a:pt x="1223" y="505"/>
                  </a:lnTo>
                  <a:lnTo>
                    <a:pt x="1226" y="507"/>
                  </a:lnTo>
                  <a:lnTo>
                    <a:pt x="1228" y="507"/>
                  </a:lnTo>
                  <a:lnTo>
                    <a:pt x="1230" y="507"/>
                  </a:lnTo>
                  <a:lnTo>
                    <a:pt x="1233" y="507"/>
                  </a:lnTo>
                  <a:lnTo>
                    <a:pt x="1235" y="507"/>
                  </a:lnTo>
                  <a:lnTo>
                    <a:pt x="1238" y="507"/>
                  </a:lnTo>
                  <a:lnTo>
                    <a:pt x="1240" y="507"/>
                  </a:lnTo>
                  <a:lnTo>
                    <a:pt x="1242" y="512"/>
                  </a:lnTo>
                  <a:lnTo>
                    <a:pt x="1245" y="514"/>
                  </a:lnTo>
                  <a:lnTo>
                    <a:pt x="1247" y="522"/>
                  </a:lnTo>
                  <a:lnTo>
                    <a:pt x="1250" y="529"/>
                  </a:lnTo>
                  <a:lnTo>
                    <a:pt x="1252" y="539"/>
                  </a:lnTo>
                  <a:lnTo>
                    <a:pt x="1255" y="551"/>
                  </a:lnTo>
                  <a:lnTo>
                    <a:pt x="1257" y="560"/>
                  </a:lnTo>
                  <a:lnTo>
                    <a:pt x="1259" y="572"/>
                  </a:lnTo>
                  <a:lnTo>
                    <a:pt x="1262" y="584"/>
                  </a:lnTo>
                  <a:lnTo>
                    <a:pt x="1264" y="594"/>
                  </a:lnTo>
                  <a:lnTo>
                    <a:pt x="1267" y="606"/>
                  </a:lnTo>
                  <a:lnTo>
                    <a:pt x="1269" y="616"/>
                  </a:lnTo>
                  <a:lnTo>
                    <a:pt x="1271" y="623"/>
                  </a:lnTo>
                  <a:lnTo>
                    <a:pt x="1274" y="630"/>
                  </a:lnTo>
                  <a:lnTo>
                    <a:pt x="1276" y="638"/>
                  </a:lnTo>
                  <a:lnTo>
                    <a:pt x="1279" y="642"/>
                  </a:lnTo>
                  <a:lnTo>
                    <a:pt x="1281" y="650"/>
                  </a:lnTo>
                  <a:lnTo>
                    <a:pt x="1284" y="654"/>
                  </a:lnTo>
                  <a:lnTo>
                    <a:pt x="1286" y="659"/>
                  </a:lnTo>
                  <a:lnTo>
                    <a:pt x="1288" y="664"/>
                  </a:lnTo>
                  <a:lnTo>
                    <a:pt x="1291" y="669"/>
                  </a:lnTo>
                  <a:lnTo>
                    <a:pt x="1293" y="671"/>
                  </a:lnTo>
                  <a:lnTo>
                    <a:pt x="1296" y="676"/>
                  </a:lnTo>
                  <a:lnTo>
                    <a:pt x="1298" y="679"/>
                  </a:lnTo>
                  <a:lnTo>
                    <a:pt x="1300" y="683"/>
                  </a:lnTo>
                  <a:lnTo>
                    <a:pt x="1303" y="686"/>
                  </a:lnTo>
                  <a:lnTo>
                    <a:pt x="1305" y="691"/>
                  </a:lnTo>
                  <a:lnTo>
                    <a:pt x="1308" y="693"/>
                  </a:lnTo>
                  <a:lnTo>
                    <a:pt x="1310" y="696"/>
                  </a:lnTo>
                  <a:lnTo>
                    <a:pt x="1312" y="700"/>
                  </a:lnTo>
                  <a:lnTo>
                    <a:pt x="1315" y="703"/>
                  </a:lnTo>
                  <a:lnTo>
                    <a:pt x="1317" y="705"/>
                  </a:lnTo>
                  <a:lnTo>
                    <a:pt x="1320" y="708"/>
                  </a:lnTo>
                  <a:lnTo>
                    <a:pt x="1322" y="712"/>
                  </a:lnTo>
                  <a:lnTo>
                    <a:pt x="1325" y="715"/>
                  </a:lnTo>
                  <a:lnTo>
                    <a:pt x="1327" y="717"/>
                  </a:lnTo>
                  <a:lnTo>
                    <a:pt x="1329" y="720"/>
                  </a:lnTo>
                  <a:lnTo>
                    <a:pt x="1332" y="722"/>
                  </a:lnTo>
                  <a:lnTo>
                    <a:pt x="1334" y="724"/>
                  </a:lnTo>
                  <a:lnTo>
                    <a:pt x="1337" y="727"/>
                  </a:lnTo>
                  <a:lnTo>
                    <a:pt x="1339" y="729"/>
                  </a:lnTo>
                  <a:lnTo>
                    <a:pt x="1341" y="732"/>
                  </a:lnTo>
                  <a:lnTo>
                    <a:pt x="1344" y="734"/>
                  </a:lnTo>
                  <a:lnTo>
                    <a:pt x="1346" y="737"/>
                  </a:lnTo>
                  <a:lnTo>
                    <a:pt x="1349" y="739"/>
                  </a:lnTo>
                  <a:lnTo>
                    <a:pt x="1351" y="741"/>
                  </a:lnTo>
                  <a:lnTo>
                    <a:pt x="1353" y="744"/>
                  </a:lnTo>
                  <a:lnTo>
                    <a:pt x="1356" y="746"/>
                  </a:lnTo>
                  <a:lnTo>
                    <a:pt x="1358" y="749"/>
                  </a:lnTo>
                  <a:lnTo>
                    <a:pt x="1361" y="749"/>
                  </a:lnTo>
                  <a:lnTo>
                    <a:pt x="1363" y="751"/>
                  </a:lnTo>
                  <a:lnTo>
                    <a:pt x="1366" y="753"/>
                  </a:lnTo>
                  <a:lnTo>
                    <a:pt x="1368" y="756"/>
                  </a:lnTo>
                  <a:lnTo>
                    <a:pt x="1370" y="758"/>
                  </a:lnTo>
                  <a:lnTo>
                    <a:pt x="1373" y="761"/>
                  </a:lnTo>
                  <a:lnTo>
                    <a:pt x="1375" y="761"/>
                  </a:lnTo>
                  <a:lnTo>
                    <a:pt x="1378" y="763"/>
                  </a:lnTo>
                  <a:lnTo>
                    <a:pt x="1380" y="766"/>
                  </a:lnTo>
                  <a:lnTo>
                    <a:pt x="1382" y="768"/>
                  </a:lnTo>
                  <a:lnTo>
                    <a:pt x="1385" y="768"/>
                  </a:lnTo>
                  <a:lnTo>
                    <a:pt x="1387" y="770"/>
                  </a:lnTo>
                  <a:lnTo>
                    <a:pt x="1390" y="773"/>
                  </a:lnTo>
                  <a:lnTo>
                    <a:pt x="1392" y="775"/>
                  </a:lnTo>
                  <a:lnTo>
                    <a:pt x="1394" y="775"/>
                  </a:lnTo>
                  <a:lnTo>
                    <a:pt x="1397" y="778"/>
                  </a:lnTo>
                  <a:lnTo>
                    <a:pt x="1399" y="780"/>
                  </a:lnTo>
                  <a:lnTo>
                    <a:pt x="1402" y="780"/>
                  </a:lnTo>
                  <a:lnTo>
                    <a:pt x="1404" y="782"/>
                  </a:lnTo>
                  <a:lnTo>
                    <a:pt x="1407" y="785"/>
                  </a:lnTo>
                  <a:lnTo>
                    <a:pt x="1409" y="785"/>
                  </a:lnTo>
                  <a:lnTo>
                    <a:pt x="1411" y="787"/>
                  </a:lnTo>
                  <a:lnTo>
                    <a:pt x="1414" y="787"/>
                  </a:lnTo>
                  <a:lnTo>
                    <a:pt x="1416" y="790"/>
                  </a:lnTo>
                  <a:lnTo>
                    <a:pt x="1419" y="792"/>
                  </a:lnTo>
                  <a:lnTo>
                    <a:pt x="1421" y="792"/>
                  </a:lnTo>
                  <a:lnTo>
                    <a:pt x="1423" y="794"/>
                  </a:lnTo>
                  <a:lnTo>
                    <a:pt x="1426" y="794"/>
                  </a:lnTo>
                  <a:lnTo>
                    <a:pt x="1428" y="797"/>
                  </a:lnTo>
                  <a:lnTo>
                    <a:pt x="1431" y="799"/>
                  </a:lnTo>
                  <a:lnTo>
                    <a:pt x="1433" y="799"/>
                  </a:lnTo>
                  <a:lnTo>
                    <a:pt x="1436" y="802"/>
                  </a:lnTo>
                  <a:lnTo>
                    <a:pt x="1438" y="802"/>
                  </a:lnTo>
                  <a:lnTo>
                    <a:pt x="1440" y="804"/>
                  </a:lnTo>
                  <a:lnTo>
                    <a:pt x="1443" y="804"/>
                  </a:lnTo>
                  <a:lnTo>
                    <a:pt x="1445" y="807"/>
                  </a:lnTo>
                  <a:lnTo>
                    <a:pt x="1448" y="807"/>
                  </a:lnTo>
                  <a:lnTo>
                    <a:pt x="1450" y="809"/>
                  </a:lnTo>
                  <a:lnTo>
                    <a:pt x="1452" y="809"/>
                  </a:lnTo>
                  <a:lnTo>
                    <a:pt x="1455" y="811"/>
                  </a:lnTo>
                  <a:lnTo>
                    <a:pt x="1457" y="811"/>
                  </a:lnTo>
                  <a:lnTo>
                    <a:pt x="1460" y="814"/>
                  </a:lnTo>
                  <a:lnTo>
                    <a:pt x="1462" y="814"/>
                  </a:lnTo>
                  <a:lnTo>
                    <a:pt x="1464" y="816"/>
                  </a:lnTo>
                  <a:lnTo>
                    <a:pt x="1467" y="816"/>
                  </a:lnTo>
                  <a:lnTo>
                    <a:pt x="1469" y="819"/>
                  </a:lnTo>
                  <a:lnTo>
                    <a:pt x="1472" y="819"/>
                  </a:lnTo>
                  <a:lnTo>
                    <a:pt x="1474" y="821"/>
                  </a:lnTo>
                  <a:lnTo>
                    <a:pt x="1477" y="821"/>
                  </a:lnTo>
                  <a:lnTo>
                    <a:pt x="1479" y="821"/>
                  </a:lnTo>
                  <a:lnTo>
                    <a:pt x="1481" y="823"/>
                  </a:lnTo>
                  <a:lnTo>
                    <a:pt x="1484" y="823"/>
                  </a:lnTo>
                  <a:lnTo>
                    <a:pt x="1486" y="826"/>
                  </a:lnTo>
                  <a:lnTo>
                    <a:pt x="1489" y="826"/>
                  </a:lnTo>
                  <a:lnTo>
                    <a:pt x="1491" y="826"/>
                  </a:lnTo>
                  <a:lnTo>
                    <a:pt x="1493" y="828"/>
                  </a:lnTo>
                  <a:lnTo>
                    <a:pt x="1496" y="828"/>
                  </a:lnTo>
                  <a:lnTo>
                    <a:pt x="1498" y="831"/>
                  </a:lnTo>
                  <a:lnTo>
                    <a:pt x="1501" y="831"/>
                  </a:lnTo>
                  <a:lnTo>
                    <a:pt x="1503" y="831"/>
                  </a:lnTo>
                  <a:lnTo>
                    <a:pt x="1505" y="833"/>
                  </a:lnTo>
                  <a:lnTo>
                    <a:pt x="1508" y="833"/>
                  </a:lnTo>
                  <a:lnTo>
                    <a:pt x="1510" y="833"/>
                  </a:lnTo>
                  <a:lnTo>
                    <a:pt x="1513" y="836"/>
                  </a:lnTo>
                  <a:lnTo>
                    <a:pt x="1515" y="836"/>
                  </a:lnTo>
                  <a:lnTo>
                    <a:pt x="1518" y="836"/>
                  </a:lnTo>
                  <a:lnTo>
                    <a:pt x="1520" y="838"/>
                  </a:lnTo>
                  <a:lnTo>
                    <a:pt x="1522" y="838"/>
                  </a:lnTo>
                  <a:lnTo>
                    <a:pt x="1525" y="838"/>
                  </a:lnTo>
                  <a:lnTo>
                    <a:pt x="1527" y="838"/>
                  </a:lnTo>
                  <a:lnTo>
                    <a:pt x="1530" y="840"/>
                  </a:lnTo>
                  <a:lnTo>
                    <a:pt x="1532" y="840"/>
                  </a:lnTo>
                  <a:lnTo>
                    <a:pt x="1534" y="840"/>
                  </a:lnTo>
                  <a:lnTo>
                    <a:pt x="1537" y="840"/>
                  </a:lnTo>
                  <a:lnTo>
                    <a:pt x="1539" y="843"/>
                  </a:lnTo>
                  <a:lnTo>
                    <a:pt x="1542" y="843"/>
                  </a:lnTo>
                  <a:lnTo>
                    <a:pt x="1544" y="843"/>
                  </a:lnTo>
                  <a:lnTo>
                    <a:pt x="1546" y="843"/>
                  </a:lnTo>
                  <a:lnTo>
                    <a:pt x="1549" y="843"/>
                  </a:lnTo>
                  <a:lnTo>
                    <a:pt x="1551" y="843"/>
                  </a:lnTo>
                  <a:lnTo>
                    <a:pt x="1554" y="843"/>
                  </a:lnTo>
                  <a:lnTo>
                    <a:pt x="1556" y="843"/>
                  </a:lnTo>
                  <a:lnTo>
                    <a:pt x="1559" y="843"/>
                  </a:lnTo>
                  <a:lnTo>
                    <a:pt x="1561" y="843"/>
                  </a:lnTo>
                  <a:lnTo>
                    <a:pt x="1563" y="843"/>
                  </a:lnTo>
                  <a:lnTo>
                    <a:pt x="1566" y="843"/>
                  </a:lnTo>
                  <a:lnTo>
                    <a:pt x="1568" y="843"/>
                  </a:lnTo>
                  <a:lnTo>
                    <a:pt x="1571" y="840"/>
                  </a:lnTo>
                  <a:lnTo>
                    <a:pt x="1573" y="840"/>
                  </a:lnTo>
                  <a:lnTo>
                    <a:pt x="1575" y="838"/>
                  </a:lnTo>
                  <a:lnTo>
                    <a:pt x="1578" y="838"/>
                  </a:lnTo>
                  <a:lnTo>
                    <a:pt x="1580" y="836"/>
                  </a:lnTo>
                  <a:lnTo>
                    <a:pt x="1583" y="833"/>
                  </a:lnTo>
                  <a:lnTo>
                    <a:pt x="1585" y="828"/>
                  </a:lnTo>
                  <a:lnTo>
                    <a:pt x="1588" y="823"/>
                  </a:lnTo>
                  <a:lnTo>
                    <a:pt x="1590" y="816"/>
                  </a:lnTo>
                  <a:lnTo>
                    <a:pt x="1592" y="809"/>
                  </a:lnTo>
                  <a:lnTo>
                    <a:pt x="1595" y="799"/>
                  </a:lnTo>
                  <a:lnTo>
                    <a:pt x="1597" y="787"/>
                  </a:lnTo>
                  <a:lnTo>
                    <a:pt x="1600" y="773"/>
                  </a:lnTo>
                  <a:lnTo>
                    <a:pt x="1602" y="758"/>
                  </a:lnTo>
                  <a:lnTo>
                    <a:pt x="1604" y="741"/>
                  </a:lnTo>
                  <a:lnTo>
                    <a:pt x="1607" y="722"/>
                  </a:lnTo>
                  <a:lnTo>
                    <a:pt x="1609" y="705"/>
                  </a:lnTo>
                  <a:lnTo>
                    <a:pt x="1612" y="691"/>
                  </a:lnTo>
                  <a:lnTo>
                    <a:pt x="1614" y="676"/>
                  </a:lnTo>
                  <a:lnTo>
                    <a:pt x="1616" y="664"/>
                  </a:lnTo>
                  <a:lnTo>
                    <a:pt x="1619" y="654"/>
                  </a:lnTo>
                  <a:lnTo>
                    <a:pt x="1621" y="647"/>
                  </a:lnTo>
                  <a:lnTo>
                    <a:pt x="1624" y="642"/>
                  </a:lnTo>
                  <a:lnTo>
                    <a:pt x="1626" y="642"/>
                  </a:lnTo>
                  <a:lnTo>
                    <a:pt x="1629" y="645"/>
                  </a:lnTo>
                  <a:lnTo>
                    <a:pt x="1631" y="647"/>
                  </a:lnTo>
                  <a:lnTo>
                    <a:pt x="1633" y="654"/>
                  </a:lnTo>
                  <a:lnTo>
                    <a:pt x="1636" y="664"/>
                  </a:lnTo>
                  <a:lnTo>
                    <a:pt x="1638" y="674"/>
                  </a:lnTo>
                  <a:lnTo>
                    <a:pt x="1641" y="683"/>
                  </a:lnTo>
                  <a:lnTo>
                    <a:pt x="1643" y="693"/>
                  </a:lnTo>
                  <a:lnTo>
                    <a:pt x="1645" y="698"/>
                  </a:lnTo>
                  <a:lnTo>
                    <a:pt x="1648" y="698"/>
                  </a:lnTo>
                  <a:lnTo>
                    <a:pt x="1650" y="693"/>
                  </a:lnTo>
                  <a:lnTo>
                    <a:pt x="1653" y="686"/>
                  </a:lnTo>
                  <a:lnTo>
                    <a:pt x="1655" y="676"/>
                  </a:lnTo>
                  <a:lnTo>
                    <a:pt x="1657" y="664"/>
                  </a:lnTo>
                  <a:lnTo>
                    <a:pt x="1660" y="654"/>
                  </a:lnTo>
                  <a:lnTo>
                    <a:pt x="1662" y="645"/>
                  </a:lnTo>
                  <a:lnTo>
                    <a:pt x="1665" y="638"/>
                  </a:lnTo>
                  <a:lnTo>
                    <a:pt x="1667" y="633"/>
                  </a:lnTo>
                  <a:lnTo>
                    <a:pt x="1670" y="630"/>
                  </a:lnTo>
                  <a:lnTo>
                    <a:pt x="1672" y="633"/>
                  </a:lnTo>
                  <a:lnTo>
                    <a:pt x="1674" y="638"/>
                  </a:lnTo>
                  <a:lnTo>
                    <a:pt x="1677" y="645"/>
                  </a:lnTo>
                  <a:lnTo>
                    <a:pt x="1679" y="654"/>
                  </a:lnTo>
                  <a:lnTo>
                    <a:pt x="1682" y="667"/>
                  </a:lnTo>
                  <a:lnTo>
                    <a:pt x="1684" y="683"/>
                  </a:lnTo>
                  <a:lnTo>
                    <a:pt x="1686" y="700"/>
                  </a:lnTo>
                  <a:lnTo>
                    <a:pt x="1689" y="720"/>
                  </a:lnTo>
                  <a:lnTo>
                    <a:pt x="1691" y="739"/>
                  </a:lnTo>
                  <a:lnTo>
                    <a:pt x="1694" y="758"/>
                  </a:lnTo>
                  <a:lnTo>
                    <a:pt x="1696" y="775"/>
                  </a:lnTo>
                  <a:lnTo>
                    <a:pt x="1698" y="792"/>
                  </a:lnTo>
                  <a:lnTo>
                    <a:pt x="1701" y="807"/>
                  </a:lnTo>
                  <a:lnTo>
                    <a:pt x="1703" y="819"/>
                  </a:lnTo>
                  <a:lnTo>
                    <a:pt x="1706" y="831"/>
                  </a:lnTo>
                  <a:lnTo>
                    <a:pt x="1708" y="838"/>
                  </a:lnTo>
                  <a:lnTo>
                    <a:pt x="1711" y="845"/>
                  </a:lnTo>
                  <a:lnTo>
                    <a:pt x="1713" y="852"/>
                  </a:lnTo>
                  <a:lnTo>
                    <a:pt x="1715" y="857"/>
                  </a:lnTo>
                  <a:lnTo>
                    <a:pt x="1718" y="862"/>
                  </a:lnTo>
                  <a:lnTo>
                    <a:pt x="1720" y="864"/>
                  </a:lnTo>
                  <a:lnTo>
                    <a:pt x="1723" y="867"/>
                  </a:lnTo>
                  <a:lnTo>
                    <a:pt x="1725" y="869"/>
                  </a:lnTo>
                  <a:lnTo>
                    <a:pt x="1727" y="872"/>
                  </a:lnTo>
                  <a:lnTo>
                    <a:pt x="1730" y="874"/>
                  </a:lnTo>
                  <a:lnTo>
                    <a:pt x="1732" y="877"/>
                  </a:lnTo>
                  <a:lnTo>
                    <a:pt x="1735" y="877"/>
                  </a:lnTo>
                  <a:lnTo>
                    <a:pt x="1737" y="879"/>
                  </a:lnTo>
                  <a:lnTo>
                    <a:pt x="1740" y="879"/>
                  </a:lnTo>
                  <a:lnTo>
                    <a:pt x="1742" y="881"/>
                  </a:lnTo>
                  <a:lnTo>
                    <a:pt x="1744" y="881"/>
                  </a:lnTo>
                  <a:lnTo>
                    <a:pt x="1747" y="881"/>
                  </a:lnTo>
                  <a:lnTo>
                    <a:pt x="1749" y="881"/>
                  </a:lnTo>
                  <a:lnTo>
                    <a:pt x="1752" y="881"/>
                  </a:lnTo>
                  <a:lnTo>
                    <a:pt x="1754" y="881"/>
                  </a:lnTo>
                  <a:lnTo>
                    <a:pt x="1756" y="881"/>
                  </a:lnTo>
                  <a:lnTo>
                    <a:pt x="1759" y="879"/>
                  </a:lnTo>
                  <a:lnTo>
                    <a:pt x="1761" y="879"/>
                  </a:lnTo>
                  <a:lnTo>
                    <a:pt x="1764" y="877"/>
                  </a:lnTo>
                  <a:lnTo>
                    <a:pt x="1766" y="872"/>
                  </a:lnTo>
                  <a:lnTo>
                    <a:pt x="1768" y="867"/>
                  </a:lnTo>
                  <a:lnTo>
                    <a:pt x="1771" y="860"/>
                  </a:lnTo>
                  <a:lnTo>
                    <a:pt x="1773" y="850"/>
                  </a:lnTo>
                  <a:lnTo>
                    <a:pt x="1776" y="840"/>
                  </a:lnTo>
                  <a:lnTo>
                    <a:pt x="1778" y="828"/>
                  </a:lnTo>
                  <a:lnTo>
                    <a:pt x="1781" y="814"/>
                  </a:lnTo>
                  <a:lnTo>
                    <a:pt x="1783" y="799"/>
                  </a:lnTo>
                  <a:lnTo>
                    <a:pt x="1785" y="785"/>
                  </a:lnTo>
                  <a:lnTo>
                    <a:pt x="1788" y="768"/>
                  </a:lnTo>
                  <a:lnTo>
                    <a:pt x="1790" y="756"/>
                  </a:lnTo>
                  <a:lnTo>
                    <a:pt x="1793" y="744"/>
                  </a:lnTo>
                  <a:lnTo>
                    <a:pt x="1795" y="734"/>
                  </a:lnTo>
                  <a:lnTo>
                    <a:pt x="1797" y="727"/>
                  </a:lnTo>
                  <a:lnTo>
                    <a:pt x="1800" y="724"/>
                  </a:lnTo>
                  <a:lnTo>
                    <a:pt x="1802" y="722"/>
                  </a:lnTo>
                  <a:lnTo>
                    <a:pt x="1805" y="724"/>
                  </a:lnTo>
                  <a:lnTo>
                    <a:pt x="1807" y="729"/>
                  </a:lnTo>
                  <a:lnTo>
                    <a:pt x="1809" y="737"/>
                  </a:lnTo>
                  <a:lnTo>
                    <a:pt x="1812" y="746"/>
                  </a:lnTo>
                  <a:lnTo>
                    <a:pt x="1814" y="758"/>
                  </a:lnTo>
                  <a:lnTo>
                    <a:pt x="1817" y="773"/>
                  </a:lnTo>
                  <a:lnTo>
                    <a:pt x="1819" y="790"/>
                  </a:lnTo>
                  <a:lnTo>
                    <a:pt x="1822" y="807"/>
                  </a:lnTo>
                  <a:lnTo>
                    <a:pt x="1824" y="821"/>
                  </a:lnTo>
                  <a:lnTo>
                    <a:pt x="1826" y="838"/>
                  </a:lnTo>
                  <a:lnTo>
                    <a:pt x="1829" y="850"/>
                  </a:lnTo>
                  <a:lnTo>
                    <a:pt x="1831" y="862"/>
                  </a:lnTo>
                  <a:lnTo>
                    <a:pt x="1834" y="874"/>
                  </a:lnTo>
                  <a:lnTo>
                    <a:pt x="1836" y="881"/>
                  </a:lnTo>
                  <a:lnTo>
                    <a:pt x="1838" y="889"/>
                  </a:lnTo>
                  <a:lnTo>
                    <a:pt x="1841" y="893"/>
                  </a:lnTo>
                  <a:lnTo>
                    <a:pt x="1843" y="898"/>
                  </a:lnTo>
                  <a:lnTo>
                    <a:pt x="1846" y="903"/>
                  </a:lnTo>
                  <a:lnTo>
                    <a:pt x="1848" y="906"/>
                  </a:lnTo>
                  <a:lnTo>
                    <a:pt x="1851" y="908"/>
                  </a:lnTo>
                  <a:lnTo>
                    <a:pt x="1853" y="910"/>
                  </a:lnTo>
                  <a:lnTo>
                    <a:pt x="1855" y="913"/>
                  </a:lnTo>
                  <a:lnTo>
                    <a:pt x="1858" y="913"/>
                  </a:lnTo>
                  <a:lnTo>
                    <a:pt x="1860" y="915"/>
                  </a:lnTo>
                  <a:lnTo>
                    <a:pt x="1863" y="915"/>
                  </a:lnTo>
                  <a:lnTo>
                    <a:pt x="1865" y="918"/>
                  </a:lnTo>
                  <a:lnTo>
                    <a:pt x="1867" y="918"/>
                  </a:lnTo>
                  <a:lnTo>
                    <a:pt x="1870" y="920"/>
                  </a:lnTo>
                  <a:lnTo>
                    <a:pt x="1872" y="920"/>
                  </a:lnTo>
                  <a:lnTo>
                    <a:pt x="1875" y="922"/>
                  </a:lnTo>
                  <a:lnTo>
                    <a:pt x="1877" y="922"/>
                  </a:lnTo>
                  <a:lnTo>
                    <a:pt x="1879" y="922"/>
                  </a:lnTo>
                  <a:lnTo>
                    <a:pt x="1882" y="925"/>
                  </a:lnTo>
                  <a:lnTo>
                    <a:pt x="1884" y="925"/>
                  </a:lnTo>
                  <a:lnTo>
                    <a:pt x="1887" y="925"/>
                  </a:lnTo>
                  <a:lnTo>
                    <a:pt x="1889" y="927"/>
                  </a:lnTo>
                  <a:lnTo>
                    <a:pt x="1892" y="927"/>
                  </a:lnTo>
                  <a:lnTo>
                    <a:pt x="1894" y="927"/>
                  </a:lnTo>
                  <a:lnTo>
                    <a:pt x="1896" y="927"/>
                  </a:lnTo>
                  <a:lnTo>
                    <a:pt x="1899" y="930"/>
                  </a:lnTo>
                  <a:lnTo>
                    <a:pt x="1901" y="930"/>
                  </a:lnTo>
                  <a:lnTo>
                    <a:pt x="1904" y="930"/>
                  </a:lnTo>
                  <a:lnTo>
                    <a:pt x="1906" y="932"/>
                  </a:lnTo>
                  <a:lnTo>
                    <a:pt x="1908" y="932"/>
                  </a:lnTo>
                  <a:lnTo>
                    <a:pt x="1911" y="932"/>
                  </a:lnTo>
                  <a:lnTo>
                    <a:pt x="1913" y="932"/>
                  </a:lnTo>
                  <a:lnTo>
                    <a:pt x="1916" y="932"/>
                  </a:lnTo>
                  <a:lnTo>
                    <a:pt x="1918" y="934"/>
                  </a:lnTo>
                  <a:lnTo>
                    <a:pt x="1920" y="934"/>
                  </a:lnTo>
                  <a:lnTo>
                    <a:pt x="1923" y="934"/>
                  </a:lnTo>
                  <a:lnTo>
                    <a:pt x="1925" y="934"/>
                  </a:lnTo>
                  <a:lnTo>
                    <a:pt x="1928" y="937"/>
                  </a:lnTo>
                  <a:lnTo>
                    <a:pt x="1930" y="937"/>
                  </a:lnTo>
                  <a:lnTo>
                    <a:pt x="1933" y="937"/>
                  </a:lnTo>
                  <a:lnTo>
                    <a:pt x="1935" y="937"/>
                  </a:lnTo>
                  <a:lnTo>
                    <a:pt x="1937" y="937"/>
                  </a:lnTo>
                  <a:lnTo>
                    <a:pt x="1940" y="939"/>
                  </a:lnTo>
                  <a:lnTo>
                    <a:pt x="1942" y="939"/>
                  </a:lnTo>
                  <a:lnTo>
                    <a:pt x="1945" y="939"/>
                  </a:lnTo>
                  <a:lnTo>
                    <a:pt x="1947" y="939"/>
                  </a:lnTo>
                  <a:lnTo>
                    <a:pt x="1949" y="939"/>
                  </a:lnTo>
                  <a:lnTo>
                    <a:pt x="1952" y="939"/>
                  </a:lnTo>
                  <a:lnTo>
                    <a:pt x="1954" y="939"/>
                  </a:lnTo>
                  <a:lnTo>
                    <a:pt x="1957" y="939"/>
                  </a:lnTo>
                  <a:lnTo>
                    <a:pt x="1959" y="939"/>
                  </a:lnTo>
                  <a:lnTo>
                    <a:pt x="1961" y="939"/>
                  </a:lnTo>
                  <a:lnTo>
                    <a:pt x="1964" y="939"/>
                  </a:lnTo>
                  <a:lnTo>
                    <a:pt x="1966" y="939"/>
                  </a:lnTo>
                  <a:lnTo>
                    <a:pt x="1969" y="939"/>
                  </a:lnTo>
                  <a:lnTo>
                    <a:pt x="1971" y="939"/>
                  </a:lnTo>
                  <a:lnTo>
                    <a:pt x="1974" y="939"/>
                  </a:lnTo>
                  <a:lnTo>
                    <a:pt x="1976" y="939"/>
                  </a:lnTo>
                  <a:lnTo>
                    <a:pt x="1978" y="939"/>
                  </a:lnTo>
                  <a:lnTo>
                    <a:pt x="1981" y="939"/>
                  </a:lnTo>
                  <a:lnTo>
                    <a:pt x="1983" y="939"/>
                  </a:lnTo>
                  <a:lnTo>
                    <a:pt x="1986" y="939"/>
                  </a:lnTo>
                  <a:lnTo>
                    <a:pt x="1988" y="939"/>
                  </a:lnTo>
                  <a:lnTo>
                    <a:pt x="1990" y="939"/>
                  </a:lnTo>
                  <a:lnTo>
                    <a:pt x="1993" y="939"/>
                  </a:lnTo>
                  <a:lnTo>
                    <a:pt x="1995" y="939"/>
                  </a:lnTo>
                  <a:lnTo>
                    <a:pt x="1998" y="939"/>
                  </a:lnTo>
                  <a:lnTo>
                    <a:pt x="2000" y="939"/>
                  </a:lnTo>
                  <a:lnTo>
                    <a:pt x="2003" y="939"/>
                  </a:lnTo>
                  <a:lnTo>
                    <a:pt x="2005" y="939"/>
                  </a:lnTo>
                  <a:lnTo>
                    <a:pt x="2007" y="939"/>
                  </a:lnTo>
                  <a:lnTo>
                    <a:pt x="2010" y="939"/>
                  </a:lnTo>
                  <a:lnTo>
                    <a:pt x="2012" y="939"/>
                  </a:lnTo>
                  <a:lnTo>
                    <a:pt x="2015" y="939"/>
                  </a:lnTo>
                  <a:lnTo>
                    <a:pt x="2017" y="939"/>
                  </a:lnTo>
                  <a:lnTo>
                    <a:pt x="2019" y="939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00" name="Rectangle 7501"/>
            <p:cNvSpPr>
              <a:spLocks noChangeArrowheads="1"/>
            </p:cNvSpPr>
            <p:nvPr/>
          </p:nvSpPr>
          <p:spPr bwMode="auto">
            <a:xfrm>
              <a:off x="1309168" y="3990555"/>
              <a:ext cx="2812224" cy="96496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501" name="Groupe 4500"/>
            <p:cNvGrpSpPr/>
            <p:nvPr/>
          </p:nvGrpSpPr>
          <p:grpSpPr>
            <a:xfrm>
              <a:off x="983432" y="1412776"/>
              <a:ext cx="3137958" cy="1119675"/>
              <a:chOff x="225097" y="849839"/>
              <a:chExt cx="3137958" cy="1119675"/>
            </a:xfrm>
          </p:grpSpPr>
          <p:sp>
            <p:nvSpPr>
              <p:cNvPr id="4502" name="Rectangle 9636"/>
              <p:cNvSpPr>
                <a:spLocks noChangeArrowheads="1"/>
              </p:cNvSpPr>
              <p:nvPr/>
            </p:nvSpPr>
            <p:spPr bwMode="auto">
              <a:xfrm>
                <a:off x="504552" y="1851454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11200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3" name="Line 9637"/>
              <p:cNvSpPr>
                <a:spLocks noChangeShapeType="1"/>
              </p:cNvSpPr>
              <p:nvPr/>
            </p:nvSpPr>
            <p:spPr bwMode="auto">
              <a:xfrm>
                <a:off x="611607" y="1822158"/>
                <a:ext cx="0" cy="315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4" name="Line 9638"/>
              <p:cNvSpPr>
                <a:spLocks noChangeShapeType="1"/>
              </p:cNvSpPr>
              <p:nvPr/>
            </p:nvSpPr>
            <p:spPr bwMode="auto">
              <a:xfrm>
                <a:off x="682513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5" name="Line 9639"/>
              <p:cNvSpPr>
                <a:spLocks noChangeShapeType="1"/>
              </p:cNvSpPr>
              <p:nvPr/>
            </p:nvSpPr>
            <p:spPr bwMode="auto">
              <a:xfrm>
                <a:off x="753420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6" name="Line 9640"/>
              <p:cNvSpPr>
                <a:spLocks noChangeShapeType="1"/>
              </p:cNvSpPr>
              <p:nvPr/>
            </p:nvSpPr>
            <p:spPr bwMode="auto">
              <a:xfrm>
                <a:off x="820155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7" name="Line 9641"/>
              <p:cNvSpPr>
                <a:spLocks noChangeShapeType="1"/>
              </p:cNvSpPr>
              <p:nvPr/>
            </p:nvSpPr>
            <p:spPr bwMode="auto">
              <a:xfrm>
                <a:off x="891062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8" name="Line 9643"/>
              <p:cNvSpPr>
                <a:spLocks noChangeShapeType="1"/>
              </p:cNvSpPr>
              <p:nvPr/>
            </p:nvSpPr>
            <p:spPr bwMode="auto">
              <a:xfrm>
                <a:off x="960578" y="1822158"/>
                <a:ext cx="0" cy="315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9" name="Line 9644"/>
              <p:cNvSpPr>
                <a:spLocks noChangeShapeType="1"/>
              </p:cNvSpPr>
              <p:nvPr/>
            </p:nvSpPr>
            <p:spPr bwMode="auto">
              <a:xfrm>
                <a:off x="1031484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0" name="Line 9645"/>
              <p:cNvSpPr>
                <a:spLocks noChangeShapeType="1"/>
              </p:cNvSpPr>
              <p:nvPr/>
            </p:nvSpPr>
            <p:spPr bwMode="auto">
              <a:xfrm>
                <a:off x="1098220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1" name="Line 9646"/>
              <p:cNvSpPr>
                <a:spLocks noChangeShapeType="1"/>
              </p:cNvSpPr>
              <p:nvPr/>
            </p:nvSpPr>
            <p:spPr bwMode="auto">
              <a:xfrm>
                <a:off x="1169126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2" name="Line 9647"/>
              <p:cNvSpPr>
                <a:spLocks noChangeShapeType="1"/>
              </p:cNvSpPr>
              <p:nvPr/>
            </p:nvSpPr>
            <p:spPr bwMode="auto">
              <a:xfrm>
                <a:off x="1240033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3" name="Rectangle 9648"/>
              <p:cNvSpPr>
                <a:spLocks noChangeArrowheads="1"/>
              </p:cNvSpPr>
              <p:nvPr/>
            </p:nvSpPr>
            <p:spPr bwMode="auto">
              <a:xfrm>
                <a:off x="1202494" y="1851454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12200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4" name="Line 9649"/>
              <p:cNvSpPr>
                <a:spLocks noChangeShapeType="1"/>
              </p:cNvSpPr>
              <p:nvPr/>
            </p:nvSpPr>
            <p:spPr bwMode="auto">
              <a:xfrm>
                <a:off x="1309549" y="1822158"/>
                <a:ext cx="0" cy="315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5" name="Line 9650"/>
              <p:cNvSpPr>
                <a:spLocks noChangeShapeType="1"/>
              </p:cNvSpPr>
              <p:nvPr/>
            </p:nvSpPr>
            <p:spPr bwMode="auto">
              <a:xfrm>
                <a:off x="1376284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6" name="Line 9651"/>
              <p:cNvSpPr>
                <a:spLocks noChangeShapeType="1"/>
              </p:cNvSpPr>
              <p:nvPr/>
            </p:nvSpPr>
            <p:spPr bwMode="auto">
              <a:xfrm>
                <a:off x="1447191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7" name="Line 9652"/>
              <p:cNvSpPr>
                <a:spLocks noChangeShapeType="1"/>
              </p:cNvSpPr>
              <p:nvPr/>
            </p:nvSpPr>
            <p:spPr bwMode="auto">
              <a:xfrm>
                <a:off x="1518097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8" name="Line 9653"/>
              <p:cNvSpPr>
                <a:spLocks noChangeShapeType="1"/>
              </p:cNvSpPr>
              <p:nvPr/>
            </p:nvSpPr>
            <p:spPr bwMode="auto">
              <a:xfrm>
                <a:off x="1587613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9" name="Line 9655"/>
              <p:cNvSpPr>
                <a:spLocks noChangeShapeType="1"/>
              </p:cNvSpPr>
              <p:nvPr/>
            </p:nvSpPr>
            <p:spPr bwMode="auto">
              <a:xfrm>
                <a:off x="1655739" y="1822158"/>
                <a:ext cx="0" cy="315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0" name="Line 9656"/>
              <p:cNvSpPr>
                <a:spLocks noChangeShapeType="1"/>
              </p:cNvSpPr>
              <p:nvPr/>
            </p:nvSpPr>
            <p:spPr bwMode="auto">
              <a:xfrm>
                <a:off x="1725255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1" name="Line 9657"/>
              <p:cNvSpPr>
                <a:spLocks noChangeShapeType="1"/>
              </p:cNvSpPr>
              <p:nvPr/>
            </p:nvSpPr>
            <p:spPr bwMode="auto">
              <a:xfrm>
                <a:off x="1796162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2" name="Line 9658"/>
              <p:cNvSpPr>
                <a:spLocks noChangeShapeType="1"/>
              </p:cNvSpPr>
              <p:nvPr/>
            </p:nvSpPr>
            <p:spPr bwMode="auto">
              <a:xfrm>
                <a:off x="1862897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3" name="Line 9659"/>
              <p:cNvSpPr>
                <a:spLocks noChangeShapeType="1"/>
              </p:cNvSpPr>
              <p:nvPr/>
            </p:nvSpPr>
            <p:spPr bwMode="auto">
              <a:xfrm>
                <a:off x="1933804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4" name="Rectangle 9660"/>
              <p:cNvSpPr>
                <a:spLocks noChangeArrowheads="1"/>
              </p:cNvSpPr>
              <p:nvPr/>
            </p:nvSpPr>
            <p:spPr bwMode="auto">
              <a:xfrm>
                <a:off x="1897655" y="1851454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13200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5" name="Line 9661"/>
              <p:cNvSpPr>
                <a:spLocks noChangeShapeType="1"/>
              </p:cNvSpPr>
              <p:nvPr/>
            </p:nvSpPr>
            <p:spPr bwMode="auto">
              <a:xfrm>
                <a:off x="2004710" y="1822158"/>
                <a:ext cx="0" cy="315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6" name="Line 9662"/>
              <p:cNvSpPr>
                <a:spLocks noChangeShapeType="1"/>
              </p:cNvSpPr>
              <p:nvPr/>
            </p:nvSpPr>
            <p:spPr bwMode="auto">
              <a:xfrm>
                <a:off x="2074226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7" name="Line 9663"/>
              <p:cNvSpPr>
                <a:spLocks noChangeShapeType="1"/>
              </p:cNvSpPr>
              <p:nvPr/>
            </p:nvSpPr>
            <p:spPr bwMode="auto">
              <a:xfrm>
                <a:off x="2142352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8" name="Line 9664"/>
              <p:cNvSpPr>
                <a:spLocks noChangeShapeType="1"/>
              </p:cNvSpPr>
              <p:nvPr/>
            </p:nvSpPr>
            <p:spPr bwMode="auto">
              <a:xfrm>
                <a:off x="2211868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9" name="Line 9665"/>
              <p:cNvSpPr>
                <a:spLocks noChangeShapeType="1"/>
              </p:cNvSpPr>
              <p:nvPr/>
            </p:nvSpPr>
            <p:spPr bwMode="auto">
              <a:xfrm>
                <a:off x="2282775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0" name="Line 9667"/>
              <p:cNvSpPr>
                <a:spLocks noChangeShapeType="1"/>
              </p:cNvSpPr>
              <p:nvPr/>
            </p:nvSpPr>
            <p:spPr bwMode="auto">
              <a:xfrm>
                <a:off x="2353681" y="1822158"/>
                <a:ext cx="0" cy="315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1" name="Line 9668"/>
              <p:cNvSpPr>
                <a:spLocks noChangeShapeType="1"/>
              </p:cNvSpPr>
              <p:nvPr/>
            </p:nvSpPr>
            <p:spPr bwMode="auto">
              <a:xfrm>
                <a:off x="2420416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2" name="Line 9669"/>
              <p:cNvSpPr>
                <a:spLocks noChangeShapeType="1"/>
              </p:cNvSpPr>
              <p:nvPr/>
            </p:nvSpPr>
            <p:spPr bwMode="auto">
              <a:xfrm>
                <a:off x="2489933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3" name="Line 9670"/>
              <p:cNvSpPr>
                <a:spLocks noChangeShapeType="1"/>
              </p:cNvSpPr>
              <p:nvPr/>
            </p:nvSpPr>
            <p:spPr bwMode="auto">
              <a:xfrm>
                <a:off x="2560839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4" name="Line 9671"/>
              <p:cNvSpPr>
                <a:spLocks noChangeShapeType="1"/>
              </p:cNvSpPr>
              <p:nvPr/>
            </p:nvSpPr>
            <p:spPr bwMode="auto">
              <a:xfrm>
                <a:off x="2631745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5" name="Rectangle 9672"/>
              <p:cNvSpPr>
                <a:spLocks noChangeArrowheads="1"/>
              </p:cNvSpPr>
              <p:nvPr/>
            </p:nvSpPr>
            <p:spPr bwMode="auto">
              <a:xfrm>
                <a:off x="2591426" y="1851454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14200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6" name="Line 9673"/>
              <p:cNvSpPr>
                <a:spLocks noChangeShapeType="1"/>
              </p:cNvSpPr>
              <p:nvPr/>
            </p:nvSpPr>
            <p:spPr bwMode="auto">
              <a:xfrm>
                <a:off x="2698481" y="1822158"/>
                <a:ext cx="0" cy="315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7" name="Line 9674"/>
              <p:cNvSpPr>
                <a:spLocks noChangeShapeType="1"/>
              </p:cNvSpPr>
              <p:nvPr/>
            </p:nvSpPr>
            <p:spPr bwMode="auto">
              <a:xfrm>
                <a:off x="2769387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8" name="Line 9675"/>
              <p:cNvSpPr>
                <a:spLocks noChangeShapeType="1"/>
              </p:cNvSpPr>
              <p:nvPr/>
            </p:nvSpPr>
            <p:spPr bwMode="auto">
              <a:xfrm>
                <a:off x="2838903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9" name="Line 9676"/>
              <p:cNvSpPr>
                <a:spLocks noChangeShapeType="1"/>
              </p:cNvSpPr>
              <p:nvPr/>
            </p:nvSpPr>
            <p:spPr bwMode="auto">
              <a:xfrm>
                <a:off x="2907029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0" name="Line 9677"/>
              <p:cNvSpPr>
                <a:spLocks noChangeShapeType="1"/>
              </p:cNvSpPr>
              <p:nvPr/>
            </p:nvSpPr>
            <p:spPr bwMode="auto">
              <a:xfrm>
                <a:off x="2976545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1" name="Line 9679"/>
              <p:cNvSpPr>
                <a:spLocks noChangeShapeType="1"/>
              </p:cNvSpPr>
              <p:nvPr/>
            </p:nvSpPr>
            <p:spPr bwMode="auto">
              <a:xfrm>
                <a:off x="3047452" y="1822158"/>
                <a:ext cx="0" cy="315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2" name="Line 9680"/>
              <p:cNvSpPr>
                <a:spLocks noChangeShapeType="1"/>
              </p:cNvSpPr>
              <p:nvPr/>
            </p:nvSpPr>
            <p:spPr bwMode="auto">
              <a:xfrm>
                <a:off x="3118358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3" name="Line 9681"/>
              <p:cNvSpPr>
                <a:spLocks noChangeShapeType="1"/>
              </p:cNvSpPr>
              <p:nvPr/>
            </p:nvSpPr>
            <p:spPr bwMode="auto">
              <a:xfrm>
                <a:off x="3185094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4" name="Line 9682"/>
              <p:cNvSpPr>
                <a:spLocks noChangeShapeType="1"/>
              </p:cNvSpPr>
              <p:nvPr/>
            </p:nvSpPr>
            <p:spPr bwMode="auto">
              <a:xfrm>
                <a:off x="3256000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5" name="Line 9683"/>
              <p:cNvSpPr>
                <a:spLocks noChangeShapeType="1"/>
              </p:cNvSpPr>
              <p:nvPr/>
            </p:nvSpPr>
            <p:spPr bwMode="auto">
              <a:xfrm>
                <a:off x="3325516" y="1826397"/>
                <a:ext cx="0" cy="168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6" name="Rectangle 9684"/>
              <p:cNvSpPr>
                <a:spLocks noChangeArrowheads="1"/>
              </p:cNvSpPr>
              <p:nvPr/>
            </p:nvSpPr>
            <p:spPr bwMode="auto">
              <a:xfrm>
                <a:off x="455891" y="1730996"/>
                <a:ext cx="49192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7" name="Line 9685"/>
              <p:cNvSpPr>
                <a:spLocks noChangeShapeType="1"/>
              </p:cNvSpPr>
              <p:nvPr/>
            </p:nvSpPr>
            <p:spPr bwMode="auto">
              <a:xfrm flipH="1">
                <a:off x="530968" y="1820536"/>
                <a:ext cx="2085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8" name="Line 9693"/>
              <p:cNvSpPr>
                <a:spLocks noChangeShapeType="1"/>
              </p:cNvSpPr>
              <p:nvPr/>
            </p:nvSpPr>
            <p:spPr bwMode="auto">
              <a:xfrm flipH="1">
                <a:off x="542091" y="1612322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9" name="Line 9694"/>
              <p:cNvSpPr>
                <a:spLocks noChangeShapeType="1"/>
              </p:cNvSpPr>
              <p:nvPr/>
            </p:nvSpPr>
            <p:spPr bwMode="auto">
              <a:xfrm flipH="1">
                <a:off x="542091" y="1601615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0" name="Rectangle 9695"/>
              <p:cNvSpPr>
                <a:spLocks noChangeArrowheads="1"/>
              </p:cNvSpPr>
              <p:nvPr/>
            </p:nvSpPr>
            <p:spPr bwMode="auto">
              <a:xfrm>
                <a:off x="398888" y="1522201"/>
                <a:ext cx="98383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1" name="Line 9696"/>
              <p:cNvSpPr>
                <a:spLocks noChangeShapeType="1"/>
              </p:cNvSpPr>
              <p:nvPr/>
            </p:nvSpPr>
            <p:spPr bwMode="auto">
              <a:xfrm flipH="1">
                <a:off x="530968" y="1592692"/>
                <a:ext cx="2085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2" name="Line 9697"/>
              <p:cNvSpPr>
                <a:spLocks noChangeShapeType="1"/>
              </p:cNvSpPr>
              <p:nvPr/>
            </p:nvSpPr>
            <p:spPr bwMode="auto">
              <a:xfrm flipH="1">
                <a:off x="542091" y="1528447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3" name="Line 9698"/>
              <p:cNvSpPr>
                <a:spLocks noChangeShapeType="1"/>
              </p:cNvSpPr>
              <p:nvPr/>
            </p:nvSpPr>
            <p:spPr bwMode="auto">
              <a:xfrm flipH="1">
                <a:off x="542091" y="1491864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4" name="Line 9699"/>
              <p:cNvSpPr>
                <a:spLocks noChangeShapeType="1"/>
              </p:cNvSpPr>
              <p:nvPr/>
            </p:nvSpPr>
            <p:spPr bwMode="auto">
              <a:xfrm flipH="1">
                <a:off x="542091" y="1465987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5" name="Line 9701"/>
              <p:cNvSpPr>
                <a:spLocks noChangeShapeType="1"/>
              </p:cNvSpPr>
              <p:nvPr/>
            </p:nvSpPr>
            <p:spPr bwMode="auto">
              <a:xfrm flipH="1">
                <a:off x="530968" y="1446357"/>
                <a:ext cx="2085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6" name="Line 9702"/>
              <p:cNvSpPr>
                <a:spLocks noChangeShapeType="1"/>
              </p:cNvSpPr>
              <p:nvPr/>
            </p:nvSpPr>
            <p:spPr bwMode="auto">
              <a:xfrm flipH="1">
                <a:off x="542091" y="1429404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7" name="Line 9703"/>
              <p:cNvSpPr>
                <a:spLocks noChangeShapeType="1"/>
              </p:cNvSpPr>
              <p:nvPr/>
            </p:nvSpPr>
            <p:spPr bwMode="auto">
              <a:xfrm flipH="1">
                <a:off x="542091" y="1416912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8" name="Line 9704"/>
              <p:cNvSpPr>
                <a:spLocks noChangeShapeType="1"/>
              </p:cNvSpPr>
              <p:nvPr/>
            </p:nvSpPr>
            <p:spPr bwMode="auto">
              <a:xfrm flipH="1">
                <a:off x="542091" y="1403528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9" name="Line 9705"/>
              <p:cNvSpPr>
                <a:spLocks noChangeShapeType="1"/>
              </p:cNvSpPr>
              <p:nvPr/>
            </p:nvSpPr>
            <p:spPr bwMode="auto">
              <a:xfrm flipH="1">
                <a:off x="542091" y="1392820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0" name="Rectangle 9706"/>
              <p:cNvSpPr>
                <a:spLocks noChangeArrowheads="1"/>
              </p:cNvSpPr>
              <p:nvPr/>
            </p:nvSpPr>
            <p:spPr bwMode="auto">
              <a:xfrm>
                <a:off x="340494" y="1313407"/>
                <a:ext cx="147575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100</a:t>
                </a:r>
                <a:endParaRPr kumimoji="0" lang="fr-FR" altLang="fr-FR" sz="1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1" name="Line 9707"/>
              <p:cNvSpPr>
                <a:spLocks noChangeShapeType="1"/>
              </p:cNvSpPr>
              <p:nvPr/>
            </p:nvSpPr>
            <p:spPr bwMode="auto">
              <a:xfrm flipH="1">
                <a:off x="530968" y="1383897"/>
                <a:ext cx="2085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2" name="Line 9708"/>
              <p:cNvSpPr>
                <a:spLocks noChangeShapeType="1"/>
              </p:cNvSpPr>
              <p:nvPr/>
            </p:nvSpPr>
            <p:spPr bwMode="auto">
              <a:xfrm flipH="1">
                <a:off x="542091" y="1321437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3" name="Line 9709"/>
              <p:cNvSpPr>
                <a:spLocks noChangeShapeType="1"/>
              </p:cNvSpPr>
              <p:nvPr/>
            </p:nvSpPr>
            <p:spPr bwMode="auto">
              <a:xfrm flipH="1">
                <a:off x="542091" y="1284854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4" name="Line 9710"/>
              <p:cNvSpPr>
                <a:spLocks noChangeShapeType="1"/>
              </p:cNvSpPr>
              <p:nvPr/>
            </p:nvSpPr>
            <p:spPr bwMode="auto">
              <a:xfrm flipH="1">
                <a:off x="542091" y="1257193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5" name="Line 9712"/>
              <p:cNvSpPr>
                <a:spLocks noChangeShapeType="1"/>
              </p:cNvSpPr>
              <p:nvPr/>
            </p:nvSpPr>
            <p:spPr bwMode="auto">
              <a:xfrm flipH="1">
                <a:off x="530968" y="1237563"/>
                <a:ext cx="2085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6" name="Line 9713"/>
              <p:cNvSpPr>
                <a:spLocks noChangeShapeType="1"/>
              </p:cNvSpPr>
              <p:nvPr/>
            </p:nvSpPr>
            <p:spPr bwMode="auto">
              <a:xfrm flipH="1">
                <a:off x="542091" y="1220609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7" name="Line 9714"/>
              <p:cNvSpPr>
                <a:spLocks noChangeShapeType="1"/>
              </p:cNvSpPr>
              <p:nvPr/>
            </p:nvSpPr>
            <p:spPr bwMode="auto">
              <a:xfrm flipH="1">
                <a:off x="542091" y="1208117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8" name="Line 9715"/>
              <p:cNvSpPr>
                <a:spLocks noChangeShapeType="1"/>
              </p:cNvSpPr>
              <p:nvPr/>
            </p:nvSpPr>
            <p:spPr bwMode="auto">
              <a:xfrm flipH="1">
                <a:off x="542091" y="1194733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9" name="Line 9716"/>
              <p:cNvSpPr>
                <a:spLocks noChangeShapeType="1"/>
              </p:cNvSpPr>
              <p:nvPr/>
            </p:nvSpPr>
            <p:spPr bwMode="auto">
              <a:xfrm flipH="1">
                <a:off x="542091" y="1184026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0" name="Rectangle 9717"/>
              <p:cNvSpPr>
                <a:spLocks noChangeArrowheads="1"/>
              </p:cNvSpPr>
              <p:nvPr/>
            </p:nvSpPr>
            <p:spPr bwMode="auto">
              <a:xfrm>
                <a:off x="283491" y="1104612"/>
                <a:ext cx="196766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1000</a:t>
                </a:r>
                <a:endPara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1" name="Line 9718"/>
              <p:cNvSpPr>
                <a:spLocks noChangeShapeType="1"/>
              </p:cNvSpPr>
              <p:nvPr/>
            </p:nvSpPr>
            <p:spPr bwMode="auto">
              <a:xfrm flipH="1">
                <a:off x="530968" y="1175103"/>
                <a:ext cx="2085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2" name="Line 9719"/>
              <p:cNvSpPr>
                <a:spLocks noChangeShapeType="1"/>
              </p:cNvSpPr>
              <p:nvPr/>
            </p:nvSpPr>
            <p:spPr bwMode="auto">
              <a:xfrm flipH="1">
                <a:off x="542091" y="1112643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3" name="Line 9720"/>
              <p:cNvSpPr>
                <a:spLocks noChangeShapeType="1"/>
              </p:cNvSpPr>
              <p:nvPr/>
            </p:nvSpPr>
            <p:spPr bwMode="auto">
              <a:xfrm flipH="1">
                <a:off x="542091" y="1076059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4" name="Line 9721"/>
              <p:cNvSpPr>
                <a:spLocks noChangeShapeType="1"/>
              </p:cNvSpPr>
              <p:nvPr/>
            </p:nvSpPr>
            <p:spPr bwMode="auto">
              <a:xfrm flipH="1">
                <a:off x="542091" y="1051075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5" name="Line 9723"/>
              <p:cNvSpPr>
                <a:spLocks noChangeShapeType="1"/>
              </p:cNvSpPr>
              <p:nvPr/>
            </p:nvSpPr>
            <p:spPr bwMode="auto">
              <a:xfrm flipH="1">
                <a:off x="530968" y="1028768"/>
                <a:ext cx="2085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6" name="Line 9724"/>
              <p:cNvSpPr>
                <a:spLocks noChangeShapeType="1"/>
              </p:cNvSpPr>
              <p:nvPr/>
            </p:nvSpPr>
            <p:spPr bwMode="auto">
              <a:xfrm flipH="1">
                <a:off x="542091" y="1014492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7" name="Line 9725"/>
              <p:cNvSpPr>
                <a:spLocks noChangeShapeType="1"/>
              </p:cNvSpPr>
              <p:nvPr/>
            </p:nvSpPr>
            <p:spPr bwMode="auto">
              <a:xfrm flipH="1">
                <a:off x="542091" y="999323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8" name="Line 9726"/>
              <p:cNvSpPr>
                <a:spLocks noChangeShapeType="1"/>
              </p:cNvSpPr>
              <p:nvPr/>
            </p:nvSpPr>
            <p:spPr bwMode="auto">
              <a:xfrm flipH="1">
                <a:off x="542091" y="985939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9" name="Line 9727"/>
              <p:cNvSpPr>
                <a:spLocks noChangeShapeType="1"/>
              </p:cNvSpPr>
              <p:nvPr/>
            </p:nvSpPr>
            <p:spPr bwMode="auto">
              <a:xfrm flipH="1">
                <a:off x="542091" y="975231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0" name="Rectangle 9728"/>
              <p:cNvSpPr>
                <a:spLocks noChangeArrowheads="1"/>
              </p:cNvSpPr>
              <p:nvPr/>
            </p:nvSpPr>
            <p:spPr bwMode="auto">
              <a:xfrm>
                <a:off x="225097" y="895818"/>
                <a:ext cx="245959" cy="1180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10000</a:t>
                </a:r>
                <a:endParaRPr kumimoji="0" lang="fr-FR" altLang="fr-FR" sz="10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1" name="Line 9729"/>
              <p:cNvSpPr>
                <a:spLocks noChangeShapeType="1"/>
              </p:cNvSpPr>
              <p:nvPr/>
            </p:nvSpPr>
            <p:spPr bwMode="auto">
              <a:xfrm flipH="1">
                <a:off x="530968" y="966308"/>
                <a:ext cx="2085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2" name="Line 9730"/>
              <p:cNvSpPr>
                <a:spLocks noChangeShapeType="1"/>
              </p:cNvSpPr>
              <p:nvPr/>
            </p:nvSpPr>
            <p:spPr bwMode="auto">
              <a:xfrm flipH="1">
                <a:off x="542091" y="903849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3" name="Line 9731"/>
              <p:cNvSpPr>
                <a:spLocks noChangeShapeType="1"/>
              </p:cNvSpPr>
              <p:nvPr/>
            </p:nvSpPr>
            <p:spPr bwMode="auto">
              <a:xfrm flipH="1">
                <a:off x="542091" y="867265"/>
                <a:ext cx="97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4" name="Rectangle 9735"/>
              <p:cNvSpPr>
                <a:spLocks noChangeArrowheads="1"/>
              </p:cNvSpPr>
              <p:nvPr/>
            </p:nvSpPr>
            <p:spPr bwMode="auto">
              <a:xfrm>
                <a:off x="547652" y="1589123"/>
                <a:ext cx="6952" cy="3569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5" name="Rectangle 9772"/>
              <p:cNvSpPr>
                <a:spLocks noChangeArrowheads="1"/>
              </p:cNvSpPr>
              <p:nvPr/>
            </p:nvSpPr>
            <p:spPr bwMode="auto">
              <a:xfrm>
                <a:off x="587972" y="163373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6" name="Rectangle 9774"/>
              <p:cNvSpPr>
                <a:spLocks noChangeArrowheads="1"/>
              </p:cNvSpPr>
              <p:nvPr/>
            </p:nvSpPr>
            <p:spPr bwMode="auto">
              <a:xfrm>
                <a:off x="587972" y="163373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7" name="Rectangle 9775"/>
              <p:cNvSpPr>
                <a:spLocks noChangeArrowheads="1"/>
              </p:cNvSpPr>
              <p:nvPr/>
            </p:nvSpPr>
            <p:spPr bwMode="auto">
              <a:xfrm>
                <a:off x="592142" y="167032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8" name="Rectangle 9776"/>
              <p:cNvSpPr>
                <a:spLocks noChangeArrowheads="1"/>
              </p:cNvSpPr>
              <p:nvPr/>
            </p:nvSpPr>
            <p:spPr bwMode="auto">
              <a:xfrm>
                <a:off x="592142" y="1621245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9" name="Rectangle 9777"/>
              <p:cNvSpPr>
                <a:spLocks noChangeArrowheads="1"/>
              </p:cNvSpPr>
              <p:nvPr/>
            </p:nvSpPr>
            <p:spPr bwMode="auto">
              <a:xfrm>
                <a:off x="592142" y="1607861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0" name="Rectangle 9778"/>
              <p:cNvSpPr>
                <a:spLocks noChangeArrowheads="1"/>
              </p:cNvSpPr>
              <p:nvPr/>
            </p:nvSpPr>
            <p:spPr bwMode="auto">
              <a:xfrm>
                <a:off x="594923" y="1589123"/>
                <a:ext cx="6952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1" name="Rectangle 9779"/>
              <p:cNvSpPr>
                <a:spLocks noChangeArrowheads="1"/>
              </p:cNvSpPr>
              <p:nvPr/>
            </p:nvSpPr>
            <p:spPr bwMode="auto">
              <a:xfrm>
                <a:off x="594923" y="165069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2" name="Rectangle 9780"/>
              <p:cNvSpPr>
                <a:spLocks noChangeArrowheads="1"/>
              </p:cNvSpPr>
              <p:nvPr/>
            </p:nvSpPr>
            <p:spPr bwMode="auto">
              <a:xfrm>
                <a:off x="594923" y="1589123"/>
                <a:ext cx="6952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3" name="Rectangle 9781"/>
              <p:cNvSpPr>
                <a:spLocks noChangeArrowheads="1"/>
              </p:cNvSpPr>
              <p:nvPr/>
            </p:nvSpPr>
            <p:spPr bwMode="auto">
              <a:xfrm>
                <a:off x="599094" y="169619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4" name="Rectangle 9782"/>
              <p:cNvSpPr>
                <a:spLocks noChangeArrowheads="1"/>
              </p:cNvSpPr>
              <p:nvPr/>
            </p:nvSpPr>
            <p:spPr bwMode="auto">
              <a:xfrm>
                <a:off x="599094" y="163373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5" name="Rectangle 9783"/>
              <p:cNvSpPr>
                <a:spLocks noChangeArrowheads="1"/>
              </p:cNvSpPr>
              <p:nvPr/>
            </p:nvSpPr>
            <p:spPr bwMode="auto">
              <a:xfrm>
                <a:off x="599094" y="163373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6" name="Rectangle 9784"/>
              <p:cNvSpPr>
                <a:spLocks noChangeArrowheads="1"/>
              </p:cNvSpPr>
              <p:nvPr/>
            </p:nvSpPr>
            <p:spPr bwMode="auto">
              <a:xfrm>
                <a:off x="601875" y="163373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7" name="Rectangle 9785"/>
              <p:cNvSpPr>
                <a:spLocks noChangeArrowheads="1"/>
              </p:cNvSpPr>
              <p:nvPr/>
            </p:nvSpPr>
            <p:spPr bwMode="auto">
              <a:xfrm>
                <a:off x="601875" y="165069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8" name="Rectangle 9786"/>
              <p:cNvSpPr>
                <a:spLocks noChangeArrowheads="1"/>
              </p:cNvSpPr>
              <p:nvPr/>
            </p:nvSpPr>
            <p:spPr bwMode="auto">
              <a:xfrm>
                <a:off x="601875" y="1589123"/>
                <a:ext cx="6952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9" name="Rectangle 9787"/>
              <p:cNvSpPr>
                <a:spLocks noChangeArrowheads="1"/>
              </p:cNvSpPr>
              <p:nvPr/>
            </p:nvSpPr>
            <p:spPr bwMode="auto">
              <a:xfrm>
                <a:off x="606046" y="1670320"/>
                <a:ext cx="5561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0" name="Rectangle 9788"/>
              <p:cNvSpPr>
                <a:spLocks noChangeArrowheads="1"/>
              </p:cNvSpPr>
              <p:nvPr/>
            </p:nvSpPr>
            <p:spPr bwMode="auto">
              <a:xfrm>
                <a:off x="606046" y="1814543"/>
                <a:ext cx="5561" cy="8417"/>
              </a:xfrm>
              <a:prstGeom prst="rect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1" name="Rectangle 9789"/>
              <p:cNvSpPr>
                <a:spLocks noChangeArrowheads="1"/>
              </p:cNvSpPr>
              <p:nvPr/>
            </p:nvSpPr>
            <p:spPr bwMode="auto">
              <a:xfrm>
                <a:off x="606046" y="1650690"/>
                <a:ext cx="5561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2" name="Rectangle 9790"/>
              <p:cNvSpPr>
                <a:spLocks noChangeArrowheads="1"/>
              </p:cNvSpPr>
              <p:nvPr/>
            </p:nvSpPr>
            <p:spPr bwMode="auto">
              <a:xfrm>
                <a:off x="606046" y="1621245"/>
                <a:ext cx="5561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3" name="Rectangle 9791"/>
              <p:cNvSpPr>
                <a:spLocks noChangeArrowheads="1"/>
              </p:cNvSpPr>
              <p:nvPr/>
            </p:nvSpPr>
            <p:spPr bwMode="auto">
              <a:xfrm>
                <a:off x="608826" y="1621245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4" name="Rectangle 9792"/>
              <p:cNvSpPr>
                <a:spLocks noChangeArrowheads="1"/>
              </p:cNvSpPr>
              <p:nvPr/>
            </p:nvSpPr>
            <p:spPr bwMode="auto">
              <a:xfrm>
                <a:off x="608826" y="167032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5" name="Rectangle 9793"/>
              <p:cNvSpPr>
                <a:spLocks noChangeArrowheads="1"/>
              </p:cNvSpPr>
              <p:nvPr/>
            </p:nvSpPr>
            <p:spPr bwMode="auto">
              <a:xfrm>
                <a:off x="608826" y="1621245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6" name="Rectangle 9794"/>
              <p:cNvSpPr>
                <a:spLocks noChangeArrowheads="1"/>
              </p:cNvSpPr>
              <p:nvPr/>
            </p:nvSpPr>
            <p:spPr bwMode="auto">
              <a:xfrm>
                <a:off x="611607" y="169619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7" name="Rectangle 9795"/>
              <p:cNvSpPr>
                <a:spLocks noChangeArrowheads="1"/>
              </p:cNvSpPr>
              <p:nvPr/>
            </p:nvSpPr>
            <p:spPr bwMode="auto">
              <a:xfrm>
                <a:off x="611607" y="1607861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8" name="Rectangle 9796"/>
              <p:cNvSpPr>
                <a:spLocks noChangeArrowheads="1"/>
              </p:cNvSpPr>
              <p:nvPr/>
            </p:nvSpPr>
            <p:spPr bwMode="auto">
              <a:xfrm>
                <a:off x="611607" y="167032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9" name="Rectangle 9797"/>
              <p:cNvSpPr>
                <a:spLocks noChangeArrowheads="1"/>
              </p:cNvSpPr>
              <p:nvPr/>
            </p:nvSpPr>
            <p:spPr bwMode="auto">
              <a:xfrm>
                <a:off x="615778" y="167032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0" name="Rectangle 9798"/>
              <p:cNvSpPr>
                <a:spLocks noChangeArrowheads="1"/>
              </p:cNvSpPr>
              <p:nvPr/>
            </p:nvSpPr>
            <p:spPr bwMode="auto">
              <a:xfrm>
                <a:off x="615778" y="163373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1" name="Rectangle 9799"/>
              <p:cNvSpPr>
                <a:spLocks noChangeArrowheads="1"/>
              </p:cNvSpPr>
              <p:nvPr/>
            </p:nvSpPr>
            <p:spPr bwMode="auto">
              <a:xfrm>
                <a:off x="615778" y="165069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2" name="Rectangle 9800"/>
              <p:cNvSpPr>
                <a:spLocks noChangeArrowheads="1"/>
              </p:cNvSpPr>
              <p:nvPr/>
            </p:nvSpPr>
            <p:spPr bwMode="auto">
              <a:xfrm>
                <a:off x="618559" y="158020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3" name="Rectangle 9801"/>
              <p:cNvSpPr>
                <a:spLocks noChangeArrowheads="1"/>
              </p:cNvSpPr>
              <p:nvPr/>
            </p:nvSpPr>
            <p:spPr bwMode="auto">
              <a:xfrm>
                <a:off x="618559" y="165069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4" name="Rectangle 9802"/>
              <p:cNvSpPr>
                <a:spLocks noChangeArrowheads="1"/>
              </p:cNvSpPr>
              <p:nvPr/>
            </p:nvSpPr>
            <p:spPr bwMode="auto">
              <a:xfrm>
                <a:off x="618559" y="163373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5" name="Rectangle 9803"/>
              <p:cNvSpPr>
                <a:spLocks noChangeArrowheads="1"/>
              </p:cNvSpPr>
              <p:nvPr/>
            </p:nvSpPr>
            <p:spPr bwMode="auto">
              <a:xfrm>
                <a:off x="618559" y="1621245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6" name="Rectangle 9804"/>
              <p:cNvSpPr>
                <a:spLocks noChangeArrowheads="1"/>
              </p:cNvSpPr>
              <p:nvPr/>
            </p:nvSpPr>
            <p:spPr bwMode="auto">
              <a:xfrm>
                <a:off x="622730" y="1633737"/>
                <a:ext cx="5561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7" name="Rectangle 9805"/>
              <p:cNvSpPr>
                <a:spLocks noChangeArrowheads="1"/>
              </p:cNvSpPr>
              <p:nvPr/>
            </p:nvSpPr>
            <p:spPr bwMode="auto">
              <a:xfrm>
                <a:off x="622730" y="1633737"/>
                <a:ext cx="5561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8" name="Rectangle 9806"/>
              <p:cNvSpPr>
                <a:spLocks noChangeArrowheads="1"/>
              </p:cNvSpPr>
              <p:nvPr/>
            </p:nvSpPr>
            <p:spPr bwMode="auto">
              <a:xfrm>
                <a:off x="622730" y="1621245"/>
                <a:ext cx="5561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9" name="Rectangle 9807"/>
              <p:cNvSpPr>
                <a:spLocks noChangeArrowheads="1"/>
              </p:cNvSpPr>
              <p:nvPr/>
            </p:nvSpPr>
            <p:spPr bwMode="auto">
              <a:xfrm>
                <a:off x="625510" y="1621245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0" name="Rectangle 9808"/>
              <p:cNvSpPr>
                <a:spLocks noChangeArrowheads="1"/>
              </p:cNvSpPr>
              <p:nvPr/>
            </p:nvSpPr>
            <p:spPr bwMode="auto">
              <a:xfrm>
                <a:off x="625510" y="1607861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1" name="Rectangle 9809"/>
              <p:cNvSpPr>
                <a:spLocks noChangeArrowheads="1"/>
              </p:cNvSpPr>
              <p:nvPr/>
            </p:nvSpPr>
            <p:spPr bwMode="auto">
              <a:xfrm>
                <a:off x="625510" y="167032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2" name="Rectangle 9810"/>
              <p:cNvSpPr>
                <a:spLocks noChangeArrowheads="1"/>
              </p:cNvSpPr>
              <p:nvPr/>
            </p:nvSpPr>
            <p:spPr bwMode="auto">
              <a:xfrm>
                <a:off x="628291" y="1607861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3" name="Rectangle 9811"/>
              <p:cNvSpPr>
                <a:spLocks noChangeArrowheads="1"/>
              </p:cNvSpPr>
              <p:nvPr/>
            </p:nvSpPr>
            <p:spPr bwMode="auto">
              <a:xfrm>
                <a:off x="628291" y="1597153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4" name="Rectangle 9812"/>
              <p:cNvSpPr>
                <a:spLocks noChangeArrowheads="1"/>
              </p:cNvSpPr>
              <p:nvPr/>
            </p:nvSpPr>
            <p:spPr bwMode="auto">
              <a:xfrm>
                <a:off x="628291" y="1621245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5" name="Rectangle 9813"/>
              <p:cNvSpPr>
                <a:spLocks noChangeArrowheads="1"/>
              </p:cNvSpPr>
              <p:nvPr/>
            </p:nvSpPr>
            <p:spPr bwMode="auto">
              <a:xfrm>
                <a:off x="632462" y="165069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6" name="Rectangle 9814"/>
              <p:cNvSpPr>
                <a:spLocks noChangeArrowheads="1"/>
              </p:cNvSpPr>
              <p:nvPr/>
            </p:nvSpPr>
            <p:spPr bwMode="auto">
              <a:xfrm>
                <a:off x="632462" y="167032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7" name="Rectangle 9815"/>
              <p:cNvSpPr>
                <a:spLocks noChangeArrowheads="1"/>
              </p:cNvSpPr>
              <p:nvPr/>
            </p:nvSpPr>
            <p:spPr bwMode="auto">
              <a:xfrm>
                <a:off x="632462" y="1565031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8" name="Rectangle 9817"/>
              <p:cNvSpPr>
                <a:spLocks noChangeArrowheads="1"/>
              </p:cNvSpPr>
              <p:nvPr/>
            </p:nvSpPr>
            <p:spPr bwMode="auto">
              <a:xfrm>
                <a:off x="635242" y="1597153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9" name="Rectangle 9818"/>
              <p:cNvSpPr>
                <a:spLocks noChangeArrowheads="1"/>
              </p:cNvSpPr>
              <p:nvPr/>
            </p:nvSpPr>
            <p:spPr bwMode="auto">
              <a:xfrm>
                <a:off x="635242" y="163373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0" name="Rectangle 9819"/>
              <p:cNvSpPr>
                <a:spLocks noChangeArrowheads="1"/>
              </p:cNvSpPr>
              <p:nvPr/>
            </p:nvSpPr>
            <p:spPr bwMode="auto">
              <a:xfrm>
                <a:off x="635242" y="165069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1" name="Rectangle 9820"/>
              <p:cNvSpPr>
                <a:spLocks noChangeArrowheads="1"/>
              </p:cNvSpPr>
              <p:nvPr/>
            </p:nvSpPr>
            <p:spPr bwMode="auto">
              <a:xfrm>
                <a:off x="639413" y="1580200"/>
                <a:ext cx="5561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2" name="Rectangle 9821"/>
              <p:cNvSpPr>
                <a:spLocks noChangeArrowheads="1"/>
              </p:cNvSpPr>
              <p:nvPr/>
            </p:nvSpPr>
            <p:spPr bwMode="auto">
              <a:xfrm>
                <a:off x="639413" y="1633737"/>
                <a:ext cx="5561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3" name="Rectangle 9822"/>
              <p:cNvSpPr>
                <a:spLocks noChangeArrowheads="1"/>
              </p:cNvSpPr>
              <p:nvPr/>
            </p:nvSpPr>
            <p:spPr bwMode="auto">
              <a:xfrm>
                <a:off x="639413" y="1589123"/>
                <a:ext cx="5561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4" name="Rectangle 9823"/>
              <p:cNvSpPr>
                <a:spLocks noChangeArrowheads="1"/>
              </p:cNvSpPr>
              <p:nvPr/>
            </p:nvSpPr>
            <p:spPr bwMode="auto">
              <a:xfrm>
                <a:off x="642194" y="1589123"/>
                <a:ext cx="6952" cy="3569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5" name="Rectangle 9824"/>
              <p:cNvSpPr>
                <a:spLocks noChangeArrowheads="1"/>
              </p:cNvSpPr>
              <p:nvPr/>
            </p:nvSpPr>
            <p:spPr bwMode="auto">
              <a:xfrm>
                <a:off x="642194" y="165069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6" name="Rectangle 9825"/>
              <p:cNvSpPr>
                <a:spLocks noChangeArrowheads="1"/>
              </p:cNvSpPr>
              <p:nvPr/>
            </p:nvSpPr>
            <p:spPr bwMode="auto">
              <a:xfrm>
                <a:off x="642194" y="1621245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7" name="Rectangle 9826"/>
              <p:cNvSpPr>
                <a:spLocks noChangeArrowheads="1"/>
              </p:cNvSpPr>
              <p:nvPr/>
            </p:nvSpPr>
            <p:spPr bwMode="auto">
              <a:xfrm>
                <a:off x="644975" y="1580200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8" name="Rectangle 9827"/>
              <p:cNvSpPr>
                <a:spLocks noChangeArrowheads="1"/>
              </p:cNvSpPr>
              <p:nvPr/>
            </p:nvSpPr>
            <p:spPr bwMode="auto">
              <a:xfrm>
                <a:off x="644975" y="1621245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9" name="Rectangle 9828"/>
              <p:cNvSpPr>
                <a:spLocks noChangeArrowheads="1"/>
              </p:cNvSpPr>
              <p:nvPr/>
            </p:nvSpPr>
            <p:spPr bwMode="auto">
              <a:xfrm>
                <a:off x="644975" y="1571277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40" name="Rectangle 9829"/>
              <p:cNvSpPr>
                <a:spLocks noChangeArrowheads="1"/>
              </p:cNvSpPr>
              <p:nvPr/>
            </p:nvSpPr>
            <p:spPr bwMode="auto">
              <a:xfrm>
                <a:off x="649146" y="1565031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41" name="Rectangle 9830"/>
              <p:cNvSpPr>
                <a:spLocks noChangeArrowheads="1"/>
              </p:cNvSpPr>
              <p:nvPr/>
            </p:nvSpPr>
            <p:spPr bwMode="auto">
              <a:xfrm>
                <a:off x="649146" y="1607861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42" name="Rectangle 9831"/>
              <p:cNvSpPr>
                <a:spLocks noChangeArrowheads="1"/>
              </p:cNvSpPr>
              <p:nvPr/>
            </p:nvSpPr>
            <p:spPr bwMode="auto">
              <a:xfrm>
                <a:off x="649146" y="1530232"/>
                <a:ext cx="6952" cy="4461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643" name="Group 10033"/>
              <p:cNvGrpSpPr>
                <a:grpSpLocks/>
              </p:cNvGrpSpPr>
              <p:nvPr/>
            </p:nvGrpSpPr>
            <p:grpSpPr bwMode="auto">
              <a:xfrm>
                <a:off x="651926" y="1446357"/>
                <a:ext cx="211329" cy="290885"/>
                <a:chOff x="2128" y="535"/>
                <a:chExt cx="152" cy="326"/>
              </a:xfrm>
            </p:grpSpPr>
            <p:sp>
              <p:nvSpPr>
                <p:cNvPr id="7074" name="Rectangle 9833"/>
                <p:cNvSpPr>
                  <a:spLocks noChangeArrowheads="1"/>
                </p:cNvSpPr>
                <p:nvPr/>
              </p:nvSpPr>
              <p:spPr bwMode="auto">
                <a:xfrm>
                  <a:off x="212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5" name="Rectangle 9834"/>
                <p:cNvSpPr>
                  <a:spLocks noChangeArrowheads="1"/>
                </p:cNvSpPr>
                <p:nvPr/>
              </p:nvSpPr>
              <p:spPr bwMode="auto">
                <a:xfrm>
                  <a:off x="2128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6" name="Rectangle 9835"/>
                <p:cNvSpPr>
                  <a:spLocks noChangeArrowheads="1"/>
                </p:cNvSpPr>
                <p:nvPr/>
              </p:nvSpPr>
              <p:spPr bwMode="auto">
                <a:xfrm>
                  <a:off x="2128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7" name="Rectangle 9836"/>
                <p:cNvSpPr>
                  <a:spLocks noChangeArrowheads="1"/>
                </p:cNvSpPr>
                <p:nvPr/>
              </p:nvSpPr>
              <p:spPr bwMode="auto">
                <a:xfrm>
                  <a:off x="2128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8" name="Rectangle 9837"/>
                <p:cNvSpPr>
                  <a:spLocks noChangeArrowheads="1"/>
                </p:cNvSpPr>
                <p:nvPr/>
              </p:nvSpPr>
              <p:spPr bwMode="auto">
                <a:xfrm>
                  <a:off x="2131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9" name="Rectangle 9838"/>
                <p:cNvSpPr>
                  <a:spLocks noChangeArrowheads="1"/>
                </p:cNvSpPr>
                <p:nvPr/>
              </p:nvSpPr>
              <p:spPr bwMode="auto">
                <a:xfrm>
                  <a:off x="213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0" name="Rectangle 9839"/>
                <p:cNvSpPr>
                  <a:spLocks noChangeArrowheads="1"/>
                </p:cNvSpPr>
                <p:nvPr/>
              </p:nvSpPr>
              <p:spPr bwMode="auto">
                <a:xfrm>
                  <a:off x="2131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1" name="Rectangle 9840"/>
                <p:cNvSpPr>
                  <a:spLocks noChangeArrowheads="1"/>
                </p:cNvSpPr>
                <p:nvPr/>
              </p:nvSpPr>
              <p:spPr bwMode="auto">
                <a:xfrm>
                  <a:off x="2133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2" name="Rectangle 9841"/>
                <p:cNvSpPr>
                  <a:spLocks noChangeArrowheads="1"/>
                </p:cNvSpPr>
                <p:nvPr/>
              </p:nvSpPr>
              <p:spPr bwMode="auto">
                <a:xfrm>
                  <a:off x="2133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3" name="Rectangle 9842"/>
                <p:cNvSpPr>
                  <a:spLocks noChangeArrowheads="1"/>
                </p:cNvSpPr>
                <p:nvPr/>
              </p:nvSpPr>
              <p:spPr bwMode="auto">
                <a:xfrm>
                  <a:off x="2133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4" name="Rectangle 9843"/>
                <p:cNvSpPr>
                  <a:spLocks noChangeArrowheads="1"/>
                </p:cNvSpPr>
                <p:nvPr/>
              </p:nvSpPr>
              <p:spPr bwMode="auto">
                <a:xfrm>
                  <a:off x="2136" y="57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5" name="Rectangle 9844"/>
                <p:cNvSpPr>
                  <a:spLocks noChangeArrowheads="1"/>
                </p:cNvSpPr>
                <p:nvPr/>
              </p:nvSpPr>
              <p:spPr bwMode="auto">
                <a:xfrm>
                  <a:off x="2136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6" name="Rectangle 9845"/>
                <p:cNvSpPr>
                  <a:spLocks noChangeArrowheads="1"/>
                </p:cNvSpPr>
                <p:nvPr/>
              </p:nvSpPr>
              <p:spPr bwMode="auto">
                <a:xfrm>
                  <a:off x="2136" y="61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7" name="Rectangle 9846"/>
                <p:cNvSpPr>
                  <a:spLocks noChangeArrowheads="1"/>
                </p:cNvSpPr>
                <p:nvPr/>
              </p:nvSpPr>
              <p:spPr bwMode="auto">
                <a:xfrm>
                  <a:off x="2138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8" name="Rectangle 9847"/>
                <p:cNvSpPr>
                  <a:spLocks noChangeArrowheads="1"/>
                </p:cNvSpPr>
                <p:nvPr/>
              </p:nvSpPr>
              <p:spPr bwMode="auto">
                <a:xfrm>
                  <a:off x="2138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89" name="Rectangle 9848"/>
                <p:cNvSpPr>
                  <a:spLocks noChangeArrowheads="1"/>
                </p:cNvSpPr>
                <p:nvPr/>
              </p:nvSpPr>
              <p:spPr bwMode="auto">
                <a:xfrm>
                  <a:off x="2138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0" name="Rectangle 9849"/>
                <p:cNvSpPr>
                  <a:spLocks noChangeArrowheads="1"/>
                </p:cNvSpPr>
                <p:nvPr/>
              </p:nvSpPr>
              <p:spPr bwMode="auto">
                <a:xfrm>
                  <a:off x="2138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1" name="Rectangle 9850"/>
                <p:cNvSpPr>
                  <a:spLocks noChangeArrowheads="1"/>
                </p:cNvSpPr>
                <p:nvPr/>
              </p:nvSpPr>
              <p:spPr bwMode="auto">
                <a:xfrm>
                  <a:off x="2140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2" name="Rectangle 9851"/>
                <p:cNvSpPr>
                  <a:spLocks noChangeArrowheads="1"/>
                </p:cNvSpPr>
                <p:nvPr/>
              </p:nvSpPr>
              <p:spPr bwMode="auto">
                <a:xfrm>
                  <a:off x="2140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3" name="Rectangle 9852"/>
                <p:cNvSpPr>
                  <a:spLocks noChangeArrowheads="1"/>
                </p:cNvSpPr>
                <p:nvPr/>
              </p:nvSpPr>
              <p:spPr bwMode="auto">
                <a:xfrm>
                  <a:off x="2140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4" name="Rectangle 9853"/>
                <p:cNvSpPr>
                  <a:spLocks noChangeArrowheads="1"/>
                </p:cNvSpPr>
                <p:nvPr/>
              </p:nvSpPr>
              <p:spPr bwMode="auto">
                <a:xfrm>
                  <a:off x="2143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5" name="Rectangle 9854"/>
                <p:cNvSpPr>
                  <a:spLocks noChangeArrowheads="1"/>
                </p:cNvSpPr>
                <p:nvPr/>
              </p:nvSpPr>
              <p:spPr bwMode="auto">
                <a:xfrm>
                  <a:off x="2143" y="5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6" name="Rectangle 9855"/>
                <p:cNvSpPr>
                  <a:spLocks noChangeArrowheads="1"/>
                </p:cNvSpPr>
                <p:nvPr/>
              </p:nvSpPr>
              <p:spPr bwMode="auto">
                <a:xfrm>
                  <a:off x="2143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7" name="Rectangle 9856"/>
                <p:cNvSpPr>
                  <a:spLocks noChangeArrowheads="1"/>
                </p:cNvSpPr>
                <p:nvPr/>
              </p:nvSpPr>
              <p:spPr bwMode="auto">
                <a:xfrm>
                  <a:off x="2145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8" name="Rectangle 9857"/>
                <p:cNvSpPr>
                  <a:spLocks noChangeArrowheads="1"/>
                </p:cNvSpPr>
                <p:nvPr/>
              </p:nvSpPr>
              <p:spPr bwMode="auto">
                <a:xfrm>
                  <a:off x="2145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99" name="Rectangle 9858"/>
                <p:cNvSpPr>
                  <a:spLocks noChangeArrowheads="1"/>
                </p:cNvSpPr>
                <p:nvPr/>
              </p:nvSpPr>
              <p:spPr bwMode="auto">
                <a:xfrm>
                  <a:off x="2145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0" name="Rectangle 9859"/>
                <p:cNvSpPr>
                  <a:spLocks noChangeArrowheads="1"/>
                </p:cNvSpPr>
                <p:nvPr/>
              </p:nvSpPr>
              <p:spPr bwMode="auto">
                <a:xfrm>
                  <a:off x="2148" y="60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1" name="Rectangle 9860"/>
                <p:cNvSpPr>
                  <a:spLocks noChangeArrowheads="1"/>
                </p:cNvSpPr>
                <p:nvPr/>
              </p:nvSpPr>
              <p:spPr bwMode="auto">
                <a:xfrm>
                  <a:off x="2148" y="6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2" name="Rectangle 9861"/>
                <p:cNvSpPr>
                  <a:spLocks noChangeArrowheads="1"/>
                </p:cNvSpPr>
                <p:nvPr/>
              </p:nvSpPr>
              <p:spPr bwMode="auto">
                <a:xfrm>
                  <a:off x="2148" y="58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3" name="Rectangle 9862"/>
                <p:cNvSpPr>
                  <a:spLocks noChangeArrowheads="1"/>
                </p:cNvSpPr>
                <p:nvPr/>
              </p:nvSpPr>
              <p:spPr bwMode="auto">
                <a:xfrm>
                  <a:off x="2150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4" name="Rectangle 9863"/>
                <p:cNvSpPr>
                  <a:spLocks noChangeArrowheads="1"/>
                </p:cNvSpPr>
                <p:nvPr/>
              </p:nvSpPr>
              <p:spPr bwMode="auto">
                <a:xfrm>
                  <a:off x="2150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5" name="Rectangle 9864"/>
                <p:cNvSpPr>
                  <a:spLocks noChangeArrowheads="1"/>
                </p:cNvSpPr>
                <p:nvPr/>
              </p:nvSpPr>
              <p:spPr bwMode="auto">
                <a:xfrm>
                  <a:off x="2150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6" name="Rectangle 9865"/>
                <p:cNvSpPr>
                  <a:spLocks noChangeArrowheads="1"/>
                </p:cNvSpPr>
                <p:nvPr/>
              </p:nvSpPr>
              <p:spPr bwMode="auto">
                <a:xfrm>
                  <a:off x="2150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7" name="Rectangle 9866"/>
                <p:cNvSpPr>
                  <a:spLocks noChangeArrowheads="1"/>
                </p:cNvSpPr>
                <p:nvPr/>
              </p:nvSpPr>
              <p:spPr bwMode="auto">
                <a:xfrm>
                  <a:off x="2152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8" name="Rectangle 9867"/>
                <p:cNvSpPr>
                  <a:spLocks noChangeArrowheads="1"/>
                </p:cNvSpPr>
                <p:nvPr/>
              </p:nvSpPr>
              <p:spPr bwMode="auto">
                <a:xfrm>
                  <a:off x="2152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09" name="Rectangle 9868"/>
                <p:cNvSpPr>
                  <a:spLocks noChangeArrowheads="1"/>
                </p:cNvSpPr>
                <p:nvPr/>
              </p:nvSpPr>
              <p:spPr bwMode="auto">
                <a:xfrm>
                  <a:off x="2152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0" name="Rectangle 9869"/>
                <p:cNvSpPr>
                  <a:spLocks noChangeArrowheads="1"/>
                </p:cNvSpPr>
                <p:nvPr/>
              </p:nvSpPr>
              <p:spPr bwMode="auto">
                <a:xfrm>
                  <a:off x="2155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1" name="Rectangle 9870"/>
                <p:cNvSpPr>
                  <a:spLocks noChangeArrowheads="1"/>
                </p:cNvSpPr>
                <p:nvPr/>
              </p:nvSpPr>
              <p:spPr bwMode="auto">
                <a:xfrm>
                  <a:off x="2155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2" name="Rectangle 9871"/>
                <p:cNvSpPr>
                  <a:spLocks noChangeArrowheads="1"/>
                </p:cNvSpPr>
                <p:nvPr/>
              </p:nvSpPr>
              <p:spPr bwMode="auto">
                <a:xfrm>
                  <a:off x="2155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3" name="Rectangle 9872"/>
                <p:cNvSpPr>
                  <a:spLocks noChangeArrowheads="1"/>
                </p:cNvSpPr>
                <p:nvPr/>
              </p:nvSpPr>
              <p:spPr bwMode="auto">
                <a:xfrm>
                  <a:off x="2157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4" name="Rectangle 9873"/>
                <p:cNvSpPr>
                  <a:spLocks noChangeArrowheads="1"/>
                </p:cNvSpPr>
                <p:nvPr/>
              </p:nvSpPr>
              <p:spPr bwMode="auto">
                <a:xfrm>
                  <a:off x="2157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5" name="Rectangle 9874"/>
                <p:cNvSpPr>
                  <a:spLocks noChangeArrowheads="1"/>
                </p:cNvSpPr>
                <p:nvPr/>
              </p:nvSpPr>
              <p:spPr bwMode="auto">
                <a:xfrm>
                  <a:off x="2157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6" name="Rectangle 9875"/>
                <p:cNvSpPr>
                  <a:spLocks noChangeArrowheads="1"/>
                </p:cNvSpPr>
                <p:nvPr/>
              </p:nvSpPr>
              <p:spPr bwMode="auto">
                <a:xfrm>
                  <a:off x="2160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7" name="Rectangle 9876"/>
                <p:cNvSpPr>
                  <a:spLocks noChangeArrowheads="1"/>
                </p:cNvSpPr>
                <p:nvPr/>
              </p:nvSpPr>
              <p:spPr bwMode="auto">
                <a:xfrm>
                  <a:off x="2160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8" name="Rectangle 9877"/>
                <p:cNvSpPr>
                  <a:spLocks noChangeArrowheads="1"/>
                </p:cNvSpPr>
                <p:nvPr/>
              </p:nvSpPr>
              <p:spPr bwMode="auto">
                <a:xfrm>
                  <a:off x="2160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19" name="Rectangle 9878"/>
                <p:cNvSpPr>
                  <a:spLocks noChangeArrowheads="1"/>
                </p:cNvSpPr>
                <p:nvPr/>
              </p:nvSpPr>
              <p:spPr bwMode="auto">
                <a:xfrm>
                  <a:off x="2162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0" name="Rectangle 9879"/>
                <p:cNvSpPr>
                  <a:spLocks noChangeArrowheads="1"/>
                </p:cNvSpPr>
                <p:nvPr/>
              </p:nvSpPr>
              <p:spPr bwMode="auto">
                <a:xfrm>
                  <a:off x="216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1" name="Rectangle 9880"/>
                <p:cNvSpPr>
                  <a:spLocks noChangeArrowheads="1"/>
                </p:cNvSpPr>
                <p:nvPr/>
              </p:nvSpPr>
              <p:spPr bwMode="auto">
                <a:xfrm>
                  <a:off x="2162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2" name="Rectangle 9881"/>
                <p:cNvSpPr>
                  <a:spLocks noChangeArrowheads="1"/>
                </p:cNvSpPr>
                <p:nvPr/>
              </p:nvSpPr>
              <p:spPr bwMode="auto">
                <a:xfrm>
                  <a:off x="2162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3" name="Rectangle 9882"/>
                <p:cNvSpPr>
                  <a:spLocks noChangeArrowheads="1"/>
                </p:cNvSpPr>
                <p:nvPr/>
              </p:nvSpPr>
              <p:spPr bwMode="auto">
                <a:xfrm>
                  <a:off x="216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4" name="Rectangle 9883"/>
                <p:cNvSpPr>
                  <a:spLocks noChangeArrowheads="1"/>
                </p:cNvSpPr>
                <p:nvPr/>
              </p:nvSpPr>
              <p:spPr bwMode="auto">
                <a:xfrm>
                  <a:off x="216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5" name="Rectangle 9884"/>
                <p:cNvSpPr>
                  <a:spLocks noChangeArrowheads="1"/>
                </p:cNvSpPr>
                <p:nvPr/>
              </p:nvSpPr>
              <p:spPr bwMode="auto">
                <a:xfrm>
                  <a:off x="2164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6" name="Rectangle 9885"/>
                <p:cNvSpPr>
                  <a:spLocks noChangeArrowheads="1"/>
                </p:cNvSpPr>
                <p:nvPr/>
              </p:nvSpPr>
              <p:spPr bwMode="auto">
                <a:xfrm>
                  <a:off x="2167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7" name="Rectangle 9886"/>
                <p:cNvSpPr>
                  <a:spLocks noChangeArrowheads="1"/>
                </p:cNvSpPr>
                <p:nvPr/>
              </p:nvSpPr>
              <p:spPr bwMode="auto">
                <a:xfrm>
                  <a:off x="2167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8" name="Rectangle 9887"/>
                <p:cNvSpPr>
                  <a:spLocks noChangeArrowheads="1"/>
                </p:cNvSpPr>
                <p:nvPr/>
              </p:nvSpPr>
              <p:spPr bwMode="auto">
                <a:xfrm>
                  <a:off x="2167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29" name="Rectangle 9888"/>
                <p:cNvSpPr>
                  <a:spLocks noChangeArrowheads="1"/>
                </p:cNvSpPr>
                <p:nvPr/>
              </p:nvSpPr>
              <p:spPr bwMode="auto">
                <a:xfrm>
                  <a:off x="216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0" name="Rectangle 9889"/>
                <p:cNvSpPr>
                  <a:spLocks noChangeArrowheads="1"/>
                </p:cNvSpPr>
                <p:nvPr/>
              </p:nvSpPr>
              <p:spPr bwMode="auto">
                <a:xfrm>
                  <a:off x="2169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1" name="Rectangle 9890"/>
                <p:cNvSpPr>
                  <a:spLocks noChangeArrowheads="1"/>
                </p:cNvSpPr>
                <p:nvPr/>
              </p:nvSpPr>
              <p:spPr bwMode="auto">
                <a:xfrm>
                  <a:off x="2169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2" name="Rectangle 9891"/>
                <p:cNvSpPr>
                  <a:spLocks noChangeArrowheads="1"/>
                </p:cNvSpPr>
                <p:nvPr/>
              </p:nvSpPr>
              <p:spPr bwMode="auto">
                <a:xfrm>
                  <a:off x="2172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3" name="Rectangle 9892"/>
                <p:cNvSpPr>
                  <a:spLocks noChangeArrowheads="1"/>
                </p:cNvSpPr>
                <p:nvPr/>
              </p:nvSpPr>
              <p:spPr bwMode="auto">
                <a:xfrm>
                  <a:off x="2172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4" name="Rectangle 9893"/>
                <p:cNvSpPr>
                  <a:spLocks noChangeArrowheads="1"/>
                </p:cNvSpPr>
                <p:nvPr/>
              </p:nvSpPr>
              <p:spPr bwMode="auto">
                <a:xfrm>
                  <a:off x="217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5" name="Rectangle 9894"/>
                <p:cNvSpPr>
                  <a:spLocks noChangeArrowheads="1"/>
                </p:cNvSpPr>
                <p:nvPr/>
              </p:nvSpPr>
              <p:spPr bwMode="auto">
                <a:xfrm>
                  <a:off x="2172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6" name="Rectangle 9895"/>
                <p:cNvSpPr>
                  <a:spLocks noChangeArrowheads="1"/>
                </p:cNvSpPr>
                <p:nvPr/>
              </p:nvSpPr>
              <p:spPr bwMode="auto">
                <a:xfrm>
                  <a:off x="217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7" name="Rectangle 9896"/>
                <p:cNvSpPr>
                  <a:spLocks noChangeArrowheads="1"/>
                </p:cNvSpPr>
                <p:nvPr/>
              </p:nvSpPr>
              <p:spPr bwMode="auto">
                <a:xfrm>
                  <a:off x="217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8" name="Rectangle 9897"/>
                <p:cNvSpPr>
                  <a:spLocks noChangeArrowheads="1"/>
                </p:cNvSpPr>
                <p:nvPr/>
              </p:nvSpPr>
              <p:spPr bwMode="auto">
                <a:xfrm>
                  <a:off x="217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39" name="Rectangle 9898"/>
                <p:cNvSpPr>
                  <a:spLocks noChangeArrowheads="1"/>
                </p:cNvSpPr>
                <p:nvPr/>
              </p:nvSpPr>
              <p:spPr bwMode="auto">
                <a:xfrm>
                  <a:off x="2177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0" name="Rectangle 9899"/>
                <p:cNvSpPr>
                  <a:spLocks noChangeArrowheads="1"/>
                </p:cNvSpPr>
                <p:nvPr/>
              </p:nvSpPr>
              <p:spPr bwMode="auto">
                <a:xfrm>
                  <a:off x="2177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1" name="Rectangle 9900"/>
                <p:cNvSpPr>
                  <a:spLocks noChangeArrowheads="1"/>
                </p:cNvSpPr>
                <p:nvPr/>
              </p:nvSpPr>
              <p:spPr bwMode="auto">
                <a:xfrm>
                  <a:off x="2177" y="7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2" name="Rectangle 9901"/>
                <p:cNvSpPr>
                  <a:spLocks noChangeArrowheads="1"/>
                </p:cNvSpPr>
                <p:nvPr/>
              </p:nvSpPr>
              <p:spPr bwMode="auto">
                <a:xfrm>
                  <a:off x="217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3" name="Rectangle 9902"/>
                <p:cNvSpPr>
                  <a:spLocks noChangeArrowheads="1"/>
                </p:cNvSpPr>
                <p:nvPr/>
              </p:nvSpPr>
              <p:spPr bwMode="auto">
                <a:xfrm>
                  <a:off x="217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4" name="Rectangle 9903"/>
                <p:cNvSpPr>
                  <a:spLocks noChangeArrowheads="1"/>
                </p:cNvSpPr>
                <p:nvPr/>
              </p:nvSpPr>
              <p:spPr bwMode="auto">
                <a:xfrm>
                  <a:off x="217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5" name="Rectangle 9904"/>
                <p:cNvSpPr>
                  <a:spLocks noChangeArrowheads="1"/>
                </p:cNvSpPr>
                <p:nvPr/>
              </p:nvSpPr>
              <p:spPr bwMode="auto">
                <a:xfrm>
                  <a:off x="2181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6" name="Rectangle 9905"/>
                <p:cNvSpPr>
                  <a:spLocks noChangeArrowheads="1"/>
                </p:cNvSpPr>
                <p:nvPr/>
              </p:nvSpPr>
              <p:spPr bwMode="auto">
                <a:xfrm>
                  <a:off x="218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7" name="Rectangle 9906"/>
                <p:cNvSpPr>
                  <a:spLocks noChangeArrowheads="1"/>
                </p:cNvSpPr>
                <p:nvPr/>
              </p:nvSpPr>
              <p:spPr bwMode="auto">
                <a:xfrm>
                  <a:off x="218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8" name="Rectangle 9907"/>
                <p:cNvSpPr>
                  <a:spLocks noChangeArrowheads="1"/>
                </p:cNvSpPr>
                <p:nvPr/>
              </p:nvSpPr>
              <p:spPr bwMode="auto">
                <a:xfrm>
                  <a:off x="218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49" name="Rectangle 9908"/>
                <p:cNvSpPr>
                  <a:spLocks noChangeArrowheads="1"/>
                </p:cNvSpPr>
                <p:nvPr/>
              </p:nvSpPr>
              <p:spPr bwMode="auto">
                <a:xfrm>
                  <a:off x="218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0" name="Rectangle 9909"/>
                <p:cNvSpPr>
                  <a:spLocks noChangeArrowheads="1"/>
                </p:cNvSpPr>
                <p:nvPr/>
              </p:nvSpPr>
              <p:spPr bwMode="auto">
                <a:xfrm>
                  <a:off x="218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1" name="Rectangle 9910"/>
                <p:cNvSpPr>
                  <a:spLocks noChangeArrowheads="1"/>
                </p:cNvSpPr>
                <p:nvPr/>
              </p:nvSpPr>
              <p:spPr bwMode="auto">
                <a:xfrm>
                  <a:off x="218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2" name="Rectangle 9911"/>
                <p:cNvSpPr>
                  <a:spLocks noChangeArrowheads="1"/>
                </p:cNvSpPr>
                <p:nvPr/>
              </p:nvSpPr>
              <p:spPr bwMode="auto">
                <a:xfrm>
                  <a:off x="2186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3" name="Rectangle 9912"/>
                <p:cNvSpPr>
                  <a:spLocks noChangeArrowheads="1"/>
                </p:cNvSpPr>
                <p:nvPr/>
              </p:nvSpPr>
              <p:spPr bwMode="auto">
                <a:xfrm>
                  <a:off x="2186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4" name="Rectangle 9913"/>
                <p:cNvSpPr>
                  <a:spLocks noChangeArrowheads="1"/>
                </p:cNvSpPr>
                <p:nvPr/>
              </p:nvSpPr>
              <p:spPr bwMode="auto">
                <a:xfrm>
                  <a:off x="218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5" name="Rectangle 9914"/>
                <p:cNvSpPr>
                  <a:spLocks noChangeArrowheads="1"/>
                </p:cNvSpPr>
                <p:nvPr/>
              </p:nvSpPr>
              <p:spPr bwMode="auto">
                <a:xfrm>
                  <a:off x="2189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6" name="Rectangle 9915"/>
                <p:cNvSpPr>
                  <a:spLocks noChangeArrowheads="1"/>
                </p:cNvSpPr>
                <p:nvPr/>
              </p:nvSpPr>
              <p:spPr bwMode="auto">
                <a:xfrm>
                  <a:off x="2189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7" name="Rectangle 9916"/>
                <p:cNvSpPr>
                  <a:spLocks noChangeArrowheads="1"/>
                </p:cNvSpPr>
                <p:nvPr/>
              </p:nvSpPr>
              <p:spPr bwMode="auto">
                <a:xfrm>
                  <a:off x="2189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8" name="Rectangle 9917"/>
                <p:cNvSpPr>
                  <a:spLocks noChangeArrowheads="1"/>
                </p:cNvSpPr>
                <p:nvPr/>
              </p:nvSpPr>
              <p:spPr bwMode="auto">
                <a:xfrm>
                  <a:off x="2191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59" name="Rectangle 9918"/>
                <p:cNvSpPr>
                  <a:spLocks noChangeArrowheads="1"/>
                </p:cNvSpPr>
                <p:nvPr/>
              </p:nvSpPr>
              <p:spPr bwMode="auto">
                <a:xfrm>
                  <a:off x="219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0" name="Rectangle 9919"/>
                <p:cNvSpPr>
                  <a:spLocks noChangeArrowheads="1"/>
                </p:cNvSpPr>
                <p:nvPr/>
              </p:nvSpPr>
              <p:spPr bwMode="auto">
                <a:xfrm>
                  <a:off x="219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1" name="Rectangle 9920"/>
                <p:cNvSpPr>
                  <a:spLocks noChangeArrowheads="1"/>
                </p:cNvSpPr>
                <p:nvPr/>
              </p:nvSpPr>
              <p:spPr bwMode="auto">
                <a:xfrm>
                  <a:off x="219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2" name="Rectangle 9921"/>
                <p:cNvSpPr>
                  <a:spLocks noChangeArrowheads="1"/>
                </p:cNvSpPr>
                <p:nvPr/>
              </p:nvSpPr>
              <p:spPr bwMode="auto">
                <a:xfrm>
                  <a:off x="2193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3" name="Rectangle 9922"/>
                <p:cNvSpPr>
                  <a:spLocks noChangeArrowheads="1"/>
                </p:cNvSpPr>
                <p:nvPr/>
              </p:nvSpPr>
              <p:spPr bwMode="auto">
                <a:xfrm>
                  <a:off x="2193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4" name="Rectangle 9923"/>
                <p:cNvSpPr>
                  <a:spLocks noChangeArrowheads="1"/>
                </p:cNvSpPr>
                <p:nvPr/>
              </p:nvSpPr>
              <p:spPr bwMode="auto">
                <a:xfrm>
                  <a:off x="2193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5" name="Rectangle 9924"/>
                <p:cNvSpPr>
                  <a:spLocks noChangeArrowheads="1"/>
                </p:cNvSpPr>
                <p:nvPr/>
              </p:nvSpPr>
              <p:spPr bwMode="auto">
                <a:xfrm>
                  <a:off x="219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6" name="Rectangle 9925"/>
                <p:cNvSpPr>
                  <a:spLocks noChangeArrowheads="1"/>
                </p:cNvSpPr>
                <p:nvPr/>
              </p:nvSpPr>
              <p:spPr bwMode="auto">
                <a:xfrm>
                  <a:off x="219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7" name="Rectangle 9926"/>
                <p:cNvSpPr>
                  <a:spLocks noChangeArrowheads="1"/>
                </p:cNvSpPr>
                <p:nvPr/>
              </p:nvSpPr>
              <p:spPr bwMode="auto">
                <a:xfrm>
                  <a:off x="219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8" name="Rectangle 9927"/>
                <p:cNvSpPr>
                  <a:spLocks noChangeArrowheads="1"/>
                </p:cNvSpPr>
                <p:nvPr/>
              </p:nvSpPr>
              <p:spPr bwMode="auto">
                <a:xfrm>
                  <a:off x="2198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69" name="Rectangle 9928"/>
                <p:cNvSpPr>
                  <a:spLocks noChangeArrowheads="1"/>
                </p:cNvSpPr>
                <p:nvPr/>
              </p:nvSpPr>
              <p:spPr bwMode="auto">
                <a:xfrm>
                  <a:off x="2198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0" name="Rectangle 9929"/>
                <p:cNvSpPr>
                  <a:spLocks noChangeArrowheads="1"/>
                </p:cNvSpPr>
                <p:nvPr/>
              </p:nvSpPr>
              <p:spPr bwMode="auto">
                <a:xfrm>
                  <a:off x="2198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1" name="Rectangle 9930"/>
                <p:cNvSpPr>
                  <a:spLocks noChangeArrowheads="1"/>
                </p:cNvSpPr>
                <p:nvPr/>
              </p:nvSpPr>
              <p:spPr bwMode="auto">
                <a:xfrm>
                  <a:off x="220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2" name="Rectangle 9931"/>
                <p:cNvSpPr>
                  <a:spLocks noChangeArrowheads="1"/>
                </p:cNvSpPr>
                <p:nvPr/>
              </p:nvSpPr>
              <p:spPr bwMode="auto">
                <a:xfrm>
                  <a:off x="220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3" name="Rectangle 9932"/>
                <p:cNvSpPr>
                  <a:spLocks noChangeArrowheads="1"/>
                </p:cNvSpPr>
                <p:nvPr/>
              </p:nvSpPr>
              <p:spPr bwMode="auto">
                <a:xfrm>
                  <a:off x="2201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4" name="Rectangle 9933"/>
                <p:cNvSpPr>
                  <a:spLocks noChangeArrowheads="1"/>
                </p:cNvSpPr>
                <p:nvPr/>
              </p:nvSpPr>
              <p:spPr bwMode="auto">
                <a:xfrm>
                  <a:off x="220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5" name="Rectangle 9934"/>
                <p:cNvSpPr>
                  <a:spLocks noChangeArrowheads="1"/>
                </p:cNvSpPr>
                <p:nvPr/>
              </p:nvSpPr>
              <p:spPr bwMode="auto">
                <a:xfrm>
                  <a:off x="2203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6" name="Rectangle 9935"/>
                <p:cNvSpPr>
                  <a:spLocks noChangeArrowheads="1"/>
                </p:cNvSpPr>
                <p:nvPr/>
              </p:nvSpPr>
              <p:spPr bwMode="auto">
                <a:xfrm>
                  <a:off x="2203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7" name="Rectangle 9936"/>
                <p:cNvSpPr>
                  <a:spLocks noChangeArrowheads="1"/>
                </p:cNvSpPr>
                <p:nvPr/>
              </p:nvSpPr>
              <p:spPr bwMode="auto">
                <a:xfrm>
                  <a:off x="2206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8" name="Rectangle 9937"/>
                <p:cNvSpPr>
                  <a:spLocks noChangeArrowheads="1"/>
                </p:cNvSpPr>
                <p:nvPr/>
              </p:nvSpPr>
              <p:spPr bwMode="auto">
                <a:xfrm>
                  <a:off x="2206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79" name="Rectangle 9938"/>
                <p:cNvSpPr>
                  <a:spLocks noChangeArrowheads="1"/>
                </p:cNvSpPr>
                <p:nvPr/>
              </p:nvSpPr>
              <p:spPr bwMode="auto">
                <a:xfrm>
                  <a:off x="2206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0" name="Rectangle 9939"/>
                <p:cNvSpPr>
                  <a:spLocks noChangeArrowheads="1"/>
                </p:cNvSpPr>
                <p:nvPr/>
              </p:nvSpPr>
              <p:spPr bwMode="auto">
                <a:xfrm>
                  <a:off x="2206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1" name="Rectangle 9940"/>
                <p:cNvSpPr>
                  <a:spLocks noChangeArrowheads="1"/>
                </p:cNvSpPr>
                <p:nvPr/>
              </p:nvSpPr>
              <p:spPr bwMode="auto">
                <a:xfrm>
                  <a:off x="220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2" name="Rectangle 9941"/>
                <p:cNvSpPr>
                  <a:spLocks noChangeArrowheads="1"/>
                </p:cNvSpPr>
                <p:nvPr/>
              </p:nvSpPr>
              <p:spPr bwMode="auto">
                <a:xfrm>
                  <a:off x="2208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3" name="Rectangle 9942"/>
                <p:cNvSpPr>
                  <a:spLocks noChangeArrowheads="1"/>
                </p:cNvSpPr>
                <p:nvPr/>
              </p:nvSpPr>
              <p:spPr bwMode="auto">
                <a:xfrm>
                  <a:off x="220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4" name="Rectangle 9943"/>
                <p:cNvSpPr>
                  <a:spLocks noChangeArrowheads="1"/>
                </p:cNvSpPr>
                <p:nvPr/>
              </p:nvSpPr>
              <p:spPr bwMode="auto">
                <a:xfrm>
                  <a:off x="2210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5" name="Rectangle 9944"/>
                <p:cNvSpPr>
                  <a:spLocks noChangeArrowheads="1"/>
                </p:cNvSpPr>
                <p:nvPr/>
              </p:nvSpPr>
              <p:spPr bwMode="auto">
                <a:xfrm>
                  <a:off x="2210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6" name="Rectangle 9945"/>
                <p:cNvSpPr>
                  <a:spLocks noChangeArrowheads="1"/>
                </p:cNvSpPr>
                <p:nvPr/>
              </p:nvSpPr>
              <p:spPr bwMode="auto">
                <a:xfrm>
                  <a:off x="2210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7" name="Rectangle 9946"/>
                <p:cNvSpPr>
                  <a:spLocks noChangeArrowheads="1"/>
                </p:cNvSpPr>
                <p:nvPr/>
              </p:nvSpPr>
              <p:spPr bwMode="auto">
                <a:xfrm>
                  <a:off x="2213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8" name="Rectangle 9947"/>
                <p:cNvSpPr>
                  <a:spLocks noChangeArrowheads="1"/>
                </p:cNvSpPr>
                <p:nvPr/>
              </p:nvSpPr>
              <p:spPr bwMode="auto">
                <a:xfrm>
                  <a:off x="2213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89" name="Rectangle 9948"/>
                <p:cNvSpPr>
                  <a:spLocks noChangeArrowheads="1"/>
                </p:cNvSpPr>
                <p:nvPr/>
              </p:nvSpPr>
              <p:spPr bwMode="auto">
                <a:xfrm>
                  <a:off x="2213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0" name="Rectangle 9949"/>
                <p:cNvSpPr>
                  <a:spLocks noChangeArrowheads="1"/>
                </p:cNvSpPr>
                <p:nvPr/>
              </p:nvSpPr>
              <p:spPr bwMode="auto">
                <a:xfrm>
                  <a:off x="2215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1" name="Rectangle 9950"/>
                <p:cNvSpPr>
                  <a:spLocks noChangeArrowheads="1"/>
                </p:cNvSpPr>
                <p:nvPr/>
              </p:nvSpPr>
              <p:spPr bwMode="auto">
                <a:xfrm>
                  <a:off x="2215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2" name="Rectangle 9951"/>
                <p:cNvSpPr>
                  <a:spLocks noChangeArrowheads="1"/>
                </p:cNvSpPr>
                <p:nvPr/>
              </p:nvSpPr>
              <p:spPr bwMode="auto">
                <a:xfrm>
                  <a:off x="2215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3" name="Rectangle 9952"/>
                <p:cNvSpPr>
                  <a:spLocks noChangeArrowheads="1"/>
                </p:cNvSpPr>
                <p:nvPr/>
              </p:nvSpPr>
              <p:spPr bwMode="auto">
                <a:xfrm>
                  <a:off x="2218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4" name="Rectangle 9953"/>
                <p:cNvSpPr>
                  <a:spLocks noChangeArrowheads="1"/>
                </p:cNvSpPr>
                <p:nvPr/>
              </p:nvSpPr>
              <p:spPr bwMode="auto">
                <a:xfrm>
                  <a:off x="2218" y="5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5" name="Rectangle 9954"/>
                <p:cNvSpPr>
                  <a:spLocks noChangeArrowheads="1"/>
                </p:cNvSpPr>
                <p:nvPr/>
              </p:nvSpPr>
              <p:spPr bwMode="auto">
                <a:xfrm>
                  <a:off x="2218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6" name="Rectangle 9955"/>
                <p:cNvSpPr>
                  <a:spLocks noChangeArrowheads="1"/>
                </p:cNvSpPr>
                <p:nvPr/>
              </p:nvSpPr>
              <p:spPr bwMode="auto">
                <a:xfrm>
                  <a:off x="2218" y="5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7" name="Rectangle 9956"/>
                <p:cNvSpPr>
                  <a:spLocks noChangeArrowheads="1"/>
                </p:cNvSpPr>
                <p:nvPr/>
              </p:nvSpPr>
              <p:spPr bwMode="auto">
                <a:xfrm>
                  <a:off x="2220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8" name="Rectangle 9957"/>
                <p:cNvSpPr>
                  <a:spLocks noChangeArrowheads="1"/>
                </p:cNvSpPr>
                <p:nvPr/>
              </p:nvSpPr>
              <p:spPr bwMode="auto">
                <a:xfrm>
                  <a:off x="2220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199" name="Rectangle 9958"/>
                <p:cNvSpPr>
                  <a:spLocks noChangeArrowheads="1"/>
                </p:cNvSpPr>
                <p:nvPr/>
              </p:nvSpPr>
              <p:spPr bwMode="auto">
                <a:xfrm>
                  <a:off x="2220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0" name="Rectangle 9959"/>
                <p:cNvSpPr>
                  <a:spLocks noChangeArrowheads="1"/>
                </p:cNvSpPr>
                <p:nvPr/>
              </p:nvSpPr>
              <p:spPr bwMode="auto">
                <a:xfrm>
                  <a:off x="2222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1" name="Rectangle 9960"/>
                <p:cNvSpPr>
                  <a:spLocks noChangeArrowheads="1"/>
                </p:cNvSpPr>
                <p:nvPr/>
              </p:nvSpPr>
              <p:spPr bwMode="auto">
                <a:xfrm>
                  <a:off x="2222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2" name="Rectangle 9961"/>
                <p:cNvSpPr>
                  <a:spLocks noChangeArrowheads="1"/>
                </p:cNvSpPr>
                <p:nvPr/>
              </p:nvSpPr>
              <p:spPr bwMode="auto">
                <a:xfrm>
                  <a:off x="2222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3" name="Rectangle 9962"/>
                <p:cNvSpPr>
                  <a:spLocks noChangeArrowheads="1"/>
                </p:cNvSpPr>
                <p:nvPr/>
              </p:nvSpPr>
              <p:spPr bwMode="auto">
                <a:xfrm>
                  <a:off x="2225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4" name="Rectangle 9963"/>
                <p:cNvSpPr>
                  <a:spLocks noChangeArrowheads="1"/>
                </p:cNvSpPr>
                <p:nvPr/>
              </p:nvSpPr>
              <p:spPr bwMode="auto">
                <a:xfrm>
                  <a:off x="222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5" name="Rectangle 9964"/>
                <p:cNvSpPr>
                  <a:spLocks noChangeArrowheads="1"/>
                </p:cNvSpPr>
                <p:nvPr/>
              </p:nvSpPr>
              <p:spPr bwMode="auto">
                <a:xfrm>
                  <a:off x="2225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6" name="Rectangle 9965"/>
                <p:cNvSpPr>
                  <a:spLocks noChangeArrowheads="1"/>
                </p:cNvSpPr>
                <p:nvPr/>
              </p:nvSpPr>
              <p:spPr bwMode="auto">
                <a:xfrm>
                  <a:off x="2227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7" name="Rectangle 9966"/>
                <p:cNvSpPr>
                  <a:spLocks noChangeArrowheads="1"/>
                </p:cNvSpPr>
                <p:nvPr/>
              </p:nvSpPr>
              <p:spPr bwMode="auto">
                <a:xfrm>
                  <a:off x="2227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8" name="Rectangle 9967"/>
                <p:cNvSpPr>
                  <a:spLocks noChangeArrowheads="1"/>
                </p:cNvSpPr>
                <p:nvPr/>
              </p:nvSpPr>
              <p:spPr bwMode="auto">
                <a:xfrm>
                  <a:off x="2227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09" name="Rectangle 9968"/>
                <p:cNvSpPr>
                  <a:spLocks noChangeArrowheads="1"/>
                </p:cNvSpPr>
                <p:nvPr/>
              </p:nvSpPr>
              <p:spPr bwMode="auto">
                <a:xfrm>
                  <a:off x="2227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0" name="Rectangle 9969"/>
                <p:cNvSpPr>
                  <a:spLocks noChangeArrowheads="1"/>
                </p:cNvSpPr>
                <p:nvPr/>
              </p:nvSpPr>
              <p:spPr bwMode="auto">
                <a:xfrm>
                  <a:off x="2230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1" name="Rectangle 9970"/>
                <p:cNvSpPr>
                  <a:spLocks noChangeArrowheads="1"/>
                </p:cNvSpPr>
                <p:nvPr/>
              </p:nvSpPr>
              <p:spPr bwMode="auto">
                <a:xfrm>
                  <a:off x="2230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2" name="Rectangle 9971"/>
                <p:cNvSpPr>
                  <a:spLocks noChangeArrowheads="1"/>
                </p:cNvSpPr>
                <p:nvPr/>
              </p:nvSpPr>
              <p:spPr bwMode="auto">
                <a:xfrm>
                  <a:off x="2230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3" name="Rectangle 9972"/>
                <p:cNvSpPr>
                  <a:spLocks noChangeArrowheads="1"/>
                </p:cNvSpPr>
                <p:nvPr/>
              </p:nvSpPr>
              <p:spPr bwMode="auto">
                <a:xfrm>
                  <a:off x="223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4" name="Rectangle 9973"/>
                <p:cNvSpPr>
                  <a:spLocks noChangeArrowheads="1"/>
                </p:cNvSpPr>
                <p:nvPr/>
              </p:nvSpPr>
              <p:spPr bwMode="auto">
                <a:xfrm>
                  <a:off x="223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5" name="Rectangle 9974"/>
                <p:cNvSpPr>
                  <a:spLocks noChangeArrowheads="1"/>
                </p:cNvSpPr>
                <p:nvPr/>
              </p:nvSpPr>
              <p:spPr bwMode="auto">
                <a:xfrm>
                  <a:off x="223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6" name="Rectangle 9975"/>
                <p:cNvSpPr>
                  <a:spLocks noChangeArrowheads="1"/>
                </p:cNvSpPr>
                <p:nvPr/>
              </p:nvSpPr>
              <p:spPr bwMode="auto">
                <a:xfrm>
                  <a:off x="2234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7" name="Rectangle 9976"/>
                <p:cNvSpPr>
                  <a:spLocks noChangeArrowheads="1"/>
                </p:cNvSpPr>
                <p:nvPr/>
              </p:nvSpPr>
              <p:spPr bwMode="auto">
                <a:xfrm>
                  <a:off x="223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8" name="Rectangle 9977"/>
                <p:cNvSpPr>
                  <a:spLocks noChangeArrowheads="1"/>
                </p:cNvSpPr>
                <p:nvPr/>
              </p:nvSpPr>
              <p:spPr bwMode="auto">
                <a:xfrm>
                  <a:off x="223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19" name="Rectangle 9978"/>
                <p:cNvSpPr>
                  <a:spLocks noChangeArrowheads="1"/>
                </p:cNvSpPr>
                <p:nvPr/>
              </p:nvSpPr>
              <p:spPr bwMode="auto">
                <a:xfrm>
                  <a:off x="223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0" name="Rectangle 9979"/>
                <p:cNvSpPr>
                  <a:spLocks noChangeArrowheads="1"/>
                </p:cNvSpPr>
                <p:nvPr/>
              </p:nvSpPr>
              <p:spPr bwMode="auto">
                <a:xfrm>
                  <a:off x="2237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1" name="Rectangle 9980"/>
                <p:cNvSpPr>
                  <a:spLocks noChangeArrowheads="1"/>
                </p:cNvSpPr>
                <p:nvPr/>
              </p:nvSpPr>
              <p:spPr bwMode="auto">
                <a:xfrm>
                  <a:off x="2237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2" name="Rectangle 9981"/>
                <p:cNvSpPr>
                  <a:spLocks noChangeArrowheads="1"/>
                </p:cNvSpPr>
                <p:nvPr/>
              </p:nvSpPr>
              <p:spPr bwMode="auto">
                <a:xfrm>
                  <a:off x="223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3" name="Rectangle 9982"/>
                <p:cNvSpPr>
                  <a:spLocks noChangeArrowheads="1"/>
                </p:cNvSpPr>
                <p:nvPr/>
              </p:nvSpPr>
              <p:spPr bwMode="auto">
                <a:xfrm>
                  <a:off x="223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4" name="Rectangle 9983"/>
                <p:cNvSpPr>
                  <a:spLocks noChangeArrowheads="1"/>
                </p:cNvSpPr>
                <p:nvPr/>
              </p:nvSpPr>
              <p:spPr bwMode="auto">
                <a:xfrm>
                  <a:off x="223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5" name="Rectangle 9984"/>
                <p:cNvSpPr>
                  <a:spLocks noChangeArrowheads="1"/>
                </p:cNvSpPr>
                <p:nvPr/>
              </p:nvSpPr>
              <p:spPr bwMode="auto">
                <a:xfrm>
                  <a:off x="223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6" name="Rectangle 9985"/>
                <p:cNvSpPr>
                  <a:spLocks noChangeArrowheads="1"/>
                </p:cNvSpPr>
                <p:nvPr/>
              </p:nvSpPr>
              <p:spPr bwMode="auto">
                <a:xfrm>
                  <a:off x="2242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7" name="Rectangle 9986"/>
                <p:cNvSpPr>
                  <a:spLocks noChangeArrowheads="1"/>
                </p:cNvSpPr>
                <p:nvPr/>
              </p:nvSpPr>
              <p:spPr bwMode="auto">
                <a:xfrm>
                  <a:off x="2242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8" name="Rectangle 9987"/>
                <p:cNvSpPr>
                  <a:spLocks noChangeArrowheads="1"/>
                </p:cNvSpPr>
                <p:nvPr/>
              </p:nvSpPr>
              <p:spPr bwMode="auto">
                <a:xfrm>
                  <a:off x="2242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29" name="Rectangle 9988"/>
                <p:cNvSpPr>
                  <a:spLocks noChangeArrowheads="1"/>
                </p:cNvSpPr>
                <p:nvPr/>
              </p:nvSpPr>
              <p:spPr bwMode="auto">
                <a:xfrm>
                  <a:off x="2244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0" name="Rectangle 9989"/>
                <p:cNvSpPr>
                  <a:spLocks noChangeArrowheads="1"/>
                </p:cNvSpPr>
                <p:nvPr/>
              </p:nvSpPr>
              <p:spPr bwMode="auto">
                <a:xfrm>
                  <a:off x="224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1" name="Rectangle 9990"/>
                <p:cNvSpPr>
                  <a:spLocks noChangeArrowheads="1"/>
                </p:cNvSpPr>
                <p:nvPr/>
              </p:nvSpPr>
              <p:spPr bwMode="auto">
                <a:xfrm>
                  <a:off x="2244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2" name="Rectangle 9991"/>
                <p:cNvSpPr>
                  <a:spLocks noChangeArrowheads="1"/>
                </p:cNvSpPr>
                <p:nvPr/>
              </p:nvSpPr>
              <p:spPr bwMode="auto">
                <a:xfrm>
                  <a:off x="2247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3" name="Rectangle 9992"/>
                <p:cNvSpPr>
                  <a:spLocks noChangeArrowheads="1"/>
                </p:cNvSpPr>
                <p:nvPr/>
              </p:nvSpPr>
              <p:spPr bwMode="auto">
                <a:xfrm>
                  <a:off x="2247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4" name="Rectangle 9993"/>
                <p:cNvSpPr>
                  <a:spLocks noChangeArrowheads="1"/>
                </p:cNvSpPr>
                <p:nvPr/>
              </p:nvSpPr>
              <p:spPr bwMode="auto">
                <a:xfrm>
                  <a:off x="2247" y="85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5" name="Rectangle 9994"/>
                <p:cNvSpPr>
                  <a:spLocks noChangeArrowheads="1"/>
                </p:cNvSpPr>
                <p:nvPr/>
              </p:nvSpPr>
              <p:spPr bwMode="auto">
                <a:xfrm>
                  <a:off x="2249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6" name="Rectangle 9995"/>
                <p:cNvSpPr>
                  <a:spLocks noChangeArrowheads="1"/>
                </p:cNvSpPr>
                <p:nvPr/>
              </p:nvSpPr>
              <p:spPr bwMode="auto">
                <a:xfrm>
                  <a:off x="224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7" name="Rectangle 9996"/>
                <p:cNvSpPr>
                  <a:spLocks noChangeArrowheads="1"/>
                </p:cNvSpPr>
                <p:nvPr/>
              </p:nvSpPr>
              <p:spPr bwMode="auto">
                <a:xfrm>
                  <a:off x="2249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8" name="Rectangle 9997"/>
                <p:cNvSpPr>
                  <a:spLocks noChangeArrowheads="1"/>
                </p:cNvSpPr>
                <p:nvPr/>
              </p:nvSpPr>
              <p:spPr bwMode="auto">
                <a:xfrm>
                  <a:off x="225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39" name="Rectangle 9998"/>
                <p:cNvSpPr>
                  <a:spLocks noChangeArrowheads="1"/>
                </p:cNvSpPr>
                <p:nvPr/>
              </p:nvSpPr>
              <p:spPr bwMode="auto">
                <a:xfrm>
                  <a:off x="225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0" name="Rectangle 9999"/>
                <p:cNvSpPr>
                  <a:spLocks noChangeArrowheads="1"/>
                </p:cNvSpPr>
                <p:nvPr/>
              </p:nvSpPr>
              <p:spPr bwMode="auto">
                <a:xfrm>
                  <a:off x="225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1" name="Rectangle 10000"/>
                <p:cNvSpPr>
                  <a:spLocks noChangeArrowheads="1"/>
                </p:cNvSpPr>
                <p:nvPr/>
              </p:nvSpPr>
              <p:spPr bwMode="auto">
                <a:xfrm>
                  <a:off x="225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2" name="Rectangle 10001"/>
                <p:cNvSpPr>
                  <a:spLocks noChangeArrowheads="1"/>
                </p:cNvSpPr>
                <p:nvPr/>
              </p:nvSpPr>
              <p:spPr bwMode="auto">
                <a:xfrm>
                  <a:off x="225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3" name="Rectangle 10002"/>
                <p:cNvSpPr>
                  <a:spLocks noChangeArrowheads="1"/>
                </p:cNvSpPr>
                <p:nvPr/>
              </p:nvSpPr>
              <p:spPr bwMode="auto">
                <a:xfrm>
                  <a:off x="225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4" name="Rectangle 10003"/>
                <p:cNvSpPr>
                  <a:spLocks noChangeArrowheads="1"/>
                </p:cNvSpPr>
                <p:nvPr/>
              </p:nvSpPr>
              <p:spPr bwMode="auto">
                <a:xfrm>
                  <a:off x="2254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5" name="Rectangle 10004"/>
                <p:cNvSpPr>
                  <a:spLocks noChangeArrowheads="1"/>
                </p:cNvSpPr>
                <p:nvPr/>
              </p:nvSpPr>
              <p:spPr bwMode="auto">
                <a:xfrm>
                  <a:off x="225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6" name="Rectangle 10005"/>
                <p:cNvSpPr>
                  <a:spLocks noChangeArrowheads="1"/>
                </p:cNvSpPr>
                <p:nvPr/>
              </p:nvSpPr>
              <p:spPr bwMode="auto">
                <a:xfrm>
                  <a:off x="225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7" name="Rectangle 10006"/>
                <p:cNvSpPr>
                  <a:spLocks noChangeArrowheads="1"/>
                </p:cNvSpPr>
                <p:nvPr/>
              </p:nvSpPr>
              <p:spPr bwMode="auto">
                <a:xfrm>
                  <a:off x="2256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8" name="Rectangle 10007"/>
                <p:cNvSpPr>
                  <a:spLocks noChangeArrowheads="1"/>
                </p:cNvSpPr>
                <p:nvPr/>
              </p:nvSpPr>
              <p:spPr bwMode="auto">
                <a:xfrm>
                  <a:off x="2259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49" name="Rectangle 10008"/>
                <p:cNvSpPr>
                  <a:spLocks noChangeArrowheads="1"/>
                </p:cNvSpPr>
                <p:nvPr/>
              </p:nvSpPr>
              <p:spPr bwMode="auto">
                <a:xfrm>
                  <a:off x="2259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0" name="Rectangle 10009"/>
                <p:cNvSpPr>
                  <a:spLocks noChangeArrowheads="1"/>
                </p:cNvSpPr>
                <p:nvPr/>
              </p:nvSpPr>
              <p:spPr bwMode="auto">
                <a:xfrm>
                  <a:off x="2259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1" name="Rectangle 10010"/>
                <p:cNvSpPr>
                  <a:spLocks noChangeArrowheads="1"/>
                </p:cNvSpPr>
                <p:nvPr/>
              </p:nvSpPr>
              <p:spPr bwMode="auto">
                <a:xfrm>
                  <a:off x="2261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2" name="Rectangle 10011"/>
                <p:cNvSpPr>
                  <a:spLocks noChangeArrowheads="1"/>
                </p:cNvSpPr>
                <p:nvPr/>
              </p:nvSpPr>
              <p:spPr bwMode="auto">
                <a:xfrm>
                  <a:off x="226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3" name="Rectangle 10012"/>
                <p:cNvSpPr>
                  <a:spLocks noChangeArrowheads="1"/>
                </p:cNvSpPr>
                <p:nvPr/>
              </p:nvSpPr>
              <p:spPr bwMode="auto">
                <a:xfrm>
                  <a:off x="226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4" name="Rectangle 10013"/>
                <p:cNvSpPr>
                  <a:spLocks noChangeArrowheads="1"/>
                </p:cNvSpPr>
                <p:nvPr/>
              </p:nvSpPr>
              <p:spPr bwMode="auto">
                <a:xfrm>
                  <a:off x="226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5" name="Rectangle 10014"/>
                <p:cNvSpPr>
                  <a:spLocks noChangeArrowheads="1"/>
                </p:cNvSpPr>
                <p:nvPr/>
              </p:nvSpPr>
              <p:spPr bwMode="auto">
                <a:xfrm>
                  <a:off x="226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6" name="Rectangle 10015"/>
                <p:cNvSpPr>
                  <a:spLocks noChangeArrowheads="1"/>
                </p:cNvSpPr>
                <p:nvPr/>
              </p:nvSpPr>
              <p:spPr bwMode="auto">
                <a:xfrm>
                  <a:off x="226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7" name="Rectangle 10016"/>
                <p:cNvSpPr>
                  <a:spLocks noChangeArrowheads="1"/>
                </p:cNvSpPr>
                <p:nvPr/>
              </p:nvSpPr>
              <p:spPr bwMode="auto">
                <a:xfrm>
                  <a:off x="2263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8" name="Rectangle 10017"/>
                <p:cNvSpPr>
                  <a:spLocks noChangeArrowheads="1"/>
                </p:cNvSpPr>
                <p:nvPr/>
              </p:nvSpPr>
              <p:spPr bwMode="auto">
                <a:xfrm>
                  <a:off x="2266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59" name="Rectangle 10018"/>
                <p:cNvSpPr>
                  <a:spLocks noChangeArrowheads="1"/>
                </p:cNvSpPr>
                <p:nvPr/>
              </p:nvSpPr>
              <p:spPr bwMode="auto">
                <a:xfrm>
                  <a:off x="226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0" name="Rectangle 10019"/>
                <p:cNvSpPr>
                  <a:spLocks noChangeArrowheads="1"/>
                </p:cNvSpPr>
                <p:nvPr/>
              </p:nvSpPr>
              <p:spPr bwMode="auto">
                <a:xfrm>
                  <a:off x="2266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1" name="Rectangle 10020"/>
                <p:cNvSpPr>
                  <a:spLocks noChangeArrowheads="1"/>
                </p:cNvSpPr>
                <p:nvPr/>
              </p:nvSpPr>
              <p:spPr bwMode="auto">
                <a:xfrm>
                  <a:off x="226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2" name="Rectangle 10021"/>
                <p:cNvSpPr>
                  <a:spLocks noChangeArrowheads="1"/>
                </p:cNvSpPr>
                <p:nvPr/>
              </p:nvSpPr>
              <p:spPr bwMode="auto">
                <a:xfrm>
                  <a:off x="2268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3" name="Rectangle 10022"/>
                <p:cNvSpPr>
                  <a:spLocks noChangeArrowheads="1"/>
                </p:cNvSpPr>
                <p:nvPr/>
              </p:nvSpPr>
              <p:spPr bwMode="auto">
                <a:xfrm>
                  <a:off x="2268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4" name="Rectangle 10023"/>
                <p:cNvSpPr>
                  <a:spLocks noChangeArrowheads="1"/>
                </p:cNvSpPr>
                <p:nvPr/>
              </p:nvSpPr>
              <p:spPr bwMode="auto">
                <a:xfrm>
                  <a:off x="2271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5" name="Rectangle 10024"/>
                <p:cNvSpPr>
                  <a:spLocks noChangeArrowheads="1"/>
                </p:cNvSpPr>
                <p:nvPr/>
              </p:nvSpPr>
              <p:spPr bwMode="auto">
                <a:xfrm>
                  <a:off x="2271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6" name="Rectangle 10025"/>
                <p:cNvSpPr>
                  <a:spLocks noChangeArrowheads="1"/>
                </p:cNvSpPr>
                <p:nvPr/>
              </p:nvSpPr>
              <p:spPr bwMode="auto">
                <a:xfrm>
                  <a:off x="2271" y="7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7" name="Rectangle 10026"/>
                <p:cNvSpPr>
                  <a:spLocks noChangeArrowheads="1"/>
                </p:cNvSpPr>
                <p:nvPr/>
              </p:nvSpPr>
              <p:spPr bwMode="auto">
                <a:xfrm>
                  <a:off x="2273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8" name="Rectangle 10027"/>
                <p:cNvSpPr>
                  <a:spLocks noChangeArrowheads="1"/>
                </p:cNvSpPr>
                <p:nvPr/>
              </p:nvSpPr>
              <p:spPr bwMode="auto">
                <a:xfrm>
                  <a:off x="227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69" name="Rectangle 10028"/>
                <p:cNvSpPr>
                  <a:spLocks noChangeArrowheads="1"/>
                </p:cNvSpPr>
                <p:nvPr/>
              </p:nvSpPr>
              <p:spPr bwMode="auto">
                <a:xfrm>
                  <a:off x="2273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70" name="Rectangle 10029"/>
                <p:cNvSpPr>
                  <a:spLocks noChangeArrowheads="1"/>
                </p:cNvSpPr>
                <p:nvPr/>
              </p:nvSpPr>
              <p:spPr bwMode="auto">
                <a:xfrm>
                  <a:off x="227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71" name="Rectangle 10030"/>
                <p:cNvSpPr>
                  <a:spLocks noChangeArrowheads="1"/>
                </p:cNvSpPr>
                <p:nvPr/>
              </p:nvSpPr>
              <p:spPr bwMode="auto">
                <a:xfrm>
                  <a:off x="2275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72" name="Rectangle 10031"/>
                <p:cNvSpPr>
                  <a:spLocks noChangeArrowheads="1"/>
                </p:cNvSpPr>
                <p:nvPr/>
              </p:nvSpPr>
              <p:spPr bwMode="auto">
                <a:xfrm>
                  <a:off x="2275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73" name="Rectangle 10032"/>
                <p:cNvSpPr>
                  <a:spLocks noChangeArrowheads="1"/>
                </p:cNvSpPr>
                <p:nvPr/>
              </p:nvSpPr>
              <p:spPr bwMode="auto">
                <a:xfrm>
                  <a:off x="2275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44" name="Group 10234"/>
              <p:cNvGrpSpPr>
                <a:grpSpLocks/>
              </p:cNvGrpSpPr>
              <p:nvPr/>
            </p:nvGrpSpPr>
            <p:grpSpPr bwMode="auto">
              <a:xfrm>
                <a:off x="860475" y="1519524"/>
                <a:ext cx="214110" cy="281962"/>
                <a:chOff x="2278" y="617"/>
                <a:chExt cx="154" cy="316"/>
              </a:xfrm>
            </p:grpSpPr>
            <p:sp>
              <p:nvSpPr>
                <p:cNvPr id="6874" name="Rectangle 10034"/>
                <p:cNvSpPr>
                  <a:spLocks noChangeArrowheads="1"/>
                </p:cNvSpPr>
                <p:nvPr/>
              </p:nvSpPr>
              <p:spPr bwMode="auto">
                <a:xfrm>
                  <a:off x="2278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5" name="Rectangle 10035"/>
                <p:cNvSpPr>
                  <a:spLocks noChangeArrowheads="1"/>
                </p:cNvSpPr>
                <p:nvPr/>
              </p:nvSpPr>
              <p:spPr bwMode="auto">
                <a:xfrm>
                  <a:off x="2278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6" name="Rectangle 10036"/>
                <p:cNvSpPr>
                  <a:spLocks noChangeArrowheads="1"/>
                </p:cNvSpPr>
                <p:nvPr/>
              </p:nvSpPr>
              <p:spPr bwMode="auto">
                <a:xfrm>
                  <a:off x="227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7" name="Rectangle 10037"/>
                <p:cNvSpPr>
                  <a:spLocks noChangeArrowheads="1"/>
                </p:cNvSpPr>
                <p:nvPr/>
              </p:nvSpPr>
              <p:spPr bwMode="auto">
                <a:xfrm>
                  <a:off x="2280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8" name="Rectangle 10038"/>
                <p:cNvSpPr>
                  <a:spLocks noChangeArrowheads="1"/>
                </p:cNvSpPr>
                <p:nvPr/>
              </p:nvSpPr>
              <p:spPr bwMode="auto">
                <a:xfrm>
                  <a:off x="228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9" name="Rectangle 10039"/>
                <p:cNvSpPr>
                  <a:spLocks noChangeArrowheads="1"/>
                </p:cNvSpPr>
                <p:nvPr/>
              </p:nvSpPr>
              <p:spPr bwMode="auto">
                <a:xfrm>
                  <a:off x="2280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0" name="Rectangle 10040"/>
                <p:cNvSpPr>
                  <a:spLocks noChangeArrowheads="1"/>
                </p:cNvSpPr>
                <p:nvPr/>
              </p:nvSpPr>
              <p:spPr bwMode="auto">
                <a:xfrm>
                  <a:off x="2283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1" name="Rectangle 10041"/>
                <p:cNvSpPr>
                  <a:spLocks noChangeArrowheads="1"/>
                </p:cNvSpPr>
                <p:nvPr/>
              </p:nvSpPr>
              <p:spPr bwMode="auto">
                <a:xfrm>
                  <a:off x="2283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2" name="Rectangle 10042"/>
                <p:cNvSpPr>
                  <a:spLocks noChangeArrowheads="1"/>
                </p:cNvSpPr>
                <p:nvPr/>
              </p:nvSpPr>
              <p:spPr bwMode="auto">
                <a:xfrm>
                  <a:off x="228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3" name="Rectangle 10043"/>
                <p:cNvSpPr>
                  <a:spLocks noChangeArrowheads="1"/>
                </p:cNvSpPr>
                <p:nvPr/>
              </p:nvSpPr>
              <p:spPr bwMode="auto">
                <a:xfrm>
                  <a:off x="2285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4" name="Rectangle 10044"/>
                <p:cNvSpPr>
                  <a:spLocks noChangeArrowheads="1"/>
                </p:cNvSpPr>
                <p:nvPr/>
              </p:nvSpPr>
              <p:spPr bwMode="auto">
                <a:xfrm>
                  <a:off x="228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5" name="Rectangle 10045"/>
                <p:cNvSpPr>
                  <a:spLocks noChangeArrowheads="1"/>
                </p:cNvSpPr>
                <p:nvPr/>
              </p:nvSpPr>
              <p:spPr bwMode="auto">
                <a:xfrm>
                  <a:off x="228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6" name="Rectangle 10046"/>
                <p:cNvSpPr>
                  <a:spLocks noChangeArrowheads="1"/>
                </p:cNvSpPr>
                <p:nvPr/>
              </p:nvSpPr>
              <p:spPr bwMode="auto">
                <a:xfrm>
                  <a:off x="2285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7" name="Rectangle 10047"/>
                <p:cNvSpPr>
                  <a:spLocks noChangeArrowheads="1"/>
                </p:cNvSpPr>
                <p:nvPr/>
              </p:nvSpPr>
              <p:spPr bwMode="auto">
                <a:xfrm>
                  <a:off x="2288" y="6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8" name="Rectangle 10048"/>
                <p:cNvSpPr>
                  <a:spLocks noChangeArrowheads="1"/>
                </p:cNvSpPr>
                <p:nvPr/>
              </p:nvSpPr>
              <p:spPr bwMode="auto">
                <a:xfrm>
                  <a:off x="2288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89" name="Rectangle 10049"/>
                <p:cNvSpPr>
                  <a:spLocks noChangeArrowheads="1"/>
                </p:cNvSpPr>
                <p:nvPr/>
              </p:nvSpPr>
              <p:spPr bwMode="auto">
                <a:xfrm>
                  <a:off x="2288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0" name="Rectangle 10050"/>
                <p:cNvSpPr>
                  <a:spLocks noChangeArrowheads="1"/>
                </p:cNvSpPr>
                <p:nvPr/>
              </p:nvSpPr>
              <p:spPr bwMode="auto">
                <a:xfrm>
                  <a:off x="2290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1" name="Rectangle 10051"/>
                <p:cNvSpPr>
                  <a:spLocks noChangeArrowheads="1"/>
                </p:cNvSpPr>
                <p:nvPr/>
              </p:nvSpPr>
              <p:spPr bwMode="auto">
                <a:xfrm>
                  <a:off x="2290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2" name="Rectangle 10052"/>
                <p:cNvSpPr>
                  <a:spLocks noChangeArrowheads="1"/>
                </p:cNvSpPr>
                <p:nvPr/>
              </p:nvSpPr>
              <p:spPr bwMode="auto">
                <a:xfrm>
                  <a:off x="2290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3" name="Rectangle 10053"/>
                <p:cNvSpPr>
                  <a:spLocks noChangeArrowheads="1"/>
                </p:cNvSpPr>
                <p:nvPr/>
              </p:nvSpPr>
              <p:spPr bwMode="auto">
                <a:xfrm>
                  <a:off x="2292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4" name="Rectangle 10054"/>
                <p:cNvSpPr>
                  <a:spLocks noChangeArrowheads="1"/>
                </p:cNvSpPr>
                <p:nvPr/>
              </p:nvSpPr>
              <p:spPr bwMode="auto">
                <a:xfrm>
                  <a:off x="2292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5" name="Rectangle 10055"/>
                <p:cNvSpPr>
                  <a:spLocks noChangeArrowheads="1"/>
                </p:cNvSpPr>
                <p:nvPr/>
              </p:nvSpPr>
              <p:spPr bwMode="auto">
                <a:xfrm>
                  <a:off x="229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6" name="Rectangle 10056"/>
                <p:cNvSpPr>
                  <a:spLocks noChangeArrowheads="1"/>
                </p:cNvSpPr>
                <p:nvPr/>
              </p:nvSpPr>
              <p:spPr bwMode="auto">
                <a:xfrm>
                  <a:off x="2295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7" name="Rectangle 10057"/>
                <p:cNvSpPr>
                  <a:spLocks noChangeArrowheads="1"/>
                </p:cNvSpPr>
                <p:nvPr/>
              </p:nvSpPr>
              <p:spPr bwMode="auto">
                <a:xfrm>
                  <a:off x="2295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8" name="Rectangle 10058"/>
                <p:cNvSpPr>
                  <a:spLocks noChangeArrowheads="1"/>
                </p:cNvSpPr>
                <p:nvPr/>
              </p:nvSpPr>
              <p:spPr bwMode="auto">
                <a:xfrm>
                  <a:off x="229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99" name="Rectangle 10059"/>
                <p:cNvSpPr>
                  <a:spLocks noChangeArrowheads="1"/>
                </p:cNvSpPr>
                <p:nvPr/>
              </p:nvSpPr>
              <p:spPr bwMode="auto">
                <a:xfrm>
                  <a:off x="2295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0" name="Rectangle 10060"/>
                <p:cNvSpPr>
                  <a:spLocks noChangeArrowheads="1"/>
                </p:cNvSpPr>
                <p:nvPr/>
              </p:nvSpPr>
              <p:spPr bwMode="auto">
                <a:xfrm>
                  <a:off x="2297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1" name="Rectangle 10061"/>
                <p:cNvSpPr>
                  <a:spLocks noChangeArrowheads="1"/>
                </p:cNvSpPr>
                <p:nvPr/>
              </p:nvSpPr>
              <p:spPr bwMode="auto">
                <a:xfrm>
                  <a:off x="2297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2" name="Rectangle 10062"/>
                <p:cNvSpPr>
                  <a:spLocks noChangeArrowheads="1"/>
                </p:cNvSpPr>
                <p:nvPr/>
              </p:nvSpPr>
              <p:spPr bwMode="auto">
                <a:xfrm>
                  <a:off x="229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3" name="Rectangle 10063"/>
                <p:cNvSpPr>
                  <a:spLocks noChangeArrowheads="1"/>
                </p:cNvSpPr>
                <p:nvPr/>
              </p:nvSpPr>
              <p:spPr bwMode="auto">
                <a:xfrm>
                  <a:off x="2300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4" name="Rectangle 10064"/>
                <p:cNvSpPr>
                  <a:spLocks noChangeArrowheads="1"/>
                </p:cNvSpPr>
                <p:nvPr/>
              </p:nvSpPr>
              <p:spPr bwMode="auto">
                <a:xfrm>
                  <a:off x="2300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5" name="Rectangle 10065"/>
                <p:cNvSpPr>
                  <a:spLocks noChangeArrowheads="1"/>
                </p:cNvSpPr>
                <p:nvPr/>
              </p:nvSpPr>
              <p:spPr bwMode="auto">
                <a:xfrm>
                  <a:off x="2300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6" name="Rectangle 10066"/>
                <p:cNvSpPr>
                  <a:spLocks noChangeArrowheads="1"/>
                </p:cNvSpPr>
                <p:nvPr/>
              </p:nvSpPr>
              <p:spPr bwMode="auto">
                <a:xfrm>
                  <a:off x="2302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7" name="Rectangle 10067"/>
                <p:cNvSpPr>
                  <a:spLocks noChangeArrowheads="1"/>
                </p:cNvSpPr>
                <p:nvPr/>
              </p:nvSpPr>
              <p:spPr bwMode="auto">
                <a:xfrm>
                  <a:off x="2302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8" name="Rectangle 10068"/>
                <p:cNvSpPr>
                  <a:spLocks noChangeArrowheads="1"/>
                </p:cNvSpPr>
                <p:nvPr/>
              </p:nvSpPr>
              <p:spPr bwMode="auto">
                <a:xfrm>
                  <a:off x="230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09" name="Rectangle 10069"/>
                <p:cNvSpPr>
                  <a:spLocks noChangeArrowheads="1"/>
                </p:cNvSpPr>
                <p:nvPr/>
              </p:nvSpPr>
              <p:spPr bwMode="auto">
                <a:xfrm>
                  <a:off x="2304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0" name="Rectangle 10070"/>
                <p:cNvSpPr>
                  <a:spLocks noChangeArrowheads="1"/>
                </p:cNvSpPr>
                <p:nvPr/>
              </p:nvSpPr>
              <p:spPr bwMode="auto">
                <a:xfrm>
                  <a:off x="230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1" name="Rectangle 10071"/>
                <p:cNvSpPr>
                  <a:spLocks noChangeArrowheads="1"/>
                </p:cNvSpPr>
                <p:nvPr/>
              </p:nvSpPr>
              <p:spPr bwMode="auto">
                <a:xfrm>
                  <a:off x="2304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2" name="Rectangle 10072"/>
                <p:cNvSpPr>
                  <a:spLocks noChangeArrowheads="1"/>
                </p:cNvSpPr>
                <p:nvPr/>
              </p:nvSpPr>
              <p:spPr bwMode="auto">
                <a:xfrm>
                  <a:off x="230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3" name="Rectangle 10073"/>
                <p:cNvSpPr>
                  <a:spLocks noChangeArrowheads="1"/>
                </p:cNvSpPr>
                <p:nvPr/>
              </p:nvSpPr>
              <p:spPr bwMode="auto">
                <a:xfrm>
                  <a:off x="2307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4" name="Rectangle 10074"/>
                <p:cNvSpPr>
                  <a:spLocks noChangeArrowheads="1"/>
                </p:cNvSpPr>
                <p:nvPr/>
              </p:nvSpPr>
              <p:spPr bwMode="auto">
                <a:xfrm>
                  <a:off x="2307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5" name="Rectangle 10075"/>
                <p:cNvSpPr>
                  <a:spLocks noChangeArrowheads="1"/>
                </p:cNvSpPr>
                <p:nvPr/>
              </p:nvSpPr>
              <p:spPr bwMode="auto">
                <a:xfrm>
                  <a:off x="230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6" name="Rectangle 10076"/>
                <p:cNvSpPr>
                  <a:spLocks noChangeArrowheads="1"/>
                </p:cNvSpPr>
                <p:nvPr/>
              </p:nvSpPr>
              <p:spPr bwMode="auto">
                <a:xfrm>
                  <a:off x="2309" y="9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7" name="Rectangle 10077"/>
                <p:cNvSpPr>
                  <a:spLocks noChangeArrowheads="1"/>
                </p:cNvSpPr>
                <p:nvPr/>
              </p:nvSpPr>
              <p:spPr bwMode="auto">
                <a:xfrm>
                  <a:off x="2309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8" name="Rectangle 10078"/>
                <p:cNvSpPr>
                  <a:spLocks noChangeArrowheads="1"/>
                </p:cNvSpPr>
                <p:nvPr/>
              </p:nvSpPr>
              <p:spPr bwMode="auto">
                <a:xfrm>
                  <a:off x="2309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19" name="Rectangle 10079"/>
                <p:cNvSpPr>
                  <a:spLocks noChangeArrowheads="1"/>
                </p:cNvSpPr>
                <p:nvPr/>
              </p:nvSpPr>
              <p:spPr bwMode="auto">
                <a:xfrm>
                  <a:off x="2312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0" name="Rectangle 10080"/>
                <p:cNvSpPr>
                  <a:spLocks noChangeArrowheads="1"/>
                </p:cNvSpPr>
                <p:nvPr/>
              </p:nvSpPr>
              <p:spPr bwMode="auto">
                <a:xfrm>
                  <a:off x="2312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1" name="Rectangle 10081"/>
                <p:cNvSpPr>
                  <a:spLocks noChangeArrowheads="1"/>
                </p:cNvSpPr>
                <p:nvPr/>
              </p:nvSpPr>
              <p:spPr bwMode="auto">
                <a:xfrm>
                  <a:off x="2312" y="81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2" name="Rectangle 10082"/>
                <p:cNvSpPr>
                  <a:spLocks noChangeArrowheads="1"/>
                </p:cNvSpPr>
                <p:nvPr/>
              </p:nvSpPr>
              <p:spPr bwMode="auto">
                <a:xfrm>
                  <a:off x="231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3" name="Rectangle 10083"/>
                <p:cNvSpPr>
                  <a:spLocks noChangeArrowheads="1"/>
                </p:cNvSpPr>
                <p:nvPr/>
              </p:nvSpPr>
              <p:spPr bwMode="auto">
                <a:xfrm>
                  <a:off x="231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4" name="Rectangle 10084"/>
                <p:cNvSpPr>
                  <a:spLocks noChangeArrowheads="1"/>
                </p:cNvSpPr>
                <p:nvPr/>
              </p:nvSpPr>
              <p:spPr bwMode="auto">
                <a:xfrm>
                  <a:off x="231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5" name="Rectangle 10085"/>
                <p:cNvSpPr>
                  <a:spLocks noChangeArrowheads="1"/>
                </p:cNvSpPr>
                <p:nvPr/>
              </p:nvSpPr>
              <p:spPr bwMode="auto">
                <a:xfrm>
                  <a:off x="2316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6" name="Rectangle 10086"/>
                <p:cNvSpPr>
                  <a:spLocks noChangeArrowheads="1"/>
                </p:cNvSpPr>
                <p:nvPr/>
              </p:nvSpPr>
              <p:spPr bwMode="auto">
                <a:xfrm>
                  <a:off x="2316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7" name="Rectangle 10087"/>
                <p:cNvSpPr>
                  <a:spLocks noChangeArrowheads="1"/>
                </p:cNvSpPr>
                <p:nvPr/>
              </p:nvSpPr>
              <p:spPr bwMode="auto">
                <a:xfrm>
                  <a:off x="2316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8" name="Rectangle 10088"/>
                <p:cNvSpPr>
                  <a:spLocks noChangeArrowheads="1"/>
                </p:cNvSpPr>
                <p:nvPr/>
              </p:nvSpPr>
              <p:spPr bwMode="auto">
                <a:xfrm>
                  <a:off x="2316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29" name="Rectangle 10089"/>
                <p:cNvSpPr>
                  <a:spLocks noChangeArrowheads="1"/>
                </p:cNvSpPr>
                <p:nvPr/>
              </p:nvSpPr>
              <p:spPr bwMode="auto">
                <a:xfrm>
                  <a:off x="2319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0" name="Rectangle 10090"/>
                <p:cNvSpPr>
                  <a:spLocks noChangeArrowheads="1"/>
                </p:cNvSpPr>
                <p:nvPr/>
              </p:nvSpPr>
              <p:spPr bwMode="auto">
                <a:xfrm>
                  <a:off x="2319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1" name="Rectangle 10091"/>
                <p:cNvSpPr>
                  <a:spLocks noChangeArrowheads="1"/>
                </p:cNvSpPr>
                <p:nvPr/>
              </p:nvSpPr>
              <p:spPr bwMode="auto">
                <a:xfrm>
                  <a:off x="2319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2" name="Rectangle 10092"/>
                <p:cNvSpPr>
                  <a:spLocks noChangeArrowheads="1"/>
                </p:cNvSpPr>
                <p:nvPr/>
              </p:nvSpPr>
              <p:spPr bwMode="auto">
                <a:xfrm>
                  <a:off x="2321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3" name="Rectangle 10093"/>
                <p:cNvSpPr>
                  <a:spLocks noChangeArrowheads="1"/>
                </p:cNvSpPr>
                <p:nvPr/>
              </p:nvSpPr>
              <p:spPr bwMode="auto">
                <a:xfrm>
                  <a:off x="2321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4" name="Rectangle 10094"/>
                <p:cNvSpPr>
                  <a:spLocks noChangeArrowheads="1"/>
                </p:cNvSpPr>
                <p:nvPr/>
              </p:nvSpPr>
              <p:spPr bwMode="auto">
                <a:xfrm>
                  <a:off x="232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5" name="Rectangle 10095"/>
                <p:cNvSpPr>
                  <a:spLocks noChangeArrowheads="1"/>
                </p:cNvSpPr>
                <p:nvPr/>
              </p:nvSpPr>
              <p:spPr bwMode="auto">
                <a:xfrm>
                  <a:off x="2324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6" name="Rectangle 10096"/>
                <p:cNvSpPr>
                  <a:spLocks noChangeArrowheads="1"/>
                </p:cNvSpPr>
                <p:nvPr/>
              </p:nvSpPr>
              <p:spPr bwMode="auto">
                <a:xfrm>
                  <a:off x="232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7" name="Rectangle 10097"/>
                <p:cNvSpPr>
                  <a:spLocks noChangeArrowheads="1"/>
                </p:cNvSpPr>
                <p:nvPr/>
              </p:nvSpPr>
              <p:spPr bwMode="auto">
                <a:xfrm>
                  <a:off x="232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8" name="Rectangle 10098"/>
                <p:cNvSpPr>
                  <a:spLocks noChangeArrowheads="1"/>
                </p:cNvSpPr>
                <p:nvPr/>
              </p:nvSpPr>
              <p:spPr bwMode="auto">
                <a:xfrm>
                  <a:off x="2326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39" name="Rectangle 10099"/>
                <p:cNvSpPr>
                  <a:spLocks noChangeArrowheads="1"/>
                </p:cNvSpPr>
                <p:nvPr/>
              </p:nvSpPr>
              <p:spPr bwMode="auto">
                <a:xfrm>
                  <a:off x="232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0" name="Rectangle 10100"/>
                <p:cNvSpPr>
                  <a:spLocks noChangeArrowheads="1"/>
                </p:cNvSpPr>
                <p:nvPr/>
              </p:nvSpPr>
              <p:spPr bwMode="auto">
                <a:xfrm>
                  <a:off x="232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1" name="Rectangle 10101"/>
                <p:cNvSpPr>
                  <a:spLocks noChangeArrowheads="1"/>
                </p:cNvSpPr>
                <p:nvPr/>
              </p:nvSpPr>
              <p:spPr bwMode="auto">
                <a:xfrm>
                  <a:off x="2329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2" name="Rectangle 10102"/>
                <p:cNvSpPr>
                  <a:spLocks noChangeArrowheads="1"/>
                </p:cNvSpPr>
                <p:nvPr/>
              </p:nvSpPr>
              <p:spPr bwMode="auto">
                <a:xfrm>
                  <a:off x="2329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3" name="Rectangle 10103"/>
                <p:cNvSpPr>
                  <a:spLocks noChangeArrowheads="1"/>
                </p:cNvSpPr>
                <p:nvPr/>
              </p:nvSpPr>
              <p:spPr bwMode="auto">
                <a:xfrm>
                  <a:off x="2329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4" name="Rectangle 10104"/>
                <p:cNvSpPr>
                  <a:spLocks noChangeArrowheads="1"/>
                </p:cNvSpPr>
                <p:nvPr/>
              </p:nvSpPr>
              <p:spPr bwMode="auto">
                <a:xfrm>
                  <a:off x="2329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5" name="Rectangle 10105"/>
                <p:cNvSpPr>
                  <a:spLocks noChangeArrowheads="1"/>
                </p:cNvSpPr>
                <p:nvPr/>
              </p:nvSpPr>
              <p:spPr bwMode="auto">
                <a:xfrm>
                  <a:off x="2331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6" name="Rectangle 10106"/>
                <p:cNvSpPr>
                  <a:spLocks noChangeArrowheads="1"/>
                </p:cNvSpPr>
                <p:nvPr/>
              </p:nvSpPr>
              <p:spPr bwMode="auto">
                <a:xfrm>
                  <a:off x="233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7" name="Rectangle 10107"/>
                <p:cNvSpPr>
                  <a:spLocks noChangeArrowheads="1"/>
                </p:cNvSpPr>
                <p:nvPr/>
              </p:nvSpPr>
              <p:spPr bwMode="auto">
                <a:xfrm>
                  <a:off x="233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8" name="Rectangle 10108"/>
                <p:cNvSpPr>
                  <a:spLocks noChangeArrowheads="1"/>
                </p:cNvSpPr>
                <p:nvPr/>
              </p:nvSpPr>
              <p:spPr bwMode="auto">
                <a:xfrm>
                  <a:off x="233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49" name="Rectangle 10109"/>
                <p:cNvSpPr>
                  <a:spLocks noChangeArrowheads="1"/>
                </p:cNvSpPr>
                <p:nvPr/>
              </p:nvSpPr>
              <p:spPr bwMode="auto">
                <a:xfrm>
                  <a:off x="233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0" name="Rectangle 10110"/>
                <p:cNvSpPr>
                  <a:spLocks noChangeArrowheads="1"/>
                </p:cNvSpPr>
                <p:nvPr/>
              </p:nvSpPr>
              <p:spPr bwMode="auto">
                <a:xfrm>
                  <a:off x="2333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1" name="Rectangle 10111"/>
                <p:cNvSpPr>
                  <a:spLocks noChangeArrowheads="1"/>
                </p:cNvSpPr>
                <p:nvPr/>
              </p:nvSpPr>
              <p:spPr bwMode="auto">
                <a:xfrm>
                  <a:off x="2336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2" name="Rectangle 10112"/>
                <p:cNvSpPr>
                  <a:spLocks noChangeArrowheads="1"/>
                </p:cNvSpPr>
                <p:nvPr/>
              </p:nvSpPr>
              <p:spPr bwMode="auto">
                <a:xfrm>
                  <a:off x="233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3" name="Rectangle 10113"/>
                <p:cNvSpPr>
                  <a:spLocks noChangeArrowheads="1"/>
                </p:cNvSpPr>
                <p:nvPr/>
              </p:nvSpPr>
              <p:spPr bwMode="auto">
                <a:xfrm>
                  <a:off x="233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4" name="Rectangle 10114"/>
                <p:cNvSpPr>
                  <a:spLocks noChangeArrowheads="1"/>
                </p:cNvSpPr>
                <p:nvPr/>
              </p:nvSpPr>
              <p:spPr bwMode="auto">
                <a:xfrm>
                  <a:off x="233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5" name="Rectangle 10115"/>
                <p:cNvSpPr>
                  <a:spLocks noChangeArrowheads="1"/>
                </p:cNvSpPr>
                <p:nvPr/>
              </p:nvSpPr>
              <p:spPr bwMode="auto">
                <a:xfrm>
                  <a:off x="2338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6" name="Rectangle 10116"/>
                <p:cNvSpPr>
                  <a:spLocks noChangeArrowheads="1"/>
                </p:cNvSpPr>
                <p:nvPr/>
              </p:nvSpPr>
              <p:spPr bwMode="auto">
                <a:xfrm>
                  <a:off x="2338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7" name="Rectangle 10117"/>
                <p:cNvSpPr>
                  <a:spLocks noChangeArrowheads="1"/>
                </p:cNvSpPr>
                <p:nvPr/>
              </p:nvSpPr>
              <p:spPr bwMode="auto">
                <a:xfrm>
                  <a:off x="2341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8" name="Rectangle 10118"/>
                <p:cNvSpPr>
                  <a:spLocks noChangeArrowheads="1"/>
                </p:cNvSpPr>
                <p:nvPr/>
              </p:nvSpPr>
              <p:spPr bwMode="auto">
                <a:xfrm>
                  <a:off x="2341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59" name="Rectangle 10119"/>
                <p:cNvSpPr>
                  <a:spLocks noChangeArrowheads="1"/>
                </p:cNvSpPr>
                <p:nvPr/>
              </p:nvSpPr>
              <p:spPr bwMode="auto">
                <a:xfrm>
                  <a:off x="2341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0" name="Rectangle 10120"/>
                <p:cNvSpPr>
                  <a:spLocks noChangeArrowheads="1"/>
                </p:cNvSpPr>
                <p:nvPr/>
              </p:nvSpPr>
              <p:spPr bwMode="auto">
                <a:xfrm>
                  <a:off x="2341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1" name="Rectangle 10121"/>
                <p:cNvSpPr>
                  <a:spLocks noChangeArrowheads="1"/>
                </p:cNvSpPr>
                <p:nvPr/>
              </p:nvSpPr>
              <p:spPr bwMode="auto">
                <a:xfrm>
                  <a:off x="234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2" name="Rectangle 10122"/>
                <p:cNvSpPr>
                  <a:spLocks noChangeArrowheads="1"/>
                </p:cNvSpPr>
                <p:nvPr/>
              </p:nvSpPr>
              <p:spPr bwMode="auto">
                <a:xfrm>
                  <a:off x="234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3" name="Rectangle 10123"/>
                <p:cNvSpPr>
                  <a:spLocks noChangeArrowheads="1"/>
                </p:cNvSpPr>
                <p:nvPr/>
              </p:nvSpPr>
              <p:spPr bwMode="auto">
                <a:xfrm>
                  <a:off x="234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4" name="Rectangle 10124"/>
                <p:cNvSpPr>
                  <a:spLocks noChangeArrowheads="1"/>
                </p:cNvSpPr>
                <p:nvPr/>
              </p:nvSpPr>
              <p:spPr bwMode="auto">
                <a:xfrm>
                  <a:off x="234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5" name="Rectangle 10125"/>
                <p:cNvSpPr>
                  <a:spLocks noChangeArrowheads="1"/>
                </p:cNvSpPr>
                <p:nvPr/>
              </p:nvSpPr>
              <p:spPr bwMode="auto">
                <a:xfrm>
                  <a:off x="2345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6" name="Rectangle 10126"/>
                <p:cNvSpPr>
                  <a:spLocks noChangeArrowheads="1"/>
                </p:cNvSpPr>
                <p:nvPr/>
              </p:nvSpPr>
              <p:spPr bwMode="auto">
                <a:xfrm>
                  <a:off x="234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7" name="Rectangle 10127"/>
                <p:cNvSpPr>
                  <a:spLocks noChangeArrowheads="1"/>
                </p:cNvSpPr>
                <p:nvPr/>
              </p:nvSpPr>
              <p:spPr bwMode="auto">
                <a:xfrm>
                  <a:off x="2348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8" name="Rectangle 10128"/>
                <p:cNvSpPr>
                  <a:spLocks noChangeArrowheads="1"/>
                </p:cNvSpPr>
                <p:nvPr/>
              </p:nvSpPr>
              <p:spPr bwMode="auto">
                <a:xfrm>
                  <a:off x="2348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69" name="Rectangle 10129"/>
                <p:cNvSpPr>
                  <a:spLocks noChangeArrowheads="1"/>
                </p:cNvSpPr>
                <p:nvPr/>
              </p:nvSpPr>
              <p:spPr bwMode="auto">
                <a:xfrm>
                  <a:off x="234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0" name="Rectangle 10130"/>
                <p:cNvSpPr>
                  <a:spLocks noChangeArrowheads="1"/>
                </p:cNvSpPr>
                <p:nvPr/>
              </p:nvSpPr>
              <p:spPr bwMode="auto">
                <a:xfrm>
                  <a:off x="2350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1" name="Rectangle 10131"/>
                <p:cNvSpPr>
                  <a:spLocks noChangeArrowheads="1"/>
                </p:cNvSpPr>
                <p:nvPr/>
              </p:nvSpPr>
              <p:spPr bwMode="auto">
                <a:xfrm>
                  <a:off x="2350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2" name="Rectangle 10132"/>
                <p:cNvSpPr>
                  <a:spLocks noChangeArrowheads="1"/>
                </p:cNvSpPr>
                <p:nvPr/>
              </p:nvSpPr>
              <p:spPr bwMode="auto">
                <a:xfrm>
                  <a:off x="2350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3" name="Rectangle 10133"/>
                <p:cNvSpPr>
                  <a:spLocks noChangeArrowheads="1"/>
                </p:cNvSpPr>
                <p:nvPr/>
              </p:nvSpPr>
              <p:spPr bwMode="auto">
                <a:xfrm>
                  <a:off x="2350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4" name="Rectangle 10134"/>
                <p:cNvSpPr>
                  <a:spLocks noChangeArrowheads="1"/>
                </p:cNvSpPr>
                <p:nvPr/>
              </p:nvSpPr>
              <p:spPr bwMode="auto">
                <a:xfrm>
                  <a:off x="235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5" name="Rectangle 10135"/>
                <p:cNvSpPr>
                  <a:spLocks noChangeArrowheads="1"/>
                </p:cNvSpPr>
                <p:nvPr/>
              </p:nvSpPr>
              <p:spPr bwMode="auto">
                <a:xfrm>
                  <a:off x="2353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6" name="Rectangle 10136"/>
                <p:cNvSpPr>
                  <a:spLocks noChangeArrowheads="1"/>
                </p:cNvSpPr>
                <p:nvPr/>
              </p:nvSpPr>
              <p:spPr bwMode="auto">
                <a:xfrm>
                  <a:off x="2353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7" name="Rectangle 10137"/>
                <p:cNvSpPr>
                  <a:spLocks noChangeArrowheads="1"/>
                </p:cNvSpPr>
                <p:nvPr/>
              </p:nvSpPr>
              <p:spPr bwMode="auto">
                <a:xfrm>
                  <a:off x="235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8" name="Rectangle 10138"/>
                <p:cNvSpPr>
                  <a:spLocks noChangeArrowheads="1"/>
                </p:cNvSpPr>
                <p:nvPr/>
              </p:nvSpPr>
              <p:spPr bwMode="auto">
                <a:xfrm>
                  <a:off x="235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79" name="Rectangle 10139"/>
                <p:cNvSpPr>
                  <a:spLocks noChangeArrowheads="1"/>
                </p:cNvSpPr>
                <p:nvPr/>
              </p:nvSpPr>
              <p:spPr bwMode="auto">
                <a:xfrm>
                  <a:off x="235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0" name="Rectangle 10140"/>
                <p:cNvSpPr>
                  <a:spLocks noChangeArrowheads="1"/>
                </p:cNvSpPr>
                <p:nvPr/>
              </p:nvSpPr>
              <p:spPr bwMode="auto">
                <a:xfrm>
                  <a:off x="2358" y="6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1" name="Rectangle 10141"/>
                <p:cNvSpPr>
                  <a:spLocks noChangeArrowheads="1"/>
                </p:cNvSpPr>
                <p:nvPr/>
              </p:nvSpPr>
              <p:spPr bwMode="auto">
                <a:xfrm>
                  <a:off x="2358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2" name="Rectangle 10142"/>
                <p:cNvSpPr>
                  <a:spLocks noChangeArrowheads="1"/>
                </p:cNvSpPr>
                <p:nvPr/>
              </p:nvSpPr>
              <p:spPr bwMode="auto">
                <a:xfrm>
                  <a:off x="2358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3" name="Rectangle 10143"/>
                <p:cNvSpPr>
                  <a:spLocks noChangeArrowheads="1"/>
                </p:cNvSpPr>
                <p:nvPr/>
              </p:nvSpPr>
              <p:spPr bwMode="auto">
                <a:xfrm>
                  <a:off x="236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4" name="Rectangle 10144"/>
                <p:cNvSpPr>
                  <a:spLocks noChangeArrowheads="1"/>
                </p:cNvSpPr>
                <p:nvPr/>
              </p:nvSpPr>
              <p:spPr bwMode="auto">
                <a:xfrm>
                  <a:off x="2360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5" name="Rectangle 10145"/>
                <p:cNvSpPr>
                  <a:spLocks noChangeArrowheads="1"/>
                </p:cNvSpPr>
                <p:nvPr/>
              </p:nvSpPr>
              <p:spPr bwMode="auto">
                <a:xfrm>
                  <a:off x="236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6" name="Rectangle 10146"/>
                <p:cNvSpPr>
                  <a:spLocks noChangeArrowheads="1"/>
                </p:cNvSpPr>
                <p:nvPr/>
              </p:nvSpPr>
              <p:spPr bwMode="auto">
                <a:xfrm>
                  <a:off x="236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7" name="Rectangle 10147"/>
                <p:cNvSpPr>
                  <a:spLocks noChangeArrowheads="1"/>
                </p:cNvSpPr>
                <p:nvPr/>
              </p:nvSpPr>
              <p:spPr bwMode="auto">
                <a:xfrm>
                  <a:off x="236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8" name="Rectangle 10148"/>
                <p:cNvSpPr>
                  <a:spLocks noChangeArrowheads="1"/>
                </p:cNvSpPr>
                <p:nvPr/>
              </p:nvSpPr>
              <p:spPr bwMode="auto">
                <a:xfrm>
                  <a:off x="236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89" name="Rectangle 10149"/>
                <p:cNvSpPr>
                  <a:spLocks noChangeArrowheads="1"/>
                </p:cNvSpPr>
                <p:nvPr/>
              </p:nvSpPr>
              <p:spPr bwMode="auto">
                <a:xfrm>
                  <a:off x="2362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0" name="Rectangle 10150"/>
                <p:cNvSpPr>
                  <a:spLocks noChangeArrowheads="1"/>
                </p:cNvSpPr>
                <p:nvPr/>
              </p:nvSpPr>
              <p:spPr bwMode="auto">
                <a:xfrm>
                  <a:off x="236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1" name="Rectangle 10151"/>
                <p:cNvSpPr>
                  <a:spLocks noChangeArrowheads="1"/>
                </p:cNvSpPr>
                <p:nvPr/>
              </p:nvSpPr>
              <p:spPr bwMode="auto">
                <a:xfrm>
                  <a:off x="236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2" name="Rectangle 10152"/>
                <p:cNvSpPr>
                  <a:spLocks noChangeArrowheads="1"/>
                </p:cNvSpPr>
                <p:nvPr/>
              </p:nvSpPr>
              <p:spPr bwMode="auto">
                <a:xfrm>
                  <a:off x="2365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3" name="Rectangle 10153"/>
                <p:cNvSpPr>
                  <a:spLocks noChangeArrowheads="1"/>
                </p:cNvSpPr>
                <p:nvPr/>
              </p:nvSpPr>
              <p:spPr bwMode="auto">
                <a:xfrm>
                  <a:off x="236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4" name="Rectangle 10154"/>
                <p:cNvSpPr>
                  <a:spLocks noChangeArrowheads="1"/>
                </p:cNvSpPr>
                <p:nvPr/>
              </p:nvSpPr>
              <p:spPr bwMode="auto">
                <a:xfrm>
                  <a:off x="2367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5" name="Rectangle 10155"/>
                <p:cNvSpPr>
                  <a:spLocks noChangeArrowheads="1"/>
                </p:cNvSpPr>
                <p:nvPr/>
              </p:nvSpPr>
              <p:spPr bwMode="auto">
                <a:xfrm>
                  <a:off x="2367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6" name="Rectangle 10156"/>
                <p:cNvSpPr>
                  <a:spLocks noChangeArrowheads="1"/>
                </p:cNvSpPr>
                <p:nvPr/>
              </p:nvSpPr>
              <p:spPr bwMode="auto">
                <a:xfrm>
                  <a:off x="2370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7" name="Rectangle 10157"/>
                <p:cNvSpPr>
                  <a:spLocks noChangeArrowheads="1"/>
                </p:cNvSpPr>
                <p:nvPr/>
              </p:nvSpPr>
              <p:spPr bwMode="auto">
                <a:xfrm>
                  <a:off x="2370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8" name="Rectangle 10158"/>
                <p:cNvSpPr>
                  <a:spLocks noChangeArrowheads="1"/>
                </p:cNvSpPr>
                <p:nvPr/>
              </p:nvSpPr>
              <p:spPr bwMode="auto">
                <a:xfrm>
                  <a:off x="2370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999" name="Rectangle 10159"/>
                <p:cNvSpPr>
                  <a:spLocks noChangeArrowheads="1"/>
                </p:cNvSpPr>
                <p:nvPr/>
              </p:nvSpPr>
              <p:spPr bwMode="auto">
                <a:xfrm>
                  <a:off x="237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0" name="Rectangle 10160"/>
                <p:cNvSpPr>
                  <a:spLocks noChangeArrowheads="1"/>
                </p:cNvSpPr>
                <p:nvPr/>
              </p:nvSpPr>
              <p:spPr bwMode="auto">
                <a:xfrm>
                  <a:off x="2372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1" name="Rectangle 10161"/>
                <p:cNvSpPr>
                  <a:spLocks noChangeArrowheads="1"/>
                </p:cNvSpPr>
                <p:nvPr/>
              </p:nvSpPr>
              <p:spPr bwMode="auto">
                <a:xfrm>
                  <a:off x="237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2" name="Rectangle 10162"/>
                <p:cNvSpPr>
                  <a:spLocks noChangeArrowheads="1"/>
                </p:cNvSpPr>
                <p:nvPr/>
              </p:nvSpPr>
              <p:spPr bwMode="auto">
                <a:xfrm>
                  <a:off x="237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3" name="Rectangle 10163"/>
                <p:cNvSpPr>
                  <a:spLocks noChangeArrowheads="1"/>
                </p:cNvSpPr>
                <p:nvPr/>
              </p:nvSpPr>
              <p:spPr bwMode="auto">
                <a:xfrm>
                  <a:off x="237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4" name="Rectangle 10164"/>
                <p:cNvSpPr>
                  <a:spLocks noChangeArrowheads="1"/>
                </p:cNvSpPr>
                <p:nvPr/>
              </p:nvSpPr>
              <p:spPr bwMode="auto">
                <a:xfrm>
                  <a:off x="237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5" name="Rectangle 10165"/>
                <p:cNvSpPr>
                  <a:spLocks noChangeArrowheads="1"/>
                </p:cNvSpPr>
                <p:nvPr/>
              </p:nvSpPr>
              <p:spPr bwMode="auto">
                <a:xfrm>
                  <a:off x="237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6" name="Rectangle 10166"/>
                <p:cNvSpPr>
                  <a:spLocks noChangeArrowheads="1"/>
                </p:cNvSpPr>
                <p:nvPr/>
              </p:nvSpPr>
              <p:spPr bwMode="auto">
                <a:xfrm>
                  <a:off x="2377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7" name="Rectangle 10167"/>
                <p:cNvSpPr>
                  <a:spLocks noChangeArrowheads="1"/>
                </p:cNvSpPr>
                <p:nvPr/>
              </p:nvSpPr>
              <p:spPr bwMode="auto">
                <a:xfrm>
                  <a:off x="2377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8" name="Rectangle 10168"/>
                <p:cNvSpPr>
                  <a:spLocks noChangeArrowheads="1"/>
                </p:cNvSpPr>
                <p:nvPr/>
              </p:nvSpPr>
              <p:spPr bwMode="auto">
                <a:xfrm>
                  <a:off x="2377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09" name="Rectangle 10169"/>
                <p:cNvSpPr>
                  <a:spLocks noChangeArrowheads="1"/>
                </p:cNvSpPr>
                <p:nvPr/>
              </p:nvSpPr>
              <p:spPr bwMode="auto">
                <a:xfrm>
                  <a:off x="2379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0" name="Rectangle 10170"/>
                <p:cNvSpPr>
                  <a:spLocks noChangeArrowheads="1"/>
                </p:cNvSpPr>
                <p:nvPr/>
              </p:nvSpPr>
              <p:spPr bwMode="auto">
                <a:xfrm>
                  <a:off x="2379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1" name="Rectangle 10171"/>
                <p:cNvSpPr>
                  <a:spLocks noChangeArrowheads="1"/>
                </p:cNvSpPr>
                <p:nvPr/>
              </p:nvSpPr>
              <p:spPr bwMode="auto">
                <a:xfrm>
                  <a:off x="237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2" name="Rectangle 10172"/>
                <p:cNvSpPr>
                  <a:spLocks noChangeArrowheads="1"/>
                </p:cNvSpPr>
                <p:nvPr/>
              </p:nvSpPr>
              <p:spPr bwMode="auto">
                <a:xfrm>
                  <a:off x="2382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3" name="Rectangle 10173"/>
                <p:cNvSpPr>
                  <a:spLocks noChangeArrowheads="1"/>
                </p:cNvSpPr>
                <p:nvPr/>
              </p:nvSpPr>
              <p:spPr bwMode="auto">
                <a:xfrm>
                  <a:off x="2382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4" name="Rectangle 10174"/>
                <p:cNvSpPr>
                  <a:spLocks noChangeArrowheads="1"/>
                </p:cNvSpPr>
                <p:nvPr/>
              </p:nvSpPr>
              <p:spPr bwMode="auto">
                <a:xfrm>
                  <a:off x="2382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5" name="Rectangle 10175"/>
                <p:cNvSpPr>
                  <a:spLocks noChangeArrowheads="1"/>
                </p:cNvSpPr>
                <p:nvPr/>
              </p:nvSpPr>
              <p:spPr bwMode="auto">
                <a:xfrm>
                  <a:off x="2384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6" name="Rectangle 10176"/>
                <p:cNvSpPr>
                  <a:spLocks noChangeArrowheads="1"/>
                </p:cNvSpPr>
                <p:nvPr/>
              </p:nvSpPr>
              <p:spPr bwMode="auto">
                <a:xfrm>
                  <a:off x="238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7" name="Rectangle 10177"/>
                <p:cNvSpPr>
                  <a:spLocks noChangeArrowheads="1"/>
                </p:cNvSpPr>
                <p:nvPr/>
              </p:nvSpPr>
              <p:spPr bwMode="auto">
                <a:xfrm>
                  <a:off x="238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8" name="Rectangle 10178"/>
                <p:cNvSpPr>
                  <a:spLocks noChangeArrowheads="1"/>
                </p:cNvSpPr>
                <p:nvPr/>
              </p:nvSpPr>
              <p:spPr bwMode="auto">
                <a:xfrm>
                  <a:off x="238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19" name="Rectangle 10179"/>
                <p:cNvSpPr>
                  <a:spLocks noChangeArrowheads="1"/>
                </p:cNvSpPr>
                <p:nvPr/>
              </p:nvSpPr>
              <p:spPr bwMode="auto">
                <a:xfrm>
                  <a:off x="238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0" name="Rectangle 10180"/>
                <p:cNvSpPr>
                  <a:spLocks noChangeArrowheads="1"/>
                </p:cNvSpPr>
                <p:nvPr/>
              </p:nvSpPr>
              <p:spPr bwMode="auto">
                <a:xfrm>
                  <a:off x="238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1" name="Rectangle 10181"/>
                <p:cNvSpPr>
                  <a:spLocks noChangeArrowheads="1"/>
                </p:cNvSpPr>
                <p:nvPr/>
              </p:nvSpPr>
              <p:spPr bwMode="auto">
                <a:xfrm>
                  <a:off x="2386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2" name="Rectangle 10182"/>
                <p:cNvSpPr>
                  <a:spLocks noChangeArrowheads="1"/>
                </p:cNvSpPr>
                <p:nvPr/>
              </p:nvSpPr>
              <p:spPr bwMode="auto">
                <a:xfrm>
                  <a:off x="238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3" name="Rectangle 10183"/>
                <p:cNvSpPr>
                  <a:spLocks noChangeArrowheads="1"/>
                </p:cNvSpPr>
                <p:nvPr/>
              </p:nvSpPr>
              <p:spPr bwMode="auto">
                <a:xfrm>
                  <a:off x="2389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4" name="Rectangle 10184"/>
                <p:cNvSpPr>
                  <a:spLocks noChangeArrowheads="1"/>
                </p:cNvSpPr>
                <p:nvPr/>
              </p:nvSpPr>
              <p:spPr bwMode="auto">
                <a:xfrm>
                  <a:off x="2389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5" name="Rectangle 10185"/>
                <p:cNvSpPr>
                  <a:spLocks noChangeArrowheads="1"/>
                </p:cNvSpPr>
                <p:nvPr/>
              </p:nvSpPr>
              <p:spPr bwMode="auto">
                <a:xfrm>
                  <a:off x="239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6" name="Rectangle 10186"/>
                <p:cNvSpPr>
                  <a:spLocks noChangeArrowheads="1"/>
                </p:cNvSpPr>
                <p:nvPr/>
              </p:nvSpPr>
              <p:spPr bwMode="auto">
                <a:xfrm>
                  <a:off x="239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7" name="Rectangle 10187"/>
                <p:cNvSpPr>
                  <a:spLocks noChangeArrowheads="1"/>
                </p:cNvSpPr>
                <p:nvPr/>
              </p:nvSpPr>
              <p:spPr bwMode="auto">
                <a:xfrm>
                  <a:off x="239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8" name="Rectangle 10188"/>
                <p:cNvSpPr>
                  <a:spLocks noChangeArrowheads="1"/>
                </p:cNvSpPr>
                <p:nvPr/>
              </p:nvSpPr>
              <p:spPr bwMode="auto">
                <a:xfrm>
                  <a:off x="2394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29" name="Rectangle 10189"/>
                <p:cNvSpPr>
                  <a:spLocks noChangeArrowheads="1"/>
                </p:cNvSpPr>
                <p:nvPr/>
              </p:nvSpPr>
              <p:spPr bwMode="auto">
                <a:xfrm>
                  <a:off x="239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0" name="Rectangle 10190"/>
                <p:cNvSpPr>
                  <a:spLocks noChangeArrowheads="1"/>
                </p:cNvSpPr>
                <p:nvPr/>
              </p:nvSpPr>
              <p:spPr bwMode="auto">
                <a:xfrm>
                  <a:off x="239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1" name="Rectangle 10191"/>
                <p:cNvSpPr>
                  <a:spLocks noChangeArrowheads="1"/>
                </p:cNvSpPr>
                <p:nvPr/>
              </p:nvSpPr>
              <p:spPr bwMode="auto">
                <a:xfrm>
                  <a:off x="239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2" name="Rectangle 10192"/>
                <p:cNvSpPr>
                  <a:spLocks noChangeArrowheads="1"/>
                </p:cNvSpPr>
                <p:nvPr/>
              </p:nvSpPr>
              <p:spPr bwMode="auto">
                <a:xfrm>
                  <a:off x="239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3" name="Rectangle 10193"/>
                <p:cNvSpPr>
                  <a:spLocks noChangeArrowheads="1"/>
                </p:cNvSpPr>
                <p:nvPr/>
              </p:nvSpPr>
              <p:spPr bwMode="auto">
                <a:xfrm>
                  <a:off x="239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4" name="Rectangle 10194"/>
                <p:cNvSpPr>
                  <a:spLocks noChangeArrowheads="1"/>
                </p:cNvSpPr>
                <p:nvPr/>
              </p:nvSpPr>
              <p:spPr bwMode="auto">
                <a:xfrm>
                  <a:off x="2396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5" name="Rectangle 10195"/>
                <p:cNvSpPr>
                  <a:spLocks noChangeArrowheads="1"/>
                </p:cNvSpPr>
                <p:nvPr/>
              </p:nvSpPr>
              <p:spPr bwMode="auto">
                <a:xfrm>
                  <a:off x="2399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6" name="Rectangle 10196"/>
                <p:cNvSpPr>
                  <a:spLocks noChangeArrowheads="1"/>
                </p:cNvSpPr>
                <p:nvPr/>
              </p:nvSpPr>
              <p:spPr bwMode="auto">
                <a:xfrm>
                  <a:off x="2399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7" name="Rectangle 10197"/>
                <p:cNvSpPr>
                  <a:spLocks noChangeArrowheads="1"/>
                </p:cNvSpPr>
                <p:nvPr/>
              </p:nvSpPr>
              <p:spPr bwMode="auto">
                <a:xfrm>
                  <a:off x="2399" y="7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8" name="Rectangle 10198"/>
                <p:cNvSpPr>
                  <a:spLocks noChangeArrowheads="1"/>
                </p:cNvSpPr>
                <p:nvPr/>
              </p:nvSpPr>
              <p:spPr bwMode="auto">
                <a:xfrm>
                  <a:off x="240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39" name="Rectangle 10199"/>
                <p:cNvSpPr>
                  <a:spLocks noChangeArrowheads="1"/>
                </p:cNvSpPr>
                <p:nvPr/>
              </p:nvSpPr>
              <p:spPr bwMode="auto">
                <a:xfrm>
                  <a:off x="2401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0" name="Rectangle 10200"/>
                <p:cNvSpPr>
                  <a:spLocks noChangeArrowheads="1"/>
                </p:cNvSpPr>
                <p:nvPr/>
              </p:nvSpPr>
              <p:spPr bwMode="auto">
                <a:xfrm>
                  <a:off x="240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1" name="Rectangle 10201"/>
                <p:cNvSpPr>
                  <a:spLocks noChangeArrowheads="1"/>
                </p:cNvSpPr>
                <p:nvPr/>
              </p:nvSpPr>
              <p:spPr bwMode="auto">
                <a:xfrm>
                  <a:off x="240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2" name="Rectangle 10202"/>
                <p:cNvSpPr>
                  <a:spLocks noChangeArrowheads="1"/>
                </p:cNvSpPr>
                <p:nvPr/>
              </p:nvSpPr>
              <p:spPr bwMode="auto">
                <a:xfrm>
                  <a:off x="2403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3" name="Rectangle 10203"/>
                <p:cNvSpPr>
                  <a:spLocks noChangeArrowheads="1"/>
                </p:cNvSpPr>
                <p:nvPr/>
              </p:nvSpPr>
              <p:spPr bwMode="auto">
                <a:xfrm>
                  <a:off x="2403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4" name="Rectangle 10204"/>
                <p:cNvSpPr>
                  <a:spLocks noChangeArrowheads="1"/>
                </p:cNvSpPr>
                <p:nvPr/>
              </p:nvSpPr>
              <p:spPr bwMode="auto">
                <a:xfrm>
                  <a:off x="240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5" name="Rectangle 10205"/>
                <p:cNvSpPr>
                  <a:spLocks noChangeArrowheads="1"/>
                </p:cNvSpPr>
                <p:nvPr/>
              </p:nvSpPr>
              <p:spPr bwMode="auto">
                <a:xfrm>
                  <a:off x="240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6" name="Rectangle 10206"/>
                <p:cNvSpPr>
                  <a:spLocks noChangeArrowheads="1"/>
                </p:cNvSpPr>
                <p:nvPr/>
              </p:nvSpPr>
              <p:spPr bwMode="auto">
                <a:xfrm>
                  <a:off x="2406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7" name="Rectangle 10207"/>
                <p:cNvSpPr>
                  <a:spLocks noChangeArrowheads="1"/>
                </p:cNvSpPr>
                <p:nvPr/>
              </p:nvSpPr>
              <p:spPr bwMode="auto">
                <a:xfrm>
                  <a:off x="2408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8" name="Rectangle 10208"/>
                <p:cNvSpPr>
                  <a:spLocks noChangeArrowheads="1"/>
                </p:cNvSpPr>
                <p:nvPr/>
              </p:nvSpPr>
              <p:spPr bwMode="auto">
                <a:xfrm>
                  <a:off x="2408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49" name="Rectangle 10209"/>
                <p:cNvSpPr>
                  <a:spLocks noChangeArrowheads="1"/>
                </p:cNvSpPr>
                <p:nvPr/>
              </p:nvSpPr>
              <p:spPr bwMode="auto">
                <a:xfrm>
                  <a:off x="2408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0" name="Rectangle 10210"/>
                <p:cNvSpPr>
                  <a:spLocks noChangeArrowheads="1"/>
                </p:cNvSpPr>
                <p:nvPr/>
              </p:nvSpPr>
              <p:spPr bwMode="auto">
                <a:xfrm>
                  <a:off x="240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1" name="Rectangle 10211"/>
                <p:cNvSpPr>
                  <a:spLocks noChangeArrowheads="1"/>
                </p:cNvSpPr>
                <p:nvPr/>
              </p:nvSpPr>
              <p:spPr bwMode="auto">
                <a:xfrm>
                  <a:off x="2411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2" name="Rectangle 10212"/>
                <p:cNvSpPr>
                  <a:spLocks noChangeArrowheads="1"/>
                </p:cNvSpPr>
                <p:nvPr/>
              </p:nvSpPr>
              <p:spPr bwMode="auto">
                <a:xfrm>
                  <a:off x="2411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3" name="Rectangle 10213"/>
                <p:cNvSpPr>
                  <a:spLocks noChangeArrowheads="1"/>
                </p:cNvSpPr>
                <p:nvPr/>
              </p:nvSpPr>
              <p:spPr bwMode="auto">
                <a:xfrm>
                  <a:off x="2411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4" name="Rectangle 10214"/>
                <p:cNvSpPr>
                  <a:spLocks noChangeArrowheads="1"/>
                </p:cNvSpPr>
                <p:nvPr/>
              </p:nvSpPr>
              <p:spPr bwMode="auto">
                <a:xfrm>
                  <a:off x="241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5" name="Rectangle 10215"/>
                <p:cNvSpPr>
                  <a:spLocks noChangeArrowheads="1"/>
                </p:cNvSpPr>
                <p:nvPr/>
              </p:nvSpPr>
              <p:spPr bwMode="auto">
                <a:xfrm>
                  <a:off x="2413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6" name="Rectangle 10216"/>
                <p:cNvSpPr>
                  <a:spLocks noChangeArrowheads="1"/>
                </p:cNvSpPr>
                <p:nvPr/>
              </p:nvSpPr>
              <p:spPr bwMode="auto">
                <a:xfrm>
                  <a:off x="241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7" name="Rectangle 10217"/>
                <p:cNvSpPr>
                  <a:spLocks noChangeArrowheads="1"/>
                </p:cNvSpPr>
                <p:nvPr/>
              </p:nvSpPr>
              <p:spPr bwMode="auto">
                <a:xfrm>
                  <a:off x="2415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8" name="Rectangle 10218"/>
                <p:cNvSpPr>
                  <a:spLocks noChangeArrowheads="1"/>
                </p:cNvSpPr>
                <p:nvPr/>
              </p:nvSpPr>
              <p:spPr bwMode="auto">
                <a:xfrm>
                  <a:off x="241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59" name="Rectangle 10219"/>
                <p:cNvSpPr>
                  <a:spLocks noChangeArrowheads="1"/>
                </p:cNvSpPr>
                <p:nvPr/>
              </p:nvSpPr>
              <p:spPr bwMode="auto">
                <a:xfrm>
                  <a:off x="2415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0" name="Rectangle 10220"/>
                <p:cNvSpPr>
                  <a:spLocks noChangeArrowheads="1"/>
                </p:cNvSpPr>
                <p:nvPr/>
              </p:nvSpPr>
              <p:spPr bwMode="auto">
                <a:xfrm>
                  <a:off x="2418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1" name="Rectangle 10221"/>
                <p:cNvSpPr>
                  <a:spLocks noChangeArrowheads="1"/>
                </p:cNvSpPr>
                <p:nvPr/>
              </p:nvSpPr>
              <p:spPr bwMode="auto">
                <a:xfrm>
                  <a:off x="241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2" name="Rectangle 10222"/>
                <p:cNvSpPr>
                  <a:spLocks noChangeArrowheads="1"/>
                </p:cNvSpPr>
                <p:nvPr/>
              </p:nvSpPr>
              <p:spPr bwMode="auto">
                <a:xfrm>
                  <a:off x="2418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3" name="Rectangle 10223"/>
                <p:cNvSpPr>
                  <a:spLocks noChangeArrowheads="1"/>
                </p:cNvSpPr>
                <p:nvPr/>
              </p:nvSpPr>
              <p:spPr bwMode="auto">
                <a:xfrm>
                  <a:off x="2418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4" name="Rectangle 10224"/>
                <p:cNvSpPr>
                  <a:spLocks noChangeArrowheads="1"/>
                </p:cNvSpPr>
                <p:nvPr/>
              </p:nvSpPr>
              <p:spPr bwMode="auto">
                <a:xfrm>
                  <a:off x="2420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5" name="Rectangle 10225"/>
                <p:cNvSpPr>
                  <a:spLocks noChangeArrowheads="1"/>
                </p:cNvSpPr>
                <p:nvPr/>
              </p:nvSpPr>
              <p:spPr bwMode="auto">
                <a:xfrm>
                  <a:off x="2420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6" name="Rectangle 10226"/>
                <p:cNvSpPr>
                  <a:spLocks noChangeArrowheads="1"/>
                </p:cNvSpPr>
                <p:nvPr/>
              </p:nvSpPr>
              <p:spPr bwMode="auto">
                <a:xfrm>
                  <a:off x="242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7" name="Rectangle 10227"/>
                <p:cNvSpPr>
                  <a:spLocks noChangeArrowheads="1"/>
                </p:cNvSpPr>
                <p:nvPr/>
              </p:nvSpPr>
              <p:spPr bwMode="auto">
                <a:xfrm>
                  <a:off x="2423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8" name="Rectangle 10228"/>
                <p:cNvSpPr>
                  <a:spLocks noChangeArrowheads="1"/>
                </p:cNvSpPr>
                <p:nvPr/>
              </p:nvSpPr>
              <p:spPr bwMode="auto">
                <a:xfrm>
                  <a:off x="2423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69" name="Rectangle 10229"/>
                <p:cNvSpPr>
                  <a:spLocks noChangeArrowheads="1"/>
                </p:cNvSpPr>
                <p:nvPr/>
              </p:nvSpPr>
              <p:spPr bwMode="auto">
                <a:xfrm>
                  <a:off x="2423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0" name="Rectangle 10230"/>
                <p:cNvSpPr>
                  <a:spLocks noChangeArrowheads="1"/>
                </p:cNvSpPr>
                <p:nvPr/>
              </p:nvSpPr>
              <p:spPr bwMode="auto">
                <a:xfrm>
                  <a:off x="2425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1" name="Rectangle 10231"/>
                <p:cNvSpPr>
                  <a:spLocks noChangeArrowheads="1"/>
                </p:cNvSpPr>
                <p:nvPr/>
              </p:nvSpPr>
              <p:spPr bwMode="auto">
                <a:xfrm>
                  <a:off x="2425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2" name="Rectangle 10232"/>
                <p:cNvSpPr>
                  <a:spLocks noChangeArrowheads="1"/>
                </p:cNvSpPr>
                <p:nvPr/>
              </p:nvSpPr>
              <p:spPr bwMode="auto">
                <a:xfrm>
                  <a:off x="2425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073" name="Rectangle 10233"/>
                <p:cNvSpPr>
                  <a:spLocks noChangeArrowheads="1"/>
                </p:cNvSpPr>
                <p:nvPr/>
              </p:nvSpPr>
              <p:spPr bwMode="auto">
                <a:xfrm>
                  <a:off x="2427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45" name="Group 10435"/>
              <p:cNvGrpSpPr>
                <a:grpSpLocks/>
              </p:cNvGrpSpPr>
              <p:nvPr/>
            </p:nvGrpSpPr>
            <p:grpSpPr bwMode="auto">
              <a:xfrm>
                <a:off x="1067633" y="1117104"/>
                <a:ext cx="215500" cy="508602"/>
                <a:chOff x="2427" y="166"/>
                <a:chExt cx="155" cy="570"/>
              </a:xfrm>
            </p:grpSpPr>
            <p:sp>
              <p:nvSpPr>
                <p:cNvPr id="6674" name="Rectangle 10235"/>
                <p:cNvSpPr>
                  <a:spLocks noChangeArrowheads="1"/>
                </p:cNvSpPr>
                <p:nvPr/>
              </p:nvSpPr>
              <p:spPr bwMode="auto">
                <a:xfrm>
                  <a:off x="242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5" name="Rectangle 10236"/>
                <p:cNvSpPr>
                  <a:spLocks noChangeArrowheads="1"/>
                </p:cNvSpPr>
                <p:nvPr/>
              </p:nvSpPr>
              <p:spPr bwMode="auto">
                <a:xfrm>
                  <a:off x="2427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6" name="Rectangle 10237"/>
                <p:cNvSpPr>
                  <a:spLocks noChangeArrowheads="1"/>
                </p:cNvSpPr>
                <p:nvPr/>
              </p:nvSpPr>
              <p:spPr bwMode="auto">
                <a:xfrm>
                  <a:off x="2430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7" name="Rectangle 10238"/>
                <p:cNvSpPr>
                  <a:spLocks noChangeArrowheads="1"/>
                </p:cNvSpPr>
                <p:nvPr/>
              </p:nvSpPr>
              <p:spPr bwMode="auto">
                <a:xfrm>
                  <a:off x="2430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8" name="Rectangle 10239"/>
                <p:cNvSpPr>
                  <a:spLocks noChangeArrowheads="1"/>
                </p:cNvSpPr>
                <p:nvPr/>
              </p:nvSpPr>
              <p:spPr bwMode="auto">
                <a:xfrm>
                  <a:off x="2430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9" name="Rectangle 10240"/>
                <p:cNvSpPr>
                  <a:spLocks noChangeArrowheads="1"/>
                </p:cNvSpPr>
                <p:nvPr/>
              </p:nvSpPr>
              <p:spPr bwMode="auto">
                <a:xfrm>
                  <a:off x="2430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0" name="Rectangle 10241"/>
                <p:cNvSpPr>
                  <a:spLocks noChangeArrowheads="1"/>
                </p:cNvSpPr>
                <p:nvPr/>
              </p:nvSpPr>
              <p:spPr bwMode="auto">
                <a:xfrm>
                  <a:off x="2432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1" name="Rectangle 10242"/>
                <p:cNvSpPr>
                  <a:spLocks noChangeArrowheads="1"/>
                </p:cNvSpPr>
                <p:nvPr/>
              </p:nvSpPr>
              <p:spPr bwMode="auto">
                <a:xfrm>
                  <a:off x="243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2" name="Rectangle 10243"/>
                <p:cNvSpPr>
                  <a:spLocks noChangeArrowheads="1"/>
                </p:cNvSpPr>
                <p:nvPr/>
              </p:nvSpPr>
              <p:spPr bwMode="auto">
                <a:xfrm>
                  <a:off x="243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3" name="Rectangle 10244"/>
                <p:cNvSpPr>
                  <a:spLocks noChangeArrowheads="1"/>
                </p:cNvSpPr>
                <p:nvPr/>
              </p:nvSpPr>
              <p:spPr bwMode="auto">
                <a:xfrm>
                  <a:off x="243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4" name="Rectangle 10245"/>
                <p:cNvSpPr>
                  <a:spLocks noChangeArrowheads="1"/>
                </p:cNvSpPr>
                <p:nvPr/>
              </p:nvSpPr>
              <p:spPr bwMode="auto">
                <a:xfrm>
                  <a:off x="243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5" name="Rectangle 10246"/>
                <p:cNvSpPr>
                  <a:spLocks noChangeArrowheads="1"/>
                </p:cNvSpPr>
                <p:nvPr/>
              </p:nvSpPr>
              <p:spPr bwMode="auto">
                <a:xfrm>
                  <a:off x="243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6" name="Rectangle 10247"/>
                <p:cNvSpPr>
                  <a:spLocks noChangeArrowheads="1"/>
                </p:cNvSpPr>
                <p:nvPr/>
              </p:nvSpPr>
              <p:spPr bwMode="auto">
                <a:xfrm>
                  <a:off x="243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7" name="Rectangle 10248"/>
                <p:cNvSpPr>
                  <a:spLocks noChangeArrowheads="1"/>
                </p:cNvSpPr>
                <p:nvPr/>
              </p:nvSpPr>
              <p:spPr bwMode="auto">
                <a:xfrm>
                  <a:off x="2437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8" name="Rectangle 10249"/>
                <p:cNvSpPr>
                  <a:spLocks noChangeArrowheads="1"/>
                </p:cNvSpPr>
                <p:nvPr/>
              </p:nvSpPr>
              <p:spPr bwMode="auto">
                <a:xfrm>
                  <a:off x="2437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89" name="Rectangle 10250"/>
                <p:cNvSpPr>
                  <a:spLocks noChangeArrowheads="1"/>
                </p:cNvSpPr>
                <p:nvPr/>
              </p:nvSpPr>
              <p:spPr bwMode="auto">
                <a:xfrm>
                  <a:off x="2440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0" name="Rectangle 10251"/>
                <p:cNvSpPr>
                  <a:spLocks noChangeArrowheads="1"/>
                </p:cNvSpPr>
                <p:nvPr/>
              </p:nvSpPr>
              <p:spPr bwMode="auto">
                <a:xfrm>
                  <a:off x="2440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1" name="Rectangle 10252"/>
                <p:cNvSpPr>
                  <a:spLocks noChangeArrowheads="1"/>
                </p:cNvSpPr>
                <p:nvPr/>
              </p:nvSpPr>
              <p:spPr bwMode="auto">
                <a:xfrm>
                  <a:off x="2440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2" name="Rectangle 10253"/>
                <p:cNvSpPr>
                  <a:spLocks noChangeArrowheads="1"/>
                </p:cNvSpPr>
                <p:nvPr/>
              </p:nvSpPr>
              <p:spPr bwMode="auto">
                <a:xfrm>
                  <a:off x="2442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3" name="Rectangle 10254"/>
                <p:cNvSpPr>
                  <a:spLocks noChangeArrowheads="1"/>
                </p:cNvSpPr>
                <p:nvPr/>
              </p:nvSpPr>
              <p:spPr bwMode="auto">
                <a:xfrm>
                  <a:off x="244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4" name="Rectangle 10255"/>
                <p:cNvSpPr>
                  <a:spLocks noChangeArrowheads="1"/>
                </p:cNvSpPr>
                <p:nvPr/>
              </p:nvSpPr>
              <p:spPr bwMode="auto">
                <a:xfrm>
                  <a:off x="244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5" name="Rectangle 10256"/>
                <p:cNvSpPr>
                  <a:spLocks noChangeArrowheads="1"/>
                </p:cNvSpPr>
                <p:nvPr/>
              </p:nvSpPr>
              <p:spPr bwMode="auto">
                <a:xfrm>
                  <a:off x="2442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6" name="Rectangle 10257"/>
                <p:cNvSpPr>
                  <a:spLocks noChangeArrowheads="1"/>
                </p:cNvSpPr>
                <p:nvPr/>
              </p:nvSpPr>
              <p:spPr bwMode="auto">
                <a:xfrm>
                  <a:off x="2444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7" name="Rectangle 10258"/>
                <p:cNvSpPr>
                  <a:spLocks noChangeArrowheads="1"/>
                </p:cNvSpPr>
                <p:nvPr/>
              </p:nvSpPr>
              <p:spPr bwMode="auto">
                <a:xfrm>
                  <a:off x="2444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8" name="Rectangle 10259"/>
                <p:cNvSpPr>
                  <a:spLocks noChangeArrowheads="1"/>
                </p:cNvSpPr>
                <p:nvPr/>
              </p:nvSpPr>
              <p:spPr bwMode="auto">
                <a:xfrm>
                  <a:off x="2444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99" name="Rectangle 10260"/>
                <p:cNvSpPr>
                  <a:spLocks noChangeArrowheads="1"/>
                </p:cNvSpPr>
                <p:nvPr/>
              </p:nvSpPr>
              <p:spPr bwMode="auto">
                <a:xfrm>
                  <a:off x="244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0" name="Rectangle 10261"/>
                <p:cNvSpPr>
                  <a:spLocks noChangeArrowheads="1"/>
                </p:cNvSpPr>
                <p:nvPr/>
              </p:nvSpPr>
              <p:spPr bwMode="auto">
                <a:xfrm>
                  <a:off x="244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1" name="Rectangle 10262"/>
                <p:cNvSpPr>
                  <a:spLocks noChangeArrowheads="1"/>
                </p:cNvSpPr>
                <p:nvPr/>
              </p:nvSpPr>
              <p:spPr bwMode="auto">
                <a:xfrm>
                  <a:off x="2447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2" name="Rectangle 10263"/>
                <p:cNvSpPr>
                  <a:spLocks noChangeArrowheads="1"/>
                </p:cNvSpPr>
                <p:nvPr/>
              </p:nvSpPr>
              <p:spPr bwMode="auto">
                <a:xfrm>
                  <a:off x="2449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3" name="Rectangle 10264"/>
                <p:cNvSpPr>
                  <a:spLocks noChangeArrowheads="1"/>
                </p:cNvSpPr>
                <p:nvPr/>
              </p:nvSpPr>
              <p:spPr bwMode="auto">
                <a:xfrm>
                  <a:off x="2449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4" name="Rectangle 10265"/>
                <p:cNvSpPr>
                  <a:spLocks noChangeArrowheads="1"/>
                </p:cNvSpPr>
                <p:nvPr/>
              </p:nvSpPr>
              <p:spPr bwMode="auto">
                <a:xfrm>
                  <a:off x="2449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5" name="Rectangle 10266"/>
                <p:cNvSpPr>
                  <a:spLocks noChangeArrowheads="1"/>
                </p:cNvSpPr>
                <p:nvPr/>
              </p:nvSpPr>
              <p:spPr bwMode="auto">
                <a:xfrm>
                  <a:off x="2452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6" name="Rectangle 10267"/>
                <p:cNvSpPr>
                  <a:spLocks noChangeArrowheads="1"/>
                </p:cNvSpPr>
                <p:nvPr/>
              </p:nvSpPr>
              <p:spPr bwMode="auto">
                <a:xfrm>
                  <a:off x="2452" y="6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7" name="Rectangle 10268"/>
                <p:cNvSpPr>
                  <a:spLocks noChangeArrowheads="1"/>
                </p:cNvSpPr>
                <p:nvPr/>
              </p:nvSpPr>
              <p:spPr bwMode="auto">
                <a:xfrm>
                  <a:off x="2452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8" name="Rectangle 10269"/>
                <p:cNvSpPr>
                  <a:spLocks noChangeArrowheads="1"/>
                </p:cNvSpPr>
                <p:nvPr/>
              </p:nvSpPr>
              <p:spPr bwMode="auto">
                <a:xfrm>
                  <a:off x="2452" y="6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09" name="Rectangle 10270"/>
                <p:cNvSpPr>
                  <a:spLocks noChangeArrowheads="1"/>
                </p:cNvSpPr>
                <p:nvPr/>
              </p:nvSpPr>
              <p:spPr bwMode="auto">
                <a:xfrm>
                  <a:off x="2454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0" name="Rectangle 10271"/>
                <p:cNvSpPr>
                  <a:spLocks noChangeArrowheads="1"/>
                </p:cNvSpPr>
                <p:nvPr/>
              </p:nvSpPr>
              <p:spPr bwMode="auto">
                <a:xfrm>
                  <a:off x="2454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1" name="Rectangle 10272"/>
                <p:cNvSpPr>
                  <a:spLocks noChangeArrowheads="1"/>
                </p:cNvSpPr>
                <p:nvPr/>
              </p:nvSpPr>
              <p:spPr bwMode="auto">
                <a:xfrm>
                  <a:off x="2454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2" name="Rectangle 10273"/>
                <p:cNvSpPr>
                  <a:spLocks noChangeArrowheads="1"/>
                </p:cNvSpPr>
                <p:nvPr/>
              </p:nvSpPr>
              <p:spPr bwMode="auto">
                <a:xfrm>
                  <a:off x="245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3" name="Rectangle 10274"/>
                <p:cNvSpPr>
                  <a:spLocks noChangeArrowheads="1"/>
                </p:cNvSpPr>
                <p:nvPr/>
              </p:nvSpPr>
              <p:spPr bwMode="auto">
                <a:xfrm>
                  <a:off x="2456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4" name="Rectangle 10275"/>
                <p:cNvSpPr>
                  <a:spLocks noChangeArrowheads="1"/>
                </p:cNvSpPr>
                <p:nvPr/>
              </p:nvSpPr>
              <p:spPr bwMode="auto">
                <a:xfrm>
                  <a:off x="2456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5" name="Rectangle 10276"/>
                <p:cNvSpPr>
                  <a:spLocks noChangeArrowheads="1"/>
                </p:cNvSpPr>
                <p:nvPr/>
              </p:nvSpPr>
              <p:spPr bwMode="auto">
                <a:xfrm>
                  <a:off x="2459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6" name="Rectangle 10277"/>
                <p:cNvSpPr>
                  <a:spLocks noChangeArrowheads="1"/>
                </p:cNvSpPr>
                <p:nvPr/>
              </p:nvSpPr>
              <p:spPr bwMode="auto">
                <a:xfrm>
                  <a:off x="2459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7" name="Rectangle 10278"/>
                <p:cNvSpPr>
                  <a:spLocks noChangeArrowheads="1"/>
                </p:cNvSpPr>
                <p:nvPr/>
              </p:nvSpPr>
              <p:spPr bwMode="auto">
                <a:xfrm>
                  <a:off x="2459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8" name="Rectangle 10279"/>
                <p:cNvSpPr>
                  <a:spLocks noChangeArrowheads="1"/>
                </p:cNvSpPr>
                <p:nvPr/>
              </p:nvSpPr>
              <p:spPr bwMode="auto">
                <a:xfrm>
                  <a:off x="246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19" name="Rectangle 10280"/>
                <p:cNvSpPr>
                  <a:spLocks noChangeArrowheads="1"/>
                </p:cNvSpPr>
                <p:nvPr/>
              </p:nvSpPr>
              <p:spPr bwMode="auto">
                <a:xfrm>
                  <a:off x="2461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0" name="Rectangle 10281"/>
                <p:cNvSpPr>
                  <a:spLocks noChangeArrowheads="1"/>
                </p:cNvSpPr>
                <p:nvPr/>
              </p:nvSpPr>
              <p:spPr bwMode="auto">
                <a:xfrm>
                  <a:off x="2461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1" name="Rectangle 10282"/>
                <p:cNvSpPr>
                  <a:spLocks noChangeArrowheads="1"/>
                </p:cNvSpPr>
                <p:nvPr/>
              </p:nvSpPr>
              <p:spPr bwMode="auto">
                <a:xfrm>
                  <a:off x="2464" y="5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2" name="Rectangle 10283"/>
                <p:cNvSpPr>
                  <a:spLocks noChangeArrowheads="1"/>
                </p:cNvSpPr>
                <p:nvPr/>
              </p:nvSpPr>
              <p:spPr bwMode="auto">
                <a:xfrm>
                  <a:off x="2464" y="6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3" name="Rectangle 10284"/>
                <p:cNvSpPr>
                  <a:spLocks noChangeArrowheads="1"/>
                </p:cNvSpPr>
                <p:nvPr/>
              </p:nvSpPr>
              <p:spPr bwMode="auto">
                <a:xfrm>
                  <a:off x="2464" y="61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4" name="Rectangle 10285"/>
                <p:cNvSpPr>
                  <a:spLocks noChangeArrowheads="1"/>
                </p:cNvSpPr>
                <p:nvPr/>
              </p:nvSpPr>
              <p:spPr bwMode="auto">
                <a:xfrm>
                  <a:off x="2464" y="61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5" name="Rectangle 10286"/>
                <p:cNvSpPr>
                  <a:spLocks noChangeArrowheads="1"/>
                </p:cNvSpPr>
                <p:nvPr/>
              </p:nvSpPr>
              <p:spPr bwMode="auto">
                <a:xfrm>
                  <a:off x="2466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6" name="Rectangle 10287"/>
                <p:cNvSpPr>
                  <a:spLocks noChangeArrowheads="1"/>
                </p:cNvSpPr>
                <p:nvPr/>
              </p:nvSpPr>
              <p:spPr bwMode="auto">
                <a:xfrm>
                  <a:off x="246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7" name="Rectangle 10288"/>
                <p:cNvSpPr>
                  <a:spLocks noChangeArrowheads="1"/>
                </p:cNvSpPr>
                <p:nvPr/>
              </p:nvSpPr>
              <p:spPr bwMode="auto">
                <a:xfrm>
                  <a:off x="2466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8" name="Rectangle 10289"/>
                <p:cNvSpPr>
                  <a:spLocks noChangeArrowheads="1"/>
                </p:cNvSpPr>
                <p:nvPr/>
              </p:nvSpPr>
              <p:spPr bwMode="auto">
                <a:xfrm>
                  <a:off x="2468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29" name="Rectangle 10290"/>
                <p:cNvSpPr>
                  <a:spLocks noChangeArrowheads="1"/>
                </p:cNvSpPr>
                <p:nvPr/>
              </p:nvSpPr>
              <p:spPr bwMode="auto">
                <a:xfrm>
                  <a:off x="2468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0" name="Rectangle 10291"/>
                <p:cNvSpPr>
                  <a:spLocks noChangeArrowheads="1"/>
                </p:cNvSpPr>
                <p:nvPr/>
              </p:nvSpPr>
              <p:spPr bwMode="auto">
                <a:xfrm>
                  <a:off x="246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1" name="Rectangle 10292"/>
                <p:cNvSpPr>
                  <a:spLocks noChangeArrowheads="1"/>
                </p:cNvSpPr>
                <p:nvPr/>
              </p:nvSpPr>
              <p:spPr bwMode="auto">
                <a:xfrm>
                  <a:off x="2471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2" name="Rectangle 10293"/>
                <p:cNvSpPr>
                  <a:spLocks noChangeArrowheads="1"/>
                </p:cNvSpPr>
                <p:nvPr/>
              </p:nvSpPr>
              <p:spPr bwMode="auto">
                <a:xfrm>
                  <a:off x="2471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3" name="Rectangle 10294"/>
                <p:cNvSpPr>
                  <a:spLocks noChangeArrowheads="1"/>
                </p:cNvSpPr>
                <p:nvPr/>
              </p:nvSpPr>
              <p:spPr bwMode="auto">
                <a:xfrm>
                  <a:off x="2471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4" name="Rectangle 10295"/>
                <p:cNvSpPr>
                  <a:spLocks noChangeArrowheads="1"/>
                </p:cNvSpPr>
                <p:nvPr/>
              </p:nvSpPr>
              <p:spPr bwMode="auto">
                <a:xfrm>
                  <a:off x="2473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5" name="Rectangle 10296"/>
                <p:cNvSpPr>
                  <a:spLocks noChangeArrowheads="1"/>
                </p:cNvSpPr>
                <p:nvPr/>
              </p:nvSpPr>
              <p:spPr bwMode="auto">
                <a:xfrm>
                  <a:off x="2473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6" name="Rectangle 10297"/>
                <p:cNvSpPr>
                  <a:spLocks noChangeArrowheads="1"/>
                </p:cNvSpPr>
                <p:nvPr/>
              </p:nvSpPr>
              <p:spPr bwMode="auto">
                <a:xfrm>
                  <a:off x="2473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7" name="Rectangle 10298"/>
                <p:cNvSpPr>
                  <a:spLocks noChangeArrowheads="1"/>
                </p:cNvSpPr>
                <p:nvPr/>
              </p:nvSpPr>
              <p:spPr bwMode="auto">
                <a:xfrm>
                  <a:off x="2473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8" name="Rectangle 10299"/>
                <p:cNvSpPr>
                  <a:spLocks noChangeArrowheads="1"/>
                </p:cNvSpPr>
                <p:nvPr/>
              </p:nvSpPr>
              <p:spPr bwMode="auto">
                <a:xfrm>
                  <a:off x="2476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39" name="Rectangle 10300"/>
                <p:cNvSpPr>
                  <a:spLocks noChangeArrowheads="1"/>
                </p:cNvSpPr>
                <p:nvPr/>
              </p:nvSpPr>
              <p:spPr bwMode="auto">
                <a:xfrm>
                  <a:off x="2476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0" name="Rectangle 10301"/>
                <p:cNvSpPr>
                  <a:spLocks noChangeArrowheads="1"/>
                </p:cNvSpPr>
                <p:nvPr/>
              </p:nvSpPr>
              <p:spPr bwMode="auto">
                <a:xfrm>
                  <a:off x="2476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1" name="Rectangle 10302"/>
                <p:cNvSpPr>
                  <a:spLocks noChangeArrowheads="1"/>
                </p:cNvSpPr>
                <p:nvPr/>
              </p:nvSpPr>
              <p:spPr bwMode="auto">
                <a:xfrm>
                  <a:off x="2478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2" name="Rectangle 10303"/>
                <p:cNvSpPr>
                  <a:spLocks noChangeArrowheads="1"/>
                </p:cNvSpPr>
                <p:nvPr/>
              </p:nvSpPr>
              <p:spPr bwMode="auto">
                <a:xfrm>
                  <a:off x="2478" y="5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3" name="Rectangle 10304"/>
                <p:cNvSpPr>
                  <a:spLocks noChangeArrowheads="1"/>
                </p:cNvSpPr>
                <p:nvPr/>
              </p:nvSpPr>
              <p:spPr bwMode="auto">
                <a:xfrm>
                  <a:off x="2478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4" name="Rectangle 10305"/>
                <p:cNvSpPr>
                  <a:spLocks noChangeArrowheads="1"/>
                </p:cNvSpPr>
                <p:nvPr/>
              </p:nvSpPr>
              <p:spPr bwMode="auto">
                <a:xfrm>
                  <a:off x="2481" y="6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5" name="Rectangle 10306"/>
                <p:cNvSpPr>
                  <a:spLocks noChangeArrowheads="1"/>
                </p:cNvSpPr>
                <p:nvPr/>
              </p:nvSpPr>
              <p:spPr bwMode="auto">
                <a:xfrm>
                  <a:off x="2481" y="59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6" name="Rectangle 10307"/>
                <p:cNvSpPr>
                  <a:spLocks noChangeArrowheads="1"/>
                </p:cNvSpPr>
                <p:nvPr/>
              </p:nvSpPr>
              <p:spPr bwMode="auto">
                <a:xfrm>
                  <a:off x="2481" y="59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7" name="Rectangle 10308"/>
                <p:cNvSpPr>
                  <a:spLocks noChangeArrowheads="1"/>
                </p:cNvSpPr>
                <p:nvPr/>
              </p:nvSpPr>
              <p:spPr bwMode="auto">
                <a:xfrm>
                  <a:off x="2483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8" name="Rectangle 10309"/>
                <p:cNvSpPr>
                  <a:spLocks noChangeArrowheads="1"/>
                </p:cNvSpPr>
                <p:nvPr/>
              </p:nvSpPr>
              <p:spPr bwMode="auto">
                <a:xfrm>
                  <a:off x="2483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49" name="Rectangle 10310"/>
                <p:cNvSpPr>
                  <a:spLocks noChangeArrowheads="1"/>
                </p:cNvSpPr>
                <p:nvPr/>
              </p:nvSpPr>
              <p:spPr bwMode="auto">
                <a:xfrm>
                  <a:off x="2483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0" name="Rectangle 10311"/>
                <p:cNvSpPr>
                  <a:spLocks noChangeArrowheads="1"/>
                </p:cNvSpPr>
                <p:nvPr/>
              </p:nvSpPr>
              <p:spPr bwMode="auto">
                <a:xfrm>
                  <a:off x="2485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1" name="Rectangle 10312"/>
                <p:cNvSpPr>
                  <a:spLocks noChangeArrowheads="1"/>
                </p:cNvSpPr>
                <p:nvPr/>
              </p:nvSpPr>
              <p:spPr bwMode="auto">
                <a:xfrm>
                  <a:off x="2485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2" name="Rectangle 10313"/>
                <p:cNvSpPr>
                  <a:spLocks noChangeArrowheads="1"/>
                </p:cNvSpPr>
                <p:nvPr/>
              </p:nvSpPr>
              <p:spPr bwMode="auto">
                <a:xfrm>
                  <a:off x="2485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3" name="Rectangle 10314"/>
                <p:cNvSpPr>
                  <a:spLocks noChangeArrowheads="1"/>
                </p:cNvSpPr>
                <p:nvPr/>
              </p:nvSpPr>
              <p:spPr bwMode="auto">
                <a:xfrm>
                  <a:off x="2485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4" name="Rectangle 10315"/>
                <p:cNvSpPr>
                  <a:spLocks noChangeArrowheads="1"/>
                </p:cNvSpPr>
                <p:nvPr/>
              </p:nvSpPr>
              <p:spPr bwMode="auto">
                <a:xfrm>
                  <a:off x="2488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5" name="Rectangle 10316"/>
                <p:cNvSpPr>
                  <a:spLocks noChangeArrowheads="1"/>
                </p:cNvSpPr>
                <p:nvPr/>
              </p:nvSpPr>
              <p:spPr bwMode="auto">
                <a:xfrm>
                  <a:off x="2488" y="5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6" name="Rectangle 10317"/>
                <p:cNvSpPr>
                  <a:spLocks noChangeArrowheads="1"/>
                </p:cNvSpPr>
                <p:nvPr/>
              </p:nvSpPr>
              <p:spPr bwMode="auto">
                <a:xfrm>
                  <a:off x="2488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7" name="Rectangle 10318"/>
                <p:cNvSpPr>
                  <a:spLocks noChangeArrowheads="1"/>
                </p:cNvSpPr>
                <p:nvPr/>
              </p:nvSpPr>
              <p:spPr bwMode="auto">
                <a:xfrm>
                  <a:off x="2490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8" name="Rectangle 10319"/>
                <p:cNvSpPr>
                  <a:spLocks noChangeArrowheads="1"/>
                </p:cNvSpPr>
                <p:nvPr/>
              </p:nvSpPr>
              <p:spPr bwMode="auto">
                <a:xfrm>
                  <a:off x="2490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59" name="Rectangle 10320"/>
                <p:cNvSpPr>
                  <a:spLocks noChangeArrowheads="1"/>
                </p:cNvSpPr>
                <p:nvPr/>
              </p:nvSpPr>
              <p:spPr bwMode="auto">
                <a:xfrm>
                  <a:off x="2490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0" name="Rectangle 10321"/>
                <p:cNvSpPr>
                  <a:spLocks noChangeArrowheads="1"/>
                </p:cNvSpPr>
                <p:nvPr/>
              </p:nvSpPr>
              <p:spPr bwMode="auto">
                <a:xfrm>
                  <a:off x="2493" y="59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1" name="Rectangle 10322"/>
                <p:cNvSpPr>
                  <a:spLocks noChangeArrowheads="1"/>
                </p:cNvSpPr>
                <p:nvPr/>
              </p:nvSpPr>
              <p:spPr bwMode="auto">
                <a:xfrm>
                  <a:off x="2493" y="57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2" name="Rectangle 10323"/>
                <p:cNvSpPr>
                  <a:spLocks noChangeArrowheads="1"/>
                </p:cNvSpPr>
                <p:nvPr/>
              </p:nvSpPr>
              <p:spPr bwMode="auto">
                <a:xfrm>
                  <a:off x="2493" y="59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3" name="Rectangle 10324"/>
                <p:cNvSpPr>
                  <a:spLocks noChangeArrowheads="1"/>
                </p:cNvSpPr>
                <p:nvPr/>
              </p:nvSpPr>
              <p:spPr bwMode="auto">
                <a:xfrm>
                  <a:off x="2495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4" name="Rectangle 10325"/>
                <p:cNvSpPr>
                  <a:spLocks noChangeArrowheads="1"/>
                </p:cNvSpPr>
                <p:nvPr/>
              </p:nvSpPr>
              <p:spPr bwMode="auto">
                <a:xfrm>
                  <a:off x="2495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5" name="Rectangle 10326"/>
                <p:cNvSpPr>
                  <a:spLocks noChangeArrowheads="1"/>
                </p:cNvSpPr>
                <p:nvPr/>
              </p:nvSpPr>
              <p:spPr bwMode="auto">
                <a:xfrm>
                  <a:off x="2495" y="5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6" name="Rectangle 10327"/>
                <p:cNvSpPr>
                  <a:spLocks noChangeArrowheads="1"/>
                </p:cNvSpPr>
                <p:nvPr/>
              </p:nvSpPr>
              <p:spPr bwMode="auto">
                <a:xfrm>
                  <a:off x="2497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7" name="Rectangle 10328"/>
                <p:cNvSpPr>
                  <a:spLocks noChangeArrowheads="1"/>
                </p:cNvSpPr>
                <p:nvPr/>
              </p:nvSpPr>
              <p:spPr bwMode="auto">
                <a:xfrm>
                  <a:off x="2497" y="5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8" name="Rectangle 10329"/>
                <p:cNvSpPr>
                  <a:spLocks noChangeArrowheads="1"/>
                </p:cNvSpPr>
                <p:nvPr/>
              </p:nvSpPr>
              <p:spPr bwMode="auto">
                <a:xfrm>
                  <a:off x="2497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69" name="Rectangle 10330"/>
                <p:cNvSpPr>
                  <a:spLocks noChangeArrowheads="1"/>
                </p:cNvSpPr>
                <p:nvPr/>
              </p:nvSpPr>
              <p:spPr bwMode="auto">
                <a:xfrm>
                  <a:off x="2497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0" name="Rectangle 10331"/>
                <p:cNvSpPr>
                  <a:spLocks noChangeArrowheads="1"/>
                </p:cNvSpPr>
                <p:nvPr/>
              </p:nvSpPr>
              <p:spPr bwMode="auto">
                <a:xfrm>
                  <a:off x="2500" y="5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1" name="Rectangle 10332"/>
                <p:cNvSpPr>
                  <a:spLocks noChangeArrowheads="1"/>
                </p:cNvSpPr>
                <p:nvPr/>
              </p:nvSpPr>
              <p:spPr bwMode="auto">
                <a:xfrm>
                  <a:off x="2500" y="5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2" name="Rectangle 10333"/>
                <p:cNvSpPr>
                  <a:spLocks noChangeArrowheads="1"/>
                </p:cNvSpPr>
                <p:nvPr/>
              </p:nvSpPr>
              <p:spPr bwMode="auto">
                <a:xfrm>
                  <a:off x="2500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3" name="Rectangle 10334"/>
                <p:cNvSpPr>
                  <a:spLocks noChangeArrowheads="1"/>
                </p:cNvSpPr>
                <p:nvPr/>
              </p:nvSpPr>
              <p:spPr bwMode="auto">
                <a:xfrm>
                  <a:off x="2502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4" name="Rectangle 10335"/>
                <p:cNvSpPr>
                  <a:spLocks noChangeArrowheads="1"/>
                </p:cNvSpPr>
                <p:nvPr/>
              </p:nvSpPr>
              <p:spPr bwMode="auto">
                <a:xfrm>
                  <a:off x="2502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5" name="Rectangle 10336"/>
                <p:cNvSpPr>
                  <a:spLocks noChangeArrowheads="1"/>
                </p:cNvSpPr>
                <p:nvPr/>
              </p:nvSpPr>
              <p:spPr bwMode="auto">
                <a:xfrm>
                  <a:off x="2502" y="5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6" name="Rectangle 10337"/>
                <p:cNvSpPr>
                  <a:spLocks noChangeArrowheads="1"/>
                </p:cNvSpPr>
                <p:nvPr/>
              </p:nvSpPr>
              <p:spPr bwMode="auto">
                <a:xfrm>
                  <a:off x="2505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7" name="Rectangle 10338"/>
                <p:cNvSpPr>
                  <a:spLocks noChangeArrowheads="1"/>
                </p:cNvSpPr>
                <p:nvPr/>
              </p:nvSpPr>
              <p:spPr bwMode="auto">
                <a:xfrm>
                  <a:off x="2505" y="5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8" name="Rectangle 10339"/>
                <p:cNvSpPr>
                  <a:spLocks noChangeArrowheads="1"/>
                </p:cNvSpPr>
                <p:nvPr/>
              </p:nvSpPr>
              <p:spPr bwMode="auto">
                <a:xfrm>
                  <a:off x="2505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79" name="Rectangle 10340"/>
                <p:cNvSpPr>
                  <a:spLocks noChangeArrowheads="1"/>
                </p:cNvSpPr>
                <p:nvPr/>
              </p:nvSpPr>
              <p:spPr bwMode="auto">
                <a:xfrm>
                  <a:off x="2507" y="5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0" name="Rectangle 10341"/>
                <p:cNvSpPr>
                  <a:spLocks noChangeArrowheads="1"/>
                </p:cNvSpPr>
                <p:nvPr/>
              </p:nvSpPr>
              <p:spPr bwMode="auto">
                <a:xfrm>
                  <a:off x="2507" y="5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1" name="Rectangle 10342"/>
                <p:cNvSpPr>
                  <a:spLocks noChangeArrowheads="1"/>
                </p:cNvSpPr>
                <p:nvPr/>
              </p:nvSpPr>
              <p:spPr bwMode="auto">
                <a:xfrm>
                  <a:off x="2507" y="5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2" name="Rectangle 10343"/>
                <p:cNvSpPr>
                  <a:spLocks noChangeArrowheads="1"/>
                </p:cNvSpPr>
                <p:nvPr/>
              </p:nvSpPr>
              <p:spPr bwMode="auto">
                <a:xfrm>
                  <a:off x="2507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3" name="Rectangle 10344"/>
                <p:cNvSpPr>
                  <a:spLocks noChangeArrowheads="1"/>
                </p:cNvSpPr>
                <p:nvPr/>
              </p:nvSpPr>
              <p:spPr bwMode="auto">
                <a:xfrm>
                  <a:off x="2510" y="52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4" name="Rectangle 10345"/>
                <p:cNvSpPr>
                  <a:spLocks noChangeArrowheads="1"/>
                </p:cNvSpPr>
                <p:nvPr/>
              </p:nvSpPr>
              <p:spPr bwMode="auto">
                <a:xfrm>
                  <a:off x="2510" y="5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5" name="Rectangle 10346"/>
                <p:cNvSpPr>
                  <a:spLocks noChangeArrowheads="1"/>
                </p:cNvSpPr>
                <p:nvPr/>
              </p:nvSpPr>
              <p:spPr bwMode="auto">
                <a:xfrm>
                  <a:off x="2510" y="51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6" name="Rectangle 10347"/>
                <p:cNvSpPr>
                  <a:spLocks noChangeArrowheads="1"/>
                </p:cNvSpPr>
                <p:nvPr/>
              </p:nvSpPr>
              <p:spPr bwMode="auto">
                <a:xfrm>
                  <a:off x="2512" y="5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7" name="Rectangle 10348"/>
                <p:cNvSpPr>
                  <a:spLocks noChangeArrowheads="1"/>
                </p:cNvSpPr>
                <p:nvPr/>
              </p:nvSpPr>
              <p:spPr bwMode="auto">
                <a:xfrm>
                  <a:off x="2512" y="5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8" name="Rectangle 10349"/>
                <p:cNvSpPr>
                  <a:spLocks noChangeArrowheads="1"/>
                </p:cNvSpPr>
                <p:nvPr/>
              </p:nvSpPr>
              <p:spPr bwMode="auto">
                <a:xfrm>
                  <a:off x="2512" y="51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89" name="Rectangle 10350"/>
                <p:cNvSpPr>
                  <a:spLocks noChangeArrowheads="1"/>
                </p:cNvSpPr>
                <p:nvPr/>
              </p:nvSpPr>
              <p:spPr bwMode="auto">
                <a:xfrm>
                  <a:off x="2514" y="4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0" name="Rectangle 10351"/>
                <p:cNvSpPr>
                  <a:spLocks noChangeArrowheads="1"/>
                </p:cNvSpPr>
                <p:nvPr/>
              </p:nvSpPr>
              <p:spPr bwMode="auto">
                <a:xfrm>
                  <a:off x="2514" y="5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1" name="Rectangle 10352"/>
                <p:cNvSpPr>
                  <a:spLocks noChangeArrowheads="1"/>
                </p:cNvSpPr>
                <p:nvPr/>
              </p:nvSpPr>
              <p:spPr bwMode="auto">
                <a:xfrm>
                  <a:off x="2514" y="4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2" name="Rectangle 10353"/>
                <p:cNvSpPr>
                  <a:spLocks noChangeArrowheads="1"/>
                </p:cNvSpPr>
                <p:nvPr/>
              </p:nvSpPr>
              <p:spPr bwMode="auto">
                <a:xfrm>
                  <a:off x="2517" y="4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3" name="Rectangle 10354"/>
                <p:cNvSpPr>
                  <a:spLocks noChangeArrowheads="1"/>
                </p:cNvSpPr>
                <p:nvPr/>
              </p:nvSpPr>
              <p:spPr bwMode="auto">
                <a:xfrm>
                  <a:off x="2517" y="4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4" name="Rectangle 10355"/>
                <p:cNvSpPr>
                  <a:spLocks noChangeArrowheads="1"/>
                </p:cNvSpPr>
                <p:nvPr/>
              </p:nvSpPr>
              <p:spPr bwMode="auto">
                <a:xfrm>
                  <a:off x="2517" y="4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5" name="Rectangle 10356"/>
                <p:cNvSpPr>
                  <a:spLocks noChangeArrowheads="1"/>
                </p:cNvSpPr>
                <p:nvPr/>
              </p:nvSpPr>
              <p:spPr bwMode="auto">
                <a:xfrm>
                  <a:off x="2519" y="4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6" name="Rectangle 10357"/>
                <p:cNvSpPr>
                  <a:spLocks noChangeArrowheads="1"/>
                </p:cNvSpPr>
                <p:nvPr/>
              </p:nvSpPr>
              <p:spPr bwMode="auto">
                <a:xfrm>
                  <a:off x="2519" y="4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7" name="Rectangle 10358"/>
                <p:cNvSpPr>
                  <a:spLocks noChangeArrowheads="1"/>
                </p:cNvSpPr>
                <p:nvPr/>
              </p:nvSpPr>
              <p:spPr bwMode="auto">
                <a:xfrm>
                  <a:off x="2519" y="4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8" name="Rectangle 10359"/>
                <p:cNvSpPr>
                  <a:spLocks noChangeArrowheads="1"/>
                </p:cNvSpPr>
                <p:nvPr/>
              </p:nvSpPr>
              <p:spPr bwMode="auto">
                <a:xfrm>
                  <a:off x="2519" y="4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99" name="Rectangle 10360"/>
                <p:cNvSpPr>
                  <a:spLocks noChangeArrowheads="1"/>
                </p:cNvSpPr>
                <p:nvPr/>
              </p:nvSpPr>
              <p:spPr bwMode="auto">
                <a:xfrm>
                  <a:off x="2522" y="45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0" name="Rectangle 10361"/>
                <p:cNvSpPr>
                  <a:spLocks noChangeArrowheads="1"/>
                </p:cNvSpPr>
                <p:nvPr/>
              </p:nvSpPr>
              <p:spPr bwMode="auto">
                <a:xfrm>
                  <a:off x="2522" y="44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1" name="Rectangle 10362"/>
                <p:cNvSpPr>
                  <a:spLocks noChangeArrowheads="1"/>
                </p:cNvSpPr>
                <p:nvPr/>
              </p:nvSpPr>
              <p:spPr bwMode="auto">
                <a:xfrm>
                  <a:off x="2522" y="461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2" name="Rectangle 10363"/>
                <p:cNvSpPr>
                  <a:spLocks noChangeArrowheads="1"/>
                </p:cNvSpPr>
                <p:nvPr/>
              </p:nvSpPr>
              <p:spPr bwMode="auto">
                <a:xfrm>
                  <a:off x="2524" y="4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3" name="Rectangle 10364"/>
                <p:cNvSpPr>
                  <a:spLocks noChangeArrowheads="1"/>
                </p:cNvSpPr>
                <p:nvPr/>
              </p:nvSpPr>
              <p:spPr bwMode="auto">
                <a:xfrm>
                  <a:off x="2524" y="4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4" name="Rectangle 10365"/>
                <p:cNvSpPr>
                  <a:spLocks noChangeArrowheads="1"/>
                </p:cNvSpPr>
                <p:nvPr/>
              </p:nvSpPr>
              <p:spPr bwMode="auto">
                <a:xfrm>
                  <a:off x="2524" y="4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5" name="Rectangle 10366"/>
                <p:cNvSpPr>
                  <a:spLocks noChangeArrowheads="1"/>
                </p:cNvSpPr>
                <p:nvPr/>
              </p:nvSpPr>
              <p:spPr bwMode="auto">
                <a:xfrm>
                  <a:off x="2526" y="47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6" name="Rectangle 10367"/>
                <p:cNvSpPr>
                  <a:spLocks noChangeArrowheads="1"/>
                </p:cNvSpPr>
                <p:nvPr/>
              </p:nvSpPr>
              <p:spPr bwMode="auto">
                <a:xfrm>
                  <a:off x="2526" y="4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7" name="Rectangle 10368"/>
                <p:cNvSpPr>
                  <a:spLocks noChangeArrowheads="1"/>
                </p:cNvSpPr>
                <p:nvPr/>
              </p:nvSpPr>
              <p:spPr bwMode="auto">
                <a:xfrm>
                  <a:off x="2526" y="4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8" name="Rectangle 10369"/>
                <p:cNvSpPr>
                  <a:spLocks noChangeArrowheads="1"/>
                </p:cNvSpPr>
                <p:nvPr/>
              </p:nvSpPr>
              <p:spPr bwMode="auto">
                <a:xfrm>
                  <a:off x="2529" y="4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09" name="Rectangle 10370"/>
                <p:cNvSpPr>
                  <a:spLocks noChangeArrowheads="1"/>
                </p:cNvSpPr>
                <p:nvPr/>
              </p:nvSpPr>
              <p:spPr bwMode="auto">
                <a:xfrm>
                  <a:off x="2529" y="4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0" name="Rectangle 10371"/>
                <p:cNvSpPr>
                  <a:spLocks noChangeArrowheads="1"/>
                </p:cNvSpPr>
                <p:nvPr/>
              </p:nvSpPr>
              <p:spPr bwMode="auto">
                <a:xfrm>
                  <a:off x="2529" y="4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1" name="Rectangle 10372"/>
                <p:cNvSpPr>
                  <a:spLocks noChangeArrowheads="1"/>
                </p:cNvSpPr>
                <p:nvPr/>
              </p:nvSpPr>
              <p:spPr bwMode="auto">
                <a:xfrm>
                  <a:off x="2531" y="40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2" name="Rectangle 10373"/>
                <p:cNvSpPr>
                  <a:spLocks noChangeArrowheads="1"/>
                </p:cNvSpPr>
                <p:nvPr/>
              </p:nvSpPr>
              <p:spPr bwMode="auto">
                <a:xfrm>
                  <a:off x="2531" y="4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3" name="Rectangle 10374"/>
                <p:cNvSpPr>
                  <a:spLocks noChangeArrowheads="1"/>
                </p:cNvSpPr>
                <p:nvPr/>
              </p:nvSpPr>
              <p:spPr bwMode="auto">
                <a:xfrm>
                  <a:off x="2531" y="4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4" name="Rectangle 10375"/>
                <p:cNvSpPr>
                  <a:spLocks noChangeArrowheads="1"/>
                </p:cNvSpPr>
                <p:nvPr/>
              </p:nvSpPr>
              <p:spPr bwMode="auto">
                <a:xfrm>
                  <a:off x="2531" y="40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5" name="Rectangle 10376"/>
                <p:cNvSpPr>
                  <a:spLocks noChangeArrowheads="1"/>
                </p:cNvSpPr>
                <p:nvPr/>
              </p:nvSpPr>
              <p:spPr bwMode="auto">
                <a:xfrm>
                  <a:off x="2534" y="39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6" name="Rectangle 10377"/>
                <p:cNvSpPr>
                  <a:spLocks noChangeArrowheads="1"/>
                </p:cNvSpPr>
                <p:nvPr/>
              </p:nvSpPr>
              <p:spPr bwMode="auto">
                <a:xfrm>
                  <a:off x="2534" y="39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7" name="Rectangle 10378"/>
                <p:cNvSpPr>
                  <a:spLocks noChangeArrowheads="1"/>
                </p:cNvSpPr>
                <p:nvPr/>
              </p:nvSpPr>
              <p:spPr bwMode="auto">
                <a:xfrm>
                  <a:off x="2534" y="37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8" name="Rectangle 10379"/>
                <p:cNvSpPr>
                  <a:spLocks noChangeArrowheads="1"/>
                </p:cNvSpPr>
                <p:nvPr/>
              </p:nvSpPr>
              <p:spPr bwMode="auto">
                <a:xfrm>
                  <a:off x="2536" y="3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19" name="Rectangle 10380"/>
                <p:cNvSpPr>
                  <a:spLocks noChangeArrowheads="1"/>
                </p:cNvSpPr>
                <p:nvPr/>
              </p:nvSpPr>
              <p:spPr bwMode="auto">
                <a:xfrm>
                  <a:off x="2536" y="3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0" name="Rectangle 10381"/>
                <p:cNvSpPr>
                  <a:spLocks noChangeArrowheads="1"/>
                </p:cNvSpPr>
                <p:nvPr/>
              </p:nvSpPr>
              <p:spPr bwMode="auto">
                <a:xfrm>
                  <a:off x="2536" y="3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1" name="Rectangle 10382"/>
                <p:cNvSpPr>
                  <a:spLocks noChangeArrowheads="1"/>
                </p:cNvSpPr>
                <p:nvPr/>
              </p:nvSpPr>
              <p:spPr bwMode="auto">
                <a:xfrm>
                  <a:off x="2538" y="3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2" name="Rectangle 10383"/>
                <p:cNvSpPr>
                  <a:spLocks noChangeArrowheads="1"/>
                </p:cNvSpPr>
                <p:nvPr/>
              </p:nvSpPr>
              <p:spPr bwMode="auto">
                <a:xfrm>
                  <a:off x="2538" y="3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3" name="Rectangle 10384"/>
                <p:cNvSpPr>
                  <a:spLocks noChangeArrowheads="1"/>
                </p:cNvSpPr>
                <p:nvPr/>
              </p:nvSpPr>
              <p:spPr bwMode="auto">
                <a:xfrm>
                  <a:off x="2538" y="33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4" name="Rectangle 10385"/>
                <p:cNvSpPr>
                  <a:spLocks noChangeArrowheads="1"/>
                </p:cNvSpPr>
                <p:nvPr/>
              </p:nvSpPr>
              <p:spPr bwMode="auto">
                <a:xfrm>
                  <a:off x="2541" y="3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5" name="Rectangle 10386"/>
                <p:cNvSpPr>
                  <a:spLocks noChangeArrowheads="1"/>
                </p:cNvSpPr>
                <p:nvPr/>
              </p:nvSpPr>
              <p:spPr bwMode="auto">
                <a:xfrm>
                  <a:off x="2541" y="3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6" name="Rectangle 10387"/>
                <p:cNvSpPr>
                  <a:spLocks noChangeArrowheads="1"/>
                </p:cNvSpPr>
                <p:nvPr/>
              </p:nvSpPr>
              <p:spPr bwMode="auto">
                <a:xfrm>
                  <a:off x="2541" y="32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7" name="Rectangle 10388"/>
                <p:cNvSpPr>
                  <a:spLocks noChangeArrowheads="1"/>
                </p:cNvSpPr>
                <p:nvPr/>
              </p:nvSpPr>
              <p:spPr bwMode="auto">
                <a:xfrm>
                  <a:off x="2541" y="3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8" name="Rectangle 10389"/>
                <p:cNvSpPr>
                  <a:spLocks noChangeArrowheads="1"/>
                </p:cNvSpPr>
                <p:nvPr/>
              </p:nvSpPr>
              <p:spPr bwMode="auto">
                <a:xfrm>
                  <a:off x="2543" y="29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29" name="Rectangle 10390"/>
                <p:cNvSpPr>
                  <a:spLocks noChangeArrowheads="1"/>
                </p:cNvSpPr>
                <p:nvPr/>
              </p:nvSpPr>
              <p:spPr bwMode="auto">
                <a:xfrm>
                  <a:off x="2543" y="2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0" name="Rectangle 10391"/>
                <p:cNvSpPr>
                  <a:spLocks noChangeArrowheads="1"/>
                </p:cNvSpPr>
                <p:nvPr/>
              </p:nvSpPr>
              <p:spPr bwMode="auto">
                <a:xfrm>
                  <a:off x="2543" y="2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1" name="Rectangle 10392"/>
                <p:cNvSpPr>
                  <a:spLocks noChangeArrowheads="1"/>
                </p:cNvSpPr>
                <p:nvPr/>
              </p:nvSpPr>
              <p:spPr bwMode="auto">
                <a:xfrm>
                  <a:off x="2546" y="2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2" name="Rectangle 10393"/>
                <p:cNvSpPr>
                  <a:spLocks noChangeArrowheads="1"/>
                </p:cNvSpPr>
                <p:nvPr/>
              </p:nvSpPr>
              <p:spPr bwMode="auto">
                <a:xfrm>
                  <a:off x="2546" y="2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3" name="Rectangle 10394"/>
                <p:cNvSpPr>
                  <a:spLocks noChangeArrowheads="1"/>
                </p:cNvSpPr>
                <p:nvPr/>
              </p:nvSpPr>
              <p:spPr bwMode="auto">
                <a:xfrm>
                  <a:off x="2546" y="25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4" name="Rectangle 10395"/>
                <p:cNvSpPr>
                  <a:spLocks noChangeArrowheads="1"/>
                </p:cNvSpPr>
                <p:nvPr/>
              </p:nvSpPr>
              <p:spPr bwMode="auto">
                <a:xfrm>
                  <a:off x="2548" y="2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5" name="Rectangle 10396"/>
                <p:cNvSpPr>
                  <a:spLocks noChangeArrowheads="1"/>
                </p:cNvSpPr>
                <p:nvPr/>
              </p:nvSpPr>
              <p:spPr bwMode="auto">
                <a:xfrm>
                  <a:off x="2548" y="2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6" name="Rectangle 10397"/>
                <p:cNvSpPr>
                  <a:spLocks noChangeArrowheads="1"/>
                </p:cNvSpPr>
                <p:nvPr/>
              </p:nvSpPr>
              <p:spPr bwMode="auto">
                <a:xfrm>
                  <a:off x="2548" y="2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7" name="Rectangle 10398"/>
                <p:cNvSpPr>
                  <a:spLocks noChangeArrowheads="1"/>
                </p:cNvSpPr>
                <p:nvPr/>
              </p:nvSpPr>
              <p:spPr bwMode="auto">
                <a:xfrm>
                  <a:off x="2551" y="22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8" name="Rectangle 10399"/>
                <p:cNvSpPr>
                  <a:spLocks noChangeArrowheads="1"/>
                </p:cNvSpPr>
                <p:nvPr/>
              </p:nvSpPr>
              <p:spPr bwMode="auto">
                <a:xfrm>
                  <a:off x="2551" y="2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39" name="Rectangle 10400"/>
                <p:cNvSpPr>
                  <a:spLocks noChangeArrowheads="1"/>
                </p:cNvSpPr>
                <p:nvPr/>
              </p:nvSpPr>
              <p:spPr bwMode="auto">
                <a:xfrm>
                  <a:off x="2551" y="21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0" name="Rectangle 10401"/>
                <p:cNvSpPr>
                  <a:spLocks noChangeArrowheads="1"/>
                </p:cNvSpPr>
                <p:nvPr/>
              </p:nvSpPr>
              <p:spPr bwMode="auto">
                <a:xfrm>
                  <a:off x="2553" y="2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1" name="Rectangle 10402"/>
                <p:cNvSpPr>
                  <a:spLocks noChangeArrowheads="1"/>
                </p:cNvSpPr>
                <p:nvPr/>
              </p:nvSpPr>
              <p:spPr bwMode="auto">
                <a:xfrm>
                  <a:off x="2553" y="19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2" name="Rectangle 10403"/>
                <p:cNvSpPr>
                  <a:spLocks noChangeArrowheads="1"/>
                </p:cNvSpPr>
                <p:nvPr/>
              </p:nvSpPr>
              <p:spPr bwMode="auto">
                <a:xfrm>
                  <a:off x="2553" y="1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3" name="Rectangle 10404"/>
                <p:cNvSpPr>
                  <a:spLocks noChangeArrowheads="1"/>
                </p:cNvSpPr>
                <p:nvPr/>
              </p:nvSpPr>
              <p:spPr bwMode="auto">
                <a:xfrm>
                  <a:off x="2553" y="1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4" name="Rectangle 10405"/>
                <p:cNvSpPr>
                  <a:spLocks noChangeArrowheads="1"/>
                </p:cNvSpPr>
                <p:nvPr/>
              </p:nvSpPr>
              <p:spPr bwMode="auto">
                <a:xfrm>
                  <a:off x="2555" y="1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5" name="Rectangle 10406"/>
                <p:cNvSpPr>
                  <a:spLocks noChangeArrowheads="1"/>
                </p:cNvSpPr>
                <p:nvPr/>
              </p:nvSpPr>
              <p:spPr bwMode="auto">
                <a:xfrm>
                  <a:off x="2555" y="1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6" name="Rectangle 10407"/>
                <p:cNvSpPr>
                  <a:spLocks noChangeArrowheads="1"/>
                </p:cNvSpPr>
                <p:nvPr/>
              </p:nvSpPr>
              <p:spPr bwMode="auto">
                <a:xfrm>
                  <a:off x="2555" y="17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7" name="Rectangle 10408"/>
                <p:cNvSpPr>
                  <a:spLocks noChangeArrowheads="1"/>
                </p:cNvSpPr>
                <p:nvPr/>
              </p:nvSpPr>
              <p:spPr bwMode="auto">
                <a:xfrm>
                  <a:off x="2558" y="1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8" name="Rectangle 10409"/>
                <p:cNvSpPr>
                  <a:spLocks noChangeArrowheads="1"/>
                </p:cNvSpPr>
                <p:nvPr/>
              </p:nvSpPr>
              <p:spPr bwMode="auto">
                <a:xfrm>
                  <a:off x="2558" y="1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49" name="Rectangle 10410"/>
                <p:cNvSpPr>
                  <a:spLocks noChangeArrowheads="1"/>
                </p:cNvSpPr>
                <p:nvPr/>
              </p:nvSpPr>
              <p:spPr bwMode="auto">
                <a:xfrm>
                  <a:off x="2558" y="17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0" name="Rectangle 10411"/>
                <p:cNvSpPr>
                  <a:spLocks noChangeArrowheads="1"/>
                </p:cNvSpPr>
                <p:nvPr/>
              </p:nvSpPr>
              <p:spPr bwMode="auto">
                <a:xfrm>
                  <a:off x="2560" y="1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1" name="Rectangle 10412"/>
                <p:cNvSpPr>
                  <a:spLocks noChangeArrowheads="1"/>
                </p:cNvSpPr>
                <p:nvPr/>
              </p:nvSpPr>
              <p:spPr bwMode="auto">
                <a:xfrm>
                  <a:off x="2560" y="1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2" name="Rectangle 10413"/>
                <p:cNvSpPr>
                  <a:spLocks noChangeArrowheads="1"/>
                </p:cNvSpPr>
                <p:nvPr/>
              </p:nvSpPr>
              <p:spPr bwMode="auto">
                <a:xfrm>
                  <a:off x="2560" y="1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3" name="Rectangle 10414"/>
                <p:cNvSpPr>
                  <a:spLocks noChangeArrowheads="1"/>
                </p:cNvSpPr>
                <p:nvPr/>
              </p:nvSpPr>
              <p:spPr bwMode="auto">
                <a:xfrm>
                  <a:off x="2563" y="17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4" name="Rectangle 10415"/>
                <p:cNvSpPr>
                  <a:spLocks noChangeArrowheads="1"/>
                </p:cNvSpPr>
                <p:nvPr/>
              </p:nvSpPr>
              <p:spPr bwMode="auto">
                <a:xfrm>
                  <a:off x="2563" y="17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5" name="Rectangle 10416"/>
                <p:cNvSpPr>
                  <a:spLocks noChangeArrowheads="1"/>
                </p:cNvSpPr>
                <p:nvPr/>
              </p:nvSpPr>
              <p:spPr bwMode="auto">
                <a:xfrm>
                  <a:off x="2563" y="17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6" name="Rectangle 10417"/>
                <p:cNvSpPr>
                  <a:spLocks noChangeArrowheads="1"/>
                </p:cNvSpPr>
                <p:nvPr/>
              </p:nvSpPr>
              <p:spPr bwMode="auto">
                <a:xfrm>
                  <a:off x="2565" y="1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7" name="Rectangle 10418"/>
                <p:cNvSpPr>
                  <a:spLocks noChangeArrowheads="1"/>
                </p:cNvSpPr>
                <p:nvPr/>
              </p:nvSpPr>
              <p:spPr bwMode="auto">
                <a:xfrm>
                  <a:off x="2565" y="17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8" name="Rectangle 10419"/>
                <p:cNvSpPr>
                  <a:spLocks noChangeArrowheads="1"/>
                </p:cNvSpPr>
                <p:nvPr/>
              </p:nvSpPr>
              <p:spPr bwMode="auto">
                <a:xfrm>
                  <a:off x="2565" y="1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59" name="Rectangle 10420"/>
                <p:cNvSpPr>
                  <a:spLocks noChangeArrowheads="1"/>
                </p:cNvSpPr>
                <p:nvPr/>
              </p:nvSpPr>
              <p:spPr bwMode="auto">
                <a:xfrm>
                  <a:off x="2565" y="1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0" name="Rectangle 10421"/>
                <p:cNvSpPr>
                  <a:spLocks noChangeArrowheads="1"/>
                </p:cNvSpPr>
                <p:nvPr/>
              </p:nvSpPr>
              <p:spPr bwMode="auto">
                <a:xfrm>
                  <a:off x="2567" y="1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1" name="Rectangle 10422"/>
                <p:cNvSpPr>
                  <a:spLocks noChangeArrowheads="1"/>
                </p:cNvSpPr>
                <p:nvPr/>
              </p:nvSpPr>
              <p:spPr bwMode="auto">
                <a:xfrm>
                  <a:off x="2567" y="19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2" name="Rectangle 10423"/>
                <p:cNvSpPr>
                  <a:spLocks noChangeArrowheads="1"/>
                </p:cNvSpPr>
                <p:nvPr/>
              </p:nvSpPr>
              <p:spPr bwMode="auto">
                <a:xfrm>
                  <a:off x="2567" y="2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3" name="Rectangle 10424"/>
                <p:cNvSpPr>
                  <a:spLocks noChangeArrowheads="1"/>
                </p:cNvSpPr>
                <p:nvPr/>
              </p:nvSpPr>
              <p:spPr bwMode="auto">
                <a:xfrm>
                  <a:off x="2570" y="2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4" name="Rectangle 10425"/>
                <p:cNvSpPr>
                  <a:spLocks noChangeArrowheads="1"/>
                </p:cNvSpPr>
                <p:nvPr/>
              </p:nvSpPr>
              <p:spPr bwMode="auto">
                <a:xfrm>
                  <a:off x="2570" y="21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5" name="Rectangle 10426"/>
                <p:cNvSpPr>
                  <a:spLocks noChangeArrowheads="1"/>
                </p:cNvSpPr>
                <p:nvPr/>
              </p:nvSpPr>
              <p:spPr bwMode="auto">
                <a:xfrm>
                  <a:off x="2570" y="2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6" name="Rectangle 10427"/>
                <p:cNvSpPr>
                  <a:spLocks noChangeArrowheads="1"/>
                </p:cNvSpPr>
                <p:nvPr/>
              </p:nvSpPr>
              <p:spPr bwMode="auto">
                <a:xfrm>
                  <a:off x="2572" y="2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7" name="Rectangle 10428"/>
                <p:cNvSpPr>
                  <a:spLocks noChangeArrowheads="1"/>
                </p:cNvSpPr>
                <p:nvPr/>
              </p:nvSpPr>
              <p:spPr bwMode="auto">
                <a:xfrm>
                  <a:off x="2572" y="2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8" name="Rectangle 10429"/>
                <p:cNvSpPr>
                  <a:spLocks noChangeArrowheads="1"/>
                </p:cNvSpPr>
                <p:nvPr/>
              </p:nvSpPr>
              <p:spPr bwMode="auto">
                <a:xfrm>
                  <a:off x="2572" y="2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69" name="Rectangle 10430"/>
                <p:cNvSpPr>
                  <a:spLocks noChangeArrowheads="1"/>
                </p:cNvSpPr>
                <p:nvPr/>
              </p:nvSpPr>
              <p:spPr bwMode="auto">
                <a:xfrm>
                  <a:off x="2575" y="2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0" name="Rectangle 10431"/>
                <p:cNvSpPr>
                  <a:spLocks noChangeArrowheads="1"/>
                </p:cNvSpPr>
                <p:nvPr/>
              </p:nvSpPr>
              <p:spPr bwMode="auto">
                <a:xfrm>
                  <a:off x="2575" y="25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1" name="Rectangle 10432"/>
                <p:cNvSpPr>
                  <a:spLocks noChangeArrowheads="1"/>
                </p:cNvSpPr>
                <p:nvPr/>
              </p:nvSpPr>
              <p:spPr bwMode="auto">
                <a:xfrm>
                  <a:off x="2575" y="26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2" name="Rectangle 10433"/>
                <p:cNvSpPr>
                  <a:spLocks noChangeArrowheads="1"/>
                </p:cNvSpPr>
                <p:nvPr/>
              </p:nvSpPr>
              <p:spPr bwMode="auto">
                <a:xfrm>
                  <a:off x="2575" y="26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873" name="Rectangle 10434"/>
                <p:cNvSpPr>
                  <a:spLocks noChangeArrowheads="1"/>
                </p:cNvSpPr>
                <p:nvPr/>
              </p:nvSpPr>
              <p:spPr bwMode="auto">
                <a:xfrm>
                  <a:off x="2577" y="2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46" name="Group 10636"/>
              <p:cNvGrpSpPr>
                <a:grpSpLocks/>
              </p:cNvGrpSpPr>
              <p:nvPr/>
            </p:nvGrpSpPr>
            <p:grpSpPr bwMode="auto">
              <a:xfrm>
                <a:off x="1276181" y="1216148"/>
                <a:ext cx="214110" cy="484510"/>
                <a:chOff x="2577" y="277"/>
                <a:chExt cx="154" cy="543"/>
              </a:xfrm>
            </p:grpSpPr>
            <p:sp>
              <p:nvSpPr>
                <p:cNvPr id="6474" name="Rectangle 10436"/>
                <p:cNvSpPr>
                  <a:spLocks noChangeArrowheads="1"/>
                </p:cNvSpPr>
                <p:nvPr/>
              </p:nvSpPr>
              <p:spPr bwMode="auto">
                <a:xfrm>
                  <a:off x="2577" y="2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5" name="Rectangle 10437"/>
                <p:cNvSpPr>
                  <a:spLocks noChangeArrowheads="1"/>
                </p:cNvSpPr>
                <p:nvPr/>
              </p:nvSpPr>
              <p:spPr bwMode="auto">
                <a:xfrm>
                  <a:off x="2577" y="28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6" name="Rectangle 10438"/>
                <p:cNvSpPr>
                  <a:spLocks noChangeArrowheads="1"/>
                </p:cNvSpPr>
                <p:nvPr/>
              </p:nvSpPr>
              <p:spPr bwMode="auto">
                <a:xfrm>
                  <a:off x="2579" y="28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7" name="Rectangle 10439"/>
                <p:cNvSpPr>
                  <a:spLocks noChangeArrowheads="1"/>
                </p:cNvSpPr>
                <p:nvPr/>
              </p:nvSpPr>
              <p:spPr bwMode="auto">
                <a:xfrm>
                  <a:off x="2579" y="2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8" name="Rectangle 10440"/>
                <p:cNvSpPr>
                  <a:spLocks noChangeArrowheads="1"/>
                </p:cNvSpPr>
                <p:nvPr/>
              </p:nvSpPr>
              <p:spPr bwMode="auto">
                <a:xfrm>
                  <a:off x="2579" y="29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9" name="Rectangle 10441"/>
                <p:cNvSpPr>
                  <a:spLocks noChangeArrowheads="1"/>
                </p:cNvSpPr>
                <p:nvPr/>
              </p:nvSpPr>
              <p:spPr bwMode="auto">
                <a:xfrm>
                  <a:off x="2582" y="3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0" name="Rectangle 10442"/>
                <p:cNvSpPr>
                  <a:spLocks noChangeArrowheads="1"/>
                </p:cNvSpPr>
                <p:nvPr/>
              </p:nvSpPr>
              <p:spPr bwMode="auto">
                <a:xfrm>
                  <a:off x="2582" y="3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1" name="Rectangle 10443"/>
                <p:cNvSpPr>
                  <a:spLocks noChangeArrowheads="1"/>
                </p:cNvSpPr>
                <p:nvPr/>
              </p:nvSpPr>
              <p:spPr bwMode="auto">
                <a:xfrm>
                  <a:off x="2582" y="3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2" name="Rectangle 10444"/>
                <p:cNvSpPr>
                  <a:spLocks noChangeArrowheads="1"/>
                </p:cNvSpPr>
                <p:nvPr/>
              </p:nvSpPr>
              <p:spPr bwMode="auto">
                <a:xfrm>
                  <a:off x="2584" y="3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3" name="Rectangle 10445"/>
                <p:cNvSpPr>
                  <a:spLocks noChangeArrowheads="1"/>
                </p:cNvSpPr>
                <p:nvPr/>
              </p:nvSpPr>
              <p:spPr bwMode="auto">
                <a:xfrm>
                  <a:off x="2584" y="30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4" name="Rectangle 10446"/>
                <p:cNvSpPr>
                  <a:spLocks noChangeArrowheads="1"/>
                </p:cNvSpPr>
                <p:nvPr/>
              </p:nvSpPr>
              <p:spPr bwMode="auto">
                <a:xfrm>
                  <a:off x="2584" y="3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5" name="Rectangle 10447"/>
                <p:cNvSpPr>
                  <a:spLocks noChangeArrowheads="1"/>
                </p:cNvSpPr>
                <p:nvPr/>
              </p:nvSpPr>
              <p:spPr bwMode="auto">
                <a:xfrm>
                  <a:off x="2587" y="3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6" name="Rectangle 10448"/>
                <p:cNvSpPr>
                  <a:spLocks noChangeArrowheads="1"/>
                </p:cNvSpPr>
                <p:nvPr/>
              </p:nvSpPr>
              <p:spPr bwMode="auto">
                <a:xfrm>
                  <a:off x="2587" y="33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7" name="Rectangle 10449"/>
                <p:cNvSpPr>
                  <a:spLocks noChangeArrowheads="1"/>
                </p:cNvSpPr>
                <p:nvPr/>
              </p:nvSpPr>
              <p:spPr bwMode="auto">
                <a:xfrm>
                  <a:off x="2587" y="3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8" name="Rectangle 10450"/>
                <p:cNvSpPr>
                  <a:spLocks noChangeArrowheads="1"/>
                </p:cNvSpPr>
                <p:nvPr/>
              </p:nvSpPr>
              <p:spPr bwMode="auto">
                <a:xfrm>
                  <a:off x="2587" y="3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89" name="Rectangle 10451"/>
                <p:cNvSpPr>
                  <a:spLocks noChangeArrowheads="1"/>
                </p:cNvSpPr>
                <p:nvPr/>
              </p:nvSpPr>
              <p:spPr bwMode="auto">
                <a:xfrm>
                  <a:off x="2589" y="3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0" name="Rectangle 10452"/>
                <p:cNvSpPr>
                  <a:spLocks noChangeArrowheads="1"/>
                </p:cNvSpPr>
                <p:nvPr/>
              </p:nvSpPr>
              <p:spPr bwMode="auto">
                <a:xfrm>
                  <a:off x="2589" y="3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1" name="Rectangle 10453"/>
                <p:cNvSpPr>
                  <a:spLocks noChangeArrowheads="1"/>
                </p:cNvSpPr>
                <p:nvPr/>
              </p:nvSpPr>
              <p:spPr bwMode="auto">
                <a:xfrm>
                  <a:off x="2589" y="3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2" name="Rectangle 10454"/>
                <p:cNvSpPr>
                  <a:spLocks noChangeArrowheads="1"/>
                </p:cNvSpPr>
                <p:nvPr/>
              </p:nvSpPr>
              <p:spPr bwMode="auto">
                <a:xfrm>
                  <a:off x="2592" y="36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3" name="Rectangle 10455"/>
                <p:cNvSpPr>
                  <a:spLocks noChangeArrowheads="1"/>
                </p:cNvSpPr>
                <p:nvPr/>
              </p:nvSpPr>
              <p:spPr bwMode="auto">
                <a:xfrm>
                  <a:off x="2592" y="36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4" name="Rectangle 10456"/>
                <p:cNvSpPr>
                  <a:spLocks noChangeArrowheads="1"/>
                </p:cNvSpPr>
                <p:nvPr/>
              </p:nvSpPr>
              <p:spPr bwMode="auto">
                <a:xfrm>
                  <a:off x="2592" y="37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5" name="Rectangle 10457"/>
                <p:cNvSpPr>
                  <a:spLocks noChangeArrowheads="1"/>
                </p:cNvSpPr>
                <p:nvPr/>
              </p:nvSpPr>
              <p:spPr bwMode="auto">
                <a:xfrm>
                  <a:off x="2594" y="3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6" name="Rectangle 10458"/>
                <p:cNvSpPr>
                  <a:spLocks noChangeArrowheads="1"/>
                </p:cNvSpPr>
                <p:nvPr/>
              </p:nvSpPr>
              <p:spPr bwMode="auto">
                <a:xfrm>
                  <a:off x="2594" y="3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7" name="Rectangle 10459"/>
                <p:cNvSpPr>
                  <a:spLocks noChangeArrowheads="1"/>
                </p:cNvSpPr>
                <p:nvPr/>
              </p:nvSpPr>
              <p:spPr bwMode="auto">
                <a:xfrm>
                  <a:off x="2594" y="4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8" name="Rectangle 10460"/>
                <p:cNvSpPr>
                  <a:spLocks noChangeArrowheads="1"/>
                </p:cNvSpPr>
                <p:nvPr/>
              </p:nvSpPr>
              <p:spPr bwMode="auto">
                <a:xfrm>
                  <a:off x="2596" y="3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99" name="Rectangle 10461"/>
                <p:cNvSpPr>
                  <a:spLocks noChangeArrowheads="1"/>
                </p:cNvSpPr>
                <p:nvPr/>
              </p:nvSpPr>
              <p:spPr bwMode="auto">
                <a:xfrm>
                  <a:off x="2596" y="40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0" name="Rectangle 10462"/>
                <p:cNvSpPr>
                  <a:spLocks noChangeArrowheads="1"/>
                </p:cNvSpPr>
                <p:nvPr/>
              </p:nvSpPr>
              <p:spPr bwMode="auto">
                <a:xfrm>
                  <a:off x="2596" y="3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1" name="Rectangle 10463"/>
                <p:cNvSpPr>
                  <a:spLocks noChangeArrowheads="1"/>
                </p:cNvSpPr>
                <p:nvPr/>
              </p:nvSpPr>
              <p:spPr bwMode="auto">
                <a:xfrm>
                  <a:off x="2596" y="4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2" name="Rectangle 10464"/>
                <p:cNvSpPr>
                  <a:spLocks noChangeArrowheads="1"/>
                </p:cNvSpPr>
                <p:nvPr/>
              </p:nvSpPr>
              <p:spPr bwMode="auto">
                <a:xfrm>
                  <a:off x="2599" y="4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3" name="Rectangle 10465"/>
                <p:cNvSpPr>
                  <a:spLocks noChangeArrowheads="1"/>
                </p:cNvSpPr>
                <p:nvPr/>
              </p:nvSpPr>
              <p:spPr bwMode="auto">
                <a:xfrm>
                  <a:off x="2599" y="4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4" name="Rectangle 10466"/>
                <p:cNvSpPr>
                  <a:spLocks noChangeArrowheads="1"/>
                </p:cNvSpPr>
                <p:nvPr/>
              </p:nvSpPr>
              <p:spPr bwMode="auto">
                <a:xfrm>
                  <a:off x="2599" y="42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5" name="Rectangle 10467"/>
                <p:cNvSpPr>
                  <a:spLocks noChangeArrowheads="1"/>
                </p:cNvSpPr>
                <p:nvPr/>
              </p:nvSpPr>
              <p:spPr bwMode="auto">
                <a:xfrm>
                  <a:off x="2601" y="42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6" name="Rectangle 10468"/>
                <p:cNvSpPr>
                  <a:spLocks noChangeArrowheads="1"/>
                </p:cNvSpPr>
                <p:nvPr/>
              </p:nvSpPr>
              <p:spPr bwMode="auto">
                <a:xfrm>
                  <a:off x="2601" y="42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7" name="Rectangle 10469"/>
                <p:cNvSpPr>
                  <a:spLocks noChangeArrowheads="1"/>
                </p:cNvSpPr>
                <p:nvPr/>
              </p:nvSpPr>
              <p:spPr bwMode="auto">
                <a:xfrm>
                  <a:off x="2601" y="4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8" name="Rectangle 10470"/>
                <p:cNvSpPr>
                  <a:spLocks noChangeArrowheads="1"/>
                </p:cNvSpPr>
                <p:nvPr/>
              </p:nvSpPr>
              <p:spPr bwMode="auto">
                <a:xfrm>
                  <a:off x="2604" y="46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09" name="Rectangle 10471"/>
                <p:cNvSpPr>
                  <a:spLocks noChangeArrowheads="1"/>
                </p:cNvSpPr>
                <p:nvPr/>
              </p:nvSpPr>
              <p:spPr bwMode="auto">
                <a:xfrm>
                  <a:off x="2604" y="43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0" name="Rectangle 10472"/>
                <p:cNvSpPr>
                  <a:spLocks noChangeArrowheads="1"/>
                </p:cNvSpPr>
                <p:nvPr/>
              </p:nvSpPr>
              <p:spPr bwMode="auto">
                <a:xfrm>
                  <a:off x="2604" y="47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1" name="Rectangle 10473"/>
                <p:cNvSpPr>
                  <a:spLocks noChangeArrowheads="1"/>
                </p:cNvSpPr>
                <p:nvPr/>
              </p:nvSpPr>
              <p:spPr bwMode="auto">
                <a:xfrm>
                  <a:off x="2606" y="4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2" name="Rectangle 10474"/>
                <p:cNvSpPr>
                  <a:spLocks noChangeArrowheads="1"/>
                </p:cNvSpPr>
                <p:nvPr/>
              </p:nvSpPr>
              <p:spPr bwMode="auto">
                <a:xfrm>
                  <a:off x="2606" y="46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3" name="Rectangle 10475"/>
                <p:cNvSpPr>
                  <a:spLocks noChangeArrowheads="1"/>
                </p:cNvSpPr>
                <p:nvPr/>
              </p:nvSpPr>
              <p:spPr bwMode="auto">
                <a:xfrm>
                  <a:off x="2606" y="46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4" name="Rectangle 10476"/>
                <p:cNvSpPr>
                  <a:spLocks noChangeArrowheads="1"/>
                </p:cNvSpPr>
                <p:nvPr/>
              </p:nvSpPr>
              <p:spPr bwMode="auto">
                <a:xfrm>
                  <a:off x="2608" y="47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5" name="Rectangle 10477"/>
                <p:cNvSpPr>
                  <a:spLocks noChangeArrowheads="1"/>
                </p:cNvSpPr>
                <p:nvPr/>
              </p:nvSpPr>
              <p:spPr bwMode="auto">
                <a:xfrm>
                  <a:off x="2608" y="4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6" name="Rectangle 10478"/>
                <p:cNvSpPr>
                  <a:spLocks noChangeArrowheads="1"/>
                </p:cNvSpPr>
                <p:nvPr/>
              </p:nvSpPr>
              <p:spPr bwMode="auto">
                <a:xfrm>
                  <a:off x="2608" y="4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7" name="Rectangle 10479"/>
                <p:cNvSpPr>
                  <a:spLocks noChangeArrowheads="1"/>
                </p:cNvSpPr>
                <p:nvPr/>
              </p:nvSpPr>
              <p:spPr bwMode="auto">
                <a:xfrm>
                  <a:off x="2608" y="5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8" name="Rectangle 10480"/>
                <p:cNvSpPr>
                  <a:spLocks noChangeArrowheads="1"/>
                </p:cNvSpPr>
                <p:nvPr/>
              </p:nvSpPr>
              <p:spPr bwMode="auto">
                <a:xfrm>
                  <a:off x="2611" y="4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19" name="Rectangle 10481"/>
                <p:cNvSpPr>
                  <a:spLocks noChangeArrowheads="1"/>
                </p:cNvSpPr>
                <p:nvPr/>
              </p:nvSpPr>
              <p:spPr bwMode="auto">
                <a:xfrm>
                  <a:off x="2611" y="4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0" name="Rectangle 10482"/>
                <p:cNvSpPr>
                  <a:spLocks noChangeArrowheads="1"/>
                </p:cNvSpPr>
                <p:nvPr/>
              </p:nvSpPr>
              <p:spPr bwMode="auto">
                <a:xfrm>
                  <a:off x="2611" y="4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1" name="Rectangle 10483"/>
                <p:cNvSpPr>
                  <a:spLocks noChangeArrowheads="1"/>
                </p:cNvSpPr>
                <p:nvPr/>
              </p:nvSpPr>
              <p:spPr bwMode="auto">
                <a:xfrm>
                  <a:off x="2613" y="5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2" name="Rectangle 10484"/>
                <p:cNvSpPr>
                  <a:spLocks noChangeArrowheads="1"/>
                </p:cNvSpPr>
                <p:nvPr/>
              </p:nvSpPr>
              <p:spPr bwMode="auto">
                <a:xfrm>
                  <a:off x="2613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3" name="Rectangle 10485"/>
                <p:cNvSpPr>
                  <a:spLocks noChangeArrowheads="1"/>
                </p:cNvSpPr>
                <p:nvPr/>
              </p:nvSpPr>
              <p:spPr bwMode="auto">
                <a:xfrm>
                  <a:off x="2613" y="5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4" name="Rectangle 10486"/>
                <p:cNvSpPr>
                  <a:spLocks noChangeArrowheads="1"/>
                </p:cNvSpPr>
                <p:nvPr/>
              </p:nvSpPr>
              <p:spPr bwMode="auto">
                <a:xfrm>
                  <a:off x="2616" y="52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5" name="Rectangle 10487"/>
                <p:cNvSpPr>
                  <a:spLocks noChangeArrowheads="1"/>
                </p:cNvSpPr>
                <p:nvPr/>
              </p:nvSpPr>
              <p:spPr bwMode="auto">
                <a:xfrm>
                  <a:off x="2616" y="51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6" name="Rectangle 10488"/>
                <p:cNvSpPr>
                  <a:spLocks noChangeArrowheads="1"/>
                </p:cNvSpPr>
                <p:nvPr/>
              </p:nvSpPr>
              <p:spPr bwMode="auto">
                <a:xfrm>
                  <a:off x="2616" y="51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7" name="Rectangle 10489"/>
                <p:cNvSpPr>
                  <a:spLocks noChangeArrowheads="1"/>
                </p:cNvSpPr>
                <p:nvPr/>
              </p:nvSpPr>
              <p:spPr bwMode="auto">
                <a:xfrm>
                  <a:off x="2618" y="5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8" name="Rectangle 10490"/>
                <p:cNvSpPr>
                  <a:spLocks noChangeArrowheads="1"/>
                </p:cNvSpPr>
                <p:nvPr/>
              </p:nvSpPr>
              <p:spPr bwMode="auto">
                <a:xfrm>
                  <a:off x="2618" y="5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29" name="Rectangle 10491"/>
                <p:cNvSpPr>
                  <a:spLocks noChangeArrowheads="1"/>
                </p:cNvSpPr>
                <p:nvPr/>
              </p:nvSpPr>
              <p:spPr bwMode="auto">
                <a:xfrm>
                  <a:off x="2618" y="5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0" name="Rectangle 10492"/>
                <p:cNvSpPr>
                  <a:spLocks noChangeArrowheads="1"/>
                </p:cNvSpPr>
                <p:nvPr/>
              </p:nvSpPr>
              <p:spPr bwMode="auto">
                <a:xfrm>
                  <a:off x="2620" y="50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1" name="Rectangle 10493"/>
                <p:cNvSpPr>
                  <a:spLocks noChangeArrowheads="1"/>
                </p:cNvSpPr>
                <p:nvPr/>
              </p:nvSpPr>
              <p:spPr bwMode="auto">
                <a:xfrm>
                  <a:off x="2620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2" name="Rectangle 10494"/>
                <p:cNvSpPr>
                  <a:spLocks noChangeArrowheads="1"/>
                </p:cNvSpPr>
                <p:nvPr/>
              </p:nvSpPr>
              <p:spPr bwMode="auto">
                <a:xfrm>
                  <a:off x="2620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3" name="Rectangle 10495"/>
                <p:cNvSpPr>
                  <a:spLocks noChangeArrowheads="1"/>
                </p:cNvSpPr>
                <p:nvPr/>
              </p:nvSpPr>
              <p:spPr bwMode="auto">
                <a:xfrm>
                  <a:off x="2620" y="5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4" name="Rectangle 10496"/>
                <p:cNvSpPr>
                  <a:spLocks noChangeArrowheads="1"/>
                </p:cNvSpPr>
                <p:nvPr/>
              </p:nvSpPr>
              <p:spPr bwMode="auto">
                <a:xfrm>
                  <a:off x="2623" y="5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5" name="Rectangle 10497"/>
                <p:cNvSpPr>
                  <a:spLocks noChangeArrowheads="1"/>
                </p:cNvSpPr>
                <p:nvPr/>
              </p:nvSpPr>
              <p:spPr bwMode="auto">
                <a:xfrm>
                  <a:off x="2623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6" name="Rectangle 10498"/>
                <p:cNvSpPr>
                  <a:spLocks noChangeArrowheads="1"/>
                </p:cNvSpPr>
                <p:nvPr/>
              </p:nvSpPr>
              <p:spPr bwMode="auto">
                <a:xfrm>
                  <a:off x="2623" y="5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7" name="Rectangle 10499"/>
                <p:cNvSpPr>
                  <a:spLocks noChangeArrowheads="1"/>
                </p:cNvSpPr>
                <p:nvPr/>
              </p:nvSpPr>
              <p:spPr bwMode="auto">
                <a:xfrm>
                  <a:off x="2625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8" name="Rectangle 10500"/>
                <p:cNvSpPr>
                  <a:spLocks noChangeArrowheads="1"/>
                </p:cNvSpPr>
                <p:nvPr/>
              </p:nvSpPr>
              <p:spPr bwMode="auto">
                <a:xfrm>
                  <a:off x="2625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39" name="Rectangle 10501"/>
                <p:cNvSpPr>
                  <a:spLocks noChangeArrowheads="1"/>
                </p:cNvSpPr>
                <p:nvPr/>
              </p:nvSpPr>
              <p:spPr bwMode="auto">
                <a:xfrm>
                  <a:off x="2625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0" name="Rectangle 10502"/>
                <p:cNvSpPr>
                  <a:spLocks noChangeArrowheads="1"/>
                </p:cNvSpPr>
                <p:nvPr/>
              </p:nvSpPr>
              <p:spPr bwMode="auto">
                <a:xfrm>
                  <a:off x="2628" y="5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1" name="Rectangle 10503"/>
                <p:cNvSpPr>
                  <a:spLocks noChangeArrowheads="1"/>
                </p:cNvSpPr>
                <p:nvPr/>
              </p:nvSpPr>
              <p:spPr bwMode="auto">
                <a:xfrm>
                  <a:off x="2628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2" name="Rectangle 10504"/>
                <p:cNvSpPr>
                  <a:spLocks noChangeArrowheads="1"/>
                </p:cNvSpPr>
                <p:nvPr/>
              </p:nvSpPr>
              <p:spPr bwMode="auto">
                <a:xfrm>
                  <a:off x="2628" y="5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3" name="Rectangle 10505"/>
                <p:cNvSpPr>
                  <a:spLocks noChangeArrowheads="1"/>
                </p:cNvSpPr>
                <p:nvPr/>
              </p:nvSpPr>
              <p:spPr bwMode="auto">
                <a:xfrm>
                  <a:off x="2630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4" name="Rectangle 10506"/>
                <p:cNvSpPr>
                  <a:spLocks noChangeArrowheads="1"/>
                </p:cNvSpPr>
                <p:nvPr/>
              </p:nvSpPr>
              <p:spPr bwMode="auto">
                <a:xfrm>
                  <a:off x="2630" y="5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5" name="Rectangle 10507"/>
                <p:cNvSpPr>
                  <a:spLocks noChangeArrowheads="1"/>
                </p:cNvSpPr>
                <p:nvPr/>
              </p:nvSpPr>
              <p:spPr bwMode="auto">
                <a:xfrm>
                  <a:off x="2630" y="5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6" name="Rectangle 10508"/>
                <p:cNvSpPr>
                  <a:spLocks noChangeArrowheads="1"/>
                </p:cNvSpPr>
                <p:nvPr/>
              </p:nvSpPr>
              <p:spPr bwMode="auto">
                <a:xfrm>
                  <a:off x="2630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7" name="Rectangle 10509"/>
                <p:cNvSpPr>
                  <a:spLocks noChangeArrowheads="1"/>
                </p:cNvSpPr>
                <p:nvPr/>
              </p:nvSpPr>
              <p:spPr bwMode="auto">
                <a:xfrm>
                  <a:off x="2633" y="57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8" name="Rectangle 10510"/>
                <p:cNvSpPr>
                  <a:spLocks noChangeArrowheads="1"/>
                </p:cNvSpPr>
                <p:nvPr/>
              </p:nvSpPr>
              <p:spPr bwMode="auto">
                <a:xfrm>
                  <a:off x="2633" y="57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49" name="Rectangle 10511"/>
                <p:cNvSpPr>
                  <a:spLocks noChangeArrowheads="1"/>
                </p:cNvSpPr>
                <p:nvPr/>
              </p:nvSpPr>
              <p:spPr bwMode="auto">
                <a:xfrm>
                  <a:off x="2633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0" name="Rectangle 10512"/>
                <p:cNvSpPr>
                  <a:spLocks noChangeArrowheads="1"/>
                </p:cNvSpPr>
                <p:nvPr/>
              </p:nvSpPr>
              <p:spPr bwMode="auto">
                <a:xfrm>
                  <a:off x="2635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1" name="Rectangle 10513"/>
                <p:cNvSpPr>
                  <a:spLocks noChangeArrowheads="1"/>
                </p:cNvSpPr>
                <p:nvPr/>
              </p:nvSpPr>
              <p:spPr bwMode="auto">
                <a:xfrm>
                  <a:off x="2635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2" name="Rectangle 10514"/>
                <p:cNvSpPr>
                  <a:spLocks noChangeArrowheads="1"/>
                </p:cNvSpPr>
                <p:nvPr/>
              </p:nvSpPr>
              <p:spPr bwMode="auto">
                <a:xfrm>
                  <a:off x="2635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3" name="Rectangle 10515"/>
                <p:cNvSpPr>
                  <a:spLocks noChangeArrowheads="1"/>
                </p:cNvSpPr>
                <p:nvPr/>
              </p:nvSpPr>
              <p:spPr bwMode="auto">
                <a:xfrm>
                  <a:off x="2637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4" name="Rectangle 10516"/>
                <p:cNvSpPr>
                  <a:spLocks noChangeArrowheads="1"/>
                </p:cNvSpPr>
                <p:nvPr/>
              </p:nvSpPr>
              <p:spPr bwMode="auto">
                <a:xfrm>
                  <a:off x="2637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5" name="Rectangle 10517"/>
                <p:cNvSpPr>
                  <a:spLocks noChangeArrowheads="1"/>
                </p:cNvSpPr>
                <p:nvPr/>
              </p:nvSpPr>
              <p:spPr bwMode="auto">
                <a:xfrm>
                  <a:off x="2637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6" name="Rectangle 10518"/>
                <p:cNvSpPr>
                  <a:spLocks noChangeArrowheads="1"/>
                </p:cNvSpPr>
                <p:nvPr/>
              </p:nvSpPr>
              <p:spPr bwMode="auto">
                <a:xfrm>
                  <a:off x="2640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7" name="Rectangle 10519"/>
                <p:cNvSpPr>
                  <a:spLocks noChangeArrowheads="1"/>
                </p:cNvSpPr>
                <p:nvPr/>
              </p:nvSpPr>
              <p:spPr bwMode="auto">
                <a:xfrm>
                  <a:off x="2640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8" name="Rectangle 10520"/>
                <p:cNvSpPr>
                  <a:spLocks noChangeArrowheads="1"/>
                </p:cNvSpPr>
                <p:nvPr/>
              </p:nvSpPr>
              <p:spPr bwMode="auto">
                <a:xfrm>
                  <a:off x="2640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59" name="Rectangle 10521"/>
                <p:cNvSpPr>
                  <a:spLocks noChangeArrowheads="1"/>
                </p:cNvSpPr>
                <p:nvPr/>
              </p:nvSpPr>
              <p:spPr bwMode="auto">
                <a:xfrm>
                  <a:off x="2642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0" name="Rectangle 10522"/>
                <p:cNvSpPr>
                  <a:spLocks noChangeArrowheads="1"/>
                </p:cNvSpPr>
                <p:nvPr/>
              </p:nvSpPr>
              <p:spPr bwMode="auto">
                <a:xfrm>
                  <a:off x="2642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1" name="Rectangle 10523"/>
                <p:cNvSpPr>
                  <a:spLocks noChangeArrowheads="1"/>
                </p:cNvSpPr>
                <p:nvPr/>
              </p:nvSpPr>
              <p:spPr bwMode="auto">
                <a:xfrm>
                  <a:off x="2642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2" name="Rectangle 10524"/>
                <p:cNvSpPr>
                  <a:spLocks noChangeArrowheads="1"/>
                </p:cNvSpPr>
                <p:nvPr/>
              </p:nvSpPr>
              <p:spPr bwMode="auto">
                <a:xfrm>
                  <a:off x="2642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3" name="Rectangle 10525"/>
                <p:cNvSpPr>
                  <a:spLocks noChangeArrowheads="1"/>
                </p:cNvSpPr>
                <p:nvPr/>
              </p:nvSpPr>
              <p:spPr bwMode="auto">
                <a:xfrm>
                  <a:off x="2645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4" name="Rectangle 10526"/>
                <p:cNvSpPr>
                  <a:spLocks noChangeArrowheads="1"/>
                </p:cNvSpPr>
                <p:nvPr/>
              </p:nvSpPr>
              <p:spPr bwMode="auto">
                <a:xfrm>
                  <a:off x="2645" y="6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5" name="Rectangle 10527"/>
                <p:cNvSpPr>
                  <a:spLocks noChangeArrowheads="1"/>
                </p:cNvSpPr>
                <p:nvPr/>
              </p:nvSpPr>
              <p:spPr bwMode="auto">
                <a:xfrm>
                  <a:off x="2645" y="5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6" name="Rectangle 10528"/>
                <p:cNvSpPr>
                  <a:spLocks noChangeArrowheads="1"/>
                </p:cNvSpPr>
                <p:nvPr/>
              </p:nvSpPr>
              <p:spPr bwMode="auto">
                <a:xfrm>
                  <a:off x="2647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7" name="Rectangle 10529"/>
                <p:cNvSpPr>
                  <a:spLocks noChangeArrowheads="1"/>
                </p:cNvSpPr>
                <p:nvPr/>
              </p:nvSpPr>
              <p:spPr bwMode="auto">
                <a:xfrm>
                  <a:off x="2647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8" name="Rectangle 10530"/>
                <p:cNvSpPr>
                  <a:spLocks noChangeArrowheads="1"/>
                </p:cNvSpPr>
                <p:nvPr/>
              </p:nvSpPr>
              <p:spPr bwMode="auto">
                <a:xfrm>
                  <a:off x="2647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69" name="Rectangle 10531"/>
                <p:cNvSpPr>
                  <a:spLocks noChangeArrowheads="1"/>
                </p:cNvSpPr>
                <p:nvPr/>
              </p:nvSpPr>
              <p:spPr bwMode="auto">
                <a:xfrm>
                  <a:off x="2649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0" name="Rectangle 10532"/>
                <p:cNvSpPr>
                  <a:spLocks noChangeArrowheads="1"/>
                </p:cNvSpPr>
                <p:nvPr/>
              </p:nvSpPr>
              <p:spPr bwMode="auto">
                <a:xfrm>
                  <a:off x="2649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1" name="Rectangle 10533"/>
                <p:cNvSpPr>
                  <a:spLocks noChangeArrowheads="1"/>
                </p:cNvSpPr>
                <p:nvPr/>
              </p:nvSpPr>
              <p:spPr bwMode="auto">
                <a:xfrm>
                  <a:off x="2649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2" name="Rectangle 10534"/>
                <p:cNvSpPr>
                  <a:spLocks noChangeArrowheads="1"/>
                </p:cNvSpPr>
                <p:nvPr/>
              </p:nvSpPr>
              <p:spPr bwMode="auto">
                <a:xfrm>
                  <a:off x="2652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3" name="Rectangle 10535"/>
                <p:cNvSpPr>
                  <a:spLocks noChangeArrowheads="1"/>
                </p:cNvSpPr>
                <p:nvPr/>
              </p:nvSpPr>
              <p:spPr bwMode="auto">
                <a:xfrm>
                  <a:off x="2652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4" name="Rectangle 10536"/>
                <p:cNvSpPr>
                  <a:spLocks noChangeArrowheads="1"/>
                </p:cNvSpPr>
                <p:nvPr/>
              </p:nvSpPr>
              <p:spPr bwMode="auto">
                <a:xfrm>
                  <a:off x="2652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5" name="Rectangle 10537"/>
                <p:cNvSpPr>
                  <a:spLocks noChangeArrowheads="1"/>
                </p:cNvSpPr>
                <p:nvPr/>
              </p:nvSpPr>
              <p:spPr bwMode="auto">
                <a:xfrm>
                  <a:off x="2654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6" name="Rectangle 10538"/>
                <p:cNvSpPr>
                  <a:spLocks noChangeArrowheads="1"/>
                </p:cNvSpPr>
                <p:nvPr/>
              </p:nvSpPr>
              <p:spPr bwMode="auto">
                <a:xfrm>
                  <a:off x="2654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7" name="Rectangle 10539"/>
                <p:cNvSpPr>
                  <a:spLocks noChangeArrowheads="1"/>
                </p:cNvSpPr>
                <p:nvPr/>
              </p:nvSpPr>
              <p:spPr bwMode="auto">
                <a:xfrm>
                  <a:off x="2654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8" name="Rectangle 10540"/>
                <p:cNvSpPr>
                  <a:spLocks noChangeArrowheads="1"/>
                </p:cNvSpPr>
                <p:nvPr/>
              </p:nvSpPr>
              <p:spPr bwMode="auto">
                <a:xfrm>
                  <a:off x="2654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79" name="Rectangle 10541"/>
                <p:cNvSpPr>
                  <a:spLocks noChangeArrowheads="1"/>
                </p:cNvSpPr>
                <p:nvPr/>
              </p:nvSpPr>
              <p:spPr bwMode="auto">
                <a:xfrm>
                  <a:off x="2657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0" name="Rectangle 10542"/>
                <p:cNvSpPr>
                  <a:spLocks noChangeArrowheads="1"/>
                </p:cNvSpPr>
                <p:nvPr/>
              </p:nvSpPr>
              <p:spPr bwMode="auto">
                <a:xfrm>
                  <a:off x="2657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1" name="Rectangle 10543"/>
                <p:cNvSpPr>
                  <a:spLocks noChangeArrowheads="1"/>
                </p:cNvSpPr>
                <p:nvPr/>
              </p:nvSpPr>
              <p:spPr bwMode="auto">
                <a:xfrm>
                  <a:off x="2657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2" name="Rectangle 10544"/>
                <p:cNvSpPr>
                  <a:spLocks noChangeArrowheads="1"/>
                </p:cNvSpPr>
                <p:nvPr/>
              </p:nvSpPr>
              <p:spPr bwMode="auto">
                <a:xfrm>
                  <a:off x="2659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3" name="Rectangle 10545"/>
                <p:cNvSpPr>
                  <a:spLocks noChangeArrowheads="1"/>
                </p:cNvSpPr>
                <p:nvPr/>
              </p:nvSpPr>
              <p:spPr bwMode="auto">
                <a:xfrm>
                  <a:off x="2659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4" name="Rectangle 10546"/>
                <p:cNvSpPr>
                  <a:spLocks noChangeArrowheads="1"/>
                </p:cNvSpPr>
                <p:nvPr/>
              </p:nvSpPr>
              <p:spPr bwMode="auto">
                <a:xfrm>
                  <a:off x="2659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5" name="Rectangle 10547"/>
                <p:cNvSpPr>
                  <a:spLocks noChangeArrowheads="1"/>
                </p:cNvSpPr>
                <p:nvPr/>
              </p:nvSpPr>
              <p:spPr bwMode="auto">
                <a:xfrm>
                  <a:off x="2662" y="6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6" name="Rectangle 10548"/>
                <p:cNvSpPr>
                  <a:spLocks noChangeArrowheads="1"/>
                </p:cNvSpPr>
                <p:nvPr/>
              </p:nvSpPr>
              <p:spPr bwMode="auto">
                <a:xfrm>
                  <a:off x="2662" y="6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7" name="Rectangle 10549"/>
                <p:cNvSpPr>
                  <a:spLocks noChangeArrowheads="1"/>
                </p:cNvSpPr>
                <p:nvPr/>
              </p:nvSpPr>
              <p:spPr bwMode="auto">
                <a:xfrm>
                  <a:off x="2662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8" name="Rectangle 10550"/>
                <p:cNvSpPr>
                  <a:spLocks noChangeArrowheads="1"/>
                </p:cNvSpPr>
                <p:nvPr/>
              </p:nvSpPr>
              <p:spPr bwMode="auto">
                <a:xfrm>
                  <a:off x="2664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89" name="Rectangle 10551"/>
                <p:cNvSpPr>
                  <a:spLocks noChangeArrowheads="1"/>
                </p:cNvSpPr>
                <p:nvPr/>
              </p:nvSpPr>
              <p:spPr bwMode="auto">
                <a:xfrm>
                  <a:off x="266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0" name="Rectangle 10552"/>
                <p:cNvSpPr>
                  <a:spLocks noChangeArrowheads="1"/>
                </p:cNvSpPr>
                <p:nvPr/>
              </p:nvSpPr>
              <p:spPr bwMode="auto">
                <a:xfrm>
                  <a:off x="266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1" name="Rectangle 10553"/>
                <p:cNvSpPr>
                  <a:spLocks noChangeArrowheads="1"/>
                </p:cNvSpPr>
                <p:nvPr/>
              </p:nvSpPr>
              <p:spPr bwMode="auto">
                <a:xfrm>
                  <a:off x="2664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2" name="Rectangle 10554"/>
                <p:cNvSpPr>
                  <a:spLocks noChangeArrowheads="1"/>
                </p:cNvSpPr>
                <p:nvPr/>
              </p:nvSpPr>
              <p:spPr bwMode="auto">
                <a:xfrm>
                  <a:off x="2666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3" name="Rectangle 10555"/>
                <p:cNvSpPr>
                  <a:spLocks noChangeArrowheads="1"/>
                </p:cNvSpPr>
                <p:nvPr/>
              </p:nvSpPr>
              <p:spPr bwMode="auto">
                <a:xfrm>
                  <a:off x="266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4" name="Rectangle 10556"/>
                <p:cNvSpPr>
                  <a:spLocks noChangeArrowheads="1"/>
                </p:cNvSpPr>
                <p:nvPr/>
              </p:nvSpPr>
              <p:spPr bwMode="auto">
                <a:xfrm>
                  <a:off x="2666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5" name="Rectangle 10557"/>
                <p:cNvSpPr>
                  <a:spLocks noChangeArrowheads="1"/>
                </p:cNvSpPr>
                <p:nvPr/>
              </p:nvSpPr>
              <p:spPr bwMode="auto">
                <a:xfrm>
                  <a:off x="2669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6" name="Rectangle 10558"/>
                <p:cNvSpPr>
                  <a:spLocks noChangeArrowheads="1"/>
                </p:cNvSpPr>
                <p:nvPr/>
              </p:nvSpPr>
              <p:spPr bwMode="auto">
                <a:xfrm>
                  <a:off x="2669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7" name="Rectangle 10559"/>
                <p:cNvSpPr>
                  <a:spLocks noChangeArrowheads="1"/>
                </p:cNvSpPr>
                <p:nvPr/>
              </p:nvSpPr>
              <p:spPr bwMode="auto">
                <a:xfrm>
                  <a:off x="2669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8" name="Rectangle 10560"/>
                <p:cNvSpPr>
                  <a:spLocks noChangeArrowheads="1"/>
                </p:cNvSpPr>
                <p:nvPr/>
              </p:nvSpPr>
              <p:spPr bwMode="auto">
                <a:xfrm>
                  <a:off x="2671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599" name="Rectangle 10561"/>
                <p:cNvSpPr>
                  <a:spLocks noChangeArrowheads="1"/>
                </p:cNvSpPr>
                <p:nvPr/>
              </p:nvSpPr>
              <p:spPr bwMode="auto">
                <a:xfrm>
                  <a:off x="2671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0" name="Rectangle 10562"/>
                <p:cNvSpPr>
                  <a:spLocks noChangeArrowheads="1"/>
                </p:cNvSpPr>
                <p:nvPr/>
              </p:nvSpPr>
              <p:spPr bwMode="auto">
                <a:xfrm>
                  <a:off x="2671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1" name="Rectangle 10563"/>
                <p:cNvSpPr>
                  <a:spLocks noChangeArrowheads="1"/>
                </p:cNvSpPr>
                <p:nvPr/>
              </p:nvSpPr>
              <p:spPr bwMode="auto">
                <a:xfrm>
                  <a:off x="2674" y="6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2" name="Rectangle 10564"/>
                <p:cNvSpPr>
                  <a:spLocks noChangeArrowheads="1"/>
                </p:cNvSpPr>
                <p:nvPr/>
              </p:nvSpPr>
              <p:spPr bwMode="auto">
                <a:xfrm>
                  <a:off x="2674" y="6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3" name="Rectangle 10565"/>
                <p:cNvSpPr>
                  <a:spLocks noChangeArrowheads="1"/>
                </p:cNvSpPr>
                <p:nvPr/>
              </p:nvSpPr>
              <p:spPr bwMode="auto">
                <a:xfrm>
                  <a:off x="2674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4" name="Rectangle 10566"/>
                <p:cNvSpPr>
                  <a:spLocks noChangeArrowheads="1"/>
                </p:cNvSpPr>
                <p:nvPr/>
              </p:nvSpPr>
              <p:spPr bwMode="auto">
                <a:xfrm>
                  <a:off x="267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5" name="Rectangle 10567"/>
                <p:cNvSpPr>
                  <a:spLocks noChangeArrowheads="1"/>
                </p:cNvSpPr>
                <p:nvPr/>
              </p:nvSpPr>
              <p:spPr bwMode="auto">
                <a:xfrm>
                  <a:off x="2676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6" name="Rectangle 10568"/>
                <p:cNvSpPr>
                  <a:spLocks noChangeArrowheads="1"/>
                </p:cNvSpPr>
                <p:nvPr/>
              </p:nvSpPr>
              <p:spPr bwMode="auto">
                <a:xfrm>
                  <a:off x="2676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7" name="Rectangle 10569"/>
                <p:cNvSpPr>
                  <a:spLocks noChangeArrowheads="1"/>
                </p:cNvSpPr>
                <p:nvPr/>
              </p:nvSpPr>
              <p:spPr bwMode="auto">
                <a:xfrm>
                  <a:off x="267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8" name="Rectangle 10570"/>
                <p:cNvSpPr>
                  <a:spLocks noChangeArrowheads="1"/>
                </p:cNvSpPr>
                <p:nvPr/>
              </p:nvSpPr>
              <p:spPr bwMode="auto">
                <a:xfrm>
                  <a:off x="2678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09" name="Rectangle 10571"/>
                <p:cNvSpPr>
                  <a:spLocks noChangeArrowheads="1"/>
                </p:cNvSpPr>
                <p:nvPr/>
              </p:nvSpPr>
              <p:spPr bwMode="auto">
                <a:xfrm>
                  <a:off x="2678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0" name="Rectangle 10572"/>
                <p:cNvSpPr>
                  <a:spLocks noChangeArrowheads="1"/>
                </p:cNvSpPr>
                <p:nvPr/>
              </p:nvSpPr>
              <p:spPr bwMode="auto">
                <a:xfrm>
                  <a:off x="2678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1" name="Rectangle 10573"/>
                <p:cNvSpPr>
                  <a:spLocks noChangeArrowheads="1"/>
                </p:cNvSpPr>
                <p:nvPr/>
              </p:nvSpPr>
              <p:spPr bwMode="auto">
                <a:xfrm>
                  <a:off x="2681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2" name="Rectangle 10574"/>
                <p:cNvSpPr>
                  <a:spLocks noChangeArrowheads="1"/>
                </p:cNvSpPr>
                <p:nvPr/>
              </p:nvSpPr>
              <p:spPr bwMode="auto">
                <a:xfrm>
                  <a:off x="2681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3" name="Rectangle 10575"/>
                <p:cNvSpPr>
                  <a:spLocks noChangeArrowheads="1"/>
                </p:cNvSpPr>
                <p:nvPr/>
              </p:nvSpPr>
              <p:spPr bwMode="auto">
                <a:xfrm>
                  <a:off x="268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4" name="Rectangle 10576"/>
                <p:cNvSpPr>
                  <a:spLocks noChangeArrowheads="1"/>
                </p:cNvSpPr>
                <p:nvPr/>
              </p:nvSpPr>
              <p:spPr bwMode="auto">
                <a:xfrm>
                  <a:off x="2683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5" name="Rectangle 10577"/>
                <p:cNvSpPr>
                  <a:spLocks noChangeArrowheads="1"/>
                </p:cNvSpPr>
                <p:nvPr/>
              </p:nvSpPr>
              <p:spPr bwMode="auto">
                <a:xfrm>
                  <a:off x="2683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6" name="Rectangle 10578"/>
                <p:cNvSpPr>
                  <a:spLocks noChangeArrowheads="1"/>
                </p:cNvSpPr>
                <p:nvPr/>
              </p:nvSpPr>
              <p:spPr bwMode="auto">
                <a:xfrm>
                  <a:off x="2683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7" name="Rectangle 10579"/>
                <p:cNvSpPr>
                  <a:spLocks noChangeArrowheads="1"/>
                </p:cNvSpPr>
                <p:nvPr/>
              </p:nvSpPr>
              <p:spPr bwMode="auto">
                <a:xfrm>
                  <a:off x="2686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8" name="Rectangle 10580"/>
                <p:cNvSpPr>
                  <a:spLocks noChangeArrowheads="1"/>
                </p:cNvSpPr>
                <p:nvPr/>
              </p:nvSpPr>
              <p:spPr bwMode="auto">
                <a:xfrm>
                  <a:off x="2686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19" name="Rectangle 10581"/>
                <p:cNvSpPr>
                  <a:spLocks noChangeArrowheads="1"/>
                </p:cNvSpPr>
                <p:nvPr/>
              </p:nvSpPr>
              <p:spPr bwMode="auto">
                <a:xfrm>
                  <a:off x="2686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0" name="Rectangle 10582"/>
                <p:cNvSpPr>
                  <a:spLocks noChangeArrowheads="1"/>
                </p:cNvSpPr>
                <p:nvPr/>
              </p:nvSpPr>
              <p:spPr bwMode="auto">
                <a:xfrm>
                  <a:off x="268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1" name="Rectangle 10583"/>
                <p:cNvSpPr>
                  <a:spLocks noChangeArrowheads="1"/>
                </p:cNvSpPr>
                <p:nvPr/>
              </p:nvSpPr>
              <p:spPr bwMode="auto">
                <a:xfrm>
                  <a:off x="2688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2" name="Rectangle 10584"/>
                <p:cNvSpPr>
                  <a:spLocks noChangeArrowheads="1"/>
                </p:cNvSpPr>
                <p:nvPr/>
              </p:nvSpPr>
              <p:spPr bwMode="auto">
                <a:xfrm>
                  <a:off x="268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3" name="Rectangle 10585"/>
                <p:cNvSpPr>
                  <a:spLocks noChangeArrowheads="1"/>
                </p:cNvSpPr>
                <p:nvPr/>
              </p:nvSpPr>
              <p:spPr bwMode="auto">
                <a:xfrm>
                  <a:off x="2688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4" name="Rectangle 10586"/>
                <p:cNvSpPr>
                  <a:spLocks noChangeArrowheads="1"/>
                </p:cNvSpPr>
                <p:nvPr/>
              </p:nvSpPr>
              <p:spPr bwMode="auto">
                <a:xfrm>
                  <a:off x="2690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5" name="Rectangle 10587"/>
                <p:cNvSpPr>
                  <a:spLocks noChangeArrowheads="1"/>
                </p:cNvSpPr>
                <p:nvPr/>
              </p:nvSpPr>
              <p:spPr bwMode="auto">
                <a:xfrm>
                  <a:off x="2690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6" name="Rectangle 10588"/>
                <p:cNvSpPr>
                  <a:spLocks noChangeArrowheads="1"/>
                </p:cNvSpPr>
                <p:nvPr/>
              </p:nvSpPr>
              <p:spPr bwMode="auto">
                <a:xfrm>
                  <a:off x="2690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7" name="Rectangle 10589"/>
                <p:cNvSpPr>
                  <a:spLocks noChangeArrowheads="1"/>
                </p:cNvSpPr>
                <p:nvPr/>
              </p:nvSpPr>
              <p:spPr bwMode="auto">
                <a:xfrm>
                  <a:off x="269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8" name="Rectangle 10590"/>
                <p:cNvSpPr>
                  <a:spLocks noChangeArrowheads="1"/>
                </p:cNvSpPr>
                <p:nvPr/>
              </p:nvSpPr>
              <p:spPr bwMode="auto">
                <a:xfrm>
                  <a:off x="2693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29" name="Rectangle 10591"/>
                <p:cNvSpPr>
                  <a:spLocks noChangeArrowheads="1"/>
                </p:cNvSpPr>
                <p:nvPr/>
              </p:nvSpPr>
              <p:spPr bwMode="auto">
                <a:xfrm>
                  <a:off x="269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0" name="Rectangle 10592"/>
                <p:cNvSpPr>
                  <a:spLocks noChangeArrowheads="1"/>
                </p:cNvSpPr>
                <p:nvPr/>
              </p:nvSpPr>
              <p:spPr bwMode="auto">
                <a:xfrm>
                  <a:off x="2695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1" name="Rectangle 10593"/>
                <p:cNvSpPr>
                  <a:spLocks noChangeArrowheads="1"/>
                </p:cNvSpPr>
                <p:nvPr/>
              </p:nvSpPr>
              <p:spPr bwMode="auto">
                <a:xfrm>
                  <a:off x="269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2" name="Rectangle 10594"/>
                <p:cNvSpPr>
                  <a:spLocks noChangeArrowheads="1"/>
                </p:cNvSpPr>
                <p:nvPr/>
              </p:nvSpPr>
              <p:spPr bwMode="auto">
                <a:xfrm>
                  <a:off x="2695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3" name="Rectangle 10595"/>
                <p:cNvSpPr>
                  <a:spLocks noChangeArrowheads="1"/>
                </p:cNvSpPr>
                <p:nvPr/>
              </p:nvSpPr>
              <p:spPr bwMode="auto">
                <a:xfrm>
                  <a:off x="2698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4" name="Rectangle 10596"/>
                <p:cNvSpPr>
                  <a:spLocks noChangeArrowheads="1"/>
                </p:cNvSpPr>
                <p:nvPr/>
              </p:nvSpPr>
              <p:spPr bwMode="auto">
                <a:xfrm>
                  <a:off x="269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5" name="Rectangle 10597"/>
                <p:cNvSpPr>
                  <a:spLocks noChangeArrowheads="1"/>
                </p:cNvSpPr>
                <p:nvPr/>
              </p:nvSpPr>
              <p:spPr bwMode="auto">
                <a:xfrm>
                  <a:off x="269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6" name="Rectangle 10598"/>
                <p:cNvSpPr>
                  <a:spLocks noChangeArrowheads="1"/>
                </p:cNvSpPr>
                <p:nvPr/>
              </p:nvSpPr>
              <p:spPr bwMode="auto">
                <a:xfrm>
                  <a:off x="269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7" name="Rectangle 10599"/>
                <p:cNvSpPr>
                  <a:spLocks noChangeArrowheads="1"/>
                </p:cNvSpPr>
                <p:nvPr/>
              </p:nvSpPr>
              <p:spPr bwMode="auto">
                <a:xfrm>
                  <a:off x="2700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8" name="Rectangle 10600"/>
                <p:cNvSpPr>
                  <a:spLocks noChangeArrowheads="1"/>
                </p:cNvSpPr>
                <p:nvPr/>
              </p:nvSpPr>
              <p:spPr bwMode="auto">
                <a:xfrm>
                  <a:off x="2700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39" name="Rectangle 10601"/>
                <p:cNvSpPr>
                  <a:spLocks noChangeArrowheads="1"/>
                </p:cNvSpPr>
                <p:nvPr/>
              </p:nvSpPr>
              <p:spPr bwMode="auto">
                <a:xfrm>
                  <a:off x="270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0" name="Rectangle 10602"/>
                <p:cNvSpPr>
                  <a:spLocks noChangeArrowheads="1"/>
                </p:cNvSpPr>
                <p:nvPr/>
              </p:nvSpPr>
              <p:spPr bwMode="auto">
                <a:xfrm>
                  <a:off x="2703" y="81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1" name="Rectangle 10603"/>
                <p:cNvSpPr>
                  <a:spLocks noChangeArrowheads="1"/>
                </p:cNvSpPr>
                <p:nvPr/>
              </p:nvSpPr>
              <p:spPr bwMode="auto">
                <a:xfrm>
                  <a:off x="2703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2" name="Rectangle 10604"/>
                <p:cNvSpPr>
                  <a:spLocks noChangeArrowheads="1"/>
                </p:cNvSpPr>
                <p:nvPr/>
              </p:nvSpPr>
              <p:spPr bwMode="auto">
                <a:xfrm>
                  <a:off x="2703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3" name="Rectangle 10605"/>
                <p:cNvSpPr>
                  <a:spLocks noChangeArrowheads="1"/>
                </p:cNvSpPr>
                <p:nvPr/>
              </p:nvSpPr>
              <p:spPr bwMode="auto">
                <a:xfrm>
                  <a:off x="2705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4" name="Rectangle 10606"/>
                <p:cNvSpPr>
                  <a:spLocks noChangeArrowheads="1"/>
                </p:cNvSpPr>
                <p:nvPr/>
              </p:nvSpPr>
              <p:spPr bwMode="auto">
                <a:xfrm>
                  <a:off x="270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5" name="Rectangle 10607"/>
                <p:cNvSpPr>
                  <a:spLocks noChangeArrowheads="1"/>
                </p:cNvSpPr>
                <p:nvPr/>
              </p:nvSpPr>
              <p:spPr bwMode="auto">
                <a:xfrm>
                  <a:off x="2705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6" name="Rectangle 10608"/>
                <p:cNvSpPr>
                  <a:spLocks noChangeArrowheads="1"/>
                </p:cNvSpPr>
                <p:nvPr/>
              </p:nvSpPr>
              <p:spPr bwMode="auto">
                <a:xfrm>
                  <a:off x="2707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7" name="Rectangle 10609"/>
                <p:cNvSpPr>
                  <a:spLocks noChangeArrowheads="1"/>
                </p:cNvSpPr>
                <p:nvPr/>
              </p:nvSpPr>
              <p:spPr bwMode="auto">
                <a:xfrm>
                  <a:off x="270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8" name="Rectangle 10610"/>
                <p:cNvSpPr>
                  <a:spLocks noChangeArrowheads="1"/>
                </p:cNvSpPr>
                <p:nvPr/>
              </p:nvSpPr>
              <p:spPr bwMode="auto">
                <a:xfrm>
                  <a:off x="270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49" name="Rectangle 10611"/>
                <p:cNvSpPr>
                  <a:spLocks noChangeArrowheads="1"/>
                </p:cNvSpPr>
                <p:nvPr/>
              </p:nvSpPr>
              <p:spPr bwMode="auto">
                <a:xfrm>
                  <a:off x="2710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0" name="Rectangle 10612"/>
                <p:cNvSpPr>
                  <a:spLocks noChangeArrowheads="1"/>
                </p:cNvSpPr>
                <p:nvPr/>
              </p:nvSpPr>
              <p:spPr bwMode="auto">
                <a:xfrm>
                  <a:off x="2710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1" name="Rectangle 10613"/>
                <p:cNvSpPr>
                  <a:spLocks noChangeArrowheads="1"/>
                </p:cNvSpPr>
                <p:nvPr/>
              </p:nvSpPr>
              <p:spPr bwMode="auto">
                <a:xfrm>
                  <a:off x="271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2" name="Rectangle 10614"/>
                <p:cNvSpPr>
                  <a:spLocks noChangeArrowheads="1"/>
                </p:cNvSpPr>
                <p:nvPr/>
              </p:nvSpPr>
              <p:spPr bwMode="auto">
                <a:xfrm>
                  <a:off x="271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3" name="Rectangle 10615"/>
                <p:cNvSpPr>
                  <a:spLocks noChangeArrowheads="1"/>
                </p:cNvSpPr>
                <p:nvPr/>
              </p:nvSpPr>
              <p:spPr bwMode="auto">
                <a:xfrm>
                  <a:off x="2712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4" name="Rectangle 10616"/>
                <p:cNvSpPr>
                  <a:spLocks noChangeArrowheads="1"/>
                </p:cNvSpPr>
                <p:nvPr/>
              </p:nvSpPr>
              <p:spPr bwMode="auto">
                <a:xfrm>
                  <a:off x="271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5" name="Rectangle 10617"/>
                <p:cNvSpPr>
                  <a:spLocks noChangeArrowheads="1"/>
                </p:cNvSpPr>
                <p:nvPr/>
              </p:nvSpPr>
              <p:spPr bwMode="auto">
                <a:xfrm>
                  <a:off x="271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6" name="Rectangle 10618"/>
                <p:cNvSpPr>
                  <a:spLocks noChangeArrowheads="1"/>
                </p:cNvSpPr>
                <p:nvPr/>
              </p:nvSpPr>
              <p:spPr bwMode="auto">
                <a:xfrm>
                  <a:off x="2715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7" name="Rectangle 10619"/>
                <p:cNvSpPr>
                  <a:spLocks noChangeArrowheads="1"/>
                </p:cNvSpPr>
                <p:nvPr/>
              </p:nvSpPr>
              <p:spPr bwMode="auto">
                <a:xfrm>
                  <a:off x="2715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8" name="Rectangle 10620"/>
                <p:cNvSpPr>
                  <a:spLocks noChangeArrowheads="1"/>
                </p:cNvSpPr>
                <p:nvPr/>
              </p:nvSpPr>
              <p:spPr bwMode="auto">
                <a:xfrm>
                  <a:off x="2715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59" name="Rectangle 10621"/>
                <p:cNvSpPr>
                  <a:spLocks noChangeArrowheads="1"/>
                </p:cNvSpPr>
                <p:nvPr/>
              </p:nvSpPr>
              <p:spPr bwMode="auto">
                <a:xfrm>
                  <a:off x="271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0" name="Rectangle 10622"/>
                <p:cNvSpPr>
                  <a:spLocks noChangeArrowheads="1"/>
                </p:cNvSpPr>
                <p:nvPr/>
              </p:nvSpPr>
              <p:spPr bwMode="auto">
                <a:xfrm>
                  <a:off x="2717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1" name="Rectangle 10623"/>
                <p:cNvSpPr>
                  <a:spLocks noChangeArrowheads="1"/>
                </p:cNvSpPr>
                <p:nvPr/>
              </p:nvSpPr>
              <p:spPr bwMode="auto">
                <a:xfrm>
                  <a:off x="2717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2" name="Rectangle 10624"/>
                <p:cNvSpPr>
                  <a:spLocks noChangeArrowheads="1"/>
                </p:cNvSpPr>
                <p:nvPr/>
              </p:nvSpPr>
              <p:spPr bwMode="auto">
                <a:xfrm>
                  <a:off x="2719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3" name="Rectangle 10625"/>
                <p:cNvSpPr>
                  <a:spLocks noChangeArrowheads="1"/>
                </p:cNvSpPr>
                <p:nvPr/>
              </p:nvSpPr>
              <p:spPr bwMode="auto">
                <a:xfrm>
                  <a:off x="271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4" name="Rectangle 10626"/>
                <p:cNvSpPr>
                  <a:spLocks noChangeArrowheads="1"/>
                </p:cNvSpPr>
                <p:nvPr/>
              </p:nvSpPr>
              <p:spPr bwMode="auto">
                <a:xfrm>
                  <a:off x="2719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5" name="Rectangle 10627"/>
                <p:cNvSpPr>
                  <a:spLocks noChangeArrowheads="1"/>
                </p:cNvSpPr>
                <p:nvPr/>
              </p:nvSpPr>
              <p:spPr bwMode="auto">
                <a:xfrm>
                  <a:off x="2719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6" name="Rectangle 10628"/>
                <p:cNvSpPr>
                  <a:spLocks noChangeArrowheads="1"/>
                </p:cNvSpPr>
                <p:nvPr/>
              </p:nvSpPr>
              <p:spPr bwMode="auto">
                <a:xfrm>
                  <a:off x="272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7" name="Rectangle 10629"/>
                <p:cNvSpPr>
                  <a:spLocks noChangeArrowheads="1"/>
                </p:cNvSpPr>
                <p:nvPr/>
              </p:nvSpPr>
              <p:spPr bwMode="auto">
                <a:xfrm>
                  <a:off x="272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8" name="Rectangle 10630"/>
                <p:cNvSpPr>
                  <a:spLocks noChangeArrowheads="1"/>
                </p:cNvSpPr>
                <p:nvPr/>
              </p:nvSpPr>
              <p:spPr bwMode="auto">
                <a:xfrm>
                  <a:off x="272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69" name="Rectangle 10631"/>
                <p:cNvSpPr>
                  <a:spLocks noChangeArrowheads="1"/>
                </p:cNvSpPr>
                <p:nvPr/>
              </p:nvSpPr>
              <p:spPr bwMode="auto">
                <a:xfrm>
                  <a:off x="272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0" name="Rectangle 10632"/>
                <p:cNvSpPr>
                  <a:spLocks noChangeArrowheads="1"/>
                </p:cNvSpPr>
                <p:nvPr/>
              </p:nvSpPr>
              <p:spPr bwMode="auto">
                <a:xfrm>
                  <a:off x="2724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1" name="Rectangle 10633"/>
                <p:cNvSpPr>
                  <a:spLocks noChangeArrowheads="1"/>
                </p:cNvSpPr>
                <p:nvPr/>
              </p:nvSpPr>
              <p:spPr bwMode="auto">
                <a:xfrm>
                  <a:off x="272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2" name="Rectangle 10634"/>
                <p:cNvSpPr>
                  <a:spLocks noChangeArrowheads="1"/>
                </p:cNvSpPr>
                <p:nvPr/>
              </p:nvSpPr>
              <p:spPr bwMode="auto">
                <a:xfrm>
                  <a:off x="2727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673" name="Rectangle 10635"/>
                <p:cNvSpPr>
                  <a:spLocks noChangeArrowheads="1"/>
                </p:cNvSpPr>
                <p:nvPr/>
              </p:nvSpPr>
              <p:spPr bwMode="auto">
                <a:xfrm>
                  <a:off x="2727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47" name="Group 10837"/>
              <p:cNvGrpSpPr>
                <a:grpSpLocks/>
              </p:cNvGrpSpPr>
              <p:nvPr/>
            </p:nvGrpSpPr>
            <p:grpSpPr bwMode="auto">
              <a:xfrm>
                <a:off x="1484729" y="1465987"/>
                <a:ext cx="214110" cy="234671"/>
                <a:chOff x="2727" y="557"/>
                <a:chExt cx="154" cy="263"/>
              </a:xfrm>
            </p:grpSpPr>
            <p:sp>
              <p:nvSpPr>
                <p:cNvPr id="6274" name="Rectangle 10637"/>
                <p:cNvSpPr>
                  <a:spLocks noChangeArrowheads="1"/>
                </p:cNvSpPr>
                <p:nvPr/>
              </p:nvSpPr>
              <p:spPr bwMode="auto">
                <a:xfrm>
                  <a:off x="2727" y="6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5" name="Rectangle 10638"/>
                <p:cNvSpPr>
                  <a:spLocks noChangeArrowheads="1"/>
                </p:cNvSpPr>
                <p:nvPr/>
              </p:nvSpPr>
              <p:spPr bwMode="auto">
                <a:xfrm>
                  <a:off x="2729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6" name="Rectangle 10639"/>
                <p:cNvSpPr>
                  <a:spLocks noChangeArrowheads="1"/>
                </p:cNvSpPr>
                <p:nvPr/>
              </p:nvSpPr>
              <p:spPr bwMode="auto">
                <a:xfrm>
                  <a:off x="2729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7" name="Rectangle 10640"/>
                <p:cNvSpPr>
                  <a:spLocks noChangeArrowheads="1"/>
                </p:cNvSpPr>
                <p:nvPr/>
              </p:nvSpPr>
              <p:spPr bwMode="auto">
                <a:xfrm>
                  <a:off x="2729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8" name="Rectangle 10641"/>
                <p:cNvSpPr>
                  <a:spLocks noChangeArrowheads="1"/>
                </p:cNvSpPr>
                <p:nvPr/>
              </p:nvSpPr>
              <p:spPr bwMode="auto">
                <a:xfrm>
                  <a:off x="2731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9" name="Rectangle 10642"/>
                <p:cNvSpPr>
                  <a:spLocks noChangeArrowheads="1"/>
                </p:cNvSpPr>
                <p:nvPr/>
              </p:nvSpPr>
              <p:spPr bwMode="auto">
                <a:xfrm>
                  <a:off x="2731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0" name="Rectangle 10643"/>
                <p:cNvSpPr>
                  <a:spLocks noChangeArrowheads="1"/>
                </p:cNvSpPr>
                <p:nvPr/>
              </p:nvSpPr>
              <p:spPr bwMode="auto">
                <a:xfrm>
                  <a:off x="273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1" name="Rectangle 10644"/>
                <p:cNvSpPr>
                  <a:spLocks noChangeArrowheads="1"/>
                </p:cNvSpPr>
                <p:nvPr/>
              </p:nvSpPr>
              <p:spPr bwMode="auto">
                <a:xfrm>
                  <a:off x="2731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2" name="Rectangle 10645"/>
                <p:cNvSpPr>
                  <a:spLocks noChangeArrowheads="1"/>
                </p:cNvSpPr>
                <p:nvPr/>
              </p:nvSpPr>
              <p:spPr bwMode="auto">
                <a:xfrm>
                  <a:off x="2734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3" name="Rectangle 10646"/>
                <p:cNvSpPr>
                  <a:spLocks noChangeArrowheads="1"/>
                </p:cNvSpPr>
                <p:nvPr/>
              </p:nvSpPr>
              <p:spPr bwMode="auto">
                <a:xfrm>
                  <a:off x="273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4" name="Rectangle 10647"/>
                <p:cNvSpPr>
                  <a:spLocks noChangeArrowheads="1"/>
                </p:cNvSpPr>
                <p:nvPr/>
              </p:nvSpPr>
              <p:spPr bwMode="auto">
                <a:xfrm>
                  <a:off x="2734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5" name="Rectangle 10648"/>
                <p:cNvSpPr>
                  <a:spLocks noChangeArrowheads="1"/>
                </p:cNvSpPr>
                <p:nvPr/>
              </p:nvSpPr>
              <p:spPr bwMode="auto">
                <a:xfrm>
                  <a:off x="273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6" name="Rectangle 10649"/>
                <p:cNvSpPr>
                  <a:spLocks noChangeArrowheads="1"/>
                </p:cNvSpPr>
                <p:nvPr/>
              </p:nvSpPr>
              <p:spPr bwMode="auto">
                <a:xfrm>
                  <a:off x="273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7" name="Rectangle 10650"/>
                <p:cNvSpPr>
                  <a:spLocks noChangeArrowheads="1"/>
                </p:cNvSpPr>
                <p:nvPr/>
              </p:nvSpPr>
              <p:spPr bwMode="auto">
                <a:xfrm>
                  <a:off x="273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8" name="Rectangle 10651"/>
                <p:cNvSpPr>
                  <a:spLocks noChangeArrowheads="1"/>
                </p:cNvSpPr>
                <p:nvPr/>
              </p:nvSpPr>
              <p:spPr bwMode="auto">
                <a:xfrm>
                  <a:off x="2739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89" name="Rectangle 10652"/>
                <p:cNvSpPr>
                  <a:spLocks noChangeArrowheads="1"/>
                </p:cNvSpPr>
                <p:nvPr/>
              </p:nvSpPr>
              <p:spPr bwMode="auto">
                <a:xfrm>
                  <a:off x="2739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0" name="Rectangle 10653"/>
                <p:cNvSpPr>
                  <a:spLocks noChangeArrowheads="1"/>
                </p:cNvSpPr>
                <p:nvPr/>
              </p:nvSpPr>
              <p:spPr bwMode="auto">
                <a:xfrm>
                  <a:off x="2739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1" name="Rectangle 10654"/>
                <p:cNvSpPr>
                  <a:spLocks noChangeArrowheads="1"/>
                </p:cNvSpPr>
                <p:nvPr/>
              </p:nvSpPr>
              <p:spPr bwMode="auto">
                <a:xfrm>
                  <a:off x="2741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2" name="Rectangle 10655"/>
                <p:cNvSpPr>
                  <a:spLocks noChangeArrowheads="1"/>
                </p:cNvSpPr>
                <p:nvPr/>
              </p:nvSpPr>
              <p:spPr bwMode="auto">
                <a:xfrm>
                  <a:off x="2741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3" name="Rectangle 10656"/>
                <p:cNvSpPr>
                  <a:spLocks noChangeArrowheads="1"/>
                </p:cNvSpPr>
                <p:nvPr/>
              </p:nvSpPr>
              <p:spPr bwMode="auto">
                <a:xfrm>
                  <a:off x="2741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4" name="Rectangle 10657"/>
                <p:cNvSpPr>
                  <a:spLocks noChangeArrowheads="1"/>
                </p:cNvSpPr>
                <p:nvPr/>
              </p:nvSpPr>
              <p:spPr bwMode="auto">
                <a:xfrm>
                  <a:off x="2744" y="58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5" name="Rectangle 10658"/>
                <p:cNvSpPr>
                  <a:spLocks noChangeArrowheads="1"/>
                </p:cNvSpPr>
                <p:nvPr/>
              </p:nvSpPr>
              <p:spPr bwMode="auto">
                <a:xfrm>
                  <a:off x="2744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6" name="Rectangle 10659"/>
                <p:cNvSpPr>
                  <a:spLocks noChangeArrowheads="1"/>
                </p:cNvSpPr>
                <p:nvPr/>
              </p:nvSpPr>
              <p:spPr bwMode="auto">
                <a:xfrm>
                  <a:off x="2744" y="5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7" name="Rectangle 10660"/>
                <p:cNvSpPr>
                  <a:spLocks noChangeArrowheads="1"/>
                </p:cNvSpPr>
                <p:nvPr/>
              </p:nvSpPr>
              <p:spPr bwMode="auto">
                <a:xfrm>
                  <a:off x="2744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8" name="Rectangle 10661"/>
                <p:cNvSpPr>
                  <a:spLocks noChangeArrowheads="1"/>
                </p:cNvSpPr>
                <p:nvPr/>
              </p:nvSpPr>
              <p:spPr bwMode="auto">
                <a:xfrm>
                  <a:off x="2746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99" name="Rectangle 10662"/>
                <p:cNvSpPr>
                  <a:spLocks noChangeArrowheads="1"/>
                </p:cNvSpPr>
                <p:nvPr/>
              </p:nvSpPr>
              <p:spPr bwMode="auto">
                <a:xfrm>
                  <a:off x="2746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0" name="Rectangle 10663"/>
                <p:cNvSpPr>
                  <a:spLocks noChangeArrowheads="1"/>
                </p:cNvSpPr>
                <p:nvPr/>
              </p:nvSpPr>
              <p:spPr bwMode="auto">
                <a:xfrm>
                  <a:off x="2746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1" name="Rectangle 10664"/>
                <p:cNvSpPr>
                  <a:spLocks noChangeArrowheads="1"/>
                </p:cNvSpPr>
                <p:nvPr/>
              </p:nvSpPr>
              <p:spPr bwMode="auto">
                <a:xfrm>
                  <a:off x="2748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2" name="Rectangle 10665"/>
                <p:cNvSpPr>
                  <a:spLocks noChangeArrowheads="1"/>
                </p:cNvSpPr>
                <p:nvPr/>
              </p:nvSpPr>
              <p:spPr bwMode="auto">
                <a:xfrm>
                  <a:off x="2748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3" name="Rectangle 10666"/>
                <p:cNvSpPr>
                  <a:spLocks noChangeArrowheads="1"/>
                </p:cNvSpPr>
                <p:nvPr/>
              </p:nvSpPr>
              <p:spPr bwMode="auto">
                <a:xfrm>
                  <a:off x="2748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4" name="Rectangle 10667"/>
                <p:cNvSpPr>
                  <a:spLocks noChangeArrowheads="1"/>
                </p:cNvSpPr>
                <p:nvPr/>
              </p:nvSpPr>
              <p:spPr bwMode="auto">
                <a:xfrm>
                  <a:off x="2751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5" name="Rectangle 10668"/>
                <p:cNvSpPr>
                  <a:spLocks noChangeArrowheads="1"/>
                </p:cNvSpPr>
                <p:nvPr/>
              </p:nvSpPr>
              <p:spPr bwMode="auto">
                <a:xfrm>
                  <a:off x="2751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6" name="Rectangle 10669"/>
                <p:cNvSpPr>
                  <a:spLocks noChangeArrowheads="1"/>
                </p:cNvSpPr>
                <p:nvPr/>
              </p:nvSpPr>
              <p:spPr bwMode="auto">
                <a:xfrm>
                  <a:off x="2751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7" name="Rectangle 10670"/>
                <p:cNvSpPr>
                  <a:spLocks noChangeArrowheads="1"/>
                </p:cNvSpPr>
                <p:nvPr/>
              </p:nvSpPr>
              <p:spPr bwMode="auto">
                <a:xfrm>
                  <a:off x="2753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8" name="Rectangle 10671"/>
                <p:cNvSpPr>
                  <a:spLocks noChangeArrowheads="1"/>
                </p:cNvSpPr>
                <p:nvPr/>
              </p:nvSpPr>
              <p:spPr bwMode="auto">
                <a:xfrm>
                  <a:off x="2753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09" name="Rectangle 10672"/>
                <p:cNvSpPr>
                  <a:spLocks noChangeArrowheads="1"/>
                </p:cNvSpPr>
                <p:nvPr/>
              </p:nvSpPr>
              <p:spPr bwMode="auto">
                <a:xfrm>
                  <a:off x="2753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0" name="Rectangle 10673"/>
                <p:cNvSpPr>
                  <a:spLocks noChangeArrowheads="1"/>
                </p:cNvSpPr>
                <p:nvPr/>
              </p:nvSpPr>
              <p:spPr bwMode="auto">
                <a:xfrm>
                  <a:off x="2753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1" name="Rectangle 10674"/>
                <p:cNvSpPr>
                  <a:spLocks noChangeArrowheads="1"/>
                </p:cNvSpPr>
                <p:nvPr/>
              </p:nvSpPr>
              <p:spPr bwMode="auto">
                <a:xfrm>
                  <a:off x="2756" y="5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2" name="Rectangle 10675"/>
                <p:cNvSpPr>
                  <a:spLocks noChangeArrowheads="1"/>
                </p:cNvSpPr>
                <p:nvPr/>
              </p:nvSpPr>
              <p:spPr bwMode="auto">
                <a:xfrm>
                  <a:off x="2756" y="6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3" name="Rectangle 10676"/>
                <p:cNvSpPr>
                  <a:spLocks noChangeArrowheads="1"/>
                </p:cNvSpPr>
                <p:nvPr/>
              </p:nvSpPr>
              <p:spPr bwMode="auto">
                <a:xfrm>
                  <a:off x="2756" y="5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4" name="Rectangle 10677"/>
                <p:cNvSpPr>
                  <a:spLocks noChangeArrowheads="1"/>
                </p:cNvSpPr>
                <p:nvPr/>
              </p:nvSpPr>
              <p:spPr bwMode="auto">
                <a:xfrm>
                  <a:off x="2758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5" name="Rectangle 10678"/>
                <p:cNvSpPr>
                  <a:spLocks noChangeArrowheads="1"/>
                </p:cNvSpPr>
                <p:nvPr/>
              </p:nvSpPr>
              <p:spPr bwMode="auto">
                <a:xfrm>
                  <a:off x="2758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6" name="Rectangle 10679"/>
                <p:cNvSpPr>
                  <a:spLocks noChangeArrowheads="1"/>
                </p:cNvSpPr>
                <p:nvPr/>
              </p:nvSpPr>
              <p:spPr bwMode="auto">
                <a:xfrm>
                  <a:off x="2758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7" name="Rectangle 10680"/>
                <p:cNvSpPr>
                  <a:spLocks noChangeArrowheads="1"/>
                </p:cNvSpPr>
                <p:nvPr/>
              </p:nvSpPr>
              <p:spPr bwMode="auto">
                <a:xfrm>
                  <a:off x="2760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8" name="Rectangle 10681"/>
                <p:cNvSpPr>
                  <a:spLocks noChangeArrowheads="1"/>
                </p:cNvSpPr>
                <p:nvPr/>
              </p:nvSpPr>
              <p:spPr bwMode="auto">
                <a:xfrm>
                  <a:off x="2760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19" name="Rectangle 10682"/>
                <p:cNvSpPr>
                  <a:spLocks noChangeArrowheads="1"/>
                </p:cNvSpPr>
                <p:nvPr/>
              </p:nvSpPr>
              <p:spPr bwMode="auto">
                <a:xfrm>
                  <a:off x="2760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0" name="Rectangle 10683"/>
                <p:cNvSpPr>
                  <a:spLocks noChangeArrowheads="1"/>
                </p:cNvSpPr>
                <p:nvPr/>
              </p:nvSpPr>
              <p:spPr bwMode="auto">
                <a:xfrm>
                  <a:off x="2763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1" name="Rectangle 10684"/>
                <p:cNvSpPr>
                  <a:spLocks noChangeArrowheads="1"/>
                </p:cNvSpPr>
                <p:nvPr/>
              </p:nvSpPr>
              <p:spPr bwMode="auto">
                <a:xfrm>
                  <a:off x="2763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2" name="Rectangle 10685"/>
                <p:cNvSpPr>
                  <a:spLocks noChangeArrowheads="1"/>
                </p:cNvSpPr>
                <p:nvPr/>
              </p:nvSpPr>
              <p:spPr bwMode="auto">
                <a:xfrm>
                  <a:off x="2763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3" name="Rectangle 10686"/>
                <p:cNvSpPr>
                  <a:spLocks noChangeArrowheads="1"/>
                </p:cNvSpPr>
                <p:nvPr/>
              </p:nvSpPr>
              <p:spPr bwMode="auto">
                <a:xfrm>
                  <a:off x="2765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4" name="Rectangle 10687"/>
                <p:cNvSpPr>
                  <a:spLocks noChangeArrowheads="1"/>
                </p:cNvSpPr>
                <p:nvPr/>
              </p:nvSpPr>
              <p:spPr bwMode="auto">
                <a:xfrm>
                  <a:off x="2765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5" name="Rectangle 10688"/>
                <p:cNvSpPr>
                  <a:spLocks noChangeArrowheads="1"/>
                </p:cNvSpPr>
                <p:nvPr/>
              </p:nvSpPr>
              <p:spPr bwMode="auto">
                <a:xfrm>
                  <a:off x="2765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6" name="Rectangle 10689"/>
                <p:cNvSpPr>
                  <a:spLocks noChangeArrowheads="1"/>
                </p:cNvSpPr>
                <p:nvPr/>
              </p:nvSpPr>
              <p:spPr bwMode="auto">
                <a:xfrm>
                  <a:off x="276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7" name="Rectangle 10690"/>
                <p:cNvSpPr>
                  <a:spLocks noChangeArrowheads="1"/>
                </p:cNvSpPr>
                <p:nvPr/>
              </p:nvSpPr>
              <p:spPr bwMode="auto">
                <a:xfrm>
                  <a:off x="2768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8" name="Rectangle 10691"/>
                <p:cNvSpPr>
                  <a:spLocks noChangeArrowheads="1"/>
                </p:cNvSpPr>
                <p:nvPr/>
              </p:nvSpPr>
              <p:spPr bwMode="auto">
                <a:xfrm>
                  <a:off x="2768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29" name="Rectangle 10692"/>
                <p:cNvSpPr>
                  <a:spLocks noChangeArrowheads="1"/>
                </p:cNvSpPr>
                <p:nvPr/>
              </p:nvSpPr>
              <p:spPr bwMode="auto">
                <a:xfrm>
                  <a:off x="276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0" name="Rectangle 10693"/>
                <p:cNvSpPr>
                  <a:spLocks noChangeArrowheads="1"/>
                </p:cNvSpPr>
                <p:nvPr/>
              </p:nvSpPr>
              <p:spPr bwMode="auto">
                <a:xfrm>
                  <a:off x="2770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1" name="Rectangle 10694"/>
                <p:cNvSpPr>
                  <a:spLocks noChangeArrowheads="1"/>
                </p:cNvSpPr>
                <p:nvPr/>
              </p:nvSpPr>
              <p:spPr bwMode="auto">
                <a:xfrm>
                  <a:off x="2770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2" name="Rectangle 10695"/>
                <p:cNvSpPr>
                  <a:spLocks noChangeArrowheads="1"/>
                </p:cNvSpPr>
                <p:nvPr/>
              </p:nvSpPr>
              <p:spPr bwMode="auto">
                <a:xfrm>
                  <a:off x="2770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3" name="Rectangle 10696"/>
                <p:cNvSpPr>
                  <a:spLocks noChangeArrowheads="1"/>
                </p:cNvSpPr>
                <p:nvPr/>
              </p:nvSpPr>
              <p:spPr bwMode="auto">
                <a:xfrm>
                  <a:off x="2773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4" name="Rectangle 10697"/>
                <p:cNvSpPr>
                  <a:spLocks noChangeArrowheads="1"/>
                </p:cNvSpPr>
                <p:nvPr/>
              </p:nvSpPr>
              <p:spPr bwMode="auto">
                <a:xfrm>
                  <a:off x="2773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5" name="Rectangle 10698"/>
                <p:cNvSpPr>
                  <a:spLocks noChangeArrowheads="1"/>
                </p:cNvSpPr>
                <p:nvPr/>
              </p:nvSpPr>
              <p:spPr bwMode="auto">
                <a:xfrm>
                  <a:off x="2773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6" name="Rectangle 10699"/>
                <p:cNvSpPr>
                  <a:spLocks noChangeArrowheads="1"/>
                </p:cNvSpPr>
                <p:nvPr/>
              </p:nvSpPr>
              <p:spPr bwMode="auto">
                <a:xfrm>
                  <a:off x="2775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7" name="Rectangle 10700"/>
                <p:cNvSpPr>
                  <a:spLocks noChangeArrowheads="1"/>
                </p:cNvSpPr>
                <p:nvPr/>
              </p:nvSpPr>
              <p:spPr bwMode="auto">
                <a:xfrm>
                  <a:off x="277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8" name="Rectangle 10701"/>
                <p:cNvSpPr>
                  <a:spLocks noChangeArrowheads="1"/>
                </p:cNvSpPr>
                <p:nvPr/>
              </p:nvSpPr>
              <p:spPr bwMode="auto">
                <a:xfrm>
                  <a:off x="277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39" name="Rectangle 10702"/>
                <p:cNvSpPr>
                  <a:spLocks noChangeArrowheads="1"/>
                </p:cNvSpPr>
                <p:nvPr/>
              </p:nvSpPr>
              <p:spPr bwMode="auto">
                <a:xfrm>
                  <a:off x="277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0" name="Rectangle 10703"/>
                <p:cNvSpPr>
                  <a:spLocks noChangeArrowheads="1"/>
                </p:cNvSpPr>
                <p:nvPr/>
              </p:nvSpPr>
              <p:spPr bwMode="auto">
                <a:xfrm>
                  <a:off x="2777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1" name="Rectangle 10704"/>
                <p:cNvSpPr>
                  <a:spLocks noChangeArrowheads="1"/>
                </p:cNvSpPr>
                <p:nvPr/>
              </p:nvSpPr>
              <p:spPr bwMode="auto">
                <a:xfrm>
                  <a:off x="2777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2" name="Rectangle 10705"/>
                <p:cNvSpPr>
                  <a:spLocks noChangeArrowheads="1"/>
                </p:cNvSpPr>
                <p:nvPr/>
              </p:nvSpPr>
              <p:spPr bwMode="auto">
                <a:xfrm>
                  <a:off x="277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3" name="Rectangle 10706"/>
                <p:cNvSpPr>
                  <a:spLocks noChangeArrowheads="1"/>
                </p:cNvSpPr>
                <p:nvPr/>
              </p:nvSpPr>
              <p:spPr bwMode="auto">
                <a:xfrm>
                  <a:off x="278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4" name="Rectangle 10707"/>
                <p:cNvSpPr>
                  <a:spLocks noChangeArrowheads="1"/>
                </p:cNvSpPr>
                <p:nvPr/>
              </p:nvSpPr>
              <p:spPr bwMode="auto">
                <a:xfrm>
                  <a:off x="2780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5" name="Rectangle 10708"/>
                <p:cNvSpPr>
                  <a:spLocks noChangeArrowheads="1"/>
                </p:cNvSpPr>
                <p:nvPr/>
              </p:nvSpPr>
              <p:spPr bwMode="auto">
                <a:xfrm>
                  <a:off x="278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6" name="Rectangle 10709"/>
                <p:cNvSpPr>
                  <a:spLocks noChangeArrowheads="1"/>
                </p:cNvSpPr>
                <p:nvPr/>
              </p:nvSpPr>
              <p:spPr bwMode="auto">
                <a:xfrm>
                  <a:off x="2782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7" name="Rectangle 10710"/>
                <p:cNvSpPr>
                  <a:spLocks noChangeArrowheads="1"/>
                </p:cNvSpPr>
                <p:nvPr/>
              </p:nvSpPr>
              <p:spPr bwMode="auto">
                <a:xfrm>
                  <a:off x="278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8" name="Rectangle 10711"/>
                <p:cNvSpPr>
                  <a:spLocks noChangeArrowheads="1"/>
                </p:cNvSpPr>
                <p:nvPr/>
              </p:nvSpPr>
              <p:spPr bwMode="auto">
                <a:xfrm>
                  <a:off x="278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49" name="Rectangle 10712"/>
                <p:cNvSpPr>
                  <a:spLocks noChangeArrowheads="1"/>
                </p:cNvSpPr>
                <p:nvPr/>
              </p:nvSpPr>
              <p:spPr bwMode="auto">
                <a:xfrm>
                  <a:off x="2785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0" name="Rectangle 10713"/>
                <p:cNvSpPr>
                  <a:spLocks noChangeArrowheads="1"/>
                </p:cNvSpPr>
                <p:nvPr/>
              </p:nvSpPr>
              <p:spPr bwMode="auto">
                <a:xfrm>
                  <a:off x="2785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1" name="Rectangle 10714"/>
                <p:cNvSpPr>
                  <a:spLocks noChangeArrowheads="1"/>
                </p:cNvSpPr>
                <p:nvPr/>
              </p:nvSpPr>
              <p:spPr bwMode="auto">
                <a:xfrm>
                  <a:off x="2785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2" name="Rectangle 10715"/>
                <p:cNvSpPr>
                  <a:spLocks noChangeArrowheads="1"/>
                </p:cNvSpPr>
                <p:nvPr/>
              </p:nvSpPr>
              <p:spPr bwMode="auto">
                <a:xfrm>
                  <a:off x="2787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3" name="Rectangle 10716"/>
                <p:cNvSpPr>
                  <a:spLocks noChangeArrowheads="1"/>
                </p:cNvSpPr>
                <p:nvPr/>
              </p:nvSpPr>
              <p:spPr bwMode="auto">
                <a:xfrm>
                  <a:off x="2787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4" name="Rectangle 10717"/>
                <p:cNvSpPr>
                  <a:spLocks noChangeArrowheads="1"/>
                </p:cNvSpPr>
                <p:nvPr/>
              </p:nvSpPr>
              <p:spPr bwMode="auto">
                <a:xfrm>
                  <a:off x="2787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5" name="Rectangle 10718"/>
                <p:cNvSpPr>
                  <a:spLocks noChangeArrowheads="1"/>
                </p:cNvSpPr>
                <p:nvPr/>
              </p:nvSpPr>
              <p:spPr bwMode="auto">
                <a:xfrm>
                  <a:off x="278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6" name="Rectangle 10719"/>
                <p:cNvSpPr>
                  <a:spLocks noChangeArrowheads="1"/>
                </p:cNvSpPr>
                <p:nvPr/>
              </p:nvSpPr>
              <p:spPr bwMode="auto">
                <a:xfrm>
                  <a:off x="2789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7" name="Rectangle 10720"/>
                <p:cNvSpPr>
                  <a:spLocks noChangeArrowheads="1"/>
                </p:cNvSpPr>
                <p:nvPr/>
              </p:nvSpPr>
              <p:spPr bwMode="auto">
                <a:xfrm>
                  <a:off x="278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8" name="Rectangle 10721"/>
                <p:cNvSpPr>
                  <a:spLocks noChangeArrowheads="1"/>
                </p:cNvSpPr>
                <p:nvPr/>
              </p:nvSpPr>
              <p:spPr bwMode="auto">
                <a:xfrm>
                  <a:off x="2789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59" name="Rectangle 10722"/>
                <p:cNvSpPr>
                  <a:spLocks noChangeArrowheads="1"/>
                </p:cNvSpPr>
                <p:nvPr/>
              </p:nvSpPr>
              <p:spPr bwMode="auto">
                <a:xfrm>
                  <a:off x="279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0" name="Rectangle 10723"/>
                <p:cNvSpPr>
                  <a:spLocks noChangeArrowheads="1"/>
                </p:cNvSpPr>
                <p:nvPr/>
              </p:nvSpPr>
              <p:spPr bwMode="auto">
                <a:xfrm>
                  <a:off x="279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1" name="Rectangle 10724"/>
                <p:cNvSpPr>
                  <a:spLocks noChangeArrowheads="1"/>
                </p:cNvSpPr>
                <p:nvPr/>
              </p:nvSpPr>
              <p:spPr bwMode="auto">
                <a:xfrm>
                  <a:off x="279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2" name="Rectangle 10725"/>
                <p:cNvSpPr>
                  <a:spLocks noChangeArrowheads="1"/>
                </p:cNvSpPr>
                <p:nvPr/>
              </p:nvSpPr>
              <p:spPr bwMode="auto">
                <a:xfrm>
                  <a:off x="279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3" name="Rectangle 10726"/>
                <p:cNvSpPr>
                  <a:spLocks noChangeArrowheads="1"/>
                </p:cNvSpPr>
                <p:nvPr/>
              </p:nvSpPr>
              <p:spPr bwMode="auto">
                <a:xfrm>
                  <a:off x="279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4" name="Rectangle 10727"/>
                <p:cNvSpPr>
                  <a:spLocks noChangeArrowheads="1"/>
                </p:cNvSpPr>
                <p:nvPr/>
              </p:nvSpPr>
              <p:spPr bwMode="auto">
                <a:xfrm>
                  <a:off x="279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5" name="Rectangle 10728"/>
                <p:cNvSpPr>
                  <a:spLocks noChangeArrowheads="1"/>
                </p:cNvSpPr>
                <p:nvPr/>
              </p:nvSpPr>
              <p:spPr bwMode="auto">
                <a:xfrm>
                  <a:off x="2797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6" name="Rectangle 10729"/>
                <p:cNvSpPr>
                  <a:spLocks noChangeArrowheads="1"/>
                </p:cNvSpPr>
                <p:nvPr/>
              </p:nvSpPr>
              <p:spPr bwMode="auto">
                <a:xfrm>
                  <a:off x="2797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7" name="Rectangle 10730"/>
                <p:cNvSpPr>
                  <a:spLocks noChangeArrowheads="1"/>
                </p:cNvSpPr>
                <p:nvPr/>
              </p:nvSpPr>
              <p:spPr bwMode="auto">
                <a:xfrm>
                  <a:off x="2797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8" name="Rectangle 10731"/>
                <p:cNvSpPr>
                  <a:spLocks noChangeArrowheads="1"/>
                </p:cNvSpPr>
                <p:nvPr/>
              </p:nvSpPr>
              <p:spPr bwMode="auto">
                <a:xfrm>
                  <a:off x="2799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69" name="Rectangle 10732"/>
                <p:cNvSpPr>
                  <a:spLocks noChangeArrowheads="1"/>
                </p:cNvSpPr>
                <p:nvPr/>
              </p:nvSpPr>
              <p:spPr bwMode="auto">
                <a:xfrm>
                  <a:off x="2799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0" name="Rectangle 10733"/>
                <p:cNvSpPr>
                  <a:spLocks noChangeArrowheads="1"/>
                </p:cNvSpPr>
                <p:nvPr/>
              </p:nvSpPr>
              <p:spPr bwMode="auto">
                <a:xfrm>
                  <a:off x="279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1" name="Rectangle 10734"/>
                <p:cNvSpPr>
                  <a:spLocks noChangeArrowheads="1"/>
                </p:cNvSpPr>
                <p:nvPr/>
              </p:nvSpPr>
              <p:spPr bwMode="auto">
                <a:xfrm>
                  <a:off x="2799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2" name="Rectangle 10735"/>
                <p:cNvSpPr>
                  <a:spLocks noChangeArrowheads="1"/>
                </p:cNvSpPr>
                <p:nvPr/>
              </p:nvSpPr>
              <p:spPr bwMode="auto">
                <a:xfrm>
                  <a:off x="280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3" name="Rectangle 10736"/>
                <p:cNvSpPr>
                  <a:spLocks noChangeArrowheads="1"/>
                </p:cNvSpPr>
                <p:nvPr/>
              </p:nvSpPr>
              <p:spPr bwMode="auto">
                <a:xfrm>
                  <a:off x="280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4" name="Rectangle 10737"/>
                <p:cNvSpPr>
                  <a:spLocks noChangeArrowheads="1"/>
                </p:cNvSpPr>
                <p:nvPr/>
              </p:nvSpPr>
              <p:spPr bwMode="auto">
                <a:xfrm>
                  <a:off x="280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5" name="Rectangle 10738"/>
                <p:cNvSpPr>
                  <a:spLocks noChangeArrowheads="1"/>
                </p:cNvSpPr>
                <p:nvPr/>
              </p:nvSpPr>
              <p:spPr bwMode="auto">
                <a:xfrm>
                  <a:off x="280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6" name="Rectangle 10739"/>
                <p:cNvSpPr>
                  <a:spLocks noChangeArrowheads="1"/>
                </p:cNvSpPr>
                <p:nvPr/>
              </p:nvSpPr>
              <p:spPr bwMode="auto">
                <a:xfrm>
                  <a:off x="280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7" name="Rectangle 10740"/>
                <p:cNvSpPr>
                  <a:spLocks noChangeArrowheads="1"/>
                </p:cNvSpPr>
                <p:nvPr/>
              </p:nvSpPr>
              <p:spPr bwMode="auto">
                <a:xfrm>
                  <a:off x="280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8" name="Rectangle 10741"/>
                <p:cNvSpPr>
                  <a:spLocks noChangeArrowheads="1"/>
                </p:cNvSpPr>
                <p:nvPr/>
              </p:nvSpPr>
              <p:spPr bwMode="auto">
                <a:xfrm>
                  <a:off x="280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79" name="Rectangle 10742"/>
                <p:cNvSpPr>
                  <a:spLocks noChangeArrowheads="1"/>
                </p:cNvSpPr>
                <p:nvPr/>
              </p:nvSpPr>
              <p:spPr bwMode="auto">
                <a:xfrm>
                  <a:off x="2806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0" name="Rectangle 10743"/>
                <p:cNvSpPr>
                  <a:spLocks noChangeArrowheads="1"/>
                </p:cNvSpPr>
                <p:nvPr/>
              </p:nvSpPr>
              <p:spPr bwMode="auto">
                <a:xfrm>
                  <a:off x="280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1" name="Rectangle 10744"/>
                <p:cNvSpPr>
                  <a:spLocks noChangeArrowheads="1"/>
                </p:cNvSpPr>
                <p:nvPr/>
              </p:nvSpPr>
              <p:spPr bwMode="auto">
                <a:xfrm>
                  <a:off x="2809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2" name="Rectangle 10745"/>
                <p:cNvSpPr>
                  <a:spLocks noChangeArrowheads="1"/>
                </p:cNvSpPr>
                <p:nvPr/>
              </p:nvSpPr>
              <p:spPr bwMode="auto">
                <a:xfrm>
                  <a:off x="2809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3" name="Rectangle 10746"/>
                <p:cNvSpPr>
                  <a:spLocks noChangeArrowheads="1"/>
                </p:cNvSpPr>
                <p:nvPr/>
              </p:nvSpPr>
              <p:spPr bwMode="auto">
                <a:xfrm>
                  <a:off x="2809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4" name="Rectangle 10747"/>
                <p:cNvSpPr>
                  <a:spLocks noChangeArrowheads="1"/>
                </p:cNvSpPr>
                <p:nvPr/>
              </p:nvSpPr>
              <p:spPr bwMode="auto">
                <a:xfrm>
                  <a:off x="281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5" name="Rectangle 10748"/>
                <p:cNvSpPr>
                  <a:spLocks noChangeArrowheads="1"/>
                </p:cNvSpPr>
                <p:nvPr/>
              </p:nvSpPr>
              <p:spPr bwMode="auto">
                <a:xfrm>
                  <a:off x="2811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6" name="Rectangle 10749"/>
                <p:cNvSpPr>
                  <a:spLocks noChangeArrowheads="1"/>
                </p:cNvSpPr>
                <p:nvPr/>
              </p:nvSpPr>
              <p:spPr bwMode="auto">
                <a:xfrm>
                  <a:off x="2811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7" name="Rectangle 10750"/>
                <p:cNvSpPr>
                  <a:spLocks noChangeArrowheads="1"/>
                </p:cNvSpPr>
                <p:nvPr/>
              </p:nvSpPr>
              <p:spPr bwMode="auto">
                <a:xfrm>
                  <a:off x="281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8" name="Rectangle 10751"/>
                <p:cNvSpPr>
                  <a:spLocks noChangeArrowheads="1"/>
                </p:cNvSpPr>
                <p:nvPr/>
              </p:nvSpPr>
              <p:spPr bwMode="auto">
                <a:xfrm>
                  <a:off x="2814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89" name="Rectangle 10752"/>
                <p:cNvSpPr>
                  <a:spLocks noChangeArrowheads="1"/>
                </p:cNvSpPr>
                <p:nvPr/>
              </p:nvSpPr>
              <p:spPr bwMode="auto">
                <a:xfrm>
                  <a:off x="2814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0" name="Rectangle 10753"/>
                <p:cNvSpPr>
                  <a:spLocks noChangeArrowheads="1"/>
                </p:cNvSpPr>
                <p:nvPr/>
              </p:nvSpPr>
              <p:spPr bwMode="auto">
                <a:xfrm>
                  <a:off x="2814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1" name="Rectangle 10754"/>
                <p:cNvSpPr>
                  <a:spLocks noChangeArrowheads="1"/>
                </p:cNvSpPr>
                <p:nvPr/>
              </p:nvSpPr>
              <p:spPr bwMode="auto">
                <a:xfrm>
                  <a:off x="281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2" name="Rectangle 10755"/>
                <p:cNvSpPr>
                  <a:spLocks noChangeArrowheads="1"/>
                </p:cNvSpPr>
                <p:nvPr/>
              </p:nvSpPr>
              <p:spPr bwMode="auto">
                <a:xfrm>
                  <a:off x="281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3" name="Rectangle 10756"/>
                <p:cNvSpPr>
                  <a:spLocks noChangeArrowheads="1"/>
                </p:cNvSpPr>
                <p:nvPr/>
              </p:nvSpPr>
              <p:spPr bwMode="auto">
                <a:xfrm>
                  <a:off x="281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4" name="Rectangle 10757"/>
                <p:cNvSpPr>
                  <a:spLocks noChangeArrowheads="1"/>
                </p:cNvSpPr>
                <p:nvPr/>
              </p:nvSpPr>
              <p:spPr bwMode="auto">
                <a:xfrm>
                  <a:off x="2818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5" name="Rectangle 10758"/>
                <p:cNvSpPr>
                  <a:spLocks noChangeArrowheads="1"/>
                </p:cNvSpPr>
                <p:nvPr/>
              </p:nvSpPr>
              <p:spPr bwMode="auto">
                <a:xfrm>
                  <a:off x="2818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6" name="Rectangle 10759"/>
                <p:cNvSpPr>
                  <a:spLocks noChangeArrowheads="1"/>
                </p:cNvSpPr>
                <p:nvPr/>
              </p:nvSpPr>
              <p:spPr bwMode="auto">
                <a:xfrm>
                  <a:off x="2818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7" name="Rectangle 10760"/>
                <p:cNvSpPr>
                  <a:spLocks noChangeArrowheads="1"/>
                </p:cNvSpPr>
                <p:nvPr/>
              </p:nvSpPr>
              <p:spPr bwMode="auto">
                <a:xfrm>
                  <a:off x="282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8" name="Rectangle 10761"/>
                <p:cNvSpPr>
                  <a:spLocks noChangeArrowheads="1"/>
                </p:cNvSpPr>
                <p:nvPr/>
              </p:nvSpPr>
              <p:spPr bwMode="auto">
                <a:xfrm>
                  <a:off x="282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399" name="Rectangle 10762"/>
                <p:cNvSpPr>
                  <a:spLocks noChangeArrowheads="1"/>
                </p:cNvSpPr>
                <p:nvPr/>
              </p:nvSpPr>
              <p:spPr bwMode="auto">
                <a:xfrm>
                  <a:off x="282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0" name="Rectangle 10763"/>
                <p:cNvSpPr>
                  <a:spLocks noChangeArrowheads="1"/>
                </p:cNvSpPr>
                <p:nvPr/>
              </p:nvSpPr>
              <p:spPr bwMode="auto">
                <a:xfrm>
                  <a:off x="282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1" name="Rectangle 10764"/>
                <p:cNvSpPr>
                  <a:spLocks noChangeArrowheads="1"/>
                </p:cNvSpPr>
                <p:nvPr/>
              </p:nvSpPr>
              <p:spPr bwMode="auto">
                <a:xfrm>
                  <a:off x="2823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2" name="Rectangle 10765"/>
                <p:cNvSpPr>
                  <a:spLocks noChangeArrowheads="1"/>
                </p:cNvSpPr>
                <p:nvPr/>
              </p:nvSpPr>
              <p:spPr bwMode="auto">
                <a:xfrm>
                  <a:off x="282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3" name="Rectangle 10766"/>
                <p:cNvSpPr>
                  <a:spLocks noChangeArrowheads="1"/>
                </p:cNvSpPr>
                <p:nvPr/>
              </p:nvSpPr>
              <p:spPr bwMode="auto">
                <a:xfrm>
                  <a:off x="2823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4" name="Rectangle 10767"/>
                <p:cNvSpPr>
                  <a:spLocks noChangeArrowheads="1"/>
                </p:cNvSpPr>
                <p:nvPr/>
              </p:nvSpPr>
              <p:spPr bwMode="auto">
                <a:xfrm>
                  <a:off x="2826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5" name="Rectangle 10768"/>
                <p:cNvSpPr>
                  <a:spLocks noChangeArrowheads="1"/>
                </p:cNvSpPr>
                <p:nvPr/>
              </p:nvSpPr>
              <p:spPr bwMode="auto">
                <a:xfrm>
                  <a:off x="2826" y="81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6" name="Rectangle 10769"/>
                <p:cNvSpPr>
                  <a:spLocks noChangeArrowheads="1"/>
                </p:cNvSpPr>
                <p:nvPr/>
              </p:nvSpPr>
              <p:spPr bwMode="auto">
                <a:xfrm>
                  <a:off x="2826" y="81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7" name="Rectangle 10770"/>
                <p:cNvSpPr>
                  <a:spLocks noChangeArrowheads="1"/>
                </p:cNvSpPr>
                <p:nvPr/>
              </p:nvSpPr>
              <p:spPr bwMode="auto">
                <a:xfrm>
                  <a:off x="2828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8" name="Rectangle 10771"/>
                <p:cNvSpPr>
                  <a:spLocks noChangeArrowheads="1"/>
                </p:cNvSpPr>
                <p:nvPr/>
              </p:nvSpPr>
              <p:spPr bwMode="auto">
                <a:xfrm>
                  <a:off x="2828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09" name="Rectangle 10772"/>
                <p:cNvSpPr>
                  <a:spLocks noChangeArrowheads="1"/>
                </p:cNvSpPr>
                <p:nvPr/>
              </p:nvSpPr>
              <p:spPr bwMode="auto">
                <a:xfrm>
                  <a:off x="2828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0" name="Rectangle 10773"/>
                <p:cNvSpPr>
                  <a:spLocks noChangeArrowheads="1"/>
                </p:cNvSpPr>
                <p:nvPr/>
              </p:nvSpPr>
              <p:spPr bwMode="auto">
                <a:xfrm>
                  <a:off x="2830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1" name="Rectangle 10774"/>
                <p:cNvSpPr>
                  <a:spLocks noChangeArrowheads="1"/>
                </p:cNvSpPr>
                <p:nvPr/>
              </p:nvSpPr>
              <p:spPr bwMode="auto">
                <a:xfrm>
                  <a:off x="2830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2" name="Rectangle 10775"/>
                <p:cNvSpPr>
                  <a:spLocks noChangeArrowheads="1"/>
                </p:cNvSpPr>
                <p:nvPr/>
              </p:nvSpPr>
              <p:spPr bwMode="auto">
                <a:xfrm>
                  <a:off x="2830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3" name="Rectangle 10776"/>
                <p:cNvSpPr>
                  <a:spLocks noChangeArrowheads="1"/>
                </p:cNvSpPr>
                <p:nvPr/>
              </p:nvSpPr>
              <p:spPr bwMode="auto">
                <a:xfrm>
                  <a:off x="283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4" name="Rectangle 10777"/>
                <p:cNvSpPr>
                  <a:spLocks noChangeArrowheads="1"/>
                </p:cNvSpPr>
                <p:nvPr/>
              </p:nvSpPr>
              <p:spPr bwMode="auto">
                <a:xfrm>
                  <a:off x="283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5" name="Rectangle 10778"/>
                <p:cNvSpPr>
                  <a:spLocks noChangeArrowheads="1"/>
                </p:cNvSpPr>
                <p:nvPr/>
              </p:nvSpPr>
              <p:spPr bwMode="auto">
                <a:xfrm>
                  <a:off x="283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6" name="Rectangle 10779"/>
                <p:cNvSpPr>
                  <a:spLocks noChangeArrowheads="1"/>
                </p:cNvSpPr>
                <p:nvPr/>
              </p:nvSpPr>
              <p:spPr bwMode="auto">
                <a:xfrm>
                  <a:off x="283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7" name="Rectangle 10780"/>
                <p:cNvSpPr>
                  <a:spLocks noChangeArrowheads="1"/>
                </p:cNvSpPr>
                <p:nvPr/>
              </p:nvSpPr>
              <p:spPr bwMode="auto">
                <a:xfrm>
                  <a:off x="2835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8" name="Rectangle 10781"/>
                <p:cNvSpPr>
                  <a:spLocks noChangeArrowheads="1"/>
                </p:cNvSpPr>
                <p:nvPr/>
              </p:nvSpPr>
              <p:spPr bwMode="auto">
                <a:xfrm>
                  <a:off x="2835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19" name="Rectangle 10782"/>
                <p:cNvSpPr>
                  <a:spLocks noChangeArrowheads="1"/>
                </p:cNvSpPr>
                <p:nvPr/>
              </p:nvSpPr>
              <p:spPr bwMode="auto">
                <a:xfrm>
                  <a:off x="2835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0" name="Rectangle 10783"/>
                <p:cNvSpPr>
                  <a:spLocks noChangeArrowheads="1"/>
                </p:cNvSpPr>
                <p:nvPr/>
              </p:nvSpPr>
              <p:spPr bwMode="auto">
                <a:xfrm>
                  <a:off x="2838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1" name="Rectangle 10784"/>
                <p:cNvSpPr>
                  <a:spLocks noChangeArrowheads="1"/>
                </p:cNvSpPr>
                <p:nvPr/>
              </p:nvSpPr>
              <p:spPr bwMode="auto">
                <a:xfrm>
                  <a:off x="2838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2" name="Rectangle 10785"/>
                <p:cNvSpPr>
                  <a:spLocks noChangeArrowheads="1"/>
                </p:cNvSpPr>
                <p:nvPr/>
              </p:nvSpPr>
              <p:spPr bwMode="auto">
                <a:xfrm>
                  <a:off x="2838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3" name="Rectangle 10786"/>
                <p:cNvSpPr>
                  <a:spLocks noChangeArrowheads="1"/>
                </p:cNvSpPr>
                <p:nvPr/>
              </p:nvSpPr>
              <p:spPr bwMode="auto">
                <a:xfrm>
                  <a:off x="2840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4" name="Rectangle 10787"/>
                <p:cNvSpPr>
                  <a:spLocks noChangeArrowheads="1"/>
                </p:cNvSpPr>
                <p:nvPr/>
              </p:nvSpPr>
              <p:spPr bwMode="auto">
                <a:xfrm>
                  <a:off x="284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5" name="Rectangle 10788"/>
                <p:cNvSpPr>
                  <a:spLocks noChangeArrowheads="1"/>
                </p:cNvSpPr>
                <p:nvPr/>
              </p:nvSpPr>
              <p:spPr bwMode="auto">
                <a:xfrm>
                  <a:off x="284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6" name="Rectangle 10789"/>
                <p:cNvSpPr>
                  <a:spLocks noChangeArrowheads="1"/>
                </p:cNvSpPr>
                <p:nvPr/>
              </p:nvSpPr>
              <p:spPr bwMode="auto">
                <a:xfrm>
                  <a:off x="2842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7" name="Rectangle 10790"/>
                <p:cNvSpPr>
                  <a:spLocks noChangeArrowheads="1"/>
                </p:cNvSpPr>
                <p:nvPr/>
              </p:nvSpPr>
              <p:spPr bwMode="auto">
                <a:xfrm>
                  <a:off x="284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8" name="Rectangle 10791"/>
                <p:cNvSpPr>
                  <a:spLocks noChangeArrowheads="1"/>
                </p:cNvSpPr>
                <p:nvPr/>
              </p:nvSpPr>
              <p:spPr bwMode="auto">
                <a:xfrm>
                  <a:off x="284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29" name="Rectangle 10792"/>
                <p:cNvSpPr>
                  <a:spLocks noChangeArrowheads="1"/>
                </p:cNvSpPr>
                <p:nvPr/>
              </p:nvSpPr>
              <p:spPr bwMode="auto">
                <a:xfrm>
                  <a:off x="2842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0" name="Rectangle 10793"/>
                <p:cNvSpPr>
                  <a:spLocks noChangeArrowheads="1"/>
                </p:cNvSpPr>
                <p:nvPr/>
              </p:nvSpPr>
              <p:spPr bwMode="auto">
                <a:xfrm>
                  <a:off x="2845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1" name="Rectangle 10794"/>
                <p:cNvSpPr>
                  <a:spLocks noChangeArrowheads="1"/>
                </p:cNvSpPr>
                <p:nvPr/>
              </p:nvSpPr>
              <p:spPr bwMode="auto">
                <a:xfrm>
                  <a:off x="2845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2" name="Rectangle 10795"/>
                <p:cNvSpPr>
                  <a:spLocks noChangeArrowheads="1"/>
                </p:cNvSpPr>
                <p:nvPr/>
              </p:nvSpPr>
              <p:spPr bwMode="auto">
                <a:xfrm>
                  <a:off x="2845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3" name="Rectangle 10796"/>
                <p:cNvSpPr>
                  <a:spLocks noChangeArrowheads="1"/>
                </p:cNvSpPr>
                <p:nvPr/>
              </p:nvSpPr>
              <p:spPr bwMode="auto">
                <a:xfrm>
                  <a:off x="2847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4" name="Rectangle 10797"/>
                <p:cNvSpPr>
                  <a:spLocks noChangeArrowheads="1"/>
                </p:cNvSpPr>
                <p:nvPr/>
              </p:nvSpPr>
              <p:spPr bwMode="auto">
                <a:xfrm>
                  <a:off x="2847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5" name="Rectangle 10798"/>
                <p:cNvSpPr>
                  <a:spLocks noChangeArrowheads="1"/>
                </p:cNvSpPr>
                <p:nvPr/>
              </p:nvSpPr>
              <p:spPr bwMode="auto">
                <a:xfrm>
                  <a:off x="2847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6" name="Rectangle 10799"/>
                <p:cNvSpPr>
                  <a:spLocks noChangeArrowheads="1"/>
                </p:cNvSpPr>
                <p:nvPr/>
              </p:nvSpPr>
              <p:spPr bwMode="auto">
                <a:xfrm>
                  <a:off x="2850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7" name="Rectangle 10800"/>
                <p:cNvSpPr>
                  <a:spLocks noChangeArrowheads="1"/>
                </p:cNvSpPr>
                <p:nvPr/>
              </p:nvSpPr>
              <p:spPr bwMode="auto">
                <a:xfrm>
                  <a:off x="285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8" name="Rectangle 10801"/>
                <p:cNvSpPr>
                  <a:spLocks noChangeArrowheads="1"/>
                </p:cNvSpPr>
                <p:nvPr/>
              </p:nvSpPr>
              <p:spPr bwMode="auto">
                <a:xfrm>
                  <a:off x="2850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39" name="Rectangle 10802"/>
                <p:cNvSpPr>
                  <a:spLocks noChangeArrowheads="1"/>
                </p:cNvSpPr>
                <p:nvPr/>
              </p:nvSpPr>
              <p:spPr bwMode="auto">
                <a:xfrm>
                  <a:off x="2852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0" name="Rectangle 10803"/>
                <p:cNvSpPr>
                  <a:spLocks noChangeArrowheads="1"/>
                </p:cNvSpPr>
                <p:nvPr/>
              </p:nvSpPr>
              <p:spPr bwMode="auto">
                <a:xfrm>
                  <a:off x="2852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1" name="Rectangle 10804"/>
                <p:cNvSpPr>
                  <a:spLocks noChangeArrowheads="1"/>
                </p:cNvSpPr>
                <p:nvPr/>
              </p:nvSpPr>
              <p:spPr bwMode="auto">
                <a:xfrm>
                  <a:off x="285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2" name="Rectangle 10805"/>
                <p:cNvSpPr>
                  <a:spLocks noChangeArrowheads="1"/>
                </p:cNvSpPr>
                <p:nvPr/>
              </p:nvSpPr>
              <p:spPr bwMode="auto">
                <a:xfrm>
                  <a:off x="2855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3" name="Rectangle 10806"/>
                <p:cNvSpPr>
                  <a:spLocks noChangeArrowheads="1"/>
                </p:cNvSpPr>
                <p:nvPr/>
              </p:nvSpPr>
              <p:spPr bwMode="auto">
                <a:xfrm>
                  <a:off x="2855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4" name="Rectangle 10807"/>
                <p:cNvSpPr>
                  <a:spLocks noChangeArrowheads="1"/>
                </p:cNvSpPr>
                <p:nvPr/>
              </p:nvSpPr>
              <p:spPr bwMode="auto">
                <a:xfrm>
                  <a:off x="2855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5" name="Rectangle 10808"/>
                <p:cNvSpPr>
                  <a:spLocks noChangeArrowheads="1"/>
                </p:cNvSpPr>
                <p:nvPr/>
              </p:nvSpPr>
              <p:spPr bwMode="auto">
                <a:xfrm>
                  <a:off x="2855" y="7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6" name="Rectangle 10809"/>
                <p:cNvSpPr>
                  <a:spLocks noChangeArrowheads="1"/>
                </p:cNvSpPr>
                <p:nvPr/>
              </p:nvSpPr>
              <p:spPr bwMode="auto">
                <a:xfrm>
                  <a:off x="2857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7" name="Rectangle 10810"/>
                <p:cNvSpPr>
                  <a:spLocks noChangeArrowheads="1"/>
                </p:cNvSpPr>
                <p:nvPr/>
              </p:nvSpPr>
              <p:spPr bwMode="auto">
                <a:xfrm>
                  <a:off x="285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8" name="Rectangle 10811"/>
                <p:cNvSpPr>
                  <a:spLocks noChangeArrowheads="1"/>
                </p:cNvSpPr>
                <p:nvPr/>
              </p:nvSpPr>
              <p:spPr bwMode="auto">
                <a:xfrm>
                  <a:off x="2857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49" name="Rectangle 10812"/>
                <p:cNvSpPr>
                  <a:spLocks noChangeArrowheads="1"/>
                </p:cNvSpPr>
                <p:nvPr/>
              </p:nvSpPr>
              <p:spPr bwMode="auto">
                <a:xfrm>
                  <a:off x="2859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0" name="Rectangle 10813"/>
                <p:cNvSpPr>
                  <a:spLocks noChangeArrowheads="1"/>
                </p:cNvSpPr>
                <p:nvPr/>
              </p:nvSpPr>
              <p:spPr bwMode="auto">
                <a:xfrm>
                  <a:off x="285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1" name="Rectangle 10814"/>
                <p:cNvSpPr>
                  <a:spLocks noChangeArrowheads="1"/>
                </p:cNvSpPr>
                <p:nvPr/>
              </p:nvSpPr>
              <p:spPr bwMode="auto">
                <a:xfrm>
                  <a:off x="285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2" name="Rectangle 10815"/>
                <p:cNvSpPr>
                  <a:spLocks noChangeArrowheads="1"/>
                </p:cNvSpPr>
                <p:nvPr/>
              </p:nvSpPr>
              <p:spPr bwMode="auto">
                <a:xfrm>
                  <a:off x="286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3" name="Rectangle 10816"/>
                <p:cNvSpPr>
                  <a:spLocks noChangeArrowheads="1"/>
                </p:cNvSpPr>
                <p:nvPr/>
              </p:nvSpPr>
              <p:spPr bwMode="auto">
                <a:xfrm>
                  <a:off x="286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4" name="Rectangle 10817"/>
                <p:cNvSpPr>
                  <a:spLocks noChangeArrowheads="1"/>
                </p:cNvSpPr>
                <p:nvPr/>
              </p:nvSpPr>
              <p:spPr bwMode="auto">
                <a:xfrm>
                  <a:off x="286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5" name="Rectangle 10818"/>
                <p:cNvSpPr>
                  <a:spLocks noChangeArrowheads="1"/>
                </p:cNvSpPr>
                <p:nvPr/>
              </p:nvSpPr>
              <p:spPr bwMode="auto">
                <a:xfrm>
                  <a:off x="286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6" name="Rectangle 10819"/>
                <p:cNvSpPr>
                  <a:spLocks noChangeArrowheads="1"/>
                </p:cNvSpPr>
                <p:nvPr/>
              </p:nvSpPr>
              <p:spPr bwMode="auto">
                <a:xfrm>
                  <a:off x="286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7" name="Rectangle 10820"/>
                <p:cNvSpPr>
                  <a:spLocks noChangeArrowheads="1"/>
                </p:cNvSpPr>
                <p:nvPr/>
              </p:nvSpPr>
              <p:spPr bwMode="auto">
                <a:xfrm>
                  <a:off x="286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8" name="Rectangle 10821"/>
                <p:cNvSpPr>
                  <a:spLocks noChangeArrowheads="1"/>
                </p:cNvSpPr>
                <p:nvPr/>
              </p:nvSpPr>
              <p:spPr bwMode="auto">
                <a:xfrm>
                  <a:off x="2867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59" name="Rectangle 10822"/>
                <p:cNvSpPr>
                  <a:spLocks noChangeArrowheads="1"/>
                </p:cNvSpPr>
                <p:nvPr/>
              </p:nvSpPr>
              <p:spPr bwMode="auto">
                <a:xfrm>
                  <a:off x="2867" y="81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0" name="Rectangle 10823"/>
                <p:cNvSpPr>
                  <a:spLocks noChangeArrowheads="1"/>
                </p:cNvSpPr>
                <p:nvPr/>
              </p:nvSpPr>
              <p:spPr bwMode="auto">
                <a:xfrm>
                  <a:off x="2867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1" name="Rectangle 10824"/>
                <p:cNvSpPr>
                  <a:spLocks noChangeArrowheads="1"/>
                </p:cNvSpPr>
                <p:nvPr/>
              </p:nvSpPr>
              <p:spPr bwMode="auto">
                <a:xfrm>
                  <a:off x="2867" y="6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2" name="Rectangle 10825"/>
                <p:cNvSpPr>
                  <a:spLocks noChangeArrowheads="1"/>
                </p:cNvSpPr>
                <p:nvPr/>
              </p:nvSpPr>
              <p:spPr bwMode="auto">
                <a:xfrm>
                  <a:off x="286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3" name="Rectangle 10826"/>
                <p:cNvSpPr>
                  <a:spLocks noChangeArrowheads="1"/>
                </p:cNvSpPr>
                <p:nvPr/>
              </p:nvSpPr>
              <p:spPr bwMode="auto">
                <a:xfrm>
                  <a:off x="2869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4" name="Rectangle 10827"/>
                <p:cNvSpPr>
                  <a:spLocks noChangeArrowheads="1"/>
                </p:cNvSpPr>
                <p:nvPr/>
              </p:nvSpPr>
              <p:spPr bwMode="auto">
                <a:xfrm>
                  <a:off x="286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5" name="Rectangle 10828"/>
                <p:cNvSpPr>
                  <a:spLocks noChangeArrowheads="1"/>
                </p:cNvSpPr>
                <p:nvPr/>
              </p:nvSpPr>
              <p:spPr bwMode="auto">
                <a:xfrm>
                  <a:off x="2871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6" name="Rectangle 10829"/>
                <p:cNvSpPr>
                  <a:spLocks noChangeArrowheads="1"/>
                </p:cNvSpPr>
                <p:nvPr/>
              </p:nvSpPr>
              <p:spPr bwMode="auto">
                <a:xfrm>
                  <a:off x="2871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7" name="Rectangle 10830"/>
                <p:cNvSpPr>
                  <a:spLocks noChangeArrowheads="1"/>
                </p:cNvSpPr>
                <p:nvPr/>
              </p:nvSpPr>
              <p:spPr bwMode="auto">
                <a:xfrm>
                  <a:off x="287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8" name="Rectangle 10831"/>
                <p:cNvSpPr>
                  <a:spLocks noChangeArrowheads="1"/>
                </p:cNvSpPr>
                <p:nvPr/>
              </p:nvSpPr>
              <p:spPr bwMode="auto">
                <a:xfrm>
                  <a:off x="2874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69" name="Rectangle 10832"/>
                <p:cNvSpPr>
                  <a:spLocks noChangeArrowheads="1"/>
                </p:cNvSpPr>
                <p:nvPr/>
              </p:nvSpPr>
              <p:spPr bwMode="auto">
                <a:xfrm>
                  <a:off x="287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0" name="Rectangle 10833"/>
                <p:cNvSpPr>
                  <a:spLocks noChangeArrowheads="1"/>
                </p:cNvSpPr>
                <p:nvPr/>
              </p:nvSpPr>
              <p:spPr bwMode="auto">
                <a:xfrm>
                  <a:off x="287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1" name="Rectangle 10834"/>
                <p:cNvSpPr>
                  <a:spLocks noChangeArrowheads="1"/>
                </p:cNvSpPr>
                <p:nvPr/>
              </p:nvSpPr>
              <p:spPr bwMode="auto">
                <a:xfrm>
                  <a:off x="2876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2" name="Rectangle 10835"/>
                <p:cNvSpPr>
                  <a:spLocks noChangeArrowheads="1"/>
                </p:cNvSpPr>
                <p:nvPr/>
              </p:nvSpPr>
              <p:spPr bwMode="auto">
                <a:xfrm>
                  <a:off x="287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473" name="Rectangle 10836"/>
                <p:cNvSpPr>
                  <a:spLocks noChangeArrowheads="1"/>
                </p:cNvSpPr>
                <p:nvPr/>
              </p:nvSpPr>
              <p:spPr bwMode="auto">
                <a:xfrm>
                  <a:off x="287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48" name="Group 11038"/>
              <p:cNvGrpSpPr>
                <a:grpSpLocks/>
              </p:cNvGrpSpPr>
              <p:nvPr/>
            </p:nvGrpSpPr>
            <p:grpSpPr bwMode="auto">
              <a:xfrm>
                <a:off x="1691888" y="1556108"/>
                <a:ext cx="215500" cy="245378"/>
                <a:chOff x="2876" y="658"/>
                <a:chExt cx="155" cy="275"/>
              </a:xfrm>
            </p:grpSpPr>
            <p:sp>
              <p:nvSpPr>
                <p:cNvPr id="6074" name="Rectangle 10838"/>
                <p:cNvSpPr>
                  <a:spLocks noChangeArrowheads="1"/>
                </p:cNvSpPr>
                <p:nvPr/>
              </p:nvSpPr>
              <p:spPr bwMode="auto">
                <a:xfrm>
                  <a:off x="287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5" name="Rectangle 10839"/>
                <p:cNvSpPr>
                  <a:spLocks noChangeArrowheads="1"/>
                </p:cNvSpPr>
                <p:nvPr/>
              </p:nvSpPr>
              <p:spPr bwMode="auto">
                <a:xfrm>
                  <a:off x="2879" y="85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6" name="Rectangle 10840"/>
                <p:cNvSpPr>
                  <a:spLocks noChangeArrowheads="1"/>
                </p:cNvSpPr>
                <p:nvPr/>
              </p:nvSpPr>
              <p:spPr bwMode="auto">
                <a:xfrm>
                  <a:off x="2879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7" name="Rectangle 10841"/>
                <p:cNvSpPr>
                  <a:spLocks noChangeArrowheads="1"/>
                </p:cNvSpPr>
                <p:nvPr/>
              </p:nvSpPr>
              <p:spPr bwMode="auto">
                <a:xfrm>
                  <a:off x="2879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8" name="Rectangle 10842"/>
                <p:cNvSpPr>
                  <a:spLocks noChangeArrowheads="1"/>
                </p:cNvSpPr>
                <p:nvPr/>
              </p:nvSpPr>
              <p:spPr bwMode="auto">
                <a:xfrm>
                  <a:off x="288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9" name="Rectangle 10843"/>
                <p:cNvSpPr>
                  <a:spLocks noChangeArrowheads="1"/>
                </p:cNvSpPr>
                <p:nvPr/>
              </p:nvSpPr>
              <p:spPr bwMode="auto">
                <a:xfrm>
                  <a:off x="2881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0" name="Rectangle 10844"/>
                <p:cNvSpPr>
                  <a:spLocks noChangeArrowheads="1"/>
                </p:cNvSpPr>
                <p:nvPr/>
              </p:nvSpPr>
              <p:spPr bwMode="auto">
                <a:xfrm>
                  <a:off x="288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1" name="Rectangle 10845"/>
                <p:cNvSpPr>
                  <a:spLocks noChangeArrowheads="1"/>
                </p:cNvSpPr>
                <p:nvPr/>
              </p:nvSpPr>
              <p:spPr bwMode="auto">
                <a:xfrm>
                  <a:off x="288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2" name="Rectangle 10846"/>
                <p:cNvSpPr>
                  <a:spLocks noChangeArrowheads="1"/>
                </p:cNvSpPr>
                <p:nvPr/>
              </p:nvSpPr>
              <p:spPr bwMode="auto">
                <a:xfrm>
                  <a:off x="2883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3" name="Rectangle 10847"/>
                <p:cNvSpPr>
                  <a:spLocks noChangeArrowheads="1"/>
                </p:cNvSpPr>
                <p:nvPr/>
              </p:nvSpPr>
              <p:spPr bwMode="auto">
                <a:xfrm>
                  <a:off x="288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4" name="Rectangle 10848"/>
                <p:cNvSpPr>
                  <a:spLocks noChangeArrowheads="1"/>
                </p:cNvSpPr>
                <p:nvPr/>
              </p:nvSpPr>
              <p:spPr bwMode="auto">
                <a:xfrm>
                  <a:off x="2886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5" name="Rectangle 10849"/>
                <p:cNvSpPr>
                  <a:spLocks noChangeArrowheads="1"/>
                </p:cNvSpPr>
                <p:nvPr/>
              </p:nvSpPr>
              <p:spPr bwMode="auto">
                <a:xfrm>
                  <a:off x="288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6" name="Rectangle 10850"/>
                <p:cNvSpPr>
                  <a:spLocks noChangeArrowheads="1"/>
                </p:cNvSpPr>
                <p:nvPr/>
              </p:nvSpPr>
              <p:spPr bwMode="auto">
                <a:xfrm>
                  <a:off x="288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7" name="Rectangle 10851"/>
                <p:cNvSpPr>
                  <a:spLocks noChangeArrowheads="1"/>
                </p:cNvSpPr>
                <p:nvPr/>
              </p:nvSpPr>
              <p:spPr bwMode="auto">
                <a:xfrm>
                  <a:off x="2888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8" name="Rectangle 10852"/>
                <p:cNvSpPr>
                  <a:spLocks noChangeArrowheads="1"/>
                </p:cNvSpPr>
                <p:nvPr/>
              </p:nvSpPr>
              <p:spPr bwMode="auto">
                <a:xfrm>
                  <a:off x="2888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89" name="Rectangle 10853"/>
                <p:cNvSpPr>
                  <a:spLocks noChangeArrowheads="1"/>
                </p:cNvSpPr>
                <p:nvPr/>
              </p:nvSpPr>
              <p:spPr bwMode="auto">
                <a:xfrm>
                  <a:off x="2888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0" name="Rectangle 10854"/>
                <p:cNvSpPr>
                  <a:spLocks noChangeArrowheads="1"/>
                </p:cNvSpPr>
                <p:nvPr/>
              </p:nvSpPr>
              <p:spPr bwMode="auto">
                <a:xfrm>
                  <a:off x="2888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1" name="Rectangle 10855"/>
                <p:cNvSpPr>
                  <a:spLocks noChangeArrowheads="1"/>
                </p:cNvSpPr>
                <p:nvPr/>
              </p:nvSpPr>
              <p:spPr bwMode="auto">
                <a:xfrm>
                  <a:off x="289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2" name="Rectangle 10856"/>
                <p:cNvSpPr>
                  <a:spLocks noChangeArrowheads="1"/>
                </p:cNvSpPr>
                <p:nvPr/>
              </p:nvSpPr>
              <p:spPr bwMode="auto">
                <a:xfrm>
                  <a:off x="2891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3" name="Rectangle 10857"/>
                <p:cNvSpPr>
                  <a:spLocks noChangeArrowheads="1"/>
                </p:cNvSpPr>
                <p:nvPr/>
              </p:nvSpPr>
              <p:spPr bwMode="auto">
                <a:xfrm>
                  <a:off x="2891" y="9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4" name="Rectangle 10858"/>
                <p:cNvSpPr>
                  <a:spLocks noChangeArrowheads="1"/>
                </p:cNvSpPr>
                <p:nvPr/>
              </p:nvSpPr>
              <p:spPr bwMode="auto">
                <a:xfrm>
                  <a:off x="289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5" name="Rectangle 10859"/>
                <p:cNvSpPr>
                  <a:spLocks noChangeArrowheads="1"/>
                </p:cNvSpPr>
                <p:nvPr/>
              </p:nvSpPr>
              <p:spPr bwMode="auto">
                <a:xfrm>
                  <a:off x="289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6" name="Rectangle 10860"/>
                <p:cNvSpPr>
                  <a:spLocks noChangeArrowheads="1"/>
                </p:cNvSpPr>
                <p:nvPr/>
              </p:nvSpPr>
              <p:spPr bwMode="auto">
                <a:xfrm>
                  <a:off x="289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7" name="Rectangle 10861"/>
                <p:cNvSpPr>
                  <a:spLocks noChangeArrowheads="1"/>
                </p:cNvSpPr>
                <p:nvPr/>
              </p:nvSpPr>
              <p:spPr bwMode="auto">
                <a:xfrm>
                  <a:off x="2896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8" name="Rectangle 10862"/>
                <p:cNvSpPr>
                  <a:spLocks noChangeArrowheads="1"/>
                </p:cNvSpPr>
                <p:nvPr/>
              </p:nvSpPr>
              <p:spPr bwMode="auto">
                <a:xfrm>
                  <a:off x="2896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99" name="Rectangle 10863"/>
                <p:cNvSpPr>
                  <a:spLocks noChangeArrowheads="1"/>
                </p:cNvSpPr>
                <p:nvPr/>
              </p:nvSpPr>
              <p:spPr bwMode="auto">
                <a:xfrm>
                  <a:off x="2896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0" name="Rectangle 10864"/>
                <p:cNvSpPr>
                  <a:spLocks noChangeArrowheads="1"/>
                </p:cNvSpPr>
                <p:nvPr/>
              </p:nvSpPr>
              <p:spPr bwMode="auto">
                <a:xfrm>
                  <a:off x="2898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1" name="Rectangle 10865"/>
                <p:cNvSpPr>
                  <a:spLocks noChangeArrowheads="1"/>
                </p:cNvSpPr>
                <p:nvPr/>
              </p:nvSpPr>
              <p:spPr bwMode="auto">
                <a:xfrm>
                  <a:off x="2898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2" name="Rectangle 10866"/>
                <p:cNvSpPr>
                  <a:spLocks noChangeArrowheads="1"/>
                </p:cNvSpPr>
                <p:nvPr/>
              </p:nvSpPr>
              <p:spPr bwMode="auto">
                <a:xfrm>
                  <a:off x="2898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3" name="Rectangle 10867"/>
                <p:cNvSpPr>
                  <a:spLocks noChangeArrowheads="1"/>
                </p:cNvSpPr>
                <p:nvPr/>
              </p:nvSpPr>
              <p:spPr bwMode="auto">
                <a:xfrm>
                  <a:off x="2900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4" name="Rectangle 10868"/>
                <p:cNvSpPr>
                  <a:spLocks noChangeArrowheads="1"/>
                </p:cNvSpPr>
                <p:nvPr/>
              </p:nvSpPr>
              <p:spPr bwMode="auto">
                <a:xfrm>
                  <a:off x="2900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5" name="Rectangle 10869"/>
                <p:cNvSpPr>
                  <a:spLocks noChangeArrowheads="1"/>
                </p:cNvSpPr>
                <p:nvPr/>
              </p:nvSpPr>
              <p:spPr bwMode="auto">
                <a:xfrm>
                  <a:off x="2900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6" name="Rectangle 10870"/>
                <p:cNvSpPr>
                  <a:spLocks noChangeArrowheads="1"/>
                </p:cNvSpPr>
                <p:nvPr/>
              </p:nvSpPr>
              <p:spPr bwMode="auto">
                <a:xfrm>
                  <a:off x="2900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7" name="Rectangle 10871"/>
                <p:cNvSpPr>
                  <a:spLocks noChangeArrowheads="1"/>
                </p:cNvSpPr>
                <p:nvPr/>
              </p:nvSpPr>
              <p:spPr bwMode="auto">
                <a:xfrm>
                  <a:off x="290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8" name="Rectangle 10872"/>
                <p:cNvSpPr>
                  <a:spLocks noChangeArrowheads="1"/>
                </p:cNvSpPr>
                <p:nvPr/>
              </p:nvSpPr>
              <p:spPr bwMode="auto">
                <a:xfrm>
                  <a:off x="2903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09" name="Rectangle 10873"/>
                <p:cNvSpPr>
                  <a:spLocks noChangeArrowheads="1"/>
                </p:cNvSpPr>
                <p:nvPr/>
              </p:nvSpPr>
              <p:spPr bwMode="auto">
                <a:xfrm>
                  <a:off x="290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0" name="Rectangle 10874"/>
                <p:cNvSpPr>
                  <a:spLocks noChangeArrowheads="1"/>
                </p:cNvSpPr>
                <p:nvPr/>
              </p:nvSpPr>
              <p:spPr bwMode="auto">
                <a:xfrm>
                  <a:off x="2905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1" name="Rectangle 10875"/>
                <p:cNvSpPr>
                  <a:spLocks noChangeArrowheads="1"/>
                </p:cNvSpPr>
                <p:nvPr/>
              </p:nvSpPr>
              <p:spPr bwMode="auto">
                <a:xfrm>
                  <a:off x="2905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2" name="Rectangle 10876"/>
                <p:cNvSpPr>
                  <a:spLocks noChangeArrowheads="1"/>
                </p:cNvSpPr>
                <p:nvPr/>
              </p:nvSpPr>
              <p:spPr bwMode="auto">
                <a:xfrm>
                  <a:off x="290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3" name="Rectangle 10877"/>
                <p:cNvSpPr>
                  <a:spLocks noChangeArrowheads="1"/>
                </p:cNvSpPr>
                <p:nvPr/>
              </p:nvSpPr>
              <p:spPr bwMode="auto">
                <a:xfrm>
                  <a:off x="2908" y="85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4" name="Rectangle 10878"/>
                <p:cNvSpPr>
                  <a:spLocks noChangeArrowheads="1"/>
                </p:cNvSpPr>
                <p:nvPr/>
              </p:nvSpPr>
              <p:spPr bwMode="auto">
                <a:xfrm>
                  <a:off x="2908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5" name="Rectangle 10879"/>
                <p:cNvSpPr>
                  <a:spLocks noChangeArrowheads="1"/>
                </p:cNvSpPr>
                <p:nvPr/>
              </p:nvSpPr>
              <p:spPr bwMode="auto">
                <a:xfrm>
                  <a:off x="2908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6" name="Rectangle 10880"/>
                <p:cNvSpPr>
                  <a:spLocks noChangeArrowheads="1"/>
                </p:cNvSpPr>
                <p:nvPr/>
              </p:nvSpPr>
              <p:spPr bwMode="auto">
                <a:xfrm>
                  <a:off x="2910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7" name="Rectangle 10881"/>
                <p:cNvSpPr>
                  <a:spLocks noChangeArrowheads="1"/>
                </p:cNvSpPr>
                <p:nvPr/>
              </p:nvSpPr>
              <p:spPr bwMode="auto">
                <a:xfrm>
                  <a:off x="2910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8" name="Rectangle 10882"/>
                <p:cNvSpPr>
                  <a:spLocks noChangeArrowheads="1"/>
                </p:cNvSpPr>
                <p:nvPr/>
              </p:nvSpPr>
              <p:spPr bwMode="auto">
                <a:xfrm>
                  <a:off x="2910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19" name="Rectangle 10883"/>
                <p:cNvSpPr>
                  <a:spLocks noChangeArrowheads="1"/>
                </p:cNvSpPr>
                <p:nvPr/>
              </p:nvSpPr>
              <p:spPr bwMode="auto">
                <a:xfrm>
                  <a:off x="2910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0" name="Rectangle 10884"/>
                <p:cNvSpPr>
                  <a:spLocks noChangeArrowheads="1"/>
                </p:cNvSpPr>
                <p:nvPr/>
              </p:nvSpPr>
              <p:spPr bwMode="auto">
                <a:xfrm>
                  <a:off x="2912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1" name="Rectangle 10885"/>
                <p:cNvSpPr>
                  <a:spLocks noChangeArrowheads="1"/>
                </p:cNvSpPr>
                <p:nvPr/>
              </p:nvSpPr>
              <p:spPr bwMode="auto">
                <a:xfrm>
                  <a:off x="291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2" name="Rectangle 10886"/>
                <p:cNvSpPr>
                  <a:spLocks noChangeArrowheads="1"/>
                </p:cNvSpPr>
                <p:nvPr/>
              </p:nvSpPr>
              <p:spPr bwMode="auto">
                <a:xfrm>
                  <a:off x="2912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3" name="Rectangle 10887"/>
                <p:cNvSpPr>
                  <a:spLocks noChangeArrowheads="1"/>
                </p:cNvSpPr>
                <p:nvPr/>
              </p:nvSpPr>
              <p:spPr bwMode="auto">
                <a:xfrm>
                  <a:off x="2915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4" name="Rectangle 10888"/>
                <p:cNvSpPr>
                  <a:spLocks noChangeArrowheads="1"/>
                </p:cNvSpPr>
                <p:nvPr/>
              </p:nvSpPr>
              <p:spPr bwMode="auto">
                <a:xfrm>
                  <a:off x="2915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5" name="Rectangle 10889"/>
                <p:cNvSpPr>
                  <a:spLocks noChangeArrowheads="1"/>
                </p:cNvSpPr>
                <p:nvPr/>
              </p:nvSpPr>
              <p:spPr bwMode="auto">
                <a:xfrm>
                  <a:off x="2915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6" name="Rectangle 10890"/>
                <p:cNvSpPr>
                  <a:spLocks noChangeArrowheads="1"/>
                </p:cNvSpPr>
                <p:nvPr/>
              </p:nvSpPr>
              <p:spPr bwMode="auto">
                <a:xfrm>
                  <a:off x="2917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7" name="Rectangle 10891"/>
                <p:cNvSpPr>
                  <a:spLocks noChangeArrowheads="1"/>
                </p:cNvSpPr>
                <p:nvPr/>
              </p:nvSpPr>
              <p:spPr bwMode="auto">
                <a:xfrm>
                  <a:off x="2917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8" name="Rectangle 10892"/>
                <p:cNvSpPr>
                  <a:spLocks noChangeArrowheads="1"/>
                </p:cNvSpPr>
                <p:nvPr/>
              </p:nvSpPr>
              <p:spPr bwMode="auto">
                <a:xfrm>
                  <a:off x="2917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29" name="Rectangle 10893"/>
                <p:cNvSpPr>
                  <a:spLocks noChangeArrowheads="1"/>
                </p:cNvSpPr>
                <p:nvPr/>
              </p:nvSpPr>
              <p:spPr bwMode="auto">
                <a:xfrm>
                  <a:off x="2920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0" name="Rectangle 10894"/>
                <p:cNvSpPr>
                  <a:spLocks noChangeArrowheads="1"/>
                </p:cNvSpPr>
                <p:nvPr/>
              </p:nvSpPr>
              <p:spPr bwMode="auto">
                <a:xfrm>
                  <a:off x="292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1" name="Rectangle 10895"/>
                <p:cNvSpPr>
                  <a:spLocks noChangeArrowheads="1"/>
                </p:cNvSpPr>
                <p:nvPr/>
              </p:nvSpPr>
              <p:spPr bwMode="auto">
                <a:xfrm>
                  <a:off x="2920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2" name="Rectangle 10896"/>
                <p:cNvSpPr>
                  <a:spLocks noChangeArrowheads="1"/>
                </p:cNvSpPr>
                <p:nvPr/>
              </p:nvSpPr>
              <p:spPr bwMode="auto">
                <a:xfrm>
                  <a:off x="292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3" name="Rectangle 10897"/>
                <p:cNvSpPr>
                  <a:spLocks noChangeArrowheads="1"/>
                </p:cNvSpPr>
                <p:nvPr/>
              </p:nvSpPr>
              <p:spPr bwMode="auto">
                <a:xfrm>
                  <a:off x="2922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4" name="Rectangle 10898"/>
                <p:cNvSpPr>
                  <a:spLocks noChangeArrowheads="1"/>
                </p:cNvSpPr>
                <p:nvPr/>
              </p:nvSpPr>
              <p:spPr bwMode="auto">
                <a:xfrm>
                  <a:off x="2922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5" name="Rectangle 10899"/>
                <p:cNvSpPr>
                  <a:spLocks noChangeArrowheads="1"/>
                </p:cNvSpPr>
                <p:nvPr/>
              </p:nvSpPr>
              <p:spPr bwMode="auto">
                <a:xfrm>
                  <a:off x="292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6" name="Rectangle 10900"/>
                <p:cNvSpPr>
                  <a:spLocks noChangeArrowheads="1"/>
                </p:cNvSpPr>
                <p:nvPr/>
              </p:nvSpPr>
              <p:spPr bwMode="auto">
                <a:xfrm>
                  <a:off x="2925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7" name="Rectangle 10901"/>
                <p:cNvSpPr>
                  <a:spLocks noChangeArrowheads="1"/>
                </p:cNvSpPr>
                <p:nvPr/>
              </p:nvSpPr>
              <p:spPr bwMode="auto">
                <a:xfrm>
                  <a:off x="2925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8" name="Rectangle 10902"/>
                <p:cNvSpPr>
                  <a:spLocks noChangeArrowheads="1"/>
                </p:cNvSpPr>
                <p:nvPr/>
              </p:nvSpPr>
              <p:spPr bwMode="auto">
                <a:xfrm>
                  <a:off x="2925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39" name="Rectangle 10903"/>
                <p:cNvSpPr>
                  <a:spLocks noChangeArrowheads="1"/>
                </p:cNvSpPr>
                <p:nvPr/>
              </p:nvSpPr>
              <p:spPr bwMode="auto">
                <a:xfrm>
                  <a:off x="2927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0" name="Rectangle 10904"/>
                <p:cNvSpPr>
                  <a:spLocks noChangeArrowheads="1"/>
                </p:cNvSpPr>
                <p:nvPr/>
              </p:nvSpPr>
              <p:spPr bwMode="auto">
                <a:xfrm>
                  <a:off x="2927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1" name="Rectangle 10905"/>
                <p:cNvSpPr>
                  <a:spLocks noChangeArrowheads="1"/>
                </p:cNvSpPr>
                <p:nvPr/>
              </p:nvSpPr>
              <p:spPr bwMode="auto">
                <a:xfrm>
                  <a:off x="2927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2" name="Rectangle 10906"/>
                <p:cNvSpPr>
                  <a:spLocks noChangeArrowheads="1"/>
                </p:cNvSpPr>
                <p:nvPr/>
              </p:nvSpPr>
              <p:spPr bwMode="auto">
                <a:xfrm>
                  <a:off x="2929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3" name="Rectangle 10907"/>
                <p:cNvSpPr>
                  <a:spLocks noChangeArrowheads="1"/>
                </p:cNvSpPr>
                <p:nvPr/>
              </p:nvSpPr>
              <p:spPr bwMode="auto">
                <a:xfrm>
                  <a:off x="2929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4" name="Rectangle 10908"/>
                <p:cNvSpPr>
                  <a:spLocks noChangeArrowheads="1"/>
                </p:cNvSpPr>
                <p:nvPr/>
              </p:nvSpPr>
              <p:spPr bwMode="auto">
                <a:xfrm>
                  <a:off x="292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5" name="Rectangle 10909"/>
                <p:cNvSpPr>
                  <a:spLocks noChangeArrowheads="1"/>
                </p:cNvSpPr>
                <p:nvPr/>
              </p:nvSpPr>
              <p:spPr bwMode="auto">
                <a:xfrm>
                  <a:off x="2932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6" name="Rectangle 10910"/>
                <p:cNvSpPr>
                  <a:spLocks noChangeArrowheads="1"/>
                </p:cNvSpPr>
                <p:nvPr/>
              </p:nvSpPr>
              <p:spPr bwMode="auto">
                <a:xfrm>
                  <a:off x="2932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7" name="Rectangle 10911"/>
                <p:cNvSpPr>
                  <a:spLocks noChangeArrowheads="1"/>
                </p:cNvSpPr>
                <p:nvPr/>
              </p:nvSpPr>
              <p:spPr bwMode="auto">
                <a:xfrm>
                  <a:off x="293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8" name="Rectangle 10912"/>
                <p:cNvSpPr>
                  <a:spLocks noChangeArrowheads="1"/>
                </p:cNvSpPr>
                <p:nvPr/>
              </p:nvSpPr>
              <p:spPr bwMode="auto">
                <a:xfrm>
                  <a:off x="293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49" name="Rectangle 10913"/>
                <p:cNvSpPr>
                  <a:spLocks noChangeArrowheads="1"/>
                </p:cNvSpPr>
                <p:nvPr/>
              </p:nvSpPr>
              <p:spPr bwMode="auto">
                <a:xfrm>
                  <a:off x="2934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0" name="Rectangle 10914"/>
                <p:cNvSpPr>
                  <a:spLocks noChangeArrowheads="1"/>
                </p:cNvSpPr>
                <p:nvPr/>
              </p:nvSpPr>
              <p:spPr bwMode="auto">
                <a:xfrm>
                  <a:off x="293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1" name="Rectangle 10915"/>
                <p:cNvSpPr>
                  <a:spLocks noChangeArrowheads="1"/>
                </p:cNvSpPr>
                <p:nvPr/>
              </p:nvSpPr>
              <p:spPr bwMode="auto">
                <a:xfrm>
                  <a:off x="2934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2" name="Rectangle 10916"/>
                <p:cNvSpPr>
                  <a:spLocks noChangeArrowheads="1"/>
                </p:cNvSpPr>
                <p:nvPr/>
              </p:nvSpPr>
              <p:spPr bwMode="auto">
                <a:xfrm>
                  <a:off x="2937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3" name="Rectangle 10917"/>
                <p:cNvSpPr>
                  <a:spLocks noChangeArrowheads="1"/>
                </p:cNvSpPr>
                <p:nvPr/>
              </p:nvSpPr>
              <p:spPr bwMode="auto">
                <a:xfrm>
                  <a:off x="2937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4" name="Rectangle 10918"/>
                <p:cNvSpPr>
                  <a:spLocks noChangeArrowheads="1"/>
                </p:cNvSpPr>
                <p:nvPr/>
              </p:nvSpPr>
              <p:spPr bwMode="auto">
                <a:xfrm>
                  <a:off x="2937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5" name="Rectangle 10919"/>
                <p:cNvSpPr>
                  <a:spLocks noChangeArrowheads="1"/>
                </p:cNvSpPr>
                <p:nvPr/>
              </p:nvSpPr>
              <p:spPr bwMode="auto">
                <a:xfrm>
                  <a:off x="2939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6" name="Rectangle 10920"/>
                <p:cNvSpPr>
                  <a:spLocks noChangeArrowheads="1"/>
                </p:cNvSpPr>
                <p:nvPr/>
              </p:nvSpPr>
              <p:spPr bwMode="auto">
                <a:xfrm>
                  <a:off x="2939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7" name="Rectangle 10921"/>
                <p:cNvSpPr>
                  <a:spLocks noChangeArrowheads="1"/>
                </p:cNvSpPr>
                <p:nvPr/>
              </p:nvSpPr>
              <p:spPr bwMode="auto">
                <a:xfrm>
                  <a:off x="293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8" name="Rectangle 10922"/>
                <p:cNvSpPr>
                  <a:spLocks noChangeArrowheads="1"/>
                </p:cNvSpPr>
                <p:nvPr/>
              </p:nvSpPr>
              <p:spPr bwMode="auto">
                <a:xfrm>
                  <a:off x="294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59" name="Rectangle 10923"/>
                <p:cNvSpPr>
                  <a:spLocks noChangeArrowheads="1"/>
                </p:cNvSpPr>
                <p:nvPr/>
              </p:nvSpPr>
              <p:spPr bwMode="auto">
                <a:xfrm>
                  <a:off x="2941" y="9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0" name="Rectangle 10924"/>
                <p:cNvSpPr>
                  <a:spLocks noChangeArrowheads="1"/>
                </p:cNvSpPr>
                <p:nvPr/>
              </p:nvSpPr>
              <p:spPr bwMode="auto">
                <a:xfrm>
                  <a:off x="294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1" name="Rectangle 10925"/>
                <p:cNvSpPr>
                  <a:spLocks noChangeArrowheads="1"/>
                </p:cNvSpPr>
                <p:nvPr/>
              </p:nvSpPr>
              <p:spPr bwMode="auto">
                <a:xfrm>
                  <a:off x="2944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2" name="Rectangle 10926"/>
                <p:cNvSpPr>
                  <a:spLocks noChangeArrowheads="1"/>
                </p:cNvSpPr>
                <p:nvPr/>
              </p:nvSpPr>
              <p:spPr bwMode="auto">
                <a:xfrm>
                  <a:off x="294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3" name="Rectangle 10927"/>
                <p:cNvSpPr>
                  <a:spLocks noChangeArrowheads="1"/>
                </p:cNvSpPr>
                <p:nvPr/>
              </p:nvSpPr>
              <p:spPr bwMode="auto">
                <a:xfrm>
                  <a:off x="294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4" name="Rectangle 10928"/>
                <p:cNvSpPr>
                  <a:spLocks noChangeArrowheads="1"/>
                </p:cNvSpPr>
                <p:nvPr/>
              </p:nvSpPr>
              <p:spPr bwMode="auto">
                <a:xfrm>
                  <a:off x="294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5" name="Rectangle 10929"/>
                <p:cNvSpPr>
                  <a:spLocks noChangeArrowheads="1"/>
                </p:cNvSpPr>
                <p:nvPr/>
              </p:nvSpPr>
              <p:spPr bwMode="auto">
                <a:xfrm>
                  <a:off x="2946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6" name="Rectangle 10930"/>
                <p:cNvSpPr>
                  <a:spLocks noChangeArrowheads="1"/>
                </p:cNvSpPr>
                <p:nvPr/>
              </p:nvSpPr>
              <p:spPr bwMode="auto">
                <a:xfrm>
                  <a:off x="2946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7" name="Rectangle 10931"/>
                <p:cNvSpPr>
                  <a:spLocks noChangeArrowheads="1"/>
                </p:cNvSpPr>
                <p:nvPr/>
              </p:nvSpPr>
              <p:spPr bwMode="auto">
                <a:xfrm>
                  <a:off x="294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8" name="Rectangle 10932"/>
                <p:cNvSpPr>
                  <a:spLocks noChangeArrowheads="1"/>
                </p:cNvSpPr>
                <p:nvPr/>
              </p:nvSpPr>
              <p:spPr bwMode="auto">
                <a:xfrm>
                  <a:off x="2949" y="81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69" name="Rectangle 10933"/>
                <p:cNvSpPr>
                  <a:spLocks noChangeArrowheads="1"/>
                </p:cNvSpPr>
                <p:nvPr/>
              </p:nvSpPr>
              <p:spPr bwMode="auto">
                <a:xfrm>
                  <a:off x="2949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0" name="Rectangle 10934"/>
                <p:cNvSpPr>
                  <a:spLocks noChangeArrowheads="1"/>
                </p:cNvSpPr>
                <p:nvPr/>
              </p:nvSpPr>
              <p:spPr bwMode="auto">
                <a:xfrm>
                  <a:off x="2949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1" name="Rectangle 10935"/>
                <p:cNvSpPr>
                  <a:spLocks noChangeArrowheads="1"/>
                </p:cNvSpPr>
                <p:nvPr/>
              </p:nvSpPr>
              <p:spPr bwMode="auto">
                <a:xfrm>
                  <a:off x="295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2" name="Rectangle 10936"/>
                <p:cNvSpPr>
                  <a:spLocks noChangeArrowheads="1"/>
                </p:cNvSpPr>
                <p:nvPr/>
              </p:nvSpPr>
              <p:spPr bwMode="auto">
                <a:xfrm>
                  <a:off x="2951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3" name="Rectangle 10937"/>
                <p:cNvSpPr>
                  <a:spLocks noChangeArrowheads="1"/>
                </p:cNvSpPr>
                <p:nvPr/>
              </p:nvSpPr>
              <p:spPr bwMode="auto">
                <a:xfrm>
                  <a:off x="2951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4" name="Rectangle 10938"/>
                <p:cNvSpPr>
                  <a:spLocks noChangeArrowheads="1"/>
                </p:cNvSpPr>
                <p:nvPr/>
              </p:nvSpPr>
              <p:spPr bwMode="auto">
                <a:xfrm>
                  <a:off x="2953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5" name="Rectangle 10939"/>
                <p:cNvSpPr>
                  <a:spLocks noChangeArrowheads="1"/>
                </p:cNvSpPr>
                <p:nvPr/>
              </p:nvSpPr>
              <p:spPr bwMode="auto">
                <a:xfrm>
                  <a:off x="2953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6" name="Rectangle 10940"/>
                <p:cNvSpPr>
                  <a:spLocks noChangeArrowheads="1"/>
                </p:cNvSpPr>
                <p:nvPr/>
              </p:nvSpPr>
              <p:spPr bwMode="auto">
                <a:xfrm>
                  <a:off x="295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7" name="Rectangle 10941"/>
                <p:cNvSpPr>
                  <a:spLocks noChangeArrowheads="1"/>
                </p:cNvSpPr>
                <p:nvPr/>
              </p:nvSpPr>
              <p:spPr bwMode="auto">
                <a:xfrm>
                  <a:off x="2956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8" name="Rectangle 10942"/>
                <p:cNvSpPr>
                  <a:spLocks noChangeArrowheads="1"/>
                </p:cNvSpPr>
                <p:nvPr/>
              </p:nvSpPr>
              <p:spPr bwMode="auto">
                <a:xfrm>
                  <a:off x="295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79" name="Rectangle 10943"/>
                <p:cNvSpPr>
                  <a:spLocks noChangeArrowheads="1"/>
                </p:cNvSpPr>
                <p:nvPr/>
              </p:nvSpPr>
              <p:spPr bwMode="auto">
                <a:xfrm>
                  <a:off x="2956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0" name="Rectangle 10944"/>
                <p:cNvSpPr>
                  <a:spLocks noChangeArrowheads="1"/>
                </p:cNvSpPr>
                <p:nvPr/>
              </p:nvSpPr>
              <p:spPr bwMode="auto">
                <a:xfrm>
                  <a:off x="295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1" name="Rectangle 10945"/>
                <p:cNvSpPr>
                  <a:spLocks noChangeArrowheads="1"/>
                </p:cNvSpPr>
                <p:nvPr/>
              </p:nvSpPr>
              <p:spPr bwMode="auto">
                <a:xfrm>
                  <a:off x="2958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2" name="Rectangle 10946"/>
                <p:cNvSpPr>
                  <a:spLocks noChangeArrowheads="1"/>
                </p:cNvSpPr>
                <p:nvPr/>
              </p:nvSpPr>
              <p:spPr bwMode="auto">
                <a:xfrm>
                  <a:off x="2958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3" name="Rectangle 10947"/>
                <p:cNvSpPr>
                  <a:spLocks noChangeArrowheads="1"/>
                </p:cNvSpPr>
                <p:nvPr/>
              </p:nvSpPr>
              <p:spPr bwMode="auto">
                <a:xfrm>
                  <a:off x="2958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4" name="Rectangle 10948"/>
                <p:cNvSpPr>
                  <a:spLocks noChangeArrowheads="1"/>
                </p:cNvSpPr>
                <p:nvPr/>
              </p:nvSpPr>
              <p:spPr bwMode="auto">
                <a:xfrm>
                  <a:off x="296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5" name="Rectangle 10949"/>
                <p:cNvSpPr>
                  <a:spLocks noChangeArrowheads="1"/>
                </p:cNvSpPr>
                <p:nvPr/>
              </p:nvSpPr>
              <p:spPr bwMode="auto">
                <a:xfrm>
                  <a:off x="296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6" name="Rectangle 10950"/>
                <p:cNvSpPr>
                  <a:spLocks noChangeArrowheads="1"/>
                </p:cNvSpPr>
                <p:nvPr/>
              </p:nvSpPr>
              <p:spPr bwMode="auto">
                <a:xfrm>
                  <a:off x="2961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7" name="Rectangle 10951"/>
                <p:cNvSpPr>
                  <a:spLocks noChangeArrowheads="1"/>
                </p:cNvSpPr>
                <p:nvPr/>
              </p:nvSpPr>
              <p:spPr bwMode="auto">
                <a:xfrm>
                  <a:off x="296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8" name="Rectangle 10952"/>
                <p:cNvSpPr>
                  <a:spLocks noChangeArrowheads="1"/>
                </p:cNvSpPr>
                <p:nvPr/>
              </p:nvSpPr>
              <p:spPr bwMode="auto">
                <a:xfrm>
                  <a:off x="296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89" name="Rectangle 10953"/>
                <p:cNvSpPr>
                  <a:spLocks noChangeArrowheads="1"/>
                </p:cNvSpPr>
                <p:nvPr/>
              </p:nvSpPr>
              <p:spPr bwMode="auto">
                <a:xfrm>
                  <a:off x="296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0" name="Rectangle 10954"/>
                <p:cNvSpPr>
                  <a:spLocks noChangeArrowheads="1"/>
                </p:cNvSpPr>
                <p:nvPr/>
              </p:nvSpPr>
              <p:spPr bwMode="auto">
                <a:xfrm>
                  <a:off x="2966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1" name="Rectangle 10955"/>
                <p:cNvSpPr>
                  <a:spLocks noChangeArrowheads="1"/>
                </p:cNvSpPr>
                <p:nvPr/>
              </p:nvSpPr>
              <p:spPr bwMode="auto">
                <a:xfrm>
                  <a:off x="2966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2" name="Rectangle 10956"/>
                <p:cNvSpPr>
                  <a:spLocks noChangeArrowheads="1"/>
                </p:cNvSpPr>
                <p:nvPr/>
              </p:nvSpPr>
              <p:spPr bwMode="auto">
                <a:xfrm>
                  <a:off x="2966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3" name="Rectangle 10957"/>
                <p:cNvSpPr>
                  <a:spLocks noChangeArrowheads="1"/>
                </p:cNvSpPr>
                <p:nvPr/>
              </p:nvSpPr>
              <p:spPr bwMode="auto">
                <a:xfrm>
                  <a:off x="2968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4" name="Rectangle 10958"/>
                <p:cNvSpPr>
                  <a:spLocks noChangeArrowheads="1"/>
                </p:cNvSpPr>
                <p:nvPr/>
              </p:nvSpPr>
              <p:spPr bwMode="auto">
                <a:xfrm>
                  <a:off x="2968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5" name="Rectangle 10959"/>
                <p:cNvSpPr>
                  <a:spLocks noChangeArrowheads="1"/>
                </p:cNvSpPr>
                <p:nvPr/>
              </p:nvSpPr>
              <p:spPr bwMode="auto">
                <a:xfrm>
                  <a:off x="2968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6" name="Rectangle 10960"/>
                <p:cNvSpPr>
                  <a:spLocks noChangeArrowheads="1"/>
                </p:cNvSpPr>
                <p:nvPr/>
              </p:nvSpPr>
              <p:spPr bwMode="auto">
                <a:xfrm>
                  <a:off x="296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7" name="Rectangle 10961"/>
                <p:cNvSpPr>
                  <a:spLocks noChangeArrowheads="1"/>
                </p:cNvSpPr>
                <p:nvPr/>
              </p:nvSpPr>
              <p:spPr bwMode="auto">
                <a:xfrm>
                  <a:off x="297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8" name="Rectangle 10962"/>
                <p:cNvSpPr>
                  <a:spLocks noChangeArrowheads="1"/>
                </p:cNvSpPr>
                <p:nvPr/>
              </p:nvSpPr>
              <p:spPr bwMode="auto">
                <a:xfrm>
                  <a:off x="2970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199" name="Rectangle 10963"/>
                <p:cNvSpPr>
                  <a:spLocks noChangeArrowheads="1"/>
                </p:cNvSpPr>
                <p:nvPr/>
              </p:nvSpPr>
              <p:spPr bwMode="auto">
                <a:xfrm>
                  <a:off x="2970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0" name="Rectangle 10964"/>
                <p:cNvSpPr>
                  <a:spLocks noChangeArrowheads="1"/>
                </p:cNvSpPr>
                <p:nvPr/>
              </p:nvSpPr>
              <p:spPr bwMode="auto">
                <a:xfrm>
                  <a:off x="2973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1" name="Rectangle 10965"/>
                <p:cNvSpPr>
                  <a:spLocks noChangeArrowheads="1"/>
                </p:cNvSpPr>
                <p:nvPr/>
              </p:nvSpPr>
              <p:spPr bwMode="auto">
                <a:xfrm>
                  <a:off x="297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2" name="Rectangle 10966"/>
                <p:cNvSpPr>
                  <a:spLocks noChangeArrowheads="1"/>
                </p:cNvSpPr>
                <p:nvPr/>
              </p:nvSpPr>
              <p:spPr bwMode="auto">
                <a:xfrm>
                  <a:off x="297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3" name="Rectangle 10967"/>
                <p:cNvSpPr>
                  <a:spLocks noChangeArrowheads="1"/>
                </p:cNvSpPr>
                <p:nvPr/>
              </p:nvSpPr>
              <p:spPr bwMode="auto">
                <a:xfrm>
                  <a:off x="297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4" name="Rectangle 10968"/>
                <p:cNvSpPr>
                  <a:spLocks noChangeArrowheads="1"/>
                </p:cNvSpPr>
                <p:nvPr/>
              </p:nvSpPr>
              <p:spPr bwMode="auto">
                <a:xfrm>
                  <a:off x="297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5" name="Rectangle 10969"/>
                <p:cNvSpPr>
                  <a:spLocks noChangeArrowheads="1"/>
                </p:cNvSpPr>
                <p:nvPr/>
              </p:nvSpPr>
              <p:spPr bwMode="auto">
                <a:xfrm>
                  <a:off x="2975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6" name="Rectangle 10970"/>
                <p:cNvSpPr>
                  <a:spLocks noChangeArrowheads="1"/>
                </p:cNvSpPr>
                <p:nvPr/>
              </p:nvSpPr>
              <p:spPr bwMode="auto">
                <a:xfrm>
                  <a:off x="2978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7" name="Rectangle 10971"/>
                <p:cNvSpPr>
                  <a:spLocks noChangeArrowheads="1"/>
                </p:cNvSpPr>
                <p:nvPr/>
              </p:nvSpPr>
              <p:spPr bwMode="auto">
                <a:xfrm>
                  <a:off x="2978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8" name="Rectangle 10972"/>
                <p:cNvSpPr>
                  <a:spLocks noChangeArrowheads="1"/>
                </p:cNvSpPr>
                <p:nvPr/>
              </p:nvSpPr>
              <p:spPr bwMode="auto">
                <a:xfrm>
                  <a:off x="2978" y="7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09" name="Rectangle 10973"/>
                <p:cNvSpPr>
                  <a:spLocks noChangeArrowheads="1"/>
                </p:cNvSpPr>
                <p:nvPr/>
              </p:nvSpPr>
              <p:spPr bwMode="auto">
                <a:xfrm>
                  <a:off x="2978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0" name="Rectangle 10974"/>
                <p:cNvSpPr>
                  <a:spLocks noChangeArrowheads="1"/>
                </p:cNvSpPr>
                <p:nvPr/>
              </p:nvSpPr>
              <p:spPr bwMode="auto">
                <a:xfrm>
                  <a:off x="2980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1" name="Rectangle 10975"/>
                <p:cNvSpPr>
                  <a:spLocks noChangeArrowheads="1"/>
                </p:cNvSpPr>
                <p:nvPr/>
              </p:nvSpPr>
              <p:spPr bwMode="auto">
                <a:xfrm>
                  <a:off x="298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2" name="Rectangle 10976"/>
                <p:cNvSpPr>
                  <a:spLocks noChangeArrowheads="1"/>
                </p:cNvSpPr>
                <p:nvPr/>
              </p:nvSpPr>
              <p:spPr bwMode="auto">
                <a:xfrm>
                  <a:off x="2980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3" name="Rectangle 10977"/>
                <p:cNvSpPr>
                  <a:spLocks noChangeArrowheads="1"/>
                </p:cNvSpPr>
                <p:nvPr/>
              </p:nvSpPr>
              <p:spPr bwMode="auto">
                <a:xfrm>
                  <a:off x="298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4" name="Rectangle 10978"/>
                <p:cNvSpPr>
                  <a:spLocks noChangeArrowheads="1"/>
                </p:cNvSpPr>
                <p:nvPr/>
              </p:nvSpPr>
              <p:spPr bwMode="auto">
                <a:xfrm>
                  <a:off x="298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5" name="Rectangle 10979"/>
                <p:cNvSpPr>
                  <a:spLocks noChangeArrowheads="1"/>
                </p:cNvSpPr>
                <p:nvPr/>
              </p:nvSpPr>
              <p:spPr bwMode="auto">
                <a:xfrm>
                  <a:off x="298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6" name="Rectangle 10980"/>
                <p:cNvSpPr>
                  <a:spLocks noChangeArrowheads="1"/>
                </p:cNvSpPr>
                <p:nvPr/>
              </p:nvSpPr>
              <p:spPr bwMode="auto">
                <a:xfrm>
                  <a:off x="2985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7" name="Rectangle 10981"/>
                <p:cNvSpPr>
                  <a:spLocks noChangeArrowheads="1"/>
                </p:cNvSpPr>
                <p:nvPr/>
              </p:nvSpPr>
              <p:spPr bwMode="auto">
                <a:xfrm>
                  <a:off x="2985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8" name="Rectangle 10982"/>
                <p:cNvSpPr>
                  <a:spLocks noChangeArrowheads="1"/>
                </p:cNvSpPr>
                <p:nvPr/>
              </p:nvSpPr>
              <p:spPr bwMode="auto">
                <a:xfrm>
                  <a:off x="2985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19" name="Rectangle 10983"/>
                <p:cNvSpPr>
                  <a:spLocks noChangeArrowheads="1"/>
                </p:cNvSpPr>
                <p:nvPr/>
              </p:nvSpPr>
              <p:spPr bwMode="auto">
                <a:xfrm>
                  <a:off x="2987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0" name="Rectangle 10984"/>
                <p:cNvSpPr>
                  <a:spLocks noChangeArrowheads="1"/>
                </p:cNvSpPr>
                <p:nvPr/>
              </p:nvSpPr>
              <p:spPr bwMode="auto">
                <a:xfrm>
                  <a:off x="2987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1" name="Rectangle 10985"/>
                <p:cNvSpPr>
                  <a:spLocks noChangeArrowheads="1"/>
                </p:cNvSpPr>
                <p:nvPr/>
              </p:nvSpPr>
              <p:spPr bwMode="auto">
                <a:xfrm>
                  <a:off x="2987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2" name="Rectangle 10986"/>
                <p:cNvSpPr>
                  <a:spLocks noChangeArrowheads="1"/>
                </p:cNvSpPr>
                <p:nvPr/>
              </p:nvSpPr>
              <p:spPr bwMode="auto">
                <a:xfrm>
                  <a:off x="2990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3" name="Rectangle 10987"/>
                <p:cNvSpPr>
                  <a:spLocks noChangeArrowheads="1"/>
                </p:cNvSpPr>
                <p:nvPr/>
              </p:nvSpPr>
              <p:spPr bwMode="auto">
                <a:xfrm>
                  <a:off x="2990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4" name="Rectangle 10988"/>
                <p:cNvSpPr>
                  <a:spLocks noChangeArrowheads="1"/>
                </p:cNvSpPr>
                <p:nvPr/>
              </p:nvSpPr>
              <p:spPr bwMode="auto">
                <a:xfrm>
                  <a:off x="2990" y="7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5" name="Rectangle 10989"/>
                <p:cNvSpPr>
                  <a:spLocks noChangeArrowheads="1"/>
                </p:cNvSpPr>
                <p:nvPr/>
              </p:nvSpPr>
              <p:spPr bwMode="auto">
                <a:xfrm>
                  <a:off x="2990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6" name="Rectangle 10990"/>
                <p:cNvSpPr>
                  <a:spLocks noChangeArrowheads="1"/>
                </p:cNvSpPr>
                <p:nvPr/>
              </p:nvSpPr>
              <p:spPr bwMode="auto">
                <a:xfrm>
                  <a:off x="299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7" name="Rectangle 10991"/>
                <p:cNvSpPr>
                  <a:spLocks noChangeArrowheads="1"/>
                </p:cNvSpPr>
                <p:nvPr/>
              </p:nvSpPr>
              <p:spPr bwMode="auto">
                <a:xfrm>
                  <a:off x="299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8" name="Rectangle 10992"/>
                <p:cNvSpPr>
                  <a:spLocks noChangeArrowheads="1"/>
                </p:cNvSpPr>
                <p:nvPr/>
              </p:nvSpPr>
              <p:spPr bwMode="auto">
                <a:xfrm>
                  <a:off x="299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29" name="Rectangle 10993"/>
                <p:cNvSpPr>
                  <a:spLocks noChangeArrowheads="1"/>
                </p:cNvSpPr>
                <p:nvPr/>
              </p:nvSpPr>
              <p:spPr bwMode="auto">
                <a:xfrm>
                  <a:off x="299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0" name="Rectangle 10994"/>
                <p:cNvSpPr>
                  <a:spLocks noChangeArrowheads="1"/>
                </p:cNvSpPr>
                <p:nvPr/>
              </p:nvSpPr>
              <p:spPr bwMode="auto">
                <a:xfrm>
                  <a:off x="2994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1" name="Rectangle 10995"/>
                <p:cNvSpPr>
                  <a:spLocks noChangeArrowheads="1"/>
                </p:cNvSpPr>
                <p:nvPr/>
              </p:nvSpPr>
              <p:spPr bwMode="auto">
                <a:xfrm>
                  <a:off x="299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2" name="Rectangle 10996"/>
                <p:cNvSpPr>
                  <a:spLocks noChangeArrowheads="1"/>
                </p:cNvSpPr>
                <p:nvPr/>
              </p:nvSpPr>
              <p:spPr bwMode="auto">
                <a:xfrm>
                  <a:off x="2997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3" name="Rectangle 10997"/>
                <p:cNvSpPr>
                  <a:spLocks noChangeArrowheads="1"/>
                </p:cNvSpPr>
                <p:nvPr/>
              </p:nvSpPr>
              <p:spPr bwMode="auto">
                <a:xfrm>
                  <a:off x="2997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4" name="Rectangle 10998"/>
                <p:cNvSpPr>
                  <a:spLocks noChangeArrowheads="1"/>
                </p:cNvSpPr>
                <p:nvPr/>
              </p:nvSpPr>
              <p:spPr bwMode="auto">
                <a:xfrm>
                  <a:off x="2997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5" name="Rectangle 10999"/>
                <p:cNvSpPr>
                  <a:spLocks noChangeArrowheads="1"/>
                </p:cNvSpPr>
                <p:nvPr/>
              </p:nvSpPr>
              <p:spPr bwMode="auto">
                <a:xfrm>
                  <a:off x="299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6" name="Rectangle 11000"/>
                <p:cNvSpPr>
                  <a:spLocks noChangeArrowheads="1"/>
                </p:cNvSpPr>
                <p:nvPr/>
              </p:nvSpPr>
              <p:spPr bwMode="auto">
                <a:xfrm>
                  <a:off x="2999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7" name="Rectangle 11001"/>
                <p:cNvSpPr>
                  <a:spLocks noChangeArrowheads="1"/>
                </p:cNvSpPr>
                <p:nvPr/>
              </p:nvSpPr>
              <p:spPr bwMode="auto">
                <a:xfrm>
                  <a:off x="2999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8" name="Rectangle 11002"/>
                <p:cNvSpPr>
                  <a:spLocks noChangeArrowheads="1"/>
                </p:cNvSpPr>
                <p:nvPr/>
              </p:nvSpPr>
              <p:spPr bwMode="auto">
                <a:xfrm>
                  <a:off x="2999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39" name="Rectangle 11003"/>
                <p:cNvSpPr>
                  <a:spLocks noChangeArrowheads="1"/>
                </p:cNvSpPr>
                <p:nvPr/>
              </p:nvSpPr>
              <p:spPr bwMode="auto">
                <a:xfrm>
                  <a:off x="3002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0" name="Rectangle 11004"/>
                <p:cNvSpPr>
                  <a:spLocks noChangeArrowheads="1"/>
                </p:cNvSpPr>
                <p:nvPr/>
              </p:nvSpPr>
              <p:spPr bwMode="auto">
                <a:xfrm>
                  <a:off x="300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1" name="Rectangle 11005"/>
                <p:cNvSpPr>
                  <a:spLocks noChangeArrowheads="1"/>
                </p:cNvSpPr>
                <p:nvPr/>
              </p:nvSpPr>
              <p:spPr bwMode="auto">
                <a:xfrm>
                  <a:off x="300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2" name="Rectangle 11006"/>
                <p:cNvSpPr>
                  <a:spLocks noChangeArrowheads="1"/>
                </p:cNvSpPr>
                <p:nvPr/>
              </p:nvSpPr>
              <p:spPr bwMode="auto">
                <a:xfrm>
                  <a:off x="300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3" name="Rectangle 11007"/>
                <p:cNvSpPr>
                  <a:spLocks noChangeArrowheads="1"/>
                </p:cNvSpPr>
                <p:nvPr/>
              </p:nvSpPr>
              <p:spPr bwMode="auto">
                <a:xfrm>
                  <a:off x="300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4" name="Rectangle 11008"/>
                <p:cNvSpPr>
                  <a:spLocks noChangeArrowheads="1"/>
                </p:cNvSpPr>
                <p:nvPr/>
              </p:nvSpPr>
              <p:spPr bwMode="auto">
                <a:xfrm>
                  <a:off x="3004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5" name="Rectangle 11009"/>
                <p:cNvSpPr>
                  <a:spLocks noChangeArrowheads="1"/>
                </p:cNvSpPr>
                <p:nvPr/>
              </p:nvSpPr>
              <p:spPr bwMode="auto">
                <a:xfrm>
                  <a:off x="3007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6" name="Rectangle 11010"/>
                <p:cNvSpPr>
                  <a:spLocks noChangeArrowheads="1"/>
                </p:cNvSpPr>
                <p:nvPr/>
              </p:nvSpPr>
              <p:spPr bwMode="auto">
                <a:xfrm>
                  <a:off x="3007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7" name="Rectangle 11011"/>
                <p:cNvSpPr>
                  <a:spLocks noChangeArrowheads="1"/>
                </p:cNvSpPr>
                <p:nvPr/>
              </p:nvSpPr>
              <p:spPr bwMode="auto">
                <a:xfrm>
                  <a:off x="3007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8" name="Rectangle 11012"/>
                <p:cNvSpPr>
                  <a:spLocks noChangeArrowheads="1"/>
                </p:cNvSpPr>
                <p:nvPr/>
              </p:nvSpPr>
              <p:spPr bwMode="auto">
                <a:xfrm>
                  <a:off x="300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49" name="Rectangle 11013"/>
                <p:cNvSpPr>
                  <a:spLocks noChangeArrowheads="1"/>
                </p:cNvSpPr>
                <p:nvPr/>
              </p:nvSpPr>
              <p:spPr bwMode="auto">
                <a:xfrm>
                  <a:off x="3009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0" name="Rectangle 11014"/>
                <p:cNvSpPr>
                  <a:spLocks noChangeArrowheads="1"/>
                </p:cNvSpPr>
                <p:nvPr/>
              </p:nvSpPr>
              <p:spPr bwMode="auto">
                <a:xfrm>
                  <a:off x="300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1" name="Rectangle 11015"/>
                <p:cNvSpPr>
                  <a:spLocks noChangeArrowheads="1"/>
                </p:cNvSpPr>
                <p:nvPr/>
              </p:nvSpPr>
              <p:spPr bwMode="auto">
                <a:xfrm>
                  <a:off x="301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2" name="Rectangle 11016"/>
                <p:cNvSpPr>
                  <a:spLocks noChangeArrowheads="1"/>
                </p:cNvSpPr>
                <p:nvPr/>
              </p:nvSpPr>
              <p:spPr bwMode="auto">
                <a:xfrm>
                  <a:off x="3011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3" name="Rectangle 11017"/>
                <p:cNvSpPr>
                  <a:spLocks noChangeArrowheads="1"/>
                </p:cNvSpPr>
                <p:nvPr/>
              </p:nvSpPr>
              <p:spPr bwMode="auto">
                <a:xfrm>
                  <a:off x="301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4" name="Rectangle 11018"/>
                <p:cNvSpPr>
                  <a:spLocks noChangeArrowheads="1"/>
                </p:cNvSpPr>
                <p:nvPr/>
              </p:nvSpPr>
              <p:spPr bwMode="auto">
                <a:xfrm>
                  <a:off x="301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5" name="Rectangle 11019"/>
                <p:cNvSpPr>
                  <a:spLocks noChangeArrowheads="1"/>
                </p:cNvSpPr>
                <p:nvPr/>
              </p:nvSpPr>
              <p:spPr bwMode="auto">
                <a:xfrm>
                  <a:off x="301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6" name="Rectangle 11020"/>
                <p:cNvSpPr>
                  <a:spLocks noChangeArrowheads="1"/>
                </p:cNvSpPr>
                <p:nvPr/>
              </p:nvSpPr>
              <p:spPr bwMode="auto">
                <a:xfrm>
                  <a:off x="301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7" name="Rectangle 11021"/>
                <p:cNvSpPr>
                  <a:spLocks noChangeArrowheads="1"/>
                </p:cNvSpPr>
                <p:nvPr/>
              </p:nvSpPr>
              <p:spPr bwMode="auto">
                <a:xfrm>
                  <a:off x="3014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8" name="Rectangle 11022"/>
                <p:cNvSpPr>
                  <a:spLocks noChangeArrowheads="1"/>
                </p:cNvSpPr>
                <p:nvPr/>
              </p:nvSpPr>
              <p:spPr bwMode="auto">
                <a:xfrm>
                  <a:off x="3016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59" name="Rectangle 11023"/>
                <p:cNvSpPr>
                  <a:spLocks noChangeArrowheads="1"/>
                </p:cNvSpPr>
                <p:nvPr/>
              </p:nvSpPr>
              <p:spPr bwMode="auto">
                <a:xfrm>
                  <a:off x="301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0" name="Rectangle 11024"/>
                <p:cNvSpPr>
                  <a:spLocks noChangeArrowheads="1"/>
                </p:cNvSpPr>
                <p:nvPr/>
              </p:nvSpPr>
              <p:spPr bwMode="auto">
                <a:xfrm>
                  <a:off x="301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1" name="Rectangle 11025"/>
                <p:cNvSpPr>
                  <a:spLocks noChangeArrowheads="1"/>
                </p:cNvSpPr>
                <p:nvPr/>
              </p:nvSpPr>
              <p:spPr bwMode="auto">
                <a:xfrm>
                  <a:off x="3019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2" name="Rectangle 11026"/>
                <p:cNvSpPr>
                  <a:spLocks noChangeArrowheads="1"/>
                </p:cNvSpPr>
                <p:nvPr/>
              </p:nvSpPr>
              <p:spPr bwMode="auto">
                <a:xfrm>
                  <a:off x="3019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3" name="Rectangle 11027"/>
                <p:cNvSpPr>
                  <a:spLocks noChangeArrowheads="1"/>
                </p:cNvSpPr>
                <p:nvPr/>
              </p:nvSpPr>
              <p:spPr bwMode="auto">
                <a:xfrm>
                  <a:off x="3019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4" name="Rectangle 11028"/>
                <p:cNvSpPr>
                  <a:spLocks noChangeArrowheads="1"/>
                </p:cNvSpPr>
                <p:nvPr/>
              </p:nvSpPr>
              <p:spPr bwMode="auto">
                <a:xfrm>
                  <a:off x="3021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5" name="Rectangle 11029"/>
                <p:cNvSpPr>
                  <a:spLocks noChangeArrowheads="1"/>
                </p:cNvSpPr>
                <p:nvPr/>
              </p:nvSpPr>
              <p:spPr bwMode="auto">
                <a:xfrm>
                  <a:off x="3021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6" name="Rectangle 11030"/>
                <p:cNvSpPr>
                  <a:spLocks noChangeArrowheads="1"/>
                </p:cNvSpPr>
                <p:nvPr/>
              </p:nvSpPr>
              <p:spPr bwMode="auto">
                <a:xfrm>
                  <a:off x="3021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7" name="Rectangle 11031"/>
                <p:cNvSpPr>
                  <a:spLocks noChangeArrowheads="1"/>
                </p:cNvSpPr>
                <p:nvPr/>
              </p:nvSpPr>
              <p:spPr bwMode="auto">
                <a:xfrm>
                  <a:off x="302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8" name="Rectangle 11032"/>
                <p:cNvSpPr>
                  <a:spLocks noChangeArrowheads="1"/>
                </p:cNvSpPr>
                <p:nvPr/>
              </p:nvSpPr>
              <p:spPr bwMode="auto">
                <a:xfrm>
                  <a:off x="3023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69" name="Rectangle 11033"/>
                <p:cNvSpPr>
                  <a:spLocks noChangeArrowheads="1"/>
                </p:cNvSpPr>
                <p:nvPr/>
              </p:nvSpPr>
              <p:spPr bwMode="auto">
                <a:xfrm>
                  <a:off x="3023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0" name="Rectangle 11034"/>
                <p:cNvSpPr>
                  <a:spLocks noChangeArrowheads="1"/>
                </p:cNvSpPr>
                <p:nvPr/>
              </p:nvSpPr>
              <p:spPr bwMode="auto">
                <a:xfrm>
                  <a:off x="302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1" name="Rectangle 11035"/>
                <p:cNvSpPr>
                  <a:spLocks noChangeArrowheads="1"/>
                </p:cNvSpPr>
                <p:nvPr/>
              </p:nvSpPr>
              <p:spPr bwMode="auto">
                <a:xfrm>
                  <a:off x="3026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2" name="Rectangle 11036"/>
                <p:cNvSpPr>
                  <a:spLocks noChangeArrowheads="1"/>
                </p:cNvSpPr>
                <p:nvPr/>
              </p:nvSpPr>
              <p:spPr bwMode="auto">
                <a:xfrm>
                  <a:off x="3026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273" name="Rectangle 11037"/>
                <p:cNvSpPr>
                  <a:spLocks noChangeArrowheads="1"/>
                </p:cNvSpPr>
                <p:nvPr/>
              </p:nvSpPr>
              <p:spPr bwMode="auto">
                <a:xfrm>
                  <a:off x="302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49" name="Group 11239"/>
              <p:cNvGrpSpPr>
                <a:grpSpLocks/>
              </p:cNvGrpSpPr>
              <p:nvPr/>
            </p:nvGrpSpPr>
            <p:grpSpPr bwMode="auto">
              <a:xfrm>
                <a:off x="1903217" y="1530232"/>
                <a:ext cx="215500" cy="271254"/>
                <a:chOff x="3028" y="629"/>
                <a:chExt cx="155" cy="304"/>
              </a:xfrm>
            </p:grpSpPr>
            <p:sp>
              <p:nvSpPr>
                <p:cNvPr id="5874" name="Rectangle 11039"/>
                <p:cNvSpPr>
                  <a:spLocks noChangeArrowheads="1"/>
                </p:cNvSpPr>
                <p:nvPr/>
              </p:nvSpPr>
              <p:spPr bwMode="auto">
                <a:xfrm>
                  <a:off x="3028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5" name="Rectangle 11040"/>
                <p:cNvSpPr>
                  <a:spLocks noChangeArrowheads="1"/>
                </p:cNvSpPr>
                <p:nvPr/>
              </p:nvSpPr>
              <p:spPr bwMode="auto">
                <a:xfrm>
                  <a:off x="3028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6" name="Rectangle 11041"/>
                <p:cNvSpPr>
                  <a:spLocks noChangeArrowheads="1"/>
                </p:cNvSpPr>
                <p:nvPr/>
              </p:nvSpPr>
              <p:spPr bwMode="auto">
                <a:xfrm>
                  <a:off x="3028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7" name="Rectangle 11042"/>
                <p:cNvSpPr>
                  <a:spLocks noChangeArrowheads="1"/>
                </p:cNvSpPr>
                <p:nvPr/>
              </p:nvSpPr>
              <p:spPr bwMode="auto">
                <a:xfrm>
                  <a:off x="3031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8" name="Rectangle 11043"/>
                <p:cNvSpPr>
                  <a:spLocks noChangeArrowheads="1"/>
                </p:cNvSpPr>
                <p:nvPr/>
              </p:nvSpPr>
              <p:spPr bwMode="auto">
                <a:xfrm>
                  <a:off x="3031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9" name="Rectangle 11044"/>
                <p:cNvSpPr>
                  <a:spLocks noChangeArrowheads="1"/>
                </p:cNvSpPr>
                <p:nvPr/>
              </p:nvSpPr>
              <p:spPr bwMode="auto">
                <a:xfrm>
                  <a:off x="3031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0" name="Rectangle 11045"/>
                <p:cNvSpPr>
                  <a:spLocks noChangeArrowheads="1"/>
                </p:cNvSpPr>
                <p:nvPr/>
              </p:nvSpPr>
              <p:spPr bwMode="auto">
                <a:xfrm>
                  <a:off x="3033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1" name="Rectangle 11046"/>
                <p:cNvSpPr>
                  <a:spLocks noChangeArrowheads="1"/>
                </p:cNvSpPr>
                <p:nvPr/>
              </p:nvSpPr>
              <p:spPr bwMode="auto">
                <a:xfrm>
                  <a:off x="3033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2" name="Rectangle 11047"/>
                <p:cNvSpPr>
                  <a:spLocks noChangeArrowheads="1"/>
                </p:cNvSpPr>
                <p:nvPr/>
              </p:nvSpPr>
              <p:spPr bwMode="auto">
                <a:xfrm>
                  <a:off x="303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3" name="Rectangle 11048"/>
                <p:cNvSpPr>
                  <a:spLocks noChangeArrowheads="1"/>
                </p:cNvSpPr>
                <p:nvPr/>
              </p:nvSpPr>
              <p:spPr bwMode="auto">
                <a:xfrm>
                  <a:off x="3033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4" name="Rectangle 11049"/>
                <p:cNvSpPr>
                  <a:spLocks noChangeArrowheads="1"/>
                </p:cNvSpPr>
                <p:nvPr/>
              </p:nvSpPr>
              <p:spPr bwMode="auto">
                <a:xfrm>
                  <a:off x="3035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5" name="Rectangle 11050"/>
                <p:cNvSpPr>
                  <a:spLocks noChangeArrowheads="1"/>
                </p:cNvSpPr>
                <p:nvPr/>
              </p:nvSpPr>
              <p:spPr bwMode="auto">
                <a:xfrm>
                  <a:off x="3035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6" name="Rectangle 11051"/>
                <p:cNvSpPr>
                  <a:spLocks noChangeArrowheads="1"/>
                </p:cNvSpPr>
                <p:nvPr/>
              </p:nvSpPr>
              <p:spPr bwMode="auto">
                <a:xfrm>
                  <a:off x="3035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7" name="Rectangle 11052"/>
                <p:cNvSpPr>
                  <a:spLocks noChangeArrowheads="1"/>
                </p:cNvSpPr>
                <p:nvPr/>
              </p:nvSpPr>
              <p:spPr bwMode="auto">
                <a:xfrm>
                  <a:off x="3038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8" name="Rectangle 11053"/>
                <p:cNvSpPr>
                  <a:spLocks noChangeArrowheads="1"/>
                </p:cNvSpPr>
                <p:nvPr/>
              </p:nvSpPr>
              <p:spPr bwMode="auto">
                <a:xfrm>
                  <a:off x="3038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89" name="Rectangle 11054"/>
                <p:cNvSpPr>
                  <a:spLocks noChangeArrowheads="1"/>
                </p:cNvSpPr>
                <p:nvPr/>
              </p:nvSpPr>
              <p:spPr bwMode="auto">
                <a:xfrm>
                  <a:off x="3038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0" name="Rectangle 11055"/>
                <p:cNvSpPr>
                  <a:spLocks noChangeArrowheads="1"/>
                </p:cNvSpPr>
                <p:nvPr/>
              </p:nvSpPr>
              <p:spPr bwMode="auto">
                <a:xfrm>
                  <a:off x="3040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1" name="Rectangle 11056"/>
                <p:cNvSpPr>
                  <a:spLocks noChangeArrowheads="1"/>
                </p:cNvSpPr>
                <p:nvPr/>
              </p:nvSpPr>
              <p:spPr bwMode="auto">
                <a:xfrm>
                  <a:off x="3040" y="9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2" name="Rectangle 11057"/>
                <p:cNvSpPr>
                  <a:spLocks noChangeArrowheads="1"/>
                </p:cNvSpPr>
                <p:nvPr/>
              </p:nvSpPr>
              <p:spPr bwMode="auto">
                <a:xfrm>
                  <a:off x="304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3" name="Rectangle 11058"/>
                <p:cNvSpPr>
                  <a:spLocks noChangeArrowheads="1"/>
                </p:cNvSpPr>
                <p:nvPr/>
              </p:nvSpPr>
              <p:spPr bwMode="auto">
                <a:xfrm>
                  <a:off x="3043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4" name="Rectangle 11059"/>
                <p:cNvSpPr>
                  <a:spLocks noChangeArrowheads="1"/>
                </p:cNvSpPr>
                <p:nvPr/>
              </p:nvSpPr>
              <p:spPr bwMode="auto">
                <a:xfrm>
                  <a:off x="3043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5" name="Rectangle 11060"/>
                <p:cNvSpPr>
                  <a:spLocks noChangeArrowheads="1"/>
                </p:cNvSpPr>
                <p:nvPr/>
              </p:nvSpPr>
              <p:spPr bwMode="auto">
                <a:xfrm>
                  <a:off x="3043" y="8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6" name="Rectangle 11061"/>
                <p:cNvSpPr>
                  <a:spLocks noChangeArrowheads="1"/>
                </p:cNvSpPr>
                <p:nvPr/>
              </p:nvSpPr>
              <p:spPr bwMode="auto">
                <a:xfrm>
                  <a:off x="304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7" name="Rectangle 11062"/>
                <p:cNvSpPr>
                  <a:spLocks noChangeArrowheads="1"/>
                </p:cNvSpPr>
                <p:nvPr/>
              </p:nvSpPr>
              <p:spPr bwMode="auto">
                <a:xfrm>
                  <a:off x="304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8" name="Rectangle 11063"/>
                <p:cNvSpPr>
                  <a:spLocks noChangeArrowheads="1"/>
                </p:cNvSpPr>
                <p:nvPr/>
              </p:nvSpPr>
              <p:spPr bwMode="auto">
                <a:xfrm>
                  <a:off x="3045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99" name="Rectangle 11064"/>
                <p:cNvSpPr>
                  <a:spLocks noChangeArrowheads="1"/>
                </p:cNvSpPr>
                <p:nvPr/>
              </p:nvSpPr>
              <p:spPr bwMode="auto">
                <a:xfrm>
                  <a:off x="3045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0" name="Rectangle 11065"/>
                <p:cNvSpPr>
                  <a:spLocks noChangeArrowheads="1"/>
                </p:cNvSpPr>
                <p:nvPr/>
              </p:nvSpPr>
              <p:spPr bwMode="auto">
                <a:xfrm>
                  <a:off x="3048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1" name="Rectangle 11066"/>
                <p:cNvSpPr>
                  <a:spLocks noChangeArrowheads="1"/>
                </p:cNvSpPr>
                <p:nvPr/>
              </p:nvSpPr>
              <p:spPr bwMode="auto">
                <a:xfrm>
                  <a:off x="3048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2" name="Rectangle 11067"/>
                <p:cNvSpPr>
                  <a:spLocks noChangeArrowheads="1"/>
                </p:cNvSpPr>
                <p:nvPr/>
              </p:nvSpPr>
              <p:spPr bwMode="auto">
                <a:xfrm>
                  <a:off x="3048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3" name="Rectangle 11068"/>
                <p:cNvSpPr>
                  <a:spLocks noChangeArrowheads="1"/>
                </p:cNvSpPr>
                <p:nvPr/>
              </p:nvSpPr>
              <p:spPr bwMode="auto">
                <a:xfrm>
                  <a:off x="3050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4" name="Rectangle 11069"/>
                <p:cNvSpPr>
                  <a:spLocks noChangeArrowheads="1"/>
                </p:cNvSpPr>
                <p:nvPr/>
              </p:nvSpPr>
              <p:spPr bwMode="auto">
                <a:xfrm>
                  <a:off x="3050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5" name="Rectangle 11070"/>
                <p:cNvSpPr>
                  <a:spLocks noChangeArrowheads="1"/>
                </p:cNvSpPr>
                <p:nvPr/>
              </p:nvSpPr>
              <p:spPr bwMode="auto">
                <a:xfrm>
                  <a:off x="3050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6" name="Rectangle 11071"/>
                <p:cNvSpPr>
                  <a:spLocks noChangeArrowheads="1"/>
                </p:cNvSpPr>
                <p:nvPr/>
              </p:nvSpPr>
              <p:spPr bwMode="auto">
                <a:xfrm>
                  <a:off x="305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7" name="Rectangle 11072"/>
                <p:cNvSpPr>
                  <a:spLocks noChangeArrowheads="1"/>
                </p:cNvSpPr>
                <p:nvPr/>
              </p:nvSpPr>
              <p:spPr bwMode="auto">
                <a:xfrm>
                  <a:off x="305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8" name="Rectangle 11073"/>
                <p:cNvSpPr>
                  <a:spLocks noChangeArrowheads="1"/>
                </p:cNvSpPr>
                <p:nvPr/>
              </p:nvSpPr>
              <p:spPr bwMode="auto">
                <a:xfrm>
                  <a:off x="305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09" name="Rectangle 11074"/>
                <p:cNvSpPr>
                  <a:spLocks noChangeArrowheads="1"/>
                </p:cNvSpPr>
                <p:nvPr/>
              </p:nvSpPr>
              <p:spPr bwMode="auto">
                <a:xfrm>
                  <a:off x="305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0" name="Rectangle 11075"/>
                <p:cNvSpPr>
                  <a:spLocks noChangeArrowheads="1"/>
                </p:cNvSpPr>
                <p:nvPr/>
              </p:nvSpPr>
              <p:spPr bwMode="auto">
                <a:xfrm>
                  <a:off x="305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1" name="Rectangle 11076"/>
                <p:cNvSpPr>
                  <a:spLocks noChangeArrowheads="1"/>
                </p:cNvSpPr>
                <p:nvPr/>
              </p:nvSpPr>
              <p:spPr bwMode="auto">
                <a:xfrm>
                  <a:off x="305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2" name="Rectangle 11077"/>
                <p:cNvSpPr>
                  <a:spLocks noChangeArrowheads="1"/>
                </p:cNvSpPr>
                <p:nvPr/>
              </p:nvSpPr>
              <p:spPr bwMode="auto">
                <a:xfrm>
                  <a:off x="3057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3" name="Rectangle 11078"/>
                <p:cNvSpPr>
                  <a:spLocks noChangeArrowheads="1"/>
                </p:cNvSpPr>
                <p:nvPr/>
              </p:nvSpPr>
              <p:spPr bwMode="auto">
                <a:xfrm>
                  <a:off x="3057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4" name="Rectangle 11079"/>
                <p:cNvSpPr>
                  <a:spLocks noChangeArrowheads="1"/>
                </p:cNvSpPr>
                <p:nvPr/>
              </p:nvSpPr>
              <p:spPr bwMode="auto">
                <a:xfrm>
                  <a:off x="3057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5" name="Rectangle 11080"/>
                <p:cNvSpPr>
                  <a:spLocks noChangeArrowheads="1"/>
                </p:cNvSpPr>
                <p:nvPr/>
              </p:nvSpPr>
              <p:spPr bwMode="auto">
                <a:xfrm>
                  <a:off x="3057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6" name="Rectangle 11081"/>
                <p:cNvSpPr>
                  <a:spLocks noChangeArrowheads="1"/>
                </p:cNvSpPr>
                <p:nvPr/>
              </p:nvSpPr>
              <p:spPr bwMode="auto">
                <a:xfrm>
                  <a:off x="3060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7" name="Rectangle 11082"/>
                <p:cNvSpPr>
                  <a:spLocks noChangeArrowheads="1"/>
                </p:cNvSpPr>
                <p:nvPr/>
              </p:nvSpPr>
              <p:spPr bwMode="auto">
                <a:xfrm>
                  <a:off x="3060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8" name="Rectangle 11083"/>
                <p:cNvSpPr>
                  <a:spLocks noChangeArrowheads="1"/>
                </p:cNvSpPr>
                <p:nvPr/>
              </p:nvSpPr>
              <p:spPr bwMode="auto">
                <a:xfrm>
                  <a:off x="3060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19" name="Rectangle 11084"/>
                <p:cNvSpPr>
                  <a:spLocks noChangeArrowheads="1"/>
                </p:cNvSpPr>
                <p:nvPr/>
              </p:nvSpPr>
              <p:spPr bwMode="auto">
                <a:xfrm>
                  <a:off x="306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0" name="Rectangle 11085"/>
                <p:cNvSpPr>
                  <a:spLocks noChangeArrowheads="1"/>
                </p:cNvSpPr>
                <p:nvPr/>
              </p:nvSpPr>
              <p:spPr bwMode="auto">
                <a:xfrm>
                  <a:off x="306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1" name="Rectangle 11086"/>
                <p:cNvSpPr>
                  <a:spLocks noChangeArrowheads="1"/>
                </p:cNvSpPr>
                <p:nvPr/>
              </p:nvSpPr>
              <p:spPr bwMode="auto">
                <a:xfrm>
                  <a:off x="306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2" name="Rectangle 11087"/>
                <p:cNvSpPr>
                  <a:spLocks noChangeArrowheads="1"/>
                </p:cNvSpPr>
                <p:nvPr/>
              </p:nvSpPr>
              <p:spPr bwMode="auto">
                <a:xfrm>
                  <a:off x="306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3" name="Rectangle 11088"/>
                <p:cNvSpPr>
                  <a:spLocks noChangeArrowheads="1"/>
                </p:cNvSpPr>
                <p:nvPr/>
              </p:nvSpPr>
              <p:spPr bwMode="auto">
                <a:xfrm>
                  <a:off x="306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4" name="Rectangle 11089"/>
                <p:cNvSpPr>
                  <a:spLocks noChangeArrowheads="1"/>
                </p:cNvSpPr>
                <p:nvPr/>
              </p:nvSpPr>
              <p:spPr bwMode="auto">
                <a:xfrm>
                  <a:off x="3064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5" name="Rectangle 11090"/>
                <p:cNvSpPr>
                  <a:spLocks noChangeArrowheads="1"/>
                </p:cNvSpPr>
                <p:nvPr/>
              </p:nvSpPr>
              <p:spPr bwMode="auto">
                <a:xfrm>
                  <a:off x="3067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6" name="Rectangle 11091"/>
                <p:cNvSpPr>
                  <a:spLocks noChangeArrowheads="1"/>
                </p:cNvSpPr>
                <p:nvPr/>
              </p:nvSpPr>
              <p:spPr bwMode="auto">
                <a:xfrm>
                  <a:off x="3067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7" name="Rectangle 11092"/>
                <p:cNvSpPr>
                  <a:spLocks noChangeArrowheads="1"/>
                </p:cNvSpPr>
                <p:nvPr/>
              </p:nvSpPr>
              <p:spPr bwMode="auto">
                <a:xfrm>
                  <a:off x="3067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8" name="Rectangle 11093"/>
                <p:cNvSpPr>
                  <a:spLocks noChangeArrowheads="1"/>
                </p:cNvSpPr>
                <p:nvPr/>
              </p:nvSpPr>
              <p:spPr bwMode="auto">
                <a:xfrm>
                  <a:off x="3067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29" name="Rectangle 11094"/>
                <p:cNvSpPr>
                  <a:spLocks noChangeArrowheads="1"/>
                </p:cNvSpPr>
                <p:nvPr/>
              </p:nvSpPr>
              <p:spPr bwMode="auto">
                <a:xfrm>
                  <a:off x="306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0" name="Rectangle 11095"/>
                <p:cNvSpPr>
                  <a:spLocks noChangeArrowheads="1"/>
                </p:cNvSpPr>
                <p:nvPr/>
              </p:nvSpPr>
              <p:spPr bwMode="auto">
                <a:xfrm>
                  <a:off x="306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1" name="Rectangle 11096"/>
                <p:cNvSpPr>
                  <a:spLocks noChangeArrowheads="1"/>
                </p:cNvSpPr>
                <p:nvPr/>
              </p:nvSpPr>
              <p:spPr bwMode="auto">
                <a:xfrm>
                  <a:off x="3069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2" name="Rectangle 11097"/>
                <p:cNvSpPr>
                  <a:spLocks noChangeArrowheads="1"/>
                </p:cNvSpPr>
                <p:nvPr/>
              </p:nvSpPr>
              <p:spPr bwMode="auto">
                <a:xfrm>
                  <a:off x="3072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3" name="Rectangle 11098"/>
                <p:cNvSpPr>
                  <a:spLocks noChangeArrowheads="1"/>
                </p:cNvSpPr>
                <p:nvPr/>
              </p:nvSpPr>
              <p:spPr bwMode="auto">
                <a:xfrm>
                  <a:off x="307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4" name="Rectangle 11099"/>
                <p:cNvSpPr>
                  <a:spLocks noChangeArrowheads="1"/>
                </p:cNvSpPr>
                <p:nvPr/>
              </p:nvSpPr>
              <p:spPr bwMode="auto">
                <a:xfrm>
                  <a:off x="307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5" name="Rectangle 11100"/>
                <p:cNvSpPr>
                  <a:spLocks noChangeArrowheads="1"/>
                </p:cNvSpPr>
                <p:nvPr/>
              </p:nvSpPr>
              <p:spPr bwMode="auto">
                <a:xfrm>
                  <a:off x="3074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6" name="Rectangle 11101"/>
                <p:cNvSpPr>
                  <a:spLocks noChangeArrowheads="1"/>
                </p:cNvSpPr>
                <p:nvPr/>
              </p:nvSpPr>
              <p:spPr bwMode="auto">
                <a:xfrm>
                  <a:off x="307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7" name="Rectangle 11102"/>
                <p:cNvSpPr>
                  <a:spLocks noChangeArrowheads="1"/>
                </p:cNvSpPr>
                <p:nvPr/>
              </p:nvSpPr>
              <p:spPr bwMode="auto">
                <a:xfrm>
                  <a:off x="3074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8" name="Rectangle 11103"/>
                <p:cNvSpPr>
                  <a:spLocks noChangeArrowheads="1"/>
                </p:cNvSpPr>
                <p:nvPr/>
              </p:nvSpPr>
              <p:spPr bwMode="auto">
                <a:xfrm>
                  <a:off x="3077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39" name="Rectangle 11104"/>
                <p:cNvSpPr>
                  <a:spLocks noChangeArrowheads="1"/>
                </p:cNvSpPr>
                <p:nvPr/>
              </p:nvSpPr>
              <p:spPr bwMode="auto">
                <a:xfrm>
                  <a:off x="3077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0" name="Rectangle 11105"/>
                <p:cNvSpPr>
                  <a:spLocks noChangeArrowheads="1"/>
                </p:cNvSpPr>
                <p:nvPr/>
              </p:nvSpPr>
              <p:spPr bwMode="auto">
                <a:xfrm>
                  <a:off x="3077" y="6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1" name="Rectangle 11106"/>
                <p:cNvSpPr>
                  <a:spLocks noChangeArrowheads="1"/>
                </p:cNvSpPr>
                <p:nvPr/>
              </p:nvSpPr>
              <p:spPr bwMode="auto">
                <a:xfrm>
                  <a:off x="307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2" name="Rectangle 11107"/>
                <p:cNvSpPr>
                  <a:spLocks noChangeArrowheads="1"/>
                </p:cNvSpPr>
                <p:nvPr/>
              </p:nvSpPr>
              <p:spPr bwMode="auto">
                <a:xfrm>
                  <a:off x="307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3" name="Rectangle 11108"/>
                <p:cNvSpPr>
                  <a:spLocks noChangeArrowheads="1"/>
                </p:cNvSpPr>
                <p:nvPr/>
              </p:nvSpPr>
              <p:spPr bwMode="auto">
                <a:xfrm>
                  <a:off x="307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4" name="Rectangle 11109"/>
                <p:cNvSpPr>
                  <a:spLocks noChangeArrowheads="1"/>
                </p:cNvSpPr>
                <p:nvPr/>
              </p:nvSpPr>
              <p:spPr bwMode="auto">
                <a:xfrm>
                  <a:off x="3079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5" name="Rectangle 11110"/>
                <p:cNvSpPr>
                  <a:spLocks noChangeArrowheads="1"/>
                </p:cNvSpPr>
                <p:nvPr/>
              </p:nvSpPr>
              <p:spPr bwMode="auto">
                <a:xfrm>
                  <a:off x="3081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6" name="Rectangle 11111"/>
                <p:cNvSpPr>
                  <a:spLocks noChangeArrowheads="1"/>
                </p:cNvSpPr>
                <p:nvPr/>
              </p:nvSpPr>
              <p:spPr bwMode="auto">
                <a:xfrm>
                  <a:off x="3081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7" name="Rectangle 11112"/>
                <p:cNvSpPr>
                  <a:spLocks noChangeArrowheads="1"/>
                </p:cNvSpPr>
                <p:nvPr/>
              </p:nvSpPr>
              <p:spPr bwMode="auto">
                <a:xfrm>
                  <a:off x="3081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8" name="Rectangle 11113"/>
                <p:cNvSpPr>
                  <a:spLocks noChangeArrowheads="1"/>
                </p:cNvSpPr>
                <p:nvPr/>
              </p:nvSpPr>
              <p:spPr bwMode="auto">
                <a:xfrm>
                  <a:off x="3084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49" name="Rectangle 11114"/>
                <p:cNvSpPr>
                  <a:spLocks noChangeArrowheads="1"/>
                </p:cNvSpPr>
                <p:nvPr/>
              </p:nvSpPr>
              <p:spPr bwMode="auto">
                <a:xfrm>
                  <a:off x="3084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0" name="Rectangle 11115"/>
                <p:cNvSpPr>
                  <a:spLocks noChangeArrowheads="1"/>
                </p:cNvSpPr>
                <p:nvPr/>
              </p:nvSpPr>
              <p:spPr bwMode="auto">
                <a:xfrm>
                  <a:off x="308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1" name="Rectangle 11116"/>
                <p:cNvSpPr>
                  <a:spLocks noChangeArrowheads="1"/>
                </p:cNvSpPr>
                <p:nvPr/>
              </p:nvSpPr>
              <p:spPr bwMode="auto">
                <a:xfrm>
                  <a:off x="308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2" name="Rectangle 11117"/>
                <p:cNvSpPr>
                  <a:spLocks noChangeArrowheads="1"/>
                </p:cNvSpPr>
                <p:nvPr/>
              </p:nvSpPr>
              <p:spPr bwMode="auto">
                <a:xfrm>
                  <a:off x="3086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3" name="Rectangle 11118"/>
                <p:cNvSpPr>
                  <a:spLocks noChangeArrowheads="1"/>
                </p:cNvSpPr>
                <p:nvPr/>
              </p:nvSpPr>
              <p:spPr bwMode="auto">
                <a:xfrm>
                  <a:off x="308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4" name="Rectangle 11119"/>
                <p:cNvSpPr>
                  <a:spLocks noChangeArrowheads="1"/>
                </p:cNvSpPr>
                <p:nvPr/>
              </p:nvSpPr>
              <p:spPr bwMode="auto">
                <a:xfrm>
                  <a:off x="3089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5" name="Rectangle 11120"/>
                <p:cNvSpPr>
                  <a:spLocks noChangeArrowheads="1"/>
                </p:cNvSpPr>
                <p:nvPr/>
              </p:nvSpPr>
              <p:spPr bwMode="auto">
                <a:xfrm>
                  <a:off x="3089" y="7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6" name="Rectangle 11121"/>
                <p:cNvSpPr>
                  <a:spLocks noChangeArrowheads="1"/>
                </p:cNvSpPr>
                <p:nvPr/>
              </p:nvSpPr>
              <p:spPr bwMode="auto">
                <a:xfrm>
                  <a:off x="3089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7" name="Rectangle 11122"/>
                <p:cNvSpPr>
                  <a:spLocks noChangeArrowheads="1"/>
                </p:cNvSpPr>
                <p:nvPr/>
              </p:nvSpPr>
              <p:spPr bwMode="auto">
                <a:xfrm>
                  <a:off x="309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8" name="Rectangle 11123"/>
                <p:cNvSpPr>
                  <a:spLocks noChangeArrowheads="1"/>
                </p:cNvSpPr>
                <p:nvPr/>
              </p:nvSpPr>
              <p:spPr bwMode="auto">
                <a:xfrm>
                  <a:off x="3091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59" name="Rectangle 11124"/>
                <p:cNvSpPr>
                  <a:spLocks noChangeArrowheads="1"/>
                </p:cNvSpPr>
                <p:nvPr/>
              </p:nvSpPr>
              <p:spPr bwMode="auto">
                <a:xfrm>
                  <a:off x="3091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0" name="Rectangle 11125"/>
                <p:cNvSpPr>
                  <a:spLocks noChangeArrowheads="1"/>
                </p:cNvSpPr>
                <p:nvPr/>
              </p:nvSpPr>
              <p:spPr bwMode="auto">
                <a:xfrm>
                  <a:off x="3091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1" name="Rectangle 11126"/>
                <p:cNvSpPr>
                  <a:spLocks noChangeArrowheads="1"/>
                </p:cNvSpPr>
                <p:nvPr/>
              </p:nvSpPr>
              <p:spPr bwMode="auto">
                <a:xfrm>
                  <a:off x="3093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2" name="Rectangle 11127"/>
                <p:cNvSpPr>
                  <a:spLocks noChangeArrowheads="1"/>
                </p:cNvSpPr>
                <p:nvPr/>
              </p:nvSpPr>
              <p:spPr bwMode="auto">
                <a:xfrm>
                  <a:off x="309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3" name="Rectangle 11128"/>
                <p:cNvSpPr>
                  <a:spLocks noChangeArrowheads="1"/>
                </p:cNvSpPr>
                <p:nvPr/>
              </p:nvSpPr>
              <p:spPr bwMode="auto">
                <a:xfrm>
                  <a:off x="3093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4" name="Rectangle 11129"/>
                <p:cNvSpPr>
                  <a:spLocks noChangeArrowheads="1"/>
                </p:cNvSpPr>
                <p:nvPr/>
              </p:nvSpPr>
              <p:spPr bwMode="auto">
                <a:xfrm>
                  <a:off x="309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5" name="Rectangle 11130"/>
                <p:cNvSpPr>
                  <a:spLocks noChangeArrowheads="1"/>
                </p:cNvSpPr>
                <p:nvPr/>
              </p:nvSpPr>
              <p:spPr bwMode="auto">
                <a:xfrm>
                  <a:off x="309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6" name="Rectangle 11131"/>
                <p:cNvSpPr>
                  <a:spLocks noChangeArrowheads="1"/>
                </p:cNvSpPr>
                <p:nvPr/>
              </p:nvSpPr>
              <p:spPr bwMode="auto">
                <a:xfrm>
                  <a:off x="3096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7" name="Rectangle 11132"/>
                <p:cNvSpPr>
                  <a:spLocks noChangeArrowheads="1"/>
                </p:cNvSpPr>
                <p:nvPr/>
              </p:nvSpPr>
              <p:spPr bwMode="auto">
                <a:xfrm>
                  <a:off x="309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8" name="Rectangle 11133"/>
                <p:cNvSpPr>
                  <a:spLocks noChangeArrowheads="1"/>
                </p:cNvSpPr>
                <p:nvPr/>
              </p:nvSpPr>
              <p:spPr bwMode="auto">
                <a:xfrm>
                  <a:off x="309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69" name="Rectangle 11134"/>
                <p:cNvSpPr>
                  <a:spLocks noChangeArrowheads="1"/>
                </p:cNvSpPr>
                <p:nvPr/>
              </p:nvSpPr>
              <p:spPr bwMode="auto">
                <a:xfrm>
                  <a:off x="3098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0" name="Rectangle 11135"/>
                <p:cNvSpPr>
                  <a:spLocks noChangeArrowheads="1"/>
                </p:cNvSpPr>
                <p:nvPr/>
              </p:nvSpPr>
              <p:spPr bwMode="auto">
                <a:xfrm>
                  <a:off x="3101" y="6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1" name="Rectangle 11136"/>
                <p:cNvSpPr>
                  <a:spLocks noChangeArrowheads="1"/>
                </p:cNvSpPr>
                <p:nvPr/>
              </p:nvSpPr>
              <p:spPr bwMode="auto">
                <a:xfrm>
                  <a:off x="3101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2" name="Rectangle 11137"/>
                <p:cNvSpPr>
                  <a:spLocks noChangeArrowheads="1"/>
                </p:cNvSpPr>
                <p:nvPr/>
              </p:nvSpPr>
              <p:spPr bwMode="auto">
                <a:xfrm>
                  <a:off x="3101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3" name="Rectangle 11138"/>
                <p:cNvSpPr>
                  <a:spLocks noChangeArrowheads="1"/>
                </p:cNvSpPr>
                <p:nvPr/>
              </p:nvSpPr>
              <p:spPr bwMode="auto">
                <a:xfrm>
                  <a:off x="3101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4" name="Rectangle 11139"/>
                <p:cNvSpPr>
                  <a:spLocks noChangeArrowheads="1"/>
                </p:cNvSpPr>
                <p:nvPr/>
              </p:nvSpPr>
              <p:spPr bwMode="auto">
                <a:xfrm>
                  <a:off x="3103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5" name="Rectangle 11140"/>
                <p:cNvSpPr>
                  <a:spLocks noChangeArrowheads="1"/>
                </p:cNvSpPr>
                <p:nvPr/>
              </p:nvSpPr>
              <p:spPr bwMode="auto">
                <a:xfrm>
                  <a:off x="3103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6" name="Rectangle 11141"/>
                <p:cNvSpPr>
                  <a:spLocks noChangeArrowheads="1"/>
                </p:cNvSpPr>
                <p:nvPr/>
              </p:nvSpPr>
              <p:spPr bwMode="auto">
                <a:xfrm>
                  <a:off x="310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7" name="Rectangle 11142"/>
                <p:cNvSpPr>
                  <a:spLocks noChangeArrowheads="1"/>
                </p:cNvSpPr>
                <p:nvPr/>
              </p:nvSpPr>
              <p:spPr bwMode="auto">
                <a:xfrm>
                  <a:off x="310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8" name="Rectangle 11143"/>
                <p:cNvSpPr>
                  <a:spLocks noChangeArrowheads="1"/>
                </p:cNvSpPr>
                <p:nvPr/>
              </p:nvSpPr>
              <p:spPr bwMode="auto">
                <a:xfrm>
                  <a:off x="310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79" name="Rectangle 11144"/>
                <p:cNvSpPr>
                  <a:spLocks noChangeArrowheads="1"/>
                </p:cNvSpPr>
                <p:nvPr/>
              </p:nvSpPr>
              <p:spPr bwMode="auto">
                <a:xfrm>
                  <a:off x="3105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0" name="Rectangle 11145"/>
                <p:cNvSpPr>
                  <a:spLocks noChangeArrowheads="1"/>
                </p:cNvSpPr>
                <p:nvPr/>
              </p:nvSpPr>
              <p:spPr bwMode="auto">
                <a:xfrm>
                  <a:off x="3108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1" name="Rectangle 11146"/>
                <p:cNvSpPr>
                  <a:spLocks noChangeArrowheads="1"/>
                </p:cNvSpPr>
                <p:nvPr/>
              </p:nvSpPr>
              <p:spPr bwMode="auto">
                <a:xfrm>
                  <a:off x="3108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2" name="Rectangle 11147"/>
                <p:cNvSpPr>
                  <a:spLocks noChangeArrowheads="1"/>
                </p:cNvSpPr>
                <p:nvPr/>
              </p:nvSpPr>
              <p:spPr bwMode="auto">
                <a:xfrm>
                  <a:off x="3108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3" name="Rectangle 11148"/>
                <p:cNvSpPr>
                  <a:spLocks noChangeArrowheads="1"/>
                </p:cNvSpPr>
                <p:nvPr/>
              </p:nvSpPr>
              <p:spPr bwMode="auto">
                <a:xfrm>
                  <a:off x="3110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4" name="Rectangle 11149"/>
                <p:cNvSpPr>
                  <a:spLocks noChangeArrowheads="1"/>
                </p:cNvSpPr>
                <p:nvPr/>
              </p:nvSpPr>
              <p:spPr bwMode="auto">
                <a:xfrm>
                  <a:off x="311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5" name="Rectangle 11150"/>
                <p:cNvSpPr>
                  <a:spLocks noChangeArrowheads="1"/>
                </p:cNvSpPr>
                <p:nvPr/>
              </p:nvSpPr>
              <p:spPr bwMode="auto">
                <a:xfrm>
                  <a:off x="3110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6" name="Rectangle 11151"/>
                <p:cNvSpPr>
                  <a:spLocks noChangeArrowheads="1"/>
                </p:cNvSpPr>
                <p:nvPr/>
              </p:nvSpPr>
              <p:spPr bwMode="auto">
                <a:xfrm>
                  <a:off x="3113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7" name="Rectangle 11152"/>
                <p:cNvSpPr>
                  <a:spLocks noChangeArrowheads="1"/>
                </p:cNvSpPr>
                <p:nvPr/>
              </p:nvSpPr>
              <p:spPr bwMode="auto">
                <a:xfrm>
                  <a:off x="3113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8" name="Rectangle 11153"/>
                <p:cNvSpPr>
                  <a:spLocks noChangeArrowheads="1"/>
                </p:cNvSpPr>
                <p:nvPr/>
              </p:nvSpPr>
              <p:spPr bwMode="auto">
                <a:xfrm>
                  <a:off x="311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89" name="Rectangle 11154"/>
                <p:cNvSpPr>
                  <a:spLocks noChangeArrowheads="1"/>
                </p:cNvSpPr>
                <p:nvPr/>
              </p:nvSpPr>
              <p:spPr bwMode="auto">
                <a:xfrm>
                  <a:off x="3113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0" name="Rectangle 11155"/>
                <p:cNvSpPr>
                  <a:spLocks noChangeArrowheads="1"/>
                </p:cNvSpPr>
                <p:nvPr/>
              </p:nvSpPr>
              <p:spPr bwMode="auto">
                <a:xfrm>
                  <a:off x="3115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1" name="Rectangle 11156"/>
                <p:cNvSpPr>
                  <a:spLocks noChangeArrowheads="1"/>
                </p:cNvSpPr>
                <p:nvPr/>
              </p:nvSpPr>
              <p:spPr bwMode="auto">
                <a:xfrm>
                  <a:off x="3115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2" name="Rectangle 11157"/>
                <p:cNvSpPr>
                  <a:spLocks noChangeArrowheads="1"/>
                </p:cNvSpPr>
                <p:nvPr/>
              </p:nvSpPr>
              <p:spPr bwMode="auto">
                <a:xfrm>
                  <a:off x="3115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3" name="Rectangle 11158"/>
                <p:cNvSpPr>
                  <a:spLocks noChangeArrowheads="1"/>
                </p:cNvSpPr>
                <p:nvPr/>
              </p:nvSpPr>
              <p:spPr bwMode="auto">
                <a:xfrm>
                  <a:off x="3118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4" name="Rectangle 11159"/>
                <p:cNvSpPr>
                  <a:spLocks noChangeArrowheads="1"/>
                </p:cNvSpPr>
                <p:nvPr/>
              </p:nvSpPr>
              <p:spPr bwMode="auto">
                <a:xfrm>
                  <a:off x="3118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5" name="Rectangle 11160"/>
                <p:cNvSpPr>
                  <a:spLocks noChangeArrowheads="1"/>
                </p:cNvSpPr>
                <p:nvPr/>
              </p:nvSpPr>
              <p:spPr bwMode="auto">
                <a:xfrm>
                  <a:off x="3118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6" name="Rectangle 11161"/>
                <p:cNvSpPr>
                  <a:spLocks noChangeArrowheads="1"/>
                </p:cNvSpPr>
                <p:nvPr/>
              </p:nvSpPr>
              <p:spPr bwMode="auto">
                <a:xfrm>
                  <a:off x="3120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7" name="Rectangle 11162"/>
                <p:cNvSpPr>
                  <a:spLocks noChangeArrowheads="1"/>
                </p:cNvSpPr>
                <p:nvPr/>
              </p:nvSpPr>
              <p:spPr bwMode="auto">
                <a:xfrm>
                  <a:off x="3120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8" name="Rectangle 11163"/>
                <p:cNvSpPr>
                  <a:spLocks noChangeArrowheads="1"/>
                </p:cNvSpPr>
                <p:nvPr/>
              </p:nvSpPr>
              <p:spPr bwMode="auto">
                <a:xfrm>
                  <a:off x="3120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999" name="Rectangle 11164"/>
                <p:cNvSpPr>
                  <a:spLocks noChangeArrowheads="1"/>
                </p:cNvSpPr>
                <p:nvPr/>
              </p:nvSpPr>
              <p:spPr bwMode="auto">
                <a:xfrm>
                  <a:off x="312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0" name="Rectangle 11165"/>
                <p:cNvSpPr>
                  <a:spLocks noChangeArrowheads="1"/>
                </p:cNvSpPr>
                <p:nvPr/>
              </p:nvSpPr>
              <p:spPr bwMode="auto">
                <a:xfrm>
                  <a:off x="312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1" name="Rectangle 11166"/>
                <p:cNvSpPr>
                  <a:spLocks noChangeArrowheads="1"/>
                </p:cNvSpPr>
                <p:nvPr/>
              </p:nvSpPr>
              <p:spPr bwMode="auto">
                <a:xfrm>
                  <a:off x="3122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2" name="Rectangle 11167"/>
                <p:cNvSpPr>
                  <a:spLocks noChangeArrowheads="1"/>
                </p:cNvSpPr>
                <p:nvPr/>
              </p:nvSpPr>
              <p:spPr bwMode="auto">
                <a:xfrm>
                  <a:off x="3122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3" name="Rectangle 11168"/>
                <p:cNvSpPr>
                  <a:spLocks noChangeArrowheads="1"/>
                </p:cNvSpPr>
                <p:nvPr/>
              </p:nvSpPr>
              <p:spPr bwMode="auto">
                <a:xfrm>
                  <a:off x="312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4" name="Rectangle 11169"/>
                <p:cNvSpPr>
                  <a:spLocks noChangeArrowheads="1"/>
                </p:cNvSpPr>
                <p:nvPr/>
              </p:nvSpPr>
              <p:spPr bwMode="auto">
                <a:xfrm>
                  <a:off x="3125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5" name="Rectangle 11170"/>
                <p:cNvSpPr>
                  <a:spLocks noChangeArrowheads="1"/>
                </p:cNvSpPr>
                <p:nvPr/>
              </p:nvSpPr>
              <p:spPr bwMode="auto">
                <a:xfrm>
                  <a:off x="3125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6" name="Rectangle 11171"/>
                <p:cNvSpPr>
                  <a:spLocks noChangeArrowheads="1"/>
                </p:cNvSpPr>
                <p:nvPr/>
              </p:nvSpPr>
              <p:spPr bwMode="auto">
                <a:xfrm>
                  <a:off x="312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7" name="Rectangle 11172"/>
                <p:cNvSpPr>
                  <a:spLocks noChangeArrowheads="1"/>
                </p:cNvSpPr>
                <p:nvPr/>
              </p:nvSpPr>
              <p:spPr bwMode="auto">
                <a:xfrm>
                  <a:off x="3127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8" name="Rectangle 11173"/>
                <p:cNvSpPr>
                  <a:spLocks noChangeArrowheads="1"/>
                </p:cNvSpPr>
                <p:nvPr/>
              </p:nvSpPr>
              <p:spPr bwMode="auto">
                <a:xfrm>
                  <a:off x="3127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09" name="Rectangle 11174"/>
                <p:cNvSpPr>
                  <a:spLocks noChangeArrowheads="1"/>
                </p:cNvSpPr>
                <p:nvPr/>
              </p:nvSpPr>
              <p:spPr bwMode="auto">
                <a:xfrm>
                  <a:off x="3130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0" name="Rectangle 11175"/>
                <p:cNvSpPr>
                  <a:spLocks noChangeArrowheads="1"/>
                </p:cNvSpPr>
                <p:nvPr/>
              </p:nvSpPr>
              <p:spPr bwMode="auto">
                <a:xfrm>
                  <a:off x="3130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1" name="Rectangle 11176"/>
                <p:cNvSpPr>
                  <a:spLocks noChangeArrowheads="1"/>
                </p:cNvSpPr>
                <p:nvPr/>
              </p:nvSpPr>
              <p:spPr bwMode="auto">
                <a:xfrm>
                  <a:off x="3130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2" name="Rectangle 11177"/>
                <p:cNvSpPr>
                  <a:spLocks noChangeArrowheads="1"/>
                </p:cNvSpPr>
                <p:nvPr/>
              </p:nvSpPr>
              <p:spPr bwMode="auto">
                <a:xfrm>
                  <a:off x="313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3" name="Rectangle 11178"/>
                <p:cNvSpPr>
                  <a:spLocks noChangeArrowheads="1"/>
                </p:cNvSpPr>
                <p:nvPr/>
              </p:nvSpPr>
              <p:spPr bwMode="auto">
                <a:xfrm>
                  <a:off x="313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4" name="Rectangle 11179"/>
                <p:cNvSpPr>
                  <a:spLocks noChangeArrowheads="1"/>
                </p:cNvSpPr>
                <p:nvPr/>
              </p:nvSpPr>
              <p:spPr bwMode="auto">
                <a:xfrm>
                  <a:off x="313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5" name="Rectangle 11180"/>
                <p:cNvSpPr>
                  <a:spLocks noChangeArrowheads="1"/>
                </p:cNvSpPr>
                <p:nvPr/>
              </p:nvSpPr>
              <p:spPr bwMode="auto">
                <a:xfrm>
                  <a:off x="313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6" name="Rectangle 11181"/>
                <p:cNvSpPr>
                  <a:spLocks noChangeArrowheads="1"/>
                </p:cNvSpPr>
                <p:nvPr/>
              </p:nvSpPr>
              <p:spPr bwMode="auto">
                <a:xfrm>
                  <a:off x="313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7" name="Rectangle 11182"/>
                <p:cNvSpPr>
                  <a:spLocks noChangeArrowheads="1"/>
                </p:cNvSpPr>
                <p:nvPr/>
              </p:nvSpPr>
              <p:spPr bwMode="auto">
                <a:xfrm>
                  <a:off x="3134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8" name="Rectangle 11183"/>
                <p:cNvSpPr>
                  <a:spLocks noChangeArrowheads="1"/>
                </p:cNvSpPr>
                <p:nvPr/>
              </p:nvSpPr>
              <p:spPr bwMode="auto">
                <a:xfrm>
                  <a:off x="3134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19" name="Rectangle 11184"/>
                <p:cNvSpPr>
                  <a:spLocks noChangeArrowheads="1"/>
                </p:cNvSpPr>
                <p:nvPr/>
              </p:nvSpPr>
              <p:spPr bwMode="auto">
                <a:xfrm>
                  <a:off x="3137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0" name="Rectangle 11185"/>
                <p:cNvSpPr>
                  <a:spLocks noChangeArrowheads="1"/>
                </p:cNvSpPr>
                <p:nvPr/>
              </p:nvSpPr>
              <p:spPr bwMode="auto">
                <a:xfrm>
                  <a:off x="3137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1" name="Rectangle 11186"/>
                <p:cNvSpPr>
                  <a:spLocks noChangeArrowheads="1"/>
                </p:cNvSpPr>
                <p:nvPr/>
              </p:nvSpPr>
              <p:spPr bwMode="auto">
                <a:xfrm>
                  <a:off x="3137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2" name="Rectangle 11187"/>
                <p:cNvSpPr>
                  <a:spLocks noChangeArrowheads="1"/>
                </p:cNvSpPr>
                <p:nvPr/>
              </p:nvSpPr>
              <p:spPr bwMode="auto">
                <a:xfrm>
                  <a:off x="3139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3" name="Rectangle 11188"/>
                <p:cNvSpPr>
                  <a:spLocks noChangeArrowheads="1"/>
                </p:cNvSpPr>
                <p:nvPr/>
              </p:nvSpPr>
              <p:spPr bwMode="auto">
                <a:xfrm>
                  <a:off x="3139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4" name="Rectangle 11189"/>
                <p:cNvSpPr>
                  <a:spLocks noChangeArrowheads="1"/>
                </p:cNvSpPr>
                <p:nvPr/>
              </p:nvSpPr>
              <p:spPr bwMode="auto">
                <a:xfrm>
                  <a:off x="3139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5" name="Rectangle 11190"/>
                <p:cNvSpPr>
                  <a:spLocks noChangeArrowheads="1"/>
                </p:cNvSpPr>
                <p:nvPr/>
              </p:nvSpPr>
              <p:spPr bwMode="auto">
                <a:xfrm>
                  <a:off x="3142" y="6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6" name="Rectangle 11191"/>
                <p:cNvSpPr>
                  <a:spLocks noChangeArrowheads="1"/>
                </p:cNvSpPr>
                <p:nvPr/>
              </p:nvSpPr>
              <p:spPr bwMode="auto">
                <a:xfrm>
                  <a:off x="3142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7" name="Rectangle 11192"/>
                <p:cNvSpPr>
                  <a:spLocks noChangeArrowheads="1"/>
                </p:cNvSpPr>
                <p:nvPr/>
              </p:nvSpPr>
              <p:spPr bwMode="auto">
                <a:xfrm>
                  <a:off x="3142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8" name="Rectangle 11193"/>
                <p:cNvSpPr>
                  <a:spLocks noChangeArrowheads="1"/>
                </p:cNvSpPr>
                <p:nvPr/>
              </p:nvSpPr>
              <p:spPr bwMode="auto">
                <a:xfrm>
                  <a:off x="3144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29" name="Rectangle 11194"/>
                <p:cNvSpPr>
                  <a:spLocks noChangeArrowheads="1"/>
                </p:cNvSpPr>
                <p:nvPr/>
              </p:nvSpPr>
              <p:spPr bwMode="auto">
                <a:xfrm>
                  <a:off x="314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0" name="Rectangle 11195"/>
                <p:cNvSpPr>
                  <a:spLocks noChangeArrowheads="1"/>
                </p:cNvSpPr>
                <p:nvPr/>
              </p:nvSpPr>
              <p:spPr bwMode="auto">
                <a:xfrm>
                  <a:off x="314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1" name="Rectangle 11196"/>
                <p:cNvSpPr>
                  <a:spLocks noChangeArrowheads="1"/>
                </p:cNvSpPr>
                <p:nvPr/>
              </p:nvSpPr>
              <p:spPr bwMode="auto">
                <a:xfrm>
                  <a:off x="314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2" name="Rectangle 11197"/>
                <p:cNvSpPr>
                  <a:spLocks noChangeArrowheads="1"/>
                </p:cNvSpPr>
                <p:nvPr/>
              </p:nvSpPr>
              <p:spPr bwMode="auto">
                <a:xfrm>
                  <a:off x="3146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3" name="Rectangle 11198"/>
                <p:cNvSpPr>
                  <a:spLocks noChangeArrowheads="1"/>
                </p:cNvSpPr>
                <p:nvPr/>
              </p:nvSpPr>
              <p:spPr bwMode="auto">
                <a:xfrm>
                  <a:off x="314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4" name="Rectangle 11199"/>
                <p:cNvSpPr>
                  <a:spLocks noChangeArrowheads="1"/>
                </p:cNvSpPr>
                <p:nvPr/>
              </p:nvSpPr>
              <p:spPr bwMode="auto">
                <a:xfrm>
                  <a:off x="3146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5" name="Rectangle 11200"/>
                <p:cNvSpPr>
                  <a:spLocks noChangeArrowheads="1"/>
                </p:cNvSpPr>
                <p:nvPr/>
              </p:nvSpPr>
              <p:spPr bwMode="auto">
                <a:xfrm>
                  <a:off x="3149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6" name="Rectangle 11201"/>
                <p:cNvSpPr>
                  <a:spLocks noChangeArrowheads="1"/>
                </p:cNvSpPr>
                <p:nvPr/>
              </p:nvSpPr>
              <p:spPr bwMode="auto">
                <a:xfrm>
                  <a:off x="3149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7" name="Rectangle 11202"/>
                <p:cNvSpPr>
                  <a:spLocks noChangeArrowheads="1"/>
                </p:cNvSpPr>
                <p:nvPr/>
              </p:nvSpPr>
              <p:spPr bwMode="auto">
                <a:xfrm>
                  <a:off x="314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8" name="Rectangle 11203"/>
                <p:cNvSpPr>
                  <a:spLocks noChangeArrowheads="1"/>
                </p:cNvSpPr>
                <p:nvPr/>
              </p:nvSpPr>
              <p:spPr bwMode="auto">
                <a:xfrm>
                  <a:off x="3151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39" name="Rectangle 11204"/>
                <p:cNvSpPr>
                  <a:spLocks noChangeArrowheads="1"/>
                </p:cNvSpPr>
                <p:nvPr/>
              </p:nvSpPr>
              <p:spPr bwMode="auto">
                <a:xfrm>
                  <a:off x="3151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0" name="Rectangle 11205"/>
                <p:cNvSpPr>
                  <a:spLocks noChangeArrowheads="1"/>
                </p:cNvSpPr>
                <p:nvPr/>
              </p:nvSpPr>
              <p:spPr bwMode="auto">
                <a:xfrm>
                  <a:off x="3151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1" name="Rectangle 11206"/>
                <p:cNvSpPr>
                  <a:spLocks noChangeArrowheads="1"/>
                </p:cNvSpPr>
                <p:nvPr/>
              </p:nvSpPr>
              <p:spPr bwMode="auto">
                <a:xfrm>
                  <a:off x="315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2" name="Rectangle 11207"/>
                <p:cNvSpPr>
                  <a:spLocks noChangeArrowheads="1"/>
                </p:cNvSpPr>
                <p:nvPr/>
              </p:nvSpPr>
              <p:spPr bwMode="auto">
                <a:xfrm>
                  <a:off x="3154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3" name="Rectangle 11208"/>
                <p:cNvSpPr>
                  <a:spLocks noChangeArrowheads="1"/>
                </p:cNvSpPr>
                <p:nvPr/>
              </p:nvSpPr>
              <p:spPr bwMode="auto">
                <a:xfrm>
                  <a:off x="315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4" name="Rectangle 11209"/>
                <p:cNvSpPr>
                  <a:spLocks noChangeArrowheads="1"/>
                </p:cNvSpPr>
                <p:nvPr/>
              </p:nvSpPr>
              <p:spPr bwMode="auto">
                <a:xfrm>
                  <a:off x="315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5" name="Rectangle 11210"/>
                <p:cNvSpPr>
                  <a:spLocks noChangeArrowheads="1"/>
                </p:cNvSpPr>
                <p:nvPr/>
              </p:nvSpPr>
              <p:spPr bwMode="auto">
                <a:xfrm>
                  <a:off x="315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6" name="Rectangle 11211"/>
                <p:cNvSpPr>
                  <a:spLocks noChangeArrowheads="1"/>
                </p:cNvSpPr>
                <p:nvPr/>
              </p:nvSpPr>
              <p:spPr bwMode="auto">
                <a:xfrm>
                  <a:off x="315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7" name="Rectangle 11212"/>
                <p:cNvSpPr>
                  <a:spLocks noChangeArrowheads="1"/>
                </p:cNvSpPr>
                <p:nvPr/>
              </p:nvSpPr>
              <p:spPr bwMode="auto">
                <a:xfrm>
                  <a:off x="3156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8" name="Rectangle 11213"/>
                <p:cNvSpPr>
                  <a:spLocks noChangeArrowheads="1"/>
                </p:cNvSpPr>
                <p:nvPr/>
              </p:nvSpPr>
              <p:spPr bwMode="auto">
                <a:xfrm>
                  <a:off x="3159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49" name="Rectangle 11214"/>
                <p:cNvSpPr>
                  <a:spLocks noChangeArrowheads="1"/>
                </p:cNvSpPr>
                <p:nvPr/>
              </p:nvSpPr>
              <p:spPr bwMode="auto">
                <a:xfrm>
                  <a:off x="3159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0" name="Rectangle 11215"/>
                <p:cNvSpPr>
                  <a:spLocks noChangeArrowheads="1"/>
                </p:cNvSpPr>
                <p:nvPr/>
              </p:nvSpPr>
              <p:spPr bwMode="auto">
                <a:xfrm>
                  <a:off x="3159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1" name="Rectangle 11216"/>
                <p:cNvSpPr>
                  <a:spLocks noChangeArrowheads="1"/>
                </p:cNvSpPr>
                <p:nvPr/>
              </p:nvSpPr>
              <p:spPr bwMode="auto">
                <a:xfrm>
                  <a:off x="3161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2" name="Rectangle 11217"/>
                <p:cNvSpPr>
                  <a:spLocks noChangeArrowheads="1"/>
                </p:cNvSpPr>
                <p:nvPr/>
              </p:nvSpPr>
              <p:spPr bwMode="auto">
                <a:xfrm>
                  <a:off x="3161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3" name="Rectangle 11218"/>
                <p:cNvSpPr>
                  <a:spLocks noChangeArrowheads="1"/>
                </p:cNvSpPr>
                <p:nvPr/>
              </p:nvSpPr>
              <p:spPr bwMode="auto">
                <a:xfrm>
                  <a:off x="3161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4" name="Rectangle 11219"/>
                <p:cNvSpPr>
                  <a:spLocks noChangeArrowheads="1"/>
                </p:cNvSpPr>
                <p:nvPr/>
              </p:nvSpPr>
              <p:spPr bwMode="auto">
                <a:xfrm>
                  <a:off x="3163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5" name="Rectangle 11220"/>
                <p:cNvSpPr>
                  <a:spLocks noChangeArrowheads="1"/>
                </p:cNvSpPr>
                <p:nvPr/>
              </p:nvSpPr>
              <p:spPr bwMode="auto">
                <a:xfrm>
                  <a:off x="3163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6" name="Rectangle 11221"/>
                <p:cNvSpPr>
                  <a:spLocks noChangeArrowheads="1"/>
                </p:cNvSpPr>
                <p:nvPr/>
              </p:nvSpPr>
              <p:spPr bwMode="auto">
                <a:xfrm>
                  <a:off x="3163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7" name="Rectangle 11222"/>
                <p:cNvSpPr>
                  <a:spLocks noChangeArrowheads="1"/>
                </p:cNvSpPr>
                <p:nvPr/>
              </p:nvSpPr>
              <p:spPr bwMode="auto">
                <a:xfrm>
                  <a:off x="316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8" name="Rectangle 11223"/>
                <p:cNvSpPr>
                  <a:spLocks noChangeArrowheads="1"/>
                </p:cNvSpPr>
                <p:nvPr/>
              </p:nvSpPr>
              <p:spPr bwMode="auto">
                <a:xfrm>
                  <a:off x="316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59" name="Rectangle 11224"/>
                <p:cNvSpPr>
                  <a:spLocks noChangeArrowheads="1"/>
                </p:cNvSpPr>
                <p:nvPr/>
              </p:nvSpPr>
              <p:spPr bwMode="auto">
                <a:xfrm>
                  <a:off x="3166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0" name="Rectangle 11225"/>
                <p:cNvSpPr>
                  <a:spLocks noChangeArrowheads="1"/>
                </p:cNvSpPr>
                <p:nvPr/>
              </p:nvSpPr>
              <p:spPr bwMode="auto">
                <a:xfrm>
                  <a:off x="3168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1" name="Rectangle 11226"/>
                <p:cNvSpPr>
                  <a:spLocks noChangeArrowheads="1"/>
                </p:cNvSpPr>
                <p:nvPr/>
              </p:nvSpPr>
              <p:spPr bwMode="auto">
                <a:xfrm>
                  <a:off x="3168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2" name="Rectangle 11227"/>
                <p:cNvSpPr>
                  <a:spLocks noChangeArrowheads="1"/>
                </p:cNvSpPr>
                <p:nvPr/>
              </p:nvSpPr>
              <p:spPr bwMode="auto">
                <a:xfrm>
                  <a:off x="316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3" name="Rectangle 11228"/>
                <p:cNvSpPr>
                  <a:spLocks noChangeArrowheads="1"/>
                </p:cNvSpPr>
                <p:nvPr/>
              </p:nvSpPr>
              <p:spPr bwMode="auto">
                <a:xfrm>
                  <a:off x="3168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4" name="Rectangle 11229"/>
                <p:cNvSpPr>
                  <a:spLocks noChangeArrowheads="1"/>
                </p:cNvSpPr>
                <p:nvPr/>
              </p:nvSpPr>
              <p:spPr bwMode="auto">
                <a:xfrm>
                  <a:off x="3171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5" name="Rectangle 11230"/>
                <p:cNvSpPr>
                  <a:spLocks noChangeArrowheads="1"/>
                </p:cNvSpPr>
                <p:nvPr/>
              </p:nvSpPr>
              <p:spPr bwMode="auto">
                <a:xfrm>
                  <a:off x="3171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6" name="Rectangle 11231"/>
                <p:cNvSpPr>
                  <a:spLocks noChangeArrowheads="1"/>
                </p:cNvSpPr>
                <p:nvPr/>
              </p:nvSpPr>
              <p:spPr bwMode="auto">
                <a:xfrm>
                  <a:off x="3171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7" name="Rectangle 11232"/>
                <p:cNvSpPr>
                  <a:spLocks noChangeArrowheads="1"/>
                </p:cNvSpPr>
                <p:nvPr/>
              </p:nvSpPr>
              <p:spPr bwMode="auto">
                <a:xfrm>
                  <a:off x="3173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8" name="Rectangle 11233"/>
                <p:cNvSpPr>
                  <a:spLocks noChangeArrowheads="1"/>
                </p:cNvSpPr>
                <p:nvPr/>
              </p:nvSpPr>
              <p:spPr bwMode="auto">
                <a:xfrm>
                  <a:off x="317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69" name="Rectangle 11234"/>
                <p:cNvSpPr>
                  <a:spLocks noChangeArrowheads="1"/>
                </p:cNvSpPr>
                <p:nvPr/>
              </p:nvSpPr>
              <p:spPr bwMode="auto">
                <a:xfrm>
                  <a:off x="317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0" name="Rectangle 11235"/>
                <p:cNvSpPr>
                  <a:spLocks noChangeArrowheads="1"/>
                </p:cNvSpPr>
                <p:nvPr/>
              </p:nvSpPr>
              <p:spPr bwMode="auto">
                <a:xfrm>
                  <a:off x="317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1" name="Rectangle 11236"/>
                <p:cNvSpPr>
                  <a:spLocks noChangeArrowheads="1"/>
                </p:cNvSpPr>
                <p:nvPr/>
              </p:nvSpPr>
              <p:spPr bwMode="auto">
                <a:xfrm>
                  <a:off x="317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2" name="Rectangle 11237"/>
                <p:cNvSpPr>
                  <a:spLocks noChangeArrowheads="1"/>
                </p:cNvSpPr>
                <p:nvPr/>
              </p:nvSpPr>
              <p:spPr bwMode="auto">
                <a:xfrm>
                  <a:off x="317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073" name="Rectangle 11238"/>
                <p:cNvSpPr>
                  <a:spLocks noChangeArrowheads="1"/>
                </p:cNvSpPr>
                <p:nvPr/>
              </p:nvSpPr>
              <p:spPr bwMode="auto">
                <a:xfrm>
                  <a:off x="3178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50" name="Group 11440"/>
              <p:cNvGrpSpPr>
                <a:grpSpLocks/>
              </p:cNvGrpSpPr>
              <p:nvPr/>
            </p:nvGrpSpPr>
            <p:grpSpPr bwMode="auto">
              <a:xfrm>
                <a:off x="2111765" y="1450819"/>
                <a:ext cx="214110" cy="374759"/>
                <a:chOff x="3178" y="540"/>
                <a:chExt cx="154" cy="420"/>
              </a:xfrm>
            </p:grpSpPr>
            <p:sp>
              <p:nvSpPr>
                <p:cNvPr id="5674" name="Rectangle 11240"/>
                <p:cNvSpPr>
                  <a:spLocks noChangeArrowheads="1"/>
                </p:cNvSpPr>
                <p:nvPr/>
              </p:nvSpPr>
              <p:spPr bwMode="auto">
                <a:xfrm>
                  <a:off x="3178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5" name="Rectangle 11241"/>
                <p:cNvSpPr>
                  <a:spLocks noChangeArrowheads="1"/>
                </p:cNvSpPr>
                <p:nvPr/>
              </p:nvSpPr>
              <p:spPr bwMode="auto">
                <a:xfrm>
                  <a:off x="317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6" name="Rectangle 11242"/>
                <p:cNvSpPr>
                  <a:spLocks noChangeArrowheads="1"/>
                </p:cNvSpPr>
                <p:nvPr/>
              </p:nvSpPr>
              <p:spPr bwMode="auto">
                <a:xfrm>
                  <a:off x="3180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7" name="Rectangle 11243"/>
                <p:cNvSpPr>
                  <a:spLocks noChangeArrowheads="1"/>
                </p:cNvSpPr>
                <p:nvPr/>
              </p:nvSpPr>
              <p:spPr bwMode="auto">
                <a:xfrm>
                  <a:off x="3180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8" name="Rectangle 11244"/>
                <p:cNvSpPr>
                  <a:spLocks noChangeArrowheads="1"/>
                </p:cNvSpPr>
                <p:nvPr/>
              </p:nvSpPr>
              <p:spPr bwMode="auto">
                <a:xfrm>
                  <a:off x="3180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9" name="Rectangle 11245"/>
                <p:cNvSpPr>
                  <a:spLocks noChangeArrowheads="1"/>
                </p:cNvSpPr>
                <p:nvPr/>
              </p:nvSpPr>
              <p:spPr bwMode="auto">
                <a:xfrm>
                  <a:off x="3180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0" name="Rectangle 11246"/>
                <p:cNvSpPr>
                  <a:spLocks noChangeArrowheads="1"/>
                </p:cNvSpPr>
                <p:nvPr/>
              </p:nvSpPr>
              <p:spPr bwMode="auto">
                <a:xfrm>
                  <a:off x="3183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1" name="Rectangle 11247"/>
                <p:cNvSpPr>
                  <a:spLocks noChangeArrowheads="1"/>
                </p:cNvSpPr>
                <p:nvPr/>
              </p:nvSpPr>
              <p:spPr bwMode="auto">
                <a:xfrm>
                  <a:off x="3183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2" name="Rectangle 11248"/>
                <p:cNvSpPr>
                  <a:spLocks noChangeArrowheads="1"/>
                </p:cNvSpPr>
                <p:nvPr/>
              </p:nvSpPr>
              <p:spPr bwMode="auto">
                <a:xfrm>
                  <a:off x="3183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3" name="Rectangle 11249"/>
                <p:cNvSpPr>
                  <a:spLocks noChangeArrowheads="1"/>
                </p:cNvSpPr>
                <p:nvPr/>
              </p:nvSpPr>
              <p:spPr bwMode="auto">
                <a:xfrm>
                  <a:off x="318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4" name="Rectangle 11250"/>
                <p:cNvSpPr>
                  <a:spLocks noChangeArrowheads="1"/>
                </p:cNvSpPr>
                <p:nvPr/>
              </p:nvSpPr>
              <p:spPr bwMode="auto">
                <a:xfrm>
                  <a:off x="3185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5" name="Rectangle 11251"/>
                <p:cNvSpPr>
                  <a:spLocks noChangeArrowheads="1"/>
                </p:cNvSpPr>
                <p:nvPr/>
              </p:nvSpPr>
              <p:spPr bwMode="auto">
                <a:xfrm>
                  <a:off x="318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6" name="Rectangle 11252"/>
                <p:cNvSpPr>
                  <a:spLocks noChangeArrowheads="1"/>
                </p:cNvSpPr>
                <p:nvPr/>
              </p:nvSpPr>
              <p:spPr bwMode="auto">
                <a:xfrm>
                  <a:off x="3187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7" name="Rectangle 11253"/>
                <p:cNvSpPr>
                  <a:spLocks noChangeArrowheads="1"/>
                </p:cNvSpPr>
                <p:nvPr/>
              </p:nvSpPr>
              <p:spPr bwMode="auto">
                <a:xfrm>
                  <a:off x="3187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8" name="Rectangle 11254"/>
                <p:cNvSpPr>
                  <a:spLocks noChangeArrowheads="1"/>
                </p:cNvSpPr>
                <p:nvPr/>
              </p:nvSpPr>
              <p:spPr bwMode="auto">
                <a:xfrm>
                  <a:off x="3187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89" name="Rectangle 11255"/>
                <p:cNvSpPr>
                  <a:spLocks noChangeArrowheads="1"/>
                </p:cNvSpPr>
                <p:nvPr/>
              </p:nvSpPr>
              <p:spPr bwMode="auto">
                <a:xfrm>
                  <a:off x="3190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0" name="Rectangle 11256"/>
                <p:cNvSpPr>
                  <a:spLocks noChangeArrowheads="1"/>
                </p:cNvSpPr>
                <p:nvPr/>
              </p:nvSpPr>
              <p:spPr bwMode="auto">
                <a:xfrm>
                  <a:off x="3190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1" name="Rectangle 11257"/>
                <p:cNvSpPr>
                  <a:spLocks noChangeArrowheads="1"/>
                </p:cNvSpPr>
                <p:nvPr/>
              </p:nvSpPr>
              <p:spPr bwMode="auto">
                <a:xfrm>
                  <a:off x="3190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2" name="Rectangle 11258"/>
                <p:cNvSpPr>
                  <a:spLocks noChangeArrowheads="1"/>
                </p:cNvSpPr>
                <p:nvPr/>
              </p:nvSpPr>
              <p:spPr bwMode="auto">
                <a:xfrm>
                  <a:off x="3190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3" name="Rectangle 11259"/>
                <p:cNvSpPr>
                  <a:spLocks noChangeArrowheads="1"/>
                </p:cNvSpPr>
                <p:nvPr/>
              </p:nvSpPr>
              <p:spPr bwMode="auto">
                <a:xfrm>
                  <a:off x="3192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4" name="Rectangle 11260"/>
                <p:cNvSpPr>
                  <a:spLocks noChangeArrowheads="1"/>
                </p:cNvSpPr>
                <p:nvPr/>
              </p:nvSpPr>
              <p:spPr bwMode="auto">
                <a:xfrm>
                  <a:off x="3192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5" name="Rectangle 11261"/>
                <p:cNvSpPr>
                  <a:spLocks noChangeArrowheads="1"/>
                </p:cNvSpPr>
                <p:nvPr/>
              </p:nvSpPr>
              <p:spPr bwMode="auto">
                <a:xfrm>
                  <a:off x="319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6" name="Rectangle 11262"/>
                <p:cNvSpPr>
                  <a:spLocks noChangeArrowheads="1"/>
                </p:cNvSpPr>
                <p:nvPr/>
              </p:nvSpPr>
              <p:spPr bwMode="auto">
                <a:xfrm>
                  <a:off x="3195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7" name="Rectangle 11263"/>
                <p:cNvSpPr>
                  <a:spLocks noChangeArrowheads="1"/>
                </p:cNvSpPr>
                <p:nvPr/>
              </p:nvSpPr>
              <p:spPr bwMode="auto">
                <a:xfrm>
                  <a:off x="319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8" name="Rectangle 11264"/>
                <p:cNvSpPr>
                  <a:spLocks noChangeArrowheads="1"/>
                </p:cNvSpPr>
                <p:nvPr/>
              </p:nvSpPr>
              <p:spPr bwMode="auto">
                <a:xfrm>
                  <a:off x="319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99" name="Rectangle 11265"/>
                <p:cNvSpPr>
                  <a:spLocks noChangeArrowheads="1"/>
                </p:cNvSpPr>
                <p:nvPr/>
              </p:nvSpPr>
              <p:spPr bwMode="auto">
                <a:xfrm>
                  <a:off x="319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0" name="Rectangle 11266"/>
                <p:cNvSpPr>
                  <a:spLocks noChangeArrowheads="1"/>
                </p:cNvSpPr>
                <p:nvPr/>
              </p:nvSpPr>
              <p:spPr bwMode="auto">
                <a:xfrm>
                  <a:off x="3197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1" name="Rectangle 11267"/>
                <p:cNvSpPr>
                  <a:spLocks noChangeArrowheads="1"/>
                </p:cNvSpPr>
                <p:nvPr/>
              </p:nvSpPr>
              <p:spPr bwMode="auto">
                <a:xfrm>
                  <a:off x="3197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2" name="Rectangle 11268"/>
                <p:cNvSpPr>
                  <a:spLocks noChangeArrowheads="1"/>
                </p:cNvSpPr>
                <p:nvPr/>
              </p:nvSpPr>
              <p:spPr bwMode="auto">
                <a:xfrm>
                  <a:off x="3200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3" name="Rectangle 11269"/>
                <p:cNvSpPr>
                  <a:spLocks noChangeArrowheads="1"/>
                </p:cNvSpPr>
                <p:nvPr/>
              </p:nvSpPr>
              <p:spPr bwMode="auto">
                <a:xfrm>
                  <a:off x="3200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4" name="Rectangle 11270"/>
                <p:cNvSpPr>
                  <a:spLocks noChangeArrowheads="1"/>
                </p:cNvSpPr>
                <p:nvPr/>
              </p:nvSpPr>
              <p:spPr bwMode="auto">
                <a:xfrm>
                  <a:off x="3200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5" name="Rectangle 11271"/>
                <p:cNvSpPr>
                  <a:spLocks noChangeArrowheads="1"/>
                </p:cNvSpPr>
                <p:nvPr/>
              </p:nvSpPr>
              <p:spPr bwMode="auto">
                <a:xfrm>
                  <a:off x="320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6" name="Rectangle 11272"/>
                <p:cNvSpPr>
                  <a:spLocks noChangeArrowheads="1"/>
                </p:cNvSpPr>
                <p:nvPr/>
              </p:nvSpPr>
              <p:spPr bwMode="auto">
                <a:xfrm>
                  <a:off x="320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7" name="Rectangle 11273"/>
                <p:cNvSpPr>
                  <a:spLocks noChangeArrowheads="1"/>
                </p:cNvSpPr>
                <p:nvPr/>
              </p:nvSpPr>
              <p:spPr bwMode="auto">
                <a:xfrm>
                  <a:off x="320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8" name="Rectangle 11274"/>
                <p:cNvSpPr>
                  <a:spLocks noChangeArrowheads="1"/>
                </p:cNvSpPr>
                <p:nvPr/>
              </p:nvSpPr>
              <p:spPr bwMode="auto">
                <a:xfrm>
                  <a:off x="3202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09" name="Rectangle 11275"/>
                <p:cNvSpPr>
                  <a:spLocks noChangeArrowheads="1"/>
                </p:cNvSpPr>
                <p:nvPr/>
              </p:nvSpPr>
              <p:spPr bwMode="auto">
                <a:xfrm>
                  <a:off x="3204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0" name="Rectangle 11276"/>
                <p:cNvSpPr>
                  <a:spLocks noChangeArrowheads="1"/>
                </p:cNvSpPr>
                <p:nvPr/>
              </p:nvSpPr>
              <p:spPr bwMode="auto">
                <a:xfrm>
                  <a:off x="3204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1" name="Rectangle 11277"/>
                <p:cNvSpPr>
                  <a:spLocks noChangeArrowheads="1"/>
                </p:cNvSpPr>
                <p:nvPr/>
              </p:nvSpPr>
              <p:spPr bwMode="auto">
                <a:xfrm>
                  <a:off x="320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2" name="Rectangle 11278"/>
                <p:cNvSpPr>
                  <a:spLocks noChangeArrowheads="1"/>
                </p:cNvSpPr>
                <p:nvPr/>
              </p:nvSpPr>
              <p:spPr bwMode="auto">
                <a:xfrm>
                  <a:off x="320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3" name="Rectangle 11279"/>
                <p:cNvSpPr>
                  <a:spLocks noChangeArrowheads="1"/>
                </p:cNvSpPr>
                <p:nvPr/>
              </p:nvSpPr>
              <p:spPr bwMode="auto">
                <a:xfrm>
                  <a:off x="320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4" name="Rectangle 11280"/>
                <p:cNvSpPr>
                  <a:spLocks noChangeArrowheads="1"/>
                </p:cNvSpPr>
                <p:nvPr/>
              </p:nvSpPr>
              <p:spPr bwMode="auto">
                <a:xfrm>
                  <a:off x="3207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5" name="Rectangle 11281"/>
                <p:cNvSpPr>
                  <a:spLocks noChangeArrowheads="1"/>
                </p:cNvSpPr>
                <p:nvPr/>
              </p:nvSpPr>
              <p:spPr bwMode="auto">
                <a:xfrm>
                  <a:off x="3209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6" name="Rectangle 11282"/>
                <p:cNvSpPr>
                  <a:spLocks noChangeArrowheads="1"/>
                </p:cNvSpPr>
                <p:nvPr/>
              </p:nvSpPr>
              <p:spPr bwMode="auto">
                <a:xfrm>
                  <a:off x="3209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7" name="Rectangle 11283"/>
                <p:cNvSpPr>
                  <a:spLocks noChangeArrowheads="1"/>
                </p:cNvSpPr>
                <p:nvPr/>
              </p:nvSpPr>
              <p:spPr bwMode="auto">
                <a:xfrm>
                  <a:off x="3209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8" name="Rectangle 11284"/>
                <p:cNvSpPr>
                  <a:spLocks noChangeArrowheads="1"/>
                </p:cNvSpPr>
                <p:nvPr/>
              </p:nvSpPr>
              <p:spPr bwMode="auto">
                <a:xfrm>
                  <a:off x="3212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19" name="Rectangle 11285"/>
                <p:cNvSpPr>
                  <a:spLocks noChangeArrowheads="1"/>
                </p:cNvSpPr>
                <p:nvPr/>
              </p:nvSpPr>
              <p:spPr bwMode="auto">
                <a:xfrm>
                  <a:off x="3212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0" name="Rectangle 11286"/>
                <p:cNvSpPr>
                  <a:spLocks noChangeArrowheads="1"/>
                </p:cNvSpPr>
                <p:nvPr/>
              </p:nvSpPr>
              <p:spPr bwMode="auto">
                <a:xfrm>
                  <a:off x="3212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1" name="Rectangle 11287"/>
                <p:cNvSpPr>
                  <a:spLocks noChangeArrowheads="1"/>
                </p:cNvSpPr>
                <p:nvPr/>
              </p:nvSpPr>
              <p:spPr bwMode="auto">
                <a:xfrm>
                  <a:off x="321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2" name="Rectangle 11288"/>
                <p:cNvSpPr>
                  <a:spLocks noChangeArrowheads="1"/>
                </p:cNvSpPr>
                <p:nvPr/>
              </p:nvSpPr>
              <p:spPr bwMode="auto">
                <a:xfrm>
                  <a:off x="3214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3" name="Rectangle 11289"/>
                <p:cNvSpPr>
                  <a:spLocks noChangeArrowheads="1"/>
                </p:cNvSpPr>
                <p:nvPr/>
              </p:nvSpPr>
              <p:spPr bwMode="auto">
                <a:xfrm>
                  <a:off x="3214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4" name="Rectangle 11290"/>
                <p:cNvSpPr>
                  <a:spLocks noChangeArrowheads="1"/>
                </p:cNvSpPr>
                <p:nvPr/>
              </p:nvSpPr>
              <p:spPr bwMode="auto">
                <a:xfrm>
                  <a:off x="3214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5" name="Rectangle 11291"/>
                <p:cNvSpPr>
                  <a:spLocks noChangeArrowheads="1"/>
                </p:cNvSpPr>
                <p:nvPr/>
              </p:nvSpPr>
              <p:spPr bwMode="auto">
                <a:xfrm>
                  <a:off x="3216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6" name="Rectangle 11292"/>
                <p:cNvSpPr>
                  <a:spLocks noChangeArrowheads="1"/>
                </p:cNvSpPr>
                <p:nvPr/>
              </p:nvSpPr>
              <p:spPr bwMode="auto">
                <a:xfrm>
                  <a:off x="3216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7" name="Rectangle 11293"/>
                <p:cNvSpPr>
                  <a:spLocks noChangeArrowheads="1"/>
                </p:cNvSpPr>
                <p:nvPr/>
              </p:nvSpPr>
              <p:spPr bwMode="auto">
                <a:xfrm>
                  <a:off x="3216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8" name="Rectangle 11294"/>
                <p:cNvSpPr>
                  <a:spLocks noChangeArrowheads="1"/>
                </p:cNvSpPr>
                <p:nvPr/>
              </p:nvSpPr>
              <p:spPr bwMode="auto">
                <a:xfrm>
                  <a:off x="3219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29" name="Rectangle 11295"/>
                <p:cNvSpPr>
                  <a:spLocks noChangeArrowheads="1"/>
                </p:cNvSpPr>
                <p:nvPr/>
              </p:nvSpPr>
              <p:spPr bwMode="auto">
                <a:xfrm>
                  <a:off x="321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0" name="Rectangle 11296"/>
                <p:cNvSpPr>
                  <a:spLocks noChangeArrowheads="1"/>
                </p:cNvSpPr>
                <p:nvPr/>
              </p:nvSpPr>
              <p:spPr bwMode="auto">
                <a:xfrm>
                  <a:off x="3219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1" name="Rectangle 11297"/>
                <p:cNvSpPr>
                  <a:spLocks noChangeArrowheads="1"/>
                </p:cNvSpPr>
                <p:nvPr/>
              </p:nvSpPr>
              <p:spPr bwMode="auto">
                <a:xfrm>
                  <a:off x="3221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2" name="Rectangle 11298"/>
                <p:cNvSpPr>
                  <a:spLocks noChangeArrowheads="1"/>
                </p:cNvSpPr>
                <p:nvPr/>
              </p:nvSpPr>
              <p:spPr bwMode="auto">
                <a:xfrm>
                  <a:off x="3221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3" name="Rectangle 11299"/>
                <p:cNvSpPr>
                  <a:spLocks noChangeArrowheads="1"/>
                </p:cNvSpPr>
                <p:nvPr/>
              </p:nvSpPr>
              <p:spPr bwMode="auto">
                <a:xfrm>
                  <a:off x="3221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4" name="Rectangle 11300"/>
                <p:cNvSpPr>
                  <a:spLocks noChangeArrowheads="1"/>
                </p:cNvSpPr>
                <p:nvPr/>
              </p:nvSpPr>
              <p:spPr bwMode="auto">
                <a:xfrm>
                  <a:off x="3224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5" name="Rectangle 11301"/>
                <p:cNvSpPr>
                  <a:spLocks noChangeArrowheads="1"/>
                </p:cNvSpPr>
                <p:nvPr/>
              </p:nvSpPr>
              <p:spPr bwMode="auto">
                <a:xfrm>
                  <a:off x="3224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6" name="Rectangle 11302"/>
                <p:cNvSpPr>
                  <a:spLocks noChangeArrowheads="1"/>
                </p:cNvSpPr>
                <p:nvPr/>
              </p:nvSpPr>
              <p:spPr bwMode="auto">
                <a:xfrm>
                  <a:off x="3224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7" name="Rectangle 11303"/>
                <p:cNvSpPr>
                  <a:spLocks noChangeArrowheads="1"/>
                </p:cNvSpPr>
                <p:nvPr/>
              </p:nvSpPr>
              <p:spPr bwMode="auto">
                <a:xfrm>
                  <a:off x="3224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8" name="Rectangle 11304"/>
                <p:cNvSpPr>
                  <a:spLocks noChangeArrowheads="1"/>
                </p:cNvSpPr>
                <p:nvPr/>
              </p:nvSpPr>
              <p:spPr bwMode="auto">
                <a:xfrm>
                  <a:off x="3226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39" name="Rectangle 11305"/>
                <p:cNvSpPr>
                  <a:spLocks noChangeArrowheads="1"/>
                </p:cNvSpPr>
                <p:nvPr/>
              </p:nvSpPr>
              <p:spPr bwMode="auto">
                <a:xfrm>
                  <a:off x="3226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0" name="Rectangle 11306"/>
                <p:cNvSpPr>
                  <a:spLocks noChangeArrowheads="1"/>
                </p:cNvSpPr>
                <p:nvPr/>
              </p:nvSpPr>
              <p:spPr bwMode="auto">
                <a:xfrm>
                  <a:off x="322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1" name="Rectangle 11307"/>
                <p:cNvSpPr>
                  <a:spLocks noChangeArrowheads="1"/>
                </p:cNvSpPr>
                <p:nvPr/>
              </p:nvSpPr>
              <p:spPr bwMode="auto">
                <a:xfrm>
                  <a:off x="3229" y="6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2" name="Rectangle 11308"/>
                <p:cNvSpPr>
                  <a:spLocks noChangeArrowheads="1"/>
                </p:cNvSpPr>
                <p:nvPr/>
              </p:nvSpPr>
              <p:spPr bwMode="auto">
                <a:xfrm>
                  <a:off x="3229" y="6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3" name="Rectangle 11309"/>
                <p:cNvSpPr>
                  <a:spLocks noChangeArrowheads="1"/>
                </p:cNvSpPr>
                <p:nvPr/>
              </p:nvSpPr>
              <p:spPr bwMode="auto">
                <a:xfrm>
                  <a:off x="3229" y="57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4" name="Rectangle 11310"/>
                <p:cNvSpPr>
                  <a:spLocks noChangeArrowheads="1"/>
                </p:cNvSpPr>
                <p:nvPr/>
              </p:nvSpPr>
              <p:spPr bwMode="auto">
                <a:xfrm>
                  <a:off x="3231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5" name="Rectangle 11311"/>
                <p:cNvSpPr>
                  <a:spLocks noChangeArrowheads="1"/>
                </p:cNvSpPr>
                <p:nvPr/>
              </p:nvSpPr>
              <p:spPr bwMode="auto">
                <a:xfrm>
                  <a:off x="3231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6" name="Rectangle 11312"/>
                <p:cNvSpPr>
                  <a:spLocks noChangeArrowheads="1"/>
                </p:cNvSpPr>
                <p:nvPr/>
              </p:nvSpPr>
              <p:spPr bwMode="auto">
                <a:xfrm>
                  <a:off x="3231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7" name="Rectangle 11313"/>
                <p:cNvSpPr>
                  <a:spLocks noChangeArrowheads="1"/>
                </p:cNvSpPr>
                <p:nvPr/>
              </p:nvSpPr>
              <p:spPr bwMode="auto">
                <a:xfrm>
                  <a:off x="3233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8" name="Rectangle 11314"/>
                <p:cNvSpPr>
                  <a:spLocks noChangeArrowheads="1"/>
                </p:cNvSpPr>
                <p:nvPr/>
              </p:nvSpPr>
              <p:spPr bwMode="auto">
                <a:xfrm>
                  <a:off x="3233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49" name="Rectangle 11315"/>
                <p:cNvSpPr>
                  <a:spLocks noChangeArrowheads="1"/>
                </p:cNvSpPr>
                <p:nvPr/>
              </p:nvSpPr>
              <p:spPr bwMode="auto">
                <a:xfrm>
                  <a:off x="3233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0" name="Rectangle 11316"/>
                <p:cNvSpPr>
                  <a:spLocks noChangeArrowheads="1"/>
                </p:cNvSpPr>
                <p:nvPr/>
              </p:nvSpPr>
              <p:spPr bwMode="auto">
                <a:xfrm>
                  <a:off x="3236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1" name="Rectangle 11317"/>
                <p:cNvSpPr>
                  <a:spLocks noChangeArrowheads="1"/>
                </p:cNvSpPr>
                <p:nvPr/>
              </p:nvSpPr>
              <p:spPr bwMode="auto">
                <a:xfrm>
                  <a:off x="3236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2" name="Rectangle 11318"/>
                <p:cNvSpPr>
                  <a:spLocks noChangeArrowheads="1"/>
                </p:cNvSpPr>
                <p:nvPr/>
              </p:nvSpPr>
              <p:spPr bwMode="auto">
                <a:xfrm>
                  <a:off x="3236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3" name="Rectangle 11319"/>
                <p:cNvSpPr>
                  <a:spLocks noChangeArrowheads="1"/>
                </p:cNvSpPr>
                <p:nvPr/>
              </p:nvSpPr>
              <p:spPr bwMode="auto">
                <a:xfrm>
                  <a:off x="3236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4" name="Rectangle 11320"/>
                <p:cNvSpPr>
                  <a:spLocks noChangeArrowheads="1"/>
                </p:cNvSpPr>
                <p:nvPr/>
              </p:nvSpPr>
              <p:spPr bwMode="auto">
                <a:xfrm>
                  <a:off x="3238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5" name="Rectangle 11321"/>
                <p:cNvSpPr>
                  <a:spLocks noChangeArrowheads="1"/>
                </p:cNvSpPr>
                <p:nvPr/>
              </p:nvSpPr>
              <p:spPr bwMode="auto">
                <a:xfrm>
                  <a:off x="3238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6" name="Rectangle 11322"/>
                <p:cNvSpPr>
                  <a:spLocks noChangeArrowheads="1"/>
                </p:cNvSpPr>
                <p:nvPr/>
              </p:nvSpPr>
              <p:spPr bwMode="auto">
                <a:xfrm>
                  <a:off x="3238" y="5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7" name="Rectangle 11323"/>
                <p:cNvSpPr>
                  <a:spLocks noChangeArrowheads="1"/>
                </p:cNvSpPr>
                <p:nvPr/>
              </p:nvSpPr>
              <p:spPr bwMode="auto">
                <a:xfrm>
                  <a:off x="3241" y="59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8" name="Rectangle 11324"/>
                <p:cNvSpPr>
                  <a:spLocks noChangeArrowheads="1"/>
                </p:cNvSpPr>
                <p:nvPr/>
              </p:nvSpPr>
              <p:spPr bwMode="auto">
                <a:xfrm>
                  <a:off x="3241" y="5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59" name="Rectangle 11325"/>
                <p:cNvSpPr>
                  <a:spLocks noChangeArrowheads="1"/>
                </p:cNvSpPr>
                <p:nvPr/>
              </p:nvSpPr>
              <p:spPr bwMode="auto">
                <a:xfrm>
                  <a:off x="3241" y="54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0" name="Rectangle 11326"/>
                <p:cNvSpPr>
                  <a:spLocks noChangeArrowheads="1"/>
                </p:cNvSpPr>
                <p:nvPr/>
              </p:nvSpPr>
              <p:spPr bwMode="auto">
                <a:xfrm>
                  <a:off x="3243" y="5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1" name="Rectangle 11327"/>
                <p:cNvSpPr>
                  <a:spLocks noChangeArrowheads="1"/>
                </p:cNvSpPr>
                <p:nvPr/>
              </p:nvSpPr>
              <p:spPr bwMode="auto">
                <a:xfrm>
                  <a:off x="3243" y="5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2" name="Rectangle 11328"/>
                <p:cNvSpPr>
                  <a:spLocks noChangeArrowheads="1"/>
                </p:cNvSpPr>
                <p:nvPr/>
              </p:nvSpPr>
              <p:spPr bwMode="auto">
                <a:xfrm>
                  <a:off x="3243" y="5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3" name="Rectangle 11329"/>
                <p:cNvSpPr>
                  <a:spLocks noChangeArrowheads="1"/>
                </p:cNvSpPr>
                <p:nvPr/>
              </p:nvSpPr>
              <p:spPr bwMode="auto">
                <a:xfrm>
                  <a:off x="3245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4" name="Rectangle 11330"/>
                <p:cNvSpPr>
                  <a:spLocks noChangeArrowheads="1"/>
                </p:cNvSpPr>
                <p:nvPr/>
              </p:nvSpPr>
              <p:spPr bwMode="auto">
                <a:xfrm>
                  <a:off x="3245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5" name="Rectangle 11331"/>
                <p:cNvSpPr>
                  <a:spLocks noChangeArrowheads="1"/>
                </p:cNvSpPr>
                <p:nvPr/>
              </p:nvSpPr>
              <p:spPr bwMode="auto">
                <a:xfrm>
                  <a:off x="3245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6" name="Rectangle 11332"/>
                <p:cNvSpPr>
                  <a:spLocks noChangeArrowheads="1"/>
                </p:cNvSpPr>
                <p:nvPr/>
              </p:nvSpPr>
              <p:spPr bwMode="auto">
                <a:xfrm>
                  <a:off x="3245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7" name="Rectangle 11333"/>
                <p:cNvSpPr>
                  <a:spLocks noChangeArrowheads="1"/>
                </p:cNvSpPr>
                <p:nvPr/>
              </p:nvSpPr>
              <p:spPr bwMode="auto">
                <a:xfrm>
                  <a:off x="3248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8" name="Rectangle 11334"/>
                <p:cNvSpPr>
                  <a:spLocks noChangeArrowheads="1"/>
                </p:cNvSpPr>
                <p:nvPr/>
              </p:nvSpPr>
              <p:spPr bwMode="auto">
                <a:xfrm>
                  <a:off x="3248" y="5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69" name="Rectangle 11335"/>
                <p:cNvSpPr>
                  <a:spLocks noChangeArrowheads="1"/>
                </p:cNvSpPr>
                <p:nvPr/>
              </p:nvSpPr>
              <p:spPr bwMode="auto">
                <a:xfrm>
                  <a:off x="3248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0" name="Rectangle 11336"/>
                <p:cNvSpPr>
                  <a:spLocks noChangeArrowheads="1"/>
                </p:cNvSpPr>
                <p:nvPr/>
              </p:nvSpPr>
              <p:spPr bwMode="auto">
                <a:xfrm>
                  <a:off x="3250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1" name="Rectangle 11337"/>
                <p:cNvSpPr>
                  <a:spLocks noChangeArrowheads="1"/>
                </p:cNvSpPr>
                <p:nvPr/>
              </p:nvSpPr>
              <p:spPr bwMode="auto">
                <a:xfrm>
                  <a:off x="3250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2" name="Rectangle 11338"/>
                <p:cNvSpPr>
                  <a:spLocks noChangeArrowheads="1"/>
                </p:cNvSpPr>
                <p:nvPr/>
              </p:nvSpPr>
              <p:spPr bwMode="auto">
                <a:xfrm>
                  <a:off x="3250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3" name="Rectangle 11339"/>
                <p:cNvSpPr>
                  <a:spLocks noChangeArrowheads="1"/>
                </p:cNvSpPr>
                <p:nvPr/>
              </p:nvSpPr>
              <p:spPr bwMode="auto">
                <a:xfrm>
                  <a:off x="3253" y="59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4" name="Rectangle 11340"/>
                <p:cNvSpPr>
                  <a:spLocks noChangeArrowheads="1"/>
                </p:cNvSpPr>
                <p:nvPr/>
              </p:nvSpPr>
              <p:spPr bwMode="auto">
                <a:xfrm>
                  <a:off x="3253" y="61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5" name="Rectangle 11341"/>
                <p:cNvSpPr>
                  <a:spLocks noChangeArrowheads="1"/>
                </p:cNvSpPr>
                <p:nvPr/>
              </p:nvSpPr>
              <p:spPr bwMode="auto">
                <a:xfrm>
                  <a:off x="3253" y="59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6" name="Rectangle 11342"/>
                <p:cNvSpPr>
                  <a:spLocks noChangeArrowheads="1"/>
                </p:cNvSpPr>
                <p:nvPr/>
              </p:nvSpPr>
              <p:spPr bwMode="auto">
                <a:xfrm>
                  <a:off x="3255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7" name="Rectangle 11343"/>
                <p:cNvSpPr>
                  <a:spLocks noChangeArrowheads="1"/>
                </p:cNvSpPr>
                <p:nvPr/>
              </p:nvSpPr>
              <p:spPr bwMode="auto">
                <a:xfrm>
                  <a:off x="3255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8" name="Rectangle 11344"/>
                <p:cNvSpPr>
                  <a:spLocks noChangeArrowheads="1"/>
                </p:cNvSpPr>
                <p:nvPr/>
              </p:nvSpPr>
              <p:spPr bwMode="auto">
                <a:xfrm>
                  <a:off x="3255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79" name="Rectangle 11345"/>
                <p:cNvSpPr>
                  <a:spLocks noChangeArrowheads="1"/>
                </p:cNvSpPr>
                <p:nvPr/>
              </p:nvSpPr>
              <p:spPr bwMode="auto">
                <a:xfrm>
                  <a:off x="3257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0" name="Rectangle 11346"/>
                <p:cNvSpPr>
                  <a:spLocks noChangeArrowheads="1"/>
                </p:cNvSpPr>
                <p:nvPr/>
              </p:nvSpPr>
              <p:spPr bwMode="auto">
                <a:xfrm>
                  <a:off x="3257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1" name="Rectangle 11347"/>
                <p:cNvSpPr>
                  <a:spLocks noChangeArrowheads="1"/>
                </p:cNvSpPr>
                <p:nvPr/>
              </p:nvSpPr>
              <p:spPr bwMode="auto">
                <a:xfrm>
                  <a:off x="3257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2" name="Rectangle 11348"/>
                <p:cNvSpPr>
                  <a:spLocks noChangeArrowheads="1"/>
                </p:cNvSpPr>
                <p:nvPr/>
              </p:nvSpPr>
              <p:spPr bwMode="auto">
                <a:xfrm>
                  <a:off x="3257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3" name="Rectangle 11349"/>
                <p:cNvSpPr>
                  <a:spLocks noChangeArrowheads="1"/>
                </p:cNvSpPr>
                <p:nvPr/>
              </p:nvSpPr>
              <p:spPr bwMode="auto">
                <a:xfrm>
                  <a:off x="3260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4" name="Rectangle 11350"/>
                <p:cNvSpPr>
                  <a:spLocks noChangeArrowheads="1"/>
                </p:cNvSpPr>
                <p:nvPr/>
              </p:nvSpPr>
              <p:spPr bwMode="auto">
                <a:xfrm>
                  <a:off x="3260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5" name="Rectangle 11351"/>
                <p:cNvSpPr>
                  <a:spLocks noChangeArrowheads="1"/>
                </p:cNvSpPr>
                <p:nvPr/>
              </p:nvSpPr>
              <p:spPr bwMode="auto">
                <a:xfrm>
                  <a:off x="3260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6" name="Rectangle 11352"/>
                <p:cNvSpPr>
                  <a:spLocks noChangeArrowheads="1"/>
                </p:cNvSpPr>
                <p:nvPr/>
              </p:nvSpPr>
              <p:spPr bwMode="auto">
                <a:xfrm>
                  <a:off x="3262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7" name="Rectangle 11353"/>
                <p:cNvSpPr>
                  <a:spLocks noChangeArrowheads="1"/>
                </p:cNvSpPr>
                <p:nvPr/>
              </p:nvSpPr>
              <p:spPr bwMode="auto">
                <a:xfrm>
                  <a:off x="3262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8" name="Rectangle 11354"/>
                <p:cNvSpPr>
                  <a:spLocks noChangeArrowheads="1"/>
                </p:cNvSpPr>
                <p:nvPr/>
              </p:nvSpPr>
              <p:spPr bwMode="auto">
                <a:xfrm>
                  <a:off x="326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89" name="Rectangle 11355"/>
                <p:cNvSpPr>
                  <a:spLocks noChangeArrowheads="1"/>
                </p:cNvSpPr>
                <p:nvPr/>
              </p:nvSpPr>
              <p:spPr bwMode="auto">
                <a:xfrm>
                  <a:off x="326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0" name="Rectangle 11356"/>
                <p:cNvSpPr>
                  <a:spLocks noChangeArrowheads="1"/>
                </p:cNvSpPr>
                <p:nvPr/>
              </p:nvSpPr>
              <p:spPr bwMode="auto">
                <a:xfrm>
                  <a:off x="3265" y="5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1" name="Rectangle 11357"/>
                <p:cNvSpPr>
                  <a:spLocks noChangeArrowheads="1"/>
                </p:cNvSpPr>
                <p:nvPr/>
              </p:nvSpPr>
              <p:spPr bwMode="auto">
                <a:xfrm>
                  <a:off x="3265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2" name="Rectangle 11358"/>
                <p:cNvSpPr>
                  <a:spLocks noChangeArrowheads="1"/>
                </p:cNvSpPr>
                <p:nvPr/>
              </p:nvSpPr>
              <p:spPr bwMode="auto">
                <a:xfrm>
                  <a:off x="3267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3" name="Rectangle 11359"/>
                <p:cNvSpPr>
                  <a:spLocks noChangeArrowheads="1"/>
                </p:cNvSpPr>
                <p:nvPr/>
              </p:nvSpPr>
              <p:spPr bwMode="auto">
                <a:xfrm>
                  <a:off x="3267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4" name="Rectangle 11360"/>
                <p:cNvSpPr>
                  <a:spLocks noChangeArrowheads="1"/>
                </p:cNvSpPr>
                <p:nvPr/>
              </p:nvSpPr>
              <p:spPr bwMode="auto">
                <a:xfrm>
                  <a:off x="326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5" name="Rectangle 11361"/>
                <p:cNvSpPr>
                  <a:spLocks noChangeArrowheads="1"/>
                </p:cNvSpPr>
                <p:nvPr/>
              </p:nvSpPr>
              <p:spPr bwMode="auto">
                <a:xfrm>
                  <a:off x="3270" y="65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6" name="Rectangle 11362"/>
                <p:cNvSpPr>
                  <a:spLocks noChangeArrowheads="1"/>
                </p:cNvSpPr>
                <p:nvPr/>
              </p:nvSpPr>
              <p:spPr bwMode="auto">
                <a:xfrm>
                  <a:off x="3270" y="6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7" name="Rectangle 11363"/>
                <p:cNvSpPr>
                  <a:spLocks noChangeArrowheads="1"/>
                </p:cNvSpPr>
                <p:nvPr/>
              </p:nvSpPr>
              <p:spPr bwMode="auto">
                <a:xfrm>
                  <a:off x="3270" y="6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8" name="Rectangle 11364"/>
                <p:cNvSpPr>
                  <a:spLocks noChangeArrowheads="1"/>
                </p:cNvSpPr>
                <p:nvPr/>
              </p:nvSpPr>
              <p:spPr bwMode="auto">
                <a:xfrm>
                  <a:off x="3270" y="6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99" name="Rectangle 11365"/>
                <p:cNvSpPr>
                  <a:spLocks noChangeArrowheads="1"/>
                </p:cNvSpPr>
                <p:nvPr/>
              </p:nvSpPr>
              <p:spPr bwMode="auto">
                <a:xfrm>
                  <a:off x="3272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0" name="Rectangle 11366"/>
                <p:cNvSpPr>
                  <a:spLocks noChangeArrowheads="1"/>
                </p:cNvSpPr>
                <p:nvPr/>
              </p:nvSpPr>
              <p:spPr bwMode="auto">
                <a:xfrm>
                  <a:off x="327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1" name="Rectangle 11367"/>
                <p:cNvSpPr>
                  <a:spLocks noChangeArrowheads="1"/>
                </p:cNvSpPr>
                <p:nvPr/>
              </p:nvSpPr>
              <p:spPr bwMode="auto">
                <a:xfrm>
                  <a:off x="3272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2" name="Rectangle 11368"/>
                <p:cNvSpPr>
                  <a:spLocks noChangeArrowheads="1"/>
                </p:cNvSpPr>
                <p:nvPr/>
              </p:nvSpPr>
              <p:spPr bwMode="auto">
                <a:xfrm>
                  <a:off x="3274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3" name="Rectangle 11369"/>
                <p:cNvSpPr>
                  <a:spLocks noChangeArrowheads="1"/>
                </p:cNvSpPr>
                <p:nvPr/>
              </p:nvSpPr>
              <p:spPr bwMode="auto">
                <a:xfrm>
                  <a:off x="3274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4" name="Rectangle 11370"/>
                <p:cNvSpPr>
                  <a:spLocks noChangeArrowheads="1"/>
                </p:cNvSpPr>
                <p:nvPr/>
              </p:nvSpPr>
              <p:spPr bwMode="auto">
                <a:xfrm>
                  <a:off x="3274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5" name="Rectangle 11371"/>
                <p:cNvSpPr>
                  <a:spLocks noChangeArrowheads="1"/>
                </p:cNvSpPr>
                <p:nvPr/>
              </p:nvSpPr>
              <p:spPr bwMode="auto">
                <a:xfrm>
                  <a:off x="3277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6" name="Rectangle 11372"/>
                <p:cNvSpPr>
                  <a:spLocks noChangeArrowheads="1"/>
                </p:cNvSpPr>
                <p:nvPr/>
              </p:nvSpPr>
              <p:spPr bwMode="auto">
                <a:xfrm>
                  <a:off x="327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7" name="Rectangle 11373"/>
                <p:cNvSpPr>
                  <a:spLocks noChangeArrowheads="1"/>
                </p:cNvSpPr>
                <p:nvPr/>
              </p:nvSpPr>
              <p:spPr bwMode="auto">
                <a:xfrm>
                  <a:off x="3277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8" name="Rectangle 11374"/>
                <p:cNvSpPr>
                  <a:spLocks noChangeArrowheads="1"/>
                </p:cNvSpPr>
                <p:nvPr/>
              </p:nvSpPr>
              <p:spPr bwMode="auto">
                <a:xfrm>
                  <a:off x="327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09" name="Rectangle 11375"/>
                <p:cNvSpPr>
                  <a:spLocks noChangeArrowheads="1"/>
                </p:cNvSpPr>
                <p:nvPr/>
              </p:nvSpPr>
              <p:spPr bwMode="auto">
                <a:xfrm>
                  <a:off x="3279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0" name="Rectangle 11376"/>
                <p:cNvSpPr>
                  <a:spLocks noChangeArrowheads="1"/>
                </p:cNvSpPr>
                <p:nvPr/>
              </p:nvSpPr>
              <p:spPr bwMode="auto">
                <a:xfrm>
                  <a:off x="3279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1" name="Rectangle 11377"/>
                <p:cNvSpPr>
                  <a:spLocks noChangeArrowheads="1"/>
                </p:cNvSpPr>
                <p:nvPr/>
              </p:nvSpPr>
              <p:spPr bwMode="auto">
                <a:xfrm>
                  <a:off x="327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2" name="Rectangle 11378"/>
                <p:cNvSpPr>
                  <a:spLocks noChangeArrowheads="1"/>
                </p:cNvSpPr>
                <p:nvPr/>
              </p:nvSpPr>
              <p:spPr bwMode="auto">
                <a:xfrm>
                  <a:off x="3282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3" name="Rectangle 11379"/>
                <p:cNvSpPr>
                  <a:spLocks noChangeArrowheads="1"/>
                </p:cNvSpPr>
                <p:nvPr/>
              </p:nvSpPr>
              <p:spPr bwMode="auto">
                <a:xfrm>
                  <a:off x="3282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4" name="Rectangle 11380"/>
                <p:cNvSpPr>
                  <a:spLocks noChangeArrowheads="1"/>
                </p:cNvSpPr>
                <p:nvPr/>
              </p:nvSpPr>
              <p:spPr bwMode="auto">
                <a:xfrm>
                  <a:off x="3282" y="59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5" name="Rectangle 11381"/>
                <p:cNvSpPr>
                  <a:spLocks noChangeArrowheads="1"/>
                </p:cNvSpPr>
                <p:nvPr/>
              </p:nvSpPr>
              <p:spPr bwMode="auto">
                <a:xfrm>
                  <a:off x="3284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6" name="Rectangle 11382"/>
                <p:cNvSpPr>
                  <a:spLocks noChangeArrowheads="1"/>
                </p:cNvSpPr>
                <p:nvPr/>
              </p:nvSpPr>
              <p:spPr bwMode="auto">
                <a:xfrm>
                  <a:off x="3284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7" name="Rectangle 11383"/>
                <p:cNvSpPr>
                  <a:spLocks noChangeArrowheads="1"/>
                </p:cNvSpPr>
                <p:nvPr/>
              </p:nvSpPr>
              <p:spPr bwMode="auto">
                <a:xfrm>
                  <a:off x="3284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8" name="Rectangle 11384"/>
                <p:cNvSpPr>
                  <a:spLocks noChangeArrowheads="1"/>
                </p:cNvSpPr>
                <p:nvPr/>
              </p:nvSpPr>
              <p:spPr bwMode="auto">
                <a:xfrm>
                  <a:off x="328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19" name="Rectangle 11385"/>
                <p:cNvSpPr>
                  <a:spLocks noChangeArrowheads="1"/>
                </p:cNvSpPr>
                <p:nvPr/>
              </p:nvSpPr>
              <p:spPr bwMode="auto">
                <a:xfrm>
                  <a:off x="3286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0" name="Rectangle 11386"/>
                <p:cNvSpPr>
                  <a:spLocks noChangeArrowheads="1"/>
                </p:cNvSpPr>
                <p:nvPr/>
              </p:nvSpPr>
              <p:spPr bwMode="auto">
                <a:xfrm>
                  <a:off x="3286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1" name="Rectangle 11387"/>
                <p:cNvSpPr>
                  <a:spLocks noChangeArrowheads="1"/>
                </p:cNvSpPr>
                <p:nvPr/>
              </p:nvSpPr>
              <p:spPr bwMode="auto">
                <a:xfrm>
                  <a:off x="3289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2" name="Rectangle 11388"/>
                <p:cNvSpPr>
                  <a:spLocks noChangeArrowheads="1"/>
                </p:cNvSpPr>
                <p:nvPr/>
              </p:nvSpPr>
              <p:spPr bwMode="auto">
                <a:xfrm>
                  <a:off x="3289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3" name="Rectangle 11389"/>
                <p:cNvSpPr>
                  <a:spLocks noChangeArrowheads="1"/>
                </p:cNvSpPr>
                <p:nvPr/>
              </p:nvSpPr>
              <p:spPr bwMode="auto">
                <a:xfrm>
                  <a:off x="3289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4" name="Rectangle 11390"/>
                <p:cNvSpPr>
                  <a:spLocks noChangeArrowheads="1"/>
                </p:cNvSpPr>
                <p:nvPr/>
              </p:nvSpPr>
              <p:spPr bwMode="auto">
                <a:xfrm>
                  <a:off x="3291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5" name="Rectangle 11391"/>
                <p:cNvSpPr>
                  <a:spLocks noChangeArrowheads="1"/>
                </p:cNvSpPr>
                <p:nvPr/>
              </p:nvSpPr>
              <p:spPr bwMode="auto">
                <a:xfrm>
                  <a:off x="3291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6" name="Rectangle 11392"/>
                <p:cNvSpPr>
                  <a:spLocks noChangeArrowheads="1"/>
                </p:cNvSpPr>
                <p:nvPr/>
              </p:nvSpPr>
              <p:spPr bwMode="auto">
                <a:xfrm>
                  <a:off x="3291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7" name="Rectangle 11393"/>
                <p:cNvSpPr>
                  <a:spLocks noChangeArrowheads="1"/>
                </p:cNvSpPr>
                <p:nvPr/>
              </p:nvSpPr>
              <p:spPr bwMode="auto">
                <a:xfrm>
                  <a:off x="3291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8" name="Rectangle 11394"/>
                <p:cNvSpPr>
                  <a:spLocks noChangeArrowheads="1"/>
                </p:cNvSpPr>
                <p:nvPr/>
              </p:nvSpPr>
              <p:spPr bwMode="auto">
                <a:xfrm>
                  <a:off x="3294" y="55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29" name="Rectangle 11395"/>
                <p:cNvSpPr>
                  <a:spLocks noChangeArrowheads="1"/>
                </p:cNvSpPr>
                <p:nvPr/>
              </p:nvSpPr>
              <p:spPr bwMode="auto">
                <a:xfrm>
                  <a:off x="3294" y="6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0" name="Rectangle 11396"/>
                <p:cNvSpPr>
                  <a:spLocks noChangeArrowheads="1"/>
                </p:cNvSpPr>
                <p:nvPr/>
              </p:nvSpPr>
              <p:spPr bwMode="auto">
                <a:xfrm>
                  <a:off x="3294" y="6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1" name="Rectangle 11397"/>
                <p:cNvSpPr>
                  <a:spLocks noChangeArrowheads="1"/>
                </p:cNvSpPr>
                <p:nvPr/>
              </p:nvSpPr>
              <p:spPr bwMode="auto">
                <a:xfrm>
                  <a:off x="3296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2" name="Rectangle 11398"/>
                <p:cNvSpPr>
                  <a:spLocks noChangeArrowheads="1"/>
                </p:cNvSpPr>
                <p:nvPr/>
              </p:nvSpPr>
              <p:spPr bwMode="auto">
                <a:xfrm>
                  <a:off x="3296" y="5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3" name="Rectangle 11399"/>
                <p:cNvSpPr>
                  <a:spLocks noChangeArrowheads="1"/>
                </p:cNvSpPr>
                <p:nvPr/>
              </p:nvSpPr>
              <p:spPr bwMode="auto">
                <a:xfrm>
                  <a:off x="3296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4" name="Rectangle 11400"/>
                <p:cNvSpPr>
                  <a:spLocks noChangeArrowheads="1"/>
                </p:cNvSpPr>
                <p:nvPr/>
              </p:nvSpPr>
              <p:spPr bwMode="auto">
                <a:xfrm>
                  <a:off x="3298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5" name="Rectangle 11401"/>
                <p:cNvSpPr>
                  <a:spLocks noChangeArrowheads="1"/>
                </p:cNvSpPr>
                <p:nvPr/>
              </p:nvSpPr>
              <p:spPr bwMode="auto">
                <a:xfrm>
                  <a:off x="329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6" name="Rectangle 11402"/>
                <p:cNvSpPr>
                  <a:spLocks noChangeArrowheads="1"/>
                </p:cNvSpPr>
                <p:nvPr/>
              </p:nvSpPr>
              <p:spPr bwMode="auto">
                <a:xfrm>
                  <a:off x="329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7" name="Rectangle 11403"/>
                <p:cNvSpPr>
                  <a:spLocks noChangeArrowheads="1"/>
                </p:cNvSpPr>
                <p:nvPr/>
              </p:nvSpPr>
              <p:spPr bwMode="auto">
                <a:xfrm>
                  <a:off x="3301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8" name="Rectangle 11404"/>
                <p:cNvSpPr>
                  <a:spLocks noChangeArrowheads="1"/>
                </p:cNvSpPr>
                <p:nvPr/>
              </p:nvSpPr>
              <p:spPr bwMode="auto">
                <a:xfrm>
                  <a:off x="3301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39" name="Rectangle 11405"/>
                <p:cNvSpPr>
                  <a:spLocks noChangeArrowheads="1"/>
                </p:cNvSpPr>
                <p:nvPr/>
              </p:nvSpPr>
              <p:spPr bwMode="auto">
                <a:xfrm>
                  <a:off x="3301" y="7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0" name="Rectangle 11406"/>
                <p:cNvSpPr>
                  <a:spLocks noChangeArrowheads="1"/>
                </p:cNvSpPr>
                <p:nvPr/>
              </p:nvSpPr>
              <p:spPr bwMode="auto">
                <a:xfrm>
                  <a:off x="3303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1" name="Rectangle 11407"/>
                <p:cNvSpPr>
                  <a:spLocks noChangeArrowheads="1"/>
                </p:cNvSpPr>
                <p:nvPr/>
              </p:nvSpPr>
              <p:spPr bwMode="auto">
                <a:xfrm>
                  <a:off x="330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2" name="Rectangle 11408"/>
                <p:cNvSpPr>
                  <a:spLocks noChangeArrowheads="1"/>
                </p:cNvSpPr>
                <p:nvPr/>
              </p:nvSpPr>
              <p:spPr bwMode="auto">
                <a:xfrm>
                  <a:off x="3303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3" name="Rectangle 11409"/>
                <p:cNvSpPr>
                  <a:spLocks noChangeArrowheads="1"/>
                </p:cNvSpPr>
                <p:nvPr/>
              </p:nvSpPr>
              <p:spPr bwMode="auto">
                <a:xfrm>
                  <a:off x="3303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4" name="Rectangle 11410"/>
                <p:cNvSpPr>
                  <a:spLocks noChangeArrowheads="1"/>
                </p:cNvSpPr>
                <p:nvPr/>
              </p:nvSpPr>
              <p:spPr bwMode="auto">
                <a:xfrm>
                  <a:off x="3306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5" name="Rectangle 11411"/>
                <p:cNvSpPr>
                  <a:spLocks noChangeArrowheads="1"/>
                </p:cNvSpPr>
                <p:nvPr/>
              </p:nvSpPr>
              <p:spPr bwMode="auto">
                <a:xfrm>
                  <a:off x="330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6" name="Rectangle 11412"/>
                <p:cNvSpPr>
                  <a:spLocks noChangeArrowheads="1"/>
                </p:cNvSpPr>
                <p:nvPr/>
              </p:nvSpPr>
              <p:spPr bwMode="auto">
                <a:xfrm>
                  <a:off x="3306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7" name="Rectangle 11413"/>
                <p:cNvSpPr>
                  <a:spLocks noChangeArrowheads="1"/>
                </p:cNvSpPr>
                <p:nvPr/>
              </p:nvSpPr>
              <p:spPr bwMode="auto">
                <a:xfrm>
                  <a:off x="3308" y="9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8" name="Rectangle 11414"/>
                <p:cNvSpPr>
                  <a:spLocks noChangeArrowheads="1"/>
                </p:cNvSpPr>
                <p:nvPr/>
              </p:nvSpPr>
              <p:spPr bwMode="auto">
                <a:xfrm>
                  <a:off x="3308" y="95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49" name="Rectangle 11415"/>
                <p:cNvSpPr>
                  <a:spLocks noChangeArrowheads="1"/>
                </p:cNvSpPr>
                <p:nvPr/>
              </p:nvSpPr>
              <p:spPr bwMode="auto">
                <a:xfrm>
                  <a:off x="3308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0" name="Rectangle 11416"/>
                <p:cNvSpPr>
                  <a:spLocks noChangeArrowheads="1"/>
                </p:cNvSpPr>
                <p:nvPr/>
              </p:nvSpPr>
              <p:spPr bwMode="auto">
                <a:xfrm>
                  <a:off x="3311" y="6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1" name="Rectangle 11417"/>
                <p:cNvSpPr>
                  <a:spLocks noChangeArrowheads="1"/>
                </p:cNvSpPr>
                <p:nvPr/>
              </p:nvSpPr>
              <p:spPr bwMode="auto">
                <a:xfrm>
                  <a:off x="3311" y="95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2" name="Rectangle 11418"/>
                <p:cNvSpPr>
                  <a:spLocks noChangeArrowheads="1"/>
                </p:cNvSpPr>
                <p:nvPr/>
              </p:nvSpPr>
              <p:spPr bwMode="auto">
                <a:xfrm>
                  <a:off x="3311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3" name="Rectangle 11419"/>
                <p:cNvSpPr>
                  <a:spLocks noChangeArrowheads="1"/>
                </p:cNvSpPr>
                <p:nvPr/>
              </p:nvSpPr>
              <p:spPr bwMode="auto">
                <a:xfrm>
                  <a:off x="3313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4" name="Rectangle 11420"/>
                <p:cNvSpPr>
                  <a:spLocks noChangeArrowheads="1"/>
                </p:cNvSpPr>
                <p:nvPr/>
              </p:nvSpPr>
              <p:spPr bwMode="auto">
                <a:xfrm>
                  <a:off x="3313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5" name="Rectangle 11421"/>
                <p:cNvSpPr>
                  <a:spLocks noChangeArrowheads="1"/>
                </p:cNvSpPr>
                <p:nvPr/>
              </p:nvSpPr>
              <p:spPr bwMode="auto">
                <a:xfrm>
                  <a:off x="3313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6" name="Rectangle 11422"/>
                <p:cNvSpPr>
                  <a:spLocks noChangeArrowheads="1"/>
                </p:cNvSpPr>
                <p:nvPr/>
              </p:nvSpPr>
              <p:spPr bwMode="auto">
                <a:xfrm>
                  <a:off x="3313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7" name="Rectangle 11423"/>
                <p:cNvSpPr>
                  <a:spLocks noChangeArrowheads="1"/>
                </p:cNvSpPr>
                <p:nvPr/>
              </p:nvSpPr>
              <p:spPr bwMode="auto">
                <a:xfrm>
                  <a:off x="3315" y="92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8" name="Rectangle 11424"/>
                <p:cNvSpPr>
                  <a:spLocks noChangeArrowheads="1"/>
                </p:cNvSpPr>
                <p:nvPr/>
              </p:nvSpPr>
              <p:spPr bwMode="auto">
                <a:xfrm>
                  <a:off x="3315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59" name="Rectangle 11425"/>
                <p:cNvSpPr>
                  <a:spLocks noChangeArrowheads="1"/>
                </p:cNvSpPr>
                <p:nvPr/>
              </p:nvSpPr>
              <p:spPr bwMode="auto">
                <a:xfrm>
                  <a:off x="331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0" name="Rectangle 11426"/>
                <p:cNvSpPr>
                  <a:spLocks noChangeArrowheads="1"/>
                </p:cNvSpPr>
                <p:nvPr/>
              </p:nvSpPr>
              <p:spPr bwMode="auto">
                <a:xfrm>
                  <a:off x="3318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1" name="Rectangle 11427"/>
                <p:cNvSpPr>
                  <a:spLocks noChangeArrowheads="1"/>
                </p:cNvSpPr>
                <p:nvPr/>
              </p:nvSpPr>
              <p:spPr bwMode="auto">
                <a:xfrm>
                  <a:off x="3318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2" name="Rectangle 11428"/>
                <p:cNvSpPr>
                  <a:spLocks noChangeArrowheads="1"/>
                </p:cNvSpPr>
                <p:nvPr/>
              </p:nvSpPr>
              <p:spPr bwMode="auto">
                <a:xfrm>
                  <a:off x="3318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3" name="Rectangle 11429"/>
                <p:cNvSpPr>
                  <a:spLocks noChangeArrowheads="1"/>
                </p:cNvSpPr>
                <p:nvPr/>
              </p:nvSpPr>
              <p:spPr bwMode="auto">
                <a:xfrm>
                  <a:off x="3320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4" name="Rectangle 11430"/>
                <p:cNvSpPr>
                  <a:spLocks noChangeArrowheads="1"/>
                </p:cNvSpPr>
                <p:nvPr/>
              </p:nvSpPr>
              <p:spPr bwMode="auto">
                <a:xfrm>
                  <a:off x="3320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5" name="Rectangle 11431"/>
                <p:cNvSpPr>
                  <a:spLocks noChangeArrowheads="1"/>
                </p:cNvSpPr>
                <p:nvPr/>
              </p:nvSpPr>
              <p:spPr bwMode="auto">
                <a:xfrm>
                  <a:off x="3320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6" name="Rectangle 11432"/>
                <p:cNvSpPr>
                  <a:spLocks noChangeArrowheads="1"/>
                </p:cNvSpPr>
                <p:nvPr/>
              </p:nvSpPr>
              <p:spPr bwMode="auto">
                <a:xfrm>
                  <a:off x="3323" y="5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7" name="Rectangle 11433"/>
                <p:cNvSpPr>
                  <a:spLocks noChangeArrowheads="1"/>
                </p:cNvSpPr>
                <p:nvPr/>
              </p:nvSpPr>
              <p:spPr bwMode="auto">
                <a:xfrm>
                  <a:off x="3323" y="6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8" name="Rectangle 11434"/>
                <p:cNvSpPr>
                  <a:spLocks noChangeArrowheads="1"/>
                </p:cNvSpPr>
                <p:nvPr/>
              </p:nvSpPr>
              <p:spPr bwMode="auto">
                <a:xfrm>
                  <a:off x="3323" y="6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69" name="Rectangle 11435"/>
                <p:cNvSpPr>
                  <a:spLocks noChangeArrowheads="1"/>
                </p:cNvSpPr>
                <p:nvPr/>
              </p:nvSpPr>
              <p:spPr bwMode="auto">
                <a:xfrm>
                  <a:off x="3325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0" name="Rectangle 11436"/>
                <p:cNvSpPr>
                  <a:spLocks noChangeArrowheads="1"/>
                </p:cNvSpPr>
                <p:nvPr/>
              </p:nvSpPr>
              <p:spPr bwMode="auto">
                <a:xfrm>
                  <a:off x="3325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1" name="Rectangle 11437"/>
                <p:cNvSpPr>
                  <a:spLocks noChangeArrowheads="1"/>
                </p:cNvSpPr>
                <p:nvPr/>
              </p:nvSpPr>
              <p:spPr bwMode="auto">
                <a:xfrm>
                  <a:off x="3325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2" name="Rectangle 11438"/>
                <p:cNvSpPr>
                  <a:spLocks noChangeArrowheads="1"/>
                </p:cNvSpPr>
                <p:nvPr/>
              </p:nvSpPr>
              <p:spPr bwMode="auto">
                <a:xfrm>
                  <a:off x="3325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873" name="Rectangle 11439"/>
                <p:cNvSpPr>
                  <a:spLocks noChangeArrowheads="1"/>
                </p:cNvSpPr>
                <p:nvPr/>
              </p:nvSpPr>
              <p:spPr bwMode="auto">
                <a:xfrm>
                  <a:off x="3327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51" name="Group 11641"/>
              <p:cNvGrpSpPr>
                <a:grpSpLocks/>
              </p:cNvGrpSpPr>
              <p:nvPr/>
            </p:nvGrpSpPr>
            <p:grpSpPr bwMode="auto">
              <a:xfrm>
                <a:off x="2318923" y="1399066"/>
                <a:ext cx="215500" cy="150796"/>
                <a:chOff x="3327" y="482"/>
                <a:chExt cx="155" cy="169"/>
              </a:xfrm>
            </p:grpSpPr>
            <p:sp>
              <p:nvSpPr>
                <p:cNvPr id="5474" name="Rectangle 11441"/>
                <p:cNvSpPr>
                  <a:spLocks noChangeArrowheads="1"/>
                </p:cNvSpPr>
                <p:nvPr/>
              </p:nvSpPr>
              <p:spPr bwMode="auto">
                <a:xfrm>
                  <a:off x="3327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5" name="Rectangle 11442"/>
                <p:cNvSpPr>
                  <a:spLocks noChangeArrowheads="1"/>
                </p:cNvSpPr>
                <p:nvPr/>
              </p:nvSpPr>
              <p:spPr bwMode="auto">
                <a:xfrm>
                  <a:off x="3327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6" name="Rectangle 11443"/>
                <p:cNvSpPr>
                  <a:spLocks noChangeArrowheads="1"/>
                </p:cNvSpPr>
                <p:nvPr/>
              </p:nvSpPr>
              <p:spPr bwMode="auto">
                <a:xfrm>
                  <a:off x="3330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7" name="Rectangle 11444"/>
                <p:cNvSpPr>
                  <a:spLocks noChangeArrowheads="1"/>
                </p:cNvSpPr>
                <p:nvPr/>
              </p:nvSpPr>
              <p:spPr bwMode="auto">
                <a:xfrm>
                  <a:off x="3330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8" name="Rectangle 11445"/>
                <p:cNvSpPr>
                  <a:spLocks noChangeArrowheads="1"/>
                </p:cNvSpPr>
                <p:nvPr/>
              </p:nvSpPr>
              <p:spPr bwMode="auto">
                <a:xfrm>
                  <a:off x="3330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9" name="Rectangle 11446"/>
                <p:cNvSpPr>
                  <a:spLocks noChangeArrowheads="1"/>
                </p:cNvSpPr>
                <p:nvPr/>
              </p:nvSpPr>
              <p:spPr bwMode="auto">
                <a:xfrm>
                  <a:off x="3332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0" name="Rectangle 11447"/>
                <p:cNvSpPr>
                  <a:spLocks noChangeArrowheads="1"/>
                </p:cNvSpPr>
                <p:nvPr/>
              </p:nvSpPr>
              <p:spPr bwMode="auto">
                <a:xfrm>
                  <a:off x="3332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1" name="Rectangle 11448"/>
                <p:cNvSpPr>
                  <a:spLocks noChangeArrowheads="1"/>
                </p:cNvSpPr>
                <p:nvPr/>
              </p:nvSpPr>
              <p:spPr bwMode="auto">
                <a:xfrm>
                  <a:off x="3332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2" name="Rectangle 11449"/>
                <p:cNvSpPr>
                  <a:spLocks noChangeArrowheads="1"/>
                </p:cNvSpPr>
                <p:nvPr/>
              </p:nvSpPr>
              <p:spPr bwMode="auto">
                <a:xfrm>
                  <a:off x="3335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3" name="Rectangle 11450"/>
                <p:cNvSpPr>
                  <a:spLocks noChangeArrowheads="1"/>
                </p:cNvSpPr>
                <p:nvPr/>
              </p:nvSpPr>
              <p:spPr bwMode="auto">
                <a:xfrm>
                  <a:off x="3335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4" name="Rectangle 11451"/>
                <p:cNvSpPr>
                  <a:spLocks noChangeArrowheads="1"/>
                </p:cNvSpPr>
                <p:nvPr/>
              </p:nvSpPr>
              <p:spPr bwMode="auto">
                <a:xfrm>
                  <a:off x="333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5" name="Rectangle 11452"/>
                <p:cNvSpPr>
                  <a:spLocks noChangeArrowheads="1"/>
                </p:cNvSpPr>
                <p:nvPr/>
              </p:nvSpPr>
              <p:spPr bwMode="auto">
                <a:xfrm>
                  <a:off x="3337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6" name="Rectangle 11453"/>
                <p:cNvSpPr>
                  <a:spLocks noChangeArrowheads="1"/>
                </p:cNvSpPr>
                <p:nvPr/>
              </p:nvSpPr>
              <p:spPr bwMode="auto">
                <a:xfrm>
                  <a:off x="3337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7" name="Rectangle 11454"/>
                <p:cNvSpPr>
                  <a:spLocks noChangeArrowheads="1"/>
                </p:cNvSpPr>
                <p:nvPr/>
              </p:nvSpPr>
              <p:spPr bwMode="auto">
                <a:xfrm>
                  <a:off x="3337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8" name="Rectangle 11455"/>
                <p:cNvSpPr>
                  <a:spLocks noChangeArrowheads="1"/>
                </p:cNvSpPr>
                <p:nvPr/>
              </p:nvSpPr>
              <p:spPr bwMode="auto">
                <a:xfrm>
                  <a:off x="3337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89" name="Rectangle 11456"/>
                <p:cNvSpPr>
                  <a:spLocks noChangeArrowheads="1"/>
                </p:cNvSpPr>
                <p:nvPr/>
              </p:nvSpPr>
              <p:spPr bwMode="auto">
                <a:xfrm>
                  <a:off x="3340" y="5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0" name="Rectangle 11457"/>
                <p:cNvSpPr>
                  <a:spLocks noChangeArrowheads="1"/>
                </p:cNvSpPr>
                <p:nvPr/>
              </p:nvSpPr>
              <p:spPr bwMode="auto">
                <a:xfrm>
                  <a:off x="3340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1" name="Rectangle 11458"/>
                <p:cNvSpPr>
                  <a:spLocks noChangeArrowheads="1"/>
                </p:cNvSpPr>
                <p:nvPr/>
              </p:nvSpPr>
              <p:spPr bwMode="auto">
                <a:xfrm>
                  <a:off x="3340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2" name="Rectangle 11459"/>
                <p:cNvSpPr>
                  <a:spLocks noChangeArrowheads="1"/>
                </p:cNvSpPr>
                <p:nvPr/>
              </p:nvSpPr>
              <p:spPr bwMode="auto">
                <a:xfrm>
                  <a:off x="3342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3" name="Rectangle 11460"/>
                <p:cNvSpPr>
                  <a:spLocks noChangeArrowheads="1"/>
                </p:cNvSpPr>
                <p:nvPr/>
              </p:nvSpPr>
              <p:spPr bwMode="auto">
                <a:xfrm>
                  <a:off x="3342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4" name="Rectangle 11461"/>
                <p:cNvSpPr>
                  <a:spLocks noChangeArrowheads="1"/>
                </p:cNvSpPr>
                <p:nvPr/>
              </p:nvSpPr>
              <p:spPr bwMode="auto">
                <a:xfrm>
                  <a:off x="3342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5" name="Rectangle 11462"/>
                <p:cNvSpPr>
                  <a:spLocks noChangeArrowheads="1"/>
                </p:cNvSpPr>
                <p:nvPr/>
              </p:nvSpPr>
              <p:spPr bwMode="auto">
                <a:xfrm>
                  <a:off x="3344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6" name="Rectangle 11463"/>
                <p:cNvSpPr>
                  <a:spLocks noChangeArrowheads="1"/>
                </p:cNvSpPr>
                <p:nvPr/>
              </p:nvSpPr>
              <p:spPr bwMode="auto">
                <a:xfrm>
                  <a:off x="3344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7" name="Rectangle 11464"/>
                <p:cNvSpPr>
                  <a:spLocks noChangeArrowheads="1"/>
                </p:cNvSpPr>
                <p:nvPr/>
              </p:nvSpPr>
              <p:spPr bwMode="auto">
                <a:xfrm>
                  <a:off x="3344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8" name="Rectangle 11465"/>
                <p:cNvSpPr>
                  <a:spLocks noChangeArrowheads="1"/>
                </p:cNvSpPr>
                <p:nvPr/>
              </p:nvSpPr>
              <p:spPr bwMode="auto">
                <a:xfrm>
                  <a:off x="3347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99" name="Rectangle 11466"/>
                <p:cNvSpPr>
                  <a:spLocks noChangeArrowheads="1"/>
                </p:cNvSpPr>
                <p:nvPr/>
              </p:nvSpPr>
              <p:spPr bwMode="auto">
                <a:xfrm>
                  <a:off x="3347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0" name="Rectangle 11467"/>
                <p:cNvSpPr>
                  <a:spLocks noChangeArrowheads="1"/>
                </p:cNvSpPr>
                <p:nvPr/>
              </p:nvSpPr>
              <p:spPr bwMode="auto">
                <a:xfrm>
                  <a:off x="334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1" name="Rectangle 11468"/>
                <p:cNvSpPr>
                  <a:spLocks noChangeArrowheads="1"/>
                </p:cNvSpPr>
                <p:nvPr/>
              </p:nvSpPr>
              <p:spPr bwMode="auto">
                <a:xfrm>
                  <a:off x="3347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2" name="Rectangle 11469"/>
                <p:cNvSpPr>
                  <a:spLocks noChangeArrowheads="1"/>
                </p:cNvSpPr>
                <p:nvPr/>
              </p:nvSpPr>
              <p:spPr bwMode="auto">
                <a:xfrm>
                  <a:off x="3349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3" name="Rectangle 11470"/>
                <p:cNvSpPr>
                  <a:spLocks noChangeArrowheads="1"/>
                </p:cNvSpPr>
                <p:nvPr/>
              </p:nvSpPr>
              <p:spPr bwMode="auto">
                <a:xfrm>
                  <a:off x="3349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4" name="Rectangle 11471"/>
                <p:cNvSpPr>
                  <a:spLocks noChangeArrowheads="1"/>
                </p:cNvSpPr>
                <p:nvPr/>
              </p:nvSpPr>
              <p:spPr bwMode="auto">
                <a:xfrm>
                  <a:off x="3349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5" name="Rectangle 11472"/>
                <p:cNvSpPr>
                  <a:spLocks noChangeArrowheads="1"/>
                </p:cNvSpPr>
                <p:nvPr/>
              </p:nvSpPr>
              <p:spPr bwMode="auto">
                <a:xfrm>
                  <a:off x="3352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6" name="Rectangle 11473"/>
                <p:cNvSpPr>
                  <a:spLocks noChangeArrowheads="1"/>
                </p:cNvSpPr>
                <p:nvPr/>
              </p:nvSpPr>
              <p:spPr bwMode="auto">
                <a:xfrm>
                  <a:off x="3352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7" name="Rectangle 11474"/>
                <p:cNvSpPr>
                  <a:spLocks noChangeArrowheads="1"/>
                </p:cNvSpPr>
                <p:nvPr/>
              </p:nvSpPr>
              <p:spPr bwMode="auto">
                <a:xfrm>
                  <a:off x="3352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8" name="Rectangle 11475"/>
                <p:cNvSpPr>
                  <a:spLocks noChangeArrowheads="1"/>
                </p:cNvSpPr>
                <p:nvPr/>
              </p:nvSpPr>
              <p:spPr bwMode="auto">
                <a:xfrm>
                  <a:off x="3354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09" name="Rectangle 11476"/>
                <p:cNvSpPr>
                  <a:spLocks noChangeArrowheads="1"/>
                </p:cNvSpPr>
                <p:nvPr/>
              </p:nvSpPr>
              <p:spPr bwMode="auto">
                <a:xfrm>
                  <a:off x="3354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0" name="Rectangle 11477"/>
                <p:cNvSpPr>
                  <a:spLocks noChangeArrowheads="1"/>
                </p:cNvSpPr>
                <p:nvPr/>
              </p:nvSpPr>
              <p:spPr bwMode="auto">
                <a:xfrm>
                  <a:off x="3354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1" name="Rectangle 11478"/>
                <p:cNvSpPr>
                  <a:spLocks noChangeArrowheads="1"/>
                </p:cNvSpPr>
                <p:nvPr/>
              </p:nvSpPr>
              <p:spPr bwMode="auto">
                <a:xfrm>
                  <a:off x="3356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2" name="Rectangle 11479"/>
                <p:cNvSpPr>
                  <a:spLocks noChangeArrowheads="1"/>
                </p:cNvSpPr>
                <p:nvPr/>
              </p:nvSpPr>
              <p:spPr bwMode="auto">
                <a:xfrm>
                  <a:off x="3356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3" name="Rectangle 11480"/>
                <p:cNvSpPr>
                  <a:spLocks noChangeArrowheads="1"/>
                </p:cNvSpPr>
                <p:nvPr/>
              </p:nvSpPr>
              <p:spPr bwMode="auto">
                <a:xfrm>
                  <a:off x="335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4" name="Rectangle 11481"/>
                <p:cNvSpPr>
                  <a:spLocks noChangeArrowheads="1"/>
                </p:cNvSpPr>
                <p:nvPr/>
              </p:nvSpPr>
              <p:spPr bwMode="auto">
                <a:xfrm>
                  <a:off x="3359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5" name="Rectangle 11482"/>
                <p:cNvSpPr>
                  <a:spLocks noChangeArrowheads="1"/>
                </p:cNvSpPr>
                <p:nvPr/>
              </p:nvSpPr>
              <p:spPr bwMode="auto">
                <a:xfrm>
                  <a:off x="3359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6" name="Rectangle 11483"/>
                <p:cNvSpPr>
                  <a:spLocks noChangeArrowheads="1"/>
                </p:cNvSpPr>
                <p:nvPr/>
              </p:nvSpPr>
              <p:spPr bwMode="auto">
                <a:xfrm>
                  <a:off x="3359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7" name="Rectangle 11484"/>
                <p:cNvSpPr>
                  <a:spLocks noChangeArrowheads="1"/>
                </p:cNvSpPr>
                <p:nvPr/>
              </p:nvSpPr>
              <p:spPr bwMode="auto">
                <a:xfrm>
                  <a:off x="3359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8" name="Rectangle 11485"/>
                <p:cNvSpPr>
                  <a:spLocks noChangeArrowheads="1"/>
                </p:cNvSpPr>
                <p:nvPr/>
              </p:nvSpPr>
              <p:spPr bwMode="auto">
                <a:xfrm>
                  <a:off x="3361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19" name="Rectangle 11486"/>
                <p:cNvSpPr>
                  <a:spLocks noChangeArrowheads="1"/>
                </p:cNvSpPr>
                <p:nvPr/>
              </p:nvSpPr>
              <p:spPr bwMode="auto">
                <a:xfrm>
                  <a:off x="3361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0" name="Rectangle 11487"/>
                <p:cNvSpPr>
                  <a:spLocks noChangeArrowheads="1"/>
                </p:cNvSpPr>
                <p:nvPr/>
              </p:nvSpPr>
              <p:spPr bwMode="auto">
                <a:xfrm>
                  <a:off x="3361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1" name="Rectangle 11488"/>
                <p:cNvSpPr>
                  <a:spLocks noChangeArrowheads="1"/>
                </p:cNvSpPr>
                <p:nvPr/>
              </p:nvSpPr>
              <p:spPr bwMode="auto">
                <a:xfrm>
                  <a:off x="3364" y="5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2" name="Rectangle 11489"/>
                <p:cNvSpPr>
                  <a:spLocks noChangeArrowheads="1"/>
                </p:cNvSpPr>
                <p:nvPr/>
              </p:nvSpPr>
              <p:spPr bwMode="auto">
                <a:xfrm>
                  <a:off x="3364" y="61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3" name="Rectangle 11490"/>
                <p:cNvSpPr>
                  <a:spLocks noChangeArrowheads="1"/>
                </p:cNvSpPr>
                <p:nvPr/>
              </p:nvSpPr>
              <p:spPr bwMode="auto">
                <a:xfrm>
                  <a:off x="3364" y="6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4" name="Rectangle 11491"/>
                <p:cNvSpPr>
                  <a:spLocks noChangeArrowheads="1"/>
                </p:cNvSpPr>
                <p:nvPr/>
              </p:nvSpPr>
              <p:spPr bwMode="auto">
                <a:xfrm>
                  <a:off x="3366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5" name="Rectangle 11492"/>
                <p:cNvSpPr>
                  <a:spLocks noChangeArrowheads="1"/>
                </p:cNvSpPr>
                <p:nvPr/>
              </p:nvSpPr>
              <p:spPr bwMode="auto">
                <a:xfrm>
                  <a:off x="3366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6" name="Rectangle 11493"/>
                <p:cNvSpPr>
                  <a:spLocks noChangeArrowheads="1"/>
                </p:cNvSpPr>
                <p:nvPr/>
              </p:nvSpPr>
              <p:spPr bwMode="auto">
                <a:xfrm>
                  <a:off x="3366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7" name="Rectangle 11494"/>
                <p:cNvSpPr>
                  <a:spLocks noChangeArrowheads="1"/>
                </p:cNvSpPr>
                <p:nvPr/>
              </p:nvSpPr>
              <p:spPr bwMode="auto">
                <a:xfrm>
                  <a:off x="3368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8" name="Rectangle 11495"/>
                <p:cNvSpPr>
                  <a:spLocks noChangeArrowheads="1"/>
                </p:cNvSpPr>
                <p:nvPr/>
              </p:nvSpPr>
              <p:spPr bwMode="auto">
                <a:xfrm>
                  <a:off x="3368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29" name="Rectangle 11496"/>
                <p:cNvSpPr>
                  <a:spLocks noChangeArrowheads="1"/>
                </p:cNvSpPr>
                <p:nvPr/>
              </p:nvSpPr>
              <p:spPr bwMode="auto">
                <a:xfrm>
                  <a:off x="3368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0" name="Rectangle 11497"/>
                <p:cNvSpPr>
                  <a:spLocks noChangeArrowheads="1"/>
                </p:cNvSpPr>
                <p:nvPr/>
              </p:nvSpPr>
              <p:spPr bwMode="auto">
                <a:xfrm>
                  <a:off x="3368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1" name="Rectangle 11498"/>
                <p:cNvSpPr>
                  <a:spLocks noChangeArrowheads="1"/>
                </p:cNvSpPr>
                <p:nvPr/>
              </p:nvSpPr>
              <p:spPr bwMode="auto">
                <a:xfrm>
                  <a:off x="3371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2" name="Rectangle 11499"/>
                <p:cNvSpPr>
                  <a:spLocks noChangeArrowheads="1"/>
                </p:cNvSpPr>
                <p:nvPr/>
              </p:nvSpPr>
              <p:spPr bwMode="auto">
                <a:xfrm>
                  <a:off x="3371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3" name="Rectangle 11500"/>
                <p:cNvSpPr>
                  <a:spLocks noChangeArrowheads="1"/>
                </p:cNvSpPr>
                <p:nvPr/>
              </p:nvSpPr>
              <p:spPr bwMode="auto">
                <a:xfrm>
                  <a:off x="3371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4" name="Rectangle 11501"/>
                <p:cNvSpPr>
                  <a:spLocks noChangeArrowheads="1"/>
                </p:cNvSpPr>
                <p:nvPr/>
              </p:nvSpPr>
              <p:spPr bwMode="auto">
                <a:xfrm>
                  <a:off x="3373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5" name="Rectangle 11502"/>
                <p:cNvSpPr>
                  <a:spLocks noChangeArrowheads="1"/>
                </p:cNvSpPr>
                <p:nvPr/>
              </p:nvSpPr>
              <p:spPr bwMode="auto">
                <a:xfrm>
                  <a:off x="3373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6" name="Rectangle 11503"/>
                <p:cNvSpPr>
                  <a:spLocks noChangeArrowheads="1"/>
                </p:cNvSpPr>
                <p:nvPr/>
              </p:nvSpPr>
              <p:spPr bwMode="auto">
                <a:xfrm>
                  <a:off x="3373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7" name="Rectangle 11504"/>
                <p:cNvSpPr>
                  <a:spLocks noChangeArrowheads="1"/>
                </p:cNvSpPr>
                <p:nvPr/>
              </p:nvSpPr>
              <p:spPr bwMode="auto">
                <a:xfrm>
                  <a:off x="3376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8" name="Rectangle 11505"/>
                <p:cNvSpPr>
                  <a:spLocks noChangeArrowheads="1"/>
                </p:cNvSpPr>
                <p:nvPr/>
              </p:nvSpPr>
              <p:spPr bwMode="auto">
                <a:xfrm>
                  <a:off x="3376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39" name="Rectangle 11506"/>
                <p:cNvSpPr>
                  <a:spLocks noChangeArrowheads="1"/>
                </p:cNvSpPr>
                <p:nvPr/>
              </p:nvSpPr>
              <p:spPr bwMode="auto">
                <a:xfrm>
                  <a:off x="3376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0" name="Rectangle 11507"/>
                <p:cNvSpPr>
                  <a:spLocks noChangeArrowheads="1"/>
                </p:cNvSpPr>
                <p:nvPr/>
              </p:nvSpPr>
              <p:spPr bwMode="auto">
                <a:xfrm>
                  <a:off x="3378" y="5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1" name="Rectangle 11508"/>
                <p:cNvSpPr>
                  <a:spLocks noChangeArrowheads="1"/>
                </p:cNvSpPr>
                <p:nvPr/>
              </p:nvSpPr>
              <p:spPr bwMode="auto">
                <a:xfrm>
                  <a:off x="3378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2" name="Rectangle 11509"/>
                <p:cNvSpPr>
                  <a:spLocks noChangeArrowheads="1"/>
                </p:cNvSpPr>
                <p:nvPr/>
              </p:nvSpPr>
              <p:spPr bwMode="auto">
                <a:xfrm>
                  <a:off x="3378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3" name="Rectangle 11510"/>
                <p:cNvSpPr>
                  <a:spLocks noChangeArrowheads="1"/>
                </p:cNvSpPr>
                <p:nvPr/>
              </p:nvSpPr>
              <p:spPr bwMode="auto">
                <a:xfrm>
                  <a:off x="3381" y="5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4" name="Rectangle 11511"/>
                <p:cNvSpPr>
                  <a:spLocks noChangeArrowheads="1"/>
                </p:cNvSpPr>
                <p:nvPr/>
              </p:nvSpPr>
              <p:spPr bwMode="auto">
                <a:xfrm>
                  <a:off x="3381" y="60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5" name="Rectangle 11512"/>
                <p:cNvSpPr>
                  <a:spLocks noChangeArrowheads="1"/>
                </p:cNvSpPr>
                <p:nvPr/>
              </p:nvSpPr>
              <p:spPr bwMode="auto">
                <a:xfrm>
                  <a:off x="3381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6" name="Rectangle 11513"/>
                <p:cNvSpPr>
                  <a:spLocks noChangeArrowheads="1"/>
                </p:cNvSpPr>
                <p:nvPr/>
              </p:nvSpPr>
              <p:spPr bwMode="auto">
                <a:xfrm>
                  <a:off x="3381" y="596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7" name="Rectangle 11514"/>
                <p:cNvSpPr>
                  <a:spLocks noChangeArrowheads="1"/>
                </p:cNvSpPr>
                <p:nvPr/>
              </p:nvSpPr>
              <p:spPr bwMode="auto">
                <a:xfrm>
                  <a:off x="3383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8" name="Rectangle 11515"/>
                <p:cNvSpPr>
                  <a:spLocks noChangeArrowheads="1"/>
                </p:cNvSpPr>
                <p:nvPr/>
              </p:nvSpPr>
              <p:spPr bwMode="auto">
                <a:xfrm>
                  <a:off x="3383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49" name="Rectangle 11516"/>
                <p:cNvSpPr>
                  <a:spLocks noChangeArrowheads="1"/>
                </p:cNvSpPr>
                <p:nvPr/>
              </p:nvSpPr>
              <p:spPr bwMode="auto">
                <a:xfrm>
                  <a:off x="3383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0" name="Rectangle 11517"/>
                <p:cNvSpPr>
                  <a:spLocks noChangeArrowheads="1"/>
                </p:cNvSpPr>
                <p:nvPr/>
              </p:nvSpPr>
              <p:spPr bwMode="auto">
                <a:xfrm>
                  <a:off x="3385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1" name="Rectangle 11518"/>
                <p:cNvSpPr>
                  <a:spLocks noChangeArrowheads="1"/>
                </p:cNvSpPr>
                <p:nvPr/>
              </p:nvSpPr>
              <p:spPr bwMode="auto">
                <a:xfrm>
                  <a:off x="3385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2" name="Rectangle 11519"/>
                <p:cNvSpPr>
                  <a:spLocks noChangeArrowheads="1"/>
                </p:cNvSpPr>
                <p:nvPr/>
              </p:nvSpPr>
              <p:spPr bwMode="auto">
                <a:xfrm>
                  <a:off x="3385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3" name="Rectangle 11520"/>
                <p:cNvSpPr>
                  <a:spLocks noChangeArrowheads="1"/>
                </p:cNvSpPr>
                <p:nvPr/>
              </p:nvSpPr>
              <p:spPr bwMode="auto">
                <a:xfrm>
                  <a:off x="3388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4" name="Rectangle 11521"/>
                <p:cNvSpPr>
                  <a:spLocks noChangeArrowheads="1"/>
                </p:cNvSpPr>
                <p:nvPr/>
              </p:nvSpPr>
              <p:spPr bwMode="auto">
                <a:xfrm>
                  <a:off x="3388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5" name="Rectangle 11522"/>
                <p:cNvSpPr>
                  <a:spLocks noChangeArrowheads="1"/>
                </p:cNvSpPr>
                <p:nvPr/>
              </p:nvSpPr>
              <p:spPr bwMode="auto">
                <a:xfrm>
                  <a:off x="3388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6" name="Rectangle 11523"/>
                <p:cNvSpPr>
                  <a:spLocks noChangeArrowheads="1"/>
                </p:cNvSpPr>
                <p:nvPr/>
              </p:nvSpPr>
              <p:spPr bwMode="auto">
                <a:xfrm>
                  <a:off x="3390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7" name="Rectangle 11524"/>
                <p:cNvSpPr>
                  <a:spLocks noChangeArrowheads="1"/>
                </p:cNvSpPr>
                <p:nvPr/>
              </p:nvSpPr>
              <p:spPr bwMode="auto">
                <a:xfrm>
                  <a:off x="3390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8" name="Rectangle 11525"/>
                <p:cNvSpPr>
                  <a:spLocks noChangeArrowheads="1"/>
                </p:cNvSpPr>
                <p:nvPr/>
              </p:nvSpPr>
              <p:spPr bwMode="auto">
                <a:xfrm>
                  <a:off x="3390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59" name="Rectangle 11526"/>
                <p:cNvSpPr>
                  <a:spLocks noChangeArrowheads="1"/>
                </p:cNvSpPr>
                <p:nvPr/>
              </p:nvSpPr>
              <p:spPr bwMode="auto">
                <a:xfrm>
                  <a:off x="3393" y="5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0" name="Rectangle 11527"/>
                <p:cNvSpPr>
                  <a:spLocks noChangeArrowheads="1"/>
                </p:cNvSpPr>
                <p:nvPr/>
              </p:nvSpPr>
              <p:spPr bwMode="auto">
                <a:xfrm>
                  <a:off x="3393" y="5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1" name="Rectangle 11528"/>
                <p:cNvSpPr>
                  <a:spLocks noChangeArrowheads="1"/>
                </p:cNvSpPr>
                <p:nvPr/>
              </p:nvSpPr>
              <p:spPr bwMode="auto">
                <a:xfrm>
                  <a:off x="3393" y="54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2" name="Rectangle 11529"/>
                <p:cNvSpPr>
                  <a:spLocks noChangeArrowheads="1"/>
                </p:cNvSpPr>
                <p:nvPr/>
              </p:nvSpPr>
              <p:spPr bwMode="auto">
                <a:xfrm>
                  <a:off x="3393" y="6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3" name="Rectangle 11530"/>
                <p:cNvSpPr>
                  <a:spLocks noChangeArrowheads="1"/>
                </p:cNvSpPr>
                <p:nvPr/>
              </p:nvSpPr>
              <p:spPr bwMode="auto">
                <a:xfrm>
                  <a:off x="3395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4" name="Rectangle 11531"/>
                <p:cNvSpPr>
                  <a:spLocks noChangeArrowheads="1"/>
                </p:cNvSpPr>
                <p:nvPr/>
              </p:nvSpPr>
              <p:spPr bwMode="auto">
                <a:xfrm>
                  <a:off x="3395" y="5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5" name="Rectangle 11532"/>
                <p:cNvSpPr>
                  <a:spLocks noChangeArrowheads="1"/>
                </p:cNvSpPr>
                <p:nvPr/>
              </p:nvSpPr>
              <p:spPr bwMode="auto">
                <a:xfrm>
                  <a:off x="3395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6" name="Rectangle 11533"/>
                <p:cNvSpPr>
                  <a:spLocks noChangeArrowheads="1"/>
                </p:cNvSpPr>
                <p:nvPr/>
              </p:nvSpPr>
              <p:spPr bwMode="auto">
                <a:xfrm>
                  <a:off x="3397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7" name="Rectangle 11534"/>
                <p:cNvSpPr>
                  <a:spLocks noChangeArrowheads="1"/>
                </p:cNvSpPr>
                <p:nvPr/>
              </p:nvSpPr>
              <p:spPr bwMode="auto">
                <a:xfrm>
                  <a:off x="3397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8" name="Rectangle 11535"/>
                <p:cNvSpPr>
                  <a:spLocks noChangeArrowheads="1"/>
                </p:cNvSpPr>
                <p:nvPr/>
              </p:nvSpPr>
              <p:spPr bwMode="auto">
                <a:xfrm>
                  <a:off x="3397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69" name="Rectangle 11536"/>
                <p:cNvSpPr>
                  <a:spLocks noChangeArrowheads="1"/>
                </p:cNvSpPr>
                <p:nvPr/>
              </p:nvSpPr>
              <p:spPr bwMode="auto">
                <a:xfrm>
                  <a:off x="3400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0" name="Rectangle 11537"/>
                <p:cNvSpPr>
                  <a:spLocks noChangeArrowheads="1"/>
                </p:cNvSpPr>
                <p:nvPr/>
              </p:nvSpPr>
              <p:spPr bwMode="auto">
                <a:xfrm>
                  <a:off x="3400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1" name="Rectangle 11538"/>
                <p:cNvSpPr>
                  <a:spLocks noChangeArrowheads="1"/>
                </p:cNvSpPr>
                <p:nvPr/>
              </p:nvSpPr>
              <p:spPr bwMode="auto">
                <a:xfrm>
                  <a:off x="3400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2" name="Rectangle 11539"/>
                <p:cNvSpPr>
                  <a:spLocks noChangeArrowheads="1"/>
                </p:cNvSpPr>
                <p:nvPr/>
              </p:nvSpPr>
              <p:spPr bwMode="auto">
                <a:xfrm>
                  <a:off x="3402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3" name="Rectangle 11540"/>
                <p:cNvSpPr>
                  <a:spLocks noChangeArrowheads="1"/>
                </p:cNvSpPr>
                <p:nvPr/>
              </p:nvSpPr>
              <p:spPr bwMode="auto">
                <a:xfrm>
                  <a:off x="3402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4" name="Rectangle 11541"/>
                <p:cNvSpPr>
                  <a:spLocks noChangeArrowheads="1"/>
                </p:cNvSpPr>
                <p:nvPr/>
              </p:nvSpPr>
              <p:spPr bwMode="auto">
                <a:xfrm>
                  <a:off x="3402" y="5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5" name="Rectangle 11542"/>
                <p:cNvSpPr>
                  <a:spLocks noChangeArrowheads="1"/>
                </p:cNvSpPr>
                <p:nvPr/>
              </p:nvSpPr>
              <p:spPr bwMode="auto">
                <a:xfrm>
                  <a:off x="3402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6" name="Rectangle 11543"/>
                <p:cNvSpPr>
                  <a:spLocks noChangeArrowheads="1"/>
                </p:cNvSpPr>
                <p:nvPr/>
              </p:nvSpPr>
              <p:spPr bwMode="auto">
                <a:xfrm>
                  <a:off x="3405" y="58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7" name="Rectangle 11544"/>
                <p:cNvSpPr>
                  <a:spLocks noChangeArrowheads="1"/>
                </p:cNvSpPr>
                <p:nvPr/>
              </p:nvSpPr>
              <p:spPr bwMode="auto">
                <a:xfrm>
                  <a:off x="3405" y="54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8" name="Rectangle 11545"/>
                <p:cNvSpPr>
                  <a:spLocks noChangeArrowheads="1"/>
                </p:cNvSpPr>
                <p:nvPr/>
              </p:nvSpPr>
              <p:spPr bwMode="auto">
                <a:xfrm>
                  <a:off x="3405" y="60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79" name="Rectangle 11546"/>
                <p:cNvSpPr>
                  <a:spLocks noChangeArrowheads="1"/>
                </p:cNvSpPr>
                <p:nvPr/>
              </p:nvSpPr>
              <p:spPr bwMode="auto">
                <a:xfrm>
                  <a:off x="3407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0" name="Rectangle 11547"/>
                <p:cNvSpPr>
                  <a:spLocks noChangeArrowheads="1"/>
                </p:cNvSpPr>
                <p:nvPr/>
              </p:nvSpPr>
              <p:spPr bwMode="auto">
                <a:xfrm>
                  <a:off x="3407" y="5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1" name="Rectangle 11548"/>
                <p:cNvSpPr>
                  <a:spLocks noChangeArrowheads="1"/>
                </p:cNvSpPr>
                <p:nvPr/>
              </p:nvSpPr>
              <p:spPr bwMode="auto">
                <a:xfrm>
                  <a:off x="3407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2" name="Rectangle 11549"/>
                <p:cNvSpPr>
                  <a:spLocks noChangeArrowheads="1"/>
                </p:cNvSpPr>
                <p:nvPr/>
              </p:nvSpPr>
              <p:spPr bwMode="auto">
                <a:xfrm>
                  <a:off x="3409" y="5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3" name="Rectangle 11550"/>
                <p:cNvSpPr>
                  <a:spLocks noChangeArrowheads="1"/>
                </p:cNvSpPr>
                <p:nvPr/>
              </p:nvSpPr>
              <p:spPr bwMode="auto">
                <a:xfrm>
                  <a:off x="3409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4" name="Rectangle 11551"/>
                <p:cNvSpPr>
                  <a:spLocks noChangeArrowheads="1"/>
                </p:cNvSpPr>
                <p:nvPr/>
              </p:nvSpPr>
              <p:spPr bwMode="auto">
                <a:xfrm>
                  <a:off x="3409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5" name="Rectangle 11552"/>
                <p:cNvSpPr>
                  <a:spLocks noChangeArrowheads="1"/>
                </p:cNvSpPr>
                <p:nvPr/>
              </p:nvSpPr>
              <p:spPr bwMode="auto">
                <a:xfrm>
                  <a:off x="3412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6" name="Rectangle 11553"/>
                <p:cNvSpPr>
                  <a:spLocks noChangeArrowheads="1"/>
                </p:cNvSpPr>
                <p:nvPr/>
              </p:nvSpPr>
              <p:spPr bwMode="auto">
                <a:xfrm>
                  <a:off x="3412" y="5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7" name="Rectangle 11554"/>
                <p:cNvSpPr>
                  <a:spLocks noChangeArrowheads="1"/>
                </p:cNvSpPr>
                <p:nvPr/>
              </p:nvSpPr>
              <p:spPr bwMode="auto">
                <a:xfrm>
                  <a:off x="3412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8" name="Rectangle 11555"/>
                <p:cNvSpPr>
                  <a:spLocks noChangeArrowheads="1"/>
                </p:cNvSpPr>
                <p:nvPr/>
              </p:nvSpPr>
              <p:spPr bwMode="auto">
                <a:xfrm>
                  <a:off x="3414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89" name="Rectangle 11556"/>
                <p:cNvSpPr>
                  <a:spLocks noChangeArrowheads="1"/>
                </p:cNvSpPr>
                <p:nvPr/>
              </p:nvSpPr>
              <p:spPr bwMode="auto">
                <a:xfrm>
                  <a:off x="3414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0" name="Rectangle 11557"/>
                <p:cNvSpPr>
                  <a:spLocks noChangeArrowheads="1"/>
                </p:cNvSpPr>
                <p:nvPr/>
              </p:nvSpPr>
              <p:spPr bwMode="auto">
                <a:xfrm>
                  <a:off x="3414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1" name="Rectangle 11558"/>
                <p:cNvSpPr>
                  <a:spLocks noChangeArrowheads="1"/>
                </p:cNvSpPr>
                <p:nvPr/>
              </p:nvSpPr>
              <p:spPr bwMode="auto">
                <a:xfrm>
                  <a:off x="3414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2" name="Rectangle 11559"/>
                <p:cNvSpPr>
                  <a:spLocks noChangeArrowheads="1"/>
                </p:cNvSpPr>
                <p:nvPr/>
              </p:nvSpPr>
              <p:spPr bwMode="auto">
                <a:xfrm>
                  <a:off x="3417" y="5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3" name="Rectangle 11560"/>
                <p:cNvSpPr>
                  <a:spLocks noChangeArrowheads="1"/>
                </p:cNvSpPr>
                <p:nvPr/>
              </p:nvSpPr>
              <p:spPr bwMode="auto">
                <a:xfrm>
                  <a:off x="3417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4" name="Rectangle 11561"/>
                <p:cNvSpPr>
                  <a:spLocks noChangeArrowheads="1"/>
                </p:cNvSpPr>
                <p:nvPr/>
              </p:nvSpPr>
              <p:spPr bwMode="auto">
                <a:xfrm>
                  <a:off x="3417" y="5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5" name="Rectangle 11562"/>
                <p:cNvSpPr>
                  <a:spLocks noChangeArrowheads="1"/>
                </p:cNvSpPr>
                <p:nvPr/>
              </p:nvSpPr>
              <p:spPr bwMode="auto">
                <a:xfrm>
                  <a:off x="3419" y="5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6" name="Rectangle 11563"/>
                <p:cNvSpPr>
                  <a:spLocks noChangeArrowheads="1"/>
                </p:cNvSpPr>
                <p:nvPr/>
              </p:nvSpPr>
              <p:spPr bwMode="auto">
                <a:xfrm>
                  <a:off x="3419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7" name="Rectangle 11564"/>
                <p:cNvSpPr>
                  <a:spLocks noChangeArrowheads="1"/>
                </p:cNvSpPr>
                <p:nvPr/>
              </p:nvSpPr>
              <p:spPr bwMode="auto">
                <a:xfrm>
                  <a:off x="3419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8" name="Rectangle 11565"/>
                <p:cNvSpPr>
                  <a:spLocks noChangeArrowheads="1"/>
                </p:cNvSpPr>
                <p:nvPr/>
              </p:nvSpPr>
              <p:spPr bwMode="auto">
                <a:xfrm>
                  <a:off x="3422" y="55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99" name="Rectangle 11566"/>
                <p:cNvSpPr>
                  <a:spLocks noChangeArrowheads="1"/>
                </p:cNvSpPr>
                <p:nvPr/>
              </p:nvSpPr>
              <p:spPr bwMode="auto">
                <a:xfrm>
                  <a:off x="3422" y="57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0" name="Rectangle 11567"/>
                <p:cNvSpPr>
                  <a:spLocks noChangeArrowheads="1"/>
                </p:cNvSpPr>
                <p:nvPr/>
              </p:nvSpPr>
              <p:spPr bwMode="auto">
                <a:xfrm>
                  <a:off x="3422" y="54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1" name="Rectangle 11568"/>
                <p:cNvSpPr>
                  <a:spLocks noChangeArrowheads="1"/>
                </p:cNvSpPr>
                <p:nvPr/>
              </p:nvSpPr>
              <p:spPr bwMode="auto">
                <a:xfrm>
                  <a:off x="3424" y="5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2" name="Rectangle 11569"/>
                <p:cNvSpPr>
                  <a:spLocks noChangeArrowheads="1"/>
                </p:cNvSpPr>
                <p:nvPr/>
              </p:nvSpPr>
              <p:spPr bwMode="auto">
                <a:xfrm>
                  <a:off x="3424" y="5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3" name="Rectangle 11570"/>
                <p:cNvSpPr>
                  <a:spLocks noChangeArrowheads="1"/>
                </p:cNvSpPr>
                <p:nvPr/>
              </p:nvSpPr>
              <p:spPr bwMode="auto">
                <a:xfrm>
                  <a:off x="3424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4" name="Rectangle 11571"/>
                <p:cNvSpPr>
                  <a:spLocks noChangeArrowheads="1"/>
                </p:cNvSpPr>
                <p:nvPr/>
              </p:nvSpPr>
              <p:spPr bwMode="auto">
                <a:xfrm>
                  <a:off x="3426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5" name="Rectangle 11572"/>
                <p:cNvSpPr>
                  <a:spLocks noChangeArrowheads="1"/>
                </p:cNvSpPr>
                <p:nvPr/>
              </p:nvSpPr>
              <p:spPr bwMode="auto">
                <a:xfrm>
                  <a:off x="3426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6" name="Rectangle 11573"/>
                <p:cNvSpPr>
                  <a:spLocks noChangeArrowheads="1"/>
                </p:cNvSpPr>
                <p:nvPr/>
              </p:nvSpPr>
              <p:spPr bwMode="auto">
                <a:xfrm>
                  <a:off x="3426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7" name="Rectangle 11574"/>
                <p:cNvSpPr>
                  <a:spLocks noChangeArrowheads="1"/>
                </p:cNvSpPr>
                <p:nvPr/>
              </p:nvSpPr>
              <p:spPr bwMode="auto">
                <a:xfrm>
                  <a:off x="3426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8" name="Rectangle 11575"/>
                <p:cNvSpPr>
                  <a:spLocks noChangeArrowheads="1"/>
                </p:cNvSpPr>
                <p:nvPr/>
              </p:nvSpPr>
              <p:spPr bwMode="auto">
                <a:xfrm>
                  <a:off x="3429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09" name="Rectangle 11576"/>
                <p:cNvSpPr>
                  <a:spLocks noChangeArrowheads="1"/>
                </p:cNvSpPr>
                <p:nvPr/>
              </p:nvSpPr>
              <p:spPr bwMode="auto">
                <a:xfrm>
                  <a:off x="3429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0" name="Rectangle 11577"/>
                <p:cNvSpPr>
                  <a:spLocks noChangeArrowheads="1"/>
                </p:cNvSpPr>
                <p:nvPr/>
              </p:nvSpPr>
              <p:spPr bwMode="auto">
                <a:xfrm>
                  <a:off x="3429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1" name="Rectangle 11578"/>
                <p:cNvSpPr>
                  <a:spLocks noChangeArrowheads="1"/>
                </p:cNvSpPr>
                <p:nvPr/>
              </p:nvSpPr>
              <p:spPr bwMode="auto">
                <a:xfrm>
                  <a:off x="3431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2" name="Rectangle 11579"/>
                <p:cNvSpPr>
                  <a:spLocks noChangeArrowheads="1"/>
                </p:cNvSpPr>
                <p:nvPr/>
              </p:nvSpPr>
              <p:spPr bwMode="auto">
                <a:xfrm>
                  <a:off x="3431" y="5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3" name="Rectangle 11580"/>
                <p:cNvSpPr>
                  <a:spLocks noChangeArrowheads="1"/>
                </p:cNvSpPr>
                <p:nvPr/>
              </p:nvSpPr>
              <p:spPr bwMode="auto">
                <a:xfrm>
                  <a:off x="3431" y="5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4" name="Rectangle 11581"/>
                <p:cNvSpPr>
                  <a:spLocks noChangeArrowheads="1"/>
                </p:cNvSpPr>
                <p:nvPr/>
              </p:nvSpPr>
              <p:spPr bwMode="auto">
                <a:xfrm>
                  <a:off x="3434" y="57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5" name="Rectangle 11582"/>
                <p:cNvSpPr>
                  <a:spLocks noChangeArrowheads="1"/>
                </p:cNvSpPr>
                <p:nvPr/>
              </p:nvSpPr>
              <p:spPr bwMode="auto">
                <a:xfrm>
                  <a:off x="3434" y="55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6" name="Rectangle 11583"/>
                <p:cNvSpPr>
                  <a:spLocks noChangeArrowheads="1"/>
                </p:cNvSpPr>
                <p:nvPr/>
              </p:nvSpPr>
              <p:spPr bwMode="auto">
                <a:xfrm>
                  <a:off x="3434" y="56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7" name="Rectangle 11584"/>
                <p:cNvSpPr>
                  <a:spLocks noChangeArrowheads="1"/>
                </p:cNvSpPr>
                <p:nvPr/>
              </p:nvSpPr>
              <p:spPr bwMode="auto">
                <a:xfrm>
                  <a:off x="3436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8" name="Rectangle 11585"/>
                <p:cNvSpPr>
                  <a:spLocks noChangeArrowheads="1"/>
                </p:cNvSpPr>
                <p:nvPr/>
              </p:nvSpPr>
              <p:spPr bwMode="auto">
                <a:xfrm>
                  <a:off x="3436" y="5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19" name="Rectangle 11586"/>
                <p:cNvSpPr>
                  <a:spLocks noChangeArrowheads="1"/>
                </p:cNvSpPr>
                <p:nvPr/>
              </p:nvSpPr>
              <p:spPr bwMode="auto">
                <a:xfrm>
                  <a:off x="3436" y="5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0" name="Rectangle 11587"/>
                <p:cNvSpPr>
                  <a:spLocks noChangeArrowheads="1"/>
                </p:cNvSpPr>
                <p:nvPr/>
              </p:nvSpPr>
              <p:spPr bwMode="auto">
                <a:xfrm>
                  <a:off x="3436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1" name="Rectangle 11588"/>
                <p:cNvSpPr>
                  <a:spLocks noChangeArrowheads="1"/>
                </p:cNvSpPr>
                <p:nvPr/>
              </p:nvSpPr>
              <p:spPr bwMode="auto">
                <a:xfrm>
                  <a:off x="3438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2" name="Rectangle 11589"/>
                <p:cNvSpPr>
                  <a:spLocks noChangeArrowheads="1"/>
                </p:cNvSpPr>
                <p:nvPr/>
              </p:nvSpPr>
              <p:spPr bwMode="auto">
                <a:xfrm>
                  <a:off x="3438" y="5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3" name="Rectangle 11590"/>
                <p:cNvSpPr>
                  <a:spLocks noChangeArrowheads="1"/>
                </p:cNvSpPr>
                <p:nvPr/>
              </p:nvSpPr>
              <p:spPr bwMode="auto">
                <a:xfrm>
                  <a:off x="3438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4" name="Rectangle 11591"/>
                <p:cNvSpPr>
                  <a:spLocks noChangeArrowheads="1"/>
                </p:cNvSpPr>
                <p:nvPr/>
              </p:nvSpPr>
              <p:spPr bwMode="auto">
                <a:xfrm>
                  <a:off x="3441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5" name="Rectangle 11592"/>
                <p:cNvSpPr>
                  <a:spLocks noChangeArrowheads="1"/>
                </p:cNvSpPr>
                <p:nvPr/>
              </p:nvSpPr>
              <p:spPr bwMode="auto">
                <a:xfrm>
                  <a:off x="3441" y="5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6" name="Rectangle 11593"/>
                <p:cNvSpPr>
                  <a:spLocks noChangeArrowheads="1"/>
                </p:cNvSpPr>
                <p:nvPr/>
              </p:nvSpPr>
              <p:spPr bwMode="auto">
                <a:xfrm>
                  <a:off x="3441" y="5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7" name="Rectangle 11594"/>
                <p:cNvSpPr>
                  <a:spLocks noChangeArrowheads="1"/>
                </p:cNvSpPr>
                <p:nvPr/>
              </p:nvSpPr>
              <p:spPr bwMode="auto">
                <a:xfrm>
                  <a:off x="3443" y="5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8" name="Rectangle 11595"/>
                <p:cNvSpPr>
                  <a:spLocks noChangeArrowheads="1"/>
                </p:cNvSpPr>
                <p:nvPr/>
              </p:nvSpPr>
              <p:spPr bwMode="auto">
                <a:xfrm>
                  <a:off x="3443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29" name="Rectangle 11596"/>
                <p:cNvSpPr>
                  <a:spLocks noChangeArrowheads="1"/>
                </p:cNvSpPr>
                <p:nvPr/>
              </p:nvSpPr>
              <p:spPr bwMode="auto">
                <a:xfrm>
                  <a:off x="3443" y="5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0" name="Rectangle 11597"/>
                <p:cNvSpPr>
                  <a:spLocks noChangeArrowheads="1"/>
                </p:cNvSpPr>
                <p:nvPr/>
              </p:nvSpPr>
              <p:spPr bwMode="auto">
                <a:xfrm>
                  <a:off x="3446" y="55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1" name="Rectangle 11598"/>
                <p:cNvSpPr>
                  <a:spLocks noChangeArrowheads="1"/>
                </p:cNvSpPr>
                <p:nvPr/>
              </p:nvSpPr>
              <p:spPr bwMode="auto">
                <a:xfrm>
                  <a:off x="3446" y="54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2" name="Rectangle 11599"/>
                <p:cNvSpPr>
                  <a:spLocks noChangeArrowheads="1"/>
                </p:cNvSpPr>
                <p:nvPr/>
              </p:nvSpPr>
              <p:spPr bwMode="auto">
                <a:xfrm>
                  <a:off x="3446" y="514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3" name="Rectangle 11600"/>
                <p:cNvSpPr>
                  <a:spLocks noChangeArrowheads="1"/>
                </p:cNvSpPr>
                <p:nvPr/>
              </p:nvSpPr>
              <p:spPr bwMode="auto">
                <a:xfrm>
                  <a:off x="3448" y="5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4" name="Rectangle 11601"/>
                <p:cNvSpPr>
                  <a:spLocks noChangeArrowheads="1"/>
                </p:cNvSpPr>
                <p:nvPr/>
              </p:nvSpPr>
              <p:spPr bwMode="auto">
                <a:xfrm>
                  <a:off x="3448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5" name="Rectangle 11602"/>
                <p:cNvSpPr>
                  <a:spLocks noChangeArrowheads="1"/>
                </p:cNvSpPr>
                <p:nvPr/>
              </p:nvSpPr>
              <p:spPr bwMode="auto">
                <a:xfrm>
                  <a:off x="3448" y="5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6" name="Rectangle 11603"/>
                <p:cNvSpPr>
                  <a:spLocks noChangeArrowheads="1"/>
                </p:cNvSpPr>
                <p:nvPr/>
              </p:nvSpPr>
              <p:spPr bwMode="auto">
                <a:xfrm>
                  <a:off x="3448" y="5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7" name="Rectangle 11604"/>
                <p:cNvSpPr>
                  <a:spLocks noChangeArrowheads="1"/>
                </p:cNvSpPr>
                <p:nvPr/>
              </p:nvSpPr>
              <p:spPr bwMode="auto">
                <a:xfrm>
                  <a:off x="3450" y="5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8" name="Rectangle 11605"/>
                <p:cNvSpPr>
                  <a:spLocks noChangeArrowheads="1"/>
                </p:cNvSpPr>
                <p:nvPr/>
              </p:nvSpPr>
              <p:spPr bwMode="auto">
                <a:xfrm>
                  <a:off x="3450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39" name="Rectangle 11606"/>
                <p:cNvSpPr>
                  <a:spLocks noChangeArrowheads="1"/>
                </p:cNvSpPr>
                <p:nvPr/>
              </p:nvSpPr>
              <p:spPr bwMode="auto">
                <a:xfrm>
                  <a:off x="3450" y="5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0" name="Rectangle 11607"/>
                <p:cNvSpPr>
                  <a:spLocks noChangeArrowheads="1"/>
                </p:cNvSpPr>
                <p:nvPr/>
              </p:nvSpPr>
              <p:spPr bwMode="auto">
                <a:xfrm>
                  <a:off x="3453" y="5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1" name="Rectangle 11608"/>
                <p:cNvSpPr>
                  <a:spLocks noChangeArrowheads="1"/>
                </p:cNvSpPr>
                <p:nvPr/>
              </p:nvSpPr>
              <p:spPr bwMode="auto">
                <a:xfrm>
                  <a:off x="3453" y="5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2" name="Rectangle 11609"/>
                <p:cNvSpPr>
                  <a:spLocks noChangeArrowheads="1"/>
                </p:cNvSpPr>
                <p:nvPr/>
              </p:nvSpPr>
              <p:spPr bwMode="auto">
                <a:xfrm>
                  <a:off x="3453" y="5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3" name="Rectangle 11610"/>
                <p:cNvSpPr>
                  <a:spLocks noChangeArrowheads="1"/>
                </p:cNvSpPr>
                <p:nvPr/>
              </p:nvSpPr>
              <p:spPr bwMode="auto">
                <a:xfrm>
                  <a:off x="3455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4" name="Rectangle 11611"/>
                <p:cNvSpPr>
                  <a:spLocks noChangeArrowheads="1"/>
                </p:cNvSpPr>
                <p:nvPr/>
              </p:nvSpPr>
              <p:spPr bwMode="auto">
                <a:xfrm>
                  <a:off x="3455" y="5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5" name="Rectangle 11612"/>
                <p:cNvSpPr>
                  <a:spLocks noChangeArrowheads="1"/>
                </p:cNvSpPr>
                <p:nvPr/>
              </p:nvSpPr>
              <p:spPr bwMode="auto">
                <a:xfrm>
                  <a:off x="3455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6" name="Rectangle 11613"/>
                <p:cNvSpPr>
                  <a:spLocks noChangeArrowheads="1"/>
                </p:cNvSpPr>
                <p:nvPr/>
              </p:nvSpPr>
              <p:spPr bwMode="auto">
                <a:xfrm>
                  <a:off x="3458" y="5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7" name="Rectangle 11614"/>
                <p:cNvSpPr>
                  <a:spLocks noChangeArrowheads="1"/>
                </p:cNvSpPr>
                <p:nvPr/>
              </p:nvSpPr>
              <p:spPr bwMode="auto">
                <a:xfrm>
                  <a:off x="3458" y="5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8" name="Rectangle 11615"/>
                <p:cNvSpPr>
                  <a:spLocks noChangeArrowheads="1"/>
                </p:cNvSpPr>
                <p:nvPr/>
              </p:nvSpPr>
              <p:spPr bwMode="auto">
                <a:xfrm>
                  <a:off x="3458" y="51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49" name="Rectangle 11616"/>
                <p:cNvSpPr>
                  <a:spLocks noChangeArrowheads="1"/>
                </p:cNvSpPr>
                <p:nvPr/>
              </p:nvSpPr>
              <p:spPr bwMode="auto">
                <a:xfrm>
                  <a:off x="3460" y="5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0" name="Rectangle 11617"/>
                <p:cNvSpPr>
                  <a:spLocks noChangeArrowheads="1"/>
                </p:cNvSpPr>
                <p:nvPr/>
              </p:nvSpPr>
              <p:spPr bwMode="auto">
                <a:xfrm>
                  <a:off x="3460" y="5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1" name="Rectangle 11618"/>
                <p:cNvSpPr>
                  <a:spLocks noChangeArrowheads="1"/>
                </p:cNvSpPr>
                <p:nvPr/>
              </p:nvSpPr>
              <p:spPr bwMode="auto">
                <a:xfrm>
                  <a:off x="3460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2" name="Rectangle 11619"/>
                <p:cNvSpPr>
                  <a:spLocks noChangeArrowheads="1"/>
                </p:cNvSpPr>
                <p:nvPr/>
              </p:nvSpPr>
              <p:spPr bwMode="auto">
                <a:xfrm>
                  <a:off x="3460" y="4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3" name="Rectangle 11620"/>
                <p:cNvSpPr>
                  <a:spLocks noChangeArrowheads="1"/>
                </p:cNvSpPr>
                <p:nvPr/>
              </p:nvSpPr>
              <p:spPr bwMode="auto">
                <a:xfrm>
                  <a:off x="3463" y="52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4" name="Rectangle 11621"/>
                <p:cNvSpPr>
                  <a:spLocks noChangeArrowheads="1"/>
                </p:cNvSpPr>
                <p:nvPr/>
              </p:nvSpPr>
              <p:spPr bwMode="auto">
                <a:xfrm>
                  <a:off x="3463" y="5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5" name="Rectangle 11622"/>
                <p:cNvSpPr>
                  <a:spLocks noChangeArrowheads="1"/>
                </p:cNvSpPr>
                <p:nvPr/>
              </p:nvSpPr>
              <p:spPr bwMode="auto">
                <a:xfrm>
                  <a:off x="3463" y="52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6" name="Rectangle 11623"/>
                <p:cNvSpPr>
                  <a:spLocks noChangeArrowheads="1"/>
                </p:cNvSpPr>
                <p:nvPr/>
              </p:nvSpPr>
              <p:spPr bwMode="auto">
                <a:xfrm>
                  <a:off x="3465" y="5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7" name="Rectangle 11624"/>
                <p:cNvSpPr>
                  <a:spLocks noChangeArrowheads="1"/>
                </p:cNvSpPr>
                <p:nvPr/>
              </p:nvSpPr>
              <p:spPr bwMode="auto">
                <a:xfrm>
                  <a:off x="3465" y="5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8" name="Rectangle 11625"/>
                <p:cNvSpPr>
                  <a:spLocks noChangeArrowheads="1"/>
                </p:cNvSpPr>
                <p:nvPr/>
              </p:nvSpPr>
              <p:spPr bwMode="auto">
                <a:xfrm>
                  <a:off x="3465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59" name="Rectangle 11626"/>
                <p:cNvSpPr>
                  <a:spLocks noChangeArrowheads="1"/>
                </p:cNvSpPr>
                <p:nvPr/>
              </p:nvSpPr>
              <p:spPr bwMode="auto">
                <a:xfrm>
                  <a:off x="3467" y="5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0" name="Rectangle 11627"/>
                <p:cNvSpPr>
                  <a:spLocks noChangeArrowheads="1"/>
                </p:cNvSpPr>
                <p:nvPr/>
              </p:nvSpPr>
              <p:spPr bwMode="auto">
                <a:xfrm>
                  <a:off x="3467" y="4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1" name="Rectangle 11628"/>
                <p:cNvSpPr>
                  <a:spLocks noChangeArrowheads="1"/>
                </p:cNvSpPr>
                <p:nvPr/>
              </p:nvSpPr>
              <p:spPr bwMode="auto">
                <a:xfrm>
                  <a:off x="3467" y="5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2" name="Rectangle 11629"/>
                <p:cNvSpPr>
                  <a:spLocks noChangeArrowheads="1"/>
                </p:cNvSpPr>
                <p:nvPr/>
              </p:nvSpPr>
              <p:spPr bwMode="auto">
                <a:xfrm>
                  <a:off x="3470" y="5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3" name="Rectangle 11630"/>
                <p:cNvSpPr>
                  <a:spLocks noChangeArrowheads="1"/>
                </p:cNvSpPr>
                <p:nvPr/>
              </p:nvSpPr>
              <p:spPr bwMode="auto">
                <a:xfrm>
                  <a:off x="3470" y="49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4" name="Rectangle 11631"/>
                <p:cNvSpPr>
                  <a:spLocks noChangeArrowheads="1"/>
                </p:cNvSpPr>
                <p:nvPr/>
              </p:nvSpPr>
              <p:spPr bwMode="auto">
                <a:xfrm>
                  <a:off x="3470" y="5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5" name="Rectangle 11632"/>
                <p:cNvSpPr>
                  <a:spLocks noChangeArrowheads="1"/>
                </p:cNvSpPr>
                <p:nvPr/>
              </p:nvSpPr>
              <p:spPr bwMode="auto">
                <a:xfrm>
                  <a:off x="3470" y="4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6" name="Rectangle 11633"/>
                <p:cNvSpPr>
                  <a:spLocks noChangeArrowheads="1"/>
                </p:cNvSpPr>
                <p:nvPr/>
              </p:nvSpPr>
              <p:spPr bwMode="auto">
                <a:xfrm>
                  <a:off x="3472" y="5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7" name="Rectangle 11634"/>
                <p:cNvSpPr>
                  <a:spLocks noChangeArrowheads="1"/>
                </p:cNvSpPr>
                <p:nvPr/>
              </p:nvSpPr>
              <p:spPr bwMode="auto">
                <a:xfrm>
                  <a:off x="3472" y="5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8" name="Rectangle 11635"/>
                <p:cNvSpPr>
                  <a:spLocks noChangeArrowheads="1"/>
                </p:cNvSpPr>
                <p:nvPr/>
              </p:nvSpPr>
              <p:spPr bwMode="auto">
                <a:xfrm>
                  <a:off x="3472" y="5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69" name="Rectangle 11636"/>
                <p:cNvSpPr>
                  <a:spLocks noChangeArrowheads="1"/>
                </p:cNvSpPr>
                <p:nvPr/>
              </p:nvSpPr>
              <p:spPr bwMode="auto">
                <a:xfrm>
                  <a:off x="3475" y="5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0" name="Rectangle 11637"/>
                <p:cNvSpPr>
                  <a:spLocks noChangeArrowheads="1"/>
                </p:cNvSpPr>
                <p:nvPr/>
              </p:nvSpPr>
              <p:spPr bwMode="auto">
                <a:xfrm>
                  <a:off x="3475" y="49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1" name="Rectangle 11638"/>
                <p:cNvSpPr>
                  <a:spLocks noChangeArrowheads="1"/>
                </p:cNvSpPr>
                <p:nvPr/>
              </p:nvSpPr>
              <p:spPr bwMode="auto">
                <a:xfrm>
                  <a:off x="3475" y="49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2" name="Rectangle 11639"/>
                <p:cNvSpPr>
                  <a:spLocks noChangeArrowheads="1"/>
                </p:cNvSpPr>
                <p:nvPr/>
              </p:nvSpPr>
              <p:spPr bwMode="auto">
                <a:xfrm>
                  <a:off x="3477" y="49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73" name="Rectangle 11640"/>
                <p:cNvSpPr>
                  <a:spLocks noChangeArrowheads="1"/>
                </p:cNvSpPr>
                <p:nvPr/>
              </p:nvSpPr>
              <p:spPr bwMode="auto">
                <a:xfrm>
                  <a:off x="3477" y="4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52" name="Group 11842"/>
              <p:cNvGrpSpPr>
                <a:grpSpLocks/>
              </p:cNvGrpSpPr>
              <p:nvPr/>
            </p:nvGrpSpPr>
            <p:grpSpPr bwMode="auto">
              <a:xfrm>
                <a:off x="2527471" y="934186"/>
                <a:ext cx="214110" cy="504140"/>
                <a:chOff x="3477" y="-39"/>
                <a:chExt cx="154" cy="565"/>
              </a:xfrm>
            </p:grpSpPr>
            <p:sp>
              <p:nvSpPr>
                <p:cNvPr id="5274" name="Rectangle 11642"/>
                <p:cNvSpPr>
                  <a:spLocks noChangeArrowheads="1"/>
                </p:cNvSpPr>
                <p:nvPr/>
              </p:nvSpPr>
              <p:spPr bwMode="auto">
                <a:xfrm>
                  <a:off x="3477" y="5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5" name="Rectangle 11643"/>
                <p:cNvSpPr>
                  <a:spLocks noChangeArrowheads="1"/>
                </p:cNvSpPr>
                <p:nvPr/>
              </p:nvSpPr>
              <p:spPr bwMode="auto">
                <a:xfrm>
                  <a:off x="3479" y="4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6" name="Rectangle 11644"/>
                <p:cNvSpPr>
                  <a:spLocks noChangeArrowheads="1"/>
                </p:cNvSpPr>
                <p:nvPr/>
              </p:nvSpPr>
              <p:spPr bwMode="auto">
                <a:xfrm>
                  <a:off x="3479" y="5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7" name="Rectangle 11645"/>
                <p:cNvSpPr>
                  <a:spLocks noChangeArrowheads="1"/>
                </p:cNvSpPr>
                <p:nvPr/>
              </p:nvSpPr>
              <p:spPr bwMode="auto">
                <a:xfrm>
                  <a:off x="3479" y="4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8" name="Rectangle 11646"/>
                <p:cNvSpPr>
                  <a:spLocks noChangeArrowheads="1"/>
                </p:cNvSpPr>
                <p:nvPr/>
              </p:nvSpPr>
              <p:spPr bwMode="auto">
                <a:xfrm>
                  <a:off x="3482" y="4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9" name="Rectangle 11647"/>
                <p:cNvSpPr>
                  <a:spLocks noChangeArrowheads="1"/>
                </p:cNvSpPr>
                <p:nvPr/>
              </p:nvSpPr>
              <p:spPr bwMode="auto">
                <a:xfrm>
                  <a:off x="3482" y="49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0" name="Rectangle 11648"/>
                <p:cNvSpPr>
                  <a:spLocks noChangeArrowheads="1"/>
                </p:cNvSpPr>
                <p:nvPr/>
              </p:nvSpPr>
              <p:spPr bwMode="auto">
                <a:xfrm>
                  <a:off x="3482" y="4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1" name="Rectangle 11649"/>
                <p:cNvSpPr>
                  <a:spLocks noChangeArrowheads="1"/>
                </p:cNvSpPr>
                <p:nvPr/>
              </p:nvSpPr>
              <p:spPr bwMode="auto">
                <a:xfrm>
                  <a:off x="3482" y="4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2" name="Rectangle 11650"/>
                <p:cNvSpPr>
                  <a:spLocks noChangeArrowheads="1"/>
                </p:cNvSpPr>
                <p:nvPr/>
              </p:nvSpPr>
              <p:spPr bwMode="auto">
                <a:xfrm>
                  <a:off x="3484" y="4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3" name="Rectangle 11651"/>
                <p:cNvSpPr>
                  <a:spLocks noChangeArrowheads="1"/>
                </p:cNvSpPr>
                <p:nvPr/>
              </p:nvSpPr>
              <p:spPr bwMode="auto">
                <a:xfrm>
                  <a:off x="3484" y="49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4" name="Rectangle 11652"/>
                <p:cNvSpPr>
                  <a:spLocks noChangeArrowheads="1"/>
                </p:cNvSpPr>
                <p:nvPr/>
              </p:nvSpPr>
              <p:spPr bwMode="auto">
                <a:xfrm>
                  <a:off x="3484" y="4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5" name="Rectangle 11653"/>
                <p:cNvSpPr>
                  <a:spLocks noChangeArrowheads="1"/>
                </p:cNvSpPr>
                <p:nvPr/>
              </p:nvSpPr>
              <p:spPr bwMode="auto">
                <a:xfrm>
                  <a:off x="3487" y="4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6" name="Rectangle 11654"/>
                <p:cNvSpPr>
                  <a:spLocks noChangeArrowheads="1"/>
                </p:cNvSpPr>
                <p:nvPr/>
              </p:nvSpPr>
              <p:spPr bwMode="auto">
                <a:xfrm>
                  <a:off x="3487" y="4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7" name="Rectangle 11655"/>
                <p:cNvSpPr>
                  <a:spLocks noChangeArrowheads="1"/>
                </p:cNvSpPr>
                <p:nvPr/>
              </p:nvSpPr>
              <p:spPr bwMode="auto">
                <a:xfrm>
                  <a:off x="3487" y="4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8" name="Rectangle 11656"/>
                <p:cNvSpPr>
                  <a:spLocks noChangeArrowheads="1"/>
                </p:cNvSpPr>
                <p:nvPr/>
              </p:nvSpPr>
              <p:spPr bwMode="auto">
                <a:xfrm>
                  <a:off x="3489" y="47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89" name="Rectangle 11657"/>
                <p:cNvSpPr>
                  <a:spLocks noChangeArrowheads="1"/>
                </p:cNvSpPr>
                <p:nvPr/>
              </p:nvSpPr>
              <p:spPr bwMode="auto">
                <a:xfrm>
                  <a:off x="3489" y="4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0" name="Rectangle 11658"/>
                <p:cNvSpPr>
                  <a:spLocks noChangeArrowheads="1"/>
                </p:cNvSpPr>
                <p:nvPr/>
              </p:nvSpPr>
              <p:spPr bwMode="auto">
                <a:xfrm>
                  <a:off x="3489" y="4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1" name="Rectangle 11659"/>
                <p:cNvSpPr>
                  <a:spLocks noChangeArrowheads="1"/>
                </p:cNvSpPr>
                <p:nvPr/>
              </p:nvSpPr>
              <p:spPr bwMode="auto">
                <a:xfrm>
                  <a:off x="3492" y="46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2" name="Rectangle 11660"/>
                <p:cNvSpPr>
                  <a:spLocks noChangeArrowheads="1"/>
                </p:cNvSpPr>
                <p:nvPr/>
              </p:nvSpPr>
              <p:spPr bwMode="auto">
                <a:xfrm>
                  <a:off x="3492" y="4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3" name="Rectangle 11661"/>
                <p:cNvSpPr>
                  <a:spLocks noChangeArrowheads="1"/>
                </p:cNvSpPr>
                <p:nvPr/>
              </p:nvSpPr>
              <p:spPr bwMode="auto">
                <a:xfrm>
                  <a:off x="3492" y="46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4" name="Rectangle 11662"/>
                <p:cNvSpPr>
                  <a:spLocks noChangeArrowheads="1"/>
                </p:cNvSpPr>
                <p:nvPr/>
              </p:nvSpPr>
              <p:spPr bwMode="auto">
                <a:xfrm>
                  <a:off x="3494" y="44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5" name="Rectangle 11663"/>
                <p:cNvSpPr>
                  <a:spLocks noChangeArrowheads="1"/>
                </p:cNvSpPr>
                <p:nvPr/>
              </p:nvSpPr>
              <p:spPr bwMode="auto">
                <a:xfrm>
                  <a:off x="3494" y="4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6" name="Rectangle 11664"/>
                <p:cNvSpPr>
                  <a:spLocks noChangeArrowheads="1"/>
                </p:cNvSpPr>
                <p:nvPr/>
              </p:nvSpPr>
              <p:spPr bwMode="auto">
                <a:xfrm>
                  <a:off x="3494" y="4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7" name="Rectangle 11665"/>
                <p:cNvSpPr>
                  <a:spLocks noChangeArrowheads="1"/>
                </p:cNvSpPr>
                <p:nvPr/>
              </p:nvSpPr>
              <p:spPr bwMode="auto">
                <a:xfrm>
                  <a:off x="3494" y="4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8" name="Rectangle 11666"/>
                <p:cNvSpPr>
                  <a:spLocks noChangeArrowheads="1"/>
                </p:cNvSpPr>
                <p:nvPr/>
              </p:nvSpPr>
              <p:spPr bwMode="auto">
                <a:xfrm>
                  <a:off x="3496" y="4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99" name="Rectangle 11667"/>
                <p:cNvSpPr>
                  <a:spLocks noChangeArrowheads="1"/>
                </p:cNvSpPr>
                <p:nvPr/>
              </p:nvSpPr>
              <p:spPr bwMode="auto">
                <a:xfrm>
                  <a:off x="3496" y="4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0" name="Rectangle 11668"/>
                <p:cNvSpPr>
                  <a:spLocks noChangeArrowheads="1"/>
                </p:cNvSpPr>
                <p:nvPr/>
              </p:nvSpPr>
              <p:spPr bwMode="auto">
                <a:xfrm>
                  <a:off x="3496" y="4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1" name="Rectangle 11669"/>
                <p:cNvSpPr>
                  <a:spLocks noChangeArrowheads="1"/>
                </p:cNvSpPr>
                <p:nvPr/>
              </p:nvSpPr>
              <p:spPr bwMode="auto">
                <a:xfrm>
                  <a:off x="3499" y="44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2" name="Rectangle 11670"/>
                <p:cNvSpPr>
                  <a:spLocks noChangeArrowheads="1"/>
                </p:cNvSpPr>
                <p:nvPr/>
              </p:nvSpPr>
              <p:spPr bwMode="auto">
                <a:xfrm>
                  <a:off x="3499" y="44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3" name="Rectangle 11671"/>
                <p:cNvSpPr>
                  <a:spLocks noChangeArrowheads="1"/>
                </p:cNvSpPr>
                <p:nvPr/>
              </p:nvSpPr>
              <p:spPr bwMode="auto">
                <a:xfrm>
                  <a:off x="3499" y="4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4" name="Rectangle 11672"/>
                <p:cNvSpPr>
                  <a:spLocks noChangeArrowheads="1"/>
                </p:cNvSpPr>
                <p:nvPr/>
              </p:nvSpPr>
              <p:spPr bwMode="auto">
                <a:xfrm>
                  <a:off x="3501" y="4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5" name="Rectangle 11673"/>
                <p:cNvSpPr>
                  <a:spLocks noChangeArrowheads="1"/>
                </p:cNvSpPr>
                <p:nvPr/>
              </p:nvSpPr>
              <p:spPr bwMode="auto">
                <a:xfrm>
                  <a:off x="3501" y="4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6" name="Rectangle 11674"/>
                <p:cNvSpPr>
                  <a:spLocks noChangeArrowheads="1"/>
                </p:cNvSpPr>
                <p:nvPr/>
              </p:nvSpPr>
              <p:spPr bwMode="auto">
                <a:xfrm>
                  <a:off x="3501" y="44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7" name="Rectangle 11675"/>
                <p:cNvSpPr>
                  <a:spLocks noChangeArrowheads="1"/>
                </p:cNvSpPr>
                <p:nvPr/>
              </p:nvSpPr>
              <p:spPr bwMode="auto">
                <a:xfrm>
                  <a:off x="3504" y="4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8" name="Rectangle 11676"/>
                <p:cNvSpPr>
                  <a:spLocks noChangeArrowheads="1"/>
                </p:cNvSpPr>
                <p:nvPr/>
              </p:nvSpPr>
              <p:spPr bwMode="auto">
                <a:xfrm>
                  <a:off x="3504" y="4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09" name="Rectangle 11677"/>
                <p:cNvSpPr>
                  <a:spLocks noChangeArrowheads="1"/>
                </p:cNvSpPr>
                <p:nvPr/>
              </p:nvSpPr>
              <p:spPr bwMode="auto">
                <a:xfrm>
                  <a:off x="3504" y="42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0" name="Rectangle 11678"/>
                <p:cNvSpPr>
                  <a:spLocks noChangeArrowheads="1"/>
                </p:cNvSpPr>
                <p:nvPr/>
              </p:nvSpPr>
              <p:spPr bwMode="auto">
                <a:xfrm>
                  <a:off x="3504" y="4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1" name="Rectangle 11679"/>
                <p:cNvSpPr>
                  <a:spLocks noChangeArrowheads="1"/>
                </p:cNvSpPr>
                <p:nvPr/>
              </p:nvSpPr>
              <p:spPr bwMode="auto">
                <a:xfrm>
                  <a:off x="3506" y="4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2" name="Rectangle 11680"/>
                <p:cNvSpPr>
                  <a:spLocks noChangeArrowheads="1"/>
                </p:cNvSpPr>
                <p:nvPr/>
              </p:nvSpPr>
              <p:spPr bwMode="auto">
                <a:xfrm>
                  <a:off x="3506" y="4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3" name="Rectangle 11681"/>
                <p:cNvSpPr>
                  <a:spLocks noChangeArrowheads="1"/>
                </p:cNvSpPr>
                <p:nvPr/>
              </p:nvSpPr>
              <p:spPr bwMode="auto">
                <a:xfrm>
                  <a:off x="3506" y="41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4" name="Rectangle 11682"/>
                <p:cNvSpPr>
                  <a:spLocks noChangeArrowheads="1"/>
                </p:cNvSpPr>
                <p:nvPr/>
              </p:nvSpPr>
              <p:spPr bwMode="auto">
                <a:xfrm>
                  <a:off x="3508" y="4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5" name="Rectangle 11683"/>
                <p:cNvSpPr>
                  <a:spLocks noChangeArrowheads="1"/>
                </p:cNvSpPr>
                <p:nvPr/>
              </p:nvSpPr>
              <p:spPr bwMode="auto">
                <a:xfrm>
                  <a:off x="3508" y="39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6" name="Rectangle 11684"/>
                <p:cNvSpPr>
                  <a:spLocks noChangeArrowheads="1"/>
                </p:cNvSpPr>
                <p:nvPr/>
              </p:nvSpPr>
              <p:spPr bwMode="auto">
                <a:xfrm>
                  <a:off x="3508" y="39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7" name="Rectangle 11685"/>
                <p:cNvSpPr>
                  <a:spLocks noChangeArrowheads="1"/>
                </p:cNvSpPr>
                <p:nvPr/>
              </p:nvSpPr>
              <p:spPr bwMode="auto">
                <a:xfrm>
                  <a:off x="3511" y="41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8" name="Rectangle 11686"/>
                <p:cNvSpPr>
                  <a:spLocks noChangeArrowheads="1"/>
                </p:cNvSpPr>
                <p:nvPr/>
              </p:nvSpPr>
              <p:spPr bwMode="auto">
                <a:xfrm>
                  <a:off x="3511" y="3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19" name="Rectangle 11687"/>
                <p:cNvSpPr>
                  <a:spLocks noChangeArrowheads="1"/>
                </p:cNvSpPr>
                <p:nvPr/>
              </p:nvSpPr>
              <p:spPr bwMode="auto">
                <a:xfrm>
                  <a:off x="3511" y="3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0" name="Rectangle 11688"/>
                <p:cNvSpPr>
                  <a:spLocks noChangeArrowheads="1"/>
                </p:cNvSpPr>
                <p:nvPr/>
              </p:nvSpPr>
              <p:spPr bwMode="auto">
                <a:xfrm>
                  <a:off x="3513" y="3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1" name="Rectangle 11689"/>
                <p:cNvSpPr>
                  <a:spLocks noChangeArrowheads="1"/>
                </p:cNvSpPr>
                <p:nvPr/>
              </p:nvSpPr>
              <p:spPr bwMode="auto">
                <a:xfrm>
                  <a:off x="3513" y="3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2" name="Rectangle 11690"/>
                <p:cNvSpPr>
                  <a:spLocks noChangeArrowheads="1"/>
                </p:cNvSpPr>
                <p:nvPr/>
              </p:nvSpPr>
              <p:spPr bwMode="auto">
                <a:xfrm>
                  <a:off x="3513" y="3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3" name="Rectangle 11691"/>
                <p:cNvSpPr>
                  <a:spLocks noChangeArrowheads="1"/>
                </p:cNvSpPr>
                <p:nvPr/>
              </p:nvSpPr>
              <p:spPr bwMode="auto">
                <a:xfrm>
                  <a:off x="3516" y="37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4" name="Rectangle 11692"/>
                <p:cNvSpPr>
                  <a:spLocks noChangeArrowheads="1"/>
                </p:cNvSpPr>
                <p:nvPr/>
              </p:nvSpPr>
              <p:spPr bwMode="auto">
                <a:xfrm>
                  <a:off x="3516" y="36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5" name="Rectangle 11693"/>
                <p:cNvSpPr>
                  <a:spLocks noChangeArrowheads="1"/>
                </p:cNvSpPr>
                <p:nvPr/>
              </p:nvSpPr>
              <p:spPr bwMode="auto">
                <a:xfrm>
                  <a:off x="3516" y="35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6" name="Rectangle 11694"/>
                <p:cNvSpPr>
                  <a:spLocks noChangeArrowheads="1"/>
                </p:cNvSpPr>
                <p:nvPr/>
              </p:nvSpPr>
              <p:spPr bwMode="auto">
                <a:xfrm>
                  <a:off x="3516" y="34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7" name="Rectangle 11695"/>
                <p:cNvSpPr>
                  <a:spLocks noChangeArrowheads="1"/>
                </p:cNvSpPr>
                <p:nvPr/>
              </p:nvSpPr>
              <p:spPr bwMode="auto">
                <a:xfrm>
                  <a:off x="3518" y="34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8" name="Rectangle 11696"/>
                <p:cNvSpPr>
                  <a:spLocks noChangeArrowheads="1"/>
                </p:cNvSpPr>
                <p:nvPr/>
              </p:nvSpPr>
              <p:spPr bwMode="auto">
                <a:xfrm>
                  <a:off x="3518" y="33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29" name="Rectangle 11697"/>
                <p:cNvSpPr>
                  <a:spLocks noChangeArrowheads="1"/>
                </p:cNvSpPr>
                <p:nvPr/>
              </p:nvSpPr>
              <p:spPr bwMode="auto">
                <a:xfrm>
                  <a:off x="3518" y="3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0" name="Rectangle 11698"/>
                <p:cNvSpPr>
                  <a:spLocks noChangeArrowheads="1"/>
                </p:cNvSpPr>
                <p:nvPr/>
              </p:nvSpPr>
              <p:spPr bwMode="auto">
                <a:xfrm>
                  <a:off x="3520" y="32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1" name="Rectangle 11699"/>
                <p:cNvSpPr>
                  <a:spLocks noChangeArrowheads="1"/>
                </p:cNvSpPr>
                <p:nvPr/>
              </p:nvSpPr>
              <p:spPr bwMode="auto">
                <a:xfrm>
                  <a:off x="3520" y="3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2" name="Rectangle 11700"/>
                <p:cNvSpPr>
                  <a:spLocks noChangeArrowheads="1"/>
                </p:cNvSpPr>
                <p:nvPr/>
              </p:nvSpPr>
              <p:spPr bwMode="auto">
                <a:xfrm>
                  <a:off x="3520" y="29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3" name="Rectangle 11701"/>
                <p:cNvSpPr>
                  <a:spLocks noChangeArrowheads="1"/>
                </p:cNvSpPr>
                <p:nvPr/>
              </p:nvSpPr>
              <p:spPr bwMode="auto">
                <a:xfrm>
                  <a:off x="3523" y="28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4" name="Rectangle 11702"/>
                <p:cNvSpPr>
                  <a:spLocks noChangeArrowheads="1"/>
                </p:cNvSpPr>
                <p:nvPr/>
              </p:nvSpPr>
              <p:spPr bwMode="auto">
                <a:xfrm>
                  <a:off x="3523" y="2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5" name="Rectangle 11703"/>
                <p:cNvSpPr>
                  <a:spLocks noChangeArrowheads="1"/>
                </p:cNvSpPr>
                <p:nvPr/>
              </p:nvSpPr>
              <p:spPr bwMode="auto">
                <a:xfrm>
                  <a:off x="3523" y="26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6" name="Rectangle 11704"/>
                <p:cNvSpPr>
                  <a:spLocks noChangeArrowheads="1"/>
                </p:cNvSpPr>
                <p:nvPr/>
              </p:nvSpPr>
              <p:spPr bwMode="auto">
                <a:xfrm>
                  <a:off x="3525" y="25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7" name="Rectangle 11705"/>
                <p:cNvSpPr>
                  <a:spLocks noChangeArrowheads="1"/>
                </p:cNvSpPr>
                <p:nvPr/>
              </p:nvSpPr>
              <p:spPr bwMode="auto">
                <a:xfrm>
                  <a:off x="3525" y="2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8" name="Rectangle 11706"/>
                <p:cNvSpPr>
                  <a:spLocks noChangeArrowheads="1"/>
                </p:cNvSpPr>
                <p:nvPr/>
              </p:nvSpPr>
              <p:spPr bwMode="auto">
                <a:xfrm>
                  <a:off x="3525" y="2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39" name="Rectangle 11707"/>
                <p:cNvSpPr>
                  <a:spLocks noChangeArrowheads="1"/>
                </p:cNvSpPr>
                <p:nvPr/>
              </p:nvSpPr>
              <p:spPr bwMode="auto">
                <a:xfrm>
                  <a:off x="3525" y="2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0" name="Rectangle 11708"/>
                <p:cNvSpPr>
                  <a:spLocks noChangeArrowheads="1"/>
                </p:cNvSpPr>
                <p:nvPr/>
              </p:nvSpPr>
              <p:spPr bwMode="auto">
                <a:xfrm>
                  <a:off x="3528" y="2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1" name="Rectangle 11709"/>
                <p:cNvSpPr>
                  <a:spLocks noChangeArrowheads="1"/>
                </p:cNvSpPr>
                <p:nvPr/>
              </p:nvSpPr>
              <p:spPr bwMode="auto">
                <a:xfrm>
                  <a:off x="3528" y="19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2" name="Rectangle 11710"/>
                <p:cNvSpPr>
                  <a:spLocks noChangeArrowheads="1"/>
                </p:cNvSpPr>
                <p:nvPr/>
              </p:nvSpPr>
              <p:spPr bwMode="auto">
                <a:xfrm>
                  <a:off x="3528" y="1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3" name="Rectangle 11711"/>
                <p:cNvSpPr>
                  <a:spLocks noChangeArrowheads="1"/>
                </p:cNvSpPr>
                <p:nvPr/>
              </p:nvSpPr>
              <p:spPr bwMode="auto">
                <a:xfrm>
                  <a:off x="3530" y="1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4" name="Rectangle 11712"/>
                <p:cNvSpPr>
                  <a:spLocks noChangeArrowheads="1"/>
                </p:cNvSpPr>
                <p:nvPr/>
              </p:nvSpPr>
              <p:spPr bwMode="auto">
                <a:xfrm>
                  <a:off x="3530" y="1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5" name="Rectangle 11713"/>
                <p:cNvSpPr>
                  <a:spLocks noChangeArrowheads="1"/>
                </p:cNvSpPr>
                <p:nvPr/>
              </p:nvSpPr>
              <p:spPr bwMode="auto">
                <a:xfrm>
                  <a:off x="3530" y="1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6" name="Rectangle 11714"/>
                <p:cNvSpPr>
                  <a:spLocks noChangeArrowheads="1"/>
                </p:cNvSpPr>
                <p:nvPr/>
              </p:nvSpPr>
              <p:spPr bwMode="auto">
                <a:xfrm>
                  <a:off x="3533" y="14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7" name="Rectangle 11715"/>
                <p:cNvSpPr>
                  <a:spLocks noChangeArrowheads="1"/>
                </p:cNvSpPr>
                <p:nvPr/>
              </p:nvSpPr>
              <p:spPr bwMode="auto">
                <a:xfrm>
                  <a:off x="3533" y="14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8" name="Rectangle 11716"/>
                <p:cNvSpPr>
                  <a:spLocks noChangeArrowheads="1"/>
                </p:cNvSpPr>
                <p:nvPr/>
              </p:nvSpPr>
              <p:spPr bwMode="auto">
                <a:xfrm>
                  <a:off x="3533" y="13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49" name="Rectangle 11717"/>
                <p:cNvSpPr>
                  <a:spLocks noChangeArrowheads="1"/>
                </p:cNvSpPr>
                <p:nvPr/>
              </p:nvSpPr>
              <p:spPr bwMode="auto">
                <a:xfrm>
                  <a:off x="3535" y="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0" name="Rectangle 11718"/>
                <p:cNvSpPr>
                  <a:spLocks noChangeArrowheads="1"/>
                </p:cNvSpPr>
                <p:nvPr/>
              </p:nvSpPr>
              <p:spPr bwMode="auto">
                <a:xfrm>
                  <a:off x="3535" y="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1" name="Rectangle 11719"/>
                <p:cNvSpPr>
                  <a:spLocks noChangeArrowheads="1"/>
                </p:cNvSpPr>
                <p:nvPr/>
              </p:nvSpPr>
              <p:spPr bwMode="auto">
                <a:xfrm>
                  <a:off x="3535" y="1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2" name="Rectangle 11720"/>
                <p:cNvSpPr>
                  <a:spLocks noChangeArrowheads="1"/>
                </p:cNvSpPr>
                <p:nvPr/>
              </p:nvSpPr>
              <p:spPr bwMode="auto">
                <a:xfrm>
                  <a:off x="3537" y="10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3" name="Rectangle 11721"/>
                <p:cNvSpPr>
                  <a:spLocks noChangeArrowheads="1"/>
                </p:cNvSpPr>
                <p:nvPr/>
              </p:nvSpPr>
              <p:spPr bwMode="auto">
                <a:xfrm>
                  <a:off x="3537" y="1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4" name="Rectangle 11722"/>
                <p:cNvSpPr>
                  <a:spLocks noChangeArrowheads="1"/>
                </p:cNvSpPr>
                <p:nvPr/>
              </p:nvSpPr>
              <p:spPr bwMode="auto">
                <a:xfrm>
                  <a:off x="3537" y="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5" name="Rectangle 11723"/>
                <p:cNvSpPr>
                  <a:spLocks noChangeArrowheads="1"/>
                </p:cNvSpPr>
                <p:nvPr/>
              </p:nvSpPr>
              <p:spPr bwMode="auto">
                <a:xfrm>
                  <a:off x="3537" y="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6" name="Rectangle 11724"/>
                <p:cNvSpPr>
                  <a:spLocks noChangeArrowheads="1"/>
                </p:cNvSpPr>
                <p:nvPr/>
              </p:nvSpPr>
              <p:spPr bwMode="auto">
                <a:xfrm>
                  <a:off x="3540" y="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7" name="Rectangle 11725"/>
                <p:cNvSpPr>
                  <a:spLocks noChangeArrowheads="1"/>
                </p:cNvSpPr>
                <p:nvPr/>
              </p:nvSpPr>
              <p:spPr bwMode="auto">
                <a:xfrm>
                  <a:off x="3540" y="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8" name="Rectangle 11726"/>
                <p:cNvSpPr>
                  <a:spLocks noChangeArrowheads="1"/>
                </p:cNvSpPr>
                <p:nvPr/>
              </p:nvSpPr>
              <p:spPr bwMode="auto">
                <a:xfrm>
                  <a:off x="3540" y="9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59" name="Rectangle 11727"/>
                <p:cNvSpPr>
                  <a:spLocks noChangeArrowheads="1"/>
                </p:cNvSpPr>
                <p:nvPr/>
              </p:nvSpPr>
              <p:spPr bwMode="auto">
                <a:xfrm>
                  <a:off x="3542" y="9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0" name="Rectangle 11728"/>
                <p:cNvSpPr>
                  <a:spLocks noChangeArrowheads="1"/>
                </p:cNvSpPr>
                <p:nvPr/>
              </p:nvSpPr>
              <p:spPr bwMode="auto">
                <a:xfrm>
                  <a:off x="3542" y="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1" name="Rectangle 11729"/>
                <p:cNvSpPr>
                  <a:spLocks noChangeArrowheads="1"/>
                </p:cNvSpPr>
                <p:nvPr/>
              </p:nvSpPr>
              <p:spPr bwMode="auto">
                <a:xfrm>
                  <a:off x="3542" y="10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2" name="Rectangle 11730"/>
                <p:cNvSpPr>
                  <a:spLocks noChangeArrowheads="1"/>
                </p:cNvSpPr>
                <p:nvPr/>
              </p:nvSpPr>
              <p:spPr bwMode="auto">
                <a:xfrm>
                  <a:off x="3545" y="10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3" name="Rectangle 11731"/>
                <p:cNvSpPr>
                  <a:spLocks noChangeArrowheads="1"/>
                </p:cNvSpPr>
                <p:nvPr/>
              </p:nvSpPr>
              <p:spPr bwMode="auto">
                <a:xfrm>
                  <a:off x="3545" y="10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4" name="Rectangle 11732"/>
                <p:cNvSpPr>
                  <a:spLocks noChangeArrowheads="1"/>
                </p:cNvSpPr>
                <p:nvPr/>
              </p:nvSpPr>
              <p:spPr bwMode="auto">
                <a:xfrm>
                  <a:off x="3545" y="11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5" name="Rectangle 11733"/>
                <p:cNvSpPr>
                  <a:spLocks noChangeArrowheads="1"/>
                </p:cNvSpPr>
                <p:nvPr/>
              </p:nvSpPr>
              <p:spPr bwMode="auto">
                <a:xfrm>
                  <a:off x="3547" y="1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6" name="Rectangle 11734"/>
                <p:cNvSpPr>
                  <a:spLocks noChangeArrowheads="1"/>
                </p:cNvSpPr>
                <p:nvPr/>
              </p:nvSpPr>
              <p:spPr bwMode="auto">
                <a:xfrm>
                  <a:off x="3547" y="12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7" name="Rectangle 11735"/>
                <p:cNvSpPr>
                  <a:spLocks noChangeArrowheads="1"/>
                </p:cNvSpPr>
                <p:nvPr/>
              </p:nvSpPr>
              <p:spPr bwMode="auto">
                <a:xfrm>
                  <a:off x="3547" y="13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8" name="Rectangle 11736"/>
                <p:cNvSpPr>
                  <a:spLocks noChangeArrowheads="1"/>
                </p:cNvSpPr>
                <p:nvPr/>
              </p:nvSpPr>
              <p:spPr bwMode="auto">
                <a:xfrm>
                  <a:off x="3549" y="13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69" name="Rectangle 11737"/>
                <p:cNvSpPr>
                  <a:spLocks noChangeArrowheads="1"/>
                </p:cNvSpPr>
                <p:nvPr/>
              </p:nvSpPr>
              <p:spPr bwMode="auto">
                <a:xfrm>
                  <a:off x="3549" y="14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0" name="Rectangle 11738"/>
                <p:cNvSpPr>
                  <a:spLocks noChangeArrowheads="1"/>
                </p:cNvSpPr>
                <p:nvPr/>
              </p:nvSpPr>
              <p:spPr bwMode="auto">
                <a:xfrm>
                  <a:off x="3549" y="15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1" name="Rectangle 11739"/>
                <p:cNvSpPr>
                  <a:spLocks noChangeArrowheads="1"/>
                </p:cNvSpPr>
                <p:nvPr/>
              </p:nvSpPr>
              <p:spPr bwMode="auto">
                <a:xfrm>
                  <a:off x="3549" y="1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2" name="Rectangle 11740"/>
                <p:cNvSpPr>
                  <a:spLocks noChangeArrowheads="1"/>
                </p:cNvSpPr>
                <p:nvPr/>
              </p:nvSpPr>
              <p:spPr bwMode="auto">
                <a:xfrm>
                  <a:off x="3552" y="1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3" name="Rectangle 11741"/>
                <p:cNvSpPr>
                  <a:spLocks noChangeArrowheads="1"/>
                </p:cNvSpPr>
                <p:nvPr/>
              </p:nvSpPr>
              <p:spPr bwMode="auto">
                <a:xfrm>
                  <a:off x="3552" y="18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4" name="Rectangle 11742"/>
                <p:cNvSpPr>
                  <a:spLocks noChangeArrowheads="1"/>
                </p:cNvSpPr>
                <p:nvPr/>
              </p:nvSpPr>
              <p:spPr bwMode="auto">
                <a:xfrm>
                  <a:off x="3552" y="19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5" name="Rectangle 11743"/>
                <p:cNvSpPr>
                  <a:spLocks noChangeArrowheads="1"/>
                </p:cNvSpPr>
                <p:nvPr/>
              </p:nvSpPr>
              <p:spPr bwMode="auto">
                <a:xfrm>
                  <a:off x="3554" y="2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6" name="Rectangle 11744"/>
                <p:cNvSpPr>
                  <a:spLocks noChangeArrowheads="1"/>
                </p:cNvSpPr>
                <p:nvPr/>
              </p:nvSpPr>
              <p:spPr bwMode="auto">
                <a:xfrm>
                  <a:off x="3554" y="2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7" name="Rectangle 11745"/>
                <p:cNvSpPr>
                  <a:spLocks noChangeArrowheads="1"/>
                </p:cNvSpPr>
                <p:nvPr/>
              </p:nvSpPr>
              <p:spPr bwMode="auto">
                <a:xfrm>
                  <a:off x="3554" y="21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8" name="Rectangle 11746"/>
                <p:cNvSpPr>
                  <a:spLocks noChangeArrowheads="1"/>
                </p:cNvSpPr>
                <p:nvPr/>
              </p:nvSpPr>
              <p:spPr bwMode="auto">
                <a:xfrm>
                  <a:off x="3557" y="22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79" name="Rectangle 11747"/>
                <p:cNvSpPr>
                  <a:spLocks noChangeArrowheads="1"/>
                </p:cNvSpPr>
                <p:nvPr/>
              </p:nvSpPr>
              <p:spPr bwMode="auto">
                <a:xfrm>
                  <a:off x="3557" y="2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0" name="Rectangle 11748"/>
                <p:cNvSpPr>
                  <a:spLocks noChangeArrowheads="1"/>
                </p:cNvSpPr>
                <p:nvPr/>
              </p:nvSpPr>
              <p:spPr bwMode="auto">
                <a:xfrm>
                  <a:off x="3557" y="239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1" name="Rectangle 11749"/>
                <p:cNvSpPr>
                  <a:spLocks noChangeArrowheads="1"/>
                </p:cNvSpPr>
                <p:nvPr/>
              </p:nvSpPr>
              <p:spPr bwMode="auto">
                <a:xfrm>
                  <a:off x="3559" y="2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2" name="Rectangle 11750"/>
                <p:cNvSpPr>
                  <a:spLocks noChangeArrowheads="1"/>
                </p:cNvSpPr>
                <p:nvPr/>
              </p:nvSpPr>
              <p:spPr bwMode="auto">
                <a:xfrm>
                  <a:off x="3559" y="2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3" name="Rectangle 11751"/>
                <p:cNvSpPr>
                  <a:spLocks noChangeArrowheads="1"/>
                </p:cNvSpPr>
                <p:nvPr/>
              </p:nvSpPr>
              <p:spPr bwMode="auto">
                <a:xfrm>
                  <a:off x="3559" y="2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4" name="Rectangle 11752"/>
                <p:cNvSpPr>
                  <a:spLocks noChangeArrowheads="1"/>
                </p:cNvSpPr>
                <p:nvPr/>
              </p:nvSpPr>
              <p:spPr bwMode="auto">
                <a:xfrm>
                  <a:off x="3559" y="26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5" name="Rectangle 11753"/>
                <p:cNvSpPr>
                  <a:spLocks noChangeArrowheads="1"/>
                </p:cNvSpPr>
                <p:nvPr/>
              </p:nvSpPr>
              <p:spPr bwMode="auto">
                <a:xfrm>
                  <a:off x="3561" y="26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6" name="Rectangle 11754"/>
                <p:cNvSpPr>
                  <a:spLocks noChangeArrowheads="1"/>
                </p:cNvSpPr>
                <p:nvPr/>
              </p:nvSpPr>
              <p:spPr bwMode="auto">
                <a:xfrm>
                  <a:off x="3561" y="2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7" name="Rectangle 11755"/>
                <p:cNvSpPr>
                  <a:spLocks noChangeArrowheads="1"/>
                </p:cNvSpPr>
                <p:nvPr/>
              </p:nvSpPr>
              <p:spPr bwMode="auto">
                <a:xfrm>
                  <a:off x="3561" y="2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8" name="Rectangle 11756"/>
                <p:cNvSpPr>
                  <a:spLocks noChangeArrowheads="1"/>
                </p:cNvSpPr>
                <p:nvPr/>
              </p:nvSpPr>
              <p:spPr bwMode="auto">
                <a:xfrm>
                  <a:off x="3564" y="2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89" name="Rectangle 11757"/>
                <p:cNvSpPr>
                  <a:spLocks noChangeArrowheads="1"/>
                </p:cNvSpPr>
                <p:nvPr/>
              </p:nvSpPr>
              <p:spPr bwMode="auto">
                <a:xfrm>
                  <a:off x="3564" y="2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0" name="Rectangle 11758"/>
                <p:cNvSpPr>
                  <a:spLocks noChangeArrowheads="1"/>
                </p:cNvSpPr>
                <p:nvPr/>
              </p:nvSpPr>
              <p:spPr bwMode="auto">
                <a:xfrm>
                  <a:off x="3564" y="28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1" name="Rectangle 11759"/>
                <p:cNvSpPr>
                  <a:spLocks noChangeArrowheads="1"/>
                </p:cNvSpPr>
                <p:nvPr/>
              </p:nvSpPr>
              <p:spPr bwMode="auto">
                <a:xfrm>
                  <a:off x="3566" y="2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2" name="Rectangle 11760"/>
                <p:cNvSpPr>
                  <a:spLocks noChangeArrowheads="1"/>
                </p:cNvSpPr>
                <p:nvPr/>
              </p:nvSpPr>
              <p:spPr bwMode="auto">
                <a:xfrm>
                  <a:off x="3566" y="2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3" name="Rectangle 11761"/>
                <p:cNvSpPr>
                  <a:spLocks noChangeArrowheads="1"/>
                </p:cNvSpPr>
                <p:nvPr/>
              </p:nvSpPr>
              <p:spPr bwMode="auto">
                <a:xfrm>
                  <a:off x="3566" y="2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4" name="Rectangle 11762"/>
                <p:cNvSpPr>
                  <a:spLocks noChangeArrowheads="1"/>
                </p:cNvSpPr>
                <p:nvPr/>
              </p:nvSpPr>
              <p:spPr bwMode="auto">
                <a:xfrm>
                  <a:off x="3569" y="30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5" name="Rectangle 11763"/>
                <p:cNvSpPr>
                  <a:spLocks noChangeArrowheads="1"/>
                </p:cNvSpPr>
                <p:nvPr/>
              </p:nvSpPr>
              <p:spPr bwMode="auto">
                <a:xfrm>
                  <a:off x="3569" y="30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6" name="Rectangle 11764"/>
                <p:cNvSpPr>
                  <a:spLocks noChangeArrowheads="1"/>
                </p:cNvSpPr>
                <p:nvPr/>
              </p:nvSpPr>
              <p:spPr bwMode="auto">
                <a:xfrm>
                  <a:off x="3569" y="3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7" name="Rectangle 11765"/>
                <p:cNvSpPr>
                  <a:spLocks noChangeArrowheads="1"/>
                </p:cNvSpPr>
                <p:nvPr/>
              </p:nvSpPr>
              <p:spPr bwMode="auto">
                <a:xfrm>
                  <a:off x="3571" y="31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8" name="Rectangle 11766"/>
                <p:cNvSpPr>
                  <a:spLocks noChangeArrowheads="1"/>
                </p:cNvSpPr>
                <p:nvPr/>
              </p:nvSpPr>
              <p:spPr bwMode="auto">
                <a:xfrm>
                  <a:off x="3571" y="3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99" name="Rectangle 11767"/>
                <p:cNvSpPr>
                  <a:spLocks noChangeArrowheads="1"/>
                </p:cNvSpPr>
                <p:nvPr/>
              </p:nvSpPr>
              <p:spPr bwMode="auto">
                <a:xfrm>
                  <a:off x="3571" y="32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0" name="Rectangle 11768"/>
                <p:cNvSpPr>
                  <a:spLocks noChangeArrowheads="1"/>
                </p:cNvSpPr>
                <p:nvPr/>
              </p:nvSpPr>
              <p:spPr bwMode="auto">
                <a:xfrm>
                  <a:off x="3571" y="32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1" name="Rectangle 11769"/>
                <p:cNvSpPr>
                  <a:spLocks noChangeArrowheads="1"/>
                </p:cNvSpPr>
                <p:nvPr/>
              </p:nvSpPr>
              <p:spPr bwMode="auto">
                <a:xfrm>
                  <a:off x="3574" y="31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2" name="Rectangle 11770"/>
                <p:cNvSpPr>
                  <a:spLocks noChangeArrowheads="1"/>
                </p:cNvSpPr>
                <p:nvPr/>
              </p:nvSpPr>
              <p:spPr bwMode="auto">
                <a:xfrm>
                  <a:off x="3574" y="31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3" name="Rectangle 11771"/>
                <p:cNvSpPr>
                  <a:spLocks noChangeArrowheads="1"/>
                </p:cNvSpPr>
                <p:nvPr/>
              </p:nvSpPr>
              <p:spPr bwMode="auto">
                <a:xfrm>
                  <a:off x="3574" y="32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4" name="Rectangle 11772"/>
                <p:cNvSpPr>
                  <a:spLocks noChangeArrowheads="1"/>
                </p:cNvSpPr>
                <p:nvPr/>
              </p:nvSpPr>
              <p:spPr bwMode="auto">
                <a:xfrm>
                  <a:off x="3576" y="3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5" name="Rectangle 11773"/>
                <p:cNvSpPr>
                  <a:spLocks noChangeArrowheads="1"/>
                </p:cNvSpPr>
                <p:nvPr/>
              </p:nvSpPr>
              <p:spPr bwMode="auto">
                <a:xfrm>
                  <a:off x="3576" y="3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6" name="Rectangle 11774"/>
                <p:cNvSpPr>
                  <a:spLocks noChangeArrowheads="1"/>
                </p:cNvSpPr>
                <p:nvPr/>
              </p:nvSpPr>
              <p:spPr bwMode="auto">
                <a:xfrm>
                  <a:off x="3576" y="32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7" name="Rectangle 11775"/>
                <p:cNvSpPr>
                  <a:spLocks noChangeArrowheads="1"/>
                </p:cNvSpPr>
                <p:nvPr/>
              </p:nvSpPr>
              <p:spPr bwMode="auto">
                <a:xfrm>
                  <a:off x="3578" y="3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8" name="Rectangle 11776"/>
                <p:cNvSpPr>
                  <a:spLocks noChangeArrowheads="1"/>
                </p:cNvSpPr>
                <p:nvPr/>
              </p:nvSpPr>
              <p:spPr bwMode="auto">
                <a:xfrm>
                  <a:off x="3578" y="3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09" name="Rectangle 11777"/>
                <p:cNvSpPr>
                  <a:spLocks noChangeArrowheads="1"/>
                </p:cNvSpPr>
                <p:nvPr/>
              </p:nvSpPr>
              <p:spPr bwMode="auto">
                <a:xfrm>
                  <a:off x="3578" y="3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0" name="Rectangle 11778"/>
                <p:cNvSpPr>
                  <a:spLocks noChangeArrowheads="1"/>
                </p:cNvSpPr>
                <p:nvPr/>
              </p:nvSpPr>
              <p:spPr bwMode="auto">
                <a:xfrm>
                  <a:off x="3581" y="3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1" name="Rectangle 11779"/>
                <p:cNvSpPr>
                  <a:spLocks noChangeArrowheads="1"/>
                </p:cNvSpPr>
                <p:nvPr/>
              </p:nvSpPr>
              <p:spPr bwMode="auto">
                <a:xfrm>
                  <a:off x="3581" y="33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2" name="Rectangle 11780"/>
                <p:cNvSpPr>
                  <a:spLocks noChangeArrowheads="1"/>
                </p:cNvSpPr>
                <p:nvPr/>
              </p:nvSpPr>
              <p:spPr bwMode="auto">
                <a:xfrm>
                  <a:off x="3581" y="3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3" name="Rectangle 11781"/>
                <p:cNvSpPr>
                  <a:spLocks noChangeArrowheads="1"/>
                </p:cNvSpPr>
                <p:nvPr/>
              </p:nvSpPr>
              <p:spPr bwMode="auto">
                <a:xfrm>
                  <a:off x="3583" y="3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4" name="Rectangle 11782"/>
                <p:cNvSpPr>
                  <a:spLocks noChangeArrowheads="1"/>
                </p:cNvSpPr>
                <p:nvPr/>
              </p:nvSpPr>
              <p:spPr bwMode="auto">
                <a:xfrm>
                  <a:off x="3583" y="3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5" name="Rectangle 11783"/>
                <p:cNvSpPr>
                  <a:spLocks noChangeArrowheads="1"/>
                </p:cNvSpPr>
                <p:nvPr/>
              </p:nvSpPr>
              <p:spPr bwMode="auto">
                <a:xfrm>
                  <a:off x="3583" y="3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6" name="Rectangle 11784"/>
                <p:cNvSpPr>
                  <a:spLocks noChangeArrowheads="1"/>
                </p:cNvSpPr>
                <p:nvPr/>
              </p:nvSpPr>
              <p:spPr bwMode="auto">
                <a:xfrm>
                  <a:off x="3583" y="3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7" name="Rectangle 11785"/>
                <p:cNvSpPr>
                  <a:spLocks noChangeArrowheads="1"/>
                </p:cNvSpPr>
                <p:nvPr/>
              </p:nvSpPr>
              <p:spPr bwMode="auto">
                <a:xfrm>
                  <a:off x="3586" y="32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8" name="Rectangle 11786"/>
                <p:cNvSpPr>
                  <a:spLocks noChangeArrowheads="1"/>
                </p:cNvSpPr>
                <p:nvPr/>
              </p:nvSpPr>
              <p:spPr bwMode="auto">
                <a:xfrm>
                  <a:off x="3586" y="32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19" name="Rectangle 11787"/>
                <p:cNvSpPr>
                  <a:spLocks noChangeArrowheads="1"/>
                </p:cNvSpPr>
                <p:nvPr/>
              </p:nvSpPr>
              <p:spPr bwMode="auto">
                <a:xfrm>
                  <a:off x="3586" y="31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0" name="Rectangle 11788"/>
                <p:cNvSpPr>
                  <a:spLocks noChangeArrowheads="1"/>
                </p:cNvSpPr>
                <p:nvPr/>
              </p:nvSpPr>
              <p:spPr bwMode="auto">
                <a:xfrm>
                  <a:off x="3588" y="3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1" name="Rectangle 11789"/>
                <p:cNvSpPr>
                  <a:spLocks noChangeArrowheads="1"/>
                </p:cNvSpPr>
                <p:nvPr/>
              </p:nvSpPr>
              <p:spPr bwMode="auto">
                <a:xfrm>
                  <a:off x="3588" y="3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2" name="Rectangle 11790"/>
                <p:cNvSpPr>
                  <a:spLocks noChangeArrowheads="1"/>
                </p:cNvSpPr>
                <p:nvPr/>
              </p:nvSpPr>
              <p:spPr bwMode="auto">
                <a:xfrm>
                  <a:off x="3588" y="30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3" name="Rectangle 11791"/>
                <p:cNvSpPr>
                  <a:spLocks noChangeArrowheads="1"/>
                </p:cNvSpPr>
                <p:nvPr/>
              </p:nvSpPr>
              <p:spPr bwMode="auto">
                <a:xfrm>
                  <a:off x="3590" y="30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4" name="Rectangle 11792"/>
                <p:cNvSpPr>
                  <a:spLocks noChangeArrowheads="1"/>
                </p:cNvSpPr>
                <p:nvPr/>
              </p:nvSpPr>
              <p:spPr bwMode="auto">
                <a:xfrm>
                  <a:off x="3590" y="3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5" name="Rectangle 11793"/>
                <p:cNvSpPr>
                  <a:spLocks noChangeArrowheads="1"/>
                </p:cNvSpPr>
                <p:nvPr/>
              </p:nvSpPr>
              <p:spPr bwMode="auto">
                <a:xfrm>
                  <a:off x="3590" y="3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6" name="Rectangle 11794"/>
                <p:cNvSpPr>
                  <a:spLocks noChangeArrowheads="1"/>
                </p:cNvSpPr>
                <p:nvPr/>
              </p:nvSpPr>
              <p:spPr bwMode="auto">
                <a:xfrm>
                  <a:off x="3593" y="3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7" name="Rectangle 11795"/>
                <p:cNvSpPr>
                  <a:spLocks noChangeArrowheads="1"/>
                </p:cNvSpPr>
                <p:nvPr/>
              </p:nvSpPr>
              <p:spPr bwMode="auto">
                <a:xfrm>
                  <a:off x="3593" y="29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8" name="Rectangle 11796"/>
                <p:cNvSpPr>
                  <a:spLocks noChangeArrowheads="1"/>
                </p:cNvSpPr>
                <p:nvPr/>
              </p:nvSpPr>
              <p:spPr bwMode="auto">
                <a:xfrm>
                  <a:off x="3593" y="2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29" name="Rectangle 11797"/>
                <p:cNvSpPr>
                  <a:spLocks noChangeArrowheads="1"/>
                </p:cNvSpPr>
                <p:nvPr/>
              </p:nvSpPr>
              <p:spPr bwMode="auto">
                <a:xfrm>
                  <a:off x="3593" y="3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0" name="Rectangle 11798"/>
                <p:cNvSpPr>
                  <a:spLocks noChangeArrowheads="1"/>
                </p:cNvSpPr>
                <p:nvPr/>
              </p:nvSpPr>
              <p:spPr bwMode="auto">
                <a:xfrm>
                  <a:off x="3595" y="28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1" name="Rectangle 11799"/>
                <p:cNvSpPr>
                  <a:spLocks noChangeArrowheads="1"/>
                </p:cNvSpPr>
                <p:nvPr/>
              </p:nvSpPr>
              <p:spPr bwMode="auto">
                <a:xfrm>
                  <a:off x="3595" y="2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2" name="Rectangle 11800"/>
                <p:cNvSpPr>
                  <a:spLocks noChangeArrowheads="1"/>
                </p:cNvSpPr>
                <p:nvPr/>
              </p:nvSpPr>
              <p:spPr bwMode="auto">
                <a:xfrm>
                  <a:off x="3595" y="28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3" name="Rectangle 11801"/>
                <p:cNvSpPr>
                  <a:spLocks noChangeArrowheads="1"/>
                </p:cNvSpPr>
                <p:nvPr/>
              </p:nvSpPr>
              <p:spPr bwMode="auto">
                <a:xfrm>
                  <a:off x="3598" y="282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4" name="Rectangle 11802"/>
                <p:cNvSpPr>
                  <a:spLocks noChangeArrowheads="1"/>
                </p:cNvSpPr>
                <p:nvPr/>
              </p:nvSpPr>
              <p:spPr bwMode="auto">
                <a:xfrm>
                  <a:off x="3598" y="27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5" name="Rectangle 11803"/>
                <p:cNvSpPr>
                  <a:spLocks noChangeArrowheads="1"/>
                </p:cNvSpPr>
                <p:nvPr/>
              </p:nvSpPr>
              <p:spPr bwMode="auto">
                <a:xfrm>
                  <a:off x="3598" y="28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6" name="Rectangle 11804"/>
                <p:cNvSpPr>
                  <a:spLocks noChangeArrowheads="1"/>
                </p:cNvSpPr>
                <p:nvPr/>
              </p:nvSpPr>
              <p:spPr bwMode="auto">
                <a:xfrm>
                  <a:off x="3600" y="27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7" name="Rectangle 11805"/>
                <p:cNvSpPr>
                  <a:spLocks noChangeArrowheads="1"/>
                </p:cNvSpPr>
                <p:nvPr/>
              </p:nvSpPr>
              <p:spPr bwMode="auto">
                <a:xfrm>
                  <a:off x="3600" y="26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8" name="Rectangle 11806"/>
                <p:cNvSpPr>
                  <a:spLocks noChangeArrowheads="1"/>
                </p:cNvSpPr>
                <p:nvPr/>
              </p:nvSpPr>
              <p:spPr bwMode="auto">
                <a:xfrm>
                  <a:off x="3600" y="2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39" name="Rectangle 11807"/>
                <p:cNvSpPr>
                  <a:spLocks noChangeArrowheads="1"/>
                </p:cNvSpPr>
                <p:nvPr/>
              </p:nvSpPr>
              <p:spPr bwMode="auto">
                <a:xfrm>
                  <a:off x="3602" y="2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0" name="Rectangle 11808"/>
                <p:cNvSpPr>
                  <a:spLocks noChangeArrowheads="1"/>
                </p:cNvSpPr>
                <p:nvPr/>
              </p:nvSpPr>
              <p:spPr bwMode="auto">
                <a:xfrm>
                  <a:off x="3602" y="2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1" name="Rectangle 11809"/>
                <p:cNvSpPr>
                  <a:spLocks noChangeArrowheads="1"/>
                </p:cNvSpPr>
                <p:nvPr/>
              </p:nvSpPr>
              <p:spPr bwMode="auto">
                <a:xfrm>
                  <a:off x="3602" y="2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2" name="Rectangle 11810"/>
                <p:cNvSpPr>
                  <a:spLocks noChangeArrowheads="1"/>
                </p:cNvSpPr>
                <p:nvPr/>
              </p:nvSpPr>
              <p:spPr bwMode="auto">
                <a:xfrm>
                  <a:off x="3605" y="2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3" name="Rectangle 11811"/>
                <p:cNvSpPr>
                  <a:spLocks noChangeArrowheads="1"/>
                </p:cNvSpPr>
                <p:nvPr/>
              </p:nvSpPr>
              <p:spPr bwMode="auto">
                <a:xfrm>
                  <a:off x="3605" y="2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4" name="Rectangle 11812"/>
                <p:cNvSpPr>
                  <a:spLocks noChangeArrowheads="1"/>
                </p:cNvSpPr>
                <p:nvPr/>
              </p:nvSpPr>
              <p:spPr bwMode="auto">
                <a:xfrm>
                  <a:off x="3605" y="2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5" name="Rectangle 11813"/>
                <p:cNvSpPr>
                  <a:spLocks noChangeArrowheads="1"/>
                </p:cNvSpPr>
                <p:nvPr/>
              </p:nvSpPr>
              <p:spPr bwMode="auto">
                <a:xfrm>
                  <a:off x="3605" y="2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6" name="Rectangle 11814"/>
                <p:cNvSpPr>
                  <a:spLocks noChangeArrowheads="1"/>
                </p:cNvSpPr>
                <p:nvPr/>
              </p:nvSpPr>
              <p:spPr bwMode="auto">
                <a:xfrm>
                  <a:off x="3607" y="2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7" name="Rectangle 11815"/>
                <p:cNvSpPr>
                  <a:spLocks noChangeArrowheads="1"/>
                </p:cNvSpPr>
                <p:nvPr/>
              </p:nvSpPr>
              <p:spPr bwMode="auto">
                <a:xfrm>
                  <a:off x="3607" y="2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8" name="Rectangle 11816"/>
                <p:cNvSpPr>
                  <a:spLocks noChangeArrowheads="1"/>
                </p:cNvSpPr>
                <p:nvPr/>
              </p:nvSpPr>
              <p:spPr bwMode="auto">
                <a:xfrm>
                  <a:off x="3607" y="21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49" name="Rectangle 11817"/>
                <p:cNvSpPr>
                  <a:spLocks noChangeArrowheads="1"/>
                </p:cNvSpPr>
                <p:nvPr/>
              </p:nvSpPr>
              <p:spPr bwMode="auto">
                <a:xfrm>
                  <a:off x="3610" y="2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0" name="Rectangle 11818"/>
                <p:cNvSpPr>
                  <a:spLocks noChangeArrowheads="1"/>
                </p:cNvSpPr>
                <p:nvPr/>
              </p:nvSpPr>
              <p:spPr bwMode="auto">
                <a:xfrm>
                  <a:off x="3610" y="19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1" name="Rectangle 11819"/>
                <p:cNvSpPr>
                  <a:spLocks noChangeArrowheads="1"/>
                </p:cNvSpPr>
                <p:nvPr/>
              </p:nvSpPr>
              <p:spPr bwMode="auto">
                <a:xfrm>
                  <a:off x="3610" y="19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2" name="Rectangle 11820"/>
                <p:cNvSpPr>
                  <a:spLocks noChangeArrowheads="1"/>
                </p:cNvSpPr>
                <p:nvPr/>
              </p:nvSpPr>
              <p:spPr bwMode="auto">
                <a:xfrm>
                  <a:off x="3612" y="1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3" name="Rectangle 11821"/>
                <p:cNvSpPr>
                  <a:spLocks noChangeArrowheads="1"/>
                </p:cNvSpPr>
                <p:nvPr/>
              </p:nvSpPr>
              <p:spPr bwMode="auto">
                <a:xfrm>
                  <a:off x="3612" y="17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4" name="Rectangle 11822"/>
                <p:cNvSpPr>
                  <a:spLocks noChangeArrowheads="1"/>
                </p:cNvSpPr>
                <p:nvPr/>
              </p:nvSpPr>
              <p:spPr bwMode="auto">
                <a:xfrm>
                  <a:off x="3612" y="1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5" name="Rectangle 11823"/>
                <p:cNvSpPr>
                  <a:spLocks noChangeArrowheads="1"/>
                </p:cNvSpPr>
                <p:nvPr/>
              </p:nvSpPr>
              <p:spPr bwMode="auto">
                <a:xfrm>
                  <a:off x="3615" y="16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6" name="Rectangle 11824"/>
                <p:cNvSpPr>
                  <a:spLocks noChangeArrowheads="1"/>
                </p:cNvSpPr>
                <p:nvPr/>
              </p:nvSpPr>
              <p:spPr bwMode="auto">
                <a:xfrm>
                  <a:off x="3615" y="15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7" name="Rectangle 11825"/>
                <p:cNvSpPr>
                  <a:spLocks noChangeArrowheads="1"/>
                </p:cNvSpPr>
                <p:nvPr/>
              </p:nvSpPr>
              <p:spPr bwMode="auto">
                <a:xfrm>
                  <a:off x="3615" y="14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8" name="Rectangle 11826"/>
                <p:cNvSpPr>
                  <a:spLocks noChangeArrowheads="1"/>
                </p:cNvSpPr>
                <p:nvPr/>
              </p:nvSpPr>
              <p:spPr bwMode="auto">
                <a:xfrm>
                  <a:off x="3617" y="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59" name="Rectangle 11827"/>
                <p:cNvSpPr>
                  <a:spLocks noChangeArrowheads="1"/>
                </p:cNvSpPr>
                <p:nvPr/>
              </p:nvSpPr>
              <p:spPr bwMode="auto">
                <a:xfrm>
                  <a:off x="3617" y="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0" name="Rectangle 11828"/>
                <p:cNvSpPr>
                  <a:spLocks noChangeArrowheads="1"/>
                </p:cNvSpPr>
                <p:nvPr/>
              </p:nvSpPr>
              <p:spPr bwMode="auto">
                <a:xfrm>
                  <a:off x="3617" y="11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1" name="Rectangle 11829"/>
                <p:cNvSpPr>
                  <a:spLocks noChangeArrowheads="1"/>
                </p:cNvSpPr>
                <p:nvPr/>
              </p:nvSpPr>
              <p:spPr bwMode="auto">
                <a:xfrm>
                  <a:off x="3617" y="10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2" name="Rectangle 11830"/>
                <p:cNvSpPr>
                  <a:spLocks noChangeArrowheads="1"/>
                </p:cNvSpPr>
                <p:nvPr/>
              </p:nvSpPr>
              <p:spPr bwMode="auto">
                <a:xfrm>
                  <a:off x="3619" y="9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3" name="Rectangle 11831"/>
                <p:cNvSpPr>
                  <a:spLocks noChangeArrowheads="1"/>
                </p:cNvSpPr>
                <p:nvPr/>
              </p:nvSpPr>
              <p:spPr bwMode="auto">
                <a:xfrm>
                  <a:off x="3619" y="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4" name="Rectangle 11832"/>
                <p:cNvSpPr>
                  <a:spLocks noChangeArrowheads="1"/>
                </p:cNvSpPr>
                <p:nvPr/>
              </p:nvSpPr>
              <p:spPr bwMode="auto">
                <a:xfrm>
                  <a:off x="3619" y="6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5" name="Rectangle 11833"/>
                <p:cNvSpPr>
                  <a:spLocks noChangeArrowheads="1"/>
                </p:cNvSpPr>
                <p:nvPr/>
              </p:nvSpPr>
              <p:spPr bwMode="auto">
                <a:xfrm>
                  <a:off x="3622" y="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6" name="Rectangle 11834"/>
                <p:cNvSpPr>
                  <a:spLocks noChangeArrowheads="1"/>
                </p:cNvSpPr>
                <p:nvPr/>
              </p:nvSpPr>
              <p:spPr bwMode="auto">
                <a:xfrm>
                  <a:off x="3622" y="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7" name="Rectangle 11835"/>
                <p:cNvSpPr>
                  <a:spLocks noChangeArrowheads="1"/>
                </p:cNvSpPr>
                <p:nvPr/>
              </p:nvSpPr>
              <p:spPr bwMode="auto">
                <a:xfrm>
                  <a:off x="3622" y="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8" name="Rectangle 11836"/>
                <p:cNvSpPr>
                  <a:spLocks noChangeArrowheads="1"/>
                </p:cNvSpPr>
                <p:nvPr/>
              </p:nvSpPr>
              <p:spPr bwMode="auto">
                <a:xfrm>
                  <a:off x="3624" y="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69" name="Rectangle 11837"/>
                <p:cNvSpPr>
                  <a:spLocks noChangeArrowheads="1"/>
                </p:cNvSpPr>
                <p:nvPr/>
              </p:nvSpPr>
              <p:spPr bwMode="auto">
                <a:xfrm>
                  <a:off x="3624" y="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0" name="Rectangle 11838"/>
                <p:cNvSpPr>
                  <a:spLocks noChangeArrowheads="1"/>
                </p:cNvSpPr>
                <p:nvPr/>
              </p:nvSpPr>
              <p:spPr bwMode="auto">
                <a:xfrm>
                  <a:off x="3624" y="-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1" name="Rectangle 11839"/>
                <p:cNvSpPr>
                  <a:spLocks noChangeArrowheads="1"/>
                </p:cNvSpPr>
                <p:nvPr/>
              </p:nvSpPr>
              <p:spPr bwMode="auto">
                <a:xfrm>
                  <a:off x="3627" y="-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2" name="Rectangle 11840"/>
                <p:cNvSpPr>
                  <a:spLocks noChangeArrowheads="1"/>
                </p:cNvSpPr>
                <p:nvPr/>
              </p:nvSpPr>
              <p:spPr bwMode="auto">
                <a:xfrm>
                  <a:off x="3627" y="-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73" name="Rectangle 11841"/>
                <p:cNvSpPr>
                  <a:spLocks noChangeArrowheads="1"/>
                </p:cNvSpPr>
                <p:nvPr/>
              </p:nvSpPr>
              <p:spPr bwMode="auto">
                <a:xfrm>
                  <a:off x="3627" y="-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53" name="Group 12043"/>
              <p:cNvGrpSpPr>
                <a:grpSpLocks/>
              </p:cNvGrpSpPr>
              <p:nvPr/>
            </p:nvGrpSpPr>
            <p:grpSpPr bwMode="auto">
              <a:xfrm>
                <a:off x="2736020" y="859234"/>
                <a:ext cx="214110" cy="597830"/>
                <a:chOff x="3627" y="-123"/>
                <a:chExt cx="154" cy="670"/>
              </a:xfrm>
            </p:grpSpPr>
            <p:sp>
              <p:nvSpPr>
                <p:cNvPr id="5074" name="Rectangle 11843"/>
                <p:cNvSpPr>
                  <a:spLocks noChangeArrowheads="1"/>
                </p:cNvSpPr>
                <p:nvPr/>
              </p:nvSpPr>
              <p:spPr bwMode="auto">
                <a:xfrm>
                  <a:off x="3627" y="-48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5" name="Rectangle 11844"/>
                <p:cNvSpPr>
                  <a:spLocks noChangeArrowheads="1"/>
                </p:cNvSpPr>
                <p:nvPr/>
              </p:nvSpPr>
              <p:spPr bwMode="auto">
                <a:xfrm>
                  <a:off x="3629" y="-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6" name="Rectangle 11845"/>
                <p:cNvSpPr>
                  <a:spLocks noChangeArrowheads="1"/>
                </p:cNvSpPr>
                <p:nvPr/>
              </p:nvSpPr>
              <p:spPr bwMode="auto">
                <a:xfrm>
                  <a:off x="3629" y="-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7" name="Rectangle 11846"/>
                <p:cNvSpPr>
                  <a:spLocks noChangeArrowheads="1"/>
                </p:cNvSpPr>
                <p:nvPr/>
              </p:nvSpPr>
              <p:spPr bwMode="auto">
                <a:xfrm>
                  <a:off x="3629" y="-7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8" name="Rectangle 11847"/>
                <p:cNvSpPr>
                  <a:spLocks noChangeArrowheads="1"/>
                </p:cNvSpPr>
                <p:nvPr/>
              </p:nvSpPr>
              <p:spPr bwMode="auto">
                <a:xfrm>
                  <a:off x="3631" y="-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9" name="Rectangle 11848"/>
                <p:cNvSpPr>
                  <a:spLocks noChangeArrowheads="1"/>
                </p:cNvSpPr>
                <p:nvPr/>
              </p:nvSpPr>
              <p:spPr bwMode="auto">
                <a:xfrm>
                  <a:off x="3631" y="-9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0" name="Rectangle 11849"/>
                <p:cNvSpPr>
                  <a:spLocks noChangeArrowheads="1"/>
                </p:cNvSpPr>
                <p:nvPr/>
              </p:nvSpPr>
              <p:spPr bwMode="auto">
                <a:xfrm>
                  <a:off x="3631" y="-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1" name="Rectangle 11850"/>
                <p:cNvSpPr>
                  <a:spLocks noChangeArrowheads="1"/>
                </p:cNvSpPr>
                <p:nvPr/>
              </p:nvSpPr>
              <p:spPr bwMode="auto">
                <a:xfrm>
                  <a:off x="3634" y="-1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2" name="Rectangle 11851"/>
                <p:cNvSpPr>
                  <a:spLocks noChangeArrowheads="1"/>
                </p:cNvSpPr>
                <p:nvPr/>
              </p:nvSpPr>
              <p:spPr bwMode="auto">
                <a:xfrm>
                  <a:off x="3634" y="-1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3" name="Rectangle 11852"/>
                <p:cNvSpPr>
                  <a:spLocks noChangeArrowheads="1"/>
                </p:cNvSpPr>
                <p:nvPr/>
              </p:nvSpPr>
              <p:spPr bwMode="auto">
                <a:xfrm>
                  <a:off x="3634" y="-1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4" name="Rectangle 11853"/>
                <p:cNvSpPr>
                  <a:spLocks noChangeArrowheads="1"/>
                </p:cNvSpPr>
                <p:nvPr/>
              </p:nvSpPr>
              <p:spPr bwMode="auto">
                <a:xfrm>
                  <a:off x="3636" y="-11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5" name="Rectangle 11854"/>
                <p:cNvSpPr>
                  <a:spLocks noChangeArrowheads="1"/>
                </p:cNvSpPr>
                <p:nvPr/>
              </p:nvSpPr>
              <p:spPr bwMode="auto">
                <a:xfrm>
                  <a:off x="3636" y="-1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6" name="Rectangle 11855"/>
                <p:cNvSpPr>
                  <a:spLocks noChangeArrowheads="1"/>
                </p:cNvSpPr>
                <p:nvPr/>
              </p:nvSpPr>
              <p:spPr bwMode="auto">
                <a:xfrm>
                  <a:off x="3636" y="-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7" name="Rectangle 11856"/>
                <p:cNvSpPr>
                  <a:spLocks noChangeArrowheads="1"/>
                </p:cNvSpPr>
                <p:nvPr/>
              </p:nvSpPr>
              <p:spPr bwMode="auto">
                <a:xfrm>
                  <a:off x="3639" y="-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8" name="Rectangle 11857"/>
                <p:cNvSpPr>
                  <a:spLocks noChangeArrowheads="1"/>
                </p:cNvSpPr>
                <p:nvPr/>
              </p:nvSpPr>
              <p:spPr bwMode="auto">
                <a:xfrm>
                  <a:off x="3639" y="-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89" name="Rectangle 11858"/>
                <p:cNvSpPr>
                  <a:spLocks noChangeArrowheads="1"/>
                </p:cNvSpPr>
                <p:nvPr/>
              </p:nvSpPr>
              <p:spPr bwMode="auto">
                <a:xfrm>
                  <a:off x="3639" y="-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0" name="Rectangle 11859"/>
                <p:cNvSpPr>
                  <a:spLocks noChangeArrowheads="1"/>
                </p:cNvSpPr>
                <p:nvPr/>
              </p:nvSpPr>
              <p:spPr bwMode="auto">
                <a:xfrm>
                  <a:off x="3639" y="-1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1" name="Rectangle 11860"/>
                <p:cNvSpPr>
                  <a:spLocks noChangeArrowheads="1"/>
                </p:cNvSpPr>
                <p:nvPr/>
              </p:nvSpPr>
              <p:spPr bwMode="auto">
                <a:xfrm>
                  <a:off x="3641" y="-11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2" name="Rectangle 11861"/>
                <p:cNvSpPr>
                  <a:spLocks noChangeArrowheads="1"/>
                </p:cNvSpPr>
                <p:nvPr/>
              </p:nvSpPr>
              <p:spPr bwMode="auto">
                <a:xfrm>
                  <a:off x="3641" y="-1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3" name="Rectangle 11862"/>
                <p:cNvSpPr>
                  <a:spLocks noChangeArrowheads="1"/>
                </p:cNvSpPr>
                <p:nvPr/>
              </p:nvSpPr>
              <p:spPr bwMode="auto">
                <a:xfrm>
                  <a:off x="3641" y="-1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4" name="Rectangle 11863"/>
                <p:cNvSpPr>
                  <a:spLocks noChangeArrowheads="1"/>
                </p:cNvSpPr>
                <p:nvPr/>
              </p:nvSpPr>
              <p:spPr bwMode="auto">
                <a:xfrm>
                  <a:off x="3644" y="-10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5" name="Rectangle 11864"/>
                <p:cNvSpPr>
                  <a:spLocks noChangeArrowheads="1"/>
                </p:cNvSpPr>
                <p:nvPr/>
              </p:nvSpPr>
              <p:spPr bwMode="auto">
                <a:xfrm>
                  <a:off x="3644" y="-101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6" name="Rectangle 11865"/>
                <p:cNvSpPr>
                  <a:spLocks noChangeArrowheads="1"/>
                </p:cNvSpPr>
                <p:nvPr/>
              </p:nvSpPr>
              <p:spPr bwMode="auto">
                <a:xfrm>
                  <a:off x="3644" y="-9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7" name="Rectangle 11866"/>
                <p:cNvSpPr>
                  <a:spLocks noChangeArrowheads="1"/>
                </p:cNvSpPr>
                <p:nvPr/>
              </p:nvSpPr>
              <p:spPr bwMode="auto">
                <a:xfrm>
                  <a:off x="3646" y="-8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8" name="Rectangle 11867"/>
                <p:cNvSpPr>
                  <a:spLocks noChangeArrowheads="1"/>
                </p:cNvSpPr>
                <p:nvPr/>
              </p:nvSpPr>
              <p:spPr bwMode="auto">
                <a:xfrm>
                  <a:off x="3646" y="-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99" name="Rectangle 11868"/>
                <p:cNvSpPr>
                  <a:spLocks noChangeArrowheads="1"/>
                </p:cNvSpPr>
                <p:nvPr/>
              </p:nvSpPr>
              <p:spPr bwMode="auto">
                <a:xfrm>
                  <a:off x="3646" y="-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0" name="Rectangle 11869"/>
                <p:cNvSpPr>
                  <a:spLocks noChangeArrowheads="1"/>
                </p:cNvSpPr>
                <p:nvPr/>
              </p:nvSpPr>
              <p:spPr bwMode="auto">
                <a:xfrm>
                  <a:off x="3648" y="-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1" name="Rectangle 11870"/>
                <p:cNvSpPr>
                  <a:spLocks noChangeArrowheads="1"/>
                </p:cNvSpPr>
                <p:nvPr/>
              </p:nvSpPr>
              <p:spPr bwMode="auto">
                <a:xfrm>
                  <a:off x="3648" y="-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2" name="Rectangle 11871"/>
                <p:cNvSpPr>
                  <a:spLocks noChangeArrowheads="1"/>
                </p:cNvSpPr>
                <p:nvPr/>
              </p:nvSpPr>
              <p:spPr bwMode="auto">
                <a:xfrm>
                  <a:off x="3648" y="-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3" name="Rectangle 11872"/>
                <p:cNvSpPr>
                  <a:spLocks noChangeArrowheads="1"/>
                </p:cNvSpPr>
                <p:nvPr/>
              </p:nvSpPr>
              <p:spPr bwMode="auto">
                <a:xfrm>
                  <a:off x="3648" y="-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4" name="Rectangle 11873"/>
                <p:cNvSpPr>
                  <a:spLocks noChangeArrowheads="1"/>
                </p:cNvSpPr>
                <p:nvPr/>
              </p:nvSpPr>
              <p:spPr bwMode="auto">
                <a:xfrm>
                  <a:off x="3651" y="-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5" name="Rectangle 11874"/>
                <p:cNvSpPr>
                  <a:spLocks noChangeArrowheads="1"/>
                </p:cNvSpPr>
                <p:nvPr/>
              </p:nvSpPr>
              <p:spPr bwMode="auto">
                <a:xfrm>
                  <a:off x="3651" y="-2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6" name="Rectangle 11875"/>
                <p:cNvSpPr>
                  <a:spLocks noChangeArrowheads="1"/>
                </p:cNvSpPr>
                <p:nvPr/>
              </p:nvSpPr>
              <p:spPr bwMode="auto">
                <a:xfrm>
                  <a:off x="3651" y="-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7" name="Rectangle 11876"/>
                <p:cNvSpPr>
                  <a:spLocks noChangeArrowheads="1"/>
                </p:cNvSpPr>
                <p:nvPr/>
              </p:nvSpPr>
              <p:spPr bwMode="auto">
                <a:xfrm>
                  <a:off x="3653" y="-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8" name="Rectangle 11877"/>
                <p:cNvSpPr>
                  <a:spLocks noChangeArrowheads="1"/>
                </p:cNvSpPr>
                <p:nvPr/>
              </p:nvSpPr>
              <p:spPr bwMode="auto">
                <a:xfrm>
                  <a:off x="3653" y="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09" name="Rectangle 11878"/>
                <p:cNvSpPr>
                  <a:spLocks noChangeArrowheads="1"/>
                </p:cNvSpPr>
                <p:nvPr/>
              </p:nvSpPr>
              <p:spPr bwMode="auto">
                <a:xfrm>
                  <a:off x="3653" y="1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0" name="Rectangle 11879"/>
                <p:cNvSpPr>
                  <a:spLocks noChangeArrowheads="1"/>
                </p:cNvSpPr>
                <p:nvPr/>
              </p:nvSpPr>
              <p:spPr bwMode="auto">
                <a:xfrm>
                  <a:off x="3656" y="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1" name="Rectangle 11880"/>
                <p:cNvSpPr>
                  <a:spLocks noChangeArrowheads="1"/>
                </p:cNvSpPr>
                <p:nvPr/>
              </p:nvSpPr>
              <p:spPr bwMode="auto">
                <a:xfrm>
                  <a:off x="3656" y="2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2" name="Rectangle 11881"/>
                <p:cNvSpPr>
                  <a:spLocks noChangeArrowheads="1"/>
                </p:cNvSpPr>
                <p:nvPr/>
              </p:nvSpPr>
              <p:spPr bwMode="auto">
                <a:xfrm>
                  <a:off x="3656" y="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3" name="Rectangle 11882"/>
                <p:cNvSpPr>
                  <a:spLocks noChangeArrowheads="1"/>
                </p:cNvSpPr>
                <p:nvPr/>
              </p:nvSpPr>
              <p:spPr bwMode="auto">
                <a:xfrm>
                  <a:off x="3658" y="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4" name="Rectangle 11883"/>
                <p:cNvSpPr>
                  <a:spLocks noChangeArrowheads="1"/>
                </p:cNvSpPr>
                <p:nvPr/>
              </p:nvSpPr>
              <p:spPr bwMode="auto">
                <a:xfrm>
                  <a:off x="3658" y="4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5" name="Rectangle 11884"/>
                <p:cNvSpPr>
                  <a:spLocks noChangeArrowheads="1"/>
                </p:cNvSpPr>
                <p:nvPr/>
              </p:nvSpPr>
              <p:spPr bwMode="auto">
                <a:xfrm>
                  <a:off x="3658" y="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6" name="Rectangle 11885"/>
                <p:cNvSpPr>
                  <a:spLocks noChangeArrowheads="1"/>
                </p:cNvSpPr>
                <p:nvPr/>
              </p:nvSpPr>
              <p:spPr bwMode="auto">
                <a:xfrm>
                  <a:off x="3660" y="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7" name="Rectangle 11886"/>
                <p:cNvSpPr>
                  <a:spLocks noChangeArrowheads="1"/>
                </p:cNvSpPr>
                <p:nvPr/>
              </p:nvSpPr>
              <p:spPr bwMode="auto">
                <a:xfrm>
                  <a:off x="3660" y="6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8" name="Rectangle 11887"/>
                <p:cNvSpPr>
                  <a:spLocks noChangeArrowheads="1"/>
                </p:cNvSpPr>
                <p:nvPr/>
              </p:nvSpPr>
              <p:spPr bwMode="auto">
                <a:xfrm>
                  <a:off x="3660" y="7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19" name="Rectangle 11888"/>
                <p:cNvSpPr>
                  <a:spLocks noChangeArrowheads="1"/>
                </p:cNvSpPr>
                <p:nvPr/>
              </p:nvSpPr>
              <p:spPr bwMode="auto">
                <a:xfrm>
                  <a:off x="3660" y="7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0" name="Rectangle 11889"/>
                <p:cNvSpPr>
                  <a:spLocks noChangeArrowheads="1"/>
                </p:cNvSpPr>
                <p:nvPr/>
              </p:nvSpPr>
              <p:spPr bwMode="auto">
                <a:xfrm>
                  <a:off x="3663" y="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1" name="Rectangle 11890"/>
                <p:cNvSpPr>
                  <a:spLocks noChangeArrowheads="1"/>
                </p:cNvSpPr>
                <p:nvPr/>
              </p:nvSpPr>
              <p:spPr bwMode="auto">
                <a:xfrm>
                  <a:off x="3663" y="9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2" name="Rectangle 11891"/>
                <p:cNvSpPr>
                  <a:spLocks noChangeArrowheads="1"/>
                </p:cNvSpPr>
                <p:nvPr/>
              </p:nvSpPr>
              <p:spPr bwMode="auto">
                <a:xfrm>
                  <a:off x="3663" y="9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3" name="Rectangle 11892"/>
                <p:cNvSpPr>
                  <a:spLocks noChangeArrowheads="1"/>
                </p:cNvSpPr>
                <p:nvPr/>
              </p:nvSpPr>
              <p:spPr bwMode="auto">
                <a:xfrm>
                  <a:off x="3665" y="1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4" name="Rectangle 11893"/>
                <p:cNvSpPr>
                  <a:spLocks noChangeArrowheads="1"/>
                </p:cNvSpPr>
                <p:nvPr/>
              </p:nvSpPr>
              <p:spPr bwMode="auto">
                <a:xfrm>
                  <a:off x="3665" y="1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5" name="Rectangle 11894"/>
                <p:cNvSpPr>
                  <a:spLocks noChangeArrowheads="1"/>
                </p:cNvSpPr>
                <p:nvPr/>
              </p:nvSpPr>
              <p:spPr bwMode="auto">
                <a:xfrm>
                  <a:off x="3665" y="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6" name="Rectangle 11895"/>
                <p:cNvSpPr>
                  <a:spLocks noChangeArrowheads="1"/>
                </p:cNvSpPr>
                <p:nvPr/>
              </p:nvSpPr>
              <p:spPr bwMode="auto">
                <a:xfrm>
                  <a:off x="3668" y="12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7" name="Rectangle 11896"/>
                <p:cNvSpPr>
                  <a:spLocks noChangeArrowheads="1"/>
                </p:cNvSpPr>
                <p:nvPr/>
              </p:nvSpPr>
              <p:spPr bwMode="auto">
                <a:xfrm>
                  <a:off x="3668" y="13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8" name="Rectangle 11897"/>
                <p:cNvSpPr>
                  <a:spLocks noChangeArrowheads="1"/>
                </p:cNvSpPr>
                <p:nvPr/>
              </p:nvSpPr>
              <p:spPr bwMode="auto">
                <a:xfrm>
                  <a:off x="3668" y="14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29" name="Rectangle 11898"/>
                <p:cNvSpPr>
                  <a:spLocks noChangeArrowheads="1"/>
                </p:cNvSpPr>
                <p:nvPr/>
              </p:nvSpPr>
              <p:spPr bwMode="auto">
                <a:xfrm>
                  <a:off x="3670" y="14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0" name="Rectangle 11899"/>
                <p:cNvSpPr>
                  <a:spLocks noChangeArrowheads="1"/>
                </p:cNvSpPr>
                <p:nvPr/>
              </p:nvSpPr>
              <p:spPr bwMode="auto">
                <a:xfrm>
                  <a:off x="3670" y="1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1" name="Rectangle 11900"/>
                <p:cNvSpPr>
                  <a:spLocks noChangeArrowheads="1"/>
                </p:cNvSpPr>
                <p:nvPr/>
              </p:nvSpPr>
              <p:spPr bwMode="auto">
                <a:xfrm>
                  <a:off x="3670" y="1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2" name="Rectangle 11901"/>
                <p:cNvSpPr>
                  <a:spLocks noChangeArrowheads="1"/>
                </p:cNvSpPr>
                <p:nvPr/>
              </p:nvSpPr>
              <p:spPr bwMode="auto">
                <a:xfrm>
                  <a:off x="3672" y="1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3" name="Rectangle 11902"/>
                <p:cNvSpPr>
                  <a:spLocks noChangeArrowheads="1"/>
                </p:cNvSpPr>
                <p:nvPr/>
              </p:nvSpPr>
              <p:spPr bwMode="auto">
                <a:xfrm>
                  <a:off x="3672" y="17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4" name="Rectangle 11903"/>
                <p:cNvSpPr>
                  <a:spLocks noChangeArrowheads="1"/>
                </p:cNvSpPr>
                <p:nvPr/>
              </p:nvSpPr>
              <p:spPr bwMode="auto">
                <a:xfrm>
                  <a:off x="3672" y="1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5" name="Rectangle 11904"/>
                <p:cNvSpPr>
                  <a:spLocks noChangeArrowheads="1"/>
                </p:cNvSpPr>
                <p:nvPr/>
              </p:nvSpPr>
              <p:spPr bwMode="auto">
                <a:xfrm>
                  <a:off x="3672" y="1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6" name="Rectangle 11905"/>
                <p:cNvSpPr>
                  <a:spLocks noChangeArrowheads="1"/>
                </p:cNvSpPr>
                <p:nvPr/>
              </p:nvSpPr>
              <p:spPr bwMode="auto">
                <a:xfrm>
                  <a:off x="3675" y="19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7" name="Rectangle 11906"/>
                <p:cNvSpPr>
                  <a:spLocks noChangeArrowheads="1"/>
                </p:cNvSpPr>
                <p:nvPr/>
              </p:nvSpPr>
              <p:spPr bwMode="auto">
                <a:xfrm>
                  <a:off x="3675" y="2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8" name="Rectangle 11907"/>
                <p:cNvSpPr>
                  <a:spLocks noChangeArrowheads="1"/>
                </p:cNvSpPr>
                <p:nvPr/>
              </p:nvSpPr>
              <p:spPr bwMode="auto">
                <a:xfrm>
                  <a:off x="3675" y="2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39" name="Rectangle 11908"/>
                <p:cNvSpPr>
                  <a:spLocks noChangeArrowheads="1"/>
                </p:cNvSpPr>
                <p:nvPr/>
              </p:nvSpPr>
              <p:spPr bwMode="auto">
                <a:xfrm>
                  <a:off x="3677" y="2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0" name="Rectangle 11909"/>
                <p:cNvSpPr>
                  <a:spLocks noChangeArrowheads="1"/>
                </p:cNvSpPr>
                <p:nvPr/>
              </p:nvSpPr>
              <p:spPr bwMode="auto">
                <a:xfrm>
                  <a:off x="3677" y="22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1" name="Rectangle 11910"/>
                <p:cNvSpPr>
                  <a:spLocks noChangeArrowheads="1"/>
                </p:cNvSpPr>
                <p:nvPr/>
              </p:nvSpPr>
              <p:spPr bwMode="auto">
                <a:xfrm>
                  <a:off x="3677" y="2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2" name="Rectangle 11911"/>
                <p:cNvSpPr>
                  <a:spLocks noChangeArrowheads="1"/>
                </p:cNvSpPr>
                <p:nvPr/>
              </p:nvSpPr>
              <p:spPr bwMode="auto">
                <a:xfrm>
                  <a:off x="3680" y="2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3" name="Rectangle 11912"/>
                <p:cNvSpPr>
                  <a:spLocks noChangeArrowheads="1"/>
                </p:cNvSpPr>
                <p:nvPr/>
              </p:nvSpPr>
              <p:spPr bwMode="auto">
                <a:xfrm>
                  <a:off x="3680" y="2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4" name="Rectangle 11913"/>
                <p:cNvSpPr>
                  <a:spLocks noChangeArrowheads="1"/>
                </p:cNvSpPr>
                <p:nvPr/>
              </p:nvSpPr>
              <p:spPr bwMode="auto">
                <a:xfrm>
                  <a:off x="3680" y="26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5" name="Rectangle 11914"/>
                <p:cNvSpPr>
                  <a:spLocks noChangeArrowheads="1"/>
                </p:cNvSpPr>
                <p:nvPr/>
              </p:nvSpPr>
              <p:spPr bwMode="auto">
                <a:xfrm>
                  <a:off x="3682" y="2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6" name="Rectangle 11915"/>
                <p:cNvSpPr>
                  <a:spLocks noChangeArrowheads="1"/>
                </p:cNvSpPr>
                <p:nvPr/>
              </p:nvSpPr>
              <p:spPr bwMode="auto">
                <a:xfrm>
                  <a:off x="3682" y="26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7" name="Rectangle 11916"/>
                <p:cNvSpPr>
                  <a:spLocks noChangeArrowheads="1"/>
                </p:cNvSpPr>
                <p:nvPr/>
              </p:nvSpPr>
              <p:spPr bwMode="auto">
                <a:xfrm>
                  <a:off x="3682" y="26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8" name="Rectangle 11917"/>
                <p:cNvSpPr>
                  <a:spLocks noChangeArrowheads="1"/>
                </p:cNvSpPr>
                <p:nvPr/>
              </p:nvSpPr>
              <p:spPr bwMode="auto">
                <a:xfrm>
                  <a:off x="3682" y="2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49" name="Rectangle 11918"/>
                <p:cNvSpPr>
                  <a:spLocks noChangeArrowheads="1"/>
                </p:cNvSpPr>
                <p:nvPr/>
              </p:nvSpPr>
              <p:spPr bwMode="auto">
                <a:xfrm>
                  <a:off x="3685" y="28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0" name="Rectangle 11919"/>
                <p:cNvSpPr>
                  <a:spLocks noChangeArrowheads="1"/>
                </p:cNvSpPr>
                <p:nvPr/>
              </p:nvSpPr>
              <p:spPr bwMode="auto">
                <a:xfrm>
                  <a:off x="3685" y="29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1" name="Rectangle 11920"/>
                <p:cNvSpPr>
                  <a:spLocks noChangeArrowheads="1"/>
                </p:cNvSpPr>
                <p:nvPr/>
              </p:nvSpPr>
              <p:spPr bwMode="auto">
                <a:xfrm>
                  <a:off x="3685" y="30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2" name="Rectangle 11921"/>
                <p:cNvSpPr>
                  <a:spLocks noChangeArrowheads="1"/>
                </p:cNvSpPr>
                <p:nvPr/>
              </p:nvSpPr>
              <p:spPr bwMode="auto">
                <a:xfrm>
                  <a:off x="3687" y="2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3" name="Rectangle 11922"/>
                <p:cNvSpPr>
                  <a:spLocks noChangeArrowheads="1"/>
                </p:cNvSpPr>
                <p:nvPr/>
              </p:nvSpPr>
              <p:spPr bwMode="auto">
                <a:xfrm>
                  <a:off x="3687" y="30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4" name="Rectangle 11923"/>
                <p:cNvSpPr>
                  <a:spLocks noChangeArrowheads="1"/>
                </p:cNvSpPr>
                <p:nvPr/>
              </p:nvSpPr>
              <p:spPr bwMode="auto">
                <a:xfrm>
                  <a:off x="3687" y="3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5" name="Rectangle 11924"/>
                <p:cNvSpPr>
                  <a:spLocks noChangeArrowheads="1"/>
                </p:cNvSpPr>
                <p:nvPr/>
              </p:nvSpPr>
              <p:spPr bwMode="auto">
                <a:xfrm>
                  <a:off x="3689" y="30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6" name="Rectangle 11925"/>
                <p:cNvSpPr>
                  <a:spLocks noChangeArrowheads="1"/>
                </p:cNvSpPr>
                <p:nvPr/>
              </p:nvSpPr>
              <p:spPr bwMode="auto">
                <a:xfrm>
                  <a:off x="3689" y="3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7" name="Rectangle 11926"/>
                <p:cNvSpPr>
                  <a:spLocks noChangeArrowheads="1"/>
                </p:cNvSpPr>
                <p:nvPr/>
              </p:nvSpPr>
              <p:spPr bwMode="auto">
                <a:xfrm>
                  <a:off x="3689" y="3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8" name="Rectangle 11927"/>
                <p:cNvSpPr>
                  <a:spLocks noChangeArrowheads="1"/>
                </p:cNvSpPr>
                <p:nvPr/>
              </p:nvSpPr>
              <p:spPr bwMode="auto">
                <a:xfrm>
                  <a:off x="3692" y="3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59" name="Rectangle 11928"/>
                <p:cNvSpPr>
                  <a:spLocks noChangeArrowheads="1"/>
                </p:cNvSpPr>
                <p:nvPr/>
              </p:nvSpPr>
              <p:spPr bwMode="auto">
                <a:xfrm>
                  <a:off x="3692" y="3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0" name="Rectangle 11929"/>
                <p:cNvSpPr>
                  <a:spLocks noChangeArrowheads="1"/>
                </p:cNvSpPr>
                <p:nvPr/>
              </p:nvSpPr>
              <p:spPr bwMode="auto">
                <a:xfrm>
                  <a:off x="3692" y="3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1" name="Rectangle 11930"/>
                <p:cNvSpPr>
                  <a:spLocks noChangeArrowheads="1"/>
                </p:cNvSpPr>
                <p:nvPr/>
              </p:nvSpPr>
              <p:spPr bwMode="auto">
                <a:xfrm>
                  <a:off x="3694" y="33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2" name="Rectangle 11931"/>
                <p:cNvSpPr>
                  <a:spLocks noChangeArrowheads="1"/>
                </p:cNvSpPr>
                <p:nvPr/>
              </p:nvSpPr>
              <p:spPr bwMode="auto">
                <a:xfrm>
                  <a:off x="3694" y="3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3" name="Rectangle 11932"/>
                <p:cNvSpPr>
                  <a:spLocks noChangeArrowheads="1"/>
                </p:cNvSpPr>
                <p:nvPr/>
              </p:nvSpPr>
              <p:spPr bwMode="auto">
                <a:xfrm>
                  <a:off x="3694" y="33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4" name="Rectangle 11933"/>
                <p:cNvSpPr>
                  <a:spLocks noChangeArrowheads="1"/>
                </p:cNvSpPr>
                <p:nvPr/>
              </p:nvSpPr>
              <p:spPr bwMode="auto">
                <a:xfrm>
                  <a:off x="3694" y="35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5" name="Rectangle 11934"/>
                <p:cNvSpPr>
                  <a:spLocks noChangeArrowheads="1"/>
                </p:cNvSpPr>
                <p:nvPr/>
              </p:nvSpPr>
              <p:spPr bwMode="auto">
                <a:xfrm>
                  <a:off x="3697" y="34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6" name="Rectangle 11935"/>
                <p:cNvSpPr>
                  <a:spLocks noChangeArrowheads="1"/>
                </p:cNvSpPr>
                <p:nvPr/>
              </p:nvSpPr>
              <p:spPr bwMode="auto">
                <a:xfrm>
                  <a:off x="3697" y="35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7" name="Rectangle 11936"/>
                <p:cNvSpPr>
                  <a:spLocks noChangeArrowheads="1"/>
                </p:cNvSpPr>
                <p:nvPr/>
              </p:nvSpPr>
              <p:spPr bwMode="auto">
                <a:xfrm>
                  <a:off x="3697" y="35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8" name="Rectangle 11937"/>
                <p:cNvSpPr>
                  <a:spLocks noChangeArrowheads="1"/>
                </p:cNvSpPr>
                <p:nvPr/>
              </p:nvSpPr>
              <p:spPr bwMode="auto">
                <a:xfrm>
                  <a:off x="3699" y="35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69" name="Rectangle 11938"/>
                <p:cNvSpPr>
                  <a:spLocks noChangeArrowheads="1"/>
                </p:cNvSpPr>
                <p:nvPr/>
              </p:nvSpPr>
              <p:spPr bwMode="auto">
                <a:xfrm>
                  <a:off x="3699" y="3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0" name="Rectangle 11939"/>
                <p:cNvSpPr>
                  <a:spLocks noChangeArrowheads="1"/>
                </p:cNvSpPr>
                <p:nvPr/>
              </p:nvSpPr>
              <p:spPr bwMode="auto">
                <a:xfrm>
                  <a:off x="3699" y="35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1" name="Rectangle 11940"/>
                <p:cNvSpPr>
                  <a:spLocks noChangeArrowheads="1"/>
                </p:cNvSpPr>
                <p:nvPr/>
              </p:nvSpPr>
              <p:spPr bwMode="auto">
                <a:xfrm>
                  <a:off x="3701" y="35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2" name="Rectangle 11941"/>
                <p:cNvSpPr>
                  <a:spLocks noChangeArrowheads="1"/>
                </p:cNvSpPr>
                <p:nvPr/>
              </p:nvSpPr>
              <p:spPr bwMode="auto">
                <a:xfrm>
                  <a:off x="3701" y="37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3" name="Rectangle 11942"/>
                <p:cNvSpPr>
                  <a:spLocks noChangeArrowheads="1"/>
                </p:cNvSpPr>
                <p:nvPr/>
              </p:nvSpPr>
              <p:spPr bwMode="auto">
                <a:xfrm>
                  <a:off x="3701" y="37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4" name="Rectangle 11943"/>
                <p:cNvSpPr>
                  <a:spLocks noChangeArrowheads="1"/>
                </p:cNvSpPr>
                <p:nvPr/>
              </p:nvSpPr>
              <p:spPr bwMode="auto">
                <a:xfrm>
                  <a:off x="3704" y="3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5" name="Rectangle 11944"/>
                <p:cNvSpPr>
                  <a:spLocks noChangeArrowheads="1"/>
                </p:cNvSpPr>
                <p:nvPr/>
              </p:nvSpPr>
              <p:spPr bwMode="auto">
                <a:xfrm>
                  <a:off x="3704" y="3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6" name="Rectangle 11945"/>
                <p:cNvSpPr>
                  <a:spLocks noChangeArrowheads="1"/>
                </p:cNvSpPr>
                <p:nvPr/>
              </p:nvSpPr>
              <p:spPr bwMode="auto">
                <a:xfrm>
                  <a:off x="3704" y="3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7" name="Rectangle 11946"/>
                <p:cNvSpPr>
                  <a:spLocks noChangeArrowheads="1"/>
                </p:cNvSpPr>
                <p:nvPr/>
              </p:nvSpPr>
              <p:spPr bwMode="auto">
                <a:xfrm>
                  <a:off x="3706" y="38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8" name="Rectangle 11947"/>
                <p:cNvSpPr>
                  <a:spLocks noChangeArrowheads="1"/>
                </p:cNvSpPr>
                <p:nvPr/>
              </p:nvSpPr>
              <p:spPr bwMode="auto">
                <a:xfrm>
                  <a:off x="3706" y="3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79" name="Rectangle 11948"/>
                <p:cNvSpPr>
                  <a:spLocks noChangeArrowheads="1"/>
                </p:cNvSpPr>
                <p:nvPr/>
              </p:nvSpPr>
              <p:spPr bwMode="auto">
                <a:xfrm>
                  <a:off x="3706" y="3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0" name="Rectangle 11949"/>
                <p:cNvSpPr>
                  <a:spLocks noChangeArrowheads="1"/>
                </p:cNvSpPr>
                <p:nvPr/>
              </p:nvSpPr>
              <p:spPr bwMode="auto">
                <a:xfrm>
                  <a:off x="3706" y="39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1" name="Rectangle 11950"/>
                <p:cNvSpPr>
                  <a:spLocks noChangeArrowheads="1"/>
                </p:cNvSpPr>
                <p:nvPr/>
              </p:nvSpPr>
              <p:spPr bwMode="auto">
                <a:xfrm>
                  <a:off x="3709" y="39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2" name="Rectangle 11951"/>
                <p:cNvSpPr>
                  <a:spLocks noChangeArrowheads="1"/>
                </p:cNvSpPr>
                <p:nvPr/>
              </p:nvSpPr>
              <p:spPr bwMode="auto">
                <a:xfrm>
                  <a:off x="3709" y="39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3" name="Rectangle 11952"/>
                <p:cNvSpPr>
                  <a:spLocks noChangeArrowheads="1"/>
                </p:cNvSpPr>
                <p:nvPr/>
              </p:nvSpPr>
              <p:spPr bwMode="auto">
                <a:xfrm>
                  <a:off x="3709" y="391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4" name="Rectangle 11953"/>
                <p:cNvSpPr>
                  <a:spLocks noChangeArrowheads="1"/>
                </p:cNvSpPr>
                <p:nvPr/>
              </p:nvSpPr>
              <p:spPr bwMode="auto">
                <a:xfrm>
                  <a:off x="3711" y="39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5" name="Rectangle 11954"/>
                <p:cNvSpPr>
                  <a:spLocks noChangeArrowheads="1"/>
                </p:cNvSpPr>
                <p:nvPr/>
              </p:nvSpPr>
              <p:spPr bwMode="auto">
                <a:xfrm>
                  <a:off x="3711" y="4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6" name="Rectangle 11955"/>
                <p:cNvSpPr>
                  <a:spLocks noChangeArrowheads="1"/>
                </p:cNvSpPr>
                <p:nvPr/>
              </p:nvSpPr>
              <p:spPr bwMode="auto">
                <a:xfrm>
                  <a:off x="3711" y="41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7" name="Rectangle 11956"/>
                <p:cNvSpPr>
                  <a:spLocks noChangeArrowheads="1"/>
                </p:cNvSpPr>
                <p:nvPr/>
              </p:nvSpPr>
              <p:spPr bwMode="auto">
                <a:xfrm>
                  <a:off x="3713" y="4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8" name="Rectangle 11957"/>
                <p:cNvSpPr>
                  <a:spLocks noChangeArrowheads="1"/>
                </p:cNvSpPr>
                <p:nvPr/>
              </p:nvSpPr>
              <p:spPr bwMode="auto">
                <a:xfrm>
                  <a:off x="3713" y="4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89" name="Rectangle 11958"/>
                <p:cNvSpPr>
                  <a:spLocks noChangeArrowheads="1"/>
                </p:cNvSpPr>
                <p:nvPr/>
              </p:nvSpPr>
              <p:spPr bwMode="auto">
                <a:xfrm>
                  <a:off x="3713" y="4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0" name="Rectangle 11959"/>
                <p:cNvSpPr>
                  <a:spLocks noChangeArrowheads="1"/>
                </p:cNvSpPr>
                <p:nvPr/>
              </p:nvSpPr>
              <p:spPr bwMode="auto">
                <a:xfrm>
                  <a:off x="3716" y="42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1" name="Rectangle 11960"/>
                <p:cNvSpPr>
                  <a:spLocks noChangeArrowheads="1"/>
                </p:cNvSpPr>
                <p:nvPr/>
              </p:nvSpPr>
              <p:spPr bwMode="auto">
                <a:xfrm>
                  <a:off x="3716" y="4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2" name="Rectangle 11961"/>
                <p:cNvSpPr>
                  <a:spLocks noChangeArrowheads="1"/>
                </p:cNvSpPr>
                <p:nvPr/>
              </p:nvSpPr>
              <p:spPr bwMode="auto">
                <a:xfrm>
                  <a:off x="3716" y="42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3" name="Rectangle 11962"/>
                <p:cNvSpPr>
                  <a:spLocks noChangeArrowheads="1"/>
                </p:cNvSpPr>
                <p:nvPr/>
              </p:nvSpPr>
              <p:spPr bwMode="auto">
                <a:xfrm>
                  <a:off x="3716" y="4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4" name="Rectangle 11963"/>
                <p:cNvSpPr>
                  <a:spLocks noChangeArrowheads="1"/>
                </p:cNvSpPr>
                <p:nvPr/>
              </p:nvSpPr>
              <p:spPr bwMode="auto">
                <a:xfrm>
                  <a:off x="3718" y="4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5" name="Rectangle 11964"/>
                <p:cNvSpPr>
                  <a:spLocks noChangeArrowheads="1"/>
                </p:cNvSpPr>
                <p:nvPr/>
              </p:nvSpPr>
              <p:spPr bwMode="auto">
                <a:xfrm>
                  <a:off x="3718" y="4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6" name="Rectangle 11965"/>
                <p:cNvSpPr>
                  <a:spLocks noChangeArrowheads="1"/>
                </p:cNvSpPr>
                <p:nvPr/>
              </p:nvSpPr>
              <p:spPr bwMode="auto">
                <a:xfrm>
                  <a:off x="3718" y="4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7" name="Rectangle 11966"/>
                <p:cNvSpPr>
                  <a:spLocks noChangeArrowheads="1"/>
                </p:cNvSpPr>
                <p:nvPr/>
              </p:nvSpPr>
              <p:spPr bwMode="auto">
                <a:xfrm>
                  <a:off x="3721" y="4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8" name="Rectangle 11967"/>
                <p:cNvSpPr>
                  <a:spLocks noChangeArrowheads="1"/>
                </p:cNvSpPr>
                <p:nvPr/>
              </p:nvSpPr>
              <p:spPr bwMode="auto">
                <a:xfrm>
                  <a:off x="3721" y="4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99" name="Rectangle 11968"/>
                <p:cNvSpPr>
                  <a:spLocks noChangeArrowheads="1"/>
                </p:cNvSpPr>
                <p:nvPr/>
              </p:nvSpPr>
              <p:spPr bwMode="auto">
                <a:xfrm>
                  <a:off x="3721" y="42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0" name="Rectangle 11969"/>
                <p:cNvSpPr>
                  <a:spLocks noChangeArrowheads="1"/>
                </p:cNvSpPr>
                <p:nvPr/>
              </p:nvSpPr>
              <p:spPr bwMode="auto">
                <a:xfrm>
                  <a:off x="3723" y="42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1" name="Rectangle 11970"/>
                <p:cNvSpPr>
                  <a:spLocks noChangeArrowheads="1"/>
                </p:cNvSpPr>
                <p:nvPr/>
              </p:nvSpPr>
              <p:spPr bwMode="auto">
                <a:xfrm>
                  <a:off x="3723" y="44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2" name="Rectangle 11971"/>
                <p:cNvSpPr>
                  <a:spLocks noChangeArrowheads="1"/>
                </p:cNvSpPr>
                <p:nvPr/>
              </p:nvSpPr>
              <p:spPr bwMode="auto">
                <a:xfrm>
                  <a:off x="3723" y="4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3" name="Rectangle 11972"/>
                <p:cNvSpPr>
                  <a:spLocks noChangeArrowheads="1"/>
                </p:cNvSpPr>
                <p:nvPr/>
              </p:nvSpPr>
              <p:spPr bwMode="auto">
                <a:xfrm>
                  <a:off x="3726" y="42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4" name="Rectangle 11973"/>
                <p:cNvSpPr>
                  <a:spLocks noChangeArrowheads="1"/>
                </p:cNvSpPr>
                <p:nvPr/>
              </p:nvSpPr>
              <p:spPr bwMode="auto">
                <a:xfrm>
                  <a:off x="3726" y="44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5" name="Rectangle 11974"/>
                <p:cNvSpPr>
                  <a:spLocks noChangeArrowheads="1"/>
                </p:cNvSpPr>
                <p:nvPr/>
              </p:nvSpPr>
              <p:spPr bwMode="auto">
                <a:xfrm>
                  <a:off x="3726" y="44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6" name="Rectangle 11975"/>
                <p:cNvSpPr>
                  <a:spLocks noChangeArrowheads="1"/>
                </p:cNvSpPr>
                <p:nvPr/>
              </p:nvSpPr>
              <p:spPr bwMode="auto">
                <a:xfrm>
                  <a:off x="3728" y="43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7" name="Rectangle 11976"/>
                <p:cNvSpPr>
                  <a:spLocks noChangeArrowheads="1"/>
                </p:cNvSpPr>
                <p:nvPr/>
              </p:nvSpPr>
              <p:spPr bwMode="auto">
                <a:xfrm>
                  <a:off x="3728" y="45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8" name="Rectangle 11977"/>
                <p:cNvSpPr>
                  <a:spLocks noChangeArrowheads="1"/>
                </p:cNvSpPr>
                <p:nvPr/>
              </p:nvSpPr>
              <p:spPr bwMode="auto">
                <a:xfrm>
                  <a:off x="3728" y="4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09" name="Rectangle 11978"/>
                <p:cNvSpPr>
                  <a:spLocks noChangeArrowheads="1"/>
                </p:cNvSpPr>
                <p:nvPr/>
              </p:nvSpPr>
              <p:spPr bwMode="auto">
                <a:xfrm>
                  <a:off x="3728" y="45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0" name="Rectangle 11979"/>
                <p:cNvSpPr>
                  <a:spLocks noChangeArrowheads="1"/>
                </p:cNvSpPr>
                <p:nvPr/>
              </p:nvSpPr>
              <p:spPr bwMode="auto">
                <a:xfrm>
                  <a:off x="3730" y="4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1" name="Rectangle 11980"/>
                <p:cNvSpPr>
                  <a:spLocks noChangeArrowheads="1"/>
                </p:cNvSpPr>
                <p:nvPr/>
              </p:nvSpPr>
              <p:spPr bwMode="auto">
                <a:xfrm>
                  <a:off x="3730" y="46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2" name="Rectangle 11981"/>
                <p:cNvSpPr>
                  <a:spLocks noChangeArrowheads="1"/>
                </p:cNvSpPr>
                <p:nvPr/>
              </p:nvSpPr>
              <p:spPr bwMode="auto">
                <a:xfrm>
                  <a:off x="3730" y="46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3" name="Rectangle 11982"/>
                <p:cNvSpPr>
                  <a:spLocks noChangeArrowheads="1"/>
                </p:cNvSpPr>
                <p:nvPr/>
              </p:nvSpPr>
              <p:spPr bwMode="auto">
                <a:xfrm>
                  <a:off x="3733" y="4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4" name="Rectangle 11983"/>
                <p:cNvSpPr>
                  <a:spLocks noChangeArrowheads="1"/>
                </p:cNvSpPr>
                <p:nvPr/>
              </p:nvSpPr>
              <p:spPr bwMode="auto">
                <a:xfrm>
                  <a:off x="3733" y="4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5" name="Rectangle 11984"/>
                <p:cNvSpPr>
                  <a:spLocks noChangeArrowheads="1"/>
                </p:cNvSpPr>
                <p:nvPr/>
              </p:nvSpPr>
              <p:spPr bwMode="auto">
                <a:xfrm>
                  <a:off x="3733" y="4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6" name="Rectangle 11985"/>
                <p:cNvSpPr>
                  <a:spLocks noChangeArrowheads="1"/>
                </p:cNvSpPr>
                <p:nvPr/>
              </p:nvSpPr>
              <p:spPr bwMode="auto">
                <a:xfrm>
                  <a:off x="3735" y="46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7" name="Rectangle 11986"/>
                <p:cNvSpPr>
                  <a:spLocks noChangeArrowheads="1"/>
                </p:cNvSpPr>
                <p:nvPr/>
              </p:nvSpPr>
              <p:spPr bwMode="auto">
                <a:xfrm>
                  <a:off x="3735" y="4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8" name="Rectangle 11987"/>
                <p:cNvSpPr>
                  <a:spLocks noChangeArrowheads="1"/>
                </p:cNvSpPr>
                <p:nvPr/>
              </p:nvSpPr>
              <p:spPr bwMode="auto">
                <a:xfrm>
                  <a:off x="3735" y="4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19" name="Rectangle 11988"/>
                <p:cNvSpPr>
                  <a:spLocks noChangeArrowheads="1"/>
                </p:cNvSpPr>
                <p:nvPr/>
              </p:nvSpPr>
              <p:spPr bwMode="auto">
                <a:xfrm>
                  <a:off x="3738" y="4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0" name="Rectangle 11989"/>
                <p:cNvSpPr>
                  <a:spLocks noChangeArrowheads="1"/>
                </p:cNvSpPr>
                <p:nvPr/>
              </p:nvSpPr>
              <p:spPr bwMode="auto">
                <a:xfrm>
                  <a:off x="3738" y="4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1" name="Rectangle 11990"/>
                <p:cNvSpPr>
                  <a:spLocks noChangeArrowheads="1"/>
                </p:cNvSpPr>
                <p:nvPr/>
              </p:nvSpPr>
              <p:spPr bwMode="auto">
                <a:xfrm>
                  <a:off x="3738" y="47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2" name="Rectangle 11991"/>
                <p:cNvSpPr>
                  <a:spLocks noChangeArrowheads="1"/>
                </p:cNvSpPr>
                <p:nvPr/>
              </p:nvSpPr>
              <p:spPr bwMode="auto">
                <a:xfrm>
                  <a:off x="3740" y="4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3" name="Rectangle 11992"/>
                <p:cNvSpPr>
                  <a:spLocks noChangeArrowheads="1"/>
                </p:cNvSpPr>
                <p:nvPr/>
              </p:nvSpPr>
              <p:spPr bwMode="auto">
                <a:xfrm>
                  <a:off x="3740" y="48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4" name="Rectangle 11993"/>
                <p:cNvSpPr>
                  <a:spLocks noChangeArrowheads="1"/>
                </p:cNvSpPr>
                <p:nvPr/>
              </p:nvSpPr>
              <p:spPr bwMode="auto">
                <a:xfrm>
                  <a:off x="3740" y="48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5" name="Rectangle 11994"/>
                <p:cNvSpPr>
                  <a:spLocks noChangeArrowheads="1"/>
                </p:cNvSpPr>
                <p:nvPr/>
              </p:nvSpPr>
              <p:spPr bwMode="auto">
                <a:xfrm>
                  <a:off x="3740" y="4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6" name="Rectangle 11995"/>
                <p:cNvSpPr>
                  <a:spLocks noChangeArrowheads="1"/>
                </p:cNvSpPr>
                <p:nvPr/>
              </p:nvSpPr>
              <p:spPr bwMode="auto">
                <a:xfrm>
                  <a:off x="3742" y="48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7" name="Rectangle 11996"/>
                <p:cNvSpPr>
                  <a:spLocks noChangeArrowheads="1"/>
                </p:cNvSpPr>
                <p:nvPr/>
              </p:nvSpPr>
              <p:spPr bwMode="auto">
                <a:xfrm>
                  <a:off x="3742" y="49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8" name="Rectangle 11997"/>
                <p:cNvSpPr>
                  <a:spLocks noChangeArrowheads="1"/>
                </p:cNvSpPr>
                <p:nvPr/>
              </p:nvSpPr>
              <p:spPr bwMode="auto">
                <a:xfrm>
                  <a:off x="3742" y="46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29" name="Rectangle 11998"/>
                <p:cNvSpPr>
                  <a:spLocks noChangeArrowheads="1"/>
                </p:cNvSpPr>
                <p:nvPr/>
              </p:nvSpPr>
              <p:spPr bwMode="auto">
                <a:xfrm>
                  <a:off x="3745" y="4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0" name="Rectangle 11999"/>
                <p:cNvSpPr>
                  <a:spLocks noChangeArrowheads="1"/>
                </p:cNvSpPr>
                <p:nvPr/>
              </p:nvSpPr>
              <p:spPr bwMode="auto">
                <a:xfrm>
                  <a:off x="3745" y="49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1" name="Rectangle 12000"/>
                <p:cNvSpPr>
                  <a:spLocks noChangeArrowheads="1"/>
                </p:cNvSpPr>
                <p:nvPr/>
              </p:nvSpPr>
              <p:spPr bwMode="auto">
                <a:xfrm>
                  <a:off x="3745" y="5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2" name="Rectangle 12001"/>
                <p:cNvSpPr>
                  <a:spLocks noChangeArrowheads="1"/>
                </p:cNvSpPr>
                <p:nvPr/>
              </p:nvSpPr>
              <p:spPr bwMode="auto">
                <a:xfrm>
                  <a:off x="3747" y="49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3" name="Rectangle 12002"/>
                <p:cNvSpPr>
                  <a:spLocks noChangeArrowheads="1"/>
                </p:cNvSpPr>
                <p:nvPr/>
              </p:nvSpPr>
              <p:spPr bwMode="auto">
                <a:xfrm>
                  <a:off x="3747" y="49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4" name="Rectangle 12003"/>
                <p:cNvSpPr>
                  <a:spLocks noChangeArrowheads="1"/>
                </p:cNvSpPr>
                <p:nvPr/>
              </p:nvSpPr>
              <p:spPr bwMode="auto">
                <a:xfrm>
                  <a:off x="3747" y="4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5" name="Rectangle 12004"/>
                <p:cNvSpPr>
                  <a:spLocks noChangeArrowheads="1"/>
                </p:cNvSpPr>
                <p:nvPr/>
              </p:nvSpPr>
              <p:spPr bwMode="auto">
                <a:xfrm>
                  <a:off x="3750" y="4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6" name="Rectangle 12005"/>
                <p:cNvSpPr>
                  <a:spLocks noChangeArrowheads="1"/>
                </p:cNvSpPr>
                <p:nvPr/>
              </p:nvSpPr>
              <p:spPr bwMode="auto">
                <a:xfrm>
                  <a:off x="3750" y="51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7" name="Rectangle 12006"/>
                <p:cNvSpPr>
                  <a:spLocks noChangeArrowheads="1"/>
                </p:cNvSpPr>
                <p:nvPr/>
              </p:nvSpPr>
              <p:spPr bwMode="auto">
                <a:xfrm>
                  <a:off x="3750" y="490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8" name="Rectangle 12007"/>
                <p:cNvSpPr>
                  <a:spLocks noChangeArrowheads="1"/>
                </p:cNvSpPr>
                <p:nvPr/>
              </p:nvSpPr>
              <p:spPr bwMode="auto">
                <a:xfrm>
                  <a:off x="3750" y="47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39" name="Rectangle 12008"/>
                <p:cNvSpPr>
                  <a:spLocks noChangeArrowheads="1"/>
                </p:cNvSpPr>
                <p:nvPr/>
              </p:nvSpPr>
              <p:spPr bwMode="auto">
                <a:xfrm>
                  <a:off x="3752" y="5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0" name="Rectangle 12009"/>
                <p:cNvSpPr>
                  <a:spLocks noChangeArrowheads="1"/>
                </p:cNvSpPr>
                <p:nvPr/>
              </p:nvSpPr>
              <p:spPr bwMode="auto">
                <a:xfrm>
                  <a:off x="3752" y="49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1" name="Rectangle 12010"/>
                <p:cNvSpPr>
                  <a:spLocks noChangeArrowheads="1"/>
                </p:cNvSpPr>
                <p:nvPr/>
              </p:nvSpPr>
              <p:spPr bwMode="auto">
                <a:xfrm>
                  <a:off x="3752" y="50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2" name="Rectangle 12011"/>
                <p:cNvSpPr>
                  <a:spLocks noChangeArrowheads="1"/>
                </p:cNvSpPr>
                <p:nvPr/>
              </p:nvSpPr>
              <p:spPr bwMode="auto">
                <a:xfrm>
                  <a:off x="3754" y="51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3" name="Rectangle 12012"/>
                <p:cNvSpPr>
                  <a:spLocks noChangeArrowheads="1"/>
                </p:cNvSpPr>
                <p:nvPr/>
              </p:nvSpPr>
              <p:spPr bwMode="auto">
                <a:xfrm>
                  <a:off x="3754" y="5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4" name="Rectangle 12013"/>
                <p:cNvSpPr>
                  <a:spLocks noChangeArrowheads="1"/>
                </p:cNvSpPr>
                <p:nvPr/>
              </p:nvSpPr>
              <p:spPr bwMode="auto">
                <a:xfrm>
                  <a:off x="3754" y="5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5" name="Rectangle 12014"/>
                <p:cNvSpPr>
                  <a:spLocks noChangeArrowheads="1"/>
                </p:cNvSpPr>
                <p:nvPr/>
              </p:nvSpPr>
              <p:spPr bwMode="auto">
                <a:xfrm>
                  <a:off x="3757" y="49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6" name="Rectangle 12015"/>
                <p:cNvSpPr>
                  <a:spLocks noChangeArrowheads="1"/>
                </p:cNvSpPr>
                <p:nvPr/>
              </p:nvSpPr>
              <p:spPr bwMode="auto">
                <a:xfrm>
                  <a:off x="3757" y="49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7" name="Rectangle 12016"/>
                <p:cNvSpPr>
                  <a:spLocks noChangeArrowheads="1"/>
                </p:cNvSpPr>
                <p:nvPr/>
              </p:nvSpPr>
              <p:spPr bwMode="auto">
                <a:xfrm>
                  <a:off x="3757" y="50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8" name="Rectangle 12017"/>
                <p:cNvSpPr>
                  <a:spLocks noChangeArrowheads="1"/>
                </p:cNvSpPr>
                <p:nvPr/>
              </p:nvSpPr>
              <p:spPr bwMode="auto">
                <a:xfrm>
                  <a:off x="3759" y="4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49" name="Rectangle 12018"/>
                <p:cNvSpPr>
                  <a:spLocks noChangeArrowheads="1"/>
                </p:cNvSpPr>
                <p:nvPr/>
              </p:nvSpPr>
              <p:spPr bwMode="auto">
                <a:xfrm>
                  <a:off x="3759" y="5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0" name="Rectangle 12019"/>
                <p:cNvSpPr>
                  <a:spLocks noChangeArrowheads="1"/>
                </p:cNvSpPr>
                <p:nvPr/>
              </p:nvSpPr>
              <p:spPr bwMode="auto">
                <a:xfrm>
                  <a:off x="3759" y="4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1" name="Rectangle 12020"/>
                <p:cNvSpPr>
                  <a:spLocks noChangeArrowheads="1"/>
                </p:cNvSpPr>
                <p:nvPr/>
              </p:nvSpPr>
              <p:spPr bwMode="auto">
                <a:xfrm>
                  <a:off x="3762" y="50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2" name="Rectangle 12021"/>
                <p:cNvSpPr>
                  <a:spLocks noChangeArrowheads="1"/>
                </p:cNvSpPr>
                <p:nvPr/>
              </p:nvSpPr>
              <p:spPr bwMode="auto">
                <a:xfrm>
                  <a:off x="3762" y="5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3" name="Rectangle 12022"/>
                <p:cNvSpPr>
                  <a:spLocks noChangeArrowheads="1"/>
                </p:cNvSpPr>
                <p:nvPr/>
              </p:nvSpPr>
              <p:spPr bwMode="auto">
                <a:xfrm>
                  <a:off x="3762" y="5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4" name="Rectangle 12023"/>
                <p:cNvSpPr>
                  <a:spLocks noChangeArrowheads="1"/>
                </p:cNvSpPr>
                <p:nvPr/>
              </p:nvSpPr>
              <p:spPr bwMode="auto">
                <a:xfrm>
                  <a:off x="3762" y="5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5" name="Rectangle 12024"/>
                <p:cNvSpPr>
                  <a:spLocks noChangeArrowheads="1"/>
                </p:cNvSpPr>
                <p:nvPr/>
              </p:nvSpPr>
              <p:spPr bwMode="auto">
                <a:xfrm>
                  <a:off x="3764" y="4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6" name="Rectangle 12025"/>
                <p:cNvSpPr>
                  <a:spLocks noChangeArrowheads="1"/>
                </p:cNvSpPr>
                <p:nvPr/>
              </p:nvSpPr>
              <p:spPr bwMode="auto">
                <a:xfrm>
                  <a:off x="3764" y="4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7" name="Rectangle 12026"/>
                <p:cNvSpPr>
                  <a:spLocks noChangeArrowheads="1"/>
                </p:cNvSpPr>
                <p:nvPr/>
              </p:nvSpPr>
              <p:spPr bwMode="auto">
                <a:xfrm>
                  <a:off x="3764" y="5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8" name="Rectangle 12027"/>
                <p:cNvSpPr>
                  <a:spLocks noChangeArrowheads="1"/>
                </p:cNvSpPr>
                <p:nvPr/>
              </p:nvSpPr>
              <p:spPr bwMode="auto">
                <a:xfrm>
                  <a:off x="3767" y="50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59" name="Rectangle 12028"/>
                <p:cNvSpPr>
                  <a:spLocks noChangeArrowheads="1"/>
                </p:cNvSpPr>
                <p:nvPr/>
              </p:nvSpPr>
              <p:spPr bwMode="auto">
                <a:xfrm>
                  <a:off x="3767" y="50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0" name="Rectangle 12029"/>
                <p:cNvSpPr>
                  <a:spLocks noChangeArrowheads="1"/>
                </p:cNvSpPr>
                <p:nvPr/>
              </p:nvSpPr>
              <p:spPr bwMode="auto">
                <a:xfrm>
                  <a:off x="3767" y="5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1" name="Rectangle 12030"/>
                <p:cNvSpPr>
                  <a:spLocks noChangeArrowheads="1"/>
                </p:cNvSpPr>
                <p:nvPr/>
              </p:nvSpPr>
              <p:spPr bwMode="auto">
                <a:xfrm>
                  <a:off x="3769" y="50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2" name="Rectangle 12031"/>
                <p:cNvSpPr>
                  <a:spLocks noChangeArrowheads="1"/>
                </p:cNvSpPr>
                <p:nvPr/>
              </p:nvSpPr>
              <p:spPr bwMode="auto">
                <a:xfrm>
                  <a:off x="3769" y="50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3" name="Rectangle 12032"/>
                <p:cNvSpPr>
                  <a:spLocks noChangeArrowheads="1"/>
                </p:cNvSpPr>
                <p:nvPr/>
              </p:nvSpPr>
              <p:spPr bwMode="auto">
                <a:xfrm>
                  <a:off x="3769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4" name="Rectangle 12033"/>
                <p:cNvSpPr>
                  <a:spLocks noChangeArrowheads="1"/>
                </p:cNvSpPr>
                <p:nvPr/>
              </p:nvSpPr>
              <p:spPr bwMode="auto">
                <a:xfrm>
                  <a:off x="3771" y="5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5" name="Rectangle 12034"/>
                <p:cNvSpPr>
                  <a:spLocks noChangeArrowheads="1"/>
                </p:cNvSpPr>
                <p:nvPr/>
              </p:nvSpPr>
              <p:spPr bwMode="auto">
                <a:xfrm>
                  <a:off x="3771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6" name="Rectangle 12035"/>
                <p:cNvSpPr>
                  <a:spLocks noChangeArrowheads="1"/>
                </p:cNvSpPr>
                <p:nvPr/>
              </p:nvSpPr>
              <p:spPr bwMode="auto">
                <a:xfrm>
                  <a:off x="3771" y="5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7" name="Rectangle 12036"/>
                <p:cNvSpPr>
                  <a:spLocks noChangeArrowheads="1"/>
                </p:cNvSpPr>
                <p:nvPr/>
              </p:nvSpPr>
              <p:spPr bwMode="auto">
                <a:xfrm>
                  <a:off x="3771" y="5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8" name="Rectangle 12037"/>
                <p:cNvSpPr>
                  <a:spLocks noChangeArrowheads="1"/>
                </p:cNvSpPr>
                <p:nvPr/>
              </p:nvSpPr>
              <p:spPr bwMode="auto">
                <a:xfrm>
                  <a:off x="3774" y="5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69" name="Rectangle 12038"/>
                <p:cNvSpPr>
                  <a:spLocks noChangeArrowheads="1"/>
                </p:cNvSpPr>
                <p:nvPr/>
              </p:nvSpPr>
              <p:spPr bwMode="auto">
                <a:xfrm>
                  <a:off x="3774" y="51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0" name="Rectangle 12039"/>
                <p:cNvSpPr>
                  <a:spLocks noChangeArrowheads="1"/>
                </p:cNvSpPr>
                <p:nvPr/>
              </p:nvSpPr>
              <p:spPr bwMode="auto">
                <a:xfrm>
                  <a:off x="3774" y="5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1" name="Rectangle 12040"/>
                <p:cNvSpPr>
                  <a:spLocks noChangeArrowheads="1"/>
                </p:cNvSpPr>
                <p:nvPr/>
              </p:nvSpPr>
              <p:spPr bwMode="auto">
                <a:xfrm>
                  <a:off x="3776" y="52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2" name="Rectangle 12041"/>
                <p:cNvSpPr>
                  <a:spLocks noChangeArrowheads="1"/>
                </p:cNvSpPr>
                <p:nvPr/>
              </p:nvSpPr>
              <p:spPr bwMode="auto">
                <a:xfrm>
                  <a:off x="3776" y="531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73" name="Rectangle 12042"/>
                <p:cNvSpPr>
                  <a:spLocks noChangeArrowheads="1"/>
                </p:cNvSpPr>
                <p:nvPr/>
              </p:nvSpPr>
              <p:spPr bwMode="auto">
                <a:xfrm>
                  <a:off x="3776" y="5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54" name="Group 12244"/>
              <p:cNvGrpSpPr>
                <a:grpSpLocks/>
              </p:cNvGrpSpPr>
              <p:nvPr/>
            </p:nvGrpSpPr>
            <p:grpSpPr bwMode="auto">
              <a:xfrm>
                <a:off x="2947349" y="1414235"/>
                <a:ext cx="214110" cy="187380"/>
                <a:chOff x="3779" y="499"/>
                <a:chExt cx="154" cy="210"/>
              </a:xfrm>
            </p:grpSpPr>
            <p:sp>
              <p:nvSpPr>
                <p:cNvPr id="4874" name="Rectangle 12044"/>
                <p:cNvSpPr>
                  <a:spLocks noChangeArrowheads="1"/>
                </p:cNvSpPr>
                <p:nvPr/>
              </p:nvSpPr>
              <p:spPr bwMode="auto">
                <a:xfrm>
                  <a:off x="3779" y="52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5" name="Rectangle 12045"/>
                <p:cNvSpPr>
                  <a:spLocks noChangeArrowheads="1"/>
                </p:cNvSpPr>
                <p:nvPr/>
              </p:nvSpPr>
              <p:spPr bwMode="auto">
                <a:xfrm>
                  <a:off x="3779" y="57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6" name="Rectangle 12046"/>
                <p:cNvSpPr>
                  <a:spLocks noChangeArrowheads="1"/>
                </p:cNvSpPr>
                <p:nvPr/>
              </p:nvSpPr>
              <p:spPr bwMode="auto">
                <a:xfrm>
                  <a:off x="3779" y="53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7" name="Rectangle 12047"/>
                <p:cNvSpPr>
                  <a:spLocks noChangeArrowheads="1"/>
                </p:cNvSpPr>
                <p:nvPr/>
              </p:nvSpPr>
              <p:spPr bwMode="auto">
                <a:xfrm>
                  <a:off x="3781" y="50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8" name="Rectangle 12048"/>
                <p:cNvSpPr>
                  <a:spLocks noChangeArrowheads="1"/>
                </p:cNvSpPr>
                <p:nvPr/>
              </p:nvSpPr>
              <p:spPr bwMode="auto">
                <a:xfrm>
                  <a:off x="3781" y="5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9" name="Rectangle 12049"/>
                <p:cNvSpPr>
                  <a:spLocks noChangeArrowheads="1"/>
                </p:cNvSpPr>
                <p:nvPr/>
              </p:nvSpPr>
              <p:spPr bwMode="auto">
                <a:xfrm>
                  <a:off x="3781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0" name="Rectangle 12050"/>
                <p:cNvSpPr>
                  <a:spLocks noChangeArrowheads="1"/>
                </p:cNvSpPr>
                <p:nvPr/>
              </p:nvSpPr>
              <p:spPr bwMode="auto">
                <a:xfrm>
                  <a:off x="3783" y="5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1" name="Rectangle 12051"/>
                <p:cNvSpPr>
                  <a:spLocks noChangeArrowheads="1"/>
                </p:cNvSpPr>
                <p:nvPr/>
              </p:nvSpPr>
              <p:spPr bwMode="auto">
                <a:xfrm>
                  <a:off x="3783" y="5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2" name="Rectangle 12052"/>
                <p:cNvSpPr>
                  <a:spLocks noChangeArrowheads="1"/>
                </p:cNvSpPr>
                <p:nvPr/>
              </p:nvSpPr>
              <p:spPr bwMode="auto">
                <a:xfrm>
                  <a:off x="3783" y="5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3" name="Rectangle 12053"/>
                <p:cNvSpPr>
                  <a:spLocks noChangeArrowheads="1"/>
                </p:cNvSpPr>
                <p:nvPr/>
              </p:nvSpPr>
              <p:spPr bwMode="auto">
                <a:xfrm>
                  <a:off x="3783" y="5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4" name="Rectangle 12054"/>
                <p:cNvSpPr>
                  <a:spLocks noChangeArrowheads="1"/>
                </p:cNvSpPr>
                <p:nvPr/>
              </p:nvSpPr>
              <p:spPr bwMode="auto">
                <a:xfrm>
                  <a:off x="3786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5" name="Rectangle 12055"/>
                <p:cNvSpPr>
                  <a:spLocks noChangeArrowheads="1"/>
                </p:cNvSpPr>
                <p:nvPr/>
              </p:nvSpPr>
              <p:spPr bwMode="auto">
                <a:xfrm>
                  <a:off x="3786" y="49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6" name="Rectangle 12056"/>
                <p:cNvSpPr>
                  <a:spLocks noChangeArrowheads="1"/>
                </p:cNvSpPr>
                <p:nvPr/>
              </p:nvSpPr>
              <p:spPr bwMode="auto">
                <a:xfrm>
                  <a:off x="3786" y="52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7" name="Rectangle 12057"/>
                <p:cNvSpPr>
                  <a:spLocks noChangeArrowheads="1"/>
                </p:cNvSpPr>
                <p:nvPr/>
              </p:nvSpPr>
              <p:spPr bwMode="auto">
                <a:xfrm>
                  <a:off x="3788" y="5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8" name="Rectangle 12058"/>
                <p:cNvSpPr>
                  <a:spLocks noChangeArrowheads="1"/>
                </p:cNvSpPr>
                <p:nvPr/>
              </p:nvSpPr>
              <p:spPr bwMode="auto">
                <a:xfrm>
                  <a:off x="3788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89" name="Rectangle 12059"/>
                <p:cNvSpPr>
                  <a:spLocks noChangeArrowheads="1"/>
                </p:cNvSpPr>
                <p:nvPr/>
              </p:nvSpPr>
              <p:spPr bwMode="auto">
                <a:xfrm>
                  <a:off x="3788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0" name="Rectangle 12060"/>
                <p:cNvSpPr>
                  <a:spLocks noChangeArrowheads="1"/>
                </p:cNvSpPr>
                <p:nvPr/>
              </p:nvSpPr>
              <p:spPr bwMode="auto">
                <a:xfrm>
                  <a:off x="3791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1" name="Rectangle 12061"/>
                <p:cNvSpPr>
                  <a:spLocks noChangeArrowheads="1"/>
                </p:cNvSpPr>
                <p:nvPr/>
              </p:nvSpPr>
              <p:spPr bwMode="auto">
                <a:xfrm>
                  <a:off x="3791" y="55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2" name="Rectangle 12062"/>
                <p:cNvSpPr>
                  <a:spLocks noChangeArrowheads="1"/>
                </p:cNvSpPr>
                <p:nvPr/>
              </p:nvSpPr>
              <p:spPr bwMode="auto">
                <a:xfrm>
                  <a:off x="3791" y="5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3" name="Rectangle 12063"/>
                <p:cNvSpPr>
                  <a:spLocks noChangeArrowheads="1"/>
                </p:cNvSpPr>
                <p:nvPr/>
              </p:nvSpPr>
              <p:spPr bwMode="auto">
                <a:xfrm>
                  <a:off x="3793" y="53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4" name="Rectangle 12064"/>
                <p:cNvSpPr>
                  <a:spLocks noChangeArrowheads="1"/>
                </p:cNvSpPr>
                <p:nvPr/>
              </p:nvSpPr>
              <p:spPr bwMode="auto">
                <a:xfrm>
                  <a:off x="3793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5" name="Rectangle 12065"/>
                <p:cNvSpPr>
                  <a:spLocks noChangeArrowheads="1"/>
                </p:cNvSpPr>
                <p:nvPr/>
              </p:nvSpPr>
              <p:spPr bwMode="auto">
                <a:xfrm>
                  <a:off x="3793" y="5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6" name="Rectangle 12066"/>
                <p:cNvSpPr>
                  <a:spLocks noChangeArrowheads="1"/>
                </p:cNvSpPr>
                <p:nvPr/>
              </p:nvSpPr>
              <p:spPr bwMode="auto">
                <a:xfrm>
                  <a:off x="3796" y="58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7" name="Rectangle 12067"/>
                <p:cNvSpPr>
                  <a:spLocks noChangeArrowheads="1"/>
                </p:cNvSpPr>
                <p:nvPr/>
              </p:nvSpPr>
              <p:spPr bwMode="auto">
                <a:xfrm>
                  <a:off x="3796" y="572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8" name="Rectangle 12068"/>
                <p:cNvSpPr>
                  <a:spLocks noChangeArrowheads="1"/>
                </p:cNvSpPr>
                <p:nvPr/>
              </p:nvSpPr>
              <p:spPr bwMode="auto">
                <a:xfrm>
                  <a:off x="3796" y="54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99" name="Rectangle 12069"/>
                <p:cNvSpPr>
                  <a:spLocks noChangeArrowheads="1"/>
                </p:cNvSpPr>
                <p:nvPr/>
              </p:nvSpPr>
              <p:spPr bwMode="auto">
                <a:xfrm>
                  <a:off x="3796" y="55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0" name="Rectangle 12070"/>
                <p:cNvSpPr>
                  <a:spLocks noChangeArrowheads="1"/>
                </p:cNvSpPr>
                <p:nvPr/>
              </p:nvSpPr>
              <p:spPr bwMode="auto">
                <a:xfrm>
                  <a:off x="3798" y="5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1" name="Rectangle 12071"/>
                <p:cNvSpPr>
                  <a:spLocks noChangeArrowheads="1"/>
                </p:cNvSpPr>
                <p:nvPr/>
              </p:nvSpPr>
              <p:spPr bwMode="auto">
                <a:xfrm>
                  <a:off x="3798" y="5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2" name="Rectangle 12072"/>
                <p:cNvSpPr>
                  <a:spLocks noChangeArrowheads="1"/>
                </p:cNvSpPr>
                <p:nvPr/>
              </p:nvSpPr>
              <p:spPr bwMode="auto">
                <a:xfrm>
                  <a:off x="3798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3" name="Rectangle 12073"/>
                <p:cNvSpPr>
                  <a:spLocks noChangeArrowheads="1"/>
                </p:cNvSpPr>
                <p:nvPr/>
              </p:nvSpPr>
              <p:spPr bwMode="auto">
                <a:xfrm>
                  <a:off x="3800" y="55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4" name="Rectangle 12074"/>
                <p:cNvSpPr>
                  <a:spLocks noChangeArrowheads="1"/>
                </p:cNvSpPr>
                <p:nvPr/>
              </p:nvSpPr>
              <p:spPr bwMode="auto">
                <a:xfrm>
                  <a:off x="3800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5" name="Rectangle 12075"/>
                <p:cNvSpPr>
                  <a:spLocks noChangeArrowheads="1"/>
                </p:cNvSpPr>
                <p:nvPr/>
              </p:nvSpPr>
              <p:spPr bwMode="auto">
                <a:xfrm>
                  <a:off x="3800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6" name="Rectangle 12076"/>
                <p:cNvSpPr>
                  <a:spLocks noChangeArrowheads="1"/>
                </p:cNvSpPr>
                <p:nvPr/>
              </p:nvSpPr>
              <p:spPr bwMode="auto">
                <a:xfrm>
                  <a:off x="3803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7" name="Rectangle 12077"/>
                <p:cNvSpPr>
                  <a:spLocks noChangeArrowheads="1"/>
                </p:cNvSpPr>
                <p:nvPr/>
              </p:nvSpPr>
              <p:spPr bwMode="auto">
                <a:xfrm>
                  <a:off x="3803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8" name="Rectangle 12078"/>
                <p:cNvSpPr>
                  <a:spLocks noChangeArrowheads="1"/>
                </p:cNvSpPr>
                <p:nvPr/>
              </p:nvSpPr>
              <p:spPr bwMode="auto">
                <a:xfrm>
                  <a:off x="3803" y="54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09" name="Rectangle 12079"/>
                <p:cNvSpPr>
                  <a:spLocks noChangeArrowheads="1"/>
                </p:cNvSpPr>
                <p:nvPr/>
              </p:nvSpPr>
              <p:spPr bwMode="auto">
                <a:xfrm>
                  <a:off x="3805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0" name="Rectangle 12080"/>
                <p:cNvSpPr>
                  <a:spLocks noChangeArrowheads="1"/>
                </p:cNvSpPr>
                <p:nvPr/>
              </p:nvSpPr>
              <p:spPr bwMode="auto">
                <a:xfrm>
                  <a:off x="3805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1" name="Rectangle 12081"/>
                <p:cNvSpPr>
                  <a:spLocks noChangeArrowheads="1"/>
                </p:cNvSpPr>
                <p:nvPr/>
              </p:nvSpPr>
              <p:spPr bwMode="auto">
                <a:xfrm>
                  <a:off x="3805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2" name="Rectangle 12082"/>
                <p:cNvSpPr>
                  <a:spLocks noChangeArrowheads="1"/>
                </p:cNvSpPr>
                <p:nvPr/>
              </p:nvSpPr>
              <p:spPr bwMode="auto">
                <a:xfrm>
                  <a:off x="3805" y="52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3" name="Rectangle 12083"/>
                <p:cNvSpPr>
                  <a:spLocks noChangeArrowheads="1"/>
                </p:cNvSpPr>
                <p:nvPr/>
              </p:nvSpPr>
              <p:spPr bwMode="auto">
                <a:xfrm>
                  <a:off x="3808" y="5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4" name="Rectangle 12084"/>
                <p:cNvSpPr>
                  <a:spLocks noChangeArrowheads="1"/>
                </p:cNvSpPr>
                <p:nvPr/>
              </p:nvSpPr>
              <p:spPr bwMode="auto">
                <a:xfrm>
                  <a:off x="3808" y="56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5" name="Rectangle 12085"/>
                <p:cNvSpPr>
                  <a:spLocks noChangeArrowheads="1"/>
                </p:cNvSpPr>
                <p:nvPr/>
              </p:nvSpPr>
              <p:spPr bwMode="auto">
                <a:xfrm>
                  <a:off x="3808" y="5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6" name="Rectangle 12086"/>
                <p:cNvSpPr>
                  <a:spLocks noChangeArrowheads="1"/>
                </p:cNvSpPr>
                <p:nvPr/>
              </p:nvSpPr>
              <p:spPr bwMode="auto">
                <a:xfrm>
                  <a:off x="3810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7" name="Rectangle 12087"/>
                <p:cNvSpPr>
                  <a:spLocks noChangeArrowheads="1"/>
                </p:cNvSpPr>
                <p:nvPr/>
              </p:nvSpPr>
              <p:spPr bwMode="auto">
                <a:xfrm>
                  <a:off x="3810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8" name="Rectangle 12088"/>
                <p:cNvSpPr>
                  <a:spLocks noChangeArrowheads="1"/>
                </p:cNvSpPr>
                <p:nvPr/>
              </p:nvSpPr>
              <p:spPr bwMode="auto">
                <a:xfrm>
                  <a:off x="3810" y="53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19" name="Rectangle 12089"/>
                <p:cNvSpPr>
                  <a:spLocks noChangeArrowheads="1"/>
                </p:cNvSpPr>
                <p:nvPr/>
              </p:nvSpPr>
              <p:spPr bwMode="auto">
                <a:xfrm>
                  <a:off x="3812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0" name="Rectangle 12090"/>
                <p:cNvSpPr>
                  <a:spLocks noChangeArrowheads="1"/>
                </p:cNvSpPr>
                <p:nvPr/>
              </p:nvSpPr>
              <p:spPr bwMode="auto">
                <a:xfrm>
                  <a:off x="3812" y="5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1" name="Rectangle 12091"/>
                <p:cNvSpPr>
                  <a:spLocks noChangeArrowheads="1"/>
                </p:cNvSpPr>
                <p:nvPr/>
              </p:nvSpPr>
              <p:spPr bwMode="auto">
                <a:xfrm>
                  <a:off x="3812" y="5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2" name="Rectangle 12092"/>
                <p:cNvSpPr>
                  <a:spLocks noChangeArrowheads="1"/>
                </p:cNvSpPr>
                <p:nvPr/>
              </p:nvSpPr>
              <p:spPr bwMode="auto">
                <a:xfrm>
                  <a:off x="3815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3" name="Rectangle 12093"/>
                <p:cNvSpPr>
                  <a:spLocks noChangeArrowheads="1"/>
                </p:cNvSpPr>
                <p:nvPr/>
              </p:nvSpPr>
              <p:spPr bwMode="auto">
                <a:xfrm>
                  <a:off x="3815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4" name="Rectangle 12094"/>
                <p:cNvSpPr>
                  <a:spLocks noChangeArrowheads="1"/>
                </p:cNvSpPr>
                <p:nvPr/>
              </p:nvSpPr>
              <p:spPr bwMode="auto">
                <a:xfrm>
                  <a:off x="3815" y="572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5" name="Rectangle 12095"/>
                <p:cNvSpPr>
                  <a:spLocks noChangeArrowheads="1"/>
                </p:cNvSpPr>
                <p:nvPr/>
              </p:nvSpPr>
              <p:spPr bwMode="auto">
                <a:xfrm>
                  <a:off x="3817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6" name="Rectangle 12096"/>
                <p:cNvSpPr>
                  <a:spLocks noChangeArrowheads="1"/>
                </p:cNvSpPr>
                <p:nvPr/>
              </p:nvSpPr>
              <p:spPr bwMode="auto">
                <a:xfrm>
                  <a:off x="3817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7" name="Rectangle 12097"/>
                <p:cNvSpPr>
                  <a:spLocks noChangeArrowheads="1"/>
                </p:cNvSpPr>
                <p:nvPr/>
              </p:nvSpPr>
              <p:spPr bwMode="auto">
                <a:xfrm>
                  <a:off x="3817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8" name="Rectangle 12098"/>
                <p:cNvSpPr>
                  <a:spLocks noChangeArrowheads="1"/>
                </p:cNvSpPr>
                <p:nvPr/>
              </p:nvSpPr>
              <p:spPr bwMode="auto">
                <a:xfrm>
                  <a:off x="3817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29" name="Rectangle 12099"/>
                <p:cNvSpPr>
                  <a:spLocks noChangeArrowheads="1"/>
                </p:cNvSpPr>
                <p:nvPr/>
              </p:nvSpPr>
              <p:spPr bwMode="auto">
                <a:xfrm>
                  <a:off x="3820" y="61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0" name="Rectangle 12100"/>
                <p:cNvSpPr>
                  <a:spLocks noChangeArrowheads="1"/>
                </p:cNvSpPr>
                <p:nvPr/>
              </p:nvSpPr>
              <p:spPr bwMode="auto">
                <a:xfrm>
                  <a:off x="3820" y="56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1" name="Rectangle 12101"/>
                <p:cNvSpPr>
                  <a:spLocks noChangeArrowheads="1"/>
                </p:cNvSpPr>
                <p:nvPr/>
              </p:nvSpPr>
              <p:spPr bwMode="auto">
                <a:xfrm>
                  <a:off x="3820" y="57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2" name="Rectangle 12102"/>
                <p:cNvSpPr>
                  <a:spLocks noChangeArrowheads="1"/>
                </p:cNvSpPr>
                <p:nvPr/>
              </p:nvSpPr>
              <p:spPr bwMode="auto">
                <a:xfrm>
                  <a:off x="3822" y="56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3" name="Rectangle 12103"/>
                <p:cNvSpPr>
                  <a:spLocks noChangeArrowheads="1"/>
                </p:cNvSpPr>
                <p:nvPr/>
              </p:nvSpPr>
              <p:spPr bwMode="auto">
                <a:xfrm>
                  <a:off x="3822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4" name="Rectangle 12104"/>
                <p:cNvSpPr>
                  <a:spLocks noChangeArrowheads="1"/>
                </p:cNvSpPr>
                <p:nvPr/>
              </p:nvSpPr>
              <p:spPr bwMode="auto">
                <a:xfrm>
                  <a:off x="3822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5" name="Rectangle 12105"/>
                <p:cNvSpPr>
                  <a:spLocks noChangeArrowheads="1"/>
                </p:cNvSpPr>
                <p:nvPr/>
              </p:nvSpPr>
              <p:spPr bwMode="auto">
                <a:xfrm>
                  <a:off x="3824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6" name="Rectangle 12106"/>
                <p:cNvSpPr>
                  <a:spLocks noChangeArrowheads="1"/>
                </p:cNvSpPr>
                <p:nvPr/>
              </p:nvSpPr>
              <p:spPr bwMode="auto">
                <a:xfrm>
                  <a:off x="3824" y="56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7" name="Rectangle 12107"/>
                <p:cNvSpPr>
                  <a:spLocks noChangeArrowheads="1"/>
                </p:cNvSpPr>
                <p:nvPr/>
              </p:nvSpPr>
              <p:spPr bwMode="auto">
                <a:xfrm>
                  <a:off x="3824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8" name="Rectangle 12108"/>
                <p:cNvSpPr>
                  <a:spLocks noChangeArrowheads="1"/>
                </p:cNvSpPr>
                <p:nvPr/>
              </p:nvSpPr>
              <p:spPr bwMode="auto">
                <a:xfrm>
                  <a:off x="3827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39" name="Rectangle 12109"/>
                <p:cNvSpPr>
                  <a:spLocks noChangeArrowheads="1"/>
                </p:cNvSpPr>
                <p:nvPr/>
              </p:nvSpPr>
              <p:spPr bwMode="auto">
                <a:xfrm>
                  <a:off x="3827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0" name="Rectangle 12110"/>
                <p:cNvSpPr>
                  <a:spLocks noChangeArrowheads="1"/>
                </p:cNvSpPr>
                <p:nvPr/>
              </p:nvSpPr>
              <p:spPr bwMode="auto">
                <a:xfrm>
                  <a:off x="3827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1" name="Rectangle 12111"/>
                <p:cNvSpPr>
                  <a:spLocks noChangeArrowheads="1"/>
                </p:cNvSpPr>
                <p:nvPr/>
              </p:nvSpPr>
              <p:spPr bwMode="auto">
                <a:xfrm>
                  <a:off x="3829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2" name="Rectangle 12112"/>
                <p:cNvSpPr>
                  <a:spLocks noChangeArrowheads="1"/>
                </p:cNvSpPr>
                <p:nvPr/>
              </p:nvSpPr>
              <p:spPr bwMode="auto">
                <a:xfrm>
                  <a:off x="3829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3" name="Rectangle 12113"/>
                <p:cNvSpPr>
                  <a:spLocks noChangeArrowheads="1"/>
                </p:cNvSpPr>
                <p:nvPr/>
              </p:nvSpPr>
              <p:spPr bwMode="auto">
                <a:xfrm>
                  <a:off x="3829" y="57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4" name="Rectangle 12114"/>
                <p:cNvSpPr>
                  <a:spLocks noChangeArrowheads="1"/>
                </p:cNvSpPr>
                <p:nvPr/>
              </p:nvSpPr>
              <p:spPr bwMode="auto">
                <a:xfrm>
                  <a:off x="3829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5" name="Rectangle 12115"/>
                <p:cNvSpPr>
                  <a:spLocks noChangeArrowheads="1"/>
                </p:cNvSpPr>
                <p:nvPr/>
              </p:nvSpPr>
              <p:spPr bwMode="auto">
                <a:xfrm>
                  <a:off x="3832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6" name="Rectangle 12116"/>
                <p:cNvSpPr>
                  <a:spLocks noChangeArrowheads="1"/>
                </p:cNvSpPr>
                <p:nvPr/>
              </p:nvSpPr>
              <p:spPr bwMode="auto">
                <a:xfrm>
                  <a:off x="3832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7" name="Rectangle 12117"/>
                <p:cNvSpPr>
                  <a:spLocks noChangeArrowheads="1"/>
                </p:cNvSpPr>
                <p:nvPr/>
              </p:nvSpPr>
              <p:spPr bwMode="auto">
                <a:xfrm>
                  <a:off x="3832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8" name="Rectangle 12118"/>
                <p:cNvSpPr>
                  <a:spLocks noChangeArrowheads="1"/>
                </p:cNvSpPr>
                <p:nvPr/>
              </p:nvSpPr>
              <p:spPr bwMode="auto">
                <a:xfrm>
                  <a:off x="3834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49" name="Rectangle 12119"/>
                <p:cNvSpPr>
                  <a:spLocks noChangeArrowheads="1"/>
                </p:cNvSpPr>
                <p:nvPr/>
              </p:nvSpPr>
              <p:spPr bwMode="auto">
                <a:xfrm>
                  <a:off x="3834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0" name="Rectangle 12120"/>
                <p:cNvSpPr>
                  <a:spLocks noChangeArrowheads="1"/>
                </p:cNvSpPr>
                <p:nvPr/>
              </p:nvSpPr>
              <p:spPr bwMode="auto">
                <a:xfrm>
                  <a:off x="3834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1" name="Rectangle 12121"/>
                <p:cNvSpPr>
                  <a:spLocks noChangeArrowheads="1"/>
                </p:cNvSpPr>
                <p:nvPr/>
              </p:nvSpPr>
              <p:spPr bwMode="auto">
                <a:xfrm>
                  <a:off x="3837" y="57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2" name="Rectangle 12122"/>
                <p:cNvSpPr>
                  <a:spLocks noChangeArrowheads="1"/>
                </p:cNvSpPr>
                <p:nvPr/>
              </p:nvSpPr>
              <p:spPr bwMode="auto">
                <a:xfrm>
                  <a:off x="3837" y="593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3" name="Rectangle 12123"/>
                <p:cNvSpPr>
                  <a:spLocks noChangeArrowheads="1"/>
                </p:cNvSpPr>
                <p:nvPr/>
              </p:nvSpPr>
              <p:spPr bwMode="auto">
                <a:xfrm>
                  <a:off x="3837" y="57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4" name="Rectangle 12124"/>
                <p:cNvSpPr>
                  <a:spLocks noChangeArrowheads="1"/>
                </p:cNvSpPr>
                <p:nvPr/>
              </p:nvSpPr>
              <p:spPr bwMode="auto">
                <a:xfrm>
                  <a:off x="3839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5" name="Rectangle 12125"/>
                <p:cNvSpPr>
                  <a:spLocks noChangeArrowheads="1"/>
                </p:cNvSpPr>
                <p:nvPr/>
              </p:nvSpPr>
              <p:spPr bwMode="auto">
                <a:xfrm>
                  <a:off x="3839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6" name="Rectangle 12126"/>
                <p:cNvSpPr>
                  <a:spLocks noChangeArrowheads="1"/>
                </p:cNvSpPr>
                <p:nvPr/>
              </p:nvSpPr>
              <p:spPr bwMode="auto">
                <a:xfrm>
                  <a:off x="3839" y="5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7" name="Rectangle 12127"/>
                <p:cNvSpPr>
                  <a:spLocks noChangeArrowheads="1"/>
                </p:cNvSpPr>
                <p:nvPr/>
              </p:nvSpPr>
              <p:spPr bwMode="auto">
                <a:xfrm>
                  <a:off x="3839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8" name="Rectangle 12128"/>
                <p:cNvSpPr>
                  <a:spLocks noChangeArrowheads="1"/>
                </p:cNvSpPr>
                <p:nvPr/>
              </p:nvSpPr>
              <p:spPr bwMode="auto">
                <a:xfrm>
                  <a:off x="3841" y="5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59" name="Rectangle 12129"/>
                <p:cNvSpPr>
                  <a:spLocks noChangeArrowheads="1"/>
                </p:cNvSpPr>
                <p:nvPr/>
              </p:nvSpPr>
              <p:spPr bwMode="auto">
                <a:xfrm>
                  <a:off x="3841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0" name="Rectangle 12130"/>
                <p:cNvSpPr>
                  <a:spLocks noChangeArrowheads="1"/>
                </p:cNvSpPr>
                <p:nvPr/>
              </p:nvSpPr>
              <p:spPr bwMode="auto">
                <a:xfrm>
                  <a:off x="3841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1" name="Rectangle 12131"/>
                <p:cNvSpPr>
                  <a:spLocks noChangeArrowheads="1"/>
                </p:cNvSpPr>
                <p:nvPr/>
              </p:nvSpPr>
              <p:spPr bwMode="auto">
                <a:xfrm>
                  <a:off x="3844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2" name="Rectangle 12132"/>
                <p:cNvSpPr>
                  <a:spLocks noChangeArrowheads="1"/>
                </p:cNvSpPr>
                <p:nvPr/>
              </p:nvSpPr>
              <p:spPr bwMode="auto">
                <a:xfrm>
                  <a:off x="3844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3" name="Rectangle 12133"/>
                <p:cNvSpPr>
                  <a:spLocks noChangeArrowheads="1"/>
                </p:cNvSpPr>
                <p:nvPr/>
              </p:nvSpPr>
              <p:spPr bwMode="auto">
                <a:xfrm>
                  <a:off x="3844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4" name="Rectangle 12134"/>
                <p:cNvSpPr>
                  <a:spLocks noChangeArrowheads="1"/>
                </p:cNvSpPr>
                <p:nvPr/>
              </p:nvSpPr>
              <p:spPr bwMode="auto">
                <a:xfrm>
                  <a:off x="3846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5" name="Rectangle 12135"/>
                <p:cNvSpPr>
                  <a:spLocks noChangeArrowheads="1"/>
                </p:cNvSpPr>
                <p:nvPr/>
              </p:nvSpPr>
              <p:spPr bwMode="auto">
                <a:xfrm>
                  <a:off x="384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6" name="Rectangle 12136"/>
                <p:cNvSpPr>
                  <a:spLocks noChangeArrowheads="1"/>
                </p:cNvSpPr>
                <p:nvPr/>
              </p:nvSpPr>
              <p:spPr bwMode="auto">
                <a:xfrm>
                  <a:off x="3846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7" name="Rectangle 12137"/>
                <p:cNvSpPr>
                  <a:spLocks noChangeArrowheads="1"/>
                </p:cNvSpPr>
                <p:nvPr/>
              </p:nvSpPr>
              <p:spPr bwMode="auto">
                <a:xfrm>
                  <a:off x="3849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8" name="Rectangle 12138"/>
                <p:cNvSpPr>
                  <a:spLocks noChangeArrowheads="1"/>
                </p:cNvSpPr>
                <p:nvPr/>
              </p:nvSpPr>
              <p:spPr bwMode="auto">
                <a:xfrm>
                  <a:off x="3849" y="60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69" name="Rectangle 12139"/>
                <p:cNvSpPr>
                  <a:spLocks noChangeArrowheads="1"/>
                </p:cNvSpPr>
                <p:nvPr/>
              </p:nvSpPr>
              <p:spPr bwMode="auto">
                <a:xfrm>
                  <a:off x="3849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0" name="Rectangle 12140"/>
                <p:cNvSpPr>
                  <a:spLocks noChangeArrowheads="1"/>
                </p:cNvSpPr>
                <p:nvPr/>
              </p:nvSpPr>
              <p:spPr bwMode="auto">
                <a:xfrm>
                  <a:off x="3851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1" name="Rectangle 12141"/>
                <p:cNvSpPr>
                  <a:spLocks noChangeArrowheads="1"/>
                </p:cNvSpPr>
                <p:nvPr/>
              </p:nvSpPr>
              <p:spPr bwMode="auto">
                <a:xfrm>
                  <a:off x="3851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2" name="Rectangle 12142"/>
                <p:cNvSpPr>
                  <a:spLocks noChangeArrowheads="1"/>
                </p:cNvSpPr>
                <p:nvPr/>
              </p:nvSpPr>
              <p:spPr bwMode="auto">
                <a:xfrm>
                  <a:off x="3851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3" name="Rectangle 12143"/>
                <p:cNvSpPr>
                  <a:spLocks noChangeArrowheads="1"/>
                </p:cNvSpPr>
                <p:nvPr/>
              </p:nvSpPr>
              <p:spPr bwMode="auto">
                <a:xfrm>
                  <a:off x="3851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4" name="Rectangle 12144"/>
                <p:cNvSpPr>
                  <a:spLocks noChangeArrowheads="1"/>
                </p:cNvSpPr>
                <p:nvPr/>
              </p:nvSpPr>
              <p:spPr bwMode="auto">
                <a:xfrm>
                  <a:off x="385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5" name="Rectangle 12145"/>
                <p:cNvSpPr>
                  <a:spLocks noChangeArrowheads="1"/>
                </p:cNvSpPr>
                <p:nvPr/>
              </p:nvSpPr>
              <p:spPr bwMode="auto">
                <a:xfrm>
                  <a:off x="3853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6" name="Rectangle 12146"/>
                <p:cNvSpPr>
                  <a:spLocks noChangeArrowheads="1"/>
                </p:cNvSpPr>
                <p:nvPr/>
              </p:nvSpPr>
              <p:spPr bwMode="auto">
                <a:xfrm>
                  <a:off x="3853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7" name="Rectangle 12147"/>
                <p:cNvSpPr>
                  <a:spLocks noChangeArrowheads="1"/>
                </p:cNvSpPr>
                <p:nvPr/>
              </p:nvSpPr>
              <p:spPr bwMode="auto">
                <a:xfrm>
                  <a:off x="3856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8" name="Rectangle 12148"/>
                <p:cNvSpPr>
                  <a:spLocks noChangeArrowheads="1"/>
                </p:cNvSpPr>
                <p:nvPr/>
              </p:nvSpPr>
              <p:spPr bwMode="auto">
                <a:xfrm>
                  <a:off x="3856" y="60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79" name="Rectangle 12149"/>
                <p:cNvSpPr>
                  <a:spLocks noChangeArrowheads="1"/>
                </p:cNvSpPr>
                <p:nvPr/>
              </p:nvSpPr>
              <p:spPr bwMode="auto">
                <a:xfrm>
                  <a:off x="3856" y="57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0" name="Rectangle 12150"/>
                <p:cNvSpPr>
                  <a:spLocks noChangeArrowheads="1"/>
                </p:cNvSpPr>
                <p:nvPr/>
              </p:nvSpPr>
              <p:spPr bwMode="auto">
                <a:xfrm>
                  <a:off x="385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1" name="Rectangle 12151"/>
                <p:cNvSpPr>
                  <a:spLocks noChangeArrowheads="1"/>
                </p:cNvSpPr>
                <p:nvPr/>
              </p:nvSpPr>
              <p:spPr bwMode="auto">
                <a:xfrm>
                  <a:off x="385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2" name="Rectangle 12152"/>
                <p:cNvSpPr>
                  <a:spLocks noChangeArrowheads="1"/>
                </p:cNvSpPr>
                <p:nvPr/>
              </p:nvSpPr>
              <p:spPr bwMode="auto">
                <a:xfrm>
                  <a:off x="3858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3" name="Rectangle 12153"/>
                <p:cNvSpPr>
                  <a:spLocks noChangeArrowheads="1"/>
                </p:cNvSpPr>
                <p:nvPr/>
              </p:nvSpPr>
              <p:spPr bwMode="auto">
                <a:xfrm>
                  <a:off x="3861" y="600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4" name="Rectangle 12154"/>
                <p:cNvSpPr>
                  <a:spLocks noChangeArrowheads="1"/>
                </p:cNvSpPr>
                <p:nvPr/>
              </p:nvSpPr>
              <p:spPr bwMode="auto">
                <a:xfrm>
                  <a:off x="3861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5" name="Rectangle 12155"/>
                <p:cNvSpPr>
                  <a:spLocks noChangeArrowheads="1"/>
                </p:cNvSpPr>
                <p:nvPr/>
              </p:nvSpPr>
              <p:spPr bwMode="auto">
                <a:xfrm>
                  <a:off x="3861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6" name="Rectangle 12156"/>
                <p:cNvSpPr>
                  <a:spLocks noChangeArrowheads="1"/>
                </p:cNvSpPr>
                <p:nvPr/>
              </p:nvSpPr>
              <p:spPr bwMode="auto">
                <a:xfrm>
                  <a:off x="3863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7" name="Rectangle 12157"/>
                <p:cNvSpPr>
                  <a:spLocks noChangeArrowheads="1"/>
                </p:cNvSpPr>
                <p:nvPr/>
              </p:nvSpPr>
              <p:spPr bwMode="auto">
                <a:xfrm>
                  <a:off x="3863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8" name="Rectangle 12158"/>
                <p:cNvSpPr>
                  <a:spLocks noChangeArrowheads="1"/>
                </p:cNvSpPr>
                <p:nvPr/>
              </p:nvSpPr>
              <p:spPr bwMode="auto">
                <a:xfrm>
                  <a:off x="3863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89" name="Rectangle 12159"/>
                <p:cNvSpPr>
                  <a:spLocks noChangeArrowheads="1"/>
                </p:cNvSpPr>
                <p:nvPr/>
              </p:nvSpPr>
              <p:spPr bwMode="auto">
                <a:xfrm>
                  <a:off x="3863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0" name="Rectangle 12160"/>
                <p:cNvSpPr>
                  <a:spLocks noChangeArrowheads="1"/>
                </p:cNvSpPr>
                <p:nvPr/>
              </p:nvSpPr>
              <p:spPr bwMode="auto">
                <a:xfrm>
                  <a:off x="3865" y="58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1" name="Rectangle 12161"/>
                <p:cNvSpPr>
                  <a:spLocks noChangeArrowheads="1"/>
                </p:cNvSpPr>
                <p:nvPr/>
              </p:nvSpPr>
              <p:spPr bwMode="auto">
                <a:xfrm>
                  <a:off x="3865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2" name="Rectangle 12162"/>
                <p:cNvSpPr>
                  <a:spLocks noChangeArrowheads="1"/>
                </p:cNvSpPr>
                <p:nvPr/>
              </p:nvSpPr>
              <p:spPr bwMode="auto">
                <a:xfrm>
                  <a:off x="3865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3" name="Rectangle 12163"/>
                <p:cNvSpPr>
                  <a:spLocks noChangeArrowheads="1"/>
                </p:cNvSpPr>
                <p:nvPr/>
              </p:nvSpPr>
              <p:spPr bwMode="auto">
                <a:xfrm>
                  <a:off x="3868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4" name="Rectangle 12164"/>
                <p:cNvSpPr>
                  <a:spLocks noChangeArrowheads="1"/>
                </p:cNvSpPr>
                <p:nvPr/>
              </p:nvSpPr>
              <p:spPr bwMode="auto">
                <a:xfrm>
                  <a:off x="3868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5" name="Rectangle 12165"/>
                <p:cNvSpPr>
                  <a:spLocks noChangeArrowheads="1"/>
                </p:cNvSpPr>
                <p:nvPr/>
              </p:nvSpPr>
              <p:spPr bwMode="auto">
                <a:xfrm>
                  <a:off x="3868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6" name="Rectangle 12166"/>
                <p:cNvSpPr>
                  <a:spLocks noChangeArrowheads="1"/>
                </p:cNvSpPr>
                <p:nvPr/>
              </p:nvSpPr>
              <p:spPr bwMode="auto">
                <a:xfrm>
                  <a:off x="3870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7" name="Rectangle 12167"/>
                <p:cNvSpPr>
                  <a:spLocks noChangeArrowheads="1"/>
                </p:cNvSpPr>
                <p:nvPr/>
              </p:nvSpPr>
              <p:spPr bwMode="auto">
                <a:xfrm>
                  <a:off x="3870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8" name="Rectangle 12168"/>
                <p:cNvSpPr>
                  <a:spLocks noChangeArrowheads="1"/>
                </p:cNvSpPr>
                <p:nvPr/>
              </p:nvSpPr>
              <p:spPr bwMode="auto">
                <a:xfrm>
                  <a:off x="3870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999" name="Rectangle 12169"/>
                <p:cNvSpPr>
                  <a:spLocks noChangeArrowheads="1"/>
                </p:cNvSpPr>
                <p:nvPr/>
              </p:nvSpPr>
              <p:spPr bwMode="auto">
                <a:xfrm>
                  <a:off x="3873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0" name="Rectangle 12170"/>
                <p:cNvSpPr>
                  <a:spLocks noChangeArrowheads="1"/>
                </p:cNvSpPr>
                <p:nvPr/>
              </p:nvSpPr>
              <p:spPr bwMode="auto">
                <a:xfrm>
                  <a:off x="3873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1" name="Rectangle 12171"/>
                <p:cNvSpPr>
                  <a:spLocks noChangeArrowheads="1"/>
                </p:cNvSpPr>
                <p:nvPr/>
              </p:nvSpPr>
              <p:spPr bwMode="auto">
                <a:xfrm>
                  <a:off x="3873" y="59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2" name="Rectangle 12172"/>
                <p:cNvSpPr>
                  <a:spLocks noChangeArrowheads="1"/>
                </p:cNvSpPr>
                <p:nvPr/>
              </p:nvSpPr>
              <p:spPr bwMode="auto">
                <a:xfrm>
                  <a:off x="3873" y="59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3" name="Rectangle 12173"/>
                <p:cNvSpPr>
                  <a:spLocks noChangeArrowheads="1"/>
                </p:cNvSpPr>
                <p:nvPr/>
              </p:nvSpPr>
              <p:spPr bwMode="auto">
                <a:xfrm>
                  <a:off x="3875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4" name="Rectangle 12174"/>
                <p:cNvSpPr>
                  <a:spLocks noChangeArrowheads="1"/>
                </p:cNvSpPr>
                <p:nvPr/>
              </p:nvSpPr>
              <p:spPr bwMode="auto">
                <a:xfrm>
                  <a:off x="3875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5" name="Rectangle 12175"/>
                <p:cNvSpPr>
                  <a:spLocks noChangeArrowheads="1"/>
                </p:cNvSpPr>
                <p:nvPr/>
              </p:nvSpPr>
              <p:spPr bwMode="auto">
                <a:xfrm>
                  <a:off x="3875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6" name="Rectangle 12176"/>
                <p:cNvSpPr>
                  <a:spLocks noChangeArrowheads="1"/>
                </p:cNvSpPr>
                <p:nvPr/>
              </p:nvSpPr>
              <p:spPr bwMode="auto">
                <a:xfrm>
                  <a:off x="3878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7" name="Rectangle 12177"/>
                <p:cNvSpPr>
                  <a:spLocks noChangeArrowheads="1"/>
                </p:cNvSpPr>
                <p:nvPr/>
              </p:nvSpPr>
              <p:spPr bwMode="auto">
                <a:xfrm>
                  <a:off x="3878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8" name="Rectangle 12178"/>
                <p:cNvSpPr>
                  <a:spLocks noChangeArrowheads="1"/>
                </p:cNvSpPr>
                <p:nvPr/>
              </p:nvSpPr>
              <p:spPr bwMode="auto">
                <a:xfrm>
                  <a:off x="3878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09" name="Rectangle 12179"/>
                <p:cNvSpPr>
                  <a:spLocks noChangeArrowheads="1"/>
                </p:cNvSpPr>
                <p:nvPr/>
              </p:nvSpPr>
              <p:spPr bwMode="auto">
                <a:xfrm>
                  <a:off x="3880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0" name="Rectangle 12180"/>
                <p:cNvSpPr>
                  <a:spLocks noChangeArrowheads="1"/>
                </p:cNvSpPr>
                <p:nvPr/>
              </p:nvSpPr>
              <p:spPr bwMode="auto">
                <a:xfrm>
                  <a:off x="3880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1" name="Rectangle 12181"/>
                <p:cNvSpPr>
                  <a:spLocks noChangeArrowheads="1"/>
                </p:cNvSpPr>
                <p:nvPr/>
              </p:nvSpPr>
              <p:spPr bwMode="auto">
                <a:xfrm>
                  <a:off x="3880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2" name="Rectangle 12182"/>
                <p:cNvSpPr>
                  <a:spLocks noChangeArrowheads="1"/>
                </p:cNvSpPr>
                <p:nvPr/>
              </p:nvSpPr>
              <p:spPr bwMode="auto">
                <a:xfrm>
                  <a:off x="3882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3" name="Rectangle 12183"/>
                <p:cNvSpPr>
                  <a:spLocks noChangeArrowheads="1"/>
                </p:cNvSpPr>
                <p:nvPr/>
              </p:nvSpPr>
              <p:spPr bwMode="auto">
                <a:xfrm>
                  <a:off x="3882" y="61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4" name="Rectangle 12184"/>
                <p:cNvSpPr>
                  <a:spLocks noChangeArrowheads="1"/>
                </p:cNvSpPr>
                <p:nvPr/>
              </p:nvSpPr>
              <p:spPr bwMode="auto">
                <a:xfrm>
                  <a:off x="3882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5" name="Rectangle 12185"/>
                <p:cNvSpPr>
                  <a:spLocks noChangeArrowheads="1"/>
                </p:cNvSpPr>
                <p:nvPr/>
              </p:nvSpPr>
              <p:spPr bwMode="auto">
                <a:xfrm>
                  <a:off x="3885" y="6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6" name="Rectangle 12186"/>
                <p:cNvSpPr>
                  <a:spLocks noChangeArrowheads="1"/>
                </p:cNvSpPr>
                <p:nvPr/>
              </p:nvSpPr>
              <p:spPr bwMode="auto">
                <a:xfrm>
                  <a:off x="3885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7" name="Rectangle 12187"/>
                <p:cNvSpPr>
                  <a:spLocks noChangeArrowheads="1"/>
                </p:cNvSpPr>
                <p:nvPr/>
              </p:nvSpPr>
              <p:spPr bwMode="auto">
                <a:xfrm>
                  <a:off x="3885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8" name="Rectangle 12188"/>
                <p:cNvSpPr>
                  <a:spLocks noChangeArrowheads="1"/>
                </p:cNvSpPr>
                <p:nvPr/>
              </p:nvSpPr>
              <p:spPr bwMode="auto">
                <a:xfrm>
                  <a:off x="3885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19" name="Rectangle 12189"/>
                <p:cNvSpPr>
                  <a:spLocks noChangeArrowheads="1"/>
                </p:cNvSpPr>
                <p:nvPr/>
              </p:nvSpPr>
              <p:spPr bwMode="auto">
                <a:xfrm>
                  <a:off x="3887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0" name="Rectangle 12190"/>
                <p:cNvSpPr>
                  <a:spLocks noChangeArrowheads="1"/>
                </p:cNvSpPr>
                <p:nvPr/>
              </p:nvSpPr>
              <p:spPr bwMode="auto">
                <a:xfrm>
                  <a:off x="388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1" name="Rectangle 12191"/>
                <p:cNvSpPr>
                  <a:spLocks noChangeArrowheads="1"/>
                </p:cNvSpPr>
                <p:nvPr/>
              </p:nvSpPr>
              <p:spPr bwMode="auto">
                <a:xfrm>
                  <a:off x="3887" y="58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2" name="Rectangle 12192"/>
                <p:cNvSpPr>
                  <a:spLocks noChangeArrowheads="1"/>
                </p:cNvSpPr>
                <p:nvPr/>
              </p:nvSpPr>
              <p:spPr bwMode="auto">
                <a:xfrm>
                  <a:off x="3890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3" name="Rectangle 12193"/>
                <p:cNvSpPr>
                  <a:spLocks noChangeArrowheads="1"/>
                </p:cNvSpPr>
                <p:nvPr/>
              </p:nvSpPr>
              <p:spPr bwMode="auto">
                <a:xfrm>
                  <a:off x="3890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4" name="Rectangle 12194"/>
                <p:cNvSpPr>
                  <a:spLocks noChangeArrowheads="1"/>
                </p:cNvSpPr>
                <p:nvPr/>
              </p:nvSpPr>
              <p:spPr bwMode="auto">
                <a:xfrm>
                  <a:off x="3890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5" name="Rectangle 12195"/>
                <p:cNvSpPr>
                  <a:spLocks noChangeArrowheads="1"/>
                </p:cNvSpPr>
                <p:nvPr/>
              </p:nvSpPr>
              <p:spPr bwMode="auto">
                <a:xfrm>
                  <a:off x="389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6" name="Rectangle 12196"/>
                <p:cNvSpPr>
                  <a:spLocks noChangeArrowheads="1"/>
                </p:cNvSpPr>
                <p:nvPr/>
              </p:nvSpPr>
              <p:spPr bwMode="auto">
                <a:xfrm>
                  <a:off x="3892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7" name="Rectangle 12197"/>
                <p:cNvSpPr>
                  <a:spLocks noChangeArrowheads="1"/>
                </p:cNvSpPr>
                <p:nvPr/>
              </p:nvSpPr>
              <p:spPr bwMode="auto">
                <a:xfrm>
                  <a:off x="3892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8" name="Rectangle 12198"/>
                <p:cNvSpPr>
                  <a:spLocks noChangeArrowheads="1"/>
                </p:cNvSpPr>
                <p:nvPr/>
              </p:nvSpPr>
              <p:spPr bwMode="auto">
                <a:xfrm>
                  <a:off x="3894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29" name="Rectangle 12199"/>
                <p:cNvSpPr>
                  <a:spLocks noChangeArrowheads="1"/>
                </p:cNvSpPr>
                <p:nvPr/>
              </p:nvSpPr>
              <p:spPr bwMode="auto">
                <a:xfrm>
                  <a:off x="389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0" name="Rectangle 12200"/>
                <p:cNvSpPr>
                  <a:spLocks noChangeArrowheads="1"/>
                </p:cNvSpPr>
                <p:nvPr/>
              </p:nvSpPr>
              <p:spPr bwMode="auto">
                <a:xfrm>
                  <a:off x="389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1" name="Rectangle 12201"/>
                <p:cNvSpPr>
                  <a:spLocks noChangeArrowheads="1"/>
                </p:cNvSpPr>
                <p:nvPr/>
              </p:nvSpPr>
              <p:spPr bwMode="auto">
                <a:xfrm>
                  <a:off x="3897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2" name="Rectangle 12202"/>
                <p:cNvSpPr>
                  <a:spLocks noChangeArrowheads="1"/>
                </p:cNvSpPr>
                <p:nvPr/>
              </p:nvSpPr>
              <p:spPr bwMode="auto">
                <a:xfrm>
                  <a:off x="3897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3" name="Rectangle 12203"/>
                <p:cNvSpPr>
                  <a:spLocks noChangeArrowheads="1"/>
                </p:cNvSpPr>
                <p:nvPr/>
              </p:nvSpPr>
              <p:spPr bwMode="auto">
                <a:xfrm>
                  <a:off x="389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4" name="Rectangle 12204"/>
                <p:cNvSpPr>
                  <a:spLocks noChangeArrowheads="1"/>
                </p:cNvSpPr>
                <p:nvPr/>
              </p:nvSpPr>
              <p:spPr bwMode="auto">
                <a:xfrm>
                  <a:off x="3897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5" name="Rectangle 12205"/>
                <p:cNvSpPr>
                  <a:spLocks noChangeArrowheads="1"/>
                </p:cNvSpPr>
                <p:nvPr/>
              </p:nvSpPr>
              <p:spPr bwMode="auto">
                <a:xfrm>
                  <a:off x="3899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6" name="Rectangle 12206"/>
                <p:cNvSpPr>
                  <a:spLocks noChangeArrowheads="1"/>
                </p:cNvSpPr>
                <p:nvPr/>
              </p:nvSpPr>
              <p:spPr bwMode="auto">
                <a:xfrm>
                  <a:off x="3899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7" name="Rectangle 12207"/>
                <p:cNvSpPr>
                  <a:spLocks noChangeArrowheads="1"/>
                </p:cNvSpPr>
                <p:nvPr/>
              </p:nvSpPr>
              <p:spPr bwMode="auto">
                <a:xfrm>
                  <a:off x="3899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8" name="Rectangle 12208"/>
                <p:cNvSpPr>
                  <a:spLocks noChangeArrowheads="1"/>
                </p:cNvSpPr>
                <p:nvPr/>
              </p:nvSpPr>
              <p:spPr bwMode="auto">
                <a:xfrm>
                  <a:off x="390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39" name="Rectangle 12209"/>
                <p:cNvSpPr>
                  <a:spLocks noChangeArrowheads="1"/>
                </p:cNvSpPr>
                <p:nvPr/>
              </p:nvSpPr>
              <p:spPr bwMode="auto">
                <a:xfrm>
                  <a:off x="390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0" name="Rectangle 12210"/>
                <p:cNvSpPr>
                  <a:spLocks noChangeArrowheads="1"/>
                </p:cNvSpPr>
                <p:nvPr/>
              </p:nvSpPr>
              <p:spPr bwMode="auto">
                <a:xfrm>
                  <a:off x="3902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1" name="Rectangle 12211"/>
                <p:cNvSpPr>
                  <a:spLocks noChangeArrowheads="1"/>
                </p:cNvSpPr>
                <p:nvPr/>
              </p:nvSpPr>
              <p:spPr bwMode="auto">
                <a:xfrm>
                  <a:off x="3904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2" name="Rectangle 12212"/>
                <p:cNvSpPr>
                  <a:spLocks noChangeArrowheads="1"/>
                </p:cNvSpPr>
                <p:nvPr/>
              </p:nvSpPr>
              <p:spPr bwMode="auto">
                <a:xfrm>
                  <a:off x="3904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3" name="Rectangle 12213"/>
                <p:cNvSpPr>
                  <a:spLocks noChangeArrowheads="1"/>
                </p:cNvSpPr>
                <p:nvPr/>
              </p:nvSpPr>
              <p:spPr bwMode="auto">
                <a:xfrm>
                  <a:off x="390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4" name="Rectangle 12214"/>
                <p:cNvSpPr>
                  <a:spLocks noChangeArrowheads="1"/>
                </p:cNvSpPr>
                <p:nvPr/>
              </p:nvSpPr>
              <p:spPr bwMode="auto">
                <a:xfrm>
                  <a:off x="3907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5" name="Rectangle 12215"/>
                <p:cNvSpPr>
                  <a:spLocks noChangeArrowheads="1"/>
                </p:cNvSpPr>
                <p:nvPr/>
              </p:nvSpPr>
              <p:spPr bwMode="auto">
                <a:xfrm>
                  <a:off x="3907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6" name="Rectangle 12216"/>
                <p:cNvSpPr>
                  <a:spLocks noChangeArrowheads="1"/>
                </p:cNvSpPr>
                <p:nvPr/>
              </p:nvSpPr>
              <p:spPr bwMode="auto">
                <a:xfrm>
                  <a:off x="3907" y="6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7" name="Rectangle 12217"/>
                <p:cNvSpPr>
                  <a:spLocks noChangeArrowheads="1"/>
                </p:cNvSpPr>
                <p:nvPr/>
              </p:nvSpPr>
              <p:spPr bwMode="auto">
                <a:xfrm>
                  <a:off x="3907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8" name="Rectangle 12218"/>
                <p:cNvSpPr>
                  <a:spLocks noChangeArrowheads="1"/>
                </p:cNvSpPr>
                <p:nvPr/>
              </p:nvSpPr>
              <p:spPr bwMode="auto">
                <a:xfrm>
                  <a:off x="3909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49" name="Rectangle 12219"/>
                <p:cNvSpPr>
                  <a:spLocks noChangeArrowheads="1"/>
                </p:cNvSpPr>
                <p:nvPr/>
              </p:nvSpPr>
              <p:spPr bwMode="auto">
                <a:xfrm>
                  <a:off x="3909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0" name="Rectangle 12220"/>
                <p:cNvSpPr>
                  <a:spLocks noChangeArrowheads="1"/>
                </p:cNvSpPr>
                <p:nvPr/>
              </p:nvSpPr>
              <p:spPr bwMode="auto">
                <a:xfrm>
                  <a:off x="3909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1" name="Rectangle 12221"/>
                <p:cNvSpPr>
                  <a:spLocks noChangeArrowheads="1"/>
                </p:cNvSpPr>
                <p:nvPr/>
              </p:nvSpPr>
              <p:spPr bwMode="auto">
                <a:xfrm>
                  <a:off x="3911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2" name="Rectangle 12222"/>
                <p:cNvSpPr>
                  <a:spLocks noChangeArrowheads="1"/>
                </p:cNvSpPr>
                <p:nvPr/>
              </p:nvSpPr>
              <p:spPr bwMode="auto">
                <a:xfrm>
                  <a:off x="3911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3" name="Rectangle 12223"/>
                <p:cNvSpPr>
                  <a:spLocks noChangeArrowheads="1"/>
                </p:cNvSpPr>
                <p:nvPr/>
              </p:nvSpPr>
              <p:spPr bwMode="auto">
                <a:xfrm>
                  <a:off x="3911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4" name="Rectangle 12224"/>
                <p:cNvSpPr>
                  <a:spLocks noChangeArrowheads="1"/>
                </p:cNvSpPr>
                <p:nvPr/>
              </p:nvSpPr>
              <p:spPr bwMode="auto">
                <a:xfrm>
                  <a:off x="3914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5" name="Rectangle 12225"/>
                <p:cNvSpPr>
                  <a:spLocks noChangeArrowheads="1"/>
                </p:cNvSpPr>
                <p:nvPr/>
              </p:nvSpPr>
              <p:spPr bwMode="auto">
                <a:xfrm>
                  <a:off x="391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6" name="Rectangle 12226"/>
                <p:cNvSpPr>
                  <a:spLocks noChangeArrowheads="1"/>
                </p:cNvSpPr>
                <p:nvPr/>
              </p:nvSpPr>
              <p:spPr bwMode="auto">
                <a:xfrm>
                  <a:off x="3914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7" name="Rectangle 12227"/>
                <p:cNvSpPr>
                  <a:spLocks noChangeArrowheads="1"/>
                </p:cNvSpPr>
                <p:nvPr/>
              </p:nvSpPr>
              <p:spPr bwMode="auto">
                <a:xfrm>
                  <a:off x="391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8" name="Rectangle 12228"/>
                <p:cNvSpPr>
                  <a:spLocks noChangeArrowheads="1"/>
                </p:cNvSpPr>
                <p:nvPr/>
              </p:nvSpPr>
              <p:spPr bwMode="auto">
                <a:xfrm>
                  <a:off x="3916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59" name="Rectangle 12229"/>
                <p:cNvSpPr>
                  <a:spLocks noChangeArrowheads="1"/>
                </p:cNvSpPr>
                <p:nvPr/>
              </p:nvSpPr>
              <p:spPr bwMode="auto">
                <a:xfrm>
                  <a:off x="3916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0" name="Rectangle 12230"/>
                <p:cNvSpPr>
                  <a:spLocks noChangeArrowheads="1"/>
                </p:cNvSpPr>
                <p:nvPr/>
              </p:nvSpPr>
              <p:spPr bwMode="auto">
                <a:xfrm>
                  <a:off x="3919" y="6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1" name="Rectangle 12231"/>
                <p:cNvSpPr>
                  <a:spLocks noChangeArrowheads="1"/>
                </p:cNvSpPr>
                <p:nvPr/>
              </p:nvSpPr>
              <p:spPr bwMode="auto">
                <a:xfrm>
                  <a:off x="3919" y="63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2" name="Rectangle 12232"/>
                <p:cNvSpPr>
                  <a:spLocks noChangeArrowheads="1"/>
                </p:cNvSpPr>
                <p:nvPr/>
              </p:nvSpPr>
              <p:spPr bwMode="auto">
                <a:xfrm>
                  <a:off x="3919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3" name="Rectangle 12233"/>
                <p:cNvSpPr>
                  <a:spLocks noChangeArrowheads="1"/>
                </p:cNvSpPr>
                <p:nvPr/>
              </p:nvSpPr>
              <p:spPr bwMode="auto">
                <a:xfrm>
                  <a:off x="3919" y="617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4" name="Rectangle 12234"/>
                <p:cNvSpPr>
                  <a:spLocks noChangeArrowheads="1"/>
                </p:cNvSpPr>
                <p:nvPr/>
              </p:nvSpPr>
              <p:spPr bwMode="auto">
                <a:xfrm>
                  <a:off x="3921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5" name="Rectangle 12235"/>
                <p:cNvSpPr>
                  <a:spLocks noChangeArrowheads="1"/>
                </p:cNvSpPr>
                <p:nvPr/>
              </p:nvSpPr>
              <p:spPr bwMode="auto">
                <a:xfrm>
                  <a:off x="3921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6" name="Rectangle 12236"/>
                <p:cNvSpPr>
                  <a:spLocks noChangeArrowheads="1"/>
                </p:cNvSpPr>
                <p:nvPr/>
              </p:nvSpPr>
              <p:spPr bwMode="auto">
                <a:xfrm>
                  <a:off x="3921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7" name="Rectangle 12237"/>
                <p:cNvSpPr>
                  <a:spLocks noChangeArrowheads="1"/>
                </p:cNvSpPr>
                <p:nvPr/>
              </p:nvSpPr>
              <p:spPr bwMode="auto">
                <a:xfrm>
                  <a:off x="3923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8" name="Rectangle 12238"/>
                <p:cNvSpPr>
                  <a:spLocks noChangeArrowheads="1"/>
                </p:cNvSpPr>
                <p:nvPr/>
              </p:nvSpPr>
              <p:spPr bwMode="auto">
                <a:xfrm>
                  <a:off x="3923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69" name="Rectangle 12239"/>
                <p:cNvSpPr>
                  <a:spLocks noChangeArrowheads="1"/>
                </p:cNvSpPr>
                <p:nvPr/>
              </p:nvSpPr>
              <p:spPr bwMode="auto">
                <a:xfrm>
                  <a:off x="3923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0" name="Rectangle 12240"/>
                <p:cNvSpPr>
                  <a:spLocks noChangeArrowheads="1"/>
                </p:cNvSpPr>
                <p:nvPr/>
              </p:nvSpPr>
              <p:spPr bwMode="auto">
                <a:xfrm>
                  <a:off x="3926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1" name="Rectangle 12241"/>
                <p:cNvSpPr>
                  <a:spLocks noChangeArrowheads="1"/>
                </p:cNvSpPr>
                <p:nvPr/>
              </p:nvSpPr>
              <p:spPr bwMode="auto">
                <a:xfrm>
                  <a:off x="3926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2" name="Rectangle 12242"/>
                <p:cNvSpPr>
                  <a:spLocks noChangeArrowheads="1"/>
                </p:cNvSpPr>
                <p:nvPr/>
              </p:nvSpPr>
              <p:spPr bwMode="auto">
                <a:xfrm>
                  <a:off x="392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73" name="Rectangle 12243"/>
                <p:cNvSpPr>
                  <a:spLocks noChangeArrowheads="1"/>
                </p:cNvSpPr>
                <p:nvPr/>
              </p:nvSpPr>
              <p:spPr bwMode="auto">
                <a:xfrm>
                  <a:off x="392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655" name="Group 12445"/>
              <p:cNvGrpSpPr>
                <a:grpSpLocks/>
              </p:cNvGrpSpPr>
              <p:nvPr/>
            </p:nvGrpSpPr>
            <p:grpSpPr bwMode="auto">
              <a:xfrm>
                <a:off x="551823" y="1124243"/>
                <a:ext cx="2811232" cy="698658"/>
                <a:chOff x="2056" y="174"/>
                <a:chExt cx="2022" cy="783"/>
              </a:xfrm>
            </p:grpSpPr>
            <p:sp>
              <p:nvSpPr>
                <p:cNvPr id="4674" name="Rectangle 12245"/>
                <p:cNvSpPr>
                  <a:spLocks noChangeArrowheads="1"/>
                </p:cNvSpPr>
                <p:nvPr/>
              </p:nvSpPr>
              <p:spPr bwMode="auto">
                <a:xfrm>
                  <a:off x="3928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75" name="Rectangle 12246"/>
                <p:cNvSpPr>
                  <a:spLocks noChangeArrowheads="1"/>
                </p:cNvSpPr>
                <p:nvPr/>
              </p:nvSpPr>
              <p:spPr bwMode="auto">
                <a:xfrm>
                  <a:off x="3928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76" name="Rectangle 12247"/>
                <p:cNvSpPr>
                  <a:spLocks noChangeArrowheads="1"/>
                </p:cNvSpPr>
                <p:nvPr/>
              </p:nvSpPr>
              <p:spPr bwMode="auto">
                <a:xfrm>
                  <a:off x="392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77" name="Rectangle 12248"/>
                <p:cNvSpPr>
                  <a:spLocks noChangeArrowheads="1"/>
                </p:cNvSpPr>
                <p:nvPr/>
              </p:nvSpPr>
              <p:spPr bwMode="auto">
                <a:xfrm>
                  <a:off x="3931" y="613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78" name="Rectangle 12249"/>
                <p:cNvSpPr>
                  <a:spLocks noChangeArrowheads="1"/>
                </p:cNvSpPr>
                <p:nvPr/>
              </p:nvSpPr>
              <p:spPr bwMode="auto">
                <a:xfrm>
                  <a:off x="3931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79" name="Rectangle 12250"/>
                <p:cNvSpPr>
                  <a:spLocks noChangeArrowheads="1"/>
                </p:cNvSpPr>
                <p:nvPr/>
              </p:nvSpPr>
              <p:spPr bwMode="auto">
                <a:xfrm>
                  <a:off x="3931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0" name="Rectangle 12251"/>
                <p:cNvSpPr>
                  <a:spLocks noChangeArrowheads="1"/>
                </p:cNvSpPr>
                <p:nvPr/>
              </p:nvSpPr>
              <p:spPr bwMode="auto">
                <a:xfrm>
                  <a:off x="393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1" name="Rectangle 12252"/>
                <p:cNvSpPr>
                  <a:spLocks noChangeArrowheads="1"/>
                </p:cNvSpPr>
                <p:nvPr/>
              </p:nvSpPr>
              <p:spPr bwMode="auto">
                <a:xfrm>
                  <a:off x="3933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2" name="Rectangle 12253"/>
                <p:cNvSpPr>
                  <a:spLocks noChangeArrowheads="1"/>
                </p:cNvSpPr>
                <p:nvPr/>
              </p:nvSpPr>
              <p:spPr bwMode="auto">
                <a:xfrm>
                  <a:off x="3933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3" name="Rectangle 12254"/>
                <p:cNvSpPr>
                  <a:spLocks noChangeArrowheads="1"/>
                </p:cNvSpPr>
                <p:nvPr/>
              </p:nvSpPr>
              <p:spPr bwMode="auto">
                <a:xfrm>
                  <a:off x="393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4" name="Rectangle 12255"/>
                <p:cNvSpPr>
                  <a:spLocks noChangeArrowheads="1"/>
                </p:cNvSpPr>
                <p:nvPr/>
              </p:nvSpPr>
              <p:spPr bwMode="auto">
                <a:xfrm>
                  <a:off x="393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5" name="Rectangle 12256"/>
                <p:cNvSpPr>
                  <a:spLocks noChangeArrowheads="1"/>
                </p:cNvSpPr>
                <p:nvPr/>
              </p:nvSpPr>
              <p:spPr bwMode="auto">
                <a:xfrm>
                  <a:off x="3935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6" name="Rectangle 12257"/>
                <p:cNvSpPr>
                  <a:spLocks noChangeArrowheads="1"/>
                </p:cNvSpPr>
                <p:nvPr/>
              </p:nvSpPr>
              <p:spPr bwMode="auto">
                <a:xfrm>
                  <a:off x="3938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7" name="Rectangle 12258"/>
                <p:cNvSpPr>
                  <a:spLocks noChangeArrowheads="1"/>
                </p:cNvSpPr>
                <p:nvPr/>
              </p:nvSpPr>
              <p:spPr bwMode="auto">
                <a:xfrm>
                  <a:off x="3938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8" name="Rectangle 12259"/>
                <p:cNvSpPr>
                  <a:spLocks noChangeArrowheads="1"/>
                </p:cNvSpPr>
                <p:nvPr/>
              </p:nvSpPr>
              <p:spPr bwMode="auto">
                <a:xfrm>
                  <a:off x="3938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89" name="Rectangle 12260"/>
                <p:cNvSpPr>
                  <a:spLocks noChangeArrowheads="1"/>
                </p:cNvSpPr>
                <p:nvPr/>
              </p:nvSpPr>
              <p:spPr bwMode="auto">
                <a:xfrm>
                  <a:off x="3940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0" name="Rectangle 12261"/>
                <p:cNvSpPr>
                  <a:spLocks noChangeArrowheads="1"/>
                </p:cNvSpPr>
                <p:nvPr/>
              </p:nvSpPr>
              <p:spPr bwMode="auto">
                <a:xfrm>
                  <a:off x="3940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1" name="Rectangle 12262"/>
                <p:cNvSpPr>
                  <a:spLocks noChangeArrowheads="1"/>
                </p:cNvSpPr>
                <p:nvPr/>
              </p:nvSpPr>
              <p:spPr bwMode="auto">
                <a:xfrm>
                  <a:off x="394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2" name="Rectangle 12263"/>
                <p:cNvSpPr>
                  <a:spLocks noChangeArrowheads="1"/>
                </p:cNvSpPr>
                <p:nvPr/>
              </p:nvSpPr>
              <p:spPr bwMode="auto">
                <a:xfrm>
                  <a:off x="3940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3" name="Rectangle 12264"/>
                <p:cNvSpPr>
                  <a:spLocks noChangeArrowheads="1"/>
                </p:cNvSpPr>
                <p:nvPr/>
              </p:nvSpPr>
              <p:spPr bwMode="auto">
                <a:xfrm>
                  <a:off x="3943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4" name="Rectangle 12265"/>
                <p:cNvSpPr>
                  <a:spLocks noChangeArrowheads="1"/>
                </p:cNvSpPr>
                <p:nvPr/>
              </p:nvSpPr>
              <p:spPr bwMode="auto">
                <a:xfrm>
                  <a:off x="3943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5" name="Rectangle 12266"/>
                <p:cNvSpPr>
                  <a:spLocks noChangeArrowheads="1"/>
                </p:cNvSpPr>
                <p:nvPr/>
              </p:nvSpPr>
              <p:spPr bwMode="auto">
                <a:xfrm>
                  <a:off x="3943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6" name="Rectangle 12267"/>
                <p:cNvSpPr>
                  <a:spLocks noChangeArrowheads="1"/>
                </p:cNvSpPr>
                <p:nvPr/>
              </p:nvSpPr>
              <p:spPr bwMode="auto">
                <a:xfrm>
                  <a:off x="3945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7" name="Rectangle 12268"/>
                <p:cNvSpPr>
                  <a:spLocks noChangeArrowheads="1"/>
                </p:cNvSpPr>
                <p:nvPr/>
              </p:nvSpPr>
              <p:spPr bwMode="auto">
                <a:xfrm>
                  <a:off x="394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8" name="Rectangle 12269"/>
                <p:cNvSpPr>
                  <a:spLocks noChangeArrowheads="1"/>
                </p:cNvSpPr>
                <p:nvPr/>
              </p:nvSpPr>
              <p:spPr bwMode="auto">
                <a:xfrm>
                  <a:off x="394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699" name="Rectangle 12270"/>
                <p:cNvSpPr>
                  <a:spLocks noChangeArrowheads="1"/>
                </p:cNvSpPr>
                <p:nvPr/>
              </p:nvSpPr>
              <p:spPr bwMode="auto">
                <a:xfrm>
                  <a:off x="3948" y="629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0" name="Rectangle 12271"/>
                <p:cNvSpPr>
                  <a:spLocks noChangeArrowheads="1"/>
                </p:cNvSpPr>
                <p:nvPr/>
              </p:nvSpPr>
              <p:spPr bwMode="auto">
                <a:xfrm>
                  <a:off x="3948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1" name="Rectangle 12272"/>
                <p:cNvSpPr>
                  <a:spLocks noChangeArrowheads="1"/>
                </p:cNvSpPr>
                <p:nvPr/>
              </p:nvSpPr>
              <p:spPr bwMode="auto">
                <a:xfrm>
                  <a:off x="3948" y="6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2" name="Rectangle 12273"/>
                <p:cNvSpPr>
                  <a:spLocks noChangeArrowheads="1"/>
                </p:cNvSpPr>
                <p:nvPr/>
              </p:nvSpPr>
              <p:spPr bwMode="auto">
                <a:xfrm>
                  <a:off x="3950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3" name="Rectangle 12274"/>
                <p:cNvSpPr>
                  <a:spLocks noChangeArrowheads="1"/>
                </p:cNvSpPr>
                <p:nvPr/>
              </p:nvSpPr>
              <p:spPr bwMode="auto">
                <a:xfrm>
                  <a:off x="3950" y="61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4" name="Rectangle 12275"/>
                <p:cNvSpPr>
                  <a:spLocks noChangeArrowheads="1"/>
                </p:cNvSpPr>
                <p:nvPr/>
              </p:nvSpPr>
              <p:spPr bwMode="auto">
                <a:xfrm>
                  <a:off x="3950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5" name="Rectangle 12276"/>
                <p:cNvSpPr>
                  <a:spLocks noChangeArrowheads="1"/>
                </p:cNvSpPr>
                <p:nvPr/>
              </p:nvSpPr>
              <p:spPr bwMode="auto">
                <a:xfrm>
                  <a:off x="395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6" name="Rectangle 12277"/>
                <p:cNvSpPr>
                  <a:spLocks noChangeArrowheads="1"/>
                </p:cNvSpPr>
                <p:nvPr/>
              </p:nvSpPr>
              <p:spPr bwMode="auto">
                <a:xfrm>
                  <a:off x="3952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7" name="Rectangle 12278"/>
                <p:cNvSpPr>
                  <a:spLocks noChangeArrowheads="1"/>
                </p:cNvSpPr>
                <p:nvPr/>
              </p:nvSpPr>
              <p:spPr bwMode="auto">
                <a:xfrm>
                  <a:off x="3952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8" name="Rectangle 12279"/>
                <p:cNvSpPr>
                  <a:spLocks noChangeArrowheads="1"/>
                </p:cNvSpPr>
                <p:nvPr/>
              </p:nvSpPr>
              <p:spPr bwMode="auto">
                <a:xfrm>
                  <a:off x="395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09" name="Rectangle 12280"/>
                <p:cNvSpPr>
                  <a:spLocks noChangeArrowheads="1"/>
                </p:cNvSpPr>
                <p:nvPr/>
              </p:nvSpPr>
              <p:spPr bwMode="auto">
                <a:xfrm>
                  <a:off x="3955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0" name="Rectangle 12281"/>
                <p:cNvSpPr>
                  <a:spLocks noChangeArrowheads="1"/>
                </p:cNvSpPr>
                <p:nvPr/>
              </p:nvSpPr>
              <p:spPr bwMode="auto">
                <a:xfrm>
                  <a:off x="3955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1" name="Rectangle 12282"/>
                <p:cNvSpPr>
                  <a:spLocks noChangeArrowheads="1"/>
                </p:cNvSpPr>
                <p:nvPr/>
              </p:nvSpPr>
              <p:spPr bwMode="auto">
                <a:xfrm>
                  <a:off x="395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2" name="Rectangle 12283"/>
                <p:cNvSpPr>
                  <a:spLocks noChangeArrowheads="1"/>
                </p:cNvSpPr>
                <p:nvPr/>
              </p:nvSpPr>
              <p:spPr bwMode="auto">
                <a:xfrm>
                  <a:off x="3957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3" name="Rectangle 12284"/>
                <p:cNvSpPr>
                  <a:spLocks noChangeArrowheads="1"/>
                </p:cNvSpPr>
                <p:nvPr/>
              </p:nvSpPr>
              <p:spPr bwMode="auto">
                <a:xfrm>
                  <a:off x="395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4" name="Rectangle 12285"/>
                <p:cNvSpPr>
                  <a:spLocks noChangeArrowheads="1"/>
                </p:cNvSpPr>
                <p:nvPr/>
              </p:nvSpPr>
              <p:spPr bwMode="auto">
                <a:xfrm>
                  <a:off x="3957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5" name="Rectangle 12286"/>
                <p:cNvSpPr>
                  <a:spLocks noChangeArrowheads="1"/>
                </p:cNvSpPr>
                <p:nvPr/>
              </p:nvSpPr>
              <p:spPr bwMode="auto">
                <a:xfrm>
                  <a:off x="3960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6" name="Rectangle 12287"/>
                <p:cNvSpPr>
                  <a:spLocks noChangeArrowheads="1"/>
                </p:cNvSpPr>
                <p:nvPr/>
              </p:nvSpPr>
              <p:spPr bwMode="auto">
                <a:xfrm>
                  <a:off x="3960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7" name="Rectangle 12288"/>
                <p:cNvSpPr>
                  <a:spLocks noChangeArrowheads="1"/>
                </p:cNvSpPr>
                <p:nvPr/>
              </p:nvSpPr>
              <p:spPr bwMode="auto">
                <a:xfrm>
                  <a:off x="3960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8" name="Rectangle 12289"/>
                <p:cNvSpPr>
                  <a:spLocks noChangeArrowheads="1"/>
                </p:cNvSpPr>
                <p:nvPr/>
              </p:nvSpPr>
              <p:spPr bwMode="auto">
                <a:xfrm>
                  <a:off x="396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19" name="Rectangle 12290"/>
                <p:cNvSpPr>
                  <a:spLocks noChangeArrowheads="1"/>
                </p:cNvSpPr>
                <p:nvPr/>
              </p:nvSpPr>
              <p:spPr bwMode="auto">
                <a:xfrm>
                  <a:off x="3962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0" name="Rectangle 12291"/>
                <p:cNvSpPr>
                  <a:spLocks noChangeArrowheads="1"/>
                </p:cNvSpPr>
                <p:nvPr/>
              </p:nvSpPr>
              <p:spPr bwMode="auto">
                <a:xfrm>
                  <a:off x="3962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1" name="Rectangle 12292"/>
                <p:cNvSpPr>
                  <a:spLocks noChangeArrowheads="1"/>
                </p:cNvSpPr>
                <p:nvPr/>
              </p:nvSpPr>
              <p:spPr bwMode="auto">
                <a:xfrm>
                  <a:off x="3962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2" name="Rectangle 12293"/>
                <p:cNvSpPr>
                  <a:spLocks noChangeArrowheads="1"/>
                </p:cNvSpPr>
                <p:nvPr/>
              </p:nvSpPr>
              <p:spPr bwMode="auto">
                <a:xfrm>
                  <a:off x="3964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3" name="Rectangle 12294"/>
                <p:cNvSpPr>
                  <a:spLocks noChangeArrowheads="1"/>
                </p:cNvSpPr>
                <p:nvPr/>
              </p:nvSpPr>
              <p:spPr bwMode="auto">
                <a:xfrm>
                  <a:off x="3964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4" name="Rectangle 12295"/>
                <p:cNvSpPr>
                  <a:spLocks noChangeArrowheads="1"/>
                </p:cNvSpPr>
                <p:nvPr/>
              </p:nvSpPr>
              <p:spPr bwMode="auto">
                <a:xfrm>
                  <a:off x="3964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5" name="Rectangle 12296"/>
                <p:cNvSpPr>
                  <a:spLocks noChangeArrowheads="1"/>
                </p:cNvSpPr>
                <p:nvPr/>
              </p:nvSpPr>
              <p:spPr bwMode="auto">
                <a:xfrm>
                  <a:off x="396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6" name="Rectangle 12297"/>
                <p:cNvSpPr>
                  <a:spLocks noChangeArrowheads="1"/>
                </p:cNvSpPr>
                <p:nvPr/>
              </p:nvSpPr>
              <p:spPr bwMode="auto">
                <a:xfrm>
                  <a:off x="396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7" name="Rectangle 12298"/>
                <p:cNvSpPr>
                  <a:spLocks noChangeArrowheads="1"/>
                </p:cNvSpPr>
                <p:nvPr/>
              </p:nvSpPr>
              <p:spPr bwMode="auto">
                <a:xfrm>
                  <a:off x="3967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8" name="Rectangle 12299"/>
                <p:cNvSpPr>
                  <a:spLocks noChangeArrowheads="1"/>
                </p:cNvSpPr>
                <p:nvPr/>
              </p:nvSpPr>
              <p:spPr bwMode="auto">
                <a:xfrm>
                  <a:off x="396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29" name="Rectangle 12300"/>
                <p:cNvSpPr>
                  <a:spLocks noChangeArrowheads="1"/>
                </p:cNvSpPr>
                <p:nvPr/>
              </p:nvSpPr>
              <p:spPr bwMode="auto">
                <a:xfrm>
                  <a:off x="3969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0" name="Rectangle 12301"/>
                <p:cNvSpPr>
                  <a:spLocks noChangeArrowheads="1"/>
                </p:cNvSpPr>
                <p:nvPr/>
              </p:nvSpPr>
              <p:spPr bwMode="auto">
                <a:xfrm>
                  <a:off x="3969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1" name="Rectangle 12302"/>
                <p:cNvSpPr>
                  <a:spLocks noChangeArrowheads="1"/>
                </p:cNvSpPr>
                <p:nvPr/>
              </p:nvSpPr>
              <p:spPr bwMode="auto">
                <a:xfrm>
                  <a:off x="3972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2" name="Rectangle 12303"/>
                <p:cNvSpPr>
                  <a:spLocks noChangeArrowheads="1"/>
                </p:cNvSpPr>
                <p:nvPr/>
              </p:nvSpPr>
              <p:spPr bwMode="auto">
                <a:xfrm>
                  <a:off x="3972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3" name="Rectangle 12304"/>
                <p:cNvSpPr>
                  <a:spLocks noChangeArrowheads="1"/>
                </p:cNvSpPr>
                <p:nvPr/>
              </p:nvSpPr>
              <p:spPr bwMode="auto">
                <a:xfrm>
                  <a:off x="3972" y="74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4" name="Rectangle 12305"/>
                <p:cNvSpPr>
                  <a:spLocks noChangeArrowheads="1"/>
                </p:cNvSpPr>
                <p:nvPr/>
              </p:nvSpPr>
              <p:spPr bwMode="auto">
                <a:xfrm>
                  <a:off x="3974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5" name="Rectangle 12306"/>
                <p:cNvSpPr>
                  <a:spLocks noChangeArrowheads="1"/>
                </p:cNvSpPr>
                <p:nvPr/>
              </p:nvSpPr>
              <p:spPr bwMode="auto">
                <a:xfrm>
                  <a:off x="3974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6" name="Rectangle 12307"/>
                <p:cNvSpPr>
                  <a:spLocks noChangeArrowheads="1"/>
                </p:cNvSpPr>
                <p:nvPr/>
              </p:nvSpPr>
              <p:spPr bwMode="auto">
                <a:xfrm>
                  <a:off x="3974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7" name="Rectangle 12308"/>
                <p:cNvSpPr>
                  <a:spLocks noChangeArrowheads="1"/>
                </p:cNvSpPr>
                <p:nvPr/>
              </p:nvSpPr>
              <p:spPr bwMode="auto">
                <a:xfrm>
                  <a:off x="3974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8" name="Rectangle 12309"/>
                <p:cNvSpPr>
                  <a:spLocks noChangeArrowheads="1"/>
                </p:cNvSpPr>
                <p:nvPr/>
              </p:nvSpPr>
              <p:spPr bwMode="auto">
                <a:xfrm>
                  <a:off x="3976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39" name="Rectangle 12310"/>
                <p:cNvSpPr>
                  <a:spLocks noChangeArrowheads="1"/>
                </p:cNvSpPr>
                <p:nvPr/>
              </p:nvSpPr>
              <p:spPr bwMode="auto">
                <a:xfrm>
                  <a:off x="397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0" name="Rectangle 12311"/>
                <p:cNvSpPr>
                  <a:spLocks noChangeArrowheads="1"/>
                </p:cNvSpPr>
                <p:nvPr/>
              </p:nvSpPr>
              <p:spPr bwMode="auto">
                <a:xfrm>
                  <a:off x="397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1" name="Rectangle 12312"/>
                <p:cNvSpPr>
                  <a:spLocks noChangeArrowheads="1"/>
                </p:cNvSpPr>
                <p:nvPr/>
              </p:nvSpPr>
              <p:spPr bwMode="auto">
                <a:xfrm>
                  <a:off x="3979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2" name="Rectangle 12313"/>
                <p:cNvSpPr>
                  <a:spLocks noChangeArrowheads="1"/>
                </p:cNvSpPr>
                <p:nvPr/>
              </p:nvSpPr>
              <p:spPr bwMode="auto">
                <a:xfrm>
                  <a:off x="3979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3" name="Rectangle 12314"/>
                <p:cNvSpPr>
                  <a:spLocks noChangeArrowheads="1"/>
                </p:cNvSpPr>
                <p:nvPr/>
              </p:nvSpPr>
              <p:spPr bwMode="auto">
                <a:xfrm>
                  <a:off x="3979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4" name="Rectangle 12315"/>
                <p:cNvSpPr>
                  <a:spLocks noChangeArrowheads="1"/>
                </p:cNvSpPr>
                <p:nvPr/>
              </p:nvSpPr>
              <p:spPr bwMode="auto">
                <a:xfrm>
                  <a:off x="3981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5" name="Rectangle 12316"/>
                <p:cNvSpPr>
                  <a:spLocks noChangeArrowheads="1"/>
                </p:cNvSpPr>
                <p:nvPr/>
              </p:nvSpPr>
              <p:spPr bwMode="auto">
                <a:xfrm>
                  <a:off x="3981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6" name="Rectangle 12317"/>
                <p:cNvSpPr>
                  <a:spLocks noChangeArrowheads="1"/>
                </p:cNvSpPr>
                <p:nvPr/>
              </p:nvSpPr>
              <p:spPr bwMode="auto">
                <a:xfrm>
                  <a:off x="3981" y="81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7" name="Rectangle 12318"/>
                <p:cNvSpPr>
                  <a:spLocks noChangeArrowheads="1"/>
                </p:cNvSpPr>
                <p:nvPr/>
              </p:nvSpPr>
              <p:spPr bwMode="auto">
                <a:xfrm>
                  <a:off x="398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8" name="Rectangle 12319"/>
                <p:cNvSpPr>
                  <a:spLocks noChangeArrowheads="1"/>
                </p:cNvSpPr>
                <p:nvPr/>
              </p:nvSpPr>
              <p:spPr bwMode="auto">
                <a:xfrm>
                  <a:off x="3984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49" name="Rectangle 12320"/>
                <p:cNvSpPr>
                  <a:spLocks noChangeArrowheads="1"/>
                </p:cNvSpPr>
                <p:nvPr/>
              </p:nvSpPr>
              <p:spPr bwMode="auto">
                <a:xfrm>
                  <a:off x="398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0" name="Rectangle 12321"/>
                <p:cNvSpPr>
                  <a:spLocks noChangeArrowheads="1"/>
                </p:cNvSpPr>
                <p:nvPr/>
              </p:nvSpPr>
              <p:spPr bwMode="auto">
                <a:xfrm>
                  <a:off x="3986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1" name="Rectangle 12322"/>
                <p:cNvSpPr>
                  <a:spLocks noChangeArrowheads="1"/>
                </p:cNvSpPr>
                <p:nvPr/>
              </p:nvSpPr>
              <p:spPr bwMode="auto">
                <a:xfrm>
                  <a:off x="3986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2" name="Rectangle 12323"/>
                <p:cNvSpPr>
                  <a:spLocks noChangeArrowheads="1"/>
                </p:cNvSpPr>
                <p:nvPr/>
              </p:nvSpPr>
              <p:spPr bwMode="auto">
                <a:xfrm>
                  <a:off x="398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3" name="Rectangle 12324"/>
                <p:cNvSpPr>
                  <a:spLocks noChangeArrowheads="1"/>
                </p:cNvSpPr>
                <p:nvPr/>
              </p:nvSpPr>
              <p:spPr bwMode="auto">
                <a:xfrm>
                  <a:off x="398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4" name="Rectangle 12325"/>
                <p:cNvSpPr>
                  <a:spLocks noChangeArrowheads="1"/>
                </p:cNvSpPr>
                <p:nvPr/>
              </p:nvSpPr>
              <p:spPr bwMode="auto">
                <a:xfrm>
                  <a:off x="3989" y="6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5" name="Rectangle 12326"/>
                <p:cNvSpPr>
                  <a:spLocks noChangeArrowheads="1"/>
                </p:cNvSpPr>
                <p:nvPr/>
              </p:nvSpPr>
              <p:spPr bwMode="auto">
                <a:xfrm>
                  <a:off x="3989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6" name="Rectangle 12327"/>
                <p:cNvSpPr>
                  <a:spLocks noChangeArrowheads="1"/>
                </p:cNvSpPr>
                <p:nvPr/>
              </p:nvSpPr>
              <p:spPr bwMode="auto">
                <a:xfrm>
                  <a:off x="3989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7" name="Rectangle 12328"/>
                <p:cNvSpPr>
                  <a:spLocks noChangeArrowheads="1"/>
                </p:cNvSpPr>
                <p:nvPr/>
              </p:nvSpPr>
              <p:spPr bwMode="auto">
                <a:xfrm>
                  <a:off x="3991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8" name="Rectangle 12329"/>
                <p:cNvSpPr>
                  <a:spLocks noChangeArrowheads="1"/>
                </p:cNvSpPr>
                <p:nvPr/>
              </p:nvSpPr>
              <p:spPr bwMode="auto">
                <a:xfrm>
                  <a:off x="3991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59" name="Rectangle 12330"/>
                <p:cNvSpPr>
                  <a:spLocks noChangeArrowheads="1"/>
                </p:cNvSpPr>
                <p:nvPr/>
              </p:nvSpPr>
              <p:spPr bwMode="auto">
                <a:xfrm>
                  <a:off x="3991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0" name="Rectangle 12331"/>
                <p:cNvSpPr>
                  <a:spLocks noChangeArrowheads="1"/>
                </p:cNvSpPr>
                <p:nvPr/>
              </p:nvSpPr>
              <p:spPr bwMode="auto">
                <a:xfrm>
                  <a:off x="399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1" name="Rectangle 12332"/>
                <p:cNvSpPr>
                  <a:spLocks noChangeArrowheads="1"/>
                </p:cNvSpPr>
                <p:nvPr/>
              </p:nvSpPr>
              <p:spPr bwMode="auto">
                <a:xfrm>
                  <a:off x="3993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2" name="Rectangle 12333"/>
                <p:cNvSpPr>
                  <a:spLocks noChangeArrowheads="1"/>
                </p:cNvSpPr>
                <p:nvPr/>
              </p:nvSpPr>
              <p:spPr bwMode="auto">
                <a:xfrm>
                  <a:off x="3993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3" name="Rectangle 12334"/>
                <p:cNvSpPr>
                  <a:spLocks noChangeArrowheads="1"/>
                </p:cNvSpPr>
                <p:nvPr/>
              </p:nvSpPr>
              <p:spPr bwMode="auto">
                <a:xfrm>
                  <a:off x="3996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4" name="Rectangle 12335"/>
                <p:cNvSpPr>
                  <a:spLocks noChangeArrowheads="1"/>
                </p:cNvSpPr>
                <p:nvPr/>
              </p:nvSpPr>
              <p:spPr bwMode="auto">
                <a:xfrm>
                  <a:off x="3996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5" name="Rectangle 12336"/>
                <p:cNvSpPr>
                  <a:spLocks noChangeArrowheads="1"/>
                </p:cNvSpPr>
                <p:nvPr/>
              </p:nvSpPr>
              <p:spPr bwMode="auto">
                <a:xfrm>
                  <a:off x="399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6" name="Rectangle 12337"/>
                <p:cNvSpPr>
                  <a:spLocks noChangeArrowheads="1"/>
                </p:cNvSpPr>
                <p:nvPr/>
              </p:nvSpPr>
              <p:spPr bwMode="auto">
                <a:xfrm>
                  <a:off x="3996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7" name="Rectangle 12338"/>
                <p:cNvSpPr>
                  <a:spLocks noChangeArrowheads="1"/>
                </p:cNvSpPr>
                <p:nvPr/>
              </p:nvSpPr>
              <p:spPr bwMode="auto">
                <a:xfrm>
                  <a:off x="3998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8" name="Rectangle 12339"/>
                <p:cNvSpPr>
                  <a:spLocks noChangeArrowheads="1"/>
                </p:cNvSpPr>
                <p:nvPr/>
              </p:nvSpPr>
              <p:spPr bwMode="auto">
                <a:xfrm>
                  <a:off x="3998" y="61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69" name="Rectangle 12340"/>
                <p:cNvSpPr>
                  <a:spLocks noChangeArrowheads="1"/>
                </p:cNvSpPr>
                <p:nvPr/>
              </p:nvSpPr>
              <p:spPr bwMode="auto">
                <a:xfrm>
                  <a:off x="399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0" name="Rectangle 12341"/>
                <p:cNvSpPr>
                  <a:spLocks noChangeArrowheads="1"/>
                </p:cNvSpPr>
                <p:nvPr/>
              </p:nvSpPr>
              <p:spPr bwMode="auto">
                <a:xfrm>
                  <a:off x="4001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1" name="Rectangle 12342"/>
                <p:cNvSpPr>
                  <a:spLocks noChangeArrowheads="1"/>
                </p:cNvSpPr>
                <p:nvPr/>
              </p:nvSpPr>
              <p:spPr bwMode="auto">
                <a:xfrm>
                  <a:off x="4001" y="66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2" name="Rectangle 12343"/>
                <p:cNvSpPr>
                  <a:spLocks noChangeArrowheads="1"/>
                </p:cNvSpPr>
                <p:nvPr/>
              </p:nvSpPr>
              <p:spPr bwMode="auto">
                <a:xfrm>
                  <a:off x="4001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3" name="Rectangle 12344"/>
                <p:cNvSpPr>
                  <a:spLocks noChangeArrowheads="1"/>
                </p:cNvSpPr>
                <p:nvPr/>
              </p:nvSpPr>
              <p:spPr bwMode="auto">
                <a:xfrm>
                  <a:off x="400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4" name="Rectangle 12345"/>
                <p:cNvSpPr>
                  <a:spLocks noChangeArrowheads="1"/>
                </p:cNvSpPr>
                <p:nvPr/>
              </p:nvSpPr>
              <p:spPr bwMode="auto">
                <a:xfrm>
                  <a:off x="4003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5" name="Rectangle 12346"/>
                <p:cNvSpPr>
                  <a:spLocks noChangeArrowheads="1"/>
                </p:cNvSpPr>
                <p:nvPr/>
              </p:nvSpPr>
              <p:spPr bwMode="auto">
                <a:xfrm>
                  <a:off x="4003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6" name="Rectangle 12347"/>
                <p:cNvSpPr>
                  <a:spLocks noChangeArrowheads="1"/>
                </p:cNvSpPr>
                <p:nvPr/>
              </p:nvSpPr>
              <p:spPr bwMode="auto">
                <a:xfrm>
                  <a:off x="400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7" name="Rectangle 12348"/>
                <p:cNvSpPr>
                  <a:spLocks noChangeArrowheads="1"/>
                </p:cNvSpPr>
                <p:nvPr/>
              </p:nvSpPr>
              <p:spPr bwMode="auto">
                <a:xfrm>
                  <a:off x="4005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8" name="Rectangle 12349"/>
                <p:cNvSpPr>
                  <a:spLocks noChangeArrowheads="1"/>
                </p:cNvSpPr>
                <p:nvPr/>
              </p:nvSpPr>
              <p:spPr bwMode="auto">
                <a:xfrm>
                  <a:off x="400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79" name="Rectangle 12350"/>
                <p:cNvSpPr>
                  <a:spLocks noChangeArrowheads="1"/>
                </p:cNvSpPr>
                <p:nvPr/>
              </p:nvSpPr>
              <p:spPr bwMode="auto">
                <a:xfrm>
                  <a:off x="4008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0" name="Rectangle 12351"/>
                <p:cNvSpPr>
                  <a:spLocks noChangeArrowheads="1"/>
                </p:cNvSpPr>
                <p:nvPr/>
              </p:nvSpPr>
              <p:spPr bwMode="auto">
                <a:xfrm>
                  <a:off x="400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1" name="Rectangle 12352"/>
                <p:cNvSpPr>
                  <a:spLocks noChangeArrowheads="1"/>
                </p:cNvSpPr>
                <p:nvPr/>
              </p:nvSpPr>
              <p:spPr bwMode="auto">
                <a:xfrm>
                  <a:off x="4008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2" name="Rectangle 12353"/>
                <p:cNvSpPr>
                  <a:spLocks noChangeArrowheads="1"/>
                </p:cNvSpPr>
                <p:nvPr/>
              </p:nvSpPr>
              <p:spPr bwMode="auto">
                <a:xfrm>
                  <a:off x="4008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3" name="Rectangle 12354"/>
                <p:cNvSpPr>
                  <a:spLocks noChangeArrowheads="1"/>
                </p:cNvSpPr>
                <p:nvPr/>
              </p:nvSpPr>
              <p:spPr bwMode="auto">
                <a:xfrm>
                  <a:off x="4010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4" name="Rectangle 12355"/>
                <p:cNvSpPr>
                  <a:spLocks noChangeArrowheads="1"/>
                </p:cNvSpPr>
                <p:nvPr/>
              </p:nvSpPr>
              <p:spPr bwMode="auto">
                <a:xfrm>
                  <a:off x="4010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5" name="Rectangle 12356"/>
                <p:cNvSpPr>
                  <a:spLocks noChangeArrowheads="1"/>
                </p:cNvSpPr>
                <p:nvPr/>
              </p:nvSpPr>
              <p:spPr bwMode="auto">
                <a:xfrm>
                  <a:off x="4010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6" name="Rectangle 12357"/>
                <p:cNvSpPr>
                  <a:spLocks noChangeArrowheads="1"/>
                </p:cNvSpPr>
                <p:nvPr/>
              </p:nvSpPr>
              <p:spPr bwMode="auto">
                <a:xfrm>
                  <a:off x="4013" y="695"/>
                  <a:ext cx="4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7" name="Rectangle 12358"/>
                <p:cNvSpPr>
                  <a:spLocks noChangeArrowheads="1"/>
                </p:cNvSpPr>
                <p:nvPr/>
              </p:nvSpPr>
              <p:spPr bwMode="auto">
                <a:xfrm>
                  <a:off x="4013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8" name="Rectangle 12359"/>
                <p:cNvSpPr>
                  <a:spLocks noChangeArrowheads="1"/>
                </p:cNvSpPr>
                <p:nvPr/>
              </p:nvSpPr>
              <p:spPr bwMode="auto">
                <a:xfrm>
                  <a:off x="4013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89" name="Rectangle 12360"/>
                <p:cNvSpPr>
                  <a:spLocks noChangeArrowheads="1"/>
                </p:cNvSpPr>
                <p:nvPr/>
              </p:nvSpPr>
              <p:spPr bwMode="auto">
                <a:xfrm>
                  <a:off x="401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0" name="Rectangle 12361"/>
                <p:cNvSpPr>
                  <a:spLocks noChangeArrowheads="1"/>
                </p:cNvSpPr>
                <p:nvPr/>
              </p:nvSpPr>
              <p:spPr bwMode="auto">
                <a:xfrm>
                  <a:off x="401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1" name="Rectangle 12362"/>
                <p:cNvSpPr>
                  <a:spLocks noChangeArrowheads="1"/>
                </p:cNvSpPr>
                <p:nvPr/>
              </p:nvSpPr>
              <p:spPr bwMode="auto">
                <a:xfrm>
                  <a:off x="4015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2" name="Rectangle 12363"/>
                <p:cNvSpPr>
                  <a:spLocks noChangeArrowheads="1"/>
                </p:cNvSpPr>
                <p:nvPr/>
              </p:nvSpPr>
              <p:spPr bwMode="auto">
                <a:xfrm>
                  <a:off x="4017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3" name="Rectangle 12364"/>
                <p:cNvSpPr>
                  <a:spLocks noChangeArrowheads="1"/>
                </p:cNvSpPr>
                <p:nvPr/>
              </p:nvSpPr>
              <p:spPr bwMode="auto">
                <a:xfrm>
                  <a:off x="4017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4" name="Rectangle 12365"/>
                <p:cNvSpPr>
                  <a:spLocks noChangeArrowheads="1"/>
                </p:cNvSpPr>
                <p:nvPr/>
              </p:nvSpPr>
              <p:spPr bwMode="auto">
                <a:xfrm>
                  <a:off x="401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5" name="Rectangle 12366"/>
                <p:cNvSpPr>
                  <a:spLocks noChangeArrowheads="1"/>
                </p:cNvSpPr>
                <p:nvPr/>
              </p:nvSpPr>
              <p:spPr bwMode="auto">
                <a:xfrm>
                  <a:off x="4020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6" name="Rectangle 12367"/>
                <p:cNvSpPr>
                  <a:spLocks noChangeArrowheads="1"/>
                </p:cNvSpPr>
                <p:nvPr/>
              </p:nvSpPr>
              <p:spPr bwMode="auto">
                <a:xfrm>
                  <a:off x="4020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7" name="Rectangle 12368"/>
                <p:cNvSpPr>
                  <a:spLocks noChangeArrowheads="1"/>
                </p:cNvSpPr>
                <p:nvPr/>
              </p:nvSpPr>
              <p:spPr bwMode="auto">
                <a:xfrm>
                  <a:off x="4020" y="73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8" name="Rectangle 12369"/>
                <p:cNvSpPr>
                  <a:spLocks noChangeArrowheads="1"/>
                </p:cNvSpPr>
                <p:nvPr/>
              </p:nvSpPr>
              <p:spPr bwMode="auto">
                <a:xfrm>
                  <a:off x="4020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799" name="Rectangle 12370"/>
                <p:cNvSpPr>
                  <a:spLocks noChangeArrowheads="1"/>
                </p:cNvSpPr>
                <p:nvPr/>
              </p:nvSpPr>
              <p:spPr bwMode="auto">
                <a:xfrm>
                  <a:off x="4022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0" name="Rectangle 12371"/>
                <p:cNvSpPr>
                  <a:spLocks noChangeArrowheads="1"/>
                </p:cNvSpPr>
                <p:nvPr/>
              </p:nvSpPr>
              <p:spPr bwMode="auto">
                <a:xfrm>
                  <a:off x="4022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1" name="Rectangle 12372"/>
                <p:cNvSpPr>
                  <a:spLocks noChangeArrowheads="1"/>
                </p:cNvSpPr>
                <p:nvPr/>
              </p:nvSpPr>
              <p:spPr bwMode="auto">
                <a:xfrm>
                  <a:off x="4022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2" name="Rectangle 12373"/>
                <p:cNvSpPr>
                  <a:spLocks noChangeArrowheads="1"/>
                </p:cNvSpPr>
                <p:nvPr/>
              </p:nvSpPr>
              <p:spPr bwMode="auto">
                <a:xfrm>
                  <a:off x="4025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3" name="Rectangle 12374"/>
                <p:cNvSpPr>
                  <a:spLocks noChangeArrowheads="1"/>
                </p:cNvSpPr>
                <p:nvPr/>
              </p:nvSpPr>
              <p:spPr bwMode="auto">
                <a:xfrm>
                  <a:off x="4025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4" name="Rectangle 12375"/>
                <p:cNvSpPr>
                  <a:spLocks noChangeArrowheads="1"/>
                </p:cNvSpPr>
                <p:nvPr/>
              </p:nvSpPr>
              <p:spPr bwMode="auto">
                <a:xfrm>
                  <a:off x="4025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5" name="Rectangle 12376"/>
                <p:cNvSpPr>
                  <a:spLocks noChangeArrowheads="1"/>
                </p:cNvSpPr>
                <p:nvPr/>
              </p:nvSpPr>
              <p:spPr bwMode="auto">
                <a:xfrm>
                  <a:off x="402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6" name="Rectangle 12377"/>
                <p:cNvSpPr>
                  <a:spLocks noChangeArrowheads="1"/>
                </p:cNvSpPr>
                <p:nvPr/>
              </p:nvSpPr>
              <p:spPr bwMode="auto">
                <a:xfrm>
                  <a:off x="4027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7" name="Rectangle 12378"/>
                <p:cNvSpPr>
                  <a:spLocks noChangeArrowheads="1"/>
                </p:cNvSpPr>
                <p:nvPr/>
              </p:nvSpPr>
              <p:spPr bwMode="auto">
                <a:xfrm>
                  <a:off x="402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8" name="Rectangle 12379"/>
                <p:cNvSpPr>
                  <a:spLocks noChangeArrowheads="1"/>
                </p:cNvSpPr>
                <p:nvPr/>
              </p:nvSpPr>
              <p:spPr bwMode="auto">
                <a:xfrm>
                  <a:off x="4030" y="67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09" name="Rectangle 12380"/>
                <p:cNvSpPr>
                  <a:spLocks noChangeArrowheads="1"/>
                </p:cNvSpPr>
                <p:nvPr/>
              </p:nvSpPr>
              <p:spPr bwMode="auto">
                <a:xfrm>
                  <a:off x="4030" y="731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0" name="Rectangle 12381"/>
                <p:cNvSpPr>
                  <a:spLocks noChangeArrowheads="1"/>
                </p:cNvSpPr>
                <p:nvPr/>
              </p:nvSpPr>
              <p:spPr bwMode="auto">
                <a:xfrm>
                  <a:off x="4030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1" name="Rectangle 12382"/>
                <p:cNvSpPr>
                  <a:spLocks noChangeArrowheads="1"/>
                </p:cNvSpPr>
                <p:nvPr/>
              </p:nvSpPr>
              <p:spPr bwMode="auto">
                <a:xfrm>
                  <a:off x="4030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2" name="Rectangle 12383"/>
                <p:cNvSpPr>
                  <a:spLocks noChangeArrowheads="1"/>
                </p:cNvSpPr>
                <p:nvPr/>
              </p:nvSpPr>
              <p:spPr bwMode="auto">
                <a:xfrm>
                  <a:off x="4032" y="62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3" name="Rectangle 12384"/>
                <p:cNvSpPr>
                  <a:spLocks noChangeArrowheads="1"/>
                </p:cNvSpPr>
                <p:nvPr/>
              </p:nvSpPr>
              <p:spPr bwMode="auto">
                <a:xfrm>
                  <a:off x="4032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4" name="Rectangle 12385"/>
                <p:cNvSpPr>
                  <a:spLocks noChangeArrowheads="1"/>
                </p:cNvSpPr>
                <p:nvPr/>
              </p:nvSpPr>
              <p:spPr bwMode="auto">
                <a:xfrm>
                  <a:off x="4032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5" name="Rectangle 12386"/>
                <p:cNvSpPr>
                  <a:spLocks noChangeArrowheads="1"/>
                </p:cNvSpPr>
                <p:nvPr/>
              </p:nvSpPr>
              <p:spPr bwMode="auto">
                <a:xfrm>
                  <a:off x="403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6" name="Rectangle 12387"/>
                <p:cNvSpPr>
                  <a:spLocks noChangeArrowheads="1"/>
                </p:cNvSpPr>
                <p:nvPr/>
              </p:nvSpPr>
              <p:spPr bwMode="auto">
                <a:xfrm>
                  <a:off x="4034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7" name="Rectangle 12388"/>
                <p:cNvSpPr>
                  <a:spLocks noChangeArrowheads="1"/>
                </p:cNvSpPr>
                <p:nvPr/>
              </p:nvSpPr>
              <p:spPr bwMode="auto">
                <a:xfrm>
                  <a:off x="4034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8" name="Rectangle 12389"/>
                <p:cNvSpPr>
                  <a:spLocks noChangeArrowheads="1"/>
                </p:cNvSpPr>
                <p:nvPr/>
              </p:nvSpPr>
              <p:spPr bwMode="auto">
                <a:xfrm>
                  <a:off x="4037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19" name="Rectangle 12390"/>
                <p:cNvSpPr>
                  <a:spLocks noChangeArrowheads="1"/>
                </p:cNvSpPr>
                <p:nvPr/>
              </p:nvSpPr>
              <p:spPr bwMode="auto">
                <a:xfrm>
                  <a:off x="4037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0" name="Rectangle 12391"/>
                <p:cNvSpPr>
                  <a:spLocks noChangeArrowheads="1"/>
                </p:cNvSpPr>
                <p:nvPr/>
              </p:nvSpPr>
              <p:spPr bwMode="auto">
                <a:xfrm>
                  <a:off x="4037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1" name="Rectangle 12392"/>
                <p:cNvSpPr>
                  <a:spLocks noChangeArrowheads="1"/>
                </p:cNvSpPr>
                <p:nvPr/>
              </p:nvSpPr>
              <p:spPr bwMode="auto">
                <a:xfrm>
                  <a:off x="4039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2" name="Rectangle 12393"/>
                <p:cNvSpPr>
                  <a:spLocks noChangeArrowheads="1"/>
                </p:cNvSpPr>
                <p:nvPr/>
              </p:nvSpPr>
              <p:spPr bwMode="auto">
                <a:xfrm>
                  <a:off x="4039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3" name="Rectangle 12394"/>
                <p:cNvSpPr>
                  <a:spLocks noChangeArrowheads="1"/>
                </p:cNvSpPr>
                <p:nvPr/>
              </p:nvSpPr>
              <p:spPr bwMode="auto">
                <a:xfrm>
                  <a:off x="4039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4" name="Rectangle 12395"/>
                <p:cNvSpPr>
                  <a:spLocks noChangeArrowheads="1"/>
                </p:cNvSpPr>
                <p:nvPr/>
              </p:nvSpPr>
              <p:spPr bwMode="auto">
                <a:xfrm>
                  <a:off x="4042" y="63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5" name="Rectangle 12396"/>
                <p:cNvSpPr>
                  <a:spLocks noChangeArrowheads="1"/>
                </p:cNvSpPr>
                <p:nvPr/>
              </p:nvSpPr>
              <p:spPr bwMode="auto">
                <a:xfrm>
                  <a:off x="4042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6" name="Rectangle 12397"/>
                <p:cNvSpPr>
                  <a:spLocks noChangeArrowheads="1"/>
                </p:cNvSpPr>
                <p:nvPr/>
              </p:nvSpPr>
              <p:spPr bwMode="auto">
                <a:xfrm>
                  <a:off x="4042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7" name="Rectangle 12398"/>
                <p:cNvSpPr>
                  <a:spLocks noChangeArrowheads="1"/>
                </p:cNvSpPr>
                <p:nvPr/>
              </p:nvSpPr>
              <p:spPr bwMode="auto">
                <a:xfrm>
                  <a:off x="4042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8" name="Rectangle 12399"/>
                <p:cNvSpPr>
                  <a:spLocks noChangeArrowheads="1"/>
                </p:cNvSpPr>
                <p:nvPr/>
              </p:nvSpPr>
              <p:spPr bwMode="auto">
                <a:xfrm>
                  <a:off x="4044" y="6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29" name="Rectangle 12400"/>
                <p:cNvSpPr>
                  <a:spLocks noChangeArrowheads="1"/>
                </p:cNvSpPr>
                <p:nvPr/>
              </p:nvSpPr>
              <p:spPr bwMode="auto">
                <a:xfrm>
                  <a:off x="4044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0" name="Rectangle 12401"/>
                <p:cNvSpPr>
                  <a:spLocks noChangeArrowheads="1"/>
                </p:cNvSpPr>
                <p:nvPr/>
              </p:nvSpPr>
              <p:spPr bwMode="auto">
                <a:xfrm>
                  <a:off x="4044" y="71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1" name="Rectangle 12402"/>
                <p:cNvSpPr>
                  <a:spLocks noChangeArrowheads="1"/>
                </p:cNvSpPr>
                <p:nvPr/>
              </p:nvSpPr>
              <p:spPr bwMode="auto">
                <a:xfrm>
                  <a:off x="404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2" name="Rectangle 12403"/>
                <p:cNvSpPr>
                  <a:spLocks noChangeArrowheads="1"/>
                </p:cNvSpPr>
                <p:nvPr/>
              </p:nvSpPr>
              <p:spPr bwMode="auto">
                <a:xfrm>
                  <a:off x="4046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3" name="Rectangle 12404"/>
                <p:cNvSpPr>
                  <a:spLocks noChangeArrowheads="1"/>
                </p:cNvSpPr>
                <p:nvPr/>
              </p:nvSpPr>
              <p:spPr bwMode="auto">
                <a:xfrm>
                  <a:off x="4046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4" name="Rectangle 12405"/>
                <p:cNvSpPr>
                  <a:spLocks noChangeArrowheads="1"/>
                </p:cNvSpPr>
                <p:nvPr/>
              </p:nvSpPr>
              <p:spPr bwMode="auto">
                <a:xfrm>
                  <a:off x="4049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5" name="Rectangle 12406"/>
                <p:cNvSpPr>
                  <a:spLocks noChangeArrowheads="1"/>
                </p:cNvSpPr>
                <p:nvPr/>
              </p:nvSpPr>
              <p:spPr bwMode="auto">
                <a:xfrm>
                  <a:off x="4049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6" name="Rectangle 12407"/>
                <p:cNvSpPr>
                  <a:spLocks noChangeArrowheads="1"/>
                </p:cNvSpPr>
                <p:nvPr/>
              </p:nvSpPr>
              <p:spPr bwMode="auto">
                <a:xfrm>
                  <a:off x="4049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7" name="Rectangle 12408"/>
                <p:cNvSpPr>
                  <a:spLocks noChangeArrowheads="1"/>
                </p:cNvSpPr>
                <p:nvPr/>
              </p:nvSpPr>
              <p:spPr bwMode="auto">
                <a:xfrm>
                  <a:off x="4051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8" name="Rectangle 12409"/>
                <p:cNvSpPr>
                  <a:spLocks noChangeArrowheads="1"/>
                </p:cNvSpPr>
                <p:nvPr/>
              </p:nvSpPr>
              <p:spPr bwMode="auto">
                <a:xfrm>
                  <a:off x="4051" y="62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39" name="Rectangle 12410"/>
                <p:cNvSpPr>
                  <a:spLocks noChangeArrowheads="1"/>
                </p:cNvSpPr>
                <p:nvPr/>
              </p:nvSpPr>
              <p:spPr bwMode="auto">
                <a:xfrm>
                  <a:off x="4051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0" name="Rectangle 12411"/>
                <p:cNvSpPr>
                  <a:spLocks noChangeArrowheads="1"/>
                </p:cNvSpPr>
                <p:nvPr/>
              </p:nvSpPr>
              <p:spPr bwMode="auto">
                <a:xfrm>
                  <a:off x="4051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1" name="Rectangle 12412"/>
                <p:cNvSpPr>
                  <a:spLocks noChangeArrowheads="1"/>
                </p:cNvSpPr>
                <p:nvPr/>
              </p:nvSpPr>
              <p:spPr bwMode="auto">
                <a:xfrm>
                  <a:off x="4054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2" name="Rectangle 12413"/>
                <p:cNvSpPr>
                  <a:spLocks noChangeArrowheads="1"/>
                </p:cNvSpPr>
                <p:nvPr/>
              </p:nvSpPr>
              <p:spPr bwMode="auto">
                <a:xfrm>
                  <a:off x="4054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3" name="Rectangle 12414"/>
                <p:cNvSpPr>
                  <a:spLocks noChangeArrowheads="1"/>
                </p:cNvSpPr>
                <p:nvPr/>
              </p:nvSpPr>
              <p:spPr bwMode="auto">
                <a:xfrm>
                  <a:off x="4054" y="76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4" name="Rectangle 12415"/>
                <p:cNvSpPr>
                  <a:spLocks noChangeArrowheads="1"/>
                </p:cNvSpPr>
                <p:nvPr/>
              </p:nvSpPr>
              <p:spPr bwMode="auto">
                <a:xfrm>
                  <a:off x="4056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5" name="Rectangle 12416"/>
                <p:cNvSpPr>
                  <a:spLocks noChangeArrowheads="1"/>
                </p:cNvSpPr>
                <p:nvPr/>
              </p:nvSpPr>
              <p:spPr bwMode="auto">
                <a:xfrm>
                  <a:off x="4056" y="6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6" name="Rectangle 12417"/>
                <p:cNvSpPr>
                  <a:spLocks noChangeArrowheads="1"/>
                </p:cNvSpPr>
                <p:nvPr/>
              </p:nvSpPr>
              <p:spPr bwMode="auto">
                <a:xfrm>
                  <a:off x="4056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7" name="Rectangle 12418"/>
                <p:cNvSpPr>
                  <a:spLocks noChangeArrowheads="1"/>
                </p:cNvSpPr>
                <p:nvPr/>
              </p:nvSpPr>
              <p:spPr bwMode="auto">
                <a:xfrm>
                  <a:off x="4059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8" name="Rectangle 12419"/>
                <p:cNvSpPr>
                  <a:spLocks noChangeArrowheads="1"/>
                </p:cNvSpPr>
                <p:nvPr/>
              </p:nvSpPr>
              <p:spPr bwMode="auto">
                <a:xfrm>
                  <a:off x="4059" y="658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49" name="Rectangle 12420"/>
                <p:cNvSpPr>
                  <a:spLocks noChangeArrowheads="1"/>
                </p:cNvSpPr>
                <p:nvPr/>
              </p:nvSpPr>
              <p:spPr bwMode="auto">
                <a:xfrm>
                  <a:off x="4059" y="704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0" name="Rectangle 12421"/>
                <p:cNvSpPr>
                  <a:spLocks noChangeArrowheads="1"/>
                </p:cNvSpPr>
                <p:nvPr/>
              </p:nvSpPr>
              <p:spPr bwMode="auto">
                <a:xfrm>
                  <a:off x="4061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1" name="Rectangle 12422"/>
                <p:cNvSpPr>
                  <a:spLocks noChangeArrowheads="1"/>
                </p:cNvSpPr>
                <p:nvPr/>
              </p:nvSpPr>
              <p:spPr bwMode="auto">
                <a:xfrm>
                  <a:off x="4061" y="69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2" name="Rectangle 12423"/>
                <p:cNvSpPr>
                  <a:spLocks noChangeArrowheads="1"/>
                </p:cNvSpPr>
                <p:nvPr/>
              </p:nvSpPr>
              <p:spPr bwMode="auto">
                <a:xfrm>
                  <a:off x="4061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3" name="Rectangle 12424"/>
                <p:cNvSpPr>
                  <a:spLocks noChangeArrowheads="1"/>
                </p:cNvSpPr>
                <p:nvPr/>
              </p:nvSpPr>
              <p:spPr bwMode="auto">
                <a:xfrm>
                  <a:off x="4063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4" name="Rectangle 12425"/>
                <p:cNvSpPr>
                  <a:spLocks noChangeArrowheads="1"/>
                </p:cNvSpPr>
                <p:nvPr/>
              </p:nvSpPr>
              <p:spPr bwMode="auto">
                <a:xfrm>
                  <a:off x="4063" y="70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5" name="Rectangle 12426"/>
                <p:cNvSpPr>
                  <a:spLocks noChangeArrowheads="1"/>
                </p:cNvSpPr>
                <p:nvPr/>
              </p:nvSpPr>
              <p:spPr bwMode="auto">
                <a:xfrm>
                  <a:off x="4063" y="6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6" name="Rectangle 12427"/>
                <p:cNvSpPr>
                  <a:spLocks noChangeArrowheads="1"/>
                </p:cNvSpPr>
                <p:nvPr/>
              </p:nvSpPr>
              <p:spPr bwMode="auto">
                <a:xfrm>
                  <a:off x="4063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7" name="Rectangle 12428"/>
                <p:cNvSpPr>
                  <a:spLocks noChangeArrowheads="1"/>
                </p:cNvSpPr>
                <p:nvPr/>
              </p:nvSpPr>
              <p:spPr bwMode="auto">
                <a:xfrm>
                  <a:off x="4066" y="65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8" name="Rectangle 12429"/>
                <p:cNvSpPr>
                  <a:spLocks noChangeArrowheads="1"/>
                </p:cNvSpPr>
                <p:nvPr/>
              </p:nvSpPr>
              <p:spPr bwMode="auto">
                <a:xfrm>
                  <a:off x="4066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59" name="Rectangle 12430"/>
                <p:cNvSpPr>
                  <a:spLocks noChangeArrowheads="1"/>
                </p:cNvSpPr>
                <p:nvPr/>
              </p:nvSpPr>
              <p:spPr bwMode="auto">
                <a:xfrm>
                  <a:off x="4066" y="63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0" name="Rectangle 12431"/>
                <p:cNvSpPr>
                  <a:spLocks noChangeArrowheads="1"/>
                </p:cNvSpPr>
                <p:nvPr/>
              </p:nvSpPr>
              <p:spPr bwMode="auto">
                <a:xfrm>
                  <a:off x="4068" y="6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1" name="Rectangle 12432"/>
                <p:cNvSpPr>
                  <a:spLocks noChangeArrowheads="1"/>
                </p:cNvSpPr>
                <p:nvPr/>
              </p:nvSpPr>
              <p:spPr bwMode="auto">
                <a:xfrm>
                  <a:off x="4068" y="6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2" name="Rectangle 12433"/>
                <p:cNvSpPr>
                  <a:spLocks noChangeArrowheads="1"/>
                </p:cNvSpPr>
                <p:nvPr/>
              </p:nvSpPr>
              <p:spPr bwMode="auto">
                <a:xfrm>
                  <a:off x="4068" y="65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3" name="Rectangle 12434"/>
                <p:cNvSpPr>
                  <a:spLocks noChangeArrowheads="1"/>
                </p:cNvSpPr>
                <p:nvPr/>
              </p:nvSpPr>
              <p:spPr bwMode="auto">
                <a:xfrm>
                  <a:off x="4071" y="64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4" name="Rectangle 12435"/>
                <p:cNvSpPr>
                  <a:spLocks noChangeArrowheads="1"/>
                </p:cNvSpPr>
                <p:nvPr/>
              </p:nvSpPr>
              <p:spPr bwMode="auto">
                <a:xfrm>
                  <a:off x="4071" y="685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5" name="Rectangle 12436"/>
                <p:cNvSpPr>
                  <a:spLocks noChangeArrowheads="1"/>
                </p:cNvSpPr>
                <p:nvPr/>
              </p:nvSpPr>
              <p:spPr bwMode="auto">
                <a:xfrm>
                  <a:off x="4071" y="716"/>
                  <a:ext cx="4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6" name="Rectangle 12437"/>
                <p:cNvSpPr>
                  <a:spLocks noChangeArrowheads="1"/>
                </p:cNvSpPr>
                <p:nvPr/>
              </p:nvSpPr>
              <p:spPr bwMode="auto">
                <a:xfrm>
                  <a:off x="4073" y="74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7" name="Freeform 12438"/>
                <p:cNvSpPr>
                  <a:spLocks/>
                </p:cNvSpPr>
                <p:nvPr/>
              </p:nvSpPr>
              <p:spPr bwMode="auto">
                <a:xfrm>
                  <a:off x="2056" y="613"/>
                  <a:ext cx="2019" cy="344"/>
                </a:xfrm>
                <a:custGeom>
                  <a:avLst/>
                  <a:gdLst>
                    <a:gd name="T0" fmla="*/ 31 w 2019"/>
                    <a:gd name="T1" fmla="*/ 344 h 344"/>
                    <a:gd name="T2" fmla="*/ 65 w 2019"/>
                    <a:gd name="T3" fmla="*/ 311 h 344"/>
                    <a:gd name="T4" fmla="*/ 99 w 2019"/>
                    <a:gd name="T5" fmla="*/ 72 h 344"/>
                    <a:gd name="T6" fmla="*/ 133 w 2019"/>
                    <a:gd name="T7" fmla="*/ 344 h 344"/>
                    <a:gd name="T8" fmla="*/ 166 w 2019"/>
                    <a:gd name="T9" fmla="*/ 344 h 344"/>
                    <a:gd name="T10" fmla="*/ 200 w 2019"/>
                    <a:gd name="T11" fmla="*/ 344 h 344"/>
                    <a:gd name="T12" fmla="*/ 234 w 2019"/>
                    <a:gd name="T13" fmla="*/ 344 h 344"/>
                    <a:gd name="T14" fmla="*/ 268 w 2019"/>
                    <a:gd name="T15" fmla="*/ 344 h 344"/>
                    <a:gd name="T16" fmla="*/ 302 w 2019"/>
                    <a:gd name="T17" fmla="*/ 344 h 344"/>
                    <a:gd name="T18" fmla="*/ 335 w 2019"/>
                    <a:gd name="T19" fmla="*/ 344 h 344"/>
                    <a:gd name="T20" fmla="*/ 369 w 2019"/>
                    <a:gd name="T21" fmla="*/ 344 h 344"/>
                    <a:gd name="T22" fmla="*/ 403 w 2019"/>
                    <a:gd name="T23" fmla="*/ 344 h 344"/>
                    <a:gd name="T24" fmla="*/ 437 w 2019"/>
                    <a:gd name="T25" fmla="*/ 344 h 344"/>
                    <a:gd name="T26" fmla="*/ 470 w 2019"/>
                    <a:gd name="T27" fmla="*/ 344 h 344"/>
                    <a:gd name="T28" fmla="*/ 504 w 2019"/>
                    <a:gd name="T29" fmla="*/ 344 h 344"/>
                    <a:gd name="T30" fmla="*/ 538 w 2019"/>
                    <a:gd name="T31" fmla="*/ 344 h 344"/>
                    <a:gd name="T32" fmla="*/ 572 w 2019"/>
                    <a:gd name="T33" fmla="*/ 344 h 344"/>
                    <a:gd name="T34" fmla="*/ 606 w 2019"/>
                    <a:gd name="T35" fmla="*/ 344 h 344"/>
                    <a:gd name="T36" fmla="*/ 639 w 2019"/>
                    <a:gd name="T37" fmla="*/ 344 h 344"/>
                    <a:gd name="T38" fmla="*/ 673 w 2019"/>
                    <a:gd name="T39" fmla="*/ 344 h 344"/>
                    <a:gd name="T40" fmla="*/ 707 w 2019"/>
                    <a:gd name="T41" fmla="*/ 344 h 344"/>
                    <a:gd name="T42" fmla="*/ 741 w 2019"/>
                    <a:gd name="T43" fmla="*/ 344 h 344"/>
                    <a:gd name="T44" fmla="*/ 774 w 2019"/>
                    <a:gd name="T45" fmla="*/ 344 h 344"/>
                    <a:gd name="T46" fmla="*/ 808 w 2019"/>
                    <a:gd name="T47" fmla="*/ 344 h 344"/>
                    <a:gd name="T48" fmla="*/ 842 w 2019"/>
                    <a:gd name="T49" fmla="*/ 344 h 344"/>
                    <a:gd name="T50" fmla="*/ 876 w 2019"/>
                    <a:gd name="T51" fmla="*/ 344 h 344"/>
                    <a:gd name="T52" fmla="*/ 910 w 2019"/>
                    <a:gd name="T53" fmla="*/ 344 h 344"/>
                    <a:gd name="T54" fmla="*/ 943 w 2019"/>
                    <a:gd name="T55" fmla="*/ 344 h 344"/>
                    <a:gd name="T56" fmla="*/ 977 w 2019"/>
                    <a:gd name="T57" fmla="*/ 344 h 344"/>
                    <a:gd name="T58" fmla="*/ 1011 w 2019"/>
                    <a:gd name="T59" fmla="*/ 344 h 344"/>
                    <a:gd name="T60" fmla="*/ 1045 w 2019"/>
                    <a:gd name="T61" fmla="*/ 344 h 344"/>
                    <a:gd name="T62" fmla="*/ 1078 w 2019"/>
                    <a:gd name="T63" fmla="*/ 344 h 344"/>
                    <a:gd name="T64" fmla="*/ 1112 w 2019"/>
                    <a:gd name="T65" fmla="*/ 344 h 344"/>
                    <a:gd name="T66" fmla="*/ 1146 w 2019"/>
                    <a:gd name="T67" fmla="*/ 344 h 344"/>
                    <a:gd name="T68" fmla="*/ 1180 w 2019"/>
                    <a:gd name="T69" fmla="*/ 344 h 344"/>
                    <a:gd name="T70" fmla="*/ 1214 w 2019"/>
                    <a:gd name="T71" fmla="*/ 344 h 344"/>
                    <a:gd name="T72" fmla="*/ 1247 w 2019"/>
                    <a:gd name="T73" fmla="*/ 344 h 344"/>
                    <a:gd name="T74" fmla="*/ 1281 w 2019"/>
                    <a:gd name="T75" fmla="*/ 344 h 344"/>
                    <a:gd name="T76" fmla="*/ 1315 w 2019"/>
                    <a:gd name="T77" fmla="*/ 344 h 344"/>
                    <a:gd name="T78" fmla="*/ 1349 w 2019"/>
                    <a:gd name="T79" fmla="*/ 344 h 344"/>
                    <a:gd name="T80" fmla="*/ 1382 w 2019"/>
                    <a:gd name="T81" fmla="*/ 344 h 344"/>
                    <a:gd name="T82" fmla="*/ 1416 w 2019"/>
                    <a:gd name="T83" fmla="*/ 344 h 344"/>
                    <a:gd name="T84" fmla="*/ 1450 w 2019"/>
                    <a:gd name="T85" fmla="*/ 344 h 344"/>
                    <a:gd name="T86" fmla="*/ 1484 w 2019"/>
                    <a:gd name="T87" fmla="*/ 344 h 344"/>
                    <a:gd name="T88" fmla="*/ 1518 w 2019"/>
                    <a:gd name="T89" fmla="*/ 344 h 344"/>
                    <a:gd name="T90" fmla="*/ 1551 w 2019"/>
                    <a:gd name="T91" fmla="*/ 344 h 344"/>
                    <a:gd name="T92" fmla="*/ 1585 w 2019"/>
                    <a:gd name="T93" fmla="*/ 344 h 344"/>
                    <a:gd name="T94" fmla="*/ 1619 w 2019"/>
                    <a:gd name="T95" fmla="*/ 344 h 344"/>
                    <a:gd name="T96" fmla="*/ 1653 w 2019"/>
                    <a:gd name="T97" fmla="*/ 344 h 344"/>
                    <a:gd name="T98" fmla="*/ 1686 w 2019"/>
                    <a:gd name="T99" fmla="*/ 344 h 344"/>
                    <a:gd name="T100" fmla="*/ 1720 w 2019"/>
                    <a:gd name="T101" fmla="*/ 344 h 344"/>
                    <a:gd name="T102" fmla="*/ 1754 w 2019"/>
                    <a:gd name="T103" fmla="*/ 344 h 344"/>
                    <a:gd name="T104" fmla="*/ 1788 w 2019"/>
                    <a:gd name="T105" fmla="*/ 344 h 344"/>
                    <a:gd name="T106" fmla="*/ 1822 w 2019"/>
                    <a:gd name="T107" fmla="*/ 344 h 344"/>
                    <a:gd name="T108" fmla="*/ 1855 w 2019"/>
                    <a:gd name="T109" fmla="*/ 344 h 344"/>
                    <a:gd name="T110" fmla="*/ 1889 w 2019"/>
                    <a:gd name="T111" fmla="*/ 344 h 344"/>
                    <a:gd name="T112" fmla="*/ 1923 w 2019"/>
                    <a:gd name="T113" fmla="*/ 344 h 344"/>
                    <a:gd name="T114" fmla="*/ 1957 w 2019"/>
                    <a:gd name="T115" fmla="*/ 344 h 344"/>
                    <a:gd name="T116" fmla="*/ 1990 w 2019"/>
                    <a:gd name="T117" fmla="*/ 344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019" h="344">
                      <a:moveTo>
                        <a:pt x="0" y="344"/>
                      </a:moveTo>
                      <a:lnTo>
                        <a:pt x="2" y="344"/>
                      </a:lnTo>
                      <a:lnTo>
                        <a:pt x="5" y="344"/>
                      </a:lnTo>
                      <a:lnTo>
                        <a:pt x="7" y="344"/>
                      </a:lnTo>
                      <a:lnTo>
                        <a:pt x="10" y="344"/>
                      </a:lnTo>
                      <a:lnTo>
                        <a:pt x="12" y="344"/>
                      </a:lnTo>
                      <a:lnTo>
                        <a:pt x="14" y="344"/>
                      </a:lnTo>
                      <a:lnTo>
                        <a:pt x="17" y="344"/>
                      </a:lnTo>
                      <a:lnTo>
                        <a:pt x="19" y="344"/>
                      </a:lnTo>
                      <a:lnTo>
                        <a:pt x="22" y="344"/>
                      </a:lnTo>
                      <a:lnTo>
                        <a:pt x="24" y="344"/>
                      </a:lnTo>
                      <a:lnTo>
                        <a:pt x="26" y="344"/>
                      </a:lnTo>
                      <a:lnTo>
                        <a:pt x="29" y="344"/>
                      </a:lnTo>
                      <a:lnTo>
                        <a:pt x="31" y="344"/>
                      </a:lnTo>
                      <a:lnTo>
                        <a:pt x="34" y="344"/>
                      </a:lnTo>
                      <a:lnTo>
                        <a:pt x="36" y="344"/>
                      </a:lnTo>
                      <a:lnTo>
                        <a:pt x="39" y="344"/>
                      </a:lnTo>
                      <a:lnTo>
                        <a:pt x="41" y="344"/>
                      </a:lnTo>
                      <a:lnTo>
                        <a:pt x="43" y="344"/>
                      </a:lnTo>
                      <a:lnTo>
                        <a:pt x="46" y="344"/>
                      </a:lnTo>
                      <a:lnTo>
                        <a:pt x="48" y="344"/>
                      </a:lnTo>
                      <a:lnTo>
                        <a:pt x="51" y="344"/>
                      </a:lnTo>
                      <a:lnTo>
                        <a:pt x="53" y="344"/>
                      </a:lnTo>
                      <a:lnTo>
                        <a:pt x="55" y="344"/>
                      </a:lnTo>
                      <a:lnTo>
                        <a:pt x="58" y="344"/>
                      </a:lnTo>
                      <a:lnTo>
                        <a:pt x="60" y="344"/>
                      </a:lnTo>
                      <a:lnTo>
                        <a:pt x="63" y="337"/>
                      </a:lnTo>
                      <a:lnTo>
                        <a:pt x="65" y="311"/>
                      </a:lnTo>
                      <a:lnTo>
                        <a:pt x="67" y="279"/>
                      </a:lnTo>
                      <a:lnTo>
                        <a:pt x="70" y="243"/>
                      </a:lnTo>
                      <a:lnTo>
                        <a:pt x="72" y="202"/>
                      </a:lnTo>
                      <a:lnTo>
                        <a:pt x="75" y="161"/>
                      </a:lnTo>
                      <a:lnTo>
                        <a:pt x="77" y="118"/>
                      </a:lnTo>
                      <a:lnTo>
                        <a:pt x="80" y="79"/>
                      </a:lnTo>
                      <a:lnTo>
                        <a:pt x="82" y="45"/>
                      </a:lnTo>
                      <a:lnTo>
                        <a:pt x="84" y="21"/>
                      </a:lnTo>
                      <a:lnTo>
                        <a:pt x="87" y="7"/>
                      </a:lnTo>
                      <a:lnTo>
                        <a:pt x="89" y="0"/>
                      </a:lnTo>
                      <a:lnTo>
                        <a:pt x="92" y="4"/>
                      </a:lnTo>
                      <a:lnTo>
                        <a:pt x="94" y="16"/>
                      </a:lnTo>
                      <a:lnTo>
                        <a:pt x="96" y="41"/>
                      </a:lnTo>
                      <a:lnTo>
                        <a:pt x="99" y="72"/>
                      </a:lnTo>
                      <a:lnTo>
                        <a:pt x="101" y="110"/>
                      </a:lnTo>
                      <a:lnTo>
                        <a:pt x="104" y="151"/>
                      </a:lnTo>
                      <a:lnTo>
                        <a:pt x="106" y="195"/>
                      </a:lnTo>
                      <a:lnTo>
                        <a:pt x="108" y="236"/>
                      </a:lnTo>
                      <a:lnTo>
                        <a:pt x="111" y="272"/>
                      </a:lnTo>
                      <a:lnTo>
                        <a:pt x="113" y="306"/>
                      </a:lnTo>
                      <a:lnTo>
                        <a:pt x="116" y="332"/>
                      </a:lnTo>
                      <a:lnTo>
                        <a:pt x="118" y="344"/>
                      </a:lnTo>
                      <a:lnTo>
                        <a:pt x="121" y="344"/>
                      </a:lnTo>
                      <a:lnTo>
                        <a:pt x="123" y="344"/>
                      </a:lnTo>
                      <a:lnTo>
                        <a:pt x="125" y="344"/>
                      </a:lnTo>
                      <a:lnTo>
                        <a:pt x="128" y="344"/>
                      </a:lnTo>
                      <a:lnTo>
                        <a:pt x="130" y="344"/>
                      </a:lnTo>
                      <a:lnTo>
                        <a:pt x="133" y="344"/>
                      </a:lnTo>
                      <a:lnTo>
                        <a:pt x="135" y="344"/>
                      </a:lnTo>
                      <a:lnTo>
                        <a:pt x="137" y="344"/>
                      </a:lnTo>
                      <a:lnTo>
                        <a:pt x="140" y="344"/>
                      </a:lnTo>
                      <a:lnTo>
                        <a:pt x="142" y="344"/>
                      </a:lnTo>
                      <a:lnTo>
                        <a:pt x="145" y="344"/>
                      </a:lnTo>
                      <a:lnTo>
                        <a:pt x="147" y="344"/>
                      </a:lnTo>
                      <a:lnTo>
                        <a:pt x="150" y="344"/>
                      </a:lnTo>
                      <a:lnTo>
                        <a:pt x="152" y="344"/>
                      </a:lnTo>
                      <a:lnTo>
                        <a:pt x="154" y="344"/>
                      </a:lnTo>
                      <a:lnTo>
                        <a:pt x="157" y="344"/>
                      </a:lnTo>
                      <a:lnTo>
                        <a:pt x="159" y="344"/>
                      </a:lnTo>
                      <a:lnTo>
                        <a:pt x="162" y="344"/>
                      </a:lnTo>
                      <a:lnTo>
                        <a:pt x="164" y="344"/>
                      </a:lnTo>
                      <a:lnTo>
                        <a:pt x="166" y="344"/>
                      </a:lnTo>
                      <a:lnTo>
                        <a:pt x="169" y="344"/>
                      </a:lnTo>
                      <a:lnTo>
                        <a:pt x="171" y="344"/>
                      </a:lnTo>
                      <a:lnTo>
                        <a:pt x="174" y="344"/>
                      </a:lnTo>
                      <a:lnTo>
                        <a:pt x="176" y="344"/>
                      </a:lnTo>
                      <a:lnTo>
                        <a:pt x="178" y="344"/>
                      </a:lnTo>
                      <a:lnTo>
                        <a:pt x="181" y="344"/>
                      </a:lnTo>
                      <a:lnTo>
                        <a:pt x="183" y="344"/>
                      </a:lnTo>
                      <a:lnTo>
                        <a:pt x="186" y="344"/>
                      </a:lnTo>
                      <a:lnTo>
                        <a:pt x="188" y="344"/>
                      </a:lnTo>
                      <a:lnTo>
                        <a:pt x="191" y="344"/>
                      </a:lnTo>
                      <a:lnTo>
                        <a:pt x="193" y="344"/>
                      </a:lnTo>
                      <a:lnTo>
                        <a:pt x="195" y="344"/>
                      </a:lnTo>
                      <a:lnTo>
                        <a:pt x="198" y="344"/>
                      </a:lnTo>
                      <a:lnTo>
                        <a:pt x="200" y="344"/>
                      </a:lnTo>
                      <a:lnTo>
                        <a:pt x="203" y="344"/>
                      </a:lnTo>
                      <a:lnTo>
                        <a:pt x="205" y="344"/>
                      </a:lnTo>
                      <a:lnTo>
                        <a:pt x="207" y="344"/>
                      </a:lnTo>
                      <a:lnTo>
                        <a:pt x="210" y="344"/>
                      </a:lnTo>
                      <a:lnTo>
                        <a:pt x="212" y="344"/>
                      </a:lnTo>
                      <a:lnTo>
                        <a:pt x="215" y="344"/>
                      </a:lnTo>
                      <a:lnTo>
                        <a:pt x="217" y="344"/>
                      </a:lnTo>
                      <a:lnTo>
                        <a:pt x="219" y="344"/>
                      </a:lnTo>
                      <a:lnTo>
                        <a:pt x="222" y="344"/>
                      </a:lnTo>
                      <a:lnTo>
                        <a:pt x="224" y="344"/>
                      </a:lnTo>
                      <a:lnTo>
                        <a:pt x="227" y="344"/>
                      </a:lnTo>
                      <a:lnTo>
                        <a:pt x="229" y="344"/>
                      </a:lnTo>
                      <a:lnTo>
                        <a:pt x="232" y="344"/>
                      </a:lnTo>
                      <a:lnTo>
                        <a:pt x="234" y="344"/>
                      </a:lnTo>
                      <a:lnTo>
                        <a:pt x="236" y="344"/>
                      </a:lnTo>
                      <a:lnTo>
                        <a:pt x="239" y="344"/>
                      </a:lnTo>
                      <a:lnTo>
                        <a:pt x="241" y="344"/>
                      </a:lnTo>
                      <a:lnTo>
                        <a:pt x="244" y="344"/>
                      </a:lnTo>
                      <a:lnTo>
                        <a:pt x="246" y="344"/>
                      </a:lnTo>
                      <a:lnTo>
                        <a:pt x="248" y="344"/>
                      </a:lnTo>
                      <a:lnTo>
                        <a:pt x="251" y="344"/>
                      </a:lnTo>
                      <a:lnTo>
                        <a:pt x="253" y="344"/>
                      </a:lnTo>
                      <a:lnTo>
                        <a:pt x="256" y="344"/>
                      </a:lnTo>
                      <a:lnTo>
                        <a:pt x="258" y="344"/>
                      </a:lnTo>
                      <a:lnTo>
                        <a:pt x="260" y="344"/>
                      </a:lnTo>
                      <a:lnTo>
                        <a:pt x="263" y="344"/>
                      </a:lnTo>
                      <a:lnTo>
                        <a:pt x="265" y="344"/>
                      </a:lnTo>
                      <a:lnTo>
                        <a:pt x="268" y="344"/>
                      </a:lnTo>
                      <a:lnTo>
                        <a:pt x="270" y="344"/>
                      </a:lnTo>
                      <a:lnTo>
                        <a:pt x="273" y="344"/>
                      </a:lnTo>
                      <a:lnTo>
                        <a:pt x="275" y="344"/>
                      </a:lnTo>
                      <a:lnTo>
                        <a:pt x="277" y="344"/>
                      </a:lnTo>
                      <a:lnTo>
                        <a:pt x="280" y="344"/>
                      </a:lnTo>
                      <a:lnTo>
                        <a:pt x="282" y="344"/>
                      </a:lnTo>
                      <a:lnTo>
                        <a:pt x="285" y="344"/>
                      </a:lnTo>
                      <a:lnTo>
                        <a:pt x="287" y="344"/>
                      </a:lnTo>
                      <a:lnTo>
                        <a:pt x="289" y="344"/>
                      </a:lnTo>
                      <a:lnTo>
                        <a:pt x="292" y="344"/>
                      </a:lnTo>
                      <a:lnTo>
                        <a:pt x="294" y="344"/>
                      </a:lnTo>
                      <a:lnTo>
                        <a:pt x="297" y="344"/>
                      </a:lnTo>
                      <a:lnTo>
                        <a:pt x="299" y="344"/>
                      </a:lnTo>
                      <a:lnTo>
                        <a:pt x="302" y="344"/>
                      </a:lnTo>
                      <a:lnTo>
                        <a:pt x="304" y="344"/>
                      </a:lnTo>
                      <a:lnTo>
                        <a:pt x="306" y="344"/>
                      </a:lnTo>
                      <a:lnTo>
                        <a:pt x="309" y="344"/>
                      </a:lnTo>
                      <a:lnTo>
                        <a:pt x="311" y="344"/>
                      </a:lnTo>
                      <a:lnTo>
                        <a:pt x="314" y="344"/>
                      </a:lnTo>
                      <a:lnTo>
                        <a:pt x="316" y="344"/>
                      </a:lnTo>
                      <a:lnTo>
                        <a:pt x="318" y="344"/>
                      </a:lnTo>
                      <a:lnTo>
                        <a:pt x="321" y="344"/>
                      </a:lnTo>
                      <a:lnTo>
                        <a:pt x="323" y="344"/>
                      </a:lnTo>
                      <a:lnTo>
                        <a:pt x="326" y="344"/>
                      </a:lnTo>
                      <a:lnTo>
                        <a:pt x="328" y="344"/>
                      </a:lnTo>
                      <a:lnTo>
                        <a:pt x="330" y="344"/>
                      </a:lnTo>
                      <a:lnTo>
                        <a:pt x="333" y="344"/>
                      </a:lnTo>
                      <a:lnTo>
                        <a:pt x="335" y="344"/>
                      </a:lnTo>
                      <a:lnTo>
                        <a:pt x="338" y="344"/>
                      </a:lnTo>
                      <a:lnTo>
                        <a:pt x="340" y="344"/>
                      </a:lnTo>
                      <a:lnTo>
                        <a:pt x="343" y="344"/>
                      </a:lnTo>
                      <a:lnTo>
                        <a:pt x="345" y="344"/>
                      </a:lnTo>
                      <a:lnTo>
                        <a:pt x="347" y="344"/>
                      </a:lnTo>
                      <a:lnTo>
                        <a:pt x="350" y="344"/>
                      </a:lnTo>
                      <a:lnTo>
                        <a:pt x="352" y="344"/>
                      </a:lnTo>
                      <a:lnTo>
                        <a:pt x="355" y="344"/>
                      </a:lnTo>
                      <a:lnTo>
                        <a:pt x="357" y="344"/>
                      </a:lnTo>
                      <a:lnTo>
                        <a:pt x="359" y="344"/>
                      </a:lnTo>
                      <a:lnTo>
                        <a:pt x="362" y="344"/>
                      </a:lnTo>
                      <a:lnTo>
                        <a:pt x="364" y="344"/>
                      </a:lnTo>
                      <a:lnTo>
                        <a:pt x="367" y="344"/>
                      </a:lnTo>
                      <a:lnTo>
                        <a:pt x="369" y="344"/>
                      </a:lnTo>
                      <a:lnTo>
                        <a:pt x="371" y="344"/>
                      </a:lnTo>
                      <a:lnTo>
                        <a:pt x="374" y="344"/>
                      </a:lnTo>
                      <a:lnTo>
                        <a:pt x="376" y="344"/>
                      </a:lnTo>
                      <a:lnTo>
                        <a:pt x="379" y="344"/>
                      </a:lnTo>
                      <a:lnTo>
                        <a:pt x="381" y="344"/>
                      </a:lnTo>
                      <a:lnTo>
                        <a:pt x="384" y="344"/>
                      </a:lnTo>
                      <a:lnTo>
                        <a:pt x="386" y="344"/>
                      </a:lnTo>
                      <a:lnTo>
                        <a:pt x="388" y="344"/>
                      </a:lnTo>
                      <a:lnTo>
                        <a:pt x="391" y="344"/>
                      </a:lnTo>
                      <a:lnTo>
                        <a:pt x="393" y="344"/>
                      </a:lnTo>
                      <a:lnTo>
                        <a:pt x="396" y="344"/>
                      </a:lnTo>
                      <a:lnTo>
                        <a:pt x="398" y="344"/>
                      </a:lnTo>
                      <a:lnTo>
                        <a:pt x="400" y="344"/>
                      </a:lnTo>
                      <a:lnTo>
                        <a:pt x="403" y="344"/>
                      </a:lnTo>
                      <a:lnTo>
                        <a:pt x="405" y="344"/>
                      </a:lnTo>
                      <a:lnTo>
                        <a:pt x="408" y="344"/>
                      </a:lnTo>
                      <a:lnTo>
                        <a:pt x="410" y="344"/>
                      </a:lnTo>
                      <a:lnTo>
                        <a:pt x="412" y="344"/>
                      </a:lnTo>
                      <a:lnTo>
                        <a:pt x="415" y="344"/>
                      </a:lnTo>
                      <a:lnTo>
                        <a:pt x="417" y="344"/>
                      </a:lnTo>
                      <a:lnTo>
                        <a:pt x="420" y="344"/>
                      </a:lnTo>
                      <a:lnTo>
                        <a:pt x="422" y="344"/>
                      </a:lnTo>
                      <a:lnTo>
                        <a:pt x="425" y="344"/>
                      </a:lnTo>
                      <a:lnTo>
                        <a:pt x="427" y="344"/>
                      </a:lnTo>
                      <a:lnTo>
                        <a:pt x="429" y="344"/>
                      </a:lnTo>
                      <a:lnTo>
                        <a:pt x="432" y="344"/>
                      </a:lnTo>
                      <a:lnTo>
                        <a:pt x="434" y="344"/>
                      </a:lnTo>
                      <a:lnTo>
                        <a:pt x="437" y="344"/>
                      </a:lnTo>
                      <a:lnTo>
                        <a:pt x="439" y="344"/>
                      </a:lnTo>
                      <a:lnTo>
                        <a:pt x="441" y="344"/>
                      </a:lnTo>
                      <a:lnTo>
                        <a:pt x="444" y="344"/>
                      </a:lnTo>
                      <a:lnTo>
                        <a:pt x="446" y="344"/>
                      </a:lnTo>
                      <a:lnTo>
                        <a:pt x="449" y="344"/>
                      </a:lnTo>
                      <a:lnTo>
                        <a:pt x="451" y="344"/>
                      </a:lnTo>
                      <a:lnTo>
                        <a:pt x="454" y="344"/>
                      </a:lnTo>
                      <a:lnTo>
                        <a:pt x="456" y="344"/>
                      </a:lnTo>
                      <a:lnTo>
                        <a:pt x="458" y="344"/>
                      </a:lnTo>
                      <a:lnTo>
                        <a:pt x="461" y="344"/>
                      </a:lnTo>
                      <a:lnTo>
                        <a:pt x="463" y="344"/>
                      </a:lnTo>
                      <a:lnTo>
                        <a:pt x="466" y="344"/>
                      </a:lnTo>
                      <a:lnTo>
                        <a:pt x="468" y="344"/>
                      </a:lnTo>
                      <a:lnTo>
                        <a:pt x="470" y="344"/>
                      </a:lnTo>
                      <a:lnTo>
                        <a:pt x="473" y="344"/>
                      </a:lnTo>
                      <a:lnTo>
                        <a:pt x="475" y="344"/>
                      </a:lnTo>
                      <a:lnTo>
                        <a:pt x="478" y="344"/>
                      </a:lnTo>
                      <a:lnTo>
                        <a:pt x="480" y="344"/>
                      </a:lnTo>
                      <a:lnTo>
                        <a:pt x="482" y="344"/>
                      </a:lnTo>
                      <a:lnTo>
                        <a:pt x="485" y="344"/>
                      </a:lnTo>
                      <a:lnTo>
                        <a:pt x="487" y="344"/>
                      </a:lnTo>
                      <a:lnTo>
                        <a:pt x="490" y="344"/>
                      </a:lnTo>
                      <a:lnTo>
                        <a:pt x="492" y="344"/>
                      </a:lnTo>
                      <a:lnTo>
                        <a:pt x="495" y="344"/>
                      </a:lnTo>
                      <a:lnTo>
                        <a:pt x="497" y="344"/>
                      </a:lnTo>
                      <a:lnTo>
                        <a:pt x="499" y="344"/>
                      </a:lnTo>
                      <a:lnTo>
                        <a:pt x="502" y="344"/>
                      </a:lnTo>
                      <a:lnTo>
                        <a:pt x="504" y="344"/>
                      </a:lnTo>
                      <a:lnTo>
                        <a:pt x="507" y="344"/>
                      </a:lnTo>
                      <a:lnTo>
                        <a:pt x="509" y="344"/>
                      </a:lnTo>
                      <a:lnTo>
                        <a:pt x="511" y="344"/>
                      </a:lnTo>
                      <a:lnTo>
                        <a:pt x="514" y="344"/>
                      </a:lnTo>
                      <a:lnTo>
                        <a:pt x="516" y="344"/>
                      </a:lnTo>
                      <a:lnTo>
                        <a:pt x="519" y="344"/>
                      </a:lnTo>
                      <a:lnTo>
                        <a:pt x="521" y="344"/>
                      </a:lnTo>
                      <a:lnTo>
                        <a:pt x="523" y="344"/>
                      </a:lnTo>
                      <a:lnTo>
                        <a:pt x="526" y="344"/>
                      </a:lnTo>
                      <a:lnTo>
                        <a:pt x="528" y="344"/>
                      </a:lnTo>
                      <a:lnTo>
                        <a:pt x="531" y="344"/>
                      </a:lnTo>
                      <a:lnTo>
                        <a:pt x="533" y="344"/>
                      </a:lnTo>
                      <a:lnTo>
                        <a:pt x="536" y="344"/>
                      </a:lnTo>
                      <a:lnTo>
                        <a:pt x="538" y="344"/>
                      </a:lnTo>
                      <a:lnTo>
                        <a:pt x="540" y="344"/>
                      </a:lnTo>
                      <a:lnTo>
                        <a:pt x="543" y="344"/>
                      </a:lnTo>
                      <a:lnTo>
                        <a:pt x="545" y="344"/>
                      </a:lnTo>
                      <a:lnTo>
                        <a:pt x="548" y="344"/>
                      </a:lnTo>
                      <a:lnTo>
                        <a:pt x="550" y="344"/>
                      </a:lnTo>
                      <a:lnTo>
                        <a:pt x="552" y="344"/>
                      </a:lnTo>
                      <a:lnTo>
                        <a:pt x="555" y="344"/>
                      </a:lnTo>
                      <a:lnTo>
                        <a:pt x="557" y="344"/>
                      </a:lnTo>
                      <a:lnTo>
                        <a:pt x="560" y="344"/>
                      </a:lnTo>
                      <a:lnTo>
                        <a:pt x="562" y="344"/>
                      </a:lnTo>
                      <a:lnTo>
                        <a:pt x="564" y="344"/>
                      </a:lnTo>
                      <a:lnTo>
                        <a:pt x="567" y="344"/>
                      </a:lnTo>
                      <a:lnTo>
                        <a:pt x="569" y="344"/>
                      </a:lnTo>
                      <a:lnTo>
                        <a:pt x="572" y="344"/>
                      </a:lnTo>
                      <a:lnTo>
                        <a:pt x="574" y="344"/>
                      </a:lnTo>
                      <a:lnTo>
                        <a:pt x="577" y="344"/>
                      </a:lnTo>
                      <a:lnTo>
                        <a:pt x="579" y="344"/>
                      </a:lnTo>
                      <a:lnTo>
                        <a:pt x="581" y="344"/>
                      </a:lnTo>
                      <a:lnTo>
                        <a:pt x="584" y="344"/>
                      </a:lnTo>
                      <a:lnTo>
                        <a:pt x="586" y="344"/>
                      </a:lnTo>
                      <a:lnTo>
                        <a:pt x="589" y="344"/>
                      </a:lnTo>
                      <a:lnTo>
                        <a:pt x="591" y="344"/>
                      </a:lnTo>
                      <a:lnTo>
                        <a:pt x="593" y="344"/>
                      </a:lnTo>
                      <a:lnTo>
                        <a:pt x="596" y="344"/>
                      </a:lnTo>
                      <a:lnTo>
                        <a:pt x="598" y="344"/>
                      </a:lnTo>
                      <a:lnTo>
                        <a:pt x="601" y="344"/>
                      </a:lnTo>
                      <a:lnTo>
                        <a:pt x="603" y="344"/>
                      </a:lnTo>
                      <a:lnTo>
                        <a:pt x="606" y="344"/>
                      </a:lnTo>
                      <a:lnTo>
                        <a:pt x="608" y="344"/>
                      </a:lnTo>
                      <a:lnTo>
                        <a:pt x="610" y="344"/>
                      </a:lnTo>
                      <a:lnTo>
                        <a:pt x="613" y="344"/>
                      </a:lnTo>
                      <a:lnTo>
                        <a:pt x="615" y="344"/>
                      </a:lnTo>
                      <a:lnTo>
                        <a:pt x="618" y="344"/>
                      </a:lnTo>
                      <a:lnTo>
                        <a:pt x="620" y="344"/>
                      </a:lnTo>
                      <a:lnTo>
                        <a:pt x="622" y="344"/>
                      </a:lnTo>
                      <a:lnTo>
                        <a:pt x="625" y="344"/>
                      </a:lnTo>
                      <a:lnTo>
                        <a:pt x="627" y="344"/>
                      </a:lnTo>
                      <a:lnTo>
                        <a:pt x="630" y="344"/>
                      </a:lnTo>
                      <a:lnTo>
                        <a:pt x="632" y="344"/>
                      </a:lnTo>
                      <a:lnTo>
                        <a:pt x="634" y="344"/>
                      </a:lnTo>
                      <a:lnTo>
                        <a:pt x="637" y="344"/>
                      </a:lnTo>
                      <a:lnTo>
                        <a:pt x="639" y="344"/>
                      </a:lnTo>
                      <a:lnTo>
                        <a:pt x="642" y="344"/>
                      </a:lnTo>
                      <a:lnTo>
                        <a:pt x="644" y="344"/>
                      </a:lnTo>
                      <a:lnTo>
                        <a:pt x="647" y="344"/>
                      </a:lnTo>
                      <a:lnTo>
                        <a:pt x="649" y="344"/>
                      </a:lnTo>
                      <a:lnTo>
                        <a:pt x="651" y="344"/>
                      </a:lnTo>
                      <a:lnTo>
                        <a:pt x="654" y="344"/>
                      </a:lnTo>
                      <a:lnTo>
                        <a:pt x="656" y="344"/>
                      </a:lnTo>
                      <a:lnTo>
                        <a:pt x="659" y="344"/>
                      </a:lnTo>
                      <a:lnTo>
                        <a:pt x="661" y="344"/>
                      </a:lnTo>
                      <a:lnTo>
                        <a:pt x="663" y="344"/>
                      </a:lnTo>
                      <a:lnTo>
                        <a:pt x="666" y="344"/>
                      </a:lnTo>
                      <a:lnTo>
                        <a:pt x="668" y="344"/>
                      </a:lnTo>
                      <a:lnTo>
                        <a:pt x="671" y="344"/>
                      </a:lnTo>
                      <a:lnTo>
                        <a:pt x="673" y="344"/>
                      </a:lnTo>
                      <a:lnTo>
                        <a:pt x="675" y="344"/>
                      </a:lnTo>
                      <a:lnTo>
                        <a:pt x="678" y="344"/>
                      </a:lnTo>
                      <a:lnTo>
                        <a:pt x="680" y="344"/>
                      </a:lnTo>
                      <a:lnTo>
                        <a:pt x="683" y="344"/>
                      </a:lnTo>
                      <a:lnTo>
                        <a:pt x="685" y="344"/>
                      </a:lnTo>
                      <a:lnTo>
                        <a:pt x="688" y="344"/>
                      </a:lnTo>
                      <a:lnTo>
                        <a:pt x="690" y="344"/>
                      </a:lnTo>
                      <a:lnTo>
                        <a:pt x="692" y="344"/>
                      </a:lnTo>
                      <a:lnTo>
                        <a:pt x="695" y="344"/>
                      </a:lnTo>
                      <a:lnTo>
                        <a:pt x="697" y="344"/>
                      </a:lnTo>
                      <a:lnTo>
                        <a:pt x="700" y="344"/>
                      </a:lnTo>
                      <a:lnTo>
                        <a:pt x="702" y="344"/>
                      </a:lnTo>
                      <a:lnTo>
                        <a:pt x="704" y="344"/>
                      </a:lnTo>
                      <a:lnTo>
                        <a:pt x="707" y="344"/>
                      </a:lnTo>
                      <a:lnTo>
                        <a:pt x="709" y="344"/>
                      </a:lnTo>
                      <a:lnTo>
                        <a:pt x="712" y="344"/>
                      </a:lnTo>
                      <a:lnTo>
                        <a:pt x="714" y="344"/>
                      </a:lnTo>
                      <a:lnTo>
                        <a:pt x="717" y="344"/>
                      </a:lnTo>
                      <a:lnTo>
                        <a:pt x="719" y="344"/>
                      </a:lnTo>
                      <a:lnTo>
                        <a:pt x="721" y="344"/>
                      </a:lnTo>
                      <a:lnTo>
                        <a:pt x="724" y="344"/>
                      </a:lnTo>
                      <a:lnTo>
                        <a:pt x="726" y="344"/>
                      </a:lnTo>
                      <a:lnTo>
                        <a:pt x="729" y="344"/>
                      </a:lnTo>
                      <a:lnTo>
                        <a:pt x="731" y="344"/>
                      </a:lnTo>
                      <a:lnTo>
                        <a:pt x="733" y="344"/>
                      </a:lnTo>
                      <a:lnTo>
                        <a:pt x="736" y="344"/>
                      </a:lnTo>
                      <a:lnTo>
                        <a:pt x="738" y="344"/>
                      </a:lnTo>
                      <a:lnTo>
                        <a:pt x="741" y="344"/>
                      </a:lnTo>
                      <a:lnTo>
                        <a:pt x="743" y="344"/>
                      </a:lnTo>
                      <a:lnTo>
                        <a:pt x="745" y="344"/>
                      </a:lnTo>
                      <a:lnTo>
                        <a:pt x="748" y="344"/>
                      </a:lnTo>
                      <a:lnTo>
                        <a:pt x="750" y="344"/>
                      </a:lnTo>
                      <a:lnTo>
                        <a:pt x="753" y="344"/>
                      </a:lnTo>
                      <a:lnTo>
                        <a:pt x="755" y="344"/>
                      </a:lnTo>
                      <a:lnTo>
                        <a:pt x="758" y="344"/>
                      </a:lnTo>
                      <a:lnTo>
                        <a:pt x="760" y="344"/>
                      </a:lnTo>
                      <a:lnTo>
                        <a:pt x="762" y="344"/>
                      </a:lnTo>
                      <a:lnTo>
                        <a:pt x="765" y="344"/>
                      </a:lnTo>
                      <a:lnTo>
                        <a:pt x="767" y="344"/>
                      </a:lnTo>
                      <a:lnTo>
                        <a:pt x="770" y="344"/>
                      </a:lnTo>
                      <a:lnTo>
                        <a:pt x="772" y="344"/>
                      </a:lnTo>
                      <a:lnTo>
                        <a:pt x="774" y="344"/>
                      </a:lnTo>
                      <a:lnTo>
                        <a:pt x="777" y="344"/>
                      </a:lnTo>
                      <a:lnTo>
                        <a:pt x="779" y="344"/>
                      </a:lnTo>
                      <a:lnTo>
                        <a:pt x="782" y="344"/>
                      </a:lnTo>
                      <a:lnTo>
                        <a:pt x="784" y="344"/>
                      </a:lnTo>
                      <a:lnTo>
                        <a:pt x="786" y="344"/>
                      </a:lnTo>
                      <a:lnTo>
                        <a:pt x="789" y="344"/>
                      </a:lnTo>
                      <a:lnTo>
                        <a:pt x="791" y="344"/>
                      </a:lnTo>
                      <a:lnTo>
                        <a:pt x="794" y="344"/>
                      </a:lnTo>
                      <a:lnTo>
                        <a:pt x="796" y="344"/>
                      </a:lnTo>
                      <a:lnTo>
                        <a:pt x="799" y="344"/>
                      </a:lnTo>
                      <a:lnTo>
                        <a:pt x="801" y="344"/>
                      </a:lnTo>
                      <a:lnTo>
                        <a:pt x="803" y="344"/>
                      </a:lnTo>
                      <a:lnTo>
                        <a:pt x="806" y="344"/>
                      </a:lnTo>
                      <a:lnTo>
                        <a:pt x="808" y="344"/>
                      </a:lnTo>
                      <a:lnTo>
                        <a:pt x="811" y="344"/>
                      </a:lnTo>
                      <a:lnTo>
                        <a:pt x="813" y="344"/>
                      </a:lnTo>
                      <a:lnTo>
                        <a:pt x="815" y="344"/>
                      </a:lnTo>
                      <a:lnTo>
                        <a:pt x="818" y="344"/>
                      </a:lnTo>
                      <a:lnTo>
                        <a:pt x="820" y="344"/>
                      </a:lnTo>
                      <a:lnTo>
                        <a:pt x="823" y="344"/>
                      </a:lnTo>
                      <a:lnTo>
                        <a:pt x="825" y="344"/>
                      </a:lnTo>
                      <a:lnTo>
                        <a:pt x="827" y="344"/>
                      </a:lnTo>
                      <a:lnTo>
                        <a:pt x="830" y="344"/>
                      </a:lnTo>
                      <a:lnTo>
                        <a:pt x="832" y="344"/>
                      </a:lnTo>
                      <a:lnTo>
                        <a:pt x="835" y="344"/>
                      </a:lnTo>
                      <a:lnTo>
                        <a:pt x="837" y="344"/>
                      </a:lnTo>
                      <a:lnTo>
                        <a:pt x="840" y="344"/>
                      </a:lnTo>
                      <a:lnTo>
                        <a:pt x="842" y="344"/>
                      </a:lnTo>
                      <a:lnTo>
                        <a:pt x="844" y="344"/>
                      </a:lnTo>
                      <a:lnTo>
                        <a:pt x="847" y="344"/>
                      </a:lnTo>
                      <a:lnTo>
                        <a:pt x="849" y="344"/>
                      </a:lnTo>
                      <a:lnTo>
                        <a:pt x="852" y="344"/>
                      </a:lnTo>
                      <a:lnTo>
                        <a:pt x="854" y="344"/>
                      </a:lnTo>
                      <a:lnTo>
                        <a:pt x="856" y="344"/>
                      </a:lnTo>
                      <a:lnTo>
                        <a:pt x="859" y="344"/>
                      </a:lnTo>
                      <a:lnTo>
                        <a:pt x="861" y="344"/>
                      </a:lnTo>
                      <a:lnTo>
                        <a:pt x="864" y="344"/>
                      </a:lnTo>
                      <a:lnTo>
                        <a:pt x="866" y="344"/>
                      </a:lnTo>
                      <a:lnTo>
                        <a:pt x="869" y="344"/>
                      </a:lnTo>
                      <a:lnTo>
                        <a:pt x="871" y="344"/>
                      </a:lnTo>
                      <a:lnTo>
                        <a:pt x="873" y="344"/>
                      </a:lnTo>
                      <a:lnTo>
                        <a:pt x="876" y="344"/>
                      </a:lnTo>
                      <a:lnTo>
                        <a:pt x="878" y="344"/>
                      </a:lnTo>
                      <a:lnTo>
                        <a:pt x="881" y="344"/>
                      </a:lnTo>
                      <a:lnTo>
                        <a:pt x="883" y="344"/>
                      </a:lnTo>
                      <a:lnTo>
                        <a:pt x="885" y="344"/>
                      </a:lnTo>
                      <a:lnTo>
                        <a:pt x="888" y="344"/>
                      </a:lnTo>
                      <a:lnTo>
                        <a:pt x="890" y="344"/>
                      </a:lnTo>
                      <a:lnTo>
                        <a:pt x="893" y="344"/>
                      </a:lnTo>
                      <a:lnTo>
                        <a:pt x="895" y="344"/>
                      </a:lnTo>
                      <a:lnTo>
                        <a:pt x="897" y="344"/>
                      </a:lnTo>
                      <a:lnTo>
                        <a:pt x="900" y="344"/>
                      </a:lnTo>
                      <a:lnTo>
                        <a:pt x="902" y="344"/>
                      </a:lnTo>
                      <a:lnTo>
                        <a:pt x="905" y="344"/>
                      </a:lnTo>
                      <a:lnTo>
                        <a:pt x="907" y="344"/>
                      </a:lnTo>
                      <a:lnTo>
                        <a:pt x="910" y="344"/>
                      </a:lnTo>
                      <a:lnTo>
                        <a:pt x="912" y="344"/>
                      </a:lnTo>
                      <a:lnTo>
                        <a:pt x="914" y="344"/>
                      </a:lnTo>
                      <a:lnTo>
                        <a:pt x="917" y="344"/>
                      </a:lnTo>
                      <a:lnTo>
                        <a:pt x="919" y="344"/>
                      </a:lnTo>
                      <a:lnTo>
                        <a:pt x="922" y="344"/>
                      </a:lnTo>
                      <a:lnTo>
                        <a:pt x="924" y="344"/>
                      </a:lnTo>
                      <a:lnTo>
                        <a:pt x="926" y="344"/>
                      </a:lnTo>
                      <a:lnTo>
                        <a:pt x="929" y="344"/>
                      </a:lnTo>
                      <a:lnTo>
                        <a:pt x="931" y="344"/>
                      </a:lnTo>
                      <a:lnTo>
                        <a:pt x="934" y="344"/>
                      </a:lnTo>
                      <a:lnTo>
                        <a:pt x="936" y="344"/>
                      </a:lnTo>
                      <a:lnTo>
                        <a:pt x="938" y="344"/>
                      </a:lnTo>
                      <a:lnTo>
                        <a:pt x="941" y="344"/>
                      </a:lnTo>
                      <a:lnTo>
                        <a:pt x="943" y="344"/>
                      </a:lnTo>
                      <a:lnTo>
                        <a:pt x="946" y="344"/>
                      </a:lnTo>
                      <a:lnTo>
                        <a:pt x="948" y="344"/>
                      </a:lnTo>
                      <a:lnTo>
                        <a:pt x="951" y="344"/>
                      </a:lnTo>
                      <a:lnTo>
                        <a:pt x="953" y="344"/>
                      </a:lnTo>
                      <a:lnTo>
                        <a:pt x="955" y="344"/>
                      </a:lnTo>
                      <a:lnTo>
                        <a:pt x="958" y="344"/>
                      </a:lnTo>
                      <a:lnTo>
                        <a:pt x="960" y="344"/>
                      </a:lnTo>
                      <a:lnTo>
                        <a:pt x="963" y="344"/>
                      </a:lnTo>
                      <a:lnTo>
                        <a:pt x="965" y="344"/>
                      </a:lnTo>
                      <a:lnTo>
                        <a:pt x="967" y="344"/>
                      </a:lnTo>
                      <a:lnTo>
                        <a:pt x="970" y="344"/>
                      </a:lnTo>
                      <a:lnTo>
                        <a:pt x="972" y="344"/>
                      </a:lnTo>
                      <a:lnTo>
                        <a:pt x="975" y="344"/>
                      </a:lnTo>
                      <a:lnTo>
                        <a:pt x="977" y="344"/>
                      </a:lnTo>
                      <a:lnTo>
                        <a:pt x="979" y="344"/>
                      </a:lnTo>
                      <a:lnTo>
                        <a:pt x="982" y="344"/>
                      </a:lnTo>
                      <a:lnTo>
                        <a:pt x="984" y="344"/>
                      </a:lnTo>
                      <a:lnTo>
                        <a:pt x="987" y="344"/>
                      </a:lnTo>
                      <a:lnTo>
                        <a:pt x="989" y="344"/>
                      </a:lnTo>
                      <a:lnTo>
                        <a:pt x="992" y="344"/>
                      </a:lnTo>
                      <a:lnTo>
                        <a:pt x="994" y="344"/>
                      </a:lnTo>
                      <a:lnTo>
                        <a:pt x="996" y="344"/>
                      </a:lnTo>
                      <a:lnTo>
                        <a:pt x="999" y="344"/>
                      </a:lnTo>
                      <a:lnTo>
                        <a:pt x="1001" y="344"/>
                      </a:lnTo>
                      <a:lnTo>
                        <a:pt x="1004" y="344"/>
                      </a:lnTo>
                      <a:lnTo>
                        <a:pt x="1006" y="344"/>
                      </a:lnTo>
                      <a:lnTo>
                        <a:pt x="1008" y="344"/>
                      </a:lnTo>
                      <a:lnTo>
                        <a:pt x="1011" y="344"/>
                      </a:lnTo>
                      <a:lnTo>
                        <a:pt x="1013" y="344"/>
                      </a:lnTo>
                      <a:lnTo>
                        <a:pt x="1016" y="344"/>
                      </a:lnTo>
                      <a:lnTo>
                        <a:pt x="1018" y="344"/>
                      </a:lnTo>
                      <a:lnTo>
                        <a:pt x="1021" y="344"/>
                      </a:lnTo>
                      <a:lnTo>
                        <a:pt x="1023" y="344"/>
                      </a:lnTo>
                      <a:lnTo>
                        <a:pt x="1025" y="344"/>
                      </a:lnTo>
                      <a:lnTo>
                        <a:pt x="1028" y="344"/>
                      </a:lnTo>
                      <a:lnTo>
                        <a:pt x="1030" y="344"/>
                      </a:lnTo>
                      <a:lnTo>
                        <a:pt x="1033" y="344"/>
                      </a:lnTo>
                      <a:lnTo>
                        <a:pt x="1035" y="344"/>
                      </a:lnTo>
                      <a:lnTo>
                        <a:pt x="1037" y="344"/>
                      </a:lnTo>
                      <a:lnTo>
                        <a:pt x="1040" y="344"/>
                      </a:lnTo>
                      <a:lnTo>
                        <a:pt x="1042" y="344"/>
                      </a:lnTo>
                      <a:lnTo>
                        <a:pt x="1045" y="344"/>
                      </a:lnTo>
                      <a:lnTo>
                        <a:pt x="1047" y="344"/>
                      </a:lnTo>
                      <a:lnTo>
                        <a:pt x="1049" y="344"/>
                      </a:lnTo>
                      <a:lnTo>
                        <a:pt x="1052" y="344"/>
                      </a:lnTo>
                      <a:lnTo>
                        <a:pt x="1054" y="344"/>
                      </a:lnTo>
                      <a:lnTo>
                        <a:pt x="1057" y="344"/>
                      </a:lnTo>
                      <a:lnTo>
                        <a:pt x="1059" y="344"/>
                      </a:lnTo>
                      <a:lnTo>
                        <a:pt x="1062" y="344"/>
                      </a:lnTo>
                      <a:lnTo>
                        <a:pt x="1064" y="344"/>
                      </a:lnTo>
                      <a:lnTo>
                        <a:pt x="1066" y="344"/>
                      </a:lnTo>
                      <a:lnTo>
                        <a:pt x="1069" y="344"/>
                      </a:lnTo>
                      <a:lnTo>
                        <a:pt x="1071" y="344"/>
                      </a:lnTo>
                      <a:lnTo>
                        <a:pt x="1074" y="344"/>
                      </a:lnTo>
                      <a:lnTo>
                        <a:pt x="1076" y="344"/>
                      </a:lnTo>
                      <a:lnTo>
                        <a:pt x="1078" y="344"/>
                      </a:lnTo>
                      <a:lnTo>
                        <a:pt x="1081" y="344"/>
                      </a:lnTo>
                      <a:lnTo>
                        <a:pt x="1083" y="344"/>
                      </a:lnTo>
                      <a:lnTo>
                        <a:pt x="1086" y="344"/>
                      </a:lnTo>
                      <a:lnTo>
                        <a:pt x="1088" y="344"/>
                      </a:lnTo>
                      <a:lnTo>
                        <a:pt x="1090" y="344"/>
                      </a:lnTo>
                      <a:lnTo>
                        <a:pt x="1093" y="344"/>
                      </a:lnTo>
                      <a:lnTo>
                        <a:pt x="1095" y="344"/>
                      </a:lnTo>
                      <a:lnTo>
                        <a:pt x="1098" y="344"/>
                      </a:lnTo>
                      <a:lnTo>
                        <a:pt x="1100" y="344"/>
                      </a:lnTo>
                      <a:lnTo>
                        <a:pt x="1103" y="344"/>
                      </a:lnTo>
                      <a:lnTo>
                        <a:pt x="1105" y="344"/>
                      </a:lnTo>
                      <a:lnTo>
                        <a:pt x="1107" y="344"/>
                      </a:lnTo>
                      <a:lnTo>
                        <a:pt x="1110" y="344"/>
                      </a:lnTo>
                      <a:lnTo>
                        <a:pt x="1112" y="344"/>
                      </a:lnTo>
                      <a:lnTo>
                        <a:pt x="1115" y="344"/>
                      </a:lnTo>
                      <a:lnTo>
                        <a:pt x="1117" y="344"/>
                      </a:lnTo>
                      <a:lnTo>
                        <a:pt x="1119" y="344"/>
                      </a:lnTo>
                      <a:lnTo>
                        <a:pt x="1122" y="344"/>
                      </a:lnTo>
                      <a:lnTo>
                        <a:pt x="1124" y="344"/>
                      </a:lnTo>
                      <a:lnTo>
                        <a:pt x="1127" y="344"/>
                      </a:lnTo>
                      <a:lnTo>
                        <a:pt x="1129" y="344"/>
                      </a:lnTo>
                      <a:lnTo>
                        <a:pt x="1131" y="344"/>
                      </a:lnTo>
                      <a:lnTo>
                        <a:pt x="1134" y="344"/>
                      </a:lnTo>
                      <a:lnTo>
                        <a:pt x="1136" y="344"/>
                      </a:lnTo>
                      <a:lnTo>
                        <a:pt x="1139" y="344"/>
                      </a:lnTo>
                      <a:lnTo>
                        <a:pt x="1141" y="344"/>
                      </a:lnTo>
                      <a:lnTo>
                        <a:pt x="1144" y="344"/>
                      </a:lnTo>
                      <a:lnTo>
                        <a:pt x="1146" y="344"/>
                      </a:lnTo>
                      <a:lnTo>
                        <a:pt x="1148" y="344"/>
                      </a:lnTo>
                      <a:lnTo>
                        <a:pt x="1151" y="344"/>
                      </a:lnTo>
                      <a:lnTo>
                        <a:pt x="1153" y="344"/>
                      </a:lnTo>
                      <a:lnTo>
                        <a:pt x="1156" y="344"/>
                      </a:lnTo>
                      <a:lnTo>
                        <a:pt x="1158" y="344"/>
                      </a:lnTo>
                      <a:lnTo>
                        <a:pt x="1160" y="344"/>
                      </a:lnTo>
                      <a:lnTo>
                        <a:pt x="1163" y="344"/>
                      </a:lnTo>
                      <a:lnTo>
                        <a:pt x="1165" y="344"/>
                      </a:lnTo>
                      <a:lnTo>
                        <a:pt x="1168" y="344"/>
                      </a:lnTo>
                      <a:lnTo>
                        <a:pt x="1170" y="344"/>
                      </a:lnTo>
                      <a:lnTo>
                        <a:pt x="1173" y="344"/>
                      </a:lnTo>
                      <a:lnTo>
                        <a:pt x="1175" y="344"/>
                      </a:lnTo>
                      <a:lnTo>
                        <a:pt x="1177" y="344"/>
                      </a:lnTo>
                      <a:lnTo>
                        <a:pt x="1180" y="344"/>
                      </a:lnTo>
                      <a:lnTo>
                        <a:pt x="1182" y="344"/>
                      </a:lnTo>
                      <a:lnTo>
                        <a:pt x="1185" y="344"/>
                      </a:lnTo>
                      <a:lnTo>
                        <a:pt x="1187" y="344"/>
                      </a:lnTo>
                      <a:lnTo>
                        <a:pt x="1189" y="344"/>
                      </a:lnTo>
                      <a:lnTo>
                        <a:pt x="1192" y="344"/>
                      </a:lnTo>
                      <a:lnTo>
                        <a:pt x="1194" y="344"/>
                      </a:lnTo>
                      <a:lnTo>
                        <a:pt x="1197" y="344"/>
                      </a:lnTo>
                      <a:lnTo>
                        <a:pt x="1199" y="344"/>
                      </a:lnTo>
                      <a:lnTo>
                        <a:pt x="1201" y="344"/>
                      </a:lnTo>
                      <a:lnTo>
                        <a:pt x="1204" y="344"/>
                      </a:lnTo>
                      <a:lnTo>
                        <a:pt x="1206" y="344"/>
                      </a:lnTo>
                      <a:lnTo>
                        <a:pt x="1209" y="344"/>
                      </a:lnTo>
                      <a:lnTo>
                        <a:pt x="1211" y="344"/>
                      </a:lnTo>
                      <a:lnTo>
                        <a:pt x="1214" y="344"/>
                      </a:lnTo>
                      <a:lnTo>
                        <a:pt x="1216" y="344"/>
                      </a:lnTo>
                      <a:lnTo>
                        <a:pt x="1218" y="344"/>
                      </a:lnTo>
                      <a:lnTo>
                        <a:pt x="1221" y="344"/>
                      </a:lnTo>
                      <a:lnTo>
                        <a:pt x="1223" y="344"/>
                      </a:lnTo>
                      <a:lnTo>
                        <a:pt x="1226" y="344"/>
                      </a:lnTo>
                      <a:lnTo>
                        <a:pt x="1228" y="344"/>
                      </a:lnTo>
                      <a:lnTo>
                        <a:pt x="1230" y="344"/>
                      </a:lnTo>
                      <a:lnTo>
                        <a:pt x="1233" y="344"/>
                      </a:lnTo>
                      <a:lnTo>
                        <a:pt x="1235" y="344"/>
                      </a:lnTo>
                      <a:lnTo>
                        <a:pt x="1238" y="344"/>
                      </a:lnTo>
                      <a:lnTo>
                        <a:pt x="1240" y="344"/>
                      </a:lnTo>
                      <a:lnTo>
                        <a:pt x="1242" y="344"/>
                      </a:lnTo>
                      <a:lnTo>
                        <a:pt x="1245" y="344"/>
                      </a:lnTo>
                      <a:lnTo>
                        <a:pt x="1247" y="344"/>
                      </a:lnTo>
                      <a:lnTo>
                        <a:pt x="1250" y="344"/>
                      </a:lnTo>
                      <a:lnTo>
                        <a:pt x="1252" y="344"/>
                      </a:lnTo>
                      <a:lnTo>
                        <a:pt x="1255" y="344"/>
                      </a:lnTo>
                      <a:lnTo>
                        <a:pt x="1257" y="344"/>
                      </a:lnTo>
                      <a:lnTo>
                        <a:pt x="1259" y="344"/>
                      </a:lnTo>
                      <a:lnTo>
                        <a:pt x="1262" y="344"/>
                      </a:lnTo>
                      <a:lnTo>
                        <a:pt x="1264" y="344"/>
                      </a:lnTo>
                      <a:lnTo>
                        <a:pt x="1267" y="344"/>
                      </a:lnTo>
                      <a:lnTo>
                        <a:pt x="1269" y="344"/>
                      </a:lnTo>
                      <a:lnTo>
                        <a:pt x="1271" y="344"/>
                      </a:lnTo>
                      <a:lnTo>
                        <a:pt x="1274" y="344"/>
                      </a:lnTo>
                      <a:lnTo>
                        <a:pt x="1276" y="344"/>
                      </a:lnTo>
                      <a:lnTo>
                        <a:pt x="1279" y="344"/>
                      </a:lnTo>
                      <a:lnTo>
                        <a:pt x="1281" y="344"/>
                      </a:lnTo>
                      <a:lnTo>
                        <a:pt x="1284" y="344"/>
                      </a:lnTo>
                      <a:lnTo>
                        <a:pt x="1286" y="344"/>
                      </a:lnTo>
                      <a:lnTo>
                        <a:pt x="1288" y="344"/>
                      </a:lnTo>
                      <a:lnTo>
                        <a:pt x="1291" y="344"/>
                      </a:lnTo>
                      <a:lnTo>
                        <a:pt x="1293" y="344"/>
                      </a:lnTo>
                      <a:lnTo>
                        <a:pt x="1296" y="344"/>
                      </a:lnTo>
                      <a:lnTo>
                        <a:pt x="1298" y="344"/>
                      </a:lnTo>
                      <a:lnTo>
                        <a:pt x="1300" y="344"/>
                      </a:lnTo>
                      <a:lnTo>
                        <a:pt x="1303" y="344"/>
                      </a:lnTo>
                      <a:lnTo>
                        <a:pt x="1305" y="344"/>
                      </a:lnTo>
                      <a:lnTo>
                        <a:pt x="1308" y="344"/>
                      </a:lnTo>
                      <a:lnTo>
                        <a:pt x="1310" y="344"/>
                      </a:lnTo>
                      <a:lnTo>
                        <a:pt x="1312" y="344"/>
                      </a:lnTo>
                      <a:lnTo>
                        <a:pt x="1315" y="344"/>
                      </a:lnTo>
                      <a:lnTo>
                        <a:pt x="1317" y="344"/>
                      </a:lnTo>
                      <a:lnTo>
                        <a:pt x="1320" y="344"/>
                      </a:lnTo>
                      <a:lnTo>
                        <a:pt x="1322" y="344"/>
                      </a:lnTo>
                      <a:lnTo>
                        <a:pt x="1325" y="344"/>
                      </a:lnTo>
                      <a:lnTo>
                        <a:pt x="1327" y="344"/>
                      </a:lnTo>
                      <a:lnTo>
                        <a:pt x="1329" y="344"/>
                      </a:lnTo>
                      <a:lnTo>
                        <a:pt x="1332" y="344"/>
                      </a:lnTo>
                      <a:lnTo>
                        <a:pt x="1334" y="344"/>
                      </a:lnTo>
                      <a:lnTo>
                        <a:pt x="1337" y="344"/>
                      </a:lnTo>
                      <a:lnTo>
                        <a:pt x="1339" y="344"/>
                      </a:lnTo>
                      <a:lnTo>
                        <a:pt x="1341" y="344"/>
                      </a:lnTo>
                      <a:lnTo>
                        <a:pt x="1344" y="344"/>
                      </a:lnTo>
                      <a:lnTo>
                        <a:pt x="1346" y="344"/>
                      </a:lnTo>
                      <a:lnTo>
                        <a:pt x="1349" y="344"/>
                      </a:lnTo>
                      <a:lnTo>
                        <a:pt x="1351" y="344"/>
                      </a:lnTo>
                      <a:lnTo>
                        <a:pt x="1353" y="344"/>
                      </a:lnTo>
                      <a:lnTo>
                        <a:pt x="1356" y="344"/>
                      </a:lnTo>
                      <a:lnTo>
                        <a:pt x="1358" y="344"/>
                      </a:lnTo>
                      <a:lnTo>
                        <a:pt x="1361" y="344"/>
                      </a:lnTo>
                      <a:lnTo>
                        <a:pt x="1363" y="344"/>
                      </a:lnTo>
                      <a:lnTo>
                        <a:pt x="1366" y="344"/>
                      </a:lnTo>
                      <a:lnTo>
                        <a:pt x="1368" y="344"/>
                      </a:lnTo>
                      <a:lnTo>
                        <a:pt x="1370" y="344"/>
                      </a:lnTo>
                      <a:lnTo>
                        <a:pt x="1373" y="344"/>
                      </a:lnTo>
                      <a:lnTo>
                        <a:pt x="1375" y="344"/>
                      </a:lnTo>
                      <a:lnTo>
                        <a:pt x="1378" y="344"/>
                      </a:lnTo>
                      <a:lnTo>
                        <a:pt x="1380" y="344"/>
                      </a:lnTo>
                      <a:lnTo>
                        <a:pt x="1382" y="344"/>
                      </a:lnTo>
                      <a:lnTo>
                        <a:pt x="1385" y="344"/>
                      </a:lnTo>
                      <a:lnTo>
                        <a:pt x="1387" y="344"/>
                      </a:lnTo>
                      <a:lnTo>
                        <a:pt x="1390" y="344"/>
                      </a:lnTo>
                      <a:lnTo>
                        <a:pt x="1392" y="344"/>
                      </a:lnTo>
                      <a:lnTo>
                        <a:pt x="1394" y="344"/>
                      </a:lnTo>
                      <a:lnTo>
                        <a:pt x="1397" y="344"/>
                      </a:lnTo>
                      <a:lnTo>
                        <a:pt x="1399" y="344"/>
                      </a:lnTo>
                      <a:lnTo>
                        <a:pt x="1402" y="344"/>
                      </a:lnTo>
                      <a:lnTo>
                        <a:pt x="1404" y="344"/>
                      </a:lnTo>
                      <a:lnTo>
                        <a:pt x="1407" y="344"/>
                      </a:lnTo>
                      <a:lnTo>
                        <a:pt x="1409" y="344"/>
                      </a:lnTo>
                      <a:lnTo>
                        <a:pt x="1411" y="344"/>
                      </a:lnTo>
                      <a:lnTo>
                        <a:pt x="1414" y="344"/>
                      </a:lnTo>
                      <a:lnTo>
                        <a:pt x="1416" y="344"/>
                      </a:lnTo>
                      <a:lnTo>
                        <a:pt x="1419" y="344"/>
                      </a:lnTo>
                      <a:lnTo>
                        <a:pt x="1421" y="344"/>
                      </a:lnTo>
                      <a:lnTo>
                        <a:pt x="1423" y="344"/>
                      </a:lnTo>
                      <a:lnTo>
                        <a:pt x="1426" y="344"/>
                      </a:lnTo>
                      <a:lnTo>
                        <a:pt x="1428" y="344"/>
                      </a:lnTo>
                      <a:lnTo>
                        <a:pt x="1431" y="344"/>
                      </a:lnTo>
                      <a:lnTo>
                        <a:pt x="1433" y="344"/>
                      </a:lnTo>
                      <a:lnTo>
                        <a:pt x="1436" y="344"/>
                      </a:lnTo>
                      <a:lnTo>
                        <a:pt x="1438" y="344"/>
                      </a:lnTo>
                      <a:lnTo>
                        <a:pt x="1440" y="344"/>
                      </a:lnTo>
                      <a:lnTo>
                        <a:pt x="1443" y="344"/>
                      </a:lnTo>
                      <a:lnTo>
                        <a:pt x="1445" y="344"/>
                      </a:lnTo>
                      <a:lnTo>
                        <a:pt x="1448" y="344"/>
                      </a:lnTo>
                      <a:lnTo>
                        <a:pt x="1450" y="344"/>
                      </a:lnTo>
                      <a:lnTo>
                        <a:pt x="1452" y="344"/>
                      </a:lnTo>
                      <a:lnTo>
                        <a:pt x="1455" y="344"/>
                      </a:lnTo>
                      <a:lnTo>
                        <a:pt x="1457" y="344"/>
                      </a:lnTo>
                      <a:lnTo>
                        <a:pt x="1460" y="344"/>
                      </a:lnTo>
                      <a:lnTo>
                        <a:pt x="1462" y="344"/>
                      </a:lnTo>
                      <a:lnTo>
                        <a:pt x="1464" y="344"/>
                      </a:lnTo>
                      <a:lnTo>
                        <a:pt x="1467" y="344"/>
                      </a:lnTo>
                      <a:lnTo>
                        <a:pt x="1469" y="344"/>
                      </a:lnTo>
                      <a:lnTo>
                        <a:pt x="1472" y="344"/>
                      </a:lnTo>
                      <a:lnTo>
                        <a:pt x="1474" y="344"/>
                      </a:lnTo>
                      <a:lnTo>
                        <a:pt x="1477" y="344"/>
                      </a:lnTo>
                      <a:lnTo>
                        <a:pt x="1479" y="344"/>
                      </a:lnTo>
                      <a:lnTo>
                        <a:pt x="1481" y="344"/>
                      </a:lnTo>
                      <a:lnTo>
                        <a:pt x="1484" y="344"/>
                      </a:lnTo>
                      <a:lnTo>
                        <a:pt x="1486" y="344"/>
                      </a:lnTo>
                      <a:lnTo>
                        <a:pt x="1489" y="344"/>
                      </a:lnTo>
                      <a:lnTo>
                        <a:pt x="1491" y="344"/>
                      </a:lnTo>
                      <a:lnTo>
                        <a:pt x="1493" y="344"/>
                      </a:lnTo>
                      <a:lnTo>
                        <a:pt x="1496" y="344"/>
                      </a:lnTo>
                      <a:lnTo>
                        <a:pt x="1498" y="344"/>
                      </a:lnTo>
                      <a:lnTo>
                        <a:pt x="1501" y="344"/>
                      </a:lnTo>
                      <a:lnTo>
                        <a:pt x="1503" y="344"/>
                      </a:lnTo>
                      <a:lnTo>
                        <a:pt x="1505" y="344"/>
                      </a:lnTo>
                      <a:lnTo>
                        <a:pt x="1508" y="344"/>
                      </a:lnTo>
                      <a:lnTo>
                        <a:pt x="1510" y="344"/>
                      </a:lnTo>
                      <a:lnTo>
                        <a:pt x="1513" y="344"/>
                      </a:lnTo>
                      <a:lnTo>
                        <a:pt x="1515" y="344"/>
                      </a:lnTo>
                      <a:lnTo>
                        <a:pt x="1518" y="344"/>
                      </a:lnTo>
                      <a:lnTo>
                        <a:pt x="1520" y="344"/>
                      </a:lnTo>
                      <a:lnTo>
                        <a:pt x="1522" y="344"/>
                      </a:lnTo>
                      <a:lnTo>
                        <a:pt x="1525" y="344"/>
                      </a:lnTo>
                      <a:lnTo>
                        <a:pt x="1527" y="344"/>
                      </a:lnTo>
                      <a:lnTo>
                        <a:pt x="1530" y="344"/>
                      </a:lnTo>
                      <a:lnTo>
                        <a:pt x="1532" y="344"/>
                      </a:lnTo>
                      <a:lnTo>
                        <a:pt x="1534" y="344"/>
                      </a:lnTo>
                      <a:lnTo>
                        <a:pt x="1537" y="344"/>
                      </a:lnTo>
                      <a:lnTo>
                        <a:pt x="1539" y="344"/>
                      </a:lnTo>
                      <a:lnTo>
                        <a:pt x="1542" y="344"/>
                      </a:lnTo>
                      <a:lnTo>
                        <a:pt x="1544" y="344"/>
                      </a:lnTo>
                      <a:lnTo>
                        <a:pt x="1546" y="344"/>
                      </a:lnTo>
                      <a:lnTo>
                        <a:pt x="1549" y="344"/>
                      </a:lnTo>
                      <a:lnTo>
                        <a:pt x="1551" y="344"/>
                      </a:lnTo>
                      <a:lnTo>
                        <a:pt x="1554" y="344"/>
                      </a:lnTo>
                      <a:lnTo>
                        <a:pt x="1556" y="344"/>
                      </a:lnTo>
                      <a:lnTo>
                        <a:pt x="1559" y="344"/>
                      </a:lnTo>
                      <a:lnTo>
                        <a:pt x="1561" y="344"/>
                      </a:lnTo>
                      <a:lnTo>
                        <a:pt x="1563" y="344"/>
                      </a:lnTo>
                      <a:lnTo>
                        <a:pt x="1566" y="344"/>
                      </a:lnTo>
                      <a:lnTo>
                        <a:pt x="1568" y="344"/>
                      </a:lnTo>
                      <a:lnTo>
                        <a:pt x="1571" y="344"/>
                      </a:lnTo>
                      <a:lnTo>
                        <a:pt x="1573" y="344"/>
                      </a:lnTo>
                      <a:lnTo>
                        <a:pt x="1575" y="344"/>
                      </a:lnTo>
                      <a:lnTo>
                        <a:pt x="1578" y="344"/>
                      </a:lnTo>
                      <a:lnTo>
                        <a:pt x="1580" y="344"/>
                      </a:lnTo>
                      <a:lnTo>
                        <a:pt x="1583" y="344"/>
                      </a:lnTo>
                      <a:lnTo>
                        <a:pt x="1585" y="344"/>
                      </a:lnTo>
                      <a:lnTo>
                        <a:pt x="1588" y="344"/>
                      </a:lnTo>
                      <a:lnTo>
                        <a:pt x="1590" y="344"/>
                      </a:lnTo>
                      <a:lnTo>
                        <a:pt x="1592" y="344"/>
                      </a:lnTo>
                      <a:lnTo>
                        <a:pt x="1595" y="344"/>
                      </a:lnTo>
                      <a:lnTo>
                        <a:pt x="1597" y="344"/>
                      </a:lnTo>
                      <a:lnTo>
                        <a:pt x="1600" y="344"/>
                      </a:lnTo>
                      <a:lnTo>
                        <a:pt x="1602" y="344"/>
                      </a:lnTo>
                      <a:lnTo>
                        <a:pt x="1604" y="344"/>
                      </a:lnTo>
                      <a:lnTo>
                        <a:pt x="1607" y="344"/>
                      </a:lnTo>
                      <a:lnTo>
                        <a:pt x="1609" y="344"/>
                      </a:lnTo>
                      <a:lnTo>
                        <a:pt x="1612" y="344"/>
                      </a:lnTo>
                      <a:lnTo>
                        <a:pt x="1614" y="344"/>
                      </a:lnTo>
                      <a:lnTo>
                        <a:pt x="1616" y="344"/>
                      </a:lnTo>
                      <a:lnTo>
                        <a:pt x="1619" y="344"/>
                      </a:lnTo>
                      <a:lnTo>
                        <a:pt x="1621" y="344"/>
                      </a:lnTo>
                      <a:lnTo>
                        <a:pt x="1624" y="344"/>
                      </a:lnTo>
                      <a:lnTo>
                        <a:pt x="1626" y="344"/>
                      </a:lnTo>
                      <a:lnTo>
                        <a:pt x="1629" y="344"/>
                      </a:lnTo>
                      <a:lnTo>
                        <a:pt x="1631" y="344"/>
                      </a:lnTo>
                      <a:lnTo>
                        <a:pt x="1633" y="344"/>
                      </a:lnTo>
                      <a:lnTo>
                        <a:pt x="1636" y="344"/>
                      </a:lnTo>
                      <a:lnTo>
                        <a:pt x="1638" y="344"/>
                      </a:lnTo>
                      <a:lnTo>
                        <a:pt x="1641" y="344"/>
                      </a:lnTo>
                      <a:lnTo>
                        <a:pt x="1643" y="344"/>
                      </a:lnTo>
                      <a:lnTo>
                        <a:pt x="1645" y="344"/>
                      </a:lnTo>
                      <a:lnTo>
                        <a:pt x="1648" y="344"/>
                      </a:lnTo>
                      <a:lnTo>
                        <a:pt x="1650" y="344"/>
                      </a:lnTo>
                      <a:lnTo>
                        <a:pt x="1653" y="344"/>
                      </a:lnTo>
                      <a:lnTo>
                        <a:pt x="1655" y="344"/>
                      </a:lnTo>
                      <a:lnTo>
                        <a:pt x="1657" y="344"/>
                      </a:lnTo>
                      <a:lnTo>
                        <a:pt x="1660" y="344"/>
                      </a:lnTo>
                      <a:lnTo>
                        <a:pt x="1662" y="344"/>
                      </a:lnTo>
                      <a:lnTo>
                        <a:pt x="1665" y="344"/>
                      </a:lnTo>
                      <a:lnTo>
                        <a:pt x="1667" y="344"/>
                      </a:lnTo>
                      <a:lnTo>
                        <a:pt x="1670" y="344"/>
                      </a:lnTo>
                      <a:lnTo>
                        <a:pt x="1672" y="344"/>
                      </a:lnTo>
                      <a:lnTo>
                        <a:pt x="1674" y="344"/>
                      </a:lnTo>
                      <a:lnTo>
                        <a:pt x="1677" y="344"/>
                      </a:lnTo>
                      <a:lnTo>
                        <a:pt x="1679" y="344"/>
                      </a:lnTo>
                      <a:lnTo>
                        <a:pt x="1682" y="344"/>
                      </a:lnTo>
                      <a:lnTo>
                        <a:pt x="1684" y="344"/>
                      </a:lnTo>
                      <a:lnTo>
                        <a:pt x="1686" y="344"/>
                      </a:lnTo>
                      <a:lnTo>
                        <a:pt x="1689" y="344"/>
                      </a:lnTo>
                      <a:lnTo>
                        <a:pt x="1691" y="344"/>
                      </a:lnTo>
                      <a:lnTo>
                        <a:pt x="1694" y="344"/>
                      </a:lnTo>
                      <a:lnTo>
                        <a:pt x="1696" y="344"/>
                      </a:lnTo>
                      <a:lnTo>
                        <a:pt x="1698" y="344"/>
                      </a:lnTo>
                      <a:lnTo>
                        <a:pt x="1701" y="344"/>
                      </a:lnTo>
                      <a:lnTo>
                        <a:pt x="1703" y="344"/>
                      </a:lnTo>
                      <a:lnTo>
                        <a:pt x="1706" y="344"/>
                      </a:lnTo>
                      <a:lnTo>
                        <a:pt x="1708" y="344"/>
                      </a:lnTo>
                      <a:lnTo>
                        <a:pt x="1711" y="344"/>
                      </a:lnTo>
                      <a:lnTo>
                        <a:pt x="1713" y="344"/>
                      </a:lnTo>
                      <a:lnTo>
                        <a:pt x="1715" y="344"/>
                      </a:lnTo>
                      <a:lnTo>
                        <a:pt x="1718" y="344"/>
                      </a:lnTo>
                      <a:lnTo>
                        <a:pt x="1720" y="344"/>
                      </a:lnTo>
                      <a:lnTo>
                        <a:pt x="1723" y="344"/>
                      </a:lnTo>
                      <a:lnTo>
                        <a:pt x="1725" y="344"/>
                      </a:lnTo>
                      <a:lnTo>
                        <a:pt x="1727" y="344"/>
                      </a:lnTo>
                      <a:lnTo>
                        <a:pt x="1730" y="344"/>
                      </a:lnTo>
                      <a:lnTo>
                        <a:pt x="1732" y="344"/>
                      </a:lnTo>
                      <a:lnTo>
                        <a:pt x="1735" y="344"/>
                      </a:lnTo>
                      <a:lnTo>
                        <a:pt x="1737" y="344"/>
                      </a:lnTo>
                      <a:lnTo>
                        <a:pt x="1740" y="344"/>
                      </a:lnTo>
                      <a:lnTo>
                        <a:pt x="1742" y="344"/>
                      </a:lnTo>
                      <a:lnTo>
                        <a:pt x="1744" y="344"/>
                      </a:lnTo>
                      <a:lnTo>
                        <a:pt x="1747" y="344"/>
                      </a:lnTo>
                      <a:lnTo>
                        <a:pt x="1749" y="344"/>
                      </a:lnTo>
                      <a:lnTo>
                        <a:pt x="1752" y="344"/>
                      </a:lnTo>
                      <a:lnTo>
                        <a:pt x="1754" y="344"/>
                      </a:lnTo>
                      <a:lnTo>
                        <a:pt x="1756" y="344"/>
                      </a:lnTo>
                      <a:lnTo>
                        <a:pt x="1759" y="344"/>
                      </a:lnTo>
                      <a:lnTo>
                        <a:pt x="1761" y="344"/>
                      </a:lnTo>
                      <a:lnTo>
                        <a:pt x="1764" y="344"/>
                      </a:lnTo>
                      <a:lnTo>
                        <a:pt x="1766" y="344"/>
                      </a:lnTo>
                      <a:lnTo>
                        <a:pt x="1768" y="344"/>
                      </a:lnTo>
                      <a:lnTo>
                        <a:pt x="1771" y="344"/>
                      </a:lnTo>
                      <a:lnTo>
                        <a:pt x="1773" y="344"/>
                      </a:lnTo>
                      <a:lnTo>
                        <a:pt x="1776" y="344"/>
                      </a:lnTo>
                      <a:lnTo>
                        <a:pt x="1778" y="344"/>
                      </a:lnTo>
                      <a:lnTo>
                        <a:pt x="1781" y="344"/>
                      </a:lnTo>
                      <a:lnTo>
                        <a:pt x="1783" y="344"/>
                      </a:lnTo>
                      <a:lnTo>
                        <a:pt x="1785" y="344"/>
                      </a:lnTo>
                      <a:lnTo>
                        <a:pt x="1788" y="344"/>
                      </a:lnTo>
                      <a:lnTo>
                        <a:pt x="1790" y="344"/>
                      </a:lnTo>
                      <a:lnTo>
                        <a:pt x="1793" y="344"/>
                      </a:lnTo>
                      <a:lnTo>
                        <a:pt x="1795" y="344"/>
                      </a:lnTo>
                      <a:lnTo>
                        <a:pt x="1797" y="344"/>
                      </a:lnTo>
                      <a:lnTo>
                        <a:pt x="1800" y="344"/>
                      </a:lnTo>
                      <a:lnTo>
                        <a:pt x="1802" y="344"/>
                      </a:lnTo>
                      <a:lnTo>
                        <a:pt x="1805" y="344"/>
                      </a:lnTo>
                      <a:lnTo>
                        <a:pt x="1807" y="344"/>
                      </a:lnTo>
                      <a:lnTo>
                        <a:pt x="1809" y="344"/>
                      </a:lnTo>
                      <a:lnTo>
                        <a:pt x="1812" y="344"/>
                      </a:lnTo>
                      <a:lnTo>
                        <a:pt x="1814" y="344"/>
                      </a:lnTo>
                      <a:lnTo>
                        <a:pt x="1817" y="344"/>
                      </a:lnTo>
                      <a:lnTo>
                        <a:pt x="1819" y="344"/>
                      </a:lnTo>
                      <a:lnTo>
                        <a:pt x="1822" y="344"/>
                      </a:lnTo>
                      <a:lnTo>
                        <a:pt x="1824" y="344"/>
                      </a:lnTo>
                      <a:lnTo>
                        <a:pt x="1826" y="344"/>
                      </a:lnTo>
                      <a:lnTo>
                        <a:pt x="1829" y="344"/>
                      </a:lnTo>
                      <a:lnTo>
                        <a:pt x="1831" y="344"/>
                      </a:lnTo>
                      <a:lnTo>
                        <a:pt x="1834" y="344"/>
                      </a:lnTo>
                      <a:lnTo>
                        <a:pt x="1836" y="344"/>
                      </a:lnTo>
                      <a:lnTo>
                        <a:pt x="1838" y="344"/>
                      </a:lnTo>
                      <a:lnTo>
                        <a:pt x="1841" y="344"/>
                      </a:lnTo>
                      <a:lnTo>
                        <a:pt x="1843" y="344"/>
                      </a:lnTo>
                      <a:lnTo>
                        <a:pt x="1846" y="344"/>
                      </a:lnTo>
                      <a:lnTo>
                        <a:pt x="1848" y="344"/>
                      </a:lnTo>
                      <a:lnTo>
                        <a:pt x="1851" y="344"/>
                      </a:lnTo>
                      <a:lnTo>
                        <a:pt x="1853" y="344"/>
                      </a:lnTo>
                      <a:lnTo>
                        <a:pt x="1855" y="344"/>
                      </a:lnTo>
                      <a:lnTo>
                        <a:pt x="1858" y="344"/>
                      </a:lnTo>
                      <a:lnTo>
                        <a:pt x="1860" y="344"/>
                      </a:lnTo>
                      <a:lnTo>
                        <a:pt x="1863" y="344"/>
                      </a:lnTo>
                      <a:lnTo>
                        <a:pt x="1865" y="344"/>
                      </a:lnTo>
                      <a:lnTo>
                        <a:pt x="1867" y="344"/>
                      </a:lnTo>
                      <a:lnTo>
                        <a:pt x="1870" y="344"/>
                      </a:lnTo>
                      <a:lnTo>
                        <a:pt x="1872" y="344"/>
                      </a:lnTo>
                      <a:lnTo>
                        <a:pt x="1875" y="344"/>
                      </a:lnTo>
                      <a:lnTo>
                        <a:pt x="1877" y="344"/>
                      </a:lnTo>
                      <a:lnTo>
                        <a:pt x="1879" y="344"/>
                      </a:lnTo>
                      <a:lnTo>
                        <a:pt x="1882" y="344"/>
                      </a:lnTo>
                      <a:lnTo>
                        <a:pt x="1884" y="344"/>
                      </a:lnTo>
                      <a:lnTo>
                        <a:pt x="1887" y="344"/>
                      </a:lnTo>
                      <a:lnTo>
                        <a:pt x="1889" y="344"/>
                      </a:lnTo>
                      <a:lnTo>
                        <a:pt x="1892" y="344"/>
                      </a:lnTo>
                      <a:lnTo>
                        <a:pt x="1894" y="344"/>
                      </a:lnTo>
                      <a:lnTo>
                        <a:pt x="1896" y="344"/>
                      </a:lnTo>
                      <a:lnTo>
                        <a:pt x="1899" y="344"/>
                      </a:lnTo>
                      <a:lnTo>
                        <a:pt x="1901" y="344"/>
                      </a:lnTo>
                      <a:lnTo>
                        <a:pt x="1904" y="344"/>
                      </a:lnTo>
                      <a:lnTo>
                        <a:pt x="1906" y="344"/>
                      </a:lnTo>
                      <a:lnTo>
                        <a:pt x="1908" y="344"/>
                      </a:lnTo>
                      <a:lnTo>
                        <a:pt x="1911" y="344"/>
                      </a:lnTo>
                      <a:lnTo>
                        <a:pt x="1913" y="344"/>
                      </a:lnTo>
                      <a:lnTo>
                        <a:pt x="1916" y="344"/>
                      </a:lnTo>
                      <a:lnTo>
                        <a:pt x="1918" y="344"/>
                      </a:lnTo>
                      <a:lnTo>
                        <a:pt x="1920" y="344"/>
                      </a:lnTo>
                      <a:lnTo>
                        <a:pt x="1923" y="344"/>
                      </a:lnTo>
                      <a:lnTo>
                        <a:pt x="1925" y="344"/>
                      </a:lnTo>
                      <a:lnTo>
                        <a:pt x="1928" y="344"/>
                      </a:lnTo>
                      <a:lnTo>
                        <a:pt x="1930" y="344"/>
                      </a:lnTo>
                      <a:lnTo>
                        <a:pt x="1933" y="344"/>
                      </a:lnTo>
                      <a:lnTo>
                        <a:pt x="1935" y="344"/>
                      </a:lnTo>
                      <a:lnTo>
                        <a:pt x="1937" y="344"/>
                      </a:lnTo>
                      <a:lnTo>
                        <a:pt x="1940" y="344"/>
                      </a:lnTo>
                      <a:lnTo>
                        <a:pt x="1942" y="344"/>
                      </a:lnTo>
                      <a:lnTo>
                        <a:pt x="1945" y="344"/>
                      </a:lnTo>
                      <a:lnTo>
                        <a:pt x="1947" y="344"/>
                      </a:lnTo>
                      <a:lnTo>
                        <a:pt x="1949" y="344"/>
                      </a:lnTo>
                      <a:lnTo>
                        <a:pt x="1952" y="344"/>
                      </a:lnTo>
                      <a:lnTo>
                        <a:pt x="1954" y="344"/>
                      </a:lnTo>
                      <a:lnTo>
                        <a:pt x="1957" y="344"/>
                      </a:lnTo>
                      <a:lnTo>
                        <a:pt x="1959" y="344"/>
                      </a:lnTo>
                      <a:lnTo>
                        <a:pt x="1961" y="344"/>
                      </a:lnTo>
                      <a:lnTo>
                        <a:pt x="1964" y="344"/>
                      </a:lnTo>
                      <a:lnTo>
                        <a:pt x="1966" y="344"/>
                      </a:lnTo>
                      <a:lnTo>
                        <a:pt x="1969" y="344"/>
                      </a:lnTo>
                      <a:lnTo>
                        <a:pt x="1971" y="344"/>
                      </a:lnTo>
                      <a:lnTo>
                        <a:pt x="1974" y="344"/>
                      </a:lnTo>
                      <a:lnTo>
                        <a:pt x="1976" y="344"/>
                      </a:lnTo>
                      <a:lnTo>
                        <a:pt x="1978" y="344"/>
                      </a:lnTo>
                      <a:lnTo>
                        <a:pt x="1981" y="344"/>
                      </a:lnTo>
                      <a:lnTo>
                        <a:pt x="1983" y="344"/>
                      </a:lnTo>
                      <a:lnTo>
                        <a:pt x="1986" y="344"/>
                      </a:lnTo>
                      <a:lnTo>
                        <a:pt x="1988" y="344"/>
                      </a:lnTo>
                      <a:lnTo>
                        <a:pt x="1990" y="344"/>
                      </a:lnTo>
                      <a:lnTo>
                        <a:pt x="1993" y="344"/>
                      </a:lnTo>
                      <a:lnTo>
                        <a:pt x="1995" y="344"/>
                      </a:lnTo>
                      <a:lnTo>
                        <a:pt x="1998" y="344"/>
                      </a:lnTo>
                      <a:lnTo>
                        <a:pt x="2000" y="344"/>
                      </a:lnTo>
                      <a:lnTo>
                        <a:pt x="2003" y="344"/>
                      </a:lnTo>
                      <a:lnTo>
                        <a:pt x="2005" y="344"/>
                      </a:lnTo>
                      <a:lnTo>
                        <a:pt x="2007" y="344"/>
                      </a:lnTo>
                      <a:lnTo>
                        <a:pt x="2010" y="344"/>
                      </a:lnTo>
                      <a:lnTo>
                        <a:pt x="2012" y="344"/>
                      </a:lnTo>
                      <a:lnTo>
                        <a:pt x="2015" y="344"/>
                      </a:lnTo>
                      <a:lnTo>
                        <a:pt x="2017" y="344"/>
                      </a:lnTo>
                      <a:lnTo>
                        <a:pt x="2019" y="344"/>
                      </a:lnTo>
                    </a:path>
                  </a:pathLst>
                </a:custGeom>
                <a:noFill/>
                <a:ln w="11176">
                  <a:solidFill>
                    <a:schemeClr val="bg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8" name="Freeform 12439"/>
                <p:cNvSpPr>
                  <a:spLocks/>
                </p:cNvSpPr>
                <p:nvPr/>
              </p:nvSpPr>
              <p:spPr bwMode="auto">
                <a:xfrm>
                  <a:off x="2056" y="644"/>
                  <a:ext cx="2019" cy="313"/>
                </a:xfrm>
                <a:custGeom>
                  <a:avLst/>
                  <a:gdLst>
                    <a:gd name="T0" fmla="*/ 31 w 2019"/>
                    <a:gd name="T1" fmla="*/ 313 h 313"/>
                    <a:gd name="T2" fmla="*/ 65 w 2019"/>
                    <a:gd name="T3" fmla="*/ 313 h 313"/>
                    <a:gd name="T4" fmla="*/ 99 w 2019"/>
                    <a:gd name="T5" fmla="*/ 313 h 313"/>
                    <a:gd name="T6" fmla="*/ 133 w 2019"/>
                    <a:gd name="T7" fmla="*/ 313 h 313"/>
                    <a:gd name="T8" fmla="*/ 166 w 2019"/>
                    <a:gd name="T9" fmla="*/ 0 h 313"/>
                    <a:gd name="T10" fmla="*/ 200 w 2019"/>
                    <a:gd name="T11" fmla="*/ 313 h 313"/>
                    <a:gd name="T12" fmla="*/ 234 w 2019"/>
                    <a:gd name="T13" fmla="*/ 313 h 313"/>
                    <a:gd name="T14" fmla="*/ 268 w 2019"/>
                    <a:gd name="T15" fmla="*/ 313 h 313"/>
                    <a:gd name="T16" fmla="*/ 302 w 2019"/>
                    <a:gd name="T17" fmla="*/ 313 h 313"/>
                    <a:gd name="T18" fmla="*/ 335 w 2019"/>
                    <a:gd name="T19" fmla="*/ 313 h 313"/>
                    <a:gd name="T20" fmla="*/ 369 w 2019"/>
                    <a:gd name="T21" fmla="*/ 313 h 313"/>
                    <a:gd name="T22" fmla="*/ 403 w 2019"/>
                    <a:gd name="T23" fmla="*/ 313 h 313"/>
                    <a:gd name="T24" fmla="*/ 437 w 2019"/>
                    <a:gd name="T25" fmla="*/ 313 h 313"/>
                    <a:gd name="T26" fmla="*/ 470 w 2019"/>
                    <a:gd name="T27" fmla="*/ 313 h 313"/>
                    <a:gd name="T28" fmla="*/ 504 w 2019"/>
                    <a:gd name="T29" fmla="*/ 313 h 313"/>
                    <a:gd name="T30" fmla="*/ 538 w 2019"/>
                    <a:gd name="T31" fmla="*/ 313 h 313"/>
                    <a:gd name="T32" fmla="*/ 572 w 2019"/>
                    <a:gd name="T33" fmla="*/ 313 h 313"/>
                    <a:gd name="T34" fmla="*/ 606 w 2019"/>
                    <a:gd name="T35" fmla="*/ 313 h 313"/>
                    <a:gd name="T36" fmla="*/ 639 w 2019"/>
                    <a:gd name="T37" fmla="*/ 313 h 313"/>
                    <a:gd name="T38" fmla="*/ 673 w 2019"/>
                    <a:gd name="T39" fmla="*/ 313 h 313"/>
                    <a:gd name="T40" fmla="*/ 707 w 2019"/>
                    <a:gd name="T41" fmla="*/ 313 h 313"/>
                    <a:gd name="T42" fmla="*/ 741 w 2019"/>
                    <a:gd name="T43" fmla="*/ 313 h 313"/>
                    <a:gd name="T44" fmla="*/ 774 w 2019"/>
                    <a:gd name="T45" fmla="*/ 313 h 313"/>
                    <a:gd name="T46" fmla="*/ 808 w 2019"/>
                    <a:gd name="T47" fmla="*/ 313 h 313"/>
                    <a:gd name="T48" fmla="*/ 842 w 2019"/>
                    <a:gd name="T49" fmla="*/ 313 h 313"/>
                    <a:gd name="T50" fmla="*/ 876 w 2019"/>
                    <a:gd name="T51" fmla="*/ 313 h 313"/>
                    <a:gd name="T52" fmla="*/ 910 w 2019"/>
                    <a:gd name="T53" fmla="*/ 313 h 313"/>
                    <a:gd name="T54" fmla="*/ 943 w 2019"/>
                    <a:gd name="T55" fmla="*/ 313 h 313"/>
                    <a:gd name="T56" fmla="*/ 977 w 2019"/>
                    <a:gd name="T57" fmla="*/ 313 h 313"/>
                    <a:gd name="T58" fmla="*/ 1011 w 2019"/>
                    <a:gd name="T59" fmla="*/ 313 h 313"/>
                    <a:gd name="T60" fmla="*/ 1045 w 2019"/>
                    <a:gd name="T61" fmla="*/ 313 h 313"/>
                    <a:gd name="T62" fmla="*/ 1078 w 2019"/>
                    <a:gd name="T63" fmla="*/ 313 h 313"/>
                    <a:gd name="T64" fmla="*/ 1112 w 2019"/>
                    <a:gd name="T65" fmla="*/ 313 h 313"/>
                    <a:gd name="T66" fmla="*/ 1146 w 2019"/>
                    <a:gd name="T67" fmla="*/ 313 h 313"/>
                    <a:gd name="T68" fmla="*/ 1180 w 2019"/>
                    <a:gd name="T69" fmla="*/ 313 h 313"/>
                    <a:gd name="T70" fmla="*/ 1214 w 2019"/>
                    <a:gd name="T71" fmla="*/ 313 h 313"/>
                    <a:gd name="T72" fmla="*/ 1247 w 2019"/>
                    <a:gd name="T73" fmla="*/ 313 h 313"/>
                    <a:gd name="T74" fmla="*/ 1281 w 2019"/>
                    <a:gd name="T75" fmla="*/ 313 h 313"/>
                    <a:gd name="T76" fmla="*/ 1315 w 2019"/>
                    <a:gd name="T77" fmla="*/ 313 h 313"/>
                    <a:gd name="T78" fmla="*/ 1349 w 2019"/>
                    <a:gd name="T79" fmla="*/ 313 h 313"/>
                    <a:gd name="T80" fmla="*/ 1382 w 2019"/>
                    <a:gd name="T81" fmla="*/ 313 h 313"/>
                    <a:gd name="T82" fmla="*/ 1416 w 2019"/>
                    <a:gd name="T83" fmla="*/ 313 h 313"/>
                    <a:gd name="T84" fmla="*/ 1450 w 2019"/>
                    <a:gd name="T85" fmla="*/ 313 h 313"/>
                    <a:gd name="T86" fmla="*/ 1484 w 2019"/>
                    <a:gd name="T87" fmla="*/ 313 h 313"/>
                    <a:gd name="T88" fmla="*/ 1518 w 2019"/>
                    <a:gd name="T89" fmla="*/ 313 h 313"/>
                    <a:gd name="T90" fmla="*/ 1551 w 2019"/>
                    <a:gd name="T91" fmla="*/ 313 h 313"/>
                    <a:gd name="T92" fmla="*/ 1585 w 2019"/>
                    <a:gd name="T93" fmla="*/ 313 h 313"/>
                    <a:gd name="T94" fmla="*/ 1619 w 2019"/>
                    <a:gd name="T95" fmla="*/ 313 h 313"/>
                    <a:gd name="T96" fmla="*/ 1653 w 2019"/>
                    <a:gd name="T97" fmla="*/ 313 h 313"/>
                    <a:gd name="T98" fmla="*/ 1686 w 2019"/>
                    <a:gd name="T99" fmla="*/ 313 h 313"/>
                    <a:gd name="T100" fmla="*/ 1720 w 2019"/>
                    <a:gd name="T101" fmla="*/ 313 h 313"/>
                    <a:gd name="T102" fmla="*/ 1754 w 2019"/>
                    <a:gd name="T103" fmla="*/ 313 h 313"/>
                    <a:gd name="T104" fmla="*/ 1788 w 2019"/>
                    <a:gd name="T105" fmla="*/ 313 h 313"/>
                    <a:gd name="T106" fmla="*/ 1822 w 2019"/>
                    <a:gd name="T107" fmla="*/ 313 h 313"/>
                    <a:gd name="T108" fmla="*/ 1855 w 2019"/>
                    <a:gd name="T109" fmla="*/ 313 h 313"/>
                    <a:gd name="T110" fmla="*/ 1889 w 2019"/>
                    <a:gd name="T111" fmla="*/ 313 h 313"/>
                    <a:gd name="T112" fmla="*/ 1923 w 2019"/>
                    <a:gd name="T113" fmla="*/ 313 h 313"/>
                    <a:gd name="T114" fmla="*/ 1957 w 2019"/>
                    <a:gd name="T115" fmla="*/ 313 h 313"/>
                    <a:gd name="T116" fmla="*/ 1990 w 2019"/>
                    <a:gd name="T117" fmla="*/ 313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019" h="313">
                      <a:moveTo>
                        <a:pt x="0" y="313"/>
                      </a:moveTo>
                      <a:lnTo>
                        <a:pt x="2" y="313"/>
                      </a:lnTo>
                      <a:lnTo>
                        <a:pt x="5" y="313"/>
                      </a:lnTo>
                      <a:lnTo>
                        <a:pt x="7" y="313"/>
                      </a:lnTo>
                      <a:lnTo>
                        <a:pt x="10" y="313"/>
                      </a:lnTo>
                      <a:lnTo>
                        <a:pt x="12" y="313"/>
                      </a:lnTo>
                      <a:lnTo>
                        <a:pt x="14" y="313"/>
                      </a:lnTo>
                      <a:lnTo>
                        <a:pt x="17" y="313"/>
                      </a:lnTo>
                      <a:lnTo>
                        <a:pt x="19" y="313"/>
                      </a:lnTo>
                      <a:lnTo>
                        <a:pt x="22" y="313"/>
                      </a:lnTo>
                      <a:lnTo>
                        <a:pt x="24" y="313"/>
                      </a:lnTo>
                      <a:lnTo>
                        <a:pt x="26" y="313"/>
                      </a:lnTo>
                      <a:lnTo>
                        <a:pt x="29" y="313"/>
                      </a:lnTo>
                      <a:lnTo>
                        <a:pt x="31" y="313"/>
                      </a:lnTo>
                      <a:lnTo>
                        <a:pt x="34" y="313"/>
                      </a:lnTo>
                      <a:lnTo>
                        <a:pt x="36" y="313"/>
                      </a:lnTo>
                      <a:lnTo>
                        <a:pt x="39" y="313"/>
                      </a:lnTo>
                      <a:lnTo>
                        <a:pt x="41" y="313"/>
                      </a:lnTo>
                      <a:lnTo>
                        <a:pt x="43" y="313"/>
                      </a:lnTo>
                      <a:lnTo>
                        <a:pt x="46" y="313"/>
                      </a:lnTo>
                      <a:lnTo>
                        <a:pt x="48" y="313"/>
                      </a:lnTo>
                      <a:lnTo>
                        <a:pt x="51" y="313"/>
                      </a:lnTo>
                      <a:lnTo>
                        <a:pt x="53" y="313"/>
                      </a:lnTo>
                      <a:lnTo>
                        <a:pt x="55" y="313"/>
                      </a:lnTo>
                      <a:lnTo>
                        <a:pt x="58" y="313"/>
                      </a:lnTo>
                      <a:lnTo>
                        <a:pt x="60" y="313"/>
                      </a:lnTo>
                      <a:lnTo>
                        <a:pt x="63" y="313"/>
                      </a:lnTo>
                      <a:lnTo>
                        <a:pt x="65" y="313"/>
                      </a:lnTo>
                      <a:lnTo>
                        <a:pt x="67" y="313"/>
                      </a:lnTo>
                      <a:lnTo>
                        <a:pt x="70" y="313"/>
                      </a:lnTo>
                      <a:lnTo>
                        <a:pt x="72" y="313"/>
                      </a:lnTo>
                      <a:lnTo>
                        <a:pt x="75" y="313"/>
                      </a:lnTo>
                      <a:lnTo>
                        <a:pt x="77" y="313"/>
                      </a:lnTo>
                      <a:lnTo>
                        <a:pt x="80" y="313"/>
                      </a:lnTo>
                      <a:lnTo>
                        <a:pt x="82" y="313"/>
                      </a:lnTo>
                      <a:lnTo>
                        <a:pt x="84" y="313"/>
                      </a:lnTo>
                      <a:lnTo>
                        <a:pt x="87" y="313"/>
                      </a:lnTo>
                      <a:lnTo>
                        <a:pt x="89" y="313"/>
                      </a:lnTo>
                      <a:lnTo>
                        <a:pt x="92" y="313"/>
                      </a:lnTo>
                      <a:lnTo>
                        <a:pt x="94" y="313"/>
                      </a:lnTo>
                      <a:lnTo>
                        <a:pt x="96" y="313"/>
                      </a:lnTo>
                      <a:lnTo>
                        <a:pt x="99" y="313"/>
                      </a:lnTo>
                      <a:lnTo>
                        <a:pt x="101" y="313"/>
                      </a:lnTo>
                      <a:lnTo>
                        <a:pt x="104" y="313"/>
                      </a:lnTo>
                      <a:lnTo>
                        <a:pt x="106" y="313"/>
                      </a:lnTo>
                      <a:lnTo>
                        <a:pt x="108" y="313"/>
                      </a:lnTo>
                      <a:lnTo>
                        <a:pt x="111" y="313"/>
                      </a:lnTo>
                      <a:lnTo>
                        <a:pt x="113" y="313"/>
                      </a:lnTo>
                      <a:lnTo>
                        <a:pt x="116" y="313"/>
                      </a:lnTo>
                      <a:lnTo>
                        <a:pt x="118" y="313"/>
                      </a:lnTo>
                      <a:lnTo>
                        <a:pt x="121" y="313"/>
                      </a:lnTo>
                      <a:lnTo>
                        <a:pt x="123" y="313"/>
                      </a:lnTo>
                      <a:lnTo>
                        <a:pt x="125" y="313"/>
                      </a:lnTo>
                      <a:lnTo>
                        <a:pt x="128" y="313"/>
                      </a:lnTo>
                      <a:lnTo>
                        <a:pt x="130" y="313"/>
                      </a:lnTo>
                      <a:lnTo>
                        <a:pt x="133" y="313"/>
                      </a:lnTo>
                      <a:lnTo>
                        <a:pt x="135" y="313"/>
                      </a:lnTo>
                      <a:lnTo>
                        <a:pt x="137" y="313"/>
                      </a:lnTo>
                      <a:lnTo>
                        <a:pt x="140" y="313"/>
                      </a:lnTo>
                      <a:lnTo>
                        <a:pt x="142" y="313"/>
                      </a:lnTo>
                      <a:lnTo>
                        <a:pt x="145" y="313"/>
                      </a:lnTo>
                      <a:lnTo>
                        <a:pt x="147" y="313"/>
                      </a:lnTo>
                      <a:lnTo>
                        <a:pt x="150" y="260"/>
                      </a:lnTo>
                      <a:lnTo>
                        <a:pt x="152" y="198"/>
                      </a:lnTo>
                      <a:lnTo>
                        <a:pt x="154" y="140"/>
                      </a:lnTo>
                      <a:lnTo>
                        <a:pt x="157" y="89"/>
                      </a:lnTo>
                      <a:lnTo>
                        <a:pt x="159" y="48"/>
                      </a:lnTo>
                      <a:lnTo>
                        <a:pt x="162" y="22"/>
                      </a:lnTo>
                      <a:lnTo>
                        <a:pt x="164" y="5"/>
                      </a:lnTo>
                      <a:lnTo>
                        <a:pt x="166" y="0"/>
                      </a:lnTo>
                      <a:lnTo>
                        <a:pt x="169" y="10"/>
                      </a:lnTo>
                      <a:lnTo>
                        <a:pt x="171" y="31"/>
                      </a:lnTo>
                      <a:lnTo>
                        <a:pt x="174" y="63"/>
                      </a:lnTo>
                      <a:lnTo>
                        <a:pt x="176" y="108"/>
                      </a:lnTo>
                      <a:lnTo>
                        <a:pt x="178" y="161"/>
                      </a:lnTo>
                      <a:lnTo>
                        <a:pt x="181" y="222"/>
                      </a:lnTo>
                      <a:lnTo>
                        <a:pt x="183" y="285"/>
                      </a:lnTo>
                      <a:lnTo>
                        <a:pt x="186" y="313"/>
                      </a:lnTo>
                      <a:lnTo>
                        <a:pt x="188" y="313"/>
                      </a:lnTo>
                      <a:lnTo>
                        <a:pt x="191" y="313"/>
                      </a:lnTo>
                      <a:lnTo>
                        <a:pt x="193" y="313"/>
                      </a:lnTo>
                      <a:lnTo>
                        <a:pt x="195" y="313"/>
                      </a:lnTo>
                      <a:lnTo>
                        <a:pt x="198" y="313"/>
                      </a:lnTo>
                      <a:lnTo>
                        <a:pt x="200" y="313"/>
                      </a:lnTo>
                      <a:lnTo>
                        <a:pt x="203" y="313"/>
                      </a:lnTo>
                      <a:lnTo>
                        <a:pt x="205" y="313"/>
                      </a:lnTo>
                      <a:lnTo>
                        <a:pt x="207" y="313"/>
                      </a:lnTo>
                      <a:lnTo>
                        <a:pt x="210" y="313"/>
                      </a:lnTo>
                      <a:lnTo>
                        <a:pt x="212" y="313"/>
                      </a:lnTo>
                      <a:lnTo>
                        <a:pt x="215" y="313"/>
                      </a:lnTo>
                      <a:lnTo>
                        <a:pt x="217" y="313"/>
                      </a:lnTo>
                      <a:lnTo>
                        <a:pt x="219" y="313"/>
                      </a:lnTo>
                      <a:lnTo>
                        <a:pt x="222" y="313"/>
                      </a:lnTo>
                      <a:lnTo>
                        <a:pt x="224" y="313"/>
                      </a:lnTo>
                      <a:lnTo>
                        <a:pt x="227" y="313"/>
                      </a:lnTo>
                      <a:lnTo>
                        <a:pt x="229" y="313"/>
                      </a:lnTo>
                      <a:lnTo>
                        <a:pt x="232" y="313"/>
                      </a:lnTo>
                      <a:lnTo>
                        <a:pt x="234" y="313"/>
                      </a:lnTo>
                      <a:lnTo>
                        <a:pt x="236" y="313"/>
                      </a:lnTo>
                      <a:lnTo>
                        <a:pt x="239" y="313"/>
                      </a:lnTo>
                      <a:lnTo>
                        <a:pt x="241" y="313"/>
                      </a:lnTo>
                      <a:lnTo>
                        <a:pt x="244" y="313"/>
                      </a:lnTo>
                      <a:lnTo>
                        <a:pt x="246" y="313"/>
                      </a:lnTo>
                      <a:lnTo>
                        <a:pt x="248" y="313"/>
                      </a:lnTo>
                      <a:lnTo>
                        <a:pt x="251" y="313"/>
                      </a:lnTo>
                      <a:lnTo>
                        <a:pt x="253" y="313"/>
                      </a:lnTo>
                      <a:lnTo>
                        <a:pt x="256" y="313"/>
                      </a:lnTo>
                      <a:lnTo>
                        <a:pt x="258" y="313"/>
                      </a:lnTo>
                      <a:lnTo>
                        <a:pt x="260" y="313"/>
                      </a:lnTo>
                      <a:lnTo>
                        <a:pt x="263" y="313"/>
                      </a:lnTo>
                      <a:lnTo>
                        <a:pt x="265" y="313"/>
                      </a:lnTo>
                      <a:lnTo>
                        <a:pt x="268" y="313"/>
                      </a:lnTo>
                      <a:lnTo>
                        <a:pt x="270" y="313"/>
                      </a:lnTo>
                      <a:lnTo>
                        <a:pt x="273" y="313"/>
                      </a:lnTo>
                      <a:lnTo>
                        <a:pt x="275" y="313"/>
                      </a:lnTo>
                      <a:lnTo>
                        <a:pt x="277" y="313"/>
                      </a:lnTo>
                      <a:lnTo>
                        <a:pt x="280" y="313"/>
                      </a:lnTo>
                      <a:lnTo>
                        <a:pt x="282" y="313"/>
                      </a:lnTo>
                      <a:lnTo>
                        <a:pt x="285" y="313"/>
                      </a:lnTo>
                      <a:lnTo>
                        <a:pt x="287" y="313"/>
                      </a:lnTo>
                      <a:lnTo>
                        <a:pt x="289" y="313"/>
                      </a:lnTo>
                      <a:lnTo>
                        <a:pt x="292" y="313"/>
                      </a:lnTo>
                      <a:lnTo>
                        <a:pt x="294" y="313"/>
                      </a:lnTo>
                      <a:lnTo>
                        <a:pt x="297" y="313"/>
                      </a:lnTo>
                      <a:lnTo>
                        <a:pt x="299" y="313"/>
                      </a:lnTo>
                      <a:lnTo>
                        <a:pt x="302" y="313"/>
                      </a:lnTo>
                      <a:lnTo>
                        <a:pt x="304" y="313"/>
                      </a:lnTo>
                      <a:lnTo>
                        <a:pt x="306" y="313"/>
                      </a:lnTo>
                      <a:lnTo>
                        <a:pt x="309" y="313"/>
                      </a:lnTo>
                      <a:lnTo>
                        <a:pt x="311" y="313"/>
                      </a:lnTo>
                      <a:lnTo>
                        <a:pt x="314" y="313"/>
                      </a:lnTo>
                      <a:lnTo>
                        <a:pt x="316" y="313"/>
                      </a:lnTo>
                      <a:lnTo>
                        <a:pt x="318" y="313"/>
                      </a:lnTo>
                      <a:lnTo>
                        <a:pt x="321" y="313"/>
                      </a:lnTo>
                      <a:lnTo>
                        <a:pt x="323" y="313"/>
                      </a:lnTo>
                      <a:lnTo>
                        <a:pt x="326" y="313"/>
                      </a:lnTo>
                      <a:lnTo>
                        <a:pt x="328" y="313"/>
                      </a:lnTo>
                      <a:lnTo>
                        <a:pt x="330" y="313"/>
                      </a:lnTo>
                      <a:lnTo>
                        <a:pt x="333" y="313"/>
                      </a:lnTo>
                      <a:lnTo>
                        <a:pt x="335" y="313"/>
                      </a:lnTo>
                      <a:lnTo>
                        <a:pt x="338" y="313"/>
                      </a:lnTo>
                      <a:lnTo>
                        <a:pt x="340" y="313"/>
                      </a:lnTo>
                      <a:lnTo>
                        <a:pt x="343" y="313"/>
                      </a:lnTo>
                      <a:lnTo>
                        <a:pt x="345" y="313"/>
                      </a:lnTo>
                      <a:lnTo>
                        <a:pt x="347" y="313"/>
                      </a:lnTo>
                      <a:lnTo>
                        <a:pt x="350" y="313"/>
                      </a:lnTo>
                      <a:lnTo>
                        <a:pt x="352" y="313"/>
                      </a:lnTo>
                      <a:lnTo>
                        <a:pt x="355" y="313"/>
                      </a:lnTo>
                      <a:lnTo>
                        <a:pt x="357" y="313"/>
                      </a:lnTo>
                      <a:lnTo>
                        <a:pt x="359" y="313"/>
                      </a:lnTo>
                      <a:lnTo>
                        <a:pt x="362" y="313"/>
                      </a:lnTo>
                      <a:lnTo>
                        <a:pt x="364" y="313"/>
                      </a:lnTo>
                      <a:lnTo>
                        <a:pt x="367" y="313"/>
                      </a:lnTo>
                      <a:lnTo>
                        <a:pt x="369" y="313"/>
                      </a:lnTo>
                      <a:lnTo>
                        <a:pt x="371" y="313"/>
                      </a:lnTo>
                      <a:lnTo>
                        <a:pt x="374" y="313"/>
                      </a:lnTo>
                      <a:lnTo>
                        <a:pt x="376" y="313"/>
                      </a:lnTo>
                      <a:lnTo>
                        <a:pt x="379" y="313"/>
                      </a:lnTo>
                      <a:lnTo>
                        <a:pt x="381" y="313"/>
                      </a:lnTo>
                      <a:lnTo>
                        <a:pt x="384" y="313"/>
                      </a:lnTo>
                      <a:lnTo>
                        <a:pt x="386" y="313"/>
                      </a:lnTo>
                      <a:lnTo>
                        <a:pt x="388" y="313"/>
                      </a:lnTo>
                      <a:lnTo>
                        <a:pt x="391" y="313"/>
                      </a:lnTo>
                      <a:lnTo>
                        <a:pt x="393" y="313"/>
                      </a:lnTo>
                      <a:lnTo>
                        <a:pt x="396" y="313"/>
                      </a:lnTo>
                      <a:lnTo>
                        <a:pt x="398" y="313"/>
                      </a:lnTo>
                      <a:lnTo>
                        <a:pt x="400" y="313"/>
                      </a:lnTo>
                      <a:lnTo>
                        <a:pt x="403" y="313"/>
                      </a:lnTo>
                      <a:lnTo>
                        <a:pt x="405" y="313"/>
                      </a:lnTo>
                      <a:lnTo>
                        <a:pt x="408" y="313"/>
                      </a:lnTo>
                      <a:lnTo>
                        <a:pt x="410" y="313"/>
                      </a:lnTo>
                      <a:lnTo>
                        <a:pt x="412" y="313"/>
                      </a:lnTo>
                      <a:lnTo>
                        <a:pt x="415" y="313"/>
                      </a:lnTo>
                      <a:lnTo>
                        <a:pt x="417" y="313"/>
                      </a:lnTo>
                      <a:lnTo>
                        <a:pt x="420" y="313"/>
                      </a:lnTo>
                      <a:lnTo>
                        <a:pt x="422" y="313"/>
                      </a:lnTo>
                      <a:lnTo>
                        <a:pt x="425" y="313"/>
                      </a:lnTo>
                      <a:lnTo>
                        <a:pt x="427" y="313"/>
                      </a:lnTo>
                      <a:lnTo>
                        <a:pt x="429" y="313"/>
                      </a:lnTo>
                      <a:lnTo>
                        <a:pt x="432" y="313"/>
                      </a:lnTo>
                      <a:lnTo>
                        <a:pt x="434" y="313"/>
                      </a:lnTo>
                      <a:lnTo>
                        <a:pt x="437" y="313"/>
                      </a:lnTo>
                      <a:lnTo>
                        <a:pt x="439" y="313"/>
                      </a:lnTo>
                      <a:lnTo>
                        <a:pt x="441" y="313"/>
                      </a:lnTo>
                      <a:lnTo>
                        <a:pt x="444" y="313"/>
                      </a:lnTo>
                      <a:lnTo>
                        <a:pt x="446" y="313"/>
                      </a:lnTo>
                      <a:lnTo>
                        <a:pt x="449" y="313"/>
                      </a:lnTo>
                      <a:lnTo>
                        <a:pt x="451" y="313"/>
                      </a:lnTo>
                      <a:lnTo>
                        <a:pt x="454" y="313"/>
                      </a:lnTo>
                      <a:lnTo>
                        <a:pt x="456" y="313"/>
                      </a:lnTo>
                      <a:lnTo>
                        <a:pt x="458" y="313"/>
                      </a:lnTo>
                      <a:lnTo>
                        <a:pt x="461" y="313"/>
                      </a:lnTo>
                      <a:lnTo>
                        <a:pt x="463" y="313"/>
                      </a:lnTo>
                      <a:lnTo>
                        <a:pt x="466" y="313"/>
                      </a:lnTo>
                      <a:lnTo>
                        <a:pt x="468" y="313"/>
                      </a:lnTo>
                      <a:lnTo>
                        <a:pt x="470" y="313"/>
                      </a:lnTo>
                      <a:lnTo>
                        <a:pt x="473" y="313"/>
                      </a:lnTo>
                      <a:lnTo>
                        <a:pt x="475" y="313"/>
                      </a:lnTo>
                      <a:lnTo>
                        <a:pt x="478" y="313"/>
                      </a:lnTo>
                      <a:lnTo>
                        <a:pt x="480" y="313"/>
                      </a:lnTo>
                      <a:lnTo>
                        <a:pt x="482" y="313"/>
                      </a:lnTo>
                      <a:lnTo>
                        <a:pt x="485" y="313"/>
                      </a:lnTo>
                      <a:lnTo>
                        <a:pt x="487" y="313"/>
                      </a:lnTo>
                      <a:lnTo>
                        <a:pt x="490" y="313"/>
                      </a:lnTo>
                      <a:lnTo>
                        <a:pt x="492" y="313"/>
                      </a:lnTo>
                      <a:lnTo>
                        <a:pt x="495" y="313"/>
                      </a:lnTo>
                      <a:lnTo>
                        <a:pt x="497" y="313"/>
                      </a:lnTo>
                      <a:lnTo>
                        <a:pt x="499" y="313"/>
                      </a:lnTo>
                      <a:lnTo>
                        <a:pt x="502" y="313"/>
                      </a:lnTo>
                      <a:lnTo>
                        <a:pt x="504" y="313"/>
                      </a:lnTo>
                      <a:lnTo>
                        <a:pt x="507" y="313"/>
                      </a:lnTo>
                      <a:lnTo>
                        <a:pt x="509" y="313"/>
                      </a:lnTo>
                      <a:lnTo>
                        <a:pt x="511" y="313"/>
                      </a:lnTo>
                      <a:lnTo>
                        <a:pt x="514" y="313"/>
                      </a:lnTo>
                      <a:lnTo>
                        <a:pt x="516" y="313"/>
                      </a:lnTo>
                      <a:lnTo>
                        <a:pt x="519" y="313"/>
                      </a:lnTo>
                      <a:lnTo>
                        <a:pt x="521" y="313"/>
                      </a:lnTo>
                      <a:lnTo>
                        <a:pt x="523" y="313"/>
                      </a:lnTo>
                      <a:lnTo>
                        <a:pt x="526" y="313"/>
                      </a:lnTo>
                      <a:lnTo>
                        <a:pt x="528" y="313"/>
                      </a:lnTo>
                      <a:lnTo>
                        <a:pt x="531" y="313"/>
                      </a:lnTo>
                      <a:lnTo>
                        <a:pt x="533" y="313"/>
                      </a:lnTo>
                      <a:lnTo>
                        <a:pt x="536" y="313"/>
                      </a:lnTo>
                      <a:lnTo>
                        <a:pt x="538" y="313"/>
                      </a:lnTo>
                      <a:lnTo>
                        <a:pt x="540" y="313"/>
                      </a:lnTo>
                      <a:lnTo>
                        <a:pt x="543" y="313"/>
                      </a:lnTo>
                      <a:lnTo>
                        <a:pt x="545" y="313"/>
                      </a:lnTo>
                      <a:lnTo>
                        <a:pt x="548" y="313"/>
                      </a:lnTo>
                      <a:lnTo>
                        <a:pt x="550" y="313"/>
                      </a:lnTo>
                      <a:lnTo>
                        <a:pt x="552" y="313"/>
                      </a:lnTo>
                      <a:lnTo>
                        <a:pt x="555" y="313"/>
                      </a:lnTo>
                      <a:lnTo>
                        <a:pt x="557" y="313"/>
                      </a:lnTo>
                      <a:lnTo>
                        <a:pt x="560" y="313"/>
                      </a:lnTo>
                      <a:lnTo>
                        <a:pt x="562" y="313"/>
                      </a:lnTo>
                      <a:lnTo>
                        <a:pt x="564" y="313"/>
                      </a:lnTo>
                      <a:lnTo>
                        <a:pt x="567" y="313"/>
                      </a:lnTo>
                      <a:lnTo>
                        <a:pt x="569" y="313"/>
                      </a:lnTo>
                      <a:lnTo>
                        <a:pt x="572" y="313"/>
                      </a:lnTo>
                      <a:lnTo>
                        <a:pt x="574" y="313"/>
                      </a:lnTo>
                      <a:lnTo>
                        <a:pt x="577" y="313"/>
                      </a:lnTo>
                      <a:lnTo>
                        <a:pt x="579" y="313"/>
                      </a:lnTo>
                      <a:lnTo>
                        <a:pt x="581" y="313"/>
                      </a:lnTo>
                      <a:lnTo>
                        <a:pt x="584" y="313"/>
                      </a:lnTo>
                      <a:lnTo>
                        <a:pt x="586" y="313"/>
                      </a:lnTo>
                      <a:lnTo>
                        <a:pt x="589" y="313"/>
                      </a:lnTo>
                      <a:lnTo>
                        <a:pt x="591" y="313"/>
                      </a:lnTo>
                      <a:lnTo>
                        <a:pt x="593" y="313"/>
                      </a:lnTo>
                      <a:lnTo>
                        <a:pt x="596" y="313"/>
                      </a:lnTo>
                      <a:lnTo>
                        <a:pt x="598" y="313"/>
                      </a:lnTo>
                      <a:lnTo>
                        <a:pt x="601" y="313"/>
                      </a:lnTo>
                      <a:lnTo>
                        <a:pt x="603" y="313"/>
                      </a:lnTo>
                      <a:lnTo>
                        <a:pt x="606" y="313"/>
                      </a:lnTo>
                      <a:lnTo>
                        <a:pt x="608" y="313"/>
                      </a:lnTo>
                      <a:lnTo>
                        <a:pt x="610" y="313"/>
                      </a:lnTo>
                      <a:lnTo>
                        <a:pt x="613" y="313"/>
                      </a:lnTo>
                      <a:lnTo>
                        <a:pt x="615" y="313"/>
                      </a:lnTo>
                      <a:lnTo>
                        <a:pt x="618" y="313"/>
                      </a:lnTo>
                      <a:lnTo>
                        <a:pt x="620" y="313"/>
                      </a:lnTo>
                      <a:lnTo>
                        <a:pt x="622" y="313"/>
                      </a:lnTo>
                      <a:lnTo>
                        <a:pt x="625" y="313"/>
                      </a:lnTo>
                      <a:lnTo>
                        <a:pt x="627" y="313"/>
                      </a:lnTo>
                      <a:lnTo>
                        <a:pt x="630" y="313"/>
                      </a:lnTo>
                      <a:lnTo>
                        <a:pt x="632" y="313"/>
                      </a:lnTo>
                      <a:lnTo>
                        <a:pt x="634" y="313"/>
                      </a:lnTo>
                      <a:lnTo>
                        <a:pt x="637" y="313"/>
                      </a:lnTo>
                      <a:lnTo>
                        <a:pt x="639" y="313"/>
                      </a:lnTo>
                      <a:lnTo>
                        <a:pt x="642" y="313"/>
                      </a:lnTo>
                      <a:lnTo>
                        <a:pt x="644" y="313"/>
                      </a:lnTo>
                      <a:lnTo>
                        <a:pt x="647" y="313"/>
                      </a:lnTo>
                      <a:lnTo>
                        <a:pt x="649" y="313"/>
                      </a:lnTo>
                      <a:lnTo>
                        <a:pt x="651" y="313"/>
                      </a:lnTo>
                      <a:lnTo>
                        <a:pt x="654" y="313"/>
                      </a:lnTo>
                      <a:lnTo>
                        <a:pt x="656" y="313"/>
                      </a:lnTo>
                      <a:lnTo>
                        <a:pt x="659" y="313"/>
                      </a:lnTo>
                      <a:lnTo>
                        <a:pt x="661" y="313"/>
                      </a:lnTo>
                      <a:lnTo>
                        <a:pt x="663" y="313"/>
                      </a:lnTo>
                      <a:lnTo>
                        <a:pt x="666" y="313"/>
                      </a:lnTo>
                      <a:lnTo>
                        <a:pt x="668" y="313"/>
                      </a:lnTo>
                      <a:lnTo>
                        <a:pt x="671" y="313"/>
                      </a:lnTo>
                      <a:lnTo>
                        <a:pt x="673" y="313"/>
                      </a:lnTo>
                      <a:lnTo>
                        <a:pt x="675" y="313"/>
                      </a:lnTo>
                      <a:lnTo>
                        <a:pt x="678" y="313"/>
                      </a:lnTo>
                      <a:lnTo>
                        <a:pt x="680" y="313"/>
                      </a:lnTo>
                      <a:lnTo>
                        <a:pt x="683" y="313"/>
                      </a:lnTo>
                      <a:lnTo>
                        <a:pt x="685" y="313"/>
                      </a:lnTo>
                      <a:lnTo>
                        <a:pt x="688" y="313"/>
                      </a:lnTo>
                      <a:lnTo>
                        <a:pt x="690" y="313"/>
                      </a:lnTo>
                      <a:lnTo>
                        <a:pt x="692" y="313"/>
                      </a:lnTo>
                      <a:lnTo>
                        <a:pt x="695" y="313"/>
                      </a:lnTo>
                      <a:lnTo>
                        <a:pt x="697" y="313"/>
                      </a:lnTo>
                      <a:lnTo>
                        <a:pt x="700" y="313"/>
                      </a:lnTo>
                      <a:lnTo>
                        <a:pt x="702" y="313"/>
                      </a:lnTo>
                      <a:lnTo>
                        <a:pt x="704" y="313"/>
                      </a:lnTo>
                      <a:lnTo>
                        <a:pt x="707" y="313"/>
                      </a:lnTo>
                      <a:lnTo>
                        <a:pt x="709" y="313"/>
                      </a:lnTo>
                      <a:lnTo>
                        <a:pt x="712" y="313"/>
                      </a:lnTo>
                      <a:lnTo>
                        <a:pt x="714" y="313"/>
                      </a:lnTo>
                      <a:lnTo>
                        <a:pt x="717" y="313"/>
                      </a:lnTo>
                      <a:lnTo>
                        <a:pt x="719" y="313"/>
                      </a:lnTo>
                      <a:lnTo>
                        <a:pt x="721" y="313"/>
                      </a:lnTo>
                      <a:lnTo>
                        <a:pt x="724" y="313"/>
                      </a:lnTo>
                      <a:lnTo>
                        <a:pt x="726" y="313"/>
                      </a:lnTo>
                      <a:lnTo>
                        <a:pt x="729" y="313"/>
                      </a:lnTo>
                      <a:lnTo>
                        <a:pt x="731" y="313"/>
                      </a:lnTo>
                      <a:lnTo>
                        <a:pt x="733" y="313"/>
                      </a:lnTo>
                      <a:lnTo>
                        <a:pt x="736" y="313"/>
                      </a:lnTo>
                      <a:lnTo>
                        <a:pt x="738" y="313"/>
                      </a:lnTo>
                      <a:lnTo>
                        <a:pt x="741" y="313"/>
                      </a:lnTo>
                      <a:lnTo>
                        <a:pt x="743" y="313"/>
                      </a:lnTo>
                      <a:lnTo>
                        <a:pt x="745" y="313"/>
                      </a:lnTo>
                      <a:lnTo>
                        <a:pt x="748" y="313"/>
                      </a:lnTo>
                      <a:lnTo>
                        <a:pt x="750" y="313"/>
                      </a:lnTo>
                      <a:lnTo>
                        <a:pt x="753" y="313"/>
                      </a:lnTo>
                      <a:lnTo>
                        <a:pt x="755" y="313"/>
                      </a:lnTo>
                      <a:lnTo>
                        <a:pt x="758" y="313"/>
                      </a:lnTo>
                      <a:lnTo>
                        <a:pt x="760" y="313"/>
                      </a:lnTo>
                      <a:lnTo>
                        <a:pt x="762" y="313"/>
                      </a:lnTo>
                      <a:lnTo>
                        <a:pt x="765" y="313"/>
                      </a:lnTo>
                      <a:lnTo>
                        <a:pt x="767" y="313"/>
                      </a:lnTo>
                      <a:lnTo>
                        <a:pt x="770" y="313"/>
                      </a:lnTo>
                      <a:lnTo>
                        <a:pt x="772" y="313"/>
                      </a:lnTo>
                      <a:lnTo>
                        <a:pt x="774" y="313"/>
                      </a:lnTo>
                      <a:lnTo>
                        <a:pt x="777" y="313"/>
                      </a:lnTo>
                      <a:lnTo>
                        <a:pt x="779" y="313"/>
                      </a:lnTo>
                      <a:lnTo>
                        <a:pt x="782" y="313"/>
                      </a:lnTo>
                      <a:lnTo>
                        <a:pt x="784" y="313"/>
                      </a:lnTo>
                      <a:lnTo>
                        <a:pt x="786" y="313"/>
                      </a:lnTo>
                      <a:lnTo>
                        <a:pt x="789" y="313"/>
                      </a:lnTo>
                      <a:lnTo>
                        <a:pt x="791" y="313"/>
                      </a:lnTo>
                      <a:lnTo>
                        <a:pt x="794" y="313"/>
                      </a:lnTo>
                      <a:lnTo>
                        <a:pt x="796" y="313"/>
                      </a:lnTo>
                      <a:lnTo>
                        <a:pt x="799" y="313"/>
                      </a:lnTo>
                      <a:lnTo>
                        <a:pt x="801" y="313"/>
                      </a:lnTo>
                      <a:lnTo>
                        <a:pt x="803" y="313"/>
                      </a:lnTo>
                      <a:lnTo>
                        <a:pt x="806" y="313"/>
                      </a:lnTo>
                      <a:lnTo>
                        <a:pt x="808" y="313"/>
                      </a:lnTo>
                      <a:lnTo>
                        <a:pt x="811" y="313"/>
                      </a:lnTo>
                      <a:lnTo>
                        <a:pt x="813" y="313"/>
                      </a:lnTo>
                      <a:lnTo>
                        <a:pt x="815" y="313"/>
                      </a:lnTo>
                      <a:lnTo>
                        <a:pt x="818" y="313"/>
                      </a:lnTo>
                      <a:lnTo>
                        <a:pt x="820" y="313"/>
                      </a:lnTo>
                      <a:lnTo>
                        <a:pt x="823" y="313"/>
                      </a:lnTo>
                      <a:lnTo>
                        <a:pt x="825" y="313"/>
                      </a:lnTo>
                      <a:lnTo>
                        <a:pt x="827" y="313"/>
                      </a:lnTo>
                      <a:lnTo>
                        <a:pt x="830" y="313"/>
                      </a:lnTo>
                      <a:lnTo>
                        <a:pt x="832" y="313"/>
                      </a:lnTo>
                      <a:lnTo>
                        <a:pt x="835" y="313"/>
                      </a:lnTo>
                      <a:lnTo>
                        <a:pt x="837" y="313"/>
                      </a:lnTo>
                      <a:lnTo>
                        <a:pt x="840" y="313"/>
                      </a:lnTo>
                      <a:lnTo>
                        <a:pt x="842" y="313"/>
                      </a:lnTo>
                      <a:lnTo>
                        <a:pt x="844" y="313"/>
                      </a:lnTo>
                      <a:lnTo>
                        <a:pt x="847" y="313"/>
                      </a:lnTo>
                      <a:lnTo>
                        <a:pt x="849" y="313"/>
                      </a:lnTo>
                      <a:lnTo>
                        <a:pt x="852" y="313"/>
                      </a:lnTo>
                      <a:lnTo>
                        <a:pt x="854" y="313"/>
                      </a:lnTo>
                      <a:lnTo>
                        <a:pt x="856" y="313"/>
                      </a:lnTo>
                      <a:lnTo>
                        <a:pt x="859" y="313"/>
                      </a:lnTo>
                      <a:lnTo>
                        <a:pt x="861" y="313"/>
                      </a:lnTo>
                      <a:lnTo>
                        <a:pt x="864" y="313"/>
                      </a:lnTo>
                      <a:lnTo>
                        <a:pt x="866" y="313"/>
                      </a:lnTo>
                      <a:lnTo>
                        <a:pt x="869" y="313"/>
                      </a:lnTo>
                      <a:lnTo>
                        <a:pt x="871" y="313"/>
                      </a:lnTo>
                      <a:lnTo>
                        <a:pt x="873" y="313"/>
                      </a:lnTo>
                      <a:lnTo>
                        <a:pt x="876" y="313"/>
                      </a:lnTo>
                      <a:lnTo>
                        <a:pt x="878" y="313"/>
                      </a:lnTo>
                      <a:lnTo>
                        <a:pt x="881" y="313"/>
                      </a:lnTo>
                      <a:lnTo>
                        <a:pt x="883" y="313"/>
                      </a:lnTo>
                      <a:lnTo>
                        <a:pt x="885" y="313"/>
                      </a:lnTo>
                      <a:lnTo>
                        <a:pt x="888" y="313"/>
                      </a:lnTo>
                      <a:lnTo>
                        <a:pt x="890" y="313"/>
                      </a:lnTo>
                      <a:lnTo>
                        <a:pt x="893" y="313"/>
                      </a:lnTo>
                      <a:lnTo>
                        <a:pt x="895" y="313"/>
                      </a:lnTo>
                      <a:lnTo>
                        <a:pt x="897" y="313"/>
                      </a:lnTo>
                      <a:lnTo>
                        <a:pt x="900" y="313"/>
                      </a:lnTo>
                      <a:lnTo>
                        <a:pt x="902" y="313"/>
                      </a:lnTo>
                      <a:lnTo>
                        <a:pt x="905" y="313"/>
                      </a:lnTo>
                      <a:lnTo>
                        <a:pt x="907" y="313"/>
                      </a:lnTo>
                      <a:lnTo>
                        <a:pt x="910" y="313"/>
                      </a:lnTo>
                      <a:lnTo>
                        <a:pt x="912" y="313"/>
                      </a:lnTo>
                      <a:lnTo>
                        <a:pt x="914" y="313"/>
                      </a:lnTo>
                      <a:lnTo>
                        <a:pt x="917" y="313"/>
                      </a:lnTo>
                      <a:lnTo>
                        <a:pt x="919" y="313"/>
                      </a:lnTo>
                      <a:lnTo>
                        <a:pt x="922" y="313"/>
                      </a:lnTo>
                      <a:lnTo>
                        <a:pt x="924" y="313"/>
                      </a:lnTo>
                      <a:lnTo>
                        <a:pt x="926" y="313"/>
                      </a:lnTo>
                      <a:lnTo>
                        <a:pt x="929" y="313"/>
                      </a:lnTo>
                      <a:lnTo>
                        <a:pt x="931" y="313"/>
                      </a:lnTo>
                      <a:lnTo>
                        <a:pt x="934" y="313"/>
                      </a:lnTo>
                      <a:lnTo>
                        <a:pt x="936" y="313"/>
                      </a:lnTo>
                      <a:lnTo>
                        <a:pt x="938" y="313"/>
                      </a:lnTo>
                      <a:lnTo>
                        <a:pt x="941" y="313"/>
                      </a:lnTo>
                      <a:lnTo>
                        <a:pt x="943" y="313"/>
                      </a:lnTo>
                      <a:lnTo>
                        <a:pt x="946" y="313"/>
                      </a:lnTo>
                      <a:lnTo>
                        <a:pt x="948" y="313"/>
                      </a:lnTo>
                      <a:lnTo>
                        <a:pt x="951" y="313"/>
                      </a:lnTo>
                      <a:lnTo>
                        <a:pt x="953" y="313"/>
                      </a:lnTo>
                      <a:lnTo>
                        <a:pt x="955" y="313"/>
                      </a:lnTo>
                      <a:lnTo>
                        <a:pt x="958" y="313"/>
                      </a:lnTo>
                      <a:lnTo>
                        <a:pt x="960" y="313"/>
                      </a:lnTo>
                      <a:lnTo>
                        <a:pt x="963" y="313"/>
                      </a:lnTo>
                      <a:lnTo>
                        <a:pt x="965" y="313"/>
                      </a:lnTo>
                      <a:lnTo>
                        <a:pt x="967" y="313"/>
                      </a:lnTo>
                      <a:lnTo>
                        <a:pt x="970" y="313"/>
                      </a:lnTo>
                      <a:lnTo>
                        <a:pt x="972" y="313"/>
                      </a:lnTo>
                      <a:lnTo>
                        <a:pt x="975" y="313"/>
                      </a:lnTo>
                      <a:lnTo>
                        <a:pt x="977" y="313"/>
                      </a:lnTo>
                      <a:lnTo>
                        <a:pt x="979" y="313"/>
                      </a:lnTo>
                      <a:lnTo>
                        <a:pt x="982" y="313"/>
                      </a:lnTo>
                      <a:lnTo>
                        <a:pt x="984" y="313"/>
                      </a:lnTo>
                      <a:lnTo>
                        <a:pt x="987" y="313"/>
                      </a:lnTo>
                      <a:lnTo>
                        <a:pt x="989" y="313"/>
                      </a:lnTo>
                      <a:lnTo>
                        <a:pt x="992" y="313"/>
                      </a:lnTo>
                      <a:lnTo>
                        <a:pt x="994" y="313"/>
                      </a:lnTo>
                      <a:lnTo>
                        <a:pt x="996" y="313"/>
                      </a:lnTo>
                      <a:lnTo>
                        <a:pt x="999" y="313"/>
                      </a:lnTo>
                      <a:lnTo>
                        <a:pt x="1001" y="313"/>
                      </a:lnTo>
                      <a:lnTo>
                        <a:pt x="1004" y="313"/>
                      </a:lnTo>
                      <a:lnTo>
                        <a:pt x="1006" y="313"/>
                      </a:lnTo>
                      <a:lnTo>
                        <a:pt x="1008" y="313"/>
                      </a:lnTo>
                      <a:lnTo>
                        <a:pt x="1011" y="313"/>
                      </a:lnTo>
                      <a:lnTo>
                        <a:pt x="1013" y="313"/>
                      </a:lnTo>
                      <a:lnTo>
                        <a:pt x="1016" y="313"/>
                      </a:lnTo>
                      <a:lnTo>
                        <a:pt x="1018" y="313"/>
                      </a:lnTo>
                      <a:lnTo>
                        <a:pt x="1021" y="313"/>
                      </a:lnTo>
                      <a:lnTo>
                        <a:pt x="1023" y="313"/>
                      </a:lnTo>
                      <a:lnTo>
                        <a:pt x="1025" y="313"/>
                      </a:lnTo>
                      <a:lnTo>
                        <a:pt x="1028" y="313"/>
                      </a:lnTo>
                      <a:lnTo>
                        <a:pt x="1030" y="313"/>
                      </a:lnTo>
                      <a:lnTo>
                        <a:pt x="1033" y="313"/>
                      </a:lnTo>
                      <a:lnTo>
                        <a:pt x="1035" y="313"/>
                      </a:lnTo>
                      <a:lnTo>
                        <a:pt x="1037" y="313"/>
                      </a:lnTo>
                      <a:lnTo>
                        <a:pt x="1040" y="313"/>
                      </a:lnTo>
                      <a:lnTo>
                        <a:pt x="1042" y="313"/>
                      </a:lnTo>
                      <a:lnTo>
                        <a:pt x="1045" y="313"/>
                      </a:lnTo>
                      <a:lnTo>
                        <a:pt x="1047" y="313"/>
                      </a:lnTo>
                      <a:lnTo>
                        <a:pt x="1049" y="313"/>
                      </a:lnTo>
                      <a:lnTo>
                        <a:pt x="1052" y="313"/>
                      </a:lnTo>
                      <a:lnTo>
                        <a:pt x="1054" y="313"/>
                      </a:lnTo>
                      <a:lnTo>
                        <a:pt x="1057" y="313"/>
                      </a:lnTo>
                      <a:lnTo>
                        <a:pt x="1059" y="313"/>
                      </a:lnTo>
                      <a:lnTo>
                        <a:pt x="1062" y="313"/>
                      </a:lnTo>
                      <a:lnTo>
                        <a:pt x="1064" y="313"/>
                      </a:lnTo>
                      <a:lnTo>
                        <a:pt x="1066" y="313"/>
                      </a:lnTo>
                      <a:lnTo>
                        <a:pt x="1069" y="313"/>
                      </a:lnTo>
                      <a:lnTo>
                        <a:pt x="1071" y="313"/>
                      </a:lnTo>
                      <a:lnTo>
                        <a:pt x="1074" y="313"/>
                      </a:lnTo>
                      <a:lnTo>
                        <a:pt x="1076" y="313"/>
                      </a:lnTo>
                      <a:lnTo>
                        <a:pt x="1078" y="313"/>
                      </a:lnTo>
                      <a:lnTo>
                        <a:pt x="1081" y="313"/>
                      </a:lnTo>
                      <a:lnTo>
                        <a:pt x="1083" y="313"/>
                      </a:lnTo>
                      <a:lnTo>
                        <a:pt x="1086" y="313"/>
                      </a:lnTo>
                      <a:lnTo>
                        <a:pt x="1088" y="313"/>
                      </a:lnTo>
                      <a:lnTo>
                        <a:pt x="1090" y="313"/>
                      </a:lnTo>
                      <a:lnTo>
                        <a:pt x="1093" y="313"/>
                      </a:lnTo>
                      <a:lnTo>
                        <a:pt x="1095" y="313"/>
                      </a:lnTo>
                      <a:lnTo>
                        <a:pt x="1098" y="313"/>
                      </a:lnTo>
                      <a:lnTo>
                        <a:pt x="1100" y="313"/>
                      </a:lnTo>
                      <a:lnTo>
                        <a:pt x="1103" y="313"/>
                      </a:lnTo>
                      <a:lnTo>
                        <a:pt x="1105" y="313"/>
                      </a:lnTo>
                      <a:lnTo>
                        <a:pt x="1107" y="313"/>
                      </a:lnTo>
                      <a:lnTo>
                        <a:pt x="1110" y="313"/>
                      </a:lnTo>
                      <a:lnTo>
                        <a:pt x="1112" y="313"/>
                      </a:lnTo>
                      <a:lnTo>
                        <a:pt x="1115" y="313"/>
                      </a:lnTo>
                      <a:lnTo>
                        <a:pt x="1117" y="313"/>
                      </a:lnTo>
                      <a:lnTo>
                        <a:pt x="1119" y="313"/>
                      </a:lnTo>
                      <a:lnTo>
                        <a:pt x="1122" y="313"/>
                      </a:lnTo>
                      <a:lnTo>
                        <a:pt x="1124" y="313"/>
                      </a:lnTo>
                      <a:lnTo>
                        <a:pt x="1127" y="313"/>
                      </a:lnTo>
                      <a:lnTo>
                        <a:pt x="1129" y="313"/>
                      </a:lnTo>
                      <a:lnTo>
                        <a:pt x="1131" y="313"/>
                      </a:lnTo>
                      <a:lnTo>
                        <a:pt x="1134" y="313"/>
                      </a:lnTo>
                      <a:lnTo>
                        <a:pt x="1136" y="313"/>
                      </a:lnTo>
                      <a:lnTo>
                        <a:pt x="1139" y="313"/>
                      </a:lnTo>
                      <a:lnTo>
                        <a:pt x="1141" y="313"/>
                      </a:lnTo>
                      <a:lnTo>
                        <a:pt x="1144" y="313"/>
                      </a:lnTo>
                      <a:lnTo>
                        <a:pt x="1146" y="313"/>
                      </a:lnTo>
                      <a:lnTo>
                        <a:pt x="1148" y="313"/>
                      </a:lnTo>
                      <a:lnTo>
                        <a:pt x="1151" y="313"/>
                      </a:lnTo>
                      <a:lnTo>
                        <a:pt x="1153" y="313"/>
                      </a:lnTo>
                      <a:lnTo>
                        <a:pt x="1156" y="313"/>
                      </a:lnTo>
                      <a:lnTo>
                        <a:pt x="1158" y="313"/>
                      </a:lnTo>
                      <a:lnTo>
                        <a:pt x="1160" y="313"/>
                      </a:lnTo>
                      <a:lnTo>
                        <a:pt x="1163" y="313"/>
                      </a:lnTo>
                      <a:lnTo>
                        <a:pt x="1165" y="313"/>
                      </a:lnTo>
                      <a:lnTo>
                        <a:pt x="1168" y="313"/>
                      </a:lnTo>
                      <a:lnTo>
                        <a:pt x="1170" y="313"/>
                      </a:lnTo>
                      <a:lnTo>
                        <a:pt x="1173" y="313"/>
                      </a:lnTo>
                      <a:lnTo>
                        <a:pt x="1175" y="313"/>
                      </a:lnTo>
                      <a:lnTo>
                        <a:pt x="1177" y="313"/>
                      </a:lnTo>
                      <a:lnTo>
                        <a:pt x="1180" y="313"/>
                      </a:lnTo>
                      <a:lnTo>
                        <a:pt x="1182" y="313"/>
                      </a:lnTo>
                      <a:lnTo>
                        <a:pt x="1185" y="313"/>
                      </a:lnTo>
                      <a:lnTo>
                        <a:pt x="1187" y="313"/>
                      </a:lnTo>
                      <a:lnTo>
                        <a:pt x="1189" y="313"/>
                      </a:lnTo>
                      <a:lnTo>
                        <a:pt x="1192" y="313"/>
                      </a:lnTo>
                      <a:lnTo>
                        <a:pt x="1194" y="313"/>
                      </a:lnTo>
                      <a:lnTo>
                        <a:pt x="1197" y="313"/>
                      </a:lnTo>
                      <a:lnTo>
                        <a:pt x="1199" y="313"/>
                      </a:lnTo>
                      <a:lnTo>
                        <a:pt x="1201" y="313"/>
                      </a:lnTo>
                      <a:lnTo>
                        <a:pt x="1204" y="313"/>
                      </a:lnTo>
                      <a:lnTo>
                        <a:pt x="1206" y="313"/>
                      </a:lnTo>
                      <a:lnTo>
                        <a:pt x="1209" y="313"/>
                      </a:lnTo>
                      <a:lnTo>
                        <a:pt x="1211" y="313"/>
                      </a:lnTo>
                      <a:lnTo>
                        <a:pt x="1214" y="313"/>
                      </a:lnTo>
                      <a:lnTo>
                        <a:pt x="1216" y="313"/>
                      </a:lnTo>
                      <a:lnTo>
                        <a:pt x="1218" y="313"/>
                      </a:lnTo>
                      <a:lnTo>
                        <a:pt x="1221" y="313"/>
                      </a:lnTo>
                      <a:lnTo>
                        <a:pt x="1223" y="313"/>
                      </a:lnTo>
                      <a:lnTo>
                        <a:pt x="1226" y="313"/>
                      </a:lnTo>
                      <a:lnTo>
                        <a:pt x="1228" y="313"/>
                      </a:lnTo>
                      <a:lnTo>
                        <a:pt x="1230" y="313"/>
                      </a:lnTo>
                      <a:lnTo>
                        <a:pt x="1233" y="313"/>
                      </a:lnTo>
                      <a:lnTo>
                        <a:pt x="1235" y="313"/>
                      </a:lnTo>
                      <a:lnTo>
                        <a:pt x="1238" y="313"/>
                      </a:lnTo>
                      <a:lnTo>
                        <a:pt x="1240" y="313"/>
                      </a:lnTo>
                      <a:lnTo>
                        <a:pt x="1242" y="313"/>
                      </a:lnTo>
                      <a:lnTo>
                        <a:pt x="1245" y="313"/>
                      </a:lnTo>
                      <a:lnTo>
                        <a:pt x="1247" y="313"/>
                      </a:lnTo>
                      <a:lnTo>
                        <a:pt x="1250" y="313"/>
                      </a:lnTo>
                      <a:lnTo>
                        <a:pt x="1252" y="313"/>
                      </a:lnTo>
                      <a:lnTo>
                        <a:pt x="1255" y="313"/>
                      </a:lnTo>
                      <a:lnTo>
                        <a:pt x="1257" y="313"/>
                      </a:lnTo>
                      <a:lnTo>
                        <a:pt x="1259" y="313"/>
                      </a:lnTo>
                      <a:lnTo>
                        <a:pt x="1262" y="313"/>
                      </a:lnTo>
                      <a:lnTo>
                        <a:pt x="1264" y="313"/>
                      </a:lnTo>
                      <a:lnTo>
                        <a:pt x="1267" y="313"/>
                      </a:lnTo>
                      <a:lnTo>
                        <a:pt x="1269" y="313"/>
                      </a:lnTo>
                      <a:lnTo>
                        <a:pt x="1271" y="313"/>
                      </a:lnTo>
                      <a:lnTo>
                        <a:pt x="1274" y="313"/>
                      </a:lnTo>
                      <a:lnTo>
                        <a:pt x="1276" y="313"/>
                      </a:lnTo>
                      <a:lnTo>
                        <a:pt x="1279" y="313"/>
                      </a:lnTo>
                      <a:lnTo>
                        <a:pt x="1281" y="313"/>
                      </a:lnTo>
                      <a:lnTo>
                        <a:pt x="1284" y="313"/>
                      </a:lnTo>
                      <a:lnTo>
                        <a:pt x="1286" y="313"/>
                      </a:lnTo>
                      <a:lnTo>
                        <a:pt x="1288" y="313"/>
                      </a:lnTo>
                      <a:lnTo>
                        <a:pt x="1291" y="313"/>
                      </a:lnTo>
                      <a:lnTo>
                        <a:pt x="1293" y="313"/>
                      </a:lnTo>
                      <a:lnTo>
                        <a:pt x="1296" y="313"/>
                      </a:lnTo>
                      <a:lnTo>
                        <a:pt x="1298" y="313"/>
                      </a:lnTo>
                      <a:lnTo>
                        <a:pt x="1300" y="313"/>
                      </a:lnTo>
                      <a:lnTo>
                        <a:pt x="1303" y="313"/>
                      </a:lnTo>
                      <a:lnTo>
                        <a:pt x="1305" y="313"/>
                      </a:lnTo>
                      <a:lnTo>
                        <a:pt x="1308" y="313"/>
                      </a:lnTo>
                      <a:lnTo>
                        <a:pt x="1310" y="313"/>
                      </a:lnTo>
                      <a:lnTo>
                        <a:pt x="1312" y="313"/>
                      </a:lnTo>
                      <a:lnTo>
                        <a:pt x="1315" y="313"/>
                      </a:lnTo>
                      <a:lnTo>
                        <a:pt x="1317" y="313"/>
                      </a:lnTo>
                      <a:lnTo>
                        <a:pt x="1320" y="313"/>
                      </a:lnTo>
                      <a:lnTo>
                        <a:pt x="1322" y="313"/>
                      </a:lnTo>
                      <a:lnTo>
                        <a:pt x="1325" y="313"/>
                      </a:lnTo>
                      <a:lnTo>
                        <a:pt x="1327" y="313"/>
                      </a:lnTo>
                      <a:lnTo>
                        <a:pt x="1329" y="313"/>
                      </a:lnTo>
                      <a:lnTo>
                        <a:pt x="1332" y="313"/>
                      </a:lnTo>
                      <a:lnTo>
                        <a:pt x="1334" y="313"/>
                      </a:lnTo>
                      <a:lnTo>
                        <a:pt x="1337" y="313"/>
                      </a:lnTo>
                      <a:lnTo>
                        <a:pt x="1339" y="313"/>
                      </a:lnTo>
                      <a:lnTo>
                        <a:pt x="1341" y="313"/>
                      </a:lnTo>
                      <a:lnTo>
                        <a:pt x="1344" y="313"/>
                      </a:lnTo>
                      <a:lnTo>
                        <a:pt x="1346" y="313"/>
                      </a:lnTo>
                      <a:lnTo>
                        <a:pt x="1349" y="313"/>
                      </a:lnTo>
                      <a:lnTo>
                        <a:pt x="1351" y="313"/>
                      </a:lnTo>
                      <a:lnTo>
                        <a:pt x="1353" y="313"/>
                      </a:lnTo>
                      <a:lnTo>
                        <a:pt x="1356" y="313"/>
                      </a:lnTo>
                      <a:lnTo>
                        <a:pt x="1358" y="313"/>
                      </a:lnTo>
                      <a:lnTo>
                        <a:pt x="1361" y="313"/>
                      </a:lnTo>
                      <a:lnTo>
                        <a:pt x="1363" y="313"/>
                      </a:lnTo>
                      <a:lnTo>
                        <a:pt x="1366" y="313"/>
                      </a:lnTo>
                      <a:lnTo>
                        <a:pt x="1368" y="313"/>
                      </a:lnTo>
                      <a:lnTo>
                        <a:pt x="1370" y="313"/>
                      </a:lnTo>
                      <a:lnTo>
                        <a:pt x="1373" y="313"/>
                      </a:lnTo>
                      <a:lnTo>
                        <a:pt x="1375" y="313"/>
                      </a:lnTo>
                      <a:lnTo>
                        <a:pt x="1378" y="313"/>
                      </a:lnTo>
                      <a:lnTo>
                        <a:pt x="1380" y="313"/>
                      </a:lnTo>
                      <a:lnTo>
                        <a:pt x="1382" y="313"/>
                      </a:lnTo>
                      <a:lnTo>
                        <a:pt x="1385" y="313"/>
                      </a:lnTo>
                      <a:lnTo>
                        <a:pt x="1387" y="313"/>
                      </a:lnTo>
                      <a:lnTo>
                        <a:pt x="1390" y="313"/>
                      </a:lnTo>
                      <a:lnTo>
                        <a:pt x="1392" y="313"/>
                      </a:lnTo>
                      <a:lnTo>
                        <a:pt x="1394" y="313"/>
                      </a:lnTo>
                      <a:lnTo>
                        <a:pt x="1397" y="313"/>
                      </a:lnTo>
                      <a:lnTo>
                        <a:pt x="1399" y="313"/>
                      </a:lnTo>
                      <a:lnTo>
                        <a:pt x="1402" y="313"/>
                      </a:lnTo>
                      <a:lnTo>
                        <a:pt x="1404" y="313"/>
                      </a:lnTo>
                      <a:lnTo>
                        <a:pt x="1407" y="313"/>
                      </a:lnTo>
                      <a:lnTo>
                        <a:pt x="1409" y="313"/>
                      </a:lnTo>
                      <a:lnTo>
                        <a:pt x="1411" y="313"/>
                      </a:lnTo>
                      <a:lnTo>
                        <a:pt x="1414" y="313"/>
                      </a:lnTo>
                      <a:lnTo>
                        <a:pt x="1416" y="313"/>
                      </a:lnTo>
                      <a:lnTo>
                        <a:pt x="1419" y="313"/>
                      </a:lnTo>
                      <a:lnTo>
                        <a:pt x="1421" y="313"/>
                      </a:lnTo>
                      <a:lnTo>
                        <a:pt x="1423" y="313"/>
                      </a:lnTo>
                      <a:lnTo>
                        <a:pt x="1426" y="313"/>
                      </a:lnTo>
                      <a:lnTo>
                        <a:pt x="1428" y="313"/>
                      </a:lnTo>
                      <a:lnTo>
                        <a:pt x="1431" y="313"/>
                      </a:lnTo>
                      <a:lnTo>
                        <a:pt x="1433" y="313"/>
                      </a:lnTo>
                      <a:lnTo>
                        <a:pt x="1436" y="313"/>
                      </a:lnTo>
                      <a:lnTo>
                        <a:pt x="1438" y="313"/>
                      </a:lnTo>
                      <a:lnTo>
                        <a:pt x="1440" y="313"/>
                      </a:lnTo>
                      <a:lnTo>
                        <a:pt x="1443" y="313"/>
                      </a:lnTo>
                      <a:lnTo>
                        <a:pt x="1445" y="313"/>
                      </a:lnTo>
                      <a:lnTo>
                        <a:pt x="1448" y="313"/>
                      </a:lnTo>
                      <a:lnTo>
                        <a:pt x="1450" y="313"/>
                      </a:lnTo>
                      <a:lnTo>
                        <a:pt x="1452" y="313"/>
                      </a:lnTo>
                      <a:lnTo>
                        <a:pt x="1455" y="313"/>
                      </a:lnTo>
                      <a:lnTo>
                        <a:pt x="1457" y="313"/>
                      </a:lnTo>
                      <a:lnTo>
                        <a:pt x="1460" y="313"/>
                      </a:lnTo>
                      <a:lnTo>
                        <a:pt x="1462" y="313"/>
                      </a:lnTo>
                      <a:lnTo>
                        <a:pt x="1464" y="313"/>
                      </a:lnTo>
                      <a:lnTo>
                        <a:pt x="1467" y="313"/>
                      </a:lnTo>
                      <a:lnTo>
                        <a:pt x="1469" y="313"/>
                      </a:lnTo>
                      <a:lnTo>
                        <a:pt x="1472" y="313"/>
                      </a:lnTo>
                      <a:lnTo>
                        <a:pt x="1474" y="313"/>
                      </a:lnTo>
                      <a:lnTo>
                        <a:pt x="1477" y="313"/>
                      </a:lnTo>
                      <a:lnTo>
                        <a:pt x="1479" y="313"/>
                      </a:lnTo>
                      <a:lnTo>
                        <a:pt x="1481" y="313"/>
                      </a:lnTo>
                      <a:lnTo>
                        <a:pt x="1484" y="313"/>
                      </a:lnTo>
                      <a:lnTo>
                        <a:pt x="1486" y="313"/>
                      </a:lnTo>
                      <a:lnTo>
                        <a:pt x="1489" y="313"/>
                      </a:lnTo>
                      <a:lnTo>
                        <a:pt x="1491" y="313"/>
                      </a:lnTo>
                      <a:lnTo>
                        <a:pt x="1493" y="313"/>
                      </a:lnTo>
                      <a:lnTo>
                        <a:pt x="1496" y="313"/>
                      </a:lnTo>
                      <a:lnTo>
                        <a:pt x="1498" y="313"/>
                      </a:lnTo>
                      <a:lnTo>
                        <a:pt x="1501" y="313"/>
                      </a:lnTo>
                      <a:lnTo>
                        <a:pt x="1503" y="313"/>
                      </a:lnTo>
                      <a:lnTo>
                        <a:pt x="1505" y="313"/>
                      </a:lnTo>
                      <a:lnTo>
                        <a:pt x="1508" y="313"/>
                      </a:lnTo>
                      <a:lnTo>
                        <a:pt x="1510" y="313"/>
                      </a:lnTo>
                      <a:lnTo>
                        <a:pt x="1513" y="313"/>
                      </a:lnTo>
                      <a:lnTo>
                        <a:pt x="1515" y="313"/>
                      </a:lnTo>
                      <a:lnTo>
                        <a:pt x="1518" y="313"/>
                      </a:lnTo>
                      <a:lnTo>
                        <a:pt x="1520" y="313"/>
                      </a:lnTo>
                      <a:lnTo>
                        <a:pt x="1522" y="313"/>
                      </a:lnTo>
                      <a:lnTo>
                        <a:pt x="1525" y="313"/>
                      </a:lnTo>
                      <a:lnTo>
                        <a:pt x="1527" y="313"/>
                      </a:lnTo>
                      <a:lnTo>
                        <a:pt x="1530" y="313"/>
                      </a:lnTo>
                      <a:lnTo>
                        <a:pt x="1532" y="313"/>
                      </a:lnTo>
                      <a:lnTo>
                        <a:pt x="1534" y="313"/>
                      </a:lnTo>
                      <a:lnTo>
                        <a:pt x="1537" y="313"/>
                      </a:lnTo>
                      <a:lnTo>
                        <a:pt x="1539" y="313"/>
                      </a:lnTo>
                      <a:lnTo>
                        <a:pt x="1542" y="313"/>
                      </a:lnTo>
                      <a:lnTo>
                        <a:pt x="1544" y="313"/>
                      </a:lnTo>
                      <a:lnTo>
                        <a:pt x="1546" y="313"/>
                      </a:lnTo>
                      <a:lnTo>
                        <a:pt x="1549" y="313"/>
                      </a:lnTo>
                      <a:lnTo>
                        <a:pt x="1551" y="313"/>
                      </a:lnTo>
                      <a:lnTo>
                        <a:pt x="1554" y="313"/>
                      </a:lnTo>
                      <a:lnTo>
                        <a:pt x="1556" y="313"/>
                      </a:lnTo>
                      <a:lnTo>
                        <a:pt x="1559" y="313"/>
                      </a:lnTo>
                      <a:lnTo>
                        <a:pt x="1561" y="313"/>
                      </a:lnTo>
                      <a:lnTo>
                        <a:pt x="1563" y="313"/>
                      </a:lnTo>
                      <a:lnTo>
                        <a:pt x="1566" y="313"/>
                      </a:lnTo>
                      <a:lnTo>
                        <a:pt x="1568" y="313"/>
                      </a:lnTo>
                      <a:lnTo>
                        <a:pt x="1571" y="313"/>
                      </a:lnTo>
                      <a:lnTo>
                        <a:pt x="1573" y="313"/>
                      </a:lnTo>
                      <a:lnTo>
                        <a:pt x="1575" y="313"/>
                      </a:lnTo>
                      <a:lnTo>
                        <a:pt x="1578" y="313"/>
                      </a:lnTo>
                      <a:lnTo>
                        <a:pt x="1580" y="313"/>
                      </a:lnTo>
                      <a:lnTo>
                        <a:pt x="1583" y="313"/>
                      </a:lnTo>
                      <a:lnTo>
                        <a:pt x="1585" y="313"/>
                      </a:lnTo>
                      <a:lnTo>
                        <a:pt x="1588" y="313"/>
                      </a:lnTo>
                      <a:lnTo>
                        <a:pt x="1590" y="313"/>
                      </a:lnTo>
                      <a:lnTo>
                        <a:pt x="1592" y="313"/>
                      </a:lnTo>
                      <a:lnTo>
                        <a:pt x="1595" y="313"/>
                      </a:lnTo>
                      <a:lnTo>
                        <a:pt x="1597" y="313"/>
                      </a:lnTo>
                      <a:lnTo>
                        <a:pt x="1600" y="313"/>
                      </a:lnTo>
                      <a:lnTo>
                        <a:pt x="1602" y="313"/>
                      </a:lnTo>
                      <a:lnTo>
                        <a:pt x="1604" y="313"/>
                      </a:lnTo>
                      <a:lnTo>
                        <a:pt x="1607" y="313"/>
                      </a:lnTo>
                      <a:lnTo>
                        <a:pt x="1609" y="313"/>
                      </a:lnTo>
                      <a:lnTo>
                        <a:pt x="1612" y="313"/>
                      </a:lnTo>
                      <a:lnTo>
                        <a:pt x="1614" y="313"/>
                      </a:lnTo>
                      <a:lnTo>
                        <a:pt x="1616" y="313"/>
                      </a:lnTo>
                      <a:lnTo>
                        <a:pt x="1619" y="313"/>
                      </a:lnTo>
                      <a:lnTo>
                        <a:pt x="1621" y="313"/>
                      </a:lnTo>
                      <a:lnTo>
                        <a:pt x="1624" y="313"/>
                      </a:lnTo>
                      <a:lnTo>
                        <a:pt x="1626" y="313"/>
                      </a:lnTo>
                      <a:lnTo>
                        <a:pt x="1629" y="313"/>
                      </a:lnTo>
                      <a:lnTo>
                        <a:pt x="1631" y="313"/>
                      </a:lnTo>
                      <a:lnTo>
                        <a:pt x="1633" y="313"/>
                      </a:lnTo>
                      <a:lnTo>
                        <a:pt x="1636" y="313"/>
                      </a:lnTo>
                      <a:lnTo>
                        <a:pt x="1638" y="313"/>
                      </a:lnTo>
                      <a:lnTo>
                        <a:pt x="1641" y="313"/>
                      </a:lnTo>
                      <a:lnTo>
                        <a:pt x="1643" y="313"/>
                      </a:lnTo>
                      <a:lnTo>
                        <a:pt x="1645" y="313"/>
                      </a:lnTo>
                      <a:lnTo>
                        <a:pt x="1648" y="313"/>
                      </a:lnTo>
                      <a:lnTo>
                        <a:pt x="1650" y="313"/>
                      </a:lnTo>
                      <a:lnTo>
                        <a:pt x="1653" y="313"/>
                      </a:lnTo>
                      <a:lnTo>
                        <a:pt x="1655" y="313"/>
                      </a:lnTo>
                      <a:lnTo>
                        <a:pt x="1657" y="313"/>
                      </a:lnTo>
                      <a:lnTo>
                        <a:pt x="1660" y="313"/>
                      </a:lnTo>
                      <a:lnTo>
                        <a:pt x="1662" y="313"/>
                      </a:lnTo>
                      <a:lnTo>
                        <a:pt x="1665" y="313"/>
                      </a:lnTo>
                      <a:lnTo>
                        <a:pt x="1667" y="313"/>
                      </a:lnTo>
                      <a:lnTo>
                        <a:pt x="1670" y="313"/>
                      </a:lnTo>
                      <a:lnTo>
                        <a:pt x="1672" y="313"/>
                      </a:lnTo>
                      <a:lnTo>
                        <a:pt x="1674" y="313"/>
                      </a:lnTo>
                      <a:lnTo>
                        <a:pt x="1677" y="313"/>
                      </a:lnTo>
                      <a:lnTo>
                        <a:pt x="1679" y="313"/>
                      </a:lnTo>
                      <a:lnTo>
                        <a:pt x="1682" y="313"/>
                      </a:lnTo>
                      <a:lnTo>
                        <a:pt x="1684" y="313"/>
                      </a:lnTo>
                      <a:lnTo>
                        <a:pt x="1686" y="313"/>
                      </a:lnTo>
                      <a:lnTo>
                        <a:pt x="1689" y="313"/>
                      </a:lnTo>
                      <a:lnTo>
                        <a:pt x="1691" y="313"/>
                      </a:lnTo>
                      <a:lnTo>
                        <a:pt x="1694" y="313"/>
                      </a:lnTo>
                      <a:lnTo>
                        <a:pt x="1696" y="313"/>
                      </a:lnTo>
                      <a:lnTo>
                        <a:pt x="1698" y="313"/>
                      </a:lnTo>
                      <a:lnTo>
                        <a:pt x="1701" y="313"/>
                      </a:lnTo>
                      <a:lnTo>
                        <a:pt x="1703" y="313"/>
                      </a:lnTo>
                      <a:lnTo>
                        <a:pt x="1706" y="313"/>
                      </a:lnTo>
                      <a:lnTo>
                        <a:pt x="1708" y="313"/>
                      </a:lnTo>
                      <a:lnTo>
                        <a:pt x="1711" y="313"/>
                      </a:lnTo>
                      <a:lnTo>
                        <a:pt x="1713" y="313"/>
                      </a:lnTo>
                      <a:lnTo>
                        <a:pt x="1715" y="313"/>
                      </a:lnTo>
                      <a:lnTo>
                        <a:pt x="1718" y="313"/>
                      </a:lnTo>
                      <a:lnTo>
                        <a:pt x="1720" y="313"/>
                      </a:lnTo>
                      <a:lnTo>
                        <a:pt x="1723" y="313"/>
                      </a:lnTo>
                      <a:lnTo>
                        <a:pt x="1725" y="313"/>
                      </a:lnTo>
                      <a:lnTo>
                        <a:pt x="1727" y="313"/>
                      </a:lnTo>
                      <a:lnTo>
                        <a:pt x="1730" y="313"/>
                      </a:lnTo>
                      <a:lnTo>
                        <a:pt x="1732" y="313"/>
                      </a:lnTo>
                      <a:lnTo>
                        <a:pt x="1735" y="313"/>
                      </a:lnTo>
                      <a:lnTo>
                        <a:pt x="1737" y="313"/>
                      </a:lnTo>
                      <a:lnTo>
                        <a:pt x="1740" y="313"/>
                      </a:lnTo>
                      <a:lnTo>
                        <a:pt x="1742" y="313"/>
                      </a:lnTo>
                      <a:lnTo>
                        <a:pt x="1744" y="313"/>
                      </a:lnTo>
                      <a:lnTo>
                        <a:pt x="1747" y="313"/>
                      </a:lnTo>
                      <a:lnTo>
                        <a:pt x="1749" y="313"/>
                      </a:lnTo>
                      <a:lnTo>
                        <a:pt x="1752" y="313"/>
                      </a:lnTo>
                      <a:lnTo>
                        <a:pt x="1754" y="313"/>
                      </a:lnTo>
                      <a:lnTo>
                        <a:pt x="1756" y="313"/>
                      </a:lnTo>
                      <a:lnTo>
                        <a:pt x="1759" y="313"/>
                      </a:lnTo>
                      <a:lnTo>
                        <a:pt x="1761" y="313"/>
                      </a:lnTo>
                      <a:lnTo>
                        <a:pt x="1764" y="313"/>
                      </a:lnTo>
                      <a:lnTo>
                        <a:pt x="1766" y="313"/>
                      </a:lnTo>
                      <a:lnTo>
                        <a:pt x="1768" y="313"/>
                      </a:lnTo>
                      <a:lnTo>
                        <a:pt x="1771" y="313"/>
                      </a:lnTo>
                      <a:lnTo>
                        <a:pt x="1773" y="313"/>
                      </a:lnTo>
                      <a:lnTo>
                        <a:pt x="1776" y="313"/>
                      </a:lnTo>
                      <a:lnTo>
                        <a:pt x="1778" y="313"/>
                      </a:lnTo>
                      <a:lnTo>
                        <a:pt x="1781" y="313"/>
                      </a:lnTo>
                      <a:lnTo>
                        <a:pt x="1783" y="313"/>
                      </a:lnTo>
                      <a:lnTo>
                        <a:pt x="1785" y="313"/>
                      </a:lnTo>
                      <a:lnTo>
                        <a:pt x="1788" y="313"/>
                      </a:lnTo>
                      <a:lnTo>
                        <a:pt x="1790" y="313"/>
                      </a:lnTo>
                      <a:lnTo>
                        <a:pt x="1793" y="313"/>
                      </a:lnTo>
                      <a:lnTo>
                        <a:pt x="1795" y="313"/>
                      </a:lnTo>
                      <a:lnTo>
                        <a:pt x="1797" y="313"/>
                      </a:lnTo>
                      <a:lnTo>
                        <a:pt x="1800" y="313"/>
                      </a:lnTo>
                      <a:lnTo>
                        <a:pt x="1802" y="313"/>
                      </a:lnTo>
                      <a:lnTo>
                        <a:pt x="1805" y="313"/>
                      </a:lnTo>
                      <a:lnTo>
                        <a:pt x="1807" y="313"/>
                      </a:lnTo>
                      <a:lnTo>
                        <a:pt x="1809" y="313"/>
                      </a:lnTo>
                      <a:lnTo>
                        <a:pt x="1812" y="313"/>
                      </a:lnTo>
                      <a:lnTo>
                        <a:pt x="1814" y="313"/>
                      </a:lnTo>
                      <a:lnTo>
                        <a:pt x="1817" y="313"/>
                      </a:lnTo>
                      <a:lnTo>
                        <a:pt x="1819" y="313"/>
                      </a:lnTo>
                      <a:lnTo>
                        <a:pt x="1822" y="313"/>
                      </a:lnTo>
                      <a:lnTo>
                        <a:pt x="1824" y="313"/>
                      </a:lnTo>
                      <a:lnTo>
                        <a:pt x="1826" y="313"/>
                      </a:lnTo>
                      <a:lnTo>
                        <a:pt x="1829" y="313"/>
                      </a:lnTo>
                      <a:lnTo>
                        <a:pt x="1831" y="313"/>
                      </a:lnTo>
                      <a:lnTo>
                        <a:pt x="1834" y="313"/>
                      </a:lnTo>
                      <a:lnTo>
                        <a:pt x="1836" y="313"/>
                      </a:lnTo>
                      <a:lnTo>
                        <a:pt x="1838" y="313"/>
                      </a:lnTo>
                      <a:lnTo>
                        <a:pt x="1841" y="313"/>
                      </a:lnTo>
                      <a:lnTo>
                        <a:pt x="1843" y="313"/>
                      </a:lnTo>
                      <a:lnTo>
                        <a:pt x="1846" y="313"/>
                      </a:lnTo>
                      <a:lnTo>
                        <a:pt x="1848" y="313"/>
                      </a:lnTo>
                      <a:lnTo>
                        <a:pt x="1851" y="313"/>
                      </a:lnTo>
                      <a:lnTo>
                        <a:pt x="1853" y="313"/>
                      </a:lnTo>
                      <a:lnTo>
                        <a:pt x="1855" y="313"/>
                      </a:lnTo>
                      <a:lnTo>
                        <a:pt x="1858" y="313"/>
                      </a:lnTo>
                      <a:lnTo>
                        <a:pt x="1860" y="313"/>
                      </a:lnTo>
                      <a:lnTo>
                        <a:pt x="1863" y="313"/>
                      </a:lnTo>
                      <a:lnTo>
                        <a:pt x="1865" y="313"/>
                      </a:lnTo>
                      <a:lnTo>
                        <a:pt x="1867" y="313"/>
                      </a:lnTo>
                      <a:lnTo>
                        <a:pt x="1870" y="313"/>
                      </a:lnTo>
                      <a:lnTo>
                        <a:pt x="1872" y="313"/>
                      </a:lnTo>
                      <a:lnTo>
                        <a:pt x="1875" y="313"/>
                      </a:lnTo>
                      <a:lnTo>
                        <a:pt x="1877" y="313"/>
                      </a:lnTo>
                      <a:lnTo>
                        <a:pt x="1879" y="313"/>
                      </a:lnTo>
                      <a:lnTo>
                        <a:pt x="1882" y="313"/>
                      </a:lnTo>
                      <a:lnTo>
                        <a:pt x="1884" y="313"/>
                      </a:lnTo>
                      <a:lnTo>
                        <a:pt x="1887" y="313"/>
                      </a:lnTo>
                      <a:lnTo>
                        <a:pt x="1889" y="313"/>
                      </a:lnTo>
                      <a:lnTo>
                        <a:pt x="1892" y="313"/>
                      </a:lnTo>
                      <a:lnTo>
                        <a:pt x="1894" y="313"/>
                      </a:lnTo>
                      <a:lnTo>
                        <a:pt x="1896" y="313"/>
                      </a:lnTo>
                      <a:lnTo>
                        <a:pt x="1899" y="313"/>
                      </a:lnTo>
                      <a:lnTo>
                        <a:pt x="1901" y="313"/>
                      </a:lnTo>
                      <a:lnTo>
                        <a:pt x="1904" y="313"/>
                      </a:lnTo>
                      <a:lnTo>
                        <a:pt x="1906" y="313"/>
                      </a:lnTo>
                      <a:lnTo>
                        <a:pt x="1908" y="313"/>
                      </a:lnTo>
                      <a:lnTo>
                        <a:pt x="1911" y="313"/>
                      </a:lnTo>
                      <a:lnTo>
                        <a:pt x="1913" y="313"/>
                      </a:lnTo>
                      <a:lnTo>
                        <a:pt x="1916" y="313"/>
                      </a:lnTo>
                      <a:lnTo>
                        <a:pt x="1918" y="313"/>
                      </a:lnTo>
                      <a:lnTo>
                        <a:pt x="1920" y="313"/>
                      </a:lnTo>
                      <a:lnTo>
                        <a:pt x="1923" y="313"/>
                      </a:lnTo>
                      <a:lnTo>
                        <a:pt x="1925" y="313"/>
                      </a:lnTo>
                      <a:lnTo>
                        <a:pt x="1928" y="313"/>
                      </a:lnTo>
                      <a:lnTo>
                        <a:pt x="1930" y="313"/>
                      </a:lnTo>
                      <a:lnTo>
                        <a:pt x="1933" y="313"/>
                      </a:lnTo>
                      <a:lnTo>
                        <a:pt x="1935" y="313"/>
                      </a:lnTo>
                      <a:lnTo>
                        <a:pt x="1937" y="313"/>
                      </a:lnTo>
                      <a:lnTo>
                        <a:pt x="1940" y="313"/>
                      </a:lnTo>
                      <a:lnTo>
                        <a:pt x="1942" y="313"/>
                      </a:lnTo>
                      <a:lnTo>
                        <a:pt x="1945" y="313"/>
                      </a:lnTo>
                      <a:lnTo>
                        <a:pt x="1947" y="313"/>
                      </a:lnTo>
                      <a:lnTo>
                        <a:pt x="1949" y="313"/>
                      </a:lnTo>
                      <a:lnTo>
                        <a:pt x="1952" y="313"/>
                      </a:lnTo>
                      <a:lnTo>
                        <a:pt x="1954" y="313"/>
                      </a:lnTo>
                      <a:lnTo>
                        <a:pt x="1957" y="313"/>
                      </a:lnTo>
                      <a:lnTo>
                        <a:pt x="1959" y="313"/>
                      </a:lnTo>
                      <a:lnTo>
                        <a:pt x="1961" y="313"/>
                      </a:lnTo>
                      <a:lnTo>
                        <a:pt x="1964" y="313"/>
                      </a:lnTo>
                      <a:lnTo>
                        <a:pt x="1966" y="313"/>
                      </a:lnTo>
                      <a:lnTo>
                        <a:pt x="1969" y="313"/>
                      </a:lnTo>
                      <a:lnTo>
                        <a:pt x="1971" y="313"/>
                      </a:lnTo>
                      <a:lnTo>
                        <a:pt x="1974" y="313"/>
                      </a:lnTo>
                      <a:lnTo>
                        <a:pt x="1976" y="313"/>
                      </a:lnTo>
                      <a:lnTo>
                        <a:pt x="1978" y="313"/>
                      </a:lnTo>
                      <a:lnTo>
                        <a:pt x="1981" y="313"/>
                      </a:lnTo>
                      <a:lnTo>
                        <a:pt x="1983" y="313"/>
                      </a:lnTo>
                      <a:lnTo>
                        <a:pt x="1986" y="313"/>
                      </a:lnTo>
                      <a:lnTo>
                        <a:pt x="1988" y="313"/>
                      </a:lnTo>
                      <a:lnTo>
                        <a:pt x="1990" y="313"/>
                      </a:lnTo>
                      <a:lnTo>
                        <a:pt x="1993" y="313"/>
                      </a:lnTo>
                      <a:lnTo>
                        <a:pt x="1995" y="313"/>
                      </a:lnTo>
                      <a:lnTo>
                        <a:pt x="1998" y="313"/>
                      </a:lnTo>
                      <a:lnTo>
                        <a:pt x="2000" y="313"/>
                      </a:lnTo>
                      <a:lnTo>
                        <a:pt x="2003" y="313"/>
                      </a:lnTo>
                      <a:lnTo>
                        <a:pt x="2005" y="313"/>
                      </a:lnTo>
                      <a:lnTo>
                        <a:pt x="2007" y="313"/>
                      </a:lnTo>
                      <a:lnTo>
                        <a:pt x="2010" y="313"/>
                      </a:lnTo>
                      <a:lnTo>
                        <a:pt x="2012" y="313"/>
                      </a:lnTo>
                      <a:lnTo>
                        <a:pt x="2015" y="313"/>
                      </a:lnTo>
                      <a:lnTo>
                        <a:pt x="2017" y="313"/>
                      </a:lnTo>
                      <a:lnTo>
                        <a:pt x="2019" y="313"/>
                      </a:lnTo>
                    </a:path>
                  </a:pathLst>
                </a:custGeom>
                <a:noFill/>
                <a:ln w="11176">
                  <a:solidFill>
                    <a:schemeClr val="bg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69" name="Freeform 12440"/>
                <p:cNvSpPr>
                  <a:spLocks/>
                </p:cNvSpPr>
                <p:nvPr/>
              </p:nvSpPr>
              <p:spPr bwMode="auto">
                <a:xfrm>
                  <a:off x="2056" y="174"/>
                  <a:ext cx="2019" cy="783"/>
                </a:xfrm>
                <a:custGeom>
                  <a:avLst/>
                  <a:gdLst>
                    <a:gd name="T0" fmla="*/ 31 w 2019"/>
                    <a:gd name="T1" fmla="*/ 783 h 783"/>
                    <a:gd name="T2" fmla="*/ 65 w 2019"/>
                    <a:gd name="T3" fmla="*/ 783 h 783"/>
                    <a:gd name="T4" fmla="*/ 99 w 2019"/>
                    <a:gd name="T5" fmla="*/ 783 h 783"/>
                    <a:gd name="T6" fmla="*/ 133 w 2019"/>
                    <a:gd name="T7" fmla="*/ 774 h 783"/>
                    <a:gd name="T8" fmla="*/ 166 w 2019"/>
                    <a:gd name="T9" fmla="*/ 755 h 783"/>
                    <a:gd name="T10" fmla="*/ 200 w 2019"/>
                    <a:gd name="T11" fmla="*/ 733 h 783"/>
                    <a:gd name="T12" fmla="*/ 234 w 2019"/>
                    <a:gd name="T13" fmla="*/ 711 h 783"/>
                    <a:gd name="T14" fmla="*/ 268 w 2019"/>
                    <a:gd name="T15" fmla="*/ 685 h 783"/>
                    <a:gd name="T16" fmla="*/ 302 w 2019"/>
                    <a:gd name="T17" fmla="*/ 653 h 783"/>
                    <a:gd name="T18" fmla="*/ 335 w 2019"/>
                    <a:gd name="T19" fmla="*/ 617 h 783"/>
                    <a:gd name="T20" fmla="*/ 369 w 2019"/>
                    <a:gd name="T21" fmla="*/ 571 h 783"/>
                    <a:gd name="T22" fmla="*/ 403 w 2019"/>
                    <a:gd name="T23" fmla="*/ 516 h 783"/>
                    <a:gd name="T24" fmla="*/ 437 w 2019"/>
                    <a:gd name="T25" fmla="*/ 436 h 783"/>
                    <a:gd name="T26" fmla="*/ 470 w 2019"/>
                    <a:gd name="T27" fmla="*/ 299 h 783"/>
                    <a:gd name="T28" fmla="*/ 504 w 2019"/>
                    <a:gd name="T29" fmla="*/ 7 h 783"/>
                    <a:gd name="T30" fmla="*/ 538 w 2019"/>
                    <a:gd name="T31" fmla="*/ 255 h 783"/>
                    <a:gd name="T32" fmla="*/ 572 w 2019"/>
                    <a:gd name="T33" fmla="*/ 414 h 783"/>
                    <a:gd name="T34" fmla="*/ 606 w 2019"/>
                    <a:gd name="T35" fmla="*/ 501 h 783"/>
                    <a:gd name="T36" fmla="*/ 639 w 2019"/>
                    <a:gd name="T37" fmla="*/ 562 h 783"/>
                    <a:gd name="T38" fmla="*/ 673 w 2019"/>
                    <a:gd name="T39" fmla="*/ 607 h 783"/>
                    <a:gd name="T40" fmla="*/ 707 w 2019"/>
                    <a:gd name="T41" fmla="*/ 646 h 783"/>
                    <a:gd name="T42" fmla="*/ 741 w 2019"/>
                    <a:gd name="T43" fmla="*/ 677 h 783"/>
                    <a:gd name="T44" fmla="*/ 774 w 2019"/>
                    <a:gd name="T45" fmla="*/ 706 h 783"/>
                    <a:gd name="T46" fmla="*/ 808 w 2019"/>
                    <a:gd name="T47" fmla="*/ 730 h 783"/>
                    <a:gd name="T48" fmla="*/ 842 w 2019"/>
                    <a:gd name="T49" fmla="*/ 752 h 783"/>
                    <a:gd name="T50" fmla="*/ 876 w 2019"/>
                    <a:gd name="T51" fmla="*/ 771 h 783"/>
                    <a:gd name="T52" fmla="*/ 910 w 2019"/>
                    <a:gd name="T53" fmla="*/ 783 h 783"/>
                    <a:gd name="T54" fmla="*/ 943 w 2019"/>
                    <a:gd name="T55" fmla="*/ 783 h 783"/>
                    <a:gd name="T56" fmla="*/ 977 w 2019"/>
                    <a:gd name="T57" fmla="*/ 783 h 783"/>
                    <a:gd name="T58" fmla="*/ 1011 w 2019"/>
                    <a:gd name="T59" fmla="*/ 783 h 783"/>
                    <a:gd name="T60" fmla="*/ 1045 w 2019"/>
                    <a:gd name="T61" fmla="*/ 783 h 783"/>
                    <a:gd name="T62" fmla="*/ 1078 w 2019"/>
                    <a:gd name="T63" fmla="*/ 783 h 783"/>
                    <a:gd name="T64" fmla="*/ 1112 w 2019"/>
                    <a:gd name="T65" fmla="*/ 783 h 783"/>
                    <a:gd name="T66" fmla="*/ 1146 w 2019"/>
                    <a:gd name="T67" fmla="*/ 783 h 783"/>
                    <a:gd name="T68" fmla="*/ 1180 w 2019"/>
                    <a:gd name="T69" fmla="*/ 783 h 783"/>
                    <a:gd name="T70" fmla="*/ 1214 w 2019"/>
                    <a:gd name="T71" fmla="*/ 783 h 783"/>
                    <a:gd name="T72" fmla="*/ 1247 w 2019"/>
                    <a:gd name="T73" fmla="*/ 783 h 783"/>
                    <a:gd name="T74" fmla="*/ 1281 w 2019"/>
                    <a:gd name="T75" fmla="*/ 783 h 783"/>
                    <a:gd name="T76" fmla="*/ 1315 w 2019"/>
                    <a:gd name="T77" fmla="*/ 783 h 783"/>
                    <a:gd name="T78" fmla="*/ 1349 w 2019"/>
                    <a:gd name="T79" fmla="*/ 783 h 783"/>
                    <a:gd name="T80" fmla="*/ 1382 w 2019"/>
                    <a:gd name="T81" fmla="*/ 783 h 783"/>
                    <a:gd name="T82" fmla="*/ 1416 w 2019"/>
                    <a:gd name="T83" fmla="*/ 783 h 783"/>
                    <a:gd name="T84" fmla="*/ 1450 w 2019"/>
                    <a:gd name="T85" fmla="*/ 783 h 783"/>
                    <a:gd name="T86" fmla="*/ 1484 w 2019"/>
                    <a:gd name="T87" fmla="*/ 783 h 783"/>
                    <a:gd name="T88" fmla="*/ 1518 w 2019"/>
                    <a:gd name="T89" fmla="*/ 783 h 783"/>
                    <a:gd name="T90" fmla="*/ 1551 w 2019"/>
                    <a:gd name="T91" fmla="*/ 783 h 783"/>
                    <a:gd name="T92" fmla="*/ 1585 w 2019"/>
                    <a:gd name="T93" fmla="*/ 783 h 783"/>
                    <a:gd name="T94" fmla="*/ 1619 w 2019"/>
                    <a:gd name="T95" fmla="*/ 783 h 783"/>
                    <a:gd name="T96" fmla="*/ 1653 w 2019"/>
                    <a:gd name="T97" fmla="*/ 783 h 783"/>
                    <a:gd name="T98" fmla="*/ 1686 w 2019"/>
                    <a:gd name="T99" fmla="*/ 783 h 783"/>
                    <a:gd name="T100" fmla="*/ 1720 w 2019"/>
                    <a:gd name="T101" fmla="*/ 783 h 783"/>
                    <a:gd name="T102" fmla="*/ 1754 w 2019"/>
                    <a:gd name="T103" fmla="*/ 783 h 783"/>
                    <a:gd name="T104" fmla="*/ 1788 w 2019"/>
                    <a:gd name="T105" fmla="*/ 783 h 783"/>
                    <a:gd name="T106" fmla="*/ 1822 w 2019"/>
                    <a:gd name="T107" fmla="*/ 783 h 783"/>
                    <a:gd name="T108" fmla="*/ 1855 w 2019"/>
                    <a:gd name="T109" fmla="*/ 783 h 783"/>
                    <a:gd name="T110" fmla="*/ 1889 w 2019"/>
                    <a:gd name="T111" fmla="*/ 783 h 783"/>
                    <a:gd name="T112" fmla="*/ 1923 w 2019"/>
                    <a:gd name="T113" fmla="*/ 783 h 783"/>
                    <a:gd name="T114" fmla="*/ 1957 w 2019"/>
                    <a:gd name="T115" fmla="*/ 783 h 783"/>
                    <a:gd name="T116" fmla="*/ 1990 w 2019"/>
                    <a:gd name="T117" fmla="*/ 783 h 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019" h="783">
                      <a:moveTo>
                        <a:pt x="0" y="783"/>
                      </a:moveTo>
                      <a:lnTo>
                        <a:pt x="2" y="783"/>
                      </a:lnTo>
                      <a:lnTo>
                        <a:pt x="5" y="783"/>
                      </a:lnTo>
                      <a:lnTo>
                        <a:pt x="7" y="783"/>
                      </a:lnTo>
                      <a:lnTo>
                        <a:pt x="10" y="783"/>
                      </a:lnTo>
                      <a:lnTo>
                        <a:pt x="12" y="783"/>
                      </a:lnTo>
                      <a:lnTo>
                        <a:pt x="14" y="783"/>
                      </a:lnTo>
                      <a:lnTo>
                        <a:pt x="17" y="783"/>
                      </a:lnTo>
                      <a:lnTo>
                        <a:pt x="19" y="783"/>
                      </a:lnTo>
                      <a:lnTo>
                        <a:pt x="22" y="783"/>
                      </a:lnTo>
                      <a:lnTo>
                        <a:pt x="24" y="783"/>
                      </a:lnTo>
                      <a:lnTo>
                        <a:pt x="26" y="783"/>
                      </a:lnTo>
                      <a:lnTo>
                        <a:pt x="29" y="783"/>
                      </a:lnTo>
                      <a:lnTo>
                        <a:pt x="31" y="783"/>
                      </a:lnTo>
                      <a:lnTo>
                        <a:pt x="34" y="783"/>
                      </a:lnTo>
                      <a:lnTo>
                        <a:pt x="36" y="783"/>
                      </a:lnTo>
                      <a:lnTo>
                        <a:pt x="39" y="783"/>
                      </a:lnTo>
                      <a:lnTo>
                        <a:pt x="41" y="783"/>
                      </a:lnTo>
                      <a:lnTo>
                        <a:pt x="43" y="783"/>
                      </a:lnTo>
                      <a:lnTo>
                        <a:pt x="46" y="783"/>
                      </a:lnTo>
                      <a:lnTo>
                        <a:pt x="48" y="783"/>
                      </a:lnTo>
                      <a:lnTo>
                        <a:pt x="51" y="783"/>
                      </a:lnTo>
                      <a:lnTo>
                        <a:pt x="53" y="783"/>
                      </a:lnTo>
                      <a:lnTo>
                        <a:pt x="55" y="783"/>
                      </a:lnTo>
                      <a:lnTo>
                        <a:pt x="58" y="783"/>
                      </a:lnTo>
                      <a:lnTo>
                        <a:pt x="60" y="783"/>
                      </a:lnTo>
                      <a:lnTo>
                        <a:pt x="63" y="783"/>
                      </a:lnTo>
                      <a:lnTo>
                        <a:pt x="65" y="783"/>
                      </a:lnTo>
                      <a:lnTo>
                        <a:pt x="67" y="783"/>
                      </a:lnTo>
                      <a:lnTo>
                        <a:pt x="70" y="783"/>
                      </a:lnTo>
                      <a:lnTo>
                        <a:pt x="72" y="783"/>
                      </a:lnTo>
                      <a:lnTo>
                        <a:pt x="75" y="783"/>
                      </a:lnTo>
                      <a:lnTo>
                        <a:pt x="77" y="783"/>
                      </a:lnTo>
                      <a:lnTo>
                        <a:pt x="80" y="783"/>
                      </a:lnTo>
                      <a:lnTo>
                        <a:pt x="82" y="783"/>
                      </a:lnTo>
                      <a:lnTo>
                        <a:pt x="84" y="783"/>
                      </a:lnTo>
                      <a:lnTo>
                        <a:pt x="87" y="783"/>
                      </a:lnTo>
                      <a:lnTo>
                        <a:pt x="89" y="783"/>
                      </a:lnTo>
                      <a:lnTo>
                        <a:pt x="92" y="783"/>
                      </a:lnTo>
                      <a:lnTo>
                        <a:pt x="94" y="783"/>
                      </a:lnTo>
                      <a:lnTo>
                        <a:pt x="96" y="783"/>
                      </a:lnTo>
                      <a:lnTo>
                        <a:pt x="99" y="783"/>
                      </a:lnTo>
                      <a:lnTo>
                        <a:pt x="101" y="783"/>
                      </a:lnTo>
                      <a:lnTo>
                        <a:pt x="104" y="783"/>
                      </a:lnTo>
                      <a:lnTo>
                        <a:pt x="106" y="783"/>
                      </a:lnTo>
                      <a:lnTo>
                        <a:pt x="108" y="783"/>
                      </a:lnTo>
                      <a:lnTo>
                        <a:pt x="111" y="783"/>
                      </a:lnTo>
                      <a:lnTo>
                        <a:pt x="113" y="783"/>
                      </a:lnTo>
                      <a:lnTo>
                        <a:pt x="116" y="783"/>
                      </a:lnTo>
                      <a:lnTo>
                        <a:pt x="118" y="781"/>
                      </a:lnTo>
                      <a:lnTo>
                        <a:pt x="121" y="781"/>
                      </a:lnTo>
                      <a:lnTo>
                        <a:pt x="123" y="779"/>
                      </a:lnTo>
                      <a:lnTo>
                        <a:pt x="125" y="779"/>
                      </a:lnTo>
                      <a:lnTo>
                        <a:pt x="128" y="776"/>
                      </a:lnTo>
                      <a:lnTo>
                        <a:pt x="130" y="776"/>
                      </a:lnTo>
                      <a:lnTo>
                        <a:pt x="133" y="774"/>
                      </a:lnTo>
                      <a:lnTo>
                        <a:pt x="135" y="774"/>
                      </a:lnTo>
                      <a:lnTo>
                        <a:pt x="137" y="771"/>
                      </a:lnTo>
                      <a:lnTo>
                        <a:pt x="140" y="771"/>
                      </a:lnTo>
                      <a:lnTo>
                        <a:pt x="142" y="769"/>
                      </a:lnTo>
                      <a:lnTo>
                        <a:pt x="145" y="767"/>
                      </a:lnTo>
                      <a:lnTo>
                        <a:pt x="147" y="767"/>
                      </a:lnTo>
                      <a:lnTo>
                        <a:pt x="150" y="764"/>
                      </a:lnTo>
                      <a:lnTo>
                        <a:pt x="152" y="764"/>
                      </a:lnTo>
                      <a:lnTo>
                        <a:pt x="154" y="762"/>
                      </a:lnTo>
                      <a:lnTo>
                        <a:pt x="157" y="762"/>
                      </a:lnTo>
                      <a:lnTo>
                        <a:pt x="159" y="759"/>
                      </a:lnTo>
                      <a:lnTo>
                        <a:pt x="162" y="757"/>
                      </a:lnTo>
                      <a:lnTo>
                        <a:pt x="164" y="757"/>
                      </a:lnTo>
                      <a:lnTo>
                        <a:pt x="166" y="755"/>
                      </a:lnTo>
                      <a:lnTo>
                        <a:pt x="169" y="755"/>
                      </a:lnTo>
                      <a:lnTo>
                        <a:pt x="171" y="752"/>
                      </a:lnTo>
                      <a:lnTo>
                        <a:pt x="174" y="750"/>
                      </a:lnTo>
                      <a:lnTo>
                        <a:pt x="176" y="750"/>
                      </a:lnTo>
                      <a:lnTo>
                        <a:pt x="178" y="747"/>
                      </a:lnTo>
                      <a:lnTo>
                        <a:pt x="181" y="747"/>
                      </a:lnTo>
                      <a:lnTo>
                        <a:pt x="183" y="745"/>
                      </a:lnTo>
                      <a:lnTo>
                        <a:pt x="186" y="742"/>
                      </a:lnTo>
                      <a:lnTo>
                        <a:pt x="188" y="742"/>
                      </a:lnTo>
                      <a:lnTo>
                        <a:pt x="191" y="740"/>
                      </a:lnTo>
                      <a:lnTo>
                        <a:pt x="193" y="738"/>
                      </a:lnTo>
                      <a:lnTo>
                        <a:pt x="195" y="738"/>
                      </a:lnTo>
                      <a:lnTo>
                        <a:pt x="198" y="735"/>
                      </a:lnTo>
                      <a:lnTo>
                        <a:pt x="200" y="733"/>
                      </a:lnTo>
                      <a:lnTo>
                        <a:pt x="203" y="733"/>
                      </a:lnTo>
                      <a:lnTo>
                        <a:pt x="205" y="730"/>
                      </a:lnTo>
                      <a:lnTo>
                        <a:pt x="207" y="728"/>
                      </a:lnTo>
                      <a:lnTo>
                        <a:pt x="210" y="728"/>
                      </a:lnTo>
                      <a:lnTo>
                        <a:pt x="212" y="726"/>
                      </a:lnTo>
                      <a:lnTo>
                        <a:pt x="215" y="723"/>
                      </a:lnTo>
                      <a:lnTo>
                        <a:pt x="217" y="723"/>
                      </a:lnTo>
                      <a:lnTo>
                        <a:pt x="219" y="721"/>
                      </a:lnTo>
                      <a:lnTo>
                        <a:pt x="222" y="718"/>
                      </a:lnTo>
                      <a:lnTo>
                        <a:pt x="224" y="718"/>
                      </a:lnTo>
                      <a:lnTo>
                        <a:pt x="227" y="716"/>
                      </a:lnTo>
                      <a:lnTo>
                        <a:pt x="229" y="713"/>
                      </a:lnTo>
                      <a:lnTo>
                        <a:pt x="232" y="711"/>
                      </a:lnTo>
                      <a:lnTo>
                        <a:pt x="234" y="711"/>
                      </a:lnTo>
                      <a:lnTo>
                        <a:pt x="236" y="709"/>
                      </a:lnTo>
                      <a:lnTo>
                        <a:pt x="239" y="706"/>
                      </a:lnTo>
                      <a:lnTo>
                        <a:pt x="241" y="704"/>
                      </a:lnTo>
                      <a:lnTo>
                        <a:pt x="244" y="704"/>
                      </a:lnTo>
                      <a:lnTo>
                        <a:pt x="246" y="701"/>
                      </a:lnTo>
                      <a:lnTo>
                        <a:pt x="248" y="699"/>
                      </a:lnTo>
                      <a:lnTo>
                        <a:pt x="251" y="697"/>
                      </a:lnTo>
                      <a:lnTo>
                        <a:pt x="253" y="694"/>
                      </a:lnTo>
                      <a:lnTo>
                        <a:pt x="256" y="694"/>
                      </a:lnTo>
                      <a:lnTo>
                        <a:pt x="258" y="692"/>
                      </a:lnTo>
                      <a:lnTo>
                        <a:pt x="260" y="689"/>
                      </a:lnTo>
                      <a:lnTo>
                        <a:pt x="263" y="687"/>
                      </a:lnTo>
                      <a:lnTo>
                        <a:pt x="265" y="685"/>
                      </a:lnTo>
                      <a:lnTo>
                        <a:pt x="268" y="685"/>
                      </a:lnTo>
                      <a:lnTo>
                        <a:pt x="270" y="682"/>
                      </a:lnTo>
                      <a:lnTo>
                        <a:pt x="273" y="680"/>
                      </a:lnTo>
                      <a:lnTo>
                        <a:pt x="275" y="677"/>
                      </a:lnTo>
                      <a:lnTo>
                        <a:pt x="277" y="675"/>
                      </a:lnTo>
                      <a:lnTo>
                        <a:pt x="280" y="672"/>
                      </a:lnTo>
                      <a:lnTo>
                        <a:pt x="282" y="670"/>
                      </a:lnTo>
                      <a:lnTo>
                        <a:pt x="285" y="668"/>
                      </a:lnTo>
                      <a:lnTo>
                        <a:pt x="287" y="665"/>
                      </a:lnTo>
                      <a:lnTo>
                        <a:pt x="289" y="665"/>
                      </a:lnTo>
                      <a:lnTo>
                        <a:pt x="292" y="663"/>
                      </a:lnTo>
                      <a:lnTo>
                        <a:pt x="294" y="660"/>
                      </a:lnTo>
                      <a:lnTo>
                        <a:pt x="297" y="658"/>
                      </a:lnTo>
                      <a:lnTo>
                        <a:pt x="299" y="656"/>
                      </a:lnTo>
                      <a:lnTo>
                        <a:pt x="302" y="653"/>
                      </a:lnTo>
                      <a:lnTo>
                        <a:pt x="304" y="651"/>
                      </a:lnTo>
                      <a:lnTo>
                        <a:pt x="306" y="648"/>
                      </a:lnTo>
                      <a:lnTo>
                        <a:pt x="309" y="646"/>
                      </a:lnTo>
                      <a:lnTo>
                        <a:pt x="311" y="644"/>
                      </a:lnTo>
                      <a:lnTo>
                        <a:pt x="314" y="641"/>
                      </a:lnTo>
                      <a:lnTo>
                        <a:pt x="316" y="639"/>
                      </a:lnTo>
                      <a:lnTo>
                        <a:pt x="318" y="636"/>
                      </a:lnTo>
                      <a:lnTo>
                        <a:pt x="321" y="631"/>
                      </a:lnTo>
                      <a:lnTo>
                        <a:pt x="323" y="629"/>
                      </a:lnTo>
                      <a:lnTo>
                        <a:pt x="326" y="627"/>
                      </a:lnTo>
                      <a:lnTo>
                        <a:pt x="328" y="624"/>
                      </a:lnTo>
                      <a:lnTo>
                        <a:pt x="330" y="622"/>
                      </a:lnTo>
                      <a:lnTo>
                        <a:pt x="333" y="619"/>
                      </a:lnTo>
                      <a:lnTo>
                        <a:pt x="335" y="617"/>
                      </a:lnTo>
                      <a:lnTo>
                        <a:pt x="338" y="612"/>
                      </a:lnTo>
                      <a:lnTo>
                        <a:pt x="340" y="610"/>
                      </a:lnTo>
                      <a:lnTo>
                        <a:pt x="343" y="607"/>
                      </a:lnTo>
                      <a:lnTo>
                        <a:pt x="345" y="605"/>
                      </a:lnTo>
                      <a:lnTo>
                        <a:pt x="347" y="603"/>
                      </a:lnTo>
                      <a:lnTo>
                        <a:pt x="350" y="598"/>
                      </a:lnTo>
                      <a:lnTo>
                        <a:pt x="352" y="595"/>
                      </a:lnTo>
                      <a:lnTo>
                        <a:pt x="355" y="593"/>
                      </a:lnTo>
                      <a:lnTo>
                        <a:pt x="357" y="588"/>
                      </a:lnTo>
                      <a:lnTo>
                        <a:pt x="359" y="586"/>
                      </a:lnTo>
                      <a:lnTo>
                        <a:pt x="362" y="583"/>
                      </a:lnTo>
                      <a:lnTo>
                        <a:pt x="364" y="578"/>
                      </a:lnTo>
                      <a:lnTo>
                        <a:pt x="367" y="576"/>
                      </a:lnTo>
                      <a:lnTo>
                        <a:pt x="369" y="571"/>
                      </a:lnTo>
                      <a:lnTo>
                        <a:pt x="371" y="569"/>
                      </a:lnTo>
                      <a:lnTo>
                        <a:pt x="374" y="564"/>
                      </a:lnTo>
                      <a:lnTo>
                        <a:pt x="376" y="562"/>
                      </a:lnTo>
                      <a:lnTo>
                        <a:pt x="379" y="557"/>
                      </a:lnTo>
                      <a:lnTo>
                        <a:pt x="381" y="554"/>
                      </a:lnTo>
                      <a:lnTo>
                        <a:pt x="384" y="549"/>
                      </a:lnTo>
                      <a:lnTo>
                        <a:pt x="386" y="545"/>
                      </a:lnTo>
                      <a:lnTo>
                        <a:pt x="388" y="542"/>
                      </a:lnTo>
                      <a:lnTo>
                        <a:pt x="391" y="537"/>
                      </a:lnTo>
                      <a:lnTo>
                        <a:pt x="393" y="533"/>
                      </a:lnTo>
                      <a:lnTo>
                        <a:pt x="396" y="528"/>
                      </a:lnTo>
                      <a:lnTo>
                        <a:pt x="398" y="523"/>
                      </a:lnTo>
                      <a:lnTo>
                        <a:pt x="400" y="521"/>
                      </a:lnTo>
                      <a:lnTo>
                        <a:pt x="403" y="516"/>
                      </a:lnTo>
                      <a:lnTo>
                        <a:pt x="405" y="511"/>
                      </a:lnTo>
                      <a:lnTo>
                        <a:pt x="408" y="506"/>
                      </a:lnTo>
                      <a:lnTo>
                        <a:pt x="410" y="501"/>
                      </a:lnTo>
                      <a:lnTo>
                        <a:pt x="412" y="494"/>
                      </a:lnTo>
                      <a:lnTo>
                        <a:pt x="415" y="489"/>
                      </a:lnTo>
                      <a:lnTo>
                        <a:pt x="417" y="484"/>
                      </a:lnTo>
                      <a:lnTo>
                        <a:pt x="420" y="480"/>
                      </a:lnTo>
                      <a:lnTo>
                        <a:pt x="422" y="472"/>
                      </a:lnTo>
                      <a:lnTo>
                        <a:pt x="425" y="467"/>
                      </a:lnTo>
                      <a:lnTo>
                        <a:pt x="427" y="460"/>
                      </a:lnTo>
                      <a:lnTo>
                        <a:pt x="429" y="455"/>
                      </a:lnTo>
                      <a:lnTo>
                        <a:pt x="432" y="448"/>
                      </a:lnTo>
                      <a:lnTo>
                        <a:pt x="434" y="441"/>
                      </a:lnTo>
                      <a:lnTo>
                        <a:pt x="437" y="436"/>
                      </a:lnTo>
                      <a:lnTo>
                        <a:pt x="439" y="429"/>
                      </a:lnTo>
                      <a:lnTo>
                        <a:pt x="441" y="419"/>
                      </a:lnTo>
                      <a:lnTo>
                        <a:pt x="444" y="412"/>
                      </a:lnTo>
                      <a:lnTo>
                        <a:pt x="446" y="405"/>
                      </a:lnTo>
                      <a:lnTo>
                        <a:pt x="449" y="398"/>
                      </a:lnTo>
                      <a:lnTo>
                        <a:pt x="451" y="388"/>
                      </a:lnTo>
                      <a:lnTo>
                        <a:pt x="454" y="378"/>
                      </a:lnTo>
                      <a:lnTo>
                        <a:pt x="456" y="369"/>
                      </a:lnTo>
                      <a:lnTo>
                        <a:pt x="458" y="359"/>
                      </a:lnTo>
                      <a:lnTo>
                        <a:pt x="461" y="349"/>
                      </a:lnTo>
                      <a:lnTo>
                        <a:pt x="463" y="337"/>
                      </a:lnTo>
                      <a:lnTo>
                        <a:pt x="466" y="325"/>
                      </a:lnTo>
                      <a:lnTo>
                        <a:pt x="468" y="313"/>
                      </a:lnTo>
                      <a:lnTo>
                        <a:pt x="470" y="299"/>
                      </a:lnTo>
                      <a:lnTo>
                        <a:pt x="473" y="284"/>
                      </a:lnTo>
                      <a:lnTo>
                        <a:pt x="475" y="270"/>
                      </a:lnTo>
                      <a:lnTo>
                        <a:pt x="478" y="253"/>
                      </a:lnTo>
                      <a:lnTo>
                        <a:pt x="480" y="233"/>
                      </a:lnTo>
                      <a:lnTo>
                        <a:pt x="482" y="212"/>
                      </a:lnTo>
                      <a:lnTo>
                        <a:pt x="485" y="188"/>
                      </a:lnTo>
                      <a:lnTo>
                        <a:pt x="487" y="164"/>
                      </a:lnTo>
                      <a:lnTo>
                        <a:pt x="490" y="137"/>
                      </a:lnTo>
                      <a:lnTo>
                        <a:pt x="492" y="110"/>
                      </a:lnTo>
                      <a:lnTo>
                        <a:pt x="495" y="82"/>
                      </a:lnTo>
                      <a:lnTo>
                        <a:pt x="497" y="57"/>
                      </a:lnTo>
                      <a:lnTo>
                        <a:pt x="499" y="36"/>
                      </a:lnTo>
                      <a:lnTo>
                        <a:pt x="502" y="19"/>
                      </a:lnTo>
                      <a:lnTo>
                        <a:pt x="504" y="7"/>
                      </a:lnTo>
                      <a:lnTo>
                        <a:pt x="507" y="0"/>
                      </a:lnTo>
                      <a:lnTo>
                        <a:pt x="509" y="0"/>
                      </a:lnTo>
                      <a:lnTo>
                        <a:pt x="511" y="7"/>
                      </a:lnTo>
                      <a:lnTo>
                        <a:pt x="514" y="21"/>
                      </a:lnTo>
                      <a:lnTo>
                        <a:pt x="516" y="38"/>
                      </a:lnTo>
                      <a:lnTo>
                        <a:pt x="519" y="60"/>
                      </a:lnTo>
                      <a:lnTo>
                        <a:pt x="521" y="86"/>
                      </a:lnTo>
                      <a:lnTo>
                        <a:pt x="523" y="113"/>
                      </a:lnTo>
                      <a:lnTo>
                        <a:pt x="526" y="142"/>
                      </a:lnTo>
                      <a:lnTo>
                        <a:pt x="528" y="168"/>
                      </a:lnTo>
                      <a:lnTo>
                        <a:pt x="531" y="192"/>
                      </a:lnTo>
                      <a:lnTo>
                        <a:pt x="533" y="214"/>
                      </a:lnTo>
                      <a:lnTo>
                        <a:pt x="536" y="236"/>
                      </a:lnTo>
                      <a:lnTo>
                        <a:pt x="538" y="255"/>
                      </a:lnTo>
                      <a:lnTo>
                        <a:pt x="540" y="272"/>
                      </a:lnTo>
                      <a:lnTo>
                        <a:pt x="543" y="287"/>
                      </a:lnTo>
                      <a:lnTo>
                        <a:pt x="545" y="301"/>
                      </a:lnTo>
                      <a:lnTo>
                        <a:pt x="548" y="316"/>
                      </a:lnTo>
                      <a:lnTo>
                        <a:pt x="550" y="328"/>
                      </a:lnTo>
                      <a:lnTo>
                        <a:pt x="552" y="340"/>
                      </a:lnTo>
                      <a:lnTo>
                        <a:pt x="555" y="349"/>
                      </a:lnTo>
                      <a:lnTo>
                        <a:pt x="557" y="361"/>
                      </a:lnTo>
                      <a:lnTo>
                        <a:pt x="560" y="371"/>
                      </a:lnTo>
                      <a:lnTo>
                        <a:pt x="562" y="381"/>
                      </a:lnTo>
                      <a:lnTo>
                        <a:pt x="564" y="390"/>
                      </a:lnTo>
                      <a:lnTo>
                        <a:pt x="567" y="398"/>
                      </a:lnTo>
                      <a:lnTo>
                        <a:pt x="569" y="407"/>
                      </a:lnTo>
                      <a:lnTo>
                        <a:pt x="572" y="414"/>
                      </a:lnTo>
                      <a:lnTo>
                        <a:pt x="574" y="422"/>
                      </a:lnTo>
                      <a:lnTo>
                        <a:pt x="577" y="429"/>
                      </a:lnTo>
                      <a:lnTo>
                        <a:pt x="579" y="436"/>
                      </a:lnTo>
                      <a:lnTo>
                        <a:pt x="581" y="443"/>
                      </a:lnTo>
                      <a:lnTo>
                        <a:pt x="584" y="451"/>
                      </a:lnTo>
                      <a:lnTo>
                        <a:pt x="586" y="455"/>
                      </a:lnTo>
                      <a:lnTo>
                        <a:pt x="589" y="463"/>
                      </a:lnTo>
                      <a:lnTo>
                        <a:pt x="591" y="467"/>
                      </a:lnTo>
                      <a:lnTo>
                        <a:pt x="593" y="475"/>
                      </a:lnTo>
                      <a:lnTo>
                        <a:pt x="596" y="480"/>
                      </a:lnTo>
                      <a:lnTo>
                        <a:pt x="598" y="484"/>
                      </a:lnTo>
                      <a:lnTo>
                        <a:pt x="601" y="492"/>
                      </a:lnTo>
                      <a:lnTo>
                        <a:pt x="603" y="496"/>
                      </a:lnTo>
                      <a:lnTo>
                        <a:pt x="606" y="501"/>
                      </a:lnTo>
                      <a:lnTo>
                        <a:pt x="608" y="506"/>
                      </a:lnTo>
                      <a:lnTo>
                        <a:pt x="610" y="511"/>
                      </a:lnTo>
                      <a:lnTo>
                        <a:pt x="613" y="516"/>
                      </a:lnTo>
                      <a:lnTo>
                        <a:pt x="615" y="521"/>
                      </a:lnTo>
                      <a:lnTo>
                        <a:pt x="618" y="525"/>
                      </a:lnTo>
                      <a:lnTo>
                        <a:pt x="620" y="530"/>
                      </a:lnTo>
                      <a:lnTo>
                        <a:pt x="622" y="533"/>
                      </a:lnTo>
                      <a:lnTo>
                        <a:pt x="625" y="537"/>
                      </a:lnTo>
                      <a:lnTo>
                        <a:pt x="627" y="542"/>
                      </a:lnTo>
                      <a:lnTo>
                        <a:pt x="630" y="545"/>
                      </a:lnTo>
                      <a:lnTo>
                        <a:pt x="632" y="549"/>
                      </a:lnTo>
                      <a:lnTo>
                        <a:pt x="634" y="554"/>
                      </a:lnTo>
                      <a:lnTo>
                        <a:pt x="637" y="557"/>
                      </a:lnTo>
                      <a:lnTo>
                        <a:pt x="639" y="562"/>
                      </a:lnTo>
                      <a:lnTo>
                        <a:pt x="642" y="564"/>
                      </a:lnTo>
                      <a:lnTo>
                        <a:pt x="644" y="569"/>
                      </a:lnTo>
                      <a:lnTo>
                        <a:pt x="647" y="571"/>
                      </a:lnTo>
                      <a:lnTo>
                        <a:pt x="649" y="576"/>
                      </a:lnTo>
                      <a:lnTo>
                        <a:pt x="651" y="578"/>
                      </a:lnTo>
                      <a:lnTo>
                        <a:pt x="654" y="583"/>
                      </a:lnTo>
                      <a:lnTo>
                        <a:pt x="656" y="586"/>
                      </a:lnTo>
                      <a:lnTo>
                        <a:pt x="659" y="588"/>
                      </a:lnTo>
                      <a:lnTo>
                        <a:pt x="661" y="593"/>
                      </a:lnTo>
                      <a:lnTo>
                        <a:pt x="663" y="595"/>
                      </a:lnTo>
                      <a:lnTo>
                        <a:pt x="666" y="598"/>
                      </a:lnTo>
                      <a:lnTo>
                        <a:pt x="668" y="603"/>
                      </a:lnTo>
                      <a:lnTo>
                        <a:pt x="671" y="605"/>
                      </a:lnTo>
                      <a:lnTo>
                        <a:pt x="673" y="607"/>
                      </a:lnTo>
                      <a:lnTo>
                        <a:pt x="675" y="610"/>
                      </a:lnTo>
                      <a:lnTo>
                        <a:pt x="678" y="615"/>
                      </a:lnTo>
                      <a:lnTo>
                        <a:pt x="680" y="617"/>
                      </a:lnTo>
                      <a:lnTo>
                        <a:pt x="683" y="619"/>
                      </a:lnTo>
                      <a:lnTo>
                        <a:pt x="685" y="622"/>
                      </a:lnTo>
                      <a:lnTo>
                        <a:pt x="688" y="624"/>
                      </a:lnTo>
                      <a:lnTo>
                        <a:pt x="690" y="627"/>
                      </a:lnTo>
                      <a:lnTo>
                        <a:pt x="692" y="631"/>
                      </a:lnTo>
                      <a:lnTo>
                        <a:pt x="695" y="634"/>
                      </a:lnTo>
                      <a:lnTo>
                        <a:pt x="697" y="636"/>
                      </a:lnTo>
                      <a:lnTo>
                        <a:pt x="700" y="639"/>
                      </a:lnTo>
                      <a:lnTo>
                        <a:pt x="702" y="641"/>
                      </a:lnTo>
                      <a:lnTo>
                        <a:pt x="704" y="644"/>
                      </a:lnTo>
                      <a:lnTo>
                        <a:pt x="707" y="646"/>
                      </a:lnTo>
                      <a:lnTo>
                        <a:pt x="709" y="648"/>
                      </a:lnTo>
                      <a:lnTo>
                        <a:pt x="712" y="651"/>
                      </a:lnTo>
                      <a:lnTo>
                        <a:pt x="714" y="653"/>
                      </a:lnTo>
                      <a:lnTo>
                        <a:pt x="717" y="656"/>
                      </a:lnTo>
                      <a:lnTo>
                        <a:pt x="719" y="658"/>
                      </a:lnTo>
                      <a:lnTo>
                        <a:pt x="721" y="660"/>
                      </a:lnTo>
                      <a:lnTo>
                        <a:pt x="724" y="663"/>
                      </a:lnTo>
                      <a:lnTo>
                        <a:pt x="726" y="665"/>
                      </a:lnTo>
                      <a:lnTo>
                        <a:pt x="729" y="668"/>
                      </a:lnTo>
                      <a:lnTo>
                        <a:pt x="731" y="670"/>
                      </a:lnTo>
                      <a:lnTo>
                        <a:pt x="733" y="670"/>
                      </a:lnTo>
                      <a:lnTo>
                        <a:pt x="736" y="672"/>
                      </a:lnTo>
                      <a:lnTo>
                        <a:pt x="738" y="675"/>
                      </a:lnTo>
                      <a:lnTo>
                        <a:pt x="741" y="677"/>
                      </a:lnTo>
                      <a:lnTo>
                        <a:pt x="743" y="680"/>
                      </a:lnTo>
                      <a:lnTo>
                        <a:pt x="745" y="682"/>
                      </a:lnTo>
                      <a:lnTo>
                        <a:pt x="748" y="685"/>
                      </a:lnTo>
                      <a:lnTo>
                        <a:pt x="750" y="687"/>
                      </a:lnTo>
                      <a:lnTo>
                        <a:pt x="753" y="687"/>
                      </a:lnTo>
                      <a:lnTo>
                        <a:pt x="755" y="689"/>
                      </a:lnTo>
                      <a:lnTo>
                        <a:pt x="758" y="692"/>
                      </a:lnTo>
                      <a:lnTo>
                        <a:pt x="760" y="694"/>
                      </a:lnTo>
                      <a:lnTo>
                        <a:pt x="762" y="697"/>
                      </a:lnTo>
                      <a:lnTo>
                        <a:pt x="765" y="697"/>
                      </a:lnTo>
                      <a:lnTo>
                        <a:pt x="767" y="699"/>
                      </a:lnTo>
                      <a:lnTo>
                        <a:pt x="770" y="701"/>
                      </a:lnTo>
                      <a:lnTo>
                        <a:pt x="772" y="704"/>
                      </a:lnTo>
                      <a:lnTo>
                        <a:pt x="774" y="706"/>
                      </a:lnTo>
                      <a:lnTo>
                        <a:pt x="777" y="706"/>
                      </a:lnTo>
                      <a:lnTo>
                        <a:pt x="779" y="709"/>
                      </a:lnTo>
                      <a:lnTo>
                        <a:pt x="782" y="711"/>
                      </a:lnTo>
                      <a:lnTo>
                        <a:pt x="784" y="711"/>
                      </a:lnTo>
                      <a:lnTo>
                        <a:pt x="786" y="713"/>
                      </a:lnTo>
                      <a:lnTo>
                        <a:pt x="789" y="716"/>
                      </a:lnTo>
                      <a:lnTo>
                        <a:pt x="791" y="718"/>
                      </a:lnTo>
                      <a:lnTo>
                        <a:pt x="794" y="718"/>
                      </a:lnTo>
                      <a:lnTo>
                        <a:pt x="796" y="721"/>
                      </a:lnTo>
                      <a:lnTo>
                        <a:pt x="799" y="723"/>
                      </a:lnTo>
                      <a:lnTo>
                        <a:pt x="801" y="723"/>
                      </a:lnTo>
                      <a:lnTo>
                        <a:pt x="803" y="726"/>
                      </a:lnTo>
                      <a:lnTo>
                        <a:pt x="806" y="728"/>
                      </a:lnTo>
                      <a:lnTo>
                        <a:pt x="808" y="730"/>
                      </a:lnTo>
                      <a:lnTo>
                        <a:pt x="811" y="730"/>
                      </a:lnTo>
                      <a:lnTo>
                        <a:pt x="813" y="733"/>
                      </a:lnTo>
                      <a:lnTo>
                        <a:pt x="815" y="735"/>
                      </a:lnTo>
                      <a:lnTo>
                        <a:pt x="818" y="735"/>
                      </a:lnTo>
                      <a:lnTo>
                        <a:pt x="820" y="738"/>
                      </a:lnTo>
                      <a:lnTo>
                        <a:pt x="823" y="740"/>
                      </a:lnTo>
                      <a:lnTo>
                        <a:pt x="825" y="740"/>
                      </a:lnTo>
                      <a:lnTo>
                        <a:pt x="827" y="742"/>
                      </a:lnTo>
                      <a:lnTo>
                        <a:pt x="830" y="742"/>
                      </a:lnTo>
                      <a:lnTo>
                        <a:pt x="832" y="745"/>
                      </a:lnTo>
                      <a:lnTo>
                        <a:pt x="835" y="747"/>
                      </a:lnTo>
                      <a:lnTo>
                        <a:pt x="837" y="747"/>
                      </a:lnTo>
                      <a:lnTo>
                        <a:pt x="840" y="750"/>
                      </a:lnTo>
                      <a:lnTo>
                        <a:pt x="842" y="752"/>
                      </a:lnTo>
                      <a:lnTo>
                        <a:pt x="844" y="752"/>
                      </a:lnTo>
                      <a:lnTo>
                        <a:pt x="847" y="755"/>
                      </a:lnTo>
                      <a:lnTo>
                        <a:pt x="849" y="755"/>
                      </a:lnTo>
                      <a:lnTo>
                        <a:pt x="852" y="757"/>
                      </a:lnTo>
                      <a:lnTo>
                        <a:pt x="854" y="759"/>
                      </a:lnTo>
                      <a:lnTo>
                        <a:pt x="856" y="759"/>
                      </a:lnTo>
                      <a:lnTo>
                        <a:pt x="859" y="762"/>
                      </a:lnTo>
                      <a:lnTo>
                        <a:pt x="861" y="762"/>
                      </a:lnTo>
                      <a:lnTo>
                        <a:pt x="864" y="764"/>
                      </a:lnTo>
                      <a:lnTo>
                        <a:pt x="866" y="764"/>
                      </a:lnTo>
                      <a:lnTo>
                        <a:pt x="869" y="767"/>
                      </a:lnTo>
                      <a:lnTo>
                        <a:pt x="871" y="769"/>
                      </a:lnTo>
                      <a:lnTo>
                        <a:pt x="873" y="769"/>
                      </a:lnTo>
                      <a:lnTo>
                        <a:pt x="876" y="771"/>
                      </a:lnTo>
                      <a:lnTo>
                        <a:pt x="878" y="771"/>
                      </a:lnTo>
                      <a:lnTo>
                        <a:pt x="881" y="774"/>
                      </a:lnTo>
                      <a:lnTo>
                        <a:pt x="883" y="774"/>
                      </a:lnTo>
                      <a:lnTo>
                        <a:pt x="885" y="776"/>
                      </a:lnTo>
                      <a:lnTo>
                        <a:pt x="888" y="776"/>
                      </a:lnTo>
                      <a:lnTo>
                        <a:pt x="890" y="779"/>
                      </a:lnTo>
                      <a:lnTo>
                        <a:pt x="893" y="779"/>
                      </a:lnTo>
                      <a:lnTo>
                        <a:pt x="895" y="781"/>
                      </a:lnTo>
                      <a:lnTo>
                        <a:pt x="897" y="781"/>
                      </a:lnTo>
                      <a:lnTo>
                        <a:pt x="900" y="783"/>
                      </a:lnTo>
                      <a:lnTo>
                        <a:pt x="902" y="783"/>
                      </a:lnTo>
                      <a:lnTo>
                        <a:pt x="905" y="783"/>
                      </a:lnTo>
                      <a:lnTo>
                        <a:pt x="907" y="783"/>
                      </a:lnTo>
                      <a:lnTo>
                        <a:pt x="910" y="783"/>
                      </a:lnTo>
                      <a:lnTo>
                        <a:pt x="912" y="783"/>
                      </a:lnTo>
                      <a:lnTo>
                        <a:pt x="914" y="783"/>
                      </a:lnTo>
                      <a:lnTo>
                        <a:pt x="917" y="783"/>
                      </a:lnTo>
                      <a:lnTo>
                        <a:pt x="919" y="783"/>
                      </a:lnTo>
                      <a:lnTo>
                        <a:pt x="922" y="783"/>
                      </a:lnTo>
                      <a:lnTo>
                        <a:pt x="924" y="783"/>
                      </a:lnTo>
                      <a:lnTo>
                        <a:pt x="926" y="783"/>
                      </a:lnTo>
                      <a:lnTo>
                        <a:pt x="929" y="783"/>
                      </a:lnTo>
                      <a:lnTo>
                        <a:pt x="931" y="783"/>
                      </a:lnTo>
                      <a:lnTo>
                        <a:pt x="934" y="783"/>
                      </a:lnTo>
                      <a:lnTo>
                        <a:pt x="936" y="783"/>
                      </a:lnTo>
                      <a:lnTo>
                        <a:pt x="938" y="783"/>
                      </a:lnTo>
                      <a:lnTo>
                        <a:pt x="941" y="783"/>
                      </a:lnTo>
                      <a:lnTo>
                        <a:pt x="943" y="783"/>
                      </a:lnTo>
                      <a:lnTo>
                        <a:pt x="946" y="783"/>
                      </a:lnTo>
                      <a:lnTo>
                        <a:pt x="948" y="783"/>
                      </a:lnTo>
                      <a:lnTo>
                        <a:pt x="951" y="783"/>
                      </a:lnTo>
                      <a:lnTo>
                        <a:pt x="953" y="783"/>
                      </a:lnTo>
                      <a:lnTo>
                        <a:pt x="955" y="783"/>
                      </a:lnTo>
                      <a:lnTo>
                        <a:pt x="958" y="783"/>
                      </a:lnTo>
                      <a:lnTo>
                        <a:pt x="960" y="783"/>
                      </a:lnTo>
                      <a:lnTo>
                        <a:pt x="963" y="783"/>
                      </a:lnTo>
                      <a:lnTo>
                        <a:pt x="965" y="783"/>
                      </a:lnTo>
                      <a:lnTo>
                        <a:pt x="967" y="783"/>
                      </a:lnTo>
                      <a:lnTo>
                        <a:pt x="970" y="783"/>
                      </a:lnTo>
                      <a:lnTo>
                        <a:pt x="972" y="783"/>
                      </a:lnTo>
                      <a:lnTo>
                        <a:pt x="975" y="783"/>
                      </a:lnTo>
                      <a:lnTo>
                        <a:pt x="977" y="783"/>
                      </a:lnTo>
                      <a:lnTo>
                        <a:pt x="979" y="783"/>
                      </a:lnTo>
                      <a:lnTo>
                        <a:pt x="982" y="783"/>
                      </a:lnTo>
                      <a:lnTo>
                        <a:pt x="984" y="783"/>
                      </a:lnTo>
                      <a:lnTo>
                        <a:pt x="987" y="783"/>
                      </a:lnTo>
                      <a:lnTo>
                        <a:pt x="989" y="783"/>
                      </a:lnTo>
                      <a:lnTo>
                        <a:pt x="992" y="783"/>
                      </a:lnTo>
                      <a:lnTo>
                        <a:pt x="994" y="783"/>
                      </a:lnTo>
                      <a:lnTo>
                        <a:pt x="996" y="783"/>
                      </a:lnTo>
                      <a:lnTo>
                        <a:pt x="999" y="783"/>
                      </a:lnTo>
                      <a:lnTo>
                        <a:pt x="1001" y="783"/>
                      </a:lnTo>
                      <a:lnTo>
                        <a:pt x="1004" y="783"/>
                      </a:lnTo>
                      <a:lnTo>
                        <a:pt x="1006" y="783"/>
                      </a:lnTo>
                      <a:lnTo>
                        <a:pt x="1008" y="783"/>
                      </a:lnTo>
                      <a:lnTo>
                        <a:pt x="1011" y="783"/>
                      </a:lnTo>
                      <a:lnTo>
                        <a:pt x="1013" y="783"/>
                      </a:lnTo>
                      <a:lnTo>
                        <a:pt x="1016" y="783"/>
                      </a:lnTo>
                      <a:lnTo>
                        <a:pt x="1018" y="783"/>
                      </a:lnTo>
                      <a:lnTo>
                        <a:pt x="1021" y="783"/>
                      </a:lnTo>
                      <a:lnTo>
                        <a:pt x="1023" y="783"/>
                      </a:lnTo>
                      <a:lnTo>
                        <a:pt x="1025" y="783"/>
                      </a:lnTo>
                      <a:lnTo>
                        <a:pt x="1028" y="783"/>
                      </a:lnTo>
                      <a:lnTo>
                        <a:pt x="1030" y="783"/>
                      </a:lnTo>
                      <a:lnTo>
                        <a:pt x="1033" y="783"/>
                      </a:lnTo>
                      <a:lnTo>
                        <a:pt x="1035" y="783"/>
                      </a:lnTo>
                      <a:lnTo>
                        <a:pt x="1037" y="783"/>
                      </a:lnTo>
                      <a:lnTo>
                        <a:pt x="1040" y="783"/>
                      </a:lnTo>
                      <a:lnTo>
                        <a:pt x="1042" y="783"/>
                      </a:lnTo>
                      <a:lnTo>
                        <a:pt x="1045" y="783"/>
                      </a:lnTo>
                      <a:lnTo>
                        <a:pt x="1047" y="783"/>
                      </a:lnTo>
                      <a:lnTo>
                        <a:pt x="1049" y="783"/>
                      </a:lnTo>
                      <a:lnTo>
                        <a:pt x="1052" y="783"/>
                      </a:lnTo>
                      <a:lnTo>
                        <a:pt x="1054" y="783"/>
                      </a:lnTo>
                      <a:lnTo>
                        <a:pt x="1057" y="783"/>
                      </a:lnTo>
                      <a:lnTo>
                        <a:pt x="1059" y="783"/>
                      </a:lnTo>
                      <a:lnTo>
                        <a:pt x="1062" y="783"/>
                      </a:lnTo>
                      <a:lnTo>
                        <a:pt x="1064" y="783"/>
                      </a:lnTo>
                      <a:lnTo>
                        <a:pt x="1066" y="783"/>
                      </a:lnTo>
                      <a:lnTo>
                        <a:pt x="1069" y="783"/>
                      </a:lnTo>
                      <a:lnTo>
                        <a:pt x="1071" y="783"/>
                      </a:lnTo>
                      <a:lnTo>
                        <a:pt x="1074" y="783"/>
                      </a:lnTo>
                      <a:lnTo>
                        <a:pt x="1076" y="783"/>
                      </a:lnTo>
                      <a:lnTo>
                        <a:pt x="1078" y="783"/>
                      </a:lnTo>
                      <a:lnTo>
                        <a:pt x="1081" y="783"/>
                      </a:lnTo>
                      <a:lnTo>
                        <a:pt x="1083" y="783"/>
                      </a:lnTo>
                      <a:lnTo>
                        <a:pt x="1086" y="783"/>
                      </a:lnTo>
                      <a:lnTo>
                        <a:pt x="1088" y="783"/>
                      </a:lnTo>
                      <a:lnTo>
                        <a:pt x="1090" y="783"/>
                      </a:lnTo>
                      <a:lnTo>
                        <a:pt x="1093" y="783"/>
                      </a:lnTo>
                      <a:lnTo>
                        <a:pt x="1095" y="783"/>
                      </a:lnTo>
                      <a:lnTo>
                        <a:pt x="1098" y="783"/>
                      </a:lnTo>
                      <a:lnTo>
                        <a:pt x="1100" y="783"/>
                      </a:lnTo>
                      <a:lnTo>
                        <a:pt x="1103" y="783"/>
                      </a:lnTo>
                      <a:lnTo>
                        <a:pt x="1105" y="783"/>
                      </a:lnTo>
                      <a:lnTo>
                        <a:pt x="1107" y="783"/>
                      </a:lnTo>
                      <a:lnTo>
                        <a:pt x="1110" y="783"/>
                      </a:lnTo>
                      <a:lnTo>
                        <a:pt x="1112" y="783"/>
                      </a:lnTo>
                      <a:lnTo>
                        <a:pt x="1115" y="783"/>
                      </a:lnTo>
                      <a:lnTo>
                        <a:pt x="1117" y="783"/>
                      </a:lnTo>
                      <a:lnTo>
                        <a:pt x="1119" y="783"/>
                      </a:lnTo>
                      <a:lnTo>
                        <a:pt x="1122" y="783"/>
                      </a:lnTo>
                      <a:lnTo>
                        <a:pt x="1124" y="783"/>
                      </a:lnTo>
                      <a:lnTo>
                        <a:pt x="1127" y="783"/>
                      </a:lnTo>
                      <a:lnTo>
                        <a:pt x="1129" y="783"/>
                      </a:lnTo>
                      <a:lnTo>
                        <a:pt x="1131" y="783"/>
                      </a:lnTo>
                      <a:lnTo>
                        <a:pt x="1134" y="783"/>
                      </a:lnTo>
                      <a:lnTo>
                        <a:pt x="1136" y="783"/>
                      </a:lnTo>
                      <a:lnTo>
                        <a:pt x="1139" y="783"/>
                      </a:lnTo>
                      <a:lnTo>
                        <a:pt x="1141" y="783"/>
                      </a:lnTo>
                      <a:lnTo>
                        <a:pt x="1144" y="783"/>
                      </a:lnTo>
                      <a:lnTo>
                        <a:pt x="1146" y="783"/>
                      </a:lnTo>
                      <a:lnTo>
                        <a:pt x="1148" y="783"/>
                      </a:lnTo>
                      <a:lnTo>
                        <a:pt x="1151" y="783"/>
                      </a:lnTo>
                      <a:lnTo>
                        <a:pt x="1153" y="783"/>
                      </a:lnTo>
                      <a:lnTo>
                        <a:pt x="1156" y="783"/>
                      </a:lnTo>
                      <a:lnTo>
                        <a:pt x="1158" y="783"/>
                      </a:lnTo>
                      <a:lnTo>
                        <a:pt x="1160" y="783"/>
                      </a:lnTo>
                      <a:lnTo>
                        <a:pt x="1163" y="783"/>
                      </a:lnTo>
                      <a:lnTo>
                        <a:pt x="1165" y="783"/>
                      </a:lnTo>
                      <a:lnTo>
                        <a:pt x="1168" y="783"/>
                      </a:lnTo>
                      <a:lnTo>
                        <a:pt x="1170" y="783"/>
                      </a:lnTo>
                      <a:lnTo>
                        <a:pt x="1173" y="783"/>
                      </a:lnTo>
                      <a:lnTo>
                        <a:pt x="1175" y="783"/>
                      </a:lnTo>
                      <a:lnTo>
                        <a:pt x="1177" y="783"/>
                      </a:lnTo>
                      <a:lnTo>
                        <a:pt x="1180" y="783"/>
                      </a:lnTo>
                      <a:lnTo>
                        <a:pt x="1182" y="783"/>
                      </a:lnTo>
                      <a:lnTo>
                        <a:pt x="1185" y="783"/>
                      </a:lnTo>
                      <a:lnTo>
                        <a:pt x="1187" y="783"/>
                      </a:lnTo>
                      <a:lnTo>
                        <a:pt x="1189" y="783"/>
                      </a:lnTo>
                      <a:lnTo>
                        <a:pt x="1192" y="783"/>
                      </a:lnTo>
                      <a:lnTo>
                        <a:pt x="1194" y="783"/>
                      </a:lnTo>
                      <a:lnTo>
                        <a:pt x="1197" y="783"/>
                      </a:lnTo>
                      <a:lnTo>
                        <a:pt x="1199" y="783"/>
                      </a:lnTo>
                      <a:lnTo>
                        <a:pt x="1201" y="783"/>
                      </a:lnTo>
                      <a:lnTo>
                        <a:pt x="1204" y="783"/>
                      </a:lnTo>
                      <a:lnTo>
                        <a:pt x="1206" y="783"/>
                      </a:lnTo>
                      <a:lnTo>
                        <a:pt x="1209" y="783"/>
                      </a:lnTo>
                      <a:lnTo>
                        <a:pt x="1211" y="783"/>
                      </a:lnTo>
                      <a:lnTo>
                        <a:pt x="1214" y="783"/>
                      </a:lnTo>
                      <a:lnTo>
                        <a:pt x="1216" y="783"/>
                      </a:lnTo>
                      <a:lnTo>
                        <a:pt x="1218" y="783"/>
                      </a:lnTo>
                      <a:lnTo>
                        <a:pt x="1221" y="783"/>
                      </a:lnTo>
                      <a:lnTo>
                        <a:pt x="1223" y="783"/>
                      </a:lnTo>
                      <a:lnTo>
                        <a:pt x="1226" y="783"/>
                      </a:lnTo>
                      <a:lnTo>
                        <a:pt x="1228" y="783"/>
                      </a:lnTo>
                      <a:lnTo>
                        <a:pt x="1230" y="783"/>
                      </a:lnTo>
                      <a:lnTo>
                        <a:pt x="1233" y="783"/>
                      </a:lnTo>
                      <a:lnTo>
                        <a:pt x="1235" y="783"/>
                      </a:lnTo>
                      <a:lnTo>
                        <a:pt x="1238" y="783"/>
                      </a:lnTo>
                      <a:lnTo>
                        <a:pt x="1240" y="783"/>
                      </a:lnTo>
                      <a:lnTo>
                        <a:pt x="1242" y="783"/>
                      </a:lnTo>
                      <a:lnTo>
                        <a:pt x="1245" y="783"/>
                      </a:lnTo>
                      <a:lnTo>
                        <a:pt x="1247" y="783"/>
                      </a:lnTo>
                      <a:lnTo>
                        <a:pt x="1250" y="783"/>
                      </a:lnTo>
                      <a:lnTo>
                        <a:pt x="1252" y="783"/>
                      </a:lnTo>
                      <a:lnTo>
                        <a:pt x="1255" y="783"/>
                      </a:lnTo>
                      <a:lnTo>
                        <a:pt x="1257" y="783"/>
                      </a:lnTo>
                      <a:lnTo>
                        <a:pt x="1259" y="783"/>
                      </a:lnTo>
                      <a:lnTo>
                        <a:pt x="1262" y="783"/>
                      </a:lnTo>
                      <a:lnTo>
                        <a:pt x="1264" y="783"/>
                      </a:lnTo>
                      <a:lnTo>
                        <a:pt x="1267" y="783"/>
                      </a:lnTo>
                      <a:lnTo>
                        <a:pt x="1269" y="783"/>
                      </a:lnTo>
                      <a:lnTo>
                        <a:pt x="1271" y="783"/>
                      </a:lnTo>
                      <a:lnTo>
                        <a:pt x="1274" y="783"/>
                      </a:lnTo>
                      <a:lnTo>
                        <a:pt x="1276" y="783"/>
                      </a:lnTo>
                      <a:lnTo>
                        <a:pt x="1279" y="783"/>
                      </a:lnTo>
                      <a:lnTo>
                        <a:pt x="1281" y="783"/>
                      </a:lnTo>
                      <a:lnTo>
                        <a:pt x="1284" y="783"/>
                      </a:lnTo>
                      <a:lnTo>
                        <a:pt x="1286" y="783"/>
                      </a:lnTo>
                      <a:lnTo>
                        <a:pt x="1288" y="783"/>
                      </a:lnTo>
                      <a:lnTo>
                        <a:pt x="1291" y="783"/>
                      </a:lnTo>
                      <a:lnTo>
                        <a:pt x="1293" y="783"/>
                      </a:lnTo>
                      <a:lnTo>
                        <a:pt x="1296" y="783"/>
                      </a:lnTo>
                      <a:lnTo>
                        <a:pt x="1298" y="783"/>
                      </a:lnTo>
                      <a:lnTo>
                        <a:pt x="1300" y="783"/>
                      </a:lnTo>
                      <a:lnTo>
                        <a:pt x="1303" y="783"/>
                      </a:lnTo>
                      <a:lnTo>
                        <a:pt x="1305" y="783"/>
                      </a:lnTo>
                      <a:lnTo>
                        <a:pt x="1308" y="783"/>
                      </a:lnTo>
                      <a:lnTo>
                        <a:pt x="1310" y="783"/>
                      </a:lnTo>
                      <a:lnTo>
                        <a:pt x="1312" y="783"/>
                      </a:lnTo>
                      <a:lnTo>
                        <a:pt x="1315" y="783"/>
                      </a:lnTo>
                      <a:lnTo>
                        <a:pt x="1317" y="783"/>
                      </a:lnTo>
                      <a:lnTo>
                        <a:pt x="1320" y="783"/>
                      </a:lnTo>
                      <a:lnTo>
                        <a:pt x="1322" y="783"/>
                      </a:lnTo>
                      <a:lnTo>
                        <a:pt x="1325" y="783"/>
                      </a:lnTo>
                      <a:lnTo>
                        <a:pt x="1327" y="783"/>
                      </a:lnTo>
                      <a:lnTo>
                        <a:pt x="1329" y="783"/>
                      </a:lnTo>
                      <a:lnTo>
                        <a:pt x="1332" y="783"/>
                      </a:lnTo>
                      <a:lnTo>
                        <a:pt x="1334" y="783"/>
                      </a:lnTo>
                      <a:lnTo>
                        <a:pt x="1337" y="783"/>
                      </a:lnTo>
                      <a:lnTo>
                        <a:pt x="1339" y="783"/>
                      </a:lnTo>
                      <a:lnTo>
                        <a:pt x="1341" y="783"/>
                      </a:lnTo>
                      <a:lnTo>
                        <a:pt x="1344" y="783"/>
                      </a:lnTo>
                      <a:lnTo>
                        <a:pt x="1346" y="783"/>
                      </a:lnTo>
                      <a:lnTo>
                        <a:pt x="1349" y="783"/>
                      </a:lnTo>
                      <a:lnTo>
                        <a:pt x="1351" y="783"/>
                      </a:lnTo>
                      <a:lnTo>
                        <a:pt x="1353" y="783"/>
                      </a:lnTo>
                      <a:lnTo>
                        <a:pt x="1356" y="783"/>
                      </a:lnTo>
                      <a:lnTo>
                        <a:pt x="1358" y="783"/>
                      </a:lnTo>
                      <a:lnTo>
                        <a:pt x="1361" y="783"/>
                      </a:lnTo>
                      <a:lnTo>
                        <a:pt x="1363" y="783"/>
                      </a:lnTo>
                      <a:lnTo>
                        <a:pt x="1366" y="783"/>
                      </a:lnTo>
                      <a:lnTo>
                        <a:pt x="1368" y="783"/>
                      </a:lnTo>
                      <a:lnTo>
                        <a:pt x="1370" y="783"/>
                      </a:lnTo>
                      <a:lnTo>
                        <a:pt x="1373" y="783"/>
                      </a:lnTo>
                      <a:lnTo>
                        <a:pt x="1375" y="783"/>
                      </a:lnTo>
                      <a:lnTo>
                        <a:pt x="1378" y="783"/>
                      </a:lnTo>
                      <a:lnTo>
                        <a:pt x="1380" y="783"/>
                      </a:lnTo>
                      <a:lnTo>
                        <a:pt x="1382" y="783"/>
                      </a:lnTo>
                      <a:lnTo>
                        <a:pt x="1385" y="783"/>
                      </a:lnTo>
                      <a:lnTo>
                        <a:pt x="1387" y="783"/>
                      </a:lnTo>
                      <a:lnTo>
                        <a:pt x="1390" y="783"/>
                      </a:lnTo>
                      <a:lnTo>
                        <a:pt x="1392" y="783"/>
                      </a:lnTo>
                      <a:lnTo>
                        <a:pt x="1394" y="783"/>
                      </a:lnTo>
                      <a:lnTo>
                        <a:pt x="1397" y="783"/>
                      </a:lnTo>
                      <a:lnTo>
                        <a:pt x="1399" y="783"/>
                      </a:lnTo>
                      <a:lnTo>
                        <a:pt x="1402" y="783"/>
                      </a:lnTo>
                      <a:lnTo>
                        <a:pt x="1404" y="783"/>
                      </a:lnTo>
                      <a:lnTo>
                        <a:pt x="1407" y="783"/>
                      </a:lnTo>
                      <a:lnTo>
                        <a:pt x="1409" y="783"/>
                      </a:lnTo>
                      <a:lnTo>
                        <a:pt x="1411" y="783"/>
                      </a:lnTo>
                      <a:lnTo>
                        <a:pt x="1414" y="783"/>
                      </a:lnTo>
                      <a:lnTo>
                        <a:pt x="1416" y="783"/>
                      </a:lnTo>
                      <a:lnTo>
                        <a:pt x="1419" y="783"/>
                      </a:lnTo>
                      <a:lnTo>
                        <a:pt x="1421" y="783"/>
                      </a:lnTo>
                      <a:lnTo>
                        <a:pt x="1423" y="783"/>
                      </a:lnTo>
                      <a:lnTo>
                        <a:pt x="1426" y="783"/>
                      </a:lnTo>
                      <a:lnTo>
                        <a:pt x="1428" y="783"/>
                      </a:lnTo>
                      <a:lnTo>
                        <a:pt x="1431" y="783"/>
                      </a:lnTo>
                      <a:lnTo>
                        <a:pt x="1433" y="783"/>
                      </a:lnTo>
                      <a:lnTo>
                        <a:pt x="1436" y="783"/>
                      </a:lnTo>
                      <a:lnTo>
                        <a:pt x="1438" y="783"/>
                      </a:lnTo>
                      <a:lnTo>
                        <a:pt x="1440" y="783"/>
                      </a:lnTo>
                      <a:lnTo>
                        <a:pt x="1443" y="783"/>
                      </a:lnTo>
                      <a:lnTo>
                        <a:pt x="1445" y="783"/>
                      </a:lnTo>
                      <a:lnTo>
                        <a:pt x="1448" y="783"/>
                      </a:lnTo>
                      <a:lnTo>
                        <a:pt x="1450" y="783"/>
                      </a:lnTo>
                      <a:lnTo>
                        <a:pt x="1452" y="783"/>
                      </a:lnTo>
                      <a:lnTo>
                        <a:pt x="1455" y="783"/>
                      </a:lnTo>
                      <a:lnTo>
                        <a:pt x="1457" y="783"/>
                      </a:lnTo>
                      <a:lnTo>
                        <a:pt x="1460" y="783"/>
                      </a:lnTo>
                      <a:lnTo>
                        <a:pt x="1462" y="783"/>
                      </a:lnTo>
                      <a:lnTo>
                        <a:pt x="1464" y="783"/>
                      </a:lnTo>
                      <a:lnTo>
                        <a:pt x="1467" y="783"/>
                      </a:lnTo>
                      <a:lnTo>
                        <a:pt x="1469" y="783"/>
                      </a:lnTo>
                      <a:lnTo>
                        <a:pt x="1472" y="783"/>
                      </a:lnTo>
                      <a:lnTo>
                        <a:pt x="1474" y="783"/>
                      </a:lnTo>
                      <a:lnTo>
                        <a:pt x="1477" y="783"/>
                      </a:lnTo>
                      <a:lnTo>
                        <a:pt x="1479" y="783"/>
                      </a:lnTo>
                      <a:lnTo>
                        <a:pt x="1481" y="783"/>
                      </a:lnTo>
                      <a:lnTo>
                        <a:pt x="1484" y="783"/>
                      </a:lnTo>
                      <a:lnTo>
                        <a:pt x="1486" y="783"/>
                      </a:lnTo>
                      <a:lnTo>
                        <a:pt x="1489" y="783"/>
                      </a:lnTo>
                      <a:lnTo>
                        <a:pt x="1491" y="783"/>
                      </a:lnTo>
                      <a:lnTo>
                        <a:pt x="1493" y="783"/>
                      </a:lnTo>
                      <a:lnTo>
                        <a:pt x="1496" y="783"/>
                      </a:lnTo>
                      <a:lnTo>
                        <a:pt x="1498" y="783"/>
                      </a:lnTo>
                      <a:lnTo>
                        <a:pt x="1501" y="783"/>
                      </a:lnTo>
                      <a:lnTo>
                        <a:pt x="1503" y="783"/>
                      </a:lnTo>
                      <a:lnTo>
                        <a:pt x="1505" y="783"/>
                      </a:lnTo>
                      <a:lnTo>
                        <a:pt x="1508" y="783"/>
                      </a:lnTo>
                      <a:lnTo>
                        <a:pt x="1510" y="783"/>
                      </a:lnTo>
                      <a:lnTo>
                        <a:pt x="1513" y="783"/>
                      </a:lnTo>
                      <a:lnTo>
                        <a:pt x="1515" y="783"/>
                      </a:lnTo>
                      <a:lnTo>
                        <a:pt x="1518" y="783"/>
                      </a:lnTo>
                      <a:lnTo>
                        <a:pt x="1520" y="783"/>
                      </a:lnTo>
                      <a:lnTo>
                        <a:pt x="1522" y="783"/>
                      </a:lnTo>
                      <a:lnTo>
                        <a:pt x="1525" y="783"/>
                      </a:lnTo>
                      <a:lnTo>
                        <a:pt x="1527" y="783"/>
                      </a:lnTo>
                      <a:lnTo>
                        <a:pt x="1530" y="783"/>
                      </a:lnTo>
                      <a:lnTo>
                        <a:pt x="1532" y="783"/>
                      </a:lnTo>
                      <a:lnTo>
                        <a:pt x="1534" y="783"/>
                      </a:lnTo>
                      <a:lnTo>
                        <a:pt x="1537" y="783"/>
                      </a:lnTo>
                      <a:lnTo>
                        <a:pt x="1539" y="783"/>
                      </a:lnTo>
                      <a:lnTo>
                        <a:pt x="1542" y="783"/>
                      </a:lnTo>
                      <a:lnTo>
                        <a:pt x="1544" y="783"/>
                      </a:lnTo>
                      <a:lnTo>
                        <a:pt x="1546" y="783"/>
                      </a:lnTo>
                      <a:lnTo>
                        <a:pt x="1549" y="783"/>
                      </a:lnTo>
                      <a:lnTo>
                        <a:pt x="1551" y="783"/>
                      </a:lnTo>
                      <a:lnTo>
                        <a:pt x="1554" y="783"/>
                      </a:lnTo>
                      <a:lnTo>
                        <a:pt x="1556" y="783"/>
                      </a:lnTo>
                      <a:lnTo>
                        <a:pt x="1559" y="783"/>
                      </a:lnTo>
                      <a:lnTo>
                        <a:pt x="1561" y="783"/>
                      </a:lnTo>
                      <a:lnTo>
                        <a:pt x="1563" y="783"/>
                      </a:lnTo>
                      <a:lnTo>
                        <a:pt x="1566" y="783"/>
                      </a:lnTo>
                      <a:lnTo>
                        <a:pt x="1568" y="783"/>
                      </a:lnTo>
                      <a:lnTo>
                        <a:pt x="1571" y="783"/>
                      </a:lnTo>
                      <a:lnTo>
                        <a:pt x="1573" y="783"/>
                      </a:lnTo>
                      <a:lnTo>
                        <a:pt x="1575" y="783"/>
                      </a:lnTo>
                      <a:lnTo>
                        <a:pt x="1578" y="783"/>
                      </a:lnTo>
                      <a:lnTo>
                        <a:pt x="1580" y="783"/>
                      </a:lnTo>
                      <a:lnTo>
                        <a:pt x="1583" y="783"/>
                      </a:lnTo>
                      <a:lnTo>
                        <a:pt x="1585" y="783"/>
                      </a:lnTo>
                      <a:lnTo>
                        <a:pt x="1588" y="783"/>
                      </a:lnTo>
                      <a:lnTo>
                        <a:pt x="1590" y="783"/>
                      </a:lnTo>
                      <a:lnTo>
                        <a:pt x="1592" y="783"/>
                      </a:lnTo>
                      <a:lnTo>
                        <a:pt x="1595" y="783"/>
                      </a:lnTo>
                      <a:lnTo>
                        <a:pt x="1597" y="783"/>
                      </a:lnTo>
                      <a:lnTo>
                        <a:pt x="1600" y="783"/>
                      </a:lnTo>
                      <a:lnTo>
                        <a:pt x="1602" y="783"/>
                      </a:lnTo>
                      <a:lnTo>
                        <a:pt x="1604" y="783"/>
                      </a:lnTo>
                      <a:lnTo>
                        <a:pt x="1607" y="783"/>
                      </a:lnTo>
                      <a:lnTo>
                        <a:pt x="1609" y="783"/>
                      </a:lnTo>
                      <a:lnTo>
                        <a:pt x="1612" y="783"/>
                      </a:lnTo>
                      <a:lnTo>
                        <a:pt x="1614" y="783"/>
                      </a:lnTo>
                      <a:lnTo>
                        <a:pt x="1616" y="783"/>
                      </a:lnTo>
                      <a:lnTo>
                        <a:pt x="1619" y="783"/>
                      </a:lnTo>
                      <a:lnTo>
                        <a:pt x="1621" y="783"/>
                      </a:lnTo>
                      <a:lnTo>
                        <a:pt x="1624" y="783"/>
                      </a:lnTo>
                      <a:lnTo>
                        <a:pt x="1626" y="783"/>
                      </a:lnTo>
                      <a:lnTo>
                        <a:pt x="1629" y="783"/>
                      </a:lnTo>
                      <a:lnTo>
                        <a:pt x="1631" y="783"/>
                      </a:lnTo>
                      <a:lnTo>
                        <a:pt x="1633" y="783"/>
                      </a:lnTo>
                      <a:lnTo>
                        <a:pt x="1636" y="783"/>
                      </a:lnTo>
                      <a:lnTo>
                        <a:pt x="1638" y="783"/>
                      </a:lnTo>
                      <a:lnTo>
                        <a:pt x="1641" y="783"/>
                      </a:lnTo>
                      <a:lnTo>
                        <a:pt x="1643" y="783"/>
                      </a:lnTo>
                      <a:lnTo>
                        <a:pt x="1645" y="783"/>
                      </a:lnTo>
                      <a:lnTo>
                        <a:pt x="1648" y="783"/>
                      </a:lnTo>
                      <a:lnTo>
                        <a:pt x="1650" y="783"/>
                      </a:lnTo>
                      <a:lnTo>
                        <a:pt x="1653" y="783"/>
                      </a:lnTo>
                      <a:lnTo>
                        <a:pt x="1655" y="783"/>
                      </a:lnTo>
                      <a:lnTo>
                        <a:pt x="1657" y="783"/>
                      </a:lnTo>
                      <a:lnTo>
                        <a:pt x="1660" y="783"/>
                      </a:lnTo>
                      <a:lnTo>
                        <a:pt x="1662" y="783"/>
                      </a:lnTo>
                      <a:lnTo>
                        <a:pt x="1665" y="783"/>
                      </a:lnTo>
                      <a:lnTo>
                        <a:pt x="1667" y="783"/>
                      </a:lnTo>
                      <a:lnTo>
                        <a:pt x="1670" y="783"/>
                      </a:lnTo>
                      <a:lnTo>
                        <a:pt x="1672" y="783"/>
                      </a:lnTo>
                      <a:lnTo>
                        <a:pt x="1674" y="783"/>
                      </a:lnTo>
                      <a:lnTo>
                        <a:pt x="1677" y="783"/>
                      </a:lnTo>
                      <a:lnTo>
                        <a:pt x="1679" y="783"/>
                      </a:lnTo>
                      <a:lnTo>
                        <a:pt x="1682" y="783"/>
                      </a:lnTo>
                      <a:lnTo>
                        <a:pt x="1684" y="783"/>
                      </a:lnTo>
                      <a:lnTo>
                        <a:pt x="1686" y="783"/>
                      </a:lnTo>
                      <a:lnTo>
                        <a:pt x="1689" y="783"/>
                      </a:lnTo>
                      <a:lnTo>
                        <a:pt x="1691" y="783"/>
                      </a:lnTo>
                      <a:lnTo>
                        <a:pt x="1694" y="783"/>
                      </a:lnTo>
                      <a:lnTo>
                        <a:pt x="1696" y="783"/>
                      </a:lnTo>
                      <a:lnTo>
                        <a:pt x="1698" y="783"/>
                      </a:lnTo>
                      <a:lnTo>
                        <a:pt x="1701" y="783"/>
                      </a:lnTo>
                      <a:lnTo>
                        <a:pt x="1703" y="783"/>
                      </a:lnTo>
                      <a:lnTo>
                        <a:pt x="1706" y="783"/>
                      </a:lnTo>
                      <a:lnTo>
                        <a:pt x="1708" y="783"/>
                      </a:lnTo>
                      <a:lnTo>
                        <a:pt x="1711" y="783"/>
                      </a:lnTo>
                      <a:lnTo>
                        <a:pt x="1713" y="783"/>
                      </a:lnTo>
                      <a:lnTo>
                        <a:pt x="1715" y="783"/>
                      </a:lnTo>
                      <a:lnTo>
                        <a:pt x="1718" y="783"/>
                      </a:lnTo>
                      <a:lnTo>
                        <a:pt x="1720" y="783"/>
                      </a:lnTo>
                      <a:lnTo>
                        <a:pt x="1723" y="783"/>
                      </a:lnTo>
                      <a:lnTo>
                        <a:pt x="1725" y="783"/>
                      </a:lnTo>
                      <a:lnTo>
                        <a:pt x="1727" y="783"/>
                      </a:lnTo>
                      <a:lnTo>
                        <a:pt x="1730" y="783"/>
                      </a:lnTo>
                      <a:lnTo>
                        <a:pt x="1732" y="783"/>
                      </a:lnTo>
                      <a:lnTo>
                        <a:pt x="1735" y="783"/>
                      </a:lnTo>
                      <a:lnTo>
                        <a:pt x="1737" y="783"/>
                      </a:lnTo>
                      <a:lnTo>
                        <a:pt x="1740" y="783"/>
                      </a:lnTo>
                      <a:lnTo>
                        <a:pt x="1742" y="783"/>
                      </a:lnTo>
                      <a:lnTo>
                        <a:pt x="1744" y="783"/>
                      </a:lnTo>
                      <a:lnTo>
                        <a:pt x="1747" y="783"/>
                      </a:lnTo>
                      <a:lnTo>
                        <a:pt x="1749" y="783"/>
                      </a:lnTo>
                      <a:lnTo>
                        <a:pt x="1752" y="783"/>
                      </a:lnTo>
                      <a:lnTo>
                        <a:pt x="1754" y="783"/>
                      </a:lnTo>
                      <a:lnTo>
                        <a:pt x="1756" y="783"/>
                      </a:lnTo>
                      <a:lnTo>
                        <a:pt x="1759" y="783"/>
                      </a:lnTo>
                      <a:lnTo>
                        <a:pt x="1761" y="783"/>
                      </a:lnTo>
                      <a:lnTo>
                        <a:pt x="1764" y="783"/>
                      </a:lnTo>
                      <a:lnTo>
                        <a:pt x="1766" y="783"/>
                      </a:lnTo>
                      <a:lnTo>
                        <a:pt x="1768" y="783"/>
                      </a:lnTo>
                      <a:lnTo>
                        <a:pt x="1771" y="783"/>
                      </a:lnTo>
                      <a:lnTo>
                        <a:pt x="1773" y="783"/>
                      </a:lnTo>
                      <a:lnTo>
                        <a:pt x="1776" y="783"/>
                      </a:lnTo>
                      <a:lnTo>
                        <a:pt x="1778" y="783"/>
                      </a:lnTo>
                      <a:lnTo>
                        <a:pt x="1781" y="783"/>
                      </a:lnTo>
                      <a:lnTo>
                        <a:pt x="1783" y="783"/>
                      </a:lnTo>
                      <a:lnTo>
                        <a:pt x="1785" y="783"/>
                      </a:lnTo>
                      <a:lnTo>
                        <a:pt x="1788" y="783"/>
                      </a:lnTo>
                      <a:lnTo>
                        <a:pt x="1790" y="783"/>
                      </a:lnTo>
                      <a:lnTo>
                        <a:pt x="1793" y="783"/>
                      </a:lnTo>
                      <a:lnTo>
                        <a:pt x="1795" y="783"/>
                      </a:lnTo>
                      <a:lnTo>
                        <a:pt x="1797" y="783"/>
                      </a:lnTo>
                      <a:lnTo>
                        <a:pt x="1800" y="783"/>
                      </a:lnTo>
                      <a:lnTo>
                        <a:pt x="1802" y="783"/>
                      </a:lnTo>
                      <a:lnTo>
                        <a:pt x="1805" y="783"/>
                      </a:lnTo>
                      <a:lnTo>
                        <a:pt x="1807" y="783"/>
                      </a:lnTo>
                      <a:lnTo>
                        <a:pt x="1809" y="783"/>
                      </a:lnTo>
                      <a:lnTo>
                        <a:pt x="1812" y="783"/>
                      </a:lnTo>
                      <a:lnTo>
                        <a:pt x="1814" y="783"/>
                      </a:lnTo>
                      <a:lnTo>
                        <a:pt x="1817" y="783"/>
                      </a:lnTo>
                      <a:lnTo>
                        <a:pt x="1819" y="783"/>
                      </a:lnTo>
                      <a:lnTo>
                        <a:pt x="1822" y="783"/>
                      </a:lnTo>
                      <a:lnTo>
                        <a:pt x="1824" y="783"/>
                      </a:lnTo>
                      <a:lnTo>
                        <a:pt x="1826" y="783"/>
                      </a:lnTo>
                      <a:lnTo>
                        <a:pt x="1829" y="783"/>
                      </a:lnTo>
                      <a:lnTo>
                        <a:pt x="1831" y="783"/>
                      </a:lnTo>
                      <a:lnTo>
                        <a:pt x="1834" y="783"/>
                      </a:lnTo>
                      <a:lnTo>
                        <a:pt x="1836" y="783"/>
                      </a:lnTo>
                      <a:lnTo>
                        <a:pt x="1838" y="783"/>
                      </a:lnTo>
                      <a:lnTo>
                        <a:pt x="1841" y="783"/>
                      </a:lnTo>
                      <a:lnTo>
                        <a:pt x="1843" y="783"/>
                      </a:lnTo>
                      <a:lnTo>
                        <a:pt x="1846" y="783"/>
                      </a:lnTo>
                      <a:lnTo>
                        <a:pt x="1848" y="783"/>
                      </a:lnTo>
                      <a:lnTo>
                        <a:pt x="1851" y="783"/>
                      </a:lnTo>
                      <a:lnTo>
                        <a:pt x="1853" y="783"/>
                      </a:lnTo>
                      <a:lnTo>
                        <a:pt x="1855" y="783"/>
                      </a:lnTo>
                      <a:lnTo>
                        <a:pt x="1858" y="783"/>
                      </a:lnTo>
                      <a:lnTo>
                        <a:pt x="1860" y="783"/>
                      </a:lnTo>
                      <a:lnTo>
                        <a:pt x="1863" y="783"/>
                      </a:lnTo>
                      <a:lnTo>
                        <a:pt x="1865" y="783"/>
                      </a:lnTo>
                      <a:lnTo>
                        <a:pt x="1867" y="783"/>
                      </a:lnTo>
                      <a:lnTo>
                        <a:pt x="1870" y="783"/>
                      </a:lnTo>
                      <a:lnTo>
                        <a:pt x="1872" y="783"/>
                      </a:lnTo>
                      <a:lnTo>
                        <a:pt x="1875" y="783"/>
                      </a:lnTo>
                      <a:lnTo>
                        <a:pt x="1877" y="783"/>
                      </a:lnTo>
                      <a:lnTo>
                        <a:pt x="1879" y="783"/>
                      </a:lnTo>
                      <a:lnTo>
                        <a:pt x="1882" y="783"/>
                      </a:lnTo>
                      <a:lnTo>
                        <a:pt x="1884" y="783"/>
                      </a:lnTo>
                      <a:lnTo>
                        <a:pt x="1887" y="783"/>
                      </a:lnTo>
                      <a:lnTo>
                        <a:pt x="1889" y="783"/>
                      </a:lnTo>
                      <a:lnTo>
                        <a:pt x="1892" y="783"/>
                      </a:lnTo>
                      <a:lnTo>
                        <a:pt x="1894" y="783"/>
                      </a:lnTo>
                      <a:lnTo>
                        <a:pt x="1896" y="783"/>
                      </a:lnTo>
                      <a:lnTo>
                        <a:pt x="1899" y="783"/>
                      </a:lnTo>
                      <a:lnTo>
                        <a:pt x="1901" y="783"/>
                      </a:lnTo>
                      <a:lnTo>
                        <a:pt x="1904" y="783"/>
                      </a:lnTo>
                      <a:lnTo>
                        <a:pt x="1906" y="783"/>
                      </a:lnTo>
                      <a:lnTo>
                        <a:pt x="1908" y="783"/>
                      </a:lnTo>
                      <a:lnTo>
                        <a:pt x="1911" y="783"/>
                      </a:lnTo>
                      <a:lnTo>
                        <a:pt x="1913" y="783"/>
                      </a:lnTo>
                      <a:lnTo>
                        <a:pt x="1916" y="783"/>
                      </a:lnTo>
                      <a:lnTo>
                        <a:pt x="1918" y="783"/>
                      </a:lnTo>
                      <a:lnTo>
                        <a:pt x="1920" y="783"/>
                      </a:lnTo>
                      <a:lnTo>
                        <a:pt x="1923" y="783"/>
                      </a:lnTo>
                      <a:lnTo>
                        <a:pt x="1925" y="783"/>
                      </a:lnTo>
                      <a:lnTo>
                        <a:pt x="1928" y="783"/>
                      </a:lnTo>
                      <a:lnTo>
                        <a:pt x="1930" y="783"/>
                      </a:lnTo>
                      <a:lnTo>
                        <a:pt x="1933" y="783"/>
                      </a:lnTo>
                      <a:lnTo>
                        <a:pt x="1935" y="783"/>
                      </a:lnTo>
                      <a:lnTo>
                        <a:pt x="1937" y="783"/>
                      </a:lnTo>
                      <a:lnTo>
                        <a:pt x="1940" y="783"/>
                      </a:lnTo>
                      <a:lnTo>
                        <a:pt x="1942" y="783"/>
                      </a:lnTo>
                      <a:lnTo>
                        <a:pt x="1945" y="783"/>
                      </a:lnTo>
                      <a:lnTo>
                        <a:pt x="1947" y="783"/>
                      </a:lnTo>
                      <a:lnTo>
                        <a:pt x="1949" y="783"/>
                      </a:lnTo>
                      <a:lnTo>
                        <a:pt x="1952" y="783"/>
                      </a:lnTo>
                      <a:lnTo>
                        <a:pt x="1954" y="783"/>
                      </a:lnTo>
                      <a:lnTo>
                        <a:pt x="1957" y="783"/>
                      </a:lnTo>
                      <a:lnTo>
                        <a:pt x="1959" y="783"/>
                      </a:lnTo>
                      <a:lnTo>
                        <a:pt x="1961" y="783"/>
                      </a:lnTo>
                      <a:lnTo>
                        <a:pt x="1964" y="783"/>
                      </a:lnTo>
                      <a:lnTo>
                        <a:pt x="1966" y="783"/>
                      </a:lnTo>
                      <a:lnTo>
                        <a:pt x="1969" y="783"/>
                      </a:lnTo>
                      <a:lnTo>
                        <a:pt x="1971" y="783"/>
                      </a:lnTo>
                      <a:lnTo>
                        <a:pt x="1974" y="783"/>
                      </a:lnTo>
                      <a:lnTo>
                        <a:pt x="1976" y="783"/>
                      </a:lnTo>
                      <a:lnTo>
                        <a:pt x="1978" y="783"/>
                      </a:lnTo>
                      <a:lnTo>
                        <a:pt x="1981" y="783"/>
                      </a:lnTo>
                      <a:lnTo>
                        <a:pt x="1983" y="783"/>
                      </a:lnTo>
                      <a:lnTo>
                        <a:pt x="1986" y="783"/>
                      </a:lnTo>
                      <a:lnTo>
                        <a:pt x="1988" y="783"/>
                      </a:lnTo>
                      <a:lnTo>
                        <a:pt x="1990" y="783"/>
                      </a:lnTo>
                      <a:lnTo>
                        <a:pt x="1993" y="783"/>
                      </a:lnTo>
                      <a:lnTo>
                        <a:pt x="1995" y="783"/>
                      </a:lnTo>
                      <a:lnTo>
                        <a:pt x="1998" y="783"/>
                      </a:lnTo>
                      <a:lnTo>
                        <a:pt x="2000" y="783"/>
                      </a:lnTo>
                      <a:lnTo>
                        <a:pt x="2003" y="783"/>
                      </a:lnTo>
                      <a:lnTo>
                        <a:pt x="2005" y="783"/>
                      </a:lnTo>
                      <a:lnTo>
                        <a:pt x="2007" y="783"/>
                      </a:lnTo>
                      <a:lnTo>
                        <a:pt x="2010" y="783"/>
                      </a:lnTo>
                      <a:lnTo>
                        <a:pt x="2012" y="783"/>
                      </a:lnTo>
                      <a:lnTo>
                        <a:pt x="2015" y="783"/>
                      </a:lnTo>
                      <a:lnTo>
                        <a:pt x="2017" y="783"/>
                      </a:lnTo>
                      <a:lnTo>
                        <a:pt x="2019" y="783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0" name="Freeform 12441"/>
                <p:cNvSpPr>
                  <a:spLocks/>
                </p:cNvSpPr>
                <p:nvPr/>
              </p:nvSpPr>
              <p:spPr bwMode="auto">
                <a:xfrm>
                  <a:off x="2056" y="422"/>
                  <a:ext cx="2019" cy="535"/>
                </a:xfrm>
                <a:custGeom>
                  <a:avLst/>
                  <a:gdLst>
                    <a:gd name="T0" fmla="*/ 31 w 2019"/>
                    <a:gd name="T1" fmla="*/ 535 h 535"/>
                    <a:gd name="T2" fmla="*/ 65 w 2019"/>
                    <a:gd name="T3" fmla="*/ 535 h 535"/>
                    <a:gd name="T4" fmla="*/ 99 w 2019"/>
                    <a:gd name="T5" fmla="*/ 535 h 535"/>
                    <a:gd name="T6" fmla="*/ 133 w 2019"/>
                    <a:gd name="T7" fmla="*/ 535 h 535"/>
                    <a:gd name="T8" fmla="*/ 166 w 2019"/>
                    <a:gd name="T9" fmla="*/ 535 h 535"/>
                    <a:gd name="T10" fmla="*/ 200 w 2019"/>
                    <a:gd name="T11" fmla="*/ 535 h 535"/>
                    <a:gd name="T12" fmla="*/ 234 w 2019"/>
                    <a:gd name="T13" fmla="*/ 535 h 535"/>
                    <a:gd name="T14" fmla="*/ 268 w 2019"/>
                    <a:gd name="T15" fmla="*/ 535 h 535"/>
                    <a:gd name="T16" fmla="*/ 302 w 2019"/>
                    <a:gd name="T17" fmla="*/ 535 h 535"/>
                    <a:gd name="T18" fmla="*/ 335 w 2019"/>
                    <a:gd name="T19" fmla="*/ 535 h 535"/>
                    <a:gd name="T20" fmla="*/ 369 w 2019"/>
                    <a:gd name="T21" fmla="*/ 535 h 535"/>
                    <a:gd name="T22" fmla="*/ 403 w 2019"/>
                    <a:gd name="T23" fmla="*/ 535 h 535"/>
                    <a:gd name="T24" fmla="*/ 437 w 2019"/>
                    <a:gd name="T25" fmla="*/ 494 h 535"/>
                    <a:gd name="T26" fmla="*/ 470 w 2019"/>
                    <a:gd name="T27" fmla="*/ 403 h 535"/>
                    <a:gd name="T28" fmla="*/ 504 w 2019"/>
                    <a:gd name="T29" fmla="*/ 229 h 535"/>
                    <a:gd name="T30" fmla="*/ 538 w 2019"/>
                    <a:gd name="T31" fmla="*/ 19 h 535"/>
                    <a:gd name="T32" fmla="*/ 572 w 2019"/>
                    <a:gd name="T33" fmla="*/ 316 h 535"/>
                    <a:gd name="T34" fmla="*/ 606 w 2019"/>
                    <a:gd name="T35" fmla="*/ 441 h 535"/>
                    <a:gd name="T36" fmla="*/ 639 w 2019"/>
                    <a:gd name="T37" fmla="*/ 519 h 535"/>
                    <a:gd name="T38" fmla="*/ 673 w 2019"/>
                    <a:gd name="T39" fmla="*/ 535 h 535"/>
                    <a:gd name="T40" fmla="*/ 707 w 2019"/>
                    <a:gd name="T41" fmla="*/ 535 h 535"/>
                    <a:gd name="T42" fmla="*/ 741 w 2019"/>
                    <a:gd name="T43" fmla="*/ 535 h 535"/>
                    <a:gd name="T44" fmla="*/ 774 w 2019"/>
                    <a:gd name="T45" fmla="*/ 535 h 535"/>
                    <a:gd name="T46" fmla="*/ 808 w 2019"/>
                    <a:gd name="T47" fmla="*/ 535 h 535"/>
                    <a:gd name="T48" fmla="*/ 842 w 2019"/>
                    <a:gd name="T49" fmla="*/ 535 h 535"/>
                    <a:gd name="T50" fmla="*/ 876 w 2019"/>
                    <a:gd name="T51" fmla="*/ 535 h 535"/>
                    <a:gd name="T52" fmla="*/ 910 w 2019"/>
                    <a:gd name="T53" fmla="*/ 535 h 535"/>
                    <a:gd name="T54" fmla="*/ 943 w 2019"/>
                    <a:gd name="T55" fmla="*/ 535 h 535"/>
                    <a:gd name="T56" fmla="*/ 977 w 2019"/>
                    <a:gd name="T57" fmla="*/ 535 h 535"/>
                    <a:gd name="T58" fmla="*/ 1011 w 2019"/>
                    <a:gd name="T59" fmla="*/ 535 h 535"/>
                    <a:gd name="T60" fmla="*/ 1045 w 2019"/>
                    <a:gd name="T61" fmla="*/ 535 h 535"/>
                    <a:gd name="T62" fmla="*/ 1078 w 2019"/>
                    <a:gd name="T63" fmla="*/ 535 h 535"/>
                    <a:gd name="T64" fmla="*/ 1112 w 2019"/>
                    <a:gd name="T65" fmla="*/ 535 h 535"/>
                    <a:gd name="T66" fmla="*/ 1146 w 2019"/>
                    <a:gd name="T67" fmla="*/ 535 h 535"/>
                    <a:gd name="T68" fmla="*/ 1180 w 2019"/>
                    <a:gd name="T69" fmla="*/ 535 h 535"/>
                    <a:gd name="T70" fmla="*/ 1214 w 2019"/>
                    <a:gd name="T71" fmla="*/ 535 h 535"/>
                    <a:gd name="T72" fmla="*/ 1247 w 2019"/>
                    <a:gd name="T73" fmla="*/ 535 h 535"/>
                    <a:gd name="T74" fmla="*/ 1281 w 2019"/>
                    <a:gd name="T75" fmla="*/ 535 h 535"/>
                    <a:gd name="T76" fmla="*/ 1315 w 2019"/>
                    <a:gd name="T77" fmla="*/ 535 h 535"/>
                    <a:gd name="T78" fmla="*/ 1349 w 2019"/>
                    <a:gd name="T79" fmla="*/ 535 h 535"/>
                    <a:gd name="T80" fmla="*/ 1382 w 2019"/>
                    <a:gd name="T81" fmla="*/ 535 h 535"/>
                    <a:gd name="T82" fmla="*/ 1416 w 2019"/>
                    <a:gd name="T83" fmla="*/ 535 h 535"/>
                    <a:gd name="T84" fmla="*/ 1450 w 2019"/>
                    <a:gd name="T85" fmla="*/ 535 h 535"/>
                    <a:gd name="T86" fmla="*/ 1484 w 2019"/>
                    <a:gd name="T87" fmla="*/ 535 h 535"/>
                    <a:gd name="T88" fmla="*/ 1518 w 2019"/>
                    <a:gd name="T89" fmla="*/ 535 h 535"/>
                    <a:gd name="T90" fmla="*/ 1551 w 2019"/>
                    <a:gd name="T91" fmla="*/ 535 h 535"/>
                    <a:gd name="T92" fmla="*/ 1585 w 2019"/>
                    <a:gd name="T93" fmla="*/ 535 h 535"/>
                    <a:gd name="T94" fmla="*/ 1619 w 2019"/>
                    <a:gd name="T95" fmla="*/ 535 h 535"/>
                    <a:gd name="T96" fmla="*/ 1653 w 2019"/>
                    <a:gd name="T97" fmla="*/ 535 h 535"/>
                    <a:gd name="T98" fmla="*/ 1686 w 2019"/>
                    <a:gd name="T99" fmla="*/ 535 h 535"/>
                    <a:gd name="T100" fmla="*/ 1720 w 2019"/>
                    <a:gd name="T101" fmla="*/ 535 h 535"/>
                    <a:gd name="T102" fmla="*/ 1754 w 2019"/>
                    <a:gd name="T103" fmla="*/ 535 h 535"/>
                    <a:gd name="T104" fmla="*/ 1788 w 2019"/>
                    <a:gd name="T105" fmla="*/ 535 h 535"/>
                    <a:gd name="T106" fmla="*/ 1822 w 2019"/>
                    <a:gd name="T107" fmla="*/ 535 h 535"/>
                    <a:gd name="T108" fmla="*/ 1855 w 2019"/>
                    <a:gd name="T109" fmla="*/ 535 h 535"/>
                    <a:gd name="T110" fmla="*/ 1889 w 2019"/>
                    <a:gd name="T111" fmla="*/ 535 h 535"/>
                    <a:gd name="T112" fmla="*/ 1923 w 2019"/>
                    <a:gd name="T113" fmla="*/ 535 h 535"/>
                    <a:gd name="T114" fmla="*/ 1957 w 2019"/>
                    <a:gd name="T115" fmla="*/ 535 h 535"/>
                    <a:gd name="T116" fmla="*/ 1990 w 2019"/>
                    <a:gd name="T117" fmla="*/ 535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019" h="535">
                      <a:moveTo>
                        <a:pt x="0" y="535"/>
                      </a:moveTo>
                      <a:lnTo>
                        <a:pt x="2" y="535"/>
                      </a:lnTo>
                      <a:lnTo>
                        <a:pt x="5" y="535"/>
                      </a:lnTo>
                      <a:lnTo>
                        <a:pt x="7" y="535"/>
                      </a:lnTo>
                      <a:lnTo>
                        <a:pt x="10" y="535"/>
                      </a:lnTo>
                      <a:lnTo>
                        <a:pt x="12" y="535"/>
                      </a:lnTo>
                      <a:lnTo>
                        <a:pt x="14" y="535"/>
                      </a:lnTo>
                      <a:lnTo>
                        <a:pt x="17" y="535"/>
                      </a:lnTo>
                      <a:lnTo>
                        <a:pt x="19" y="535"/>
                      </a:lnTo>
                      <a:lnTo>
                        <a:pt x="22" y="535"/>
                      </a:lnTo>
                      <a:lnTo>
                        <a:pt x="24" y="535"/>
                      </a:lnTo>
                      <a:lnTo>
                        <a:pt x="26" y="535"/>
                      </a:lnTo>
                      <a:lnTo>
                        <a:pt x="29" y="535"/>
                      </a:lnTo>
                      <a:lnTo>
                        <a:pt x="31" y="535"/>
                      </a:lnTo>
                      <a:lnTo>
                        <a:pt x="34" y="535"/>
                      </a:lnTo>
                      <a:lnTo>
                        <a:pt x="36" y="535"/>
                      </a:lnTo>
                      <a:lnTo>
                        <a:pt x="39" y="535"/>
                      </a:lnTo>
                      <a:lnTo>
                        <a:pt x="41" y="535"/>
                      </a:lnTo>
                      <a:lnTo>
                        <a:pt x="43" y="535"/>
                      </a:lnTo>
                      <a:lnTo>
                        <a:pt x="46" y="535"/>
                      </a:lnTo>
                      <a:lnTo>
                        <a:pt x="48" y="535"/>
                      </a:lnTo>
                      <a:lnTo>
                        <a:pt x="51" y="535"/>
                      </a:lnTo>
                      <a:lnTo>
                        <a:pt x="53" y="535"/>
                      </a:lnTo>
                      <a:lnTo>
                        <a:pt x="55" y="535"/>
                      </a:lnTo>
                      <a:lnTo>
                        <a:pt x="58" y="535"/>
                      </a:lnTo>
                      <a:lnTo>
                        <a:pt x="60" y="535"/>
                      </a:lnTo>
                      <a:lnTo>
                        <a:pt x="63" y="535"/>
                      </a:lnTo>
                      <a:lnTo>
                        <a:pt x="65" y="535"/>
                      </a:lnTo>
                      <a:lnTo>
                        <a:pt x="67" y="535"/>
                      </a:lnTo>
                      <a:lnTo>
                        <a:pt x="70" y="535"/>
                      </a:lnTo>
                      <a:lnTo>
                        <a:pt x="72" y="535"/>
                      </a:lnTo>
                      <a:lnTo>
                        <a:pt x="75" y="535"/>
                      </a:lnTo>
                      <a:lnTo>
                        <a:pt x="77" y="535"/>
                      </a:lnTo>
                      <a:lnTo>
                        <a:pt x="80" y="535"/>
                      </a:lnTo>
                      <a:lnTo>
                        <a:pt x="82" y="535"/>
                      </a:lnTo>
                      <a:lnTo>
                        <a:pt x="84" y="535"/>
                      </a:lnTo>
                      <a:lnTo>
                        <a:pt x="87" y="535"/>
                      </a:lnTo>
                      <a:lnTo>
                        <a:pt x="89" y="535"/>
                      </a:lnTo>
                      <a:lnTo>
                        <a:pt x="92" y="535"/>
                      </a:lnTo>
                      <a:lnTo>
                        <a:pt x="94" y="535"/>
                      </a:lnTo>
                      <a:lnTo>
                        <a:pt x="96" y="535"/>
                      </a:lnTo>
                      <a:lnTo>
                        <a:pt x="99" y="535"/>
                      </a:lnTo>
                      <a:lnTo>
                        <a:pt x="101" y="535"/>
                      </a:lnTo>
                      <a:lnTo>
                        <a:pt x="104" y="535"/>
                      </a:lnTo>
                      <a:lnTo>
                        <a:pt x="106" y="535"/>
                      </a:lnTo>
                      <a:lnTo>
                        <a:pt x="108" y="535"/>
                      </a:lnTo>
                      <a:lnTo>
                        <a:pt x="111" y="535"/>
                      </a:lnTo>
                      <a:lnTo>
                        <a:pt x="113" y="535"/>
                      </a:lnTo>
                      <a:lnTo>
                        <a:pt x="116" y="535"/>
                      </a:lnTo>
                      <a:lnTo>
                        <a:pt x="118" y="535"/>
                      </a:lnTo>
                      <a:lnTo>
                        <a:pt x="121" y="535"/>
                      </a:lnTo>
                      <a:lnTo>
                        <a:pt x="123" y="535"/>
                      </a:lnTo>
                      <a:lnTo>
                        <a:pt x="125" y="535"/>
                      </a:lnTo>
                      <a:lnTo>
                        <a:pt x="128" y="535"/>
                      </a:lnTo>
                      <a:lnTo>
                        <a:pt x="130" y="535"/>
                      </a:lnTo>
                      <a:lnTo>
                        <a:pt x="133" y="535"/>
                      </a:lnTo>
                      <a:lnTo>
                        <a:pt x="135" y="535"/>
                      </a:lnTo>
                      <a:lnTo>
                        <a:pt x="137" y="535"/>
                      </a:lnTo>
                      <a:lnTo>
                        <a:pt x="140" y="535"/>
                      </a:lnTo>
                      <a:lnTo>
                        <a:pt x="142" y="535"/>
                      </a:lnTo>
                      <a:lnTo>
                        <a:pt x="145" y="535"/>
                      </a:lnTo>
                      <a:lnTo>
                        <a:pt x="147" y="535"/>
                      </a:lnTo>
                      <a:lnTo>
                        <a:pt x="150" y="535"/>
                      </a:lnTo>
                      <a:lnTo>
                        <a:pt x="152" y="535"/>
                      </a:lnTo>
                      <a:lnTo>
                        <a:pt x="154" y="535"/>
                      </a:lnTo>
                      <a:lnTo>
                        <a:pt x="157" y="535"/>
                      </a:lnTo>
                      <a:lnTo>
                        <a:pt x="159" y="535"/>
                      </a:lnTo>
                      <a:lnTo>
                        <a:pt x="162" y="535"/>
                      </a:lnTo>
                      <a:lnTo>
                        <a:pt x="164" y="535"/>
                      </a:lnTo>
                      <a:lnTo>
                        <a:pt x="166" y="535"/>
                      </a:lnTo>
                      <a:lnTo>
                        <a:pt x="169" y="535"/>
                      </a:lnTo>
                      <a:lnTo>
                        <a:pt x="171" y="535"/>
                      </a:lnTo>
                      <a:lnTo>
                        <a:pt x="174" y="535"/>
                      </a:lnTo>
                      <a:lnTo>
                        <a:pt x="176" y="535"/>
                      </a:lnTo>
                      <a:lnTo>
                        <a:pt x="178" y="535"/>
                      </a:lnTo>
                      <a:lnTo>
                        <a:pt x="181" y="535"/>
                      </a:lnTo>
                      <a:lnTo>
                        <a:pt x="183" y="535"/>
                      </a:lnTo>
                      <a:lnTo>
                        <a:pt x="186" y="535"/>
                      </a:lnTo>
                      <a:lnTo>
                        <a:pt x="188" y="535"/>
                      </a:lnTo>
                      <a:lnTo>
                        <a:pt x="191" y="535"/>
                      </a:lnTo>
                      <a:lnTo>
                        <a:pt x="193" y="535"/>
                      </a:lnTo>
                      <a:lnTo>
                        <a:pt x="195" y="535"/>
                      </a:lnTo>
                      <a:lnTo>
                        <a:pt x="198" y="535"/>
                      </a:lnTo>
                      <a:lnTo>
                        <a:pt x="200" y="535"/>
                      </a:lnTo>
                      <a:lnTo>
                        <a:pt x="203" y="535"/>
                      </a:lnTo>
                      <a:lnTo>
                        <a:pt x="205" y="535"/>
                      </a:lnTo>
                      <a:lnTo>
                        <a:pt x="207" y="535"/>
                      </a:lnTo>
                      <a:lnTo>
                        <a:pt x="210" y="535"/>
                      </a:lnTo>
                      <a:lnTo>
                        <a:pt x="212" y="535"/>
                      </a:lnTo>
                      <a:lnTo>
                        <a:pt x="215" y="535"/>
                      </a:lnTo>
                      <a:lnTo>
                        <a:pt x="217" y="535"/>
                      </a:lnTo>
                      <a:lnTo>
                        <a:pt x="219" y="535"/>
                      </a:lnTo>
                      <a:lnTo>
                        <a:pt x="222" y="535"/>
                      </a:lnTo>
                      <a:lnTo>
                        <a:pt x="224" y="535"/>
                      </a:lnTo>
                      <a:lnTo>
                        <a:pt x="227" y="535"/>
                      </a:lnTo>
                      <a:lnTo>
                        <a:pt x="229" y="535"/>
                      </a:lnTo>
                      <a:lnTo>
                        <a:pt x="232" y="535"/>
                      </a:lnTo>
                      <a:lnTo>
                        <a:pt x="234" y="535"/>
                      </a:lnTo>
                      <a:lnTo>
                        <a:pt x="236" y="535"/>
                      </a:lnTo>
                      <a:lnTo>
                        <a:pt x="239" y="535"/>
                      </a:lnTo>
                      <a:lnTo>
                        <a:pt x="241" y="535"/>
                      </a:lnTo>
                      <a:lnTo>
                        <a:pt x="244" y="535"/>
                      </a:lnTo>
                      <a:lnTo>
                        <a:pt x="246" y="535"/>
                      </a:lnTo>
                      <a:lnTo>
                        <a:pt x="248" y="535"/>
                      </a:lnTo>
                      <a:lnTo>
                        <a:pt x="251" y="535"/>
                      </a:lnTo>
                      <a:lnTo>
                        <a:pt x="253" y="535"/>
                      </a:lnTo>
                      <a:lnTo>
                        <a:pt x="256" y="535"/>
                      </a:lnTo>
                      <a:lnTo>
                        <a:pt x="258" y="535"/>
                      </a:lnTo>
                      <a:lnTo>
                        <a:pt x="260" y="535"/>
                      </a:lnTo>
                      <a:lnTo>
                        <a:pt x="263" y="535"/>
                      </a:lnTo>
                      <a:lnTo>
                        <a:pt x="265" y="535"/>
                      </a:lnTo>
                      <a:lnTo>
                        <a:pt x="268" y="535"/>
                      </a:lnTo>
                      <a:lnTo>
                        <a:pt x="270" y="535"/>
                      </a:lnTo>
                      <a:lnTo>
                        <a:pt x="273" y="535"/>
                      </a:lnTo>
                      <a:lnTo>
                        <a:pt x="275" y="535"/>
                      </a:lnTo>
                      <a:lnTo>
                        <a:pt x="277" y="535"/>
                      </a:lnTo>
                      <a:lnTo>
                        <a:pt x="280" y="535"/>
                      </a:lnTo>
                      <a:lnTo>
                        <a:pt x="282" y="535"/>
                      </a:lnTo>
                      <a:lnTo>
                        <a:pt x="285" y="535"/>
                      </a:lnTo>
                      <a:lnTo>
                        <a:pt x="287" y="535"/>
                      </a:lnTo>
                      <a:lnTo>
                        <a:pt x="289" y="535"/>
                      </a:lnTo>
                      <a:lnTo>
                        <a:pt x="292" y="535"/>
                      </a:lnTo>
                      <a:lnTo>
                        <a:pt x="294" y="535"/>
                      </a:lnTo>
                      <a:lnTo>
                        <a:pt x="297" y="535"/>
                      </a:lnTo>
                      <a:lnTo>
                        <a:pt x="299" y="535"/>
                      </a:lnTo>
                      <a:lnTo>
                        <a:pt x="302" y="535"/>
                      </a:lnTo>
                      <a:lnTo>
                        <a:pt x="304" y="535"/>
                      </a:lnTo>
                      <a:lnTo>
                        <a:pt x="306" y="535"/>
                      </a:lnTo>
                      <a:lnTo>
                        <a:pt x="309" y="535"/>
                      </a:lnTo>
                      <a:lnTo>
                        <a:pt x="311" y="535"/>
                      </a:lnTo>
                      <a:lnTo>
                        <a:pt x="314" y="535"/>
                      </a:lnTo>
                      <a:lnTo>
                        <a:pt x="316" y="535"/>
                      </a:lnTo>
                      <a:lnTo>
                        <a:pt x="318" y="535"/>
                      </a:lnTo>
                      <a:lnTo>
                        <a:pt x="321" y="535"/>
                      </a:lnTo>
                      <a:lnTo>
                        <a:pt x="323" y="535"/>
                      </a:lnTo>
                      <a:lnTo>
                        <a:pt x="326" y="535"/>
                      </a:lnTo>
                      <a:lnTo>
                        <a:pt x="328" y="535"/>
                      </a:lnTo>
                      <a:lnTo>
                        <a:pt x="330" y="535"/>
                      </a:lnTo>
                      <a:lnTo>
                        <a:pt x="333" y="535"/>
                      </a:lnTo>
                      <a:lnTo>
                        <a:pt x="335" y="535"/>
                      </a:lnTo>
                      <a:lnTo>
                        <a:pt x="338" y="535"/>
                      </a:lnTo>
                      <a:lnTo>
                        <a:pt x="340" y="535"/>
                      </a:lnTo>
                      <a:lnTo>
                        <a:pt x="343" y="535"/>
                      </a:lnTo>
                      <a:lnTo>
                        <a:pt x="345" y="535"/>
                      </a:lnTo>
                      <a:lnTo>
                        <a:pt x="347" y="535"/>
                      </a:lnTo>
                      <a:lnTo>
                        <a:pt x="350" y="535"/>
                      </a:lnTo>
                      <a:lnTo>
                        <a:pt x="352" y="535"/>
                      </a:lnTo>
                      <a:lnTo>
                        <a:pt x="355" y="535"/>
                      </a:lnTo>
                      <a:lnTo>
                        <a:pt x="357" y="535"/>
                      </a:lnTo>
                      <a:lnTo>
                        <a:pt x="359" y="535"/>
                      </a:lnTo>
                      <a:lnTo>
                        <a:pt x="362" y="535"/>
                      </a:lnTo>
                      <a:lnTo>
                        <a:pt x="364" y="535"/>
                      </a:lnTo>
                      <a:lnTo>
                        <a:pt x="367" y="535"/>
                      </a:lnTo>
                      <a:lnTo>
                        <a:pt x="369" y="535"/>
                      </a:lnTo>
                      <a:lnTo>
                        <a:pt x="371" y="535"/>
                      </a:lnTo>
                      <a:lnTo>
                        <a:pt x="374" y="535"/>
                      </a:lnTo>
                      <a:lnTo>
                        <a:pt x="376" y="535"/>
                      </a:lnTo>
                      <a:lnTo>
                        <a:pt x="379" y="535"/>
                      </a:lnTo>
                      <a:lnTo>
                        <a:pt x="381" y="535"/>
                      </a:lnTo>
                      <a:lnTo>
                        <a:pt x="384" y="535"/>
                      </a:lnTo>
                      <a:lnTo>
                        <a:pt x="386" y="535"/>
                      </a:lnTo>
                      <a:lnTo>
                        <a:pt x="388" y="535"/>
                      </a:lnTo>
                      <a:lnTo>
                        <a:pt x="391" y="535"/>
                      </a:lnTo>
                      <a:lnTo>
                        <a:pt x="393" y="535"/>
                      </a:lnTo>
                      <a:lnTo>
                        <a:pt x="396" y="535"/>
                      </a:lnTo>
                      <a:lnTo>
                        <a:pt x="398" y="535"/>
                      </a:lnTo>
                      <a:lnTo>
                        <a:pt x="400" y="535"/>
                      </a:lnTo>
                      <a:lnTo>
                        <a:pt x="403" y="535"/>
                      </a:lnTo>
                      <a:lnTo>
                        <a:pt x="405" y="535"/>
                      </a:lnTo>
                      <a:lnTo>
                        <a:pt x="408" y="535"/>
                      </a:lnTo>
                      <a:lnTo>
                        <a:pt x="410" y="535"/>
                      </a:lnTo>
                      <a:lnTo>
                        <a:pt x="412" y="535"/>
                      </a:lnTo>
                      <a:lnTo>
                        <a:pt x="415" y="535"/>
                      </a:lnTo>
                      <a:lnTo>
                        <a:pt x="417" y="531"/>
                      </a:lnTo>
                      <a:lnTo>
                        <a:pt x="420" y="526"/>
                      </a:lnTo>
                      <a:lnTo>
                        <a:pt x="422" y="523"/>
                      </a:lnTo>
                      <a:lnTo>
                        <a:pt x="425" y="519"/>
                      </a:lnTo>
                      <a:lnTo>
                        <a:pt x="427" y="514"/>
                      </a:lnTo>
                      <a:lnTo>
                        <a:pt x="429" y="509"/>
                      </a:lnTo>
                      <a:lnTo>
                        <a:pt x="432" y="504"/>
                      </a:lnTo>
                      <a:lnTo>
                        <a:pt x="434" y="499"/>
                      </a:lnTo>
                      <a:lnTo>
                        <a:pt x="437" y="494"/>
                      </a:lnTo>
                      <a:lnTo>
                        <a:pt x="439" y="487"/>
                      </a:lnTo>
                      <a:lnTo>
                        <a:pt x="441" y="482"/>
                      </a:lnTo>
                      <a:lnTo>
                        <a:pt x="444" y="478"/>
                      </a:lnTo>
                      <a:lnTo>
                        <a:pt x="446" y="473"/>
                      </a:lnTo>
                      <a:lnTo>
                        <a:pt x="449" y="465"/>
                      </a:lnTo>
                      <a:lnTo>
                        <a:pt x="451" y="461"/>
                      </a:lnTo>
                      <a:lnTo>
                        <a:pt x="454" y="453"/>
                      </a:lnTo>
                      <a:lnTo>
                        <a:pt x="456" y="446"/>
                      </a:lnTo>
                      <a:lnTo>
                        <a:pt x="458" y="441"/>
                      </a:lnTo>
                      <a:lnTo>
                        <a:pt x="461" y="434"/>
                      </a:lnTo>
                      <a:lnTo>
                        <a:pt x="463" y="427"/>
                      </a:lnTo>
                      <a:lnTo>
                        <a:pt x="466" y="420"/>
                      </a:lnTo>
                      <a:lnTo>
                        <a:pt x="468" y="410"/>
                      </a:lnTo>
                      <a:lnTo>
                        <a:pt x="470" y="403"/>
                      </a:lnTo>
                      <a:lnTo>
                        <a:pt x="473" y="396"/>
                      </a:lnTo>
                      <a:lnTo>
                        <a:pt x="475" y="386"/>
                      </a:lnTo>
                      <a:lnTo>
                        <a:pt x="478" y="376"/>
                      </a:lnTo>
                      <a:lnTo>
                        <a:pt x="480" y="367"/>
                      </a:lnTo>
                      <a:lnTo>
                        <a:pt x="482" y="357"/>
                      </a:lnTo>
                      <a:lnTo>
                        <a:pt x="485" y="347"/>
                      </a:lnTo>
                      <a:lnTo>
                        <a:pt x="487" y="335"/>
                      </a:lnTo>
                      <a:lnTo>
                        <a:pt x="490" y="323"/>
                      </a:lnTo>
                      <a:lnTo>
                        <a:pt x="492" y="311"/>
                      </a:lnTo>
                      <a:lnTo>
                        <a:pt x="495" y="297"/>
                      </a:lnTo>
                      <a:lnTo>
                        <a:pt x="497" y="282"/>
                      </a:lnTo>
                      <a:lnTo>
                        <a:pt x="499" y="268"/>
                      </a:lnTo>
                      <a:lnTo>
                        <a:pt x="502" y="248"/>
                      </a:lnTo>
                      <a:lnTo>
                        <a:pt x="504" y="229"/>
                      </a:lnTo>
                      <a:lnTo>
                        <a:pt x="507" y="210"/>
                      </a:lnTo>
                      <a:lnTo>
                        <a:pt x="509" y="186"/>
                      </a:lnTo>
                      <a:lnTo>
                        <a:pt x="511" y="162"/>
                      </a:lnTo>
                      <a:lnTo>
                        <a:pt x="514" y="135"/>
                      </a:lnTo>
                      <a:lnTo>
                        <a:pt x="516" y="106"/>
                      </a:lnTo>
                      <a:lnTo>
                        <a:pt x="519" y="80"/>
                      </a:lnTo>
                      <a:lnTo>
                        <a:pt x="521" y="55"/>
                      </a:lnTo>
                      <a:lnTo>
                        <a:pt x="523" y="34"/>
                      </a:lnTo>
                      <a:lnTo>
                        <a:pt x="526" y="17"/>
                      </a:lnTo>
                      <a:lnTo>
                        <a:pt x="528" y="5"/>
                      </a:lnTo>
                      <a:lnTo>
                        <a:pt x="531" y="0"/>
                      </a:lnTo>
                      <a:lnTo>
                        <a:pt x="533" y="0"/>
                      </a:lnTo>
                      <a:lnTo>
                        <a:pt x="536" y="7"/>
                      </a:lnTo>
                      <a:lnTo>
                        <a:pt x="538" y="19"/>
                      </a:lnTo>
                      <a:lnTo>
                        <a:pt x="540" y="39"/>
                      </a:lnTo>
                      <a:lnTo>
                        <a:pt x="543" y="60"/>
                      </a:lnTo>
                      <a:lnTo>
                        <a:pt x="545" y="87"/>
                      </a:lnTo>
                      <a:lnTo>
                        <a:pt x="548" y="113"/>
                      </a:lnTo>
                      <a:lnTo>
                        <a:pt x="550" y="142"/>
                      </a:lnTo>
                      <a:lnTo>
                        <a:pt x="552" y="169"/>
                      </a:lnTo>
                      <a:lnTo>
                        <a:pt x="555" y="193"/>
                      </a:lnTo>
                      <a:lnTo>
                        <a:pt x="557" y="215"/>
                      </a:lnTo>
                      <a:lnTo>
                        <a:pt x="560" y="236"/>
                      </a:lnTo>
                      <a:lnTo>
                        <a:pt x="562" y="256"/>
                      </a:lnTo>
                      <a:lnTo>
                        <a:pt x="564" y="273"/>
                      </a:lnTo>
                      <a:lnTo>
                        <a:pt x="567" y="287"/>
                      </a:lnTo>
                      <a:lnTo>
                        <a:pt x="569" y="301"/>
                      </a:lnTo>
                      <a:lnTo>
                        <a:pt x="572" y="316"/>
                      </a:lnTo>
                      <a:lnTo>
                        <a:pt x="574" y="328"/>
                      </a:lnTo>
                      <a:lnTo>
                        <a:pt x="577" y="340"/>
                      </a:lnTo>
                      <a:lnTo>
                        <a:pt x="579" y="350"/>
                      </a:lnTo>
                      <a:lnTo>
                        <a:pt x="581" y="359"/>
                      </a:lnTo>
                      <a:lnTo>
                        <a:pt x="584" y="371"/>
                      </a:lnTo>
                      <a:lnTo>
                        <a:pt x="586" y="379"/>
                      </a:lnTo>
                      <a:lnTo>
                        <a:pt x="589" y="388"/>
                      </a:lnTo>
                      <a:lnTo>
                        <a:pt x="591" y="398"/>
                      </a:lnTo>
                      <a:lnTo>
                        <a:pt x="593" y="405"/>
                      </a:lnTo>
                      <a:lnTo>
                        <a:pt x="596" y="412"/>
                      </a:lnTo>
                      <a:lnTo>
                        <a:pt x="598" y="422"/>
                      </a:lnTo>
                      <a:lnTo>
                        <a:pt x="601" y="429"/>
                      </a:lnTo>
                      <a:lnTo>
                        <a:pt x="603" y="437"/>
                      </a:lnTo>
                      <a:lnTo>
                        <a:pt x="606" y="441"/>
                      </a:lnTo>
                      <a:lnTo>
                        <a:pt x="608" y="449"/>
                      </a:lnTo>
                      <a:lnTo>
                        <a:pt x="610" y="456"/>
                      </a:lnTo>
                      <a:lnTo>
                        <a:pt x="613" y="461"/>
                      </a:lnTo>
                      <a:lnTo>
                        <a:pt x="615" y="468"/>
                      </a:lnTo>
                      <a:lnTo>
                        <a:pt x="618" y="473"/>
                      </a:lnTo>
                      <a:lnTo>
                        <a:pt x="620" y="480"/>
                      </a:lnTo>
                      <a:lnTo>
                        <a:pt x="622" y="485"/>
                      </a:lnTo>
                      <a:lnTo>
                        <a:pt x="625" y="490"/>
                      </a:lnTo>
                      <a:lnTo>
                        <a:pt x="627" y="494"/>
                      </a:lnTo>
                      <a:lnTo>
                        <a:pt x="630" y="499"/>
                      </a:lnTo>
                      <a:lnTo>
                        <a:pt x="632" y="504"/>
                      </a:lnTo>
                      <a:lnTo>
                        <a:pt x="634" y="509"/>
                      </a:lnTo>
                      <a:lnTo>
                        <a:pt x="637" y="514"/>
                      </a:lnTo>
                      <a:lnTo>
                        <a:pt x="639" y="519"/>
                      </a:lnTo>
                      <a:lnTo>
                        <a:pt x="642" y="523"/>
                      </a:lnTo>
                      <a:lnTo>
                        <a:pt x="644" y="528"/>
                      </a:lnTo>
                      <a:lnTo>
                        <a:pt x="647" y="533"/>
                      </a:lnTo>
                      <a:lnTo>
                        <a:pt x="649" y="535"/>
                      </a:lnTo>
                      <a:lnTo>
                        <a:pt x="651" y="535"/>
                      </a:lnTo>
                      <a:lnTo>
                        <a:pt x="654" y="535"/>
                      </a:lnTo>
                      <a:lnTo>
                        <a:pt x="656" y="535"/>
                      </a:lnTo>
                      <a:lnTo>
                        <a:pt x="659" y="535"/>
                      </a:lnTo>
                      <a:lnTo>
                        <a:pt x="661" y="535"/>
                      </a:lnTo>
                      <a:lnTo>
                        <a:pt x="663" y="535"/>
                      </a:lnTo>
                      <a:lnTo>
                        <a:pt x="666" y="535"/>
                      </a:lnTo>
                      <a:lnTo>
                        <a:pt x="668" y="535"/>
                      </a:lnTo>
                      <a:lnTo>
                        <a:pt x="671" y="535"/>
                      </a:lnTo>
                      <a:lnTo>
                        <a:pt x="673" y="535"/>
                      </a:lnTo>
                      <a:lnTo>
                        <a:pt x="675" y="535"/>
                      </a:lnTo>
                      <a:lnTo>
                        <a:pt x="678" y="535"/>
                      </a:lnTo>
                      <a:lnTo>
                        <a:pt x="680" y="535"/>
                      </a:lnTo>
                      <a:lnTo>
                        <a:pt x="683" y="535"/>
                      </a:lnTo>
                      <a:lnTo>
                        <a:pt x="685" y="535"/>
                      </a:lnTo>
                      <a:lnTo>
                        <a:pt x="688" y="535"/>
                      </a:lnTo>
                      <a:lnTo>
                        <a:pt x="690" y="535"/>
                      </a:lnTo>
                      <a:lnTo>
                        <a:pt x="692" y="535"/>
                      </a:lnTo>
                      <a:lnTo>
                        <a:pt x="695" y="535"/>
                      </a:lnTo>
                      <a:lnTo>
                        <a:pt x="697" y="535"/>
                      </a:lnTo>
                      <a:lnTo>
                        <a:pt x="700" y="535"/>
                      </a:lnTo>
                      <a:lnTo>
                        <a:pt x="702" y="535"/>
                      </a:lnTo>
                      <a:lnTo>
                        <a:pt x="704" y="535"/>
                      </a:lnTo>
                      <a:lnTo>
                        <a:pt x="707" y="535"/>
                      </a:lnTo>
                      <a:lnTo>
                        <a:pt x="709" y="535"/>
                      </a:lnTo>
                      <a:lnTo>
                        <a:pt x="712" y="535"/>
                      </a:lnTo>
                      <a:lnTo>
                        <a:pt x="714" y="535"/>
                      </a:lnTo>
                      <a:lnTo>
                        <a:pt x="717" y="535"/>
                      </a:lnTo>
                      <a:lnTo>
                        <a:pt x="719" y="535"/>
                      </a:lnTo>
                      <a:lnTo>
                        <a:pt x="721" y="535"/>
                      </a:lnTo>
                      <a:lnTo>
                        <a:pt x="724" y="535"/>
                      </a:lnTo>
                      <a:lnTo>
                        <a:pt x="726" y="535"/>
                      </a:lnTo>
                      <a:lnTo>
                        <a:pt x="729" y="535"/>
                      </a:lnTo>
                      <a:lnTo>
                        <a:pt x="731" y="535"/>
                      </a:lnTo>
                      <a:lnTo>
                        <a:pt x="733" y="535"/>
                      </a:lnTo>
                      <a:lnTo>
                        <a:pt x="736" y="535"/>
                      </a:lnTo>
                      <a:lnTo>
                        <a:pt x="738" y="535"/>
                      </a:lnTo>
                      <a:lnTo>
                        <a:pt x="741" y="535"/>
                      </a:lnTo>
                      <a:lnTo>
                        <a:pt x="743" y="535"/>
                      </a:lnTo>
                      <a:lnTo>
                        <a:pt x="745" y="535"/>
                      </a:lnTo>
                      <a:lnTo>
                        <a:pt x="748" y="535"/>
                      </a:lnTo>
                      <a:lnTo>
                        <a:pt x="750" y="535"/>
                      </a:lnTo>
                      <a:lnTo>
                        <a:pt x="753" y="535"/>
                      </a:lnTo>
                      <a:lnTo>
                        <a:pt x="755" y="535"/>
                      </a:lnTo>
                      <a:lnTo>
                        <a:pt x="758" y="535"/>
                      </a:lnTo>
                      <a:lnTo>
                        <a:pt x="760" y="535"/>
                      </a:lnTo>
                      <a:lnTo>
                        <a:pt x="762" y="535"/>
                      </a:lnTo>
                      <a:lnTo>
                        <a:pt x="765" y="535"/>
                      </a:lnTo>
                      <a:lnTo>
                        <a:pt x="767" y="535"/>
                      </a:lnTo>
                      <a:lnTo>
                        <a:pt x="770" y="535"/>
                      </a:lnTo>
                      <a:lnTo>
                        <a:pt x="772" y="535"/>
                      </a:lnTo>
                      <a:lnTo>
                        <a:pt x="774" y="535"/>
                      </a:lnTo>
                      <a:lnTo>
                        <a:pt x="777" y="535"/>
                      </a:lnTo>
                      <a:lnTo>
                        <a:pt x="779" y="535"/>
                      </a:lnTo>
                      <a:lnTo>
                        <a:pt x="782" y="535"/>
                      </a:lnTo>
                      <a:lnTo>
                        <a:pt x="784" y="535"/>
                      </a:lnTo>
                      <a:lnTo>
                        <a:pt x="786" y="535"/>
                      </a:lnTo>
                      <a:lnTo>
                        <a:pt x="789" y="535"/>
                      </a:lnTo>
                      <a:lnTo>
                        <a:pt x="791" y="535"/>
                      </a:lnTo>
                      <a:lnTo>
                        <a:pt x="794" y="535"/>
                      </a:lnTo>
                      <a:lnTo>
                        <a:pt x="796" y="535"/>
                      </a:lnTo>
                      <a:lnTo>
                        <a:pt x="799" y="535"/>
                      </a:lnTo>
                      <a:lnTo>
                        <a:pt x="801" y="535"/>
                      </a:lnTo>
                      <a:lnTo>
                        <a:pt x="803" y="535"/>
                      </a:lnTo>
                      <a:lnTo>
                        <a:pt x="806" y="535"/>
                      </a:lnTo>
                      <a:lnTo>
                        <a:pt x="808" y="535"/>
                      </a:lnTo>
                      <a:lnTo>
                        <a:pt x="811" y="535"/>
                      </a:lnTo>
                      <a:lnTo>
                        <a:pt x="813" y="535"/>
                      </a:lnTo>
                      <a:lnTo>
                        <a:pt x="815" y="535"/>
                      </a:lnTo>
                      <a:lnTo>
                        <a:pt x="818" y="535"/>
                      </a:lnTo>
                      <a:lnTo>
                        <a:pt x="820" y="535"/>
                      </a:lnTo>
                      <a:lnTo>
                        <a:pt x="823" y="535"/>
                      </a:lnTo>
                      <a:lnTo>
                        <a:pt x="825" y="535"/>
                      </a:lnTo>
                      <a:lnTo>
                        <a:pt x="827" y="535"/>
                      </a:lnTo>
                      <a:lnTo>
                        <a:pt x="830" y="535"/>
                      </a:lnTo>
                      <a:lnTo>
                        <a:pt x="832" y="535"/>
                      </a:lnTo>
                      <a:lnTo>
                        <a:pt x="835" y="535"/>
                      </a:lnTo>
                      <a:lnTo>
                        <a:pt x="837" y="535"/>
                      </a:lnTo>
                      <a:lnTo>
                        <a:pt x="840" y="535"/>
                      </a:lnTo>
                      <a:lnTo>
                        <a:pt x="842" y="535"/>
                      </a:lnTo>
                      <a:lnTo>
                        <a:pt x="844" y="535"/>
                      </a:lnTo>
                      <a:lnTo>
                        <a:pt x="847" y="535"/>
                      </a:lnTo>
                      <a:lnTo>
                        <a:pt x="849" y="535"/>
                      </a:lnTo>
                      <a:lnTo>
                        <a:pt x="852" y="535"/>
                      </a:lnTo>
                      <a:lnTo>
                        <a:pt x="854" y="535"/>
                      </a:lnTo>
                      <a:lnTo>
                        <a:pt x="856" y="535"/>
                      </a:lnTo>
                      <a:lnTo>
                        <a:pt x="859" y="535"/>
                      </a:lnTo>
                      <a:lnTo>
                        <a:pt x="861" y="535"/>
                      </a:lnTo>
                      <a:lnTo>
                        <a:pt x="864" y="535"/>
                      </a:lnTo>
                      <a:lnTo>
                        <a:pt x="866" y="535"/>
                      </a:lnTo>
                      <a:lnTo>
                        <a:pt x="869" y="535"/>
                      </a:lnTo>
                      <a:lnTo>
                        <a:pt x="871" y="535"/>
                      </a:lnTo>
                      <a:lnTo>
                        <a:pt x="873" y="535"/>
                      </a:lnTo>
                      <a:lnTo>
                        <a:pt x="876" y="535"/>
                      </a:lnTo>
                      <a:lnTo>
                        <a:pt x="878" y="535"/>
                      </a:lnTo>
                      <a:lnTo>
                        <a:pt x="881" y="535"/>
                      </a:lnTo>
                      <a:lnTo>
                        <a:pt x="883" y="535"/>
                      </a:lnTo>
                      <a:lnTo>
                        <a:pt x="885" y="535"/>
                      </a:lnTo>
                      <a:lnTo>
                        <a:pt x="888" y="535"/>
                      </a:lnTo>
                      <a:lnTo>
                        <a:pt x="890" y="535"/>
                      </a:lnTo>
                      <a:lnTo>
                        <a:pt x="893" y="535"/>
                      </a:lnTo>
                      <a:lnTo>
                        <a:pt x="895" y="535"/>
                      </a:lnTo>
                      <a:lnTo>
                        <a:pt x="897" y="535"/>
                      </a:lnTo>
                      <a:lnTo>
                        <a:pt x="900" y="535"/>
                      </a:lnTo>
                      <a:lnTo>
                        <a:pt x="902" y="535"/>
                      </a:lnTo>
                      <a:lnTo>
                        <a:pt x="905" y="535"/>
                      </a:lnTo>
                      <a:lnTo>
                        <a:pt x="907" y="535"/>
                      </a:lnTo>
                      <a:lnTo>
                        <a:pt x="910" y="535"/>
                      </a:lnTo>
                      <a:lnTo>
                        <a:pt x="912" y="535"/>
                      </a:lnTo>
                      <a:lnTo>
                        <a:pt x="914" y="535"/>
                      </a:lnTo>
                      <a:lnTo>
                        <a:pt x="917" y="535"/>
                      </a:lnTo>
                      <a:lnTo>
                        <a:pt x="919" y="535"/>
                      </a:lnTo>
                      <a:lnTo>
                        <a:pt x="922" y="535"/>
                      </a:lnTo>
                      <a:lnTo>
                        <a:pt x="924" y="535"/>
                      </a:lnTo>
                      <a:lnTo>
                        <a:pt x="926" y="535"/>
                      </a:lnTo>
                      <a:lnTo>
                        <a:pt x="929" y="535"/>
                      </a:lnTo>
                      <a:lnTo>
                        <a:pt x="931" y="535"/>
                      </a:lnTo>
                      <a:lnTo>
                        <a:pt x="934" y="535"/>
                      </a:lnTo>
                      <a:lnTo>
                        <a:pt x="936" y="535"/>
                      </a:lnTo>
                      <a:lnTo>
                        <a:pt x="938" y="535"/>
                      </a:lnTo>
                      <a:lnTo>
                        <a:pt x="941" y="535"/>
                      </a:lnTo>
                      <a:lnTo>
                        <a:pt x="943" y="535"/>
                      </a:lnTo>
                      <a:lnTo>
                        <a:pt x="946" y="535"/>
                      </a:lnTo>
                      <a:lnTo>
                        <a:pt x="948" y="535"/>
                      </a:lnTo>
                      <a:lnTo>
                        <a:pt x="951" y="535"/>
                      </a:lnTo>
                      <a:lnTo>
                        <a:pt x="953" y="535"/>
                      </a:lnTo>
                      <a:lnTo>
                        <a:pt x="955" y="535"/>
                      </a:lnTo>
                      <a:lnTo>
                        <a:pt x="958" y="535"/>
                      </a:lnTo>
                      <a:lnTo>
                        <a:pt x="960" y="535"/>
                      </a:lnTo>
                      <a:lnTo>
                        <a:pt x="963" y="535"/>
                      </a:lnTo>
                      <a:lnTo>
                        <a:pt x="965" y="535"/>
                      </a:lnTo>
                      <a:lnTo>
                        <a:pt x="967" y="535"/>
                      </a:lnTo>
                      <a:lnTo>
                        <a:pt x="970" y="535"/>
                      </a:lnTo>
                      <a:lnTo>
                        <a:pt x="972" y="535"/>
                      </a:lnTo>
                      <a:lnTo>
                        <a:pt x="975" y="535"/>
                      </a:lnTo>
                      <a:lnTo>
                        <a:pt x="977" y="535"/>
                      </a:lnTo>
                      <a:lnTo>
                        <a:pt x="979" y="535"/>
                      </a:lnTo>
                      <a:lnTo>
                        <a:pt x="982" y="535"/>
                      </a:lnTo>
                      <a:lnTo>
                        <a:pt x="984" y="535"/>
                      </a:lnTo>
                      <a:lnTo>
                        <a:pt x="987" y="535"/>
                      </a:lnTo>
                      <a:lnTo>
                        <a:pt x="989" y="535"/>
                      </a:lnTo>
                      <a:lnTo>
                        <a:pt x="992" y="535"/>
                      </a:lnTo>
                      <a:lnTo>
                        <a:pt x="994" y="535"/>
                      </a:lnTo>
                      <a:lnTo>
                        <a:pt x="996" y="535"/>
                      </a:lnTo>
                      <a:lnTo>
                        <a:pt x="999" y="535"/>
                      </a:lnTo>
                      <a:lnTo>
                        <a:pt x="1001" y="535"/>
                      </a:lnTo>
                      <a:lnTo>
                        <a:pt x="1004" y="535"/>
                      </a:lnTo>
                      <a:lnTo>
                        <a:pt x="1006" y="535"/>
                      </a:lnTo>
                      <a:lnTo>
                        <a:pt x="1008" y="535"/>
                      </a:lnTo>
                      <a:lnTo>
                        <a:pt x="1011" y="535"/>
                      </a:lnTo>
                      <a:lnTo>
                        <a:pt x="1013" y="535"/>
                      </a:lnTo>
                      <a:lnTo>
                        <a:pt x="1016" y="535"/>
                      </a:lnTo>
                      <a:lnTo>
                        <a:pt x="1018" y="535"/>
                      </a:lnTo>
                      <a:lnTo>
                        <a:pt x="1021" y="535"/>
                      </a:lnTo>
                      <a:lnTo>
                        <a:pt x="1023" y="535"/>
                      </a:lnTo>
                      <a:lnTo>
                        <a:pt x="1025" y="535"/>
                      </a:lnTo>
                      <a:lnTo>
                        <a:pt x="1028" y="535"/>
                      </a:lnTo>
                      <a:lnTo>
                        <a:pt x="1030" y="535"/>
                      </a:lnTo>
                      <a:lnTo>
                        <a:pt x="1033" y="535"/>
                      </a:lnTo>
                      <a:lnTo>
                        <a:pt x="1035" y="535"/>
                      </a:lnTo>
                      <a:lnTo>
                        <a:pt x="1037" y="535"/>
                      </a:lnTo>
                      <a:lnTo>
                        <a:pt x="1040" y="535"/>
                      </a:lnTo>
                      <a:lnTo>
                        <a:pt x="1042" y="535"/>
                      </a:lnTo>
                      <a:lnTo>
                        <a:pt x="1045" y="535"/>
                      </a:lnTo>
                      <a:lnTo>
                        <a:pt x="1047" y="535"/>
                      </a:lnTo>
                      <a:lnTo>
                        <a:pt x="1049" y="535"/>
                      </a:lnTo>
                      <a:lnTo>
                        <a:pt x="1052" y="535"/>
                      </a:lnTo>
                      <a:lnTo>
                        <a:pt x="1054" y="535"/>
                      </a:lnTo>
                      <a:lnTo>
                        <a:pt x="1057" y="535"/>
                      </a:lnTo>
                      <a:lnTo>
                        <a:pt x="1059" y="535"/>
                      </a:lnTo>
                      <a:lnTo>
                        <a:pt x="1062" y="535"/>
                      </a:lnTo>
                      <a:lnTo>
                        <a:pt x="1064" y="535"/>
                      </a:lnTo>
                      <a:lnTo>
                        <a:pt x="1066" y="535"/>
                      </a:lnTo>
                      <a:lnTo>
                        <a:pt x="1069" y="535"/>
                      </a:lnTo>
                      <a:lnTo>
                        <a:pt x="1071" y="535"/>
                      </a:lnTo>
                      <a:lnTo>
                        <a:pt x="1074" y="535"/>
                      </a:lnTo>
                      <a:lnTo>
                        <a:pt x="1076" y="535"/>
                      </a:lnTo>
                      <a:lnTo>
                        <a:pt x="1078" y="535"/>
                      </a:lnTo>
                      <a:lnTo>
                        <a:pt x="1081" y="535"/>
                      </a:lnTo>
                      <a:lnTo>
                        <a:pt x="1083" y="535"/>
                      </a:lnTo>
                      <a:lnTo>
                        <a:pt x="1086" y="535"/>
                      </a:lnTo>
                      <a:lnTo>
                        <a:pt x="1088" y="535"/>
                      </a:lnTo>
                      <a:lnTo>
                        <a:pt x="1090" y="535"/>
                      </a:lnTo>
                      <a:lnTo>
                        <a:pt x="1093" y="535"/>
                      </a:lnTo>
                      <a:lnTo>
                        <a:pt x="1095" y="535"/>
                      </a:lnTo>
                      <a:lnTo>
                        <a:pt x="1098" y="535"/>
                      </a:lnTo>
                      <a:lnTo>
                        <a:pt x="1100" y="535"/>
                      </a:lnTo>
                      <a:lnTo>
                        <a:pt x="1103" y="535"/>
                      </a:lnTo>
                      <a:lnTo>
                        <a:pt x="1105" y="535"/>
                      </a:lnTo>
                      <a:lnTo>
                        <a:pt x="1107" y="535"/>
                      </a:lnTo>
                      <a:lnTo>
                        <a:pt x="1110" y="535"/>
                      </a:lnTo>
                      <a:lnTo>
                        <a:pt x="1112" y="535"/>
                      </a:lnTo>
                      <a:lnTo>
                        <a:pt x="1115" y="535"/>
                      </a:lnTo>
                      <a:lnTo>
                        <a:pt x="1117" y="535"/>
                      </a:lnTo>
                      <a:lnTo>
                        <a:pt x="1119" y="535"/>
                      </a:lnTo>
                      <a:lnTo>
                        <a:pt x="1122" y="535"/>
                      </a:lnTo>
                      <a:lnTo>
                        <a:pt x="1124" y="535"/>
                      </a:lnTo>
                      <a:lnTo>
                        <a:pt x="1127" y="535"/>
                      </a:lnTo>
                      <a:lnTo>
                        <a:pt x="1129" y="535"/>
                      </a:lnTo>
                      <a:lnTo>
                        <a:pt x="1131" y="535"/>
                      </a:lnTo>
                      <a:lnTo>
                        <a:pt x="1134" y="535"/>
                      </a:lnTo>
                      <a:lnTo>
                        <a:pt x="1136" y="535"/>
                      </a:lnTo>
                      <a:lnTo>
                        <a:pt x="1139" y="535"/>
                      </a:lnTo>
                      <a:lnTo>
                        <a:pt x="1141" y="535"/>
                      </a:lnTo>
                      <a:lnTo>
                        <a:pt x="1144" y="535"/>
                      </a:lnTo>
                      <a:lnTo>
                        <a:pt x="1146" y="535"/>
                      </a:lnTo>
                      <a:lnTo>
                        <a:pt x="1148" y="535"/>
                      </a:lnTo>
                      <a:lnTo>
                        <a:pt x="1151" y="535"/>
                      </a:lnTo>
                      <a:lnTo>
                        <a:pt x="1153" y="535"/>
                      </a:lnTo>
                      <a:lnTo>
                        <a:pt x="1156" y="535"/>
                      </a:lnTo>
                      <a:lnTo>
                        <a:pt x="1158" y="535"/>
                      </a:lnTo>
                      <a:lnTo>
                        <a:pt x="1160" y="535"/>
                      </a:lnTo>
                      <a:lnTo>
                        <a:pt x="1163" y="535"/>
                      </a:lnTo>
                      <a:lnTo>
                        <a:pt x="1165" y="535"/>
                      </a:lnTo>
                      <a:lnTo>
                        <a:pt x="1168" y="535"/>
                      </a:lnTo>
                      <a:lnTo>
                        <a:pt x="1170" y="535"/>
                      </a:lnTo>
                      <a:lnTo>
                        <a:pt x="1173" y="535"/>
                      </a:lnTo>
                      <a:lnTo>
                        <a:pt x="1175" y="535"/>
                      </a:lnTo>
                      <a:lnTo>
                        <a:pt x="1177" y="535"/>
                      </a:lnTo>
                      <a:lnTo>
                        <a:pt x="1180" y="535"/>
                      </a:lnTo>
                      <a:lnTo>
                        <a:pt x="1182" y="535"/>
                      </a:lnTo>
                      <a:lnTo>
                        <a:pt x="1185" y="535"/>
                      </a:lnTo>
                      <a:lnTo>
                        <a:pt x="1187" y="535"/>
                      </a:lnTo>
                      <a:lnTo>
                        <a:pt x="1189" y="535"/>
                      </a:lnTo>
                      <a:lnTo>
                        <a:pt x="1192" y="535"/>
                      </a:lnTo>
                      <a:lnTo>
                        <a:pt x="1194" y="535"/>
                      </a:lnTo>
                      <a:lnTo>
                        <a:pt x="1197" y="535"/>
                      </a:lnTo>
                      <a:lnTo>
                        <a:pt x="1199" y="535"/>
                      </a:lnTo>
                      <a:lnTo>
                        <a:pt x="1201" y="535"/>
                      </a:lnTo>
                      <a:lnTo>
                        <a:pt x="1204" y="535"/>
                      </a:lnTo>
                      <a:lnTo>
                        <a:pt x="1206" y="535"/>
                      </a:lnTo>
                      <a:lnTo>
                        <a:pt x="1209" y="535"/>
                      </a:lnTo>
                      <a:lnTo>
                        <a:pt x="1211" y="535"/>
                      </a:lnTo>
                      <a:lnTo>
                        <a:pt x="1214" y="535"/>
                      </a:lnTo>
                      <a:lnTo>
                        <a:pt x="1216" y="535"/>
                      </a:lnTo>
                      <a:lnTo>
                        <a:pt x="1218" y="535"/>
                      </a:lnTo>
                      <a:lnTo>
                        <a:pt x="1221" y="535"/>
                      </a:lnTo>
                      <a:lnTo>
                        <a:pt x="1223" y="535"/>
                      </a:lnTo>
                      <a:lnTo>
                        <a:pt x="1226" y="535"/>
                      </a:lnTo>
                      <a:lnTo>
                        <a:pt x="1228" y="535"/>
                      </a:lnTo>
                      <a:lnTo>
                        <a:pt x="1230" y="535"/>
                      </a:lnTo>
                      <a:lnTo>
                        <a:pt x="1233" y="535"/>
                      </a:lnTo>
                      <a:lnTo>
                        <a:pt x="1235" y="535"/>
                      </a:lnTo>
                      <a:lnTo>
                        <a:pt x="1238" y="535"/>
                      </a:lnTo>
                      <a:lnTo>
                        <a:pt x="1240" y="535"/>
                      </a:lnTo>
                      <a:lnTo>
                        <a:pt x="1242" y="535"/>
                      </a:lnTo>
                      <a:lnTo>
                        <a:pt x="1245" y="535"/>
                      </a:lnTo>
                      <a:lnTo>
                        <a:pt x="1247" y="535"/>
                      </a:lnTo>
                      <a:lnTo>
                        <a:pt x="1250" y="535"/>
                      </a:lnTo>
                      <a:lnTo>
                        <a:pt x="1252" y="535"/>
                      </a:lnTo>
                      <a:lnTo>
                        <a:pt x="1255" y="535"/>
                      </a:lnTo>
                      <a:lnTo>
                        <a:pt x="1257" y="535"/>
                      </a:lnTo>
                      <a:lnTo>
                        <a:pt x="1259" y="535"/>
                      </a:lnTo>
                      <a:lnTo>
                        <a:pt x="1262" y="535"/>
                      </a:lnTo>
                      <a:lnTo>
                        <a:pt x="1264" y="535"/>
                      </a:lnTo>
                      <a:lnTo>
                        <a:pt x="1267" y="535"/>
                      </a:lnTo>
                      <a:lnTo>
                        <a:pt x="1269" y="535"/>
                      </a:lnTo>
                      <a:lnTo>
                        <a:pt x="1271" y="535"/>
                      </a:lnTo>
                      <a:lnTo>
                        <a:pt x="1274" y="535"/>
                      </a:lnTo>
                      <a:lnTo>
                        <a:pt x="1276" y="535"/>
                      </a:lnTo>
                      <a:lnTo>
                        <a:pt x="1279" y="535"/>
                      </a:lnTo>
                      <a:lnTo>
                        <a:pt x="1281" y="535"/>
                      </a:lnTo>
                      <a:lnTo>
                        <a:pt x="1284" y="535"/>
                      </a:lnTo>
                      <a:lnTo>
                        <a:pt x="1286" y="535"/>
                      </a:lnTo>
                      <a:lnTo>
                        <a:pt x="1288" y="535"/>
                      </a:lnTo>
                      <a:lnTo>
                        <a:pt x="1291" y="535"/>
                      </a:lnTo>
                      <a:lnTo>
                        <a:pt x="1293" y="535"/>
                      </a:lnTo>
                      <a:lnTo>
                        <a:pt x="1296" y="535"/>
                      </a:lnTo>
                      <a:lnTo>
                        <a:pt x="1298" y="535"/>
                      </a:lnTo>
                      <a:lnTo>
                        <a:pt x="1300" y="535"/>
                      </a:lnTo>
                      <a:lnTo>
                        <a:pt x="1303" y="535"/>
                      </a:lnTo>
                      <a:lnTo>
                        <a:pt x="1305" y="535"/>
                      </a:lnTo>
                      <a:lnTo>
                        <a:pt x="1308" y="535"/>
                      </a:lnTo>
                      <a:lnTo>
                        <a:pt x="1310" y="535"/>
                      </a:lnTo>
                      <a:lnTo>
                        <a:pt x="1312" y="535"/>
                      </a:lnTo>
                      <a:lnTo>
                        <a:pt x="1315" y="535"/>
                      </a:lnTo>
                      <a:lnTo>
                        <a:pt x="1317" y="535"/>
                      </a:lnTo>
                      <a:lnTo>
                        <a:pt x="1320" y="535"/>
                      </a:lnTo>
                      <a:lnTo>
                        <a:pt x="1322" y="535"/>
                      </a:lnTo>
                      <a:lnTo>
                        <a:pt x="1325" y="535"/>
                      </a:lnTo>
                      <a:lnTo>
                        <a:pt x="1327" y="535"/>
                      </a:lnTo>
                      <a:lnTo>
                        <a:pt x="1329" y="535"/>
                      </a:lnTo>
                      <a:lnTo>
                        <a:pt x="1332" y="535"/>
                      </a:lnTo>
                      <a:lnTo>
                        <a:pt x="1334" y="535"/>
                      </a:lnTo>
                      <a:lnTo>
                        <a:pt x="1337" y="535"/>
                      </a:lnTo>
                      <a:lnTo>
                        <a:pt x="1339" y="535"/>
                      </a:lnTo>
                      <a:lnTo>
                        <a:pt x="1341" y="535"/>
                      </a:lnTo>
                      <a:lnTo>
                        <a:pt x="1344" y="535"/>
                      </a:lnTo>
                      <a:lnTo>
                        <a:pt x="1346" y="535"/>
                      </a:lnTo>
                      <a:lnTo>
                        <a:pt x="1349" y="535"/>
                      </a:lnTo>
                      <a:lnTo>
                        <a:pt x="1351" y="535"/>
                      </a:lnTo>
                      <a:lnTo>
                        <a:pt x="1353" y="535"/>
                      </a:lnTo>
                      <a:lnTo>
                        <a:pt x="1356" y="535"/>
                      </a:lnTo>
                      <a:lnTo>
                        <a:pt x="1358" y="535"/>
                      </a:lnTo>
                      <a:lnTo>
                        <a:pt x="1361" y="535"/>
                      </a:lnTo>
                      <a:lnTo>
                        <a:pt x="1363" y="535"/>
                      </a:lnTo>
                      <a:lnTo>
                        <a:pt x="1366" y="535"/>
                      </a:lnTo>
                      <a:lnTo>
                        <a:pt x="1368" y="535"/>
                      </a:lnTo>
                      <a:lnTo>
                        <a:pt x="1370" y="535"/>
                      </a:lnTo>
                      <a:lnTo>
                        <a:pt x="1373" y="535"/>
                      </a:lnTo>
                      <a:lnTo>
                        <a:pt x="1375" y="535"/>
                      </a:lnTo>
                      <a:lnTo>
                        <a:pt x="1378" y="535"/>
                      </a:lnTo>
                      <a:lnTo>
                        <a:pt x="1380" y="535"/>
                      </a:lnTo>
                      <a:lnTo>
                        <a:pt x="1382" y="535"/>
                      </a:lnTo>
                      <a:lnTo>
                        <a:pt x="1385" y="535"/>
                      </a:lnTo>
                      <a:lnTo>
                        <a:pt x="1387" y="535"/>
                      </a:lnTo>
                      <a:lnTo>
                        <a:pt x="1390" y="535"/>
                      </a:lnTo>
                      <a:lnTo>
                        <a:pt x="1392" y="535"/>
                      </a:lnTo>
                      <a:lnTo>
                        <a:pt x="1394" y="535"/>
                      </a:lnTo>
                      <a:lnTo>
                        <a:pt x="1397" y="535"/>
                      </a:lnTo>
                      <a:lnTo>
                        <a:pt x="1399" y="535"/>
                      </a:lnTo>
                      <a:lnTo>
                        <a:pt x="1402" y="535"/>
                      </a:lnTo>
                      <a:lnTo>
                        <a:pt x="1404" y="535"/>
                      </a:lnTo>
                      <a:lnTo>
                        <a:pt x="1407" y="535"/>
                      </a:lnTo>
                      <a:lnTo>
                        <a:pt x="1409" y="535"/>
                      </a:lnTo>
                      <a:lnTo>
                        <a:pt x="1411" y="535"/>
                      </a:lnTo>
                      <a:lnTo>
                        <a:pt x="1414" y="535"/>
                      </a:lnTo>
                      <a:lnTo>
                        <a:pt x="1416" y="535"/>
                      </a:lnTo>
                      <a:lnTo>
                        <a:pt x="1419" y="535"/>
                      </a:lnTo>
                      <a:lnTo>
                        <a:pt x="1421" y="535"/>
                      </a:lnTo>
                      <a:lnTo>
                        <a:pt x="1423" y="535"/>
                      </a:lnTo>
                      <a:lnTo>
                        <a:pt x="1426" y="535"/>
                      </a:lnTo>
                      <a:lnTo>
                        <a:pt x="1428" y="535"/>
                      </a:lnTo>
                      <a:lnTo>
                        <a:pt x="1431" y="535"/>
                      </a:lnTo>
                      <a:lnTo>
                        <a:pt x="1433" y="535"/>
                      </a:lnTo>
                      <a:lnTo>
                        <a:pt x="1436" y="535"/>
                      </a:lnTo>
                      <a:lnTo>
                        <a:pt x="1438" y="535"/>
                      </a:lnTo>
                      <a:lnTo>
                        <a:pt x="1440" y="535"/>
                      </a:lnTo>
                      <a:lnTo>
                        <a:pt x="1443" y="535"/>
                      </a:lnTo>
                      <a:lnTo>
                        <a:pt x="1445" y="535"/>
                      </a:lnTo>
                      <a:lnTo>
                        <a:pt x="1448" y="535"/>
                      </a:lnTo>
                      <a:lnTo>
                        <a:pt x="1450" y="535"/>
                      </a:lnTo>
                      <a:lnTo>
                        <a:pt x="1452" y="535"/>
                      </a:lnTo>
                      <a:lnTo>
                        <a:pt x="1455" y="535"/>
                      </a:lnTo>
                      <a:lnTo>
                        <a:pt x="1457" y="535"/>
                      </a:lnTo>
                      <a:lnTo>
                        <a:pt x="1460" y="535"/>
                      </a:lnTo>
                      <a:lnTo>
                        <a:pt x="1462" y="535"/>
                      </a:lnTo>
                      <a:lnTo>
                        <a:pt x="1464" y="535"/>
                      </a:lnTo>
                      <a:lnTo>
                        <a:pt x="1467" y="535"/>
                      </a:lnTo>
                      <a:lnTo>
                        <a:pt x="1469" y="535"/>
                      </a:lnTo>
                      <a:lnTo>
                        <a:pt x="1472" y="535"/>
                      </a:lnTo>
                      <a:lnTo>
                        <a:pt x="1474" y="535"/>
                      </a:lnTo>
                      <a:lnTo>
                        <a:pt x="1477" y="535"/>
                      </a:lnTo>
                      <a:lnTo>
                        <a:pt x="1479" y="535"/>
                      </a:lnTo>
                      <a:lnTo>
                        <a:pt x="1481" y="535"/>
                      </a:lnTo>
                      <a:lnTo>
                        <a:pt x="1484" y="535"/>
                      </a:lnTo>
                      <a:lnTo>
                        <a:pt x="1486" y="535"/>
                      </a:lnTo>
                      <a:lnTo>
                        <a:pt x="1489" y="535"/>
                      </a:lnTo>
                      <a:lnTo>
                        <a:pt x="1491" y="535"/>
                      </a:lnTo>
                      <a:lnTo>
                        <a:pt x="1493" y="535"/>
                      </a:lnTo>
                      <a:lnTo>
                        <a:pt x="1496" y="535"/>
                      </a:lnTo>
                      <a:lnTo>
                        <a:pt x="1498" y="535"/>
                      </a:lnTo>
                      <a:lnTo>
                        <a:pt x="1501" y="535"/>
                      </a:lnTo>
                      <a:lnTo>
                        <a:pt x="1503" y="535"/>
                      </a:lnTo>
                      <a:lnTo>
                        <a:pt x="1505" y="535"/>
                      </a:lnTo>
                      <a:lnTo>
                        <a:pt x="1508" y="535"/>
                      </a:lnTo>
                      <a:lnTo>
                        <a:pt x="1510" y="535"/>
                      </a:lnTo>
                      <a:lnTo>
                        <a:pt x="1513" y="535"/>
                      </a:lnTo>
                      <a:lnTo>
                        <a:pt x="1515" y="535"/>
                      </a:lnTo>
                      <a:lnTo>
                        <a:pt x="1518" y="535"/>
                      </a:lnTo>
                      <a:lnTo>
                        <a:pt x="1520" y="535"/>
                      </a:lnTo>
                      <a:lnTo>
                        <a:pt x="1522" y="535"/>
                      </a:lnTo>
                      <a:lnTo>
                        <a:pt x="1525" y="535"/>
                      </a:lnTo>
                      <a:lnTo>
                        <a:pt x="1527" y="535"/>
                      </a:lnTo>
                      <a:lnTo>
                        <a:pt x="1530" y="535"/>
                      </a:lnTo>
                      <a:lnTo>
                        <a:pt x="1532" y="535"/>
                      </a:lnTo>
                      <a:lnTo>
                        <a:pt x="1534" y="535"/>
                      </a:lnTo>
                      <a:lnTo>
                        <a:pt x="1537" y="535"/>
                      </a:lnTo>
                      <a:lnTo>
                        <a:pt x="1539" y="535"/>
                      </a:lnTo>
                      <a:lnTo>
                        <a:pt x="1542" y="535"/>
                      </a:lnTo>
                      <a:lnTo>
                        <a:pt x="1544" y="535"/>
                      </a:lnTo>
                      <a:lnTo>
                        <a:pt x="1546" y="535"/>
                      </a:lnTo>
                      <a:lnTo>
                        <a:pt x="1549" y="535"/>
                      </a:lnTo>
                      <a:lnTo>
                        <a:pt x="1551" y="535"/>
                      </a:lnTo>
                      <a:lnTo>
                        <a:pt x="1554" y="535"/>
                      </a:lnTo>
                      <a:lnTo>
                        <a:pt x="1556" y="535"/>
                      </a:lnTo>
                      <a:lnTo>
                        <a:pt x="1559" y="535"/>
                      </a:lnTo>
                      <a:lnTo>
                        <a:pt x="1561" y="535"/>
                      </a:lnTo>
                      <a:lnTo>
                        <a:pt x="1563" y="535"/>
                      </a:lnTo>
                      <a:lnTo>
                        <a:pt x="1566" y="535"/>
                      </a:lnTo>
                      <a:lnTo>
                        <a:pt x="1568" y="535"/>
                      </a:lnTo>
                      <a:lnTo>
                        <a:pt x="1571" y="535"/>
                      </a:lnTo>
                      <a:lnTo>
                        <a:pt x="1573" y="535"/>
                      </a:lnTo>
                      <a:lnTo>
                        <a:pt x="1575" y="535"/>
                      </a:lnTo>
                      <a:lnTo>
                        <a:pt x="1578" y="535"/>
                      </a:lnTo>
                      <a:lnTo>
                        <a:pt x="1580" y="535"/>
                      </a:lnTo>
                      <a:lnTo>
                        <a:pt x="1583" y="535"/>
                      </a:lnTo>
                      <a:lnTo>
                        <a:pt x="1585" y="535"/>
                      </a:lnTo>
                      <a:lnTo>
                        <a:pt x="1588" y="535"/>
                      </a:lnTo>
                      <a:lnTo>
                        <a:pt x="1590" y="535"/>
                      </a:lnTo>
                      <a:lnTo>
                        <a:pt x="1592" y="535"/>
                      </a:lnTo>
                      <a:lnTo>
                        <a:pt x="1595" y="535"/>
                      </a:lnTo>
                      <a:lnTo>
                        <a:pt x="1597" y="535"/>
                      </a:lnTo>
                      <a:lnTo>
                        <a:pt x="1600" y="535"/>
                      </a:lnTo>
                      <a:lnTo>
                        <a:pt x="1602" y="535"/>
                      </a:lnTo>
                      <a:lnTo>
                        <a:pt x="1604" y="535"/>
                      </a:lnTo>
                      <a:lnTo>
                        <a:pt x="1607" y="535"/>
                      </a:lnTo>
                      <a:lnTo>
                        <a:pt x="1609" y="535"/>
                      </a:lnTo>
                      <a:lnTo>
                        <a:pt x="1612" y="535"/>
                      </a:lnTo>
                      <a:lnTo>
                        <a:pt x="1614" y="535"/>
                      </a:lnTo>
                      <a:lnTo>
                        <a:pt x="1616" y="535"/>
                      </a:lnTo>
                      <a:lnTo>
                        <a:pt x="1619" y="535"/>
                      </a:lnTo>
                      <a:lnTo>
                        <a:pt x="1621" y="535"/>
                      </a:lnTo>
                      <a:lnTo>
                        <a:pt x="1624" y="535"/>
                      </a:lnTo>
                      <a:lnTo>
                        <a:pt x="1626" y="535"/>
                      </a:lnTo>
                      <a:lnTo>
                        <a:pt x="1629" y="535"/>
                      </a:lnTo>
                      <a:lnTo>
                        <a:pt x="1631" y="535"/>
                      </a:lnTo>
                      <a:lnTo>
                        <a:pt x="1633" y="535"/>
                      </a:lnTo>
                      <a:lnTo>
                        <a:pt x="1636" y="535"/>
                      </a:lnTo>
                      <a:lnTo>
                        <a:pt x="1638" y="535"/>
                      </a:lnTo>
                      <a:lnTo>
                        <a:pt x="1641" y="535"/>
                      </a:lnTo>
                      <a:lnTo>
                        <a:pt x="1643" y="535"/>
                      </a:lnTo>
                      <a:lnTo>
                        <a:pt x="1645" y="535"/>
                      </a:lnTo>
                      <a:lnTo>
                        <a:pt x="1648" y="535"/>
                      </a:lnTo>
                      <a:lnTo>
                        <a:pt x="1650" y="535"/>
                      </a:lnTo>
                      <a:lnTo>
                        <a:pt x="1653" y="535"/>
                      </a:lnTo>
                      <a:lnTo>
                        <a:pt x="1655" y="535"/>
                      </a:lnTo>
                      <a:lnTo>
                        <a:pt x="1657" y="535"/>
                      </a:lnTo>
                      <a:lnTo>
                        <a:pt x="1660" y="535"/>
                      </a:lnTo>
                      <a:lnTo>
                        <a:pt x="1662" y="535"/>
                      </a:lnTo>
                      <a:lnTo>
                        <a:pt x="1665" y="535"/>
                      </a:lnTo>
                      <a:lnTo>
                        <a:pt x="1667" y="535"/>
                      </a:lnTo>
                      <a:lnTo>
                        <a:pt x="1670" y="535"/>
                      </a:lnTo>
                      <a:lnTo>
                        <a:pt x="1672" y="535"/>
                      </a:lnTo>
                      <a:lnTo>
                        <a:pt x="1674" y="535"/>
                      </a:lnTo>
                      <a:lnTo>
                        <a:pt x="1677" y="535"/>
                      </a:lnTo>
                      <a:lnTo>
                        <a:pt x="1679" y="535"/>
                      </a:lnTo>
                      <a:lnTo>
                        <a:pt x="1682" y="535"/>
                      </a:lnTo>
                      <a:lnTo>
                        <a:pt x="1684" y="535"/>
                      </a:lnTo>
                      <a:lnTo>
                        <a:pt x="1686" y="535"/>
                      </a:lnTo>
                      <a:lnTo>
                        <a:pt x="1689" y="535"/>
                      </a:lnTo>
                      <a:lnTo>
                        <a:pt x="1691" y="535"/>
                      </a:lnTo>
                      <a:lnTo>
                        <a:pt x="1694" y="535"/>
                      </a:lnTo>
                      <a:lnTo>
                        <a:pt x="1696" y="535"/>
                      </a:lnTo>
                      <a:lnTo>
                        <a:pt x="1698" y="535"/>
                      </a:lnTo>
                      <a:lnTo>
                        <a:pt x="1701" y="535"/>
                      </a:lnTo>
                      <a:lnTo>
                        <a:pt x="1703" y="535"/>
                      </a:lnTo>
                      <a:lnTo>
                        <a:pt x="1706" y="535"/>
                      </a:lnTo>
                      <a:lnTo>
                        <a:pt x="1708" y="535"/>
                      </a:lnTo>
                      <a:lnTo>
                        <a:pt x="1711" y="535"/>
                      </a:lnTo>
                      <a:lnTo>
                        <a:pt x="1713" y="535"/>
                      </a:lnTo>
                      <a:lnTo>
                        <a:pt x="1715" y="535"/>
                      </a:lnTo>
                      <a:lnTo>
                        <a:pt x="1718" y="535"/>
                      </a:lnTo>
                      <a:lnTo>
                        <a:pt x="1720" y="535"/>
                      </a:lnTo>
                      <a:lnTo>
                        <a:pt x="1723" y="535"/>
                      </a:lnTo>
                      <a:lnTo>
                        <a:pt x="1725" y="535"/>
                      </a:lnTo>
                      <a:lnTo>
                        <a:pt x="1727" y="535"/>
                      </a:lnTo>
                      <a:lnTo>
                        <a:pt x="1730" y="535"/>
                      </a:lnTo>
                      <a:lnTo>
                        <a:pt x="1732" y="535"/>
                      </a:lnTo>
                      <a:lnTo>
                        <a:pt x="1735" y="535"/>
                      </a:lnTo>
                      <a:lnTo>
                        <a:pt x="1737" y="535"/>
                      </a:lnTo>
                      <a:lnTo>
                        <a:pt x="1740" y="535"/>
                      </a:lnTo>
                      <a:lnTo>
                        <a:pt x="1742" y="535"/>
                      </a:lnTo>
                      <a:lnTo>
                        <a:pt x="1744" y="535"/>
                      </a:lnTo>
                      <a:lnTo>
                        <a:pt x="1747" y="535"/>
                      </a:lnTo>
                      <a:lnTo>
                        <a:pt x="1749" y="535"/>
                      </a:lnTo>
                      <a:lnTo>
                        <a:pt x="1752" y="535"/>
                      </a:lnTo>
                      <a:lnTo>
                        <a:pt x="1754" y="535"/>
                      </a:lnTo>
                      <a:lnTo>
                        <a:pt x="1756" y="535"/>
                      </a:lnTo>
                      <a:lnTo>
                        <a:pt x="1759" y="535"/>
                      </a:lnTo>
                      <a:lnTo>
                        <a:pt x="1761" y="535"/>
                      </a:lnTo>
                      <a:lnTo>
                        <a:pt x="1764" y="535"/>
                      </a:lnTo>
                      <a:lnTo>
                        <a:pt x="1766" y="535"/>
                      </a:lnTo>
                      <a:lnTo>
                        <a:pt x="1768" y="535"/>
                      </a:lnTo>
                      <a:lnTo>
                        <a:pt x="1771" y="535"/>
                      </a:lnTo>
                      <a:lnTo>
                        <a:pt x="1773" y="535"/>
                      </a:lnTo>
                      <a:lnTo>
                        <a:pt x="1776" y="535"/>
                      </a:lnTo>
                      <a:lnTo>
                        <a:pt x="1778" y="535"/>
                      </a:lnTo>
                      <a:lnTo>
                        <a:pt x="1781" y="535"/>
                      </a:lnTo>
                      <a:lnTo>
                        <a:pt x="1783" y="535"/>
                      </a:lnTo>
                      <a:lnTo>
                        <a:pt x="1785" y="535"/>
                      </a:lnTo>
                      <a:lnTo>
                        <a:pt x="1788" y="535"/>
                      </a:lnTo>
                      <a:lnTo>
                        <a:pt x="1790" y="535"/>
                      </a:lnTo>
                      <a:lnTo>
                        <a:pt x="1793" y="535"/>
                      </a:lnTo>
                      <a:lnTo>
                        <a:pt x="1795" y="535"/>
                      </a:lnTo>
                      <a:lnTo>
                        <a:pt x="1797" y="535"/>
                      </a:lnTo>
                      <a:lnTo>
                        <a:pt x="1800" y="535"/>
                      </a:lnTo>
                      <a:lnTo>
                        <a:pt x="1802" y="535"/>
                      </a:lnTo>
                      <a:lnTo>
                        <a:pt x="1805" y="535"/>
                      </a:lnTo>
                      <a:lnTo>
                        <a:pt x="1807" y="535"/>
                      </a:lnTo>
                      <a:lnTo>
                        <a:pt x="1809" y="535"/>
                      </a:lnTo>
                      <a:lnTo>
                        <a:pt x="1812" y="535"/>
                      </a:lnTo>
                      <a:lnTo>
                        <a:pt x="1814" y="535"/>
                      </a:lnTo>
                      <a:lnTo>
                        <a:pt x="1817" y="535"/>
                      </a:lnTo>
                      <a:lnTo>
                        <a:pt x="1819" y="535"/>
                      </a:lnTo>
                      <a:lnTo>
                        <a:pt x="1822" y="535"/>
                      </a:lnTo>
                      <a:lnTo>
                        <a:pt x="1824" y="535"/>
                      </a:lnTo>
                      <a:lnTo>
                        <a:pt x="1826" y="535"/>
                      </a:lnTo>
                      <a:lnTo>
                        <a:pt x="1829" y="535"/>
                      </a:lnTo>
                      <a:lnTo>
                        <a:pt x="1831" y="535"/>
                      </a:lnTo>
                      <a:lnTo>
                        <a:pt x="1834" y="535"/>
                      </a:lnTo>
                      <a:lnTo>
                        <a:pt x="1836" y="535"/>
                      </a:lnTo>
                      <a:lnTo>
                        <a:pt x="1838" y="535"/>
                      </a:lnTo>
                      <a:lnTo>
                        <a:pt x="1841" y="535"/>
                      </a:lnTo>
                      <a:lnTo>
                        <a:pt x="1843" y="535"/>
                      </a:lnTo>
                      <a:lnTo>
                        <a:pt x="1846" y="535"/>
                      </a:lnTo>
                      <a:lnTo>
                        <a:pt x="1848" y="535"/>
                      </a:lnTo>
                      <a:lnTo>
                        <a:pt x="1851" y="535"/>
                      </a:lnTo>
                      <a:lnTo>
                        <a:pt x="1853" y="535"/>
                      </a:lnTo>
                      <a:lnTo>
                        <a:pt x="1855" y="535"/>
                      </a:lnTo>
                      <a:lnTo>
                        <a:pt x="1858" y="535"/>
                      </a:lnTo>
                      <a:lnTo>
                        <a:pt x="1860" y="535"/>
                      </a:lnTo>
                      <a:lnTo>
                        <a:pt x="1863" y="535"/>
                      </a:lnTo>
                      <a:lnTo>
                        <a:pt x="1865" y="535"/>
                      </a:lnTo>
                      <a:lnTo>
                        <a:pt x="1867" y="535"/>
                      </a:lnTo>
                      <a:lnTo>
                        <a:pt x="1870" y="535"/>
                      </a:lnTo>
                      <a:lnTo>
                        <a:pt x="1872" y="535"/>
                      </a:lnTo>
                      <a:lnTo>
                        <a:pt x="1875" y="535"/>
                      </a:lnTo>
                      <a:lnTo>
                        <a:pt x="1877" y="535"/>
                      </a:lnTo>
                      <a:lnTo>
                        <a:pt x="1879" y="535"/>
                      </a:lnTo>
                      <a:lnTo>
                        <a:pt x="1882" y="535"/>
                      </a:lnTo>
                      <a:lnTo>
                        <a:pt x="1884" y="535"/>
                      </a:lnTo>
                      <a:lnTo>
                        <a:pt x="1887" y="535"/>
                      </a:lnTo>
                      <a:lnTo>
                        <a:pt x="1889" y="535"/>
                      </a:lnTo>
                      <a:lnTo>
                        <a:pt x="1892" y="535"/>
                      </a:lnTo>
                      <a:lnTo>
                        <a:pt x="1894" y="535"/>
                      </a:lnTo>
                      <a:lnTo>
                        <a:pt x="1896" y="535"/>
                      </a:lnTo>
                      <a:lnTo>
                        <a:pt x="1899" y="535"/>
                      </a:lnTo>
                      <a:lnTo>
                        <a:pt x="1901" y="535"/>
                      </a:lnTo>
                      <a:lnTo>
                        <a:pt x="1904" y="535"/>
                      </a:lnTo>
                      <a:lnTo>
                        <a:pt x="1906" y="535"/>
                      </a:lnTo>
                      <a:lnTo>
                        <a:pt x="1908" y="535"/>
                      </a:lnTo>
                      <a:lnTo>
                        <a:pt x="1911" y="535"/>
                      </a:lnTo>
                      <a:lnTo>
                        <a:pt x="1913" y="535"/>
                      </a:lnTo>
                      <a:lnTo>
                        <a:pt x="1916" y="535"/>
                      </a:lnTo>
                      <a:lnTo>
                        <a:pt x="1918" y="535"/>
                      </a:lnTo>
                      <a:lnTo>
                        <a:pt x="1920" y="535"/>
                      </a:lnTo>
                      <a:lnTo>
                        <a:pt x="1923" y="535"/>
                      </a:lnTo>
                      <a:lnTo>
                        <a:pt x="1925" y="535"/>
                      </a:lnTo>
                      <a:lnTo>
                        <a:pt x="1928" y="535"/>
                      </a:lnTo>
                      <a:lnTo>
                        <a:pt x="1930" y="535"/>
                      </a:lnTo>
                      <a:lnTo>
                        <a:pt x="1933" y="535"/>
                      </a:lnTo>
                      <a:lnTo>
                        <a:pt x="1935" y="535"/>
                      </a:lnTo>
                      <a:lnTo>
                        <a:pt x="1937" y="535"/>
                      </a:lnTo>
                      <a:lnTo>
                        <a:pt x="1940" y="535"/>
                      </a:lnTo>
                      <a:lnTo>
                        <a:pt x="1942" y="535"/>
                      </a:lnTo>
                      <a:lnTo>
                        <a:pt x="1945" y="535"/>
                      </a:lnTo>
                      <a:lnTo>
                        <a:pt x="1947" y="535"/>
                      </a:lnTo>
                      <a:lnTo>
                        <a:pt x="1949" y="535"/>
                      </a:lnTo>
                      <a:lnTo>
                        <a:pt x="1952" y="535"/>
                      </a:lnTo>
                      <a:lnTo>
                        <a:pt x="1954" y="535"/>
                      </a:lnTo>
                      <a:lnTo>
                        <a:pt x="1957" y="535"/>
                      </a:lnTo>
                      <a:lnTo>
                        <a:pt x="1959" y="535"/>
                      </a:lnTo>
                      <a:lnTo>
                        <a:pt x="1961" y="535"/>
                      </a:lnTo>
                      <a:lnTo>
                        <a:pt x="1964" y="535"/>
                      </a:lnTo>
                      <a:lnTo>
                        <a:pt x="1966" y="535"/>
                      </a:lnTo>
                      <a:lnTo>
                        <a:pt x="1969" y="535"/>
                      </a:lnTo>
                      <a:lnTo>
                        <a:pt x="1971" y="535"/>
                      </a:lnTo>
                      <a:lnTo>
                        <a:pt x="1974" y="535"/>
                      </a:lnTo>
                      <a:lnTo>
                        <a:pt x="1976" y="535"/>
                      </a:lnTo>
                      <a:lnTo>
                        <a:pt x="1978" y="535"/>
                      </a:lnTo>
                      <a:lnTo>
                        <a:pt x="1981" y="535"/>
                      </a:lnTo>
                      <a:lnTo>
                        <a:pt x="1983" y="535"/>
                      </a:lnTo>
                      <a:lnTo>
                        <a:pt x="1986" y="535"/>
                      </a:lnTo>
                      <a:lnTo>
                        <a:pt x="1988" y="535"/>
                      </a:lnTo>
                      <a:lnTo>
                        <a:pt x="1990" y="535"/>
                      </a:lnTo>
                      <a:lnTo>
                        <a:pt x="1993" y="535"/>
                      </a:lnTo>
                      <a:lnTo>
                        <a:pt x="1995" y="535"/>
                      </a:lnTo>
                      <a:lnTo>
                        <a:pt x="1998" y="535"/>
                      </a:lnTo>
                      <a:lnTo>
                        <a:pt x="2000" y="535"/>
                      </a:lnTo>
                      <a:lnTo>
                        <a:pt x="2003" y="535"/>
                      </a:lnTo>
                      <a:lnTo>
                        <a:pt x="2005" y="535"/>
                      </a:lnTo>
                      <a:lnTo>
                        <a:pt x="2007" y="535"/>
                      </a:lnTo>
                      <a:lnTo>
                        <a:pt x="2010" y="535"/>
                      </a:lnTo>
                      <a:lnTo>
                        <a:pt x="2012" y="535"/>
                      </a:lnTo>
                      <a:lnTo>
                        <a:pt x="2015" y="535"/>
                      </a:lnTo>
                      <a:lnTo>
                        <a:pt x="2017" y="535"/>
                      </a:lnTo>
                      <a:lnTo>
                        <a:pt x="2019" y="535"/>
                      </a:lnTo>
                    </a:path>
                  </a:pathLst>
                </a:custGeom>
                <a:noFill/>
                <a:ln w="11176">
                  <a:solidFill>
                    <a:srgbClr val="FF0000"/>
                  </a:solidFill>
                  <a:prstDash val="sys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1" name="Freeform 12442"/>
                <p:cNvSpPr>
                  <a:spLocks/>
                </p:cNvSpPr>
                <p:nvPr/>
              </p:nvSpPr>
              <p:spPr bwMode="auto">
                <a:xfrm>
                  <a:off x="2056" y="632"/>
                  <a:ext cx="2019" cy="325"/>
                </a:xfrm>
                <a:custGeom>
                  <a:avLst/>
                  <a:gdLst>
                    <a:gd name="T0" fmla="*/ 31 w 2019"/>
                    <a:gd name="T1" fmla="*/ 325 h 325"/>
                    <a:gd name="T2" fmla="*/ 65 w 2019"/>
                    <a:gd name="T3" fmla="*/ 325 h 325"/>
                    <a:gd name="T4" fmla="*/ 99 w 2019"/>
                    <a:gd name="T5" fmla="*/ 325 h 325"/>
                    <a:gd name="T6" fmla="*/ 133 w 2019"/>
                    <a:gd name="T7" fmla="*/ 325 h 325"/>
                    <a:gd name="T8" fmla="*/ 166 w 2019"/>
                    <a:gd name="T9" fmla="*/ 325 h 325"/>
                    <a:gd name="T10" fmla="*/ 200 w 2019"/>
                    <a:gd name="T11" fmla="*/ 325 h 325"/>
                    <a:gd name="T12" fmla="*/ 234 w 2019"/>
                    <a:gd name="T13" fmla="*/ 325 h 325"/>
                    <a:gd name="T14" fmla="*/ 268 w 2019"/>
                    <a:gd name="T15" fmla="*/ 325 h 325"/>
                    <a:gd name="T16" fmla="*/ 302 w 2019"/>
                    <a:gd name="T17" fmla="*/ 325 h 325"/>
                    <a:gd name="T18" fmla="*/ 335 w 2019"/>
                    <a:gd name="T19" fmla="*/ 325 h 325"/>
                    <a:gd name="T20" fmla="*/ 369 w 2019"/>
                    <a:gd name="T21" fmla="*/ 325 h 325"/>
                    <a:gd name="T22" fmla="*/ 403 w 2019"/>
                    <a:gd name="T23" fmla="*/ 325 h 325"/>
                    <a:gd name="T24" fmla="*/ 437 w 2019"/>
                    <a:gd name="T25" fmla="*/ 325 h 325"/>
                    <a:gd name="T26" fmla="*/ 470 w 2019"/>
                    <a:gd name="T27" fmla="*/ 325 h 325"/>
                    <a:gd name="T28" fmla="*/ 504 w 2019"/>
                    <a:gd name="T29" fmla="*/ 325 h 325"/>
                    <a:gd name="T30" fmla="*/ 538 w 2019"/>
                    <a:gd name="T31" fmla="*/ 325 h 325"/>
                    <a:gd name="T32" fmla="*/ 572 w 2019"/>
                    <a:gd name="T33" fmla="*/ 325 h 325"/>
                    <a:gd name="T34" fmla="*/ 606 w 2019"/>
                    <a:gd name="T35" fmla="*/ 325 h 325"/>
                    <a:gd name="T36" fmla="*/ 639 w 2019"/>
                    <a:gd name="T37" fmla="*/ 325 h 325"/>
                    <a:gd name="T38" fmla="*/ 673 w 2019"/>
                    <a:gd name="T39" fmla="*/ 219 h 325"/>
                    <a:gd name="T40" fmla="*/ 707 w 2019"/>
                    <a:gd name="T41" fmla="*/ 53 h 325"/>
                    <a:gd name="T42" fmla="*/ 741 w 2019"/>
                    <a:gd name="T43" fmla="*/ 325 h 325"/>
                    <a:gd name="T44" fmla="*/ 774 w 2019"/>
                    <a:gd name="T45" fmla="*/ 325 h 325"/>
                    <a:gd name="T46" fmla="*/ 808 w 2019"/>
                    <a:gd name="T47" fmla="*/ 325 h 325"/>
                    <a:gd name="T48" fmla="*/ 842 w 2019"/>
                    <a:gd name="T49" fmla="*/ 325 h 325"/>
                    <a:gd name="T50" fmla="*/ 876 w 2019"/>
                    <a:gd name="T51" fmla="*/ 325 h 325"/>
                    <a:gd name="T52" fmla="*/ 910 w 2019"/>
                    <a:gd name="T53" fmla="*/ 325 h 325"/>
                    <a:gd name="T54" fmla="*/ 943 w 2019"/>
                    <a:gd name="T55" fmla="*/ 325 h 325"/>
                    <a:gd name="T56" fmla="*/ 977 w 2019"/>
                    <a:gd name="T57" fmla="*/ 325 h 325"/>
                    <a:gd name="T58" fmla="*/ 1011 w 2019"/>
                    <a:gd name="T59" fmla="*/ 325 h 325"/>
                    <a:gd name="T60" fmla="*/ 1045 w 2019"/>
                    <a:gd name="T61" fmla="*/ 325 h 325"/>
                    <a:gd name="T62" fmla="*/ 1078 w 2019"/>
                    <a:gd name="T63" fmla="*/ 325 h 325"/>
                    <a:gd name="T64" fmla="*/ 1112 w 2019"/>
                    <a:gd name="T65" fmla="*/ 325 h 325"/>
                    <a:gd name="T66" fmla="*/ 1146 w 2019"/>
                    <a:gd name="T67" fmla="*/ 325 h 325"/>
                    <a:gd name="T68" fmla="*/ 1180 w 2019"/>
                    <a:gd name="T69" fmla="*/ 325 h 325"/>
                    <a:gd name="T70" fmla="*/ 1214 w 2019"/>
                    <a:gd name="T71" fmla="*/ 325 h 325"/>
                    <a:gd name="T72" fmla="*/ 1247 w 2019"/>
                    <a:gd name="T73" fmla="*/ 325 h 325"/>
                    <a:gd name="T74" fmla="*/ 1281 w 2019"/>
                    <a:gd name="T75" fmla="*/ 325 h 325"/>
                    <a:gd name="T76" fmla="*/ 1315 w 2019"/>
                    <a:gd name="T77" fmla="*/ 325 h 325"/>
                    <a:gd name="T78" fmla="*/ 1349 w 2019"/>
                    <a:gd name="T79" fmla="*/ 325 h 325"/>
                    <a:gd name="T80" fmla="*/ 1382 w 2019"/>
                    <a:gd name="T81" fmla="*/ 325 h 325"/>
                    <a:gd name="T82" fmla="*/ 1416 w 2019"/>
                    <a:gd name="T83" fmla="*/ 325 h 325"/>
                    <a:gd name="T84" fmla="*/ 1450 w 2019"/>
                    <a:gd name="T85" fmla="*/ 325 h 325"/>
                    <a:gd name="T86" fmla="*/ 1484 w 2019"/>
                    <a:gd name="T87" fmla="*/ 325 h 325"/>
                    <a:gd name="T88" fmla="*/ 1518 w 2019"/>
                    <a:gd name="T89" fmla="*/ 325 h 325"/>
                    <a:gd name="T90" fmla="*/ 1551 w 2019"/>
                    <a:gd name="T91" fmla="*/ 325 h 325"/>
                    <a:gd name="T92" fmla="*/ 1585 w 2019"/>
                    <a:gd name="T93" fmla="*/ 325 h 325"/>
                    <a:gd name="T94" fmla="*/ 1619 w 2019"/>
                    <a:gd name="T95" fmla="*/ 325 h 325"/>
                    <a:gd name="T96" fmla="*/ 1653 w 2019"/>
                    <a:gd name="T97" fmla="*/ 325 h 325"/>
                    <a:gd name="T98" fmla="*/ 1686 w 2019"/>
                    <a:gd name="T99" fmla="*/ 325 h 325"/>
                    <a:gd name="T100" fmla="*/ 1720 w 2019"/>
                    <a:gd name="T101" fmla="*/ 325 h 325"/>
                    <a:gd name="T102" fmla="*/ 1754 w 2019"/>
                    <a:gd name="T103" fmla="*/ 325 h 325"/>
                    <a:gd name="T104" fmla="*/ 1788 w 2019"/>
                    <a:gd name="T105" fmla="*/ 325 h 325"/>
                    <a:gd name="T106" fmla="*/ 1822 w 2019"/>
                    <a:gd name="T107" fmla="*/ 325 h 325"/>
                    <a:gd name="T108" fmla="*/ 1855 w 2019"/>
                    <a:gd name="T109" fmla="*/ 325 h 325"/>
                    <a:gd name="T110" fmla="*/ 1889 w 2019"/>
                    <a:gd name="T111" fmla="*/ 325 h 325"/>
                    <a:gd name="T112" fmla="*/ 1923 w 2019"/>
                    <a:gd name="T113" fmla="*/ 325 h 325"/>
                    <a:gd name="T114" fmla="*/ 1957 w 2019"/>
                    <a:gd name="T115" fmla="*/ 325 h 325"/>
                    <a:gd name="T116" fmla="*/ 1990 w 2019"/>
                    <a:gd name="T117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019" h="325">
                      <a:moveTo>
                        <a:pt x="0" y="325"/>
                      </a:moveTo>
                      <a:lnTo>
                        <a:pt x="2" y="325"/>
                      </a:lnTo>
                      <a:lnTo>
                        <a:pt x="5" y="325"/>
                      </a:lnTo>
                      <a:lnTo>
                        <a:pt x="7" y="325"/>
                      </a:lnTo>
                      <a:lnTo>
                        <a:pt x="10" y="325"/>
                      </a:lnTo>
                      <a:lnTo>
                        <a:pt x="12" y="325"/>
                      </a:lnTo>
                      <a:lnTo>
                        <a:pt x="14" y="325"/>
                      </a:lnTo>
                      <a:lnTo>
                        <a:pt x="17" y="325"/>
                      </a:lnTo>
                      <a:lnTo>
                        <a:pt x="19" y="325"/>
                      </a:lnTo>
                      <a:lnTo>
                        <a:pt x="22" y="325"/>
                      </a:lnTo>
                      <a:lnTo>
                        <a:pt x="24" y="325"/>
                      </a:lnTo>
                      <a:lnTo>
                        <a:pt x="26" y="325"/>
                      </a:lnTo>
                      <a:lnTo>
                        <a:pt x="29" y="325"/>
                      </a:lnTo>
                      <a:lnTo>
                        <a:pt x="31" y="325"/>
                      </a:lnTo>
                      <a:lnTo>
                        <a:pt x="34" y="325"/>
                      </a:lnTo>
                      <a:lnTo>
                        <a:pt x="36" y="325"/>
                      </a:lnTo>
                      <a:lnTo>
                        <a:pt x="39" y="325"/>
                      </a:lnTo>
                      <a:lnTo>
                        <a:pt x="41" y="325"/>
                      </a:lnTo>
                      <a:lnTo>
                        <a:pt x="43" y="325"/>
                      </a:lnTo>
                      <a:lnTo>
                        <a:pt x="46" y="325"/>
                      </a:lnTo>
                      <a:lnTo>
                        <a:pt x="48" y="325"/>
                      </a:lnTo>
                      <a:lnTo>
                        <a:pt x="51" y="325"/>
                      </a:lnTo>
                      <a:lnTo>
                        <a:pt x="53" y="325"/>
                      </a:lnTo>
                      <a:lnTo>
                        <a:pt x="55" y="325"/>
                      </a:lnTo>
                      <a:lnTo>
                        <a:pt x="58" y="325"/>
                      </a:lnTo>
                      <a:lnTo>
                        <a:pt x="60" y="325"/>
                      </a:lnTo>
                      <a:lnTo>
                        <a:pt x="63" y="325"/>
                      </a:lnTo>
                      <a:lnTo>
                        <a:pt x="65" y="325"/>
                      </a:lnTo>
                      <a:lnTo>
                        <a:pt x="67" y="325"/>
                      </a:lnTo>
                      <a:lnTo>
                        <a:pt x="70" y="325"/>
                      </a:lnTo>
                      <a:lnTo>
                        <a:pt x="72" y="325"/>
                      </a:lnTo>
                      <a:lnTo>
                        <a:pt x="75" y="325"/>
                      </a:lnTo>
                      <a:lnTo>
                        <a:pt x="77" y="325"/>
                      </a:lnTo>
                      <a:lnTo>
                        <a:pt x="80" y="325"/>
                      </a:lnTo>
                      <a:lnTo>
                        <a:pt x="82" y="325"/>
                      </a:lnTo>
                      <a:lnTo>
                        <a:pt x="84" y="325"/>
                      </a:lnTo>
                      <a:lnTo>
                        <a:pt x="87" y="325"/>
                      </a:lnTo>
                      <a:lnTo>
                        <a:pt x="89" y="325"/>
                      </a:lnTo>
                      <a:lnTo>
                        <a:pt x="92" y="325"/>
                      </a:lnTo>
                      <a:lnTo>
                        <a:pt x="94" y="325"/>
                      </a:lnTo>
                      <a:lnTo>
                        <a:pt x="96" y="325"/>
                      </a:lnTo>
                      <a:lnTo>
                        <a:pt x="99" y="325"/>
                      </a:lnTo>
                      <a:lnTo>
                        <a:pt x="101" y="325"/>
                      </a:lnTo>
                      <a:lnTo>
                        <a:pt x="104" y="325"/>
                      </a:lnTo>
                      <a:lnTo>
                        <a:pt x="106" y="325"/>
                      </a:lnTo>
                      <a:lnTo>
                        <a:pt x="108" y="325"/>
                      </a:lnTo>
                      <a:lnTo>
                        <a:pt x="111" y="325"/>
                      </a:lnTo>
                      <a:lnTo>
                        <a:pt x="113" y="325"/>
                      </a:lnTo>
                      <a:lnTo>
                        <a:pt x="116" y="325"/>
                      </a:lnTo>
                      <a:lnTo>
                        <a:pt x="118" y="325"/>
                      </a:lnTo>
                      <a:lnTo>
                        <a:pt x="121" y="325"/>
                      </a:lnTo>
                      <a:lnTo>
                        <a:pt x="123" y="325"/>
                      </a:lnTo>
                      <a:lnTo>
                        <a:pt x="125" y="325"/>
                      </a:lnTo>
                      <a:lnTo>
                        <a:pt x="128" y="325"/>
                      </a:lnTo>
                      <a:lnTo>
                        <a:pt x="130" y="325"/>
                      </a:lnTo>
                      <a:lnTo>
                        <a:pt x="133" y="325"/>
                      </a:lnTo>
                      <a:lnTo>
                        <a:pt x="135" y="325"/>
                      </a:lnTo>
                      <a:lnTo>
                        <a:pt x="137" y="325"/>
                      </a:lnTo>
                      <a:lnTo>
                        <a:pt x="140" y="325"/>
                      </a:lnTo>
                      <a:lnTo>
                        <a:pt x="142" y="325"/>
                      </a:lnTo>
                      <a:lnTo>
                        <a:pt x="145" y="325"/>
                      </a:lnTo>
                      <a:lnTo>
                        <a:pt x="147" y="325"/>
                      </a:lnTo>
                      <a:lnTo>
                        <a:pt x="150" y="325"/>
                      </a:lnTo>
                      <a:lnTo>
                        <a:pt x="152" y="325"/>
                      </a:lnTo>
                      <a:lnTo>
                        <a:pt x="154" y="325"/>
                      </a:lnTo>
                      <a:lnTo>
                        <a:pt x="157" y="325"/>
                      </a:lnTo>
                      <a:lnTo>
                        <a:pt x="159" y="325"/>
                      </a:lnTo>
                      <a:lnTo>
                        <a:pt x="162" y="325"/>
                      </a:lnTo>
                      <a:lnTo>
                        <a:pt x="164" y="325"/>
                      </a:lnTo>
                      <a:lnTo>
                        <a:pt x="166" y="325"/>
                      </a:lnTo>
                      <a:lnTo>
                        <a:pt x="169" y="325"/>
                      </a:lnTo>
                      <a:lnTo>
                        <a:pt x="171" y="325"/>
                      </a:lnTo>
                      <a:lnTo>
                        <a:pt x="174" y="325"/>
                      </a:lnTo>
                      <a:lnTo>
                        <a:pt x="176" y="325"/>
                      </a:lnTo>
                      <a:lnTo>
                        <a:pt x="178" y="325"/>
                      </a:lnTo>
                      <a:lnTo>
                        <a:pt x="181" y="325"/>
                      </a:lnTo>
                      <a:lnTo>
                        <a:pt x="183" y="325"/>
                      </a:lnTo>
                      <a:lnTo>
                        <a:pt x="186" y="325"/>
                      </a:lnTo>
                      <a:lnTo>
                        <a:pt x="188" y="325"/>
                      </a:lnTo>
                      <a:lnTo>
                        <a:pt x="191" y="325"/>
                      </a:lnTo>
                      <a:lnTo>
                        <a:pt x="193" y="325"/>
                      </a:lnTo>
                      <a:lnTo>
                        <a:pt x="195" y="325"/>
                      </a:lnTo>
                      <a:lnTo>
                        <a:pt x="198" y="325"/>
                      </a:lnTo>
                      <a:lnTo>
                        <a:pt x="200" y="325"/>
                      </a:lnTo>
                      <a:lnTo>
                        <a:pt x="203" y="325"/>
                      </a:lnTo>
                      <a:lnTo>
                        <a:pt x="205" y="325"/>
                      </a:lnTo>
                      <a:lnTo>
                        <a:pt x="207" y="325"/>
                      </a:lnTo>
                      <a:lnTo>
                        <a:pt x="210" y="325"/>
                      </a:lnTo>
                      <a:lnTo>
                        <a:pt x="212" y="325"/>
                      </a:lnTo>
                      <a:lnTo>
                        <a:pt x="215" y="325"/>
                      </a:lnTo>
                      <a:lnTo>
                        <a:pt x="217" y="325"/>
                      </a:lnTo>
                      <a:lnTo>
                        <a:pt x="219" y="325"/>
                      </a:lnTo>
                      <a:lnTo>
                        <a:pt x="222" y="325"/>
                      </a:lnTo>
                      <a:lnTo>
                        <a:pt x="224" y="325"/>
                      </a:lnTo>
                      <a:lnTo>
                        <a:pt x="227" y="325"/>
                      </a:lnTo>
                      <a:lnTo>
                        <a:pt x="229" y="325"/>
                      </a:lnTo>
                      <a:lnTo>
                        <a:pt x="232" y="325"/>
                      </a:lnTo>
                      <a:lnTo>
                        <a:pt x="234" y="325"/>
                      </a:lnTo>
                      <a:lnTo>
                        <a:pt x="236" y="325"/>
                      </a:lnTo>
                      <a:lnTo>
                        <a:pt x="239" y="325"/>
                      </a:lnTo>
                      <a:lnTo>
                        <a:pt x="241" y="325"/>
                      </a:lnTo>
                      <a:lnTo>
                        <a:pt x="244" y="325"/>
                      </a:lnTo>
                      <a:lnTo>
                        <a:pt x="246" y="325"/>
                      </a:lnTo>
                      <a:lnTo>
                        <a:pt x="248" y="325"/>
                      </a:lnTo>
                      <a:lnTo>
                        <a:pt x="251" y="325"/>
                      </a:lnTo>
                      <a:lnTo>
                        <a:pt x="253" y="325"/>
                      </a:lnTo>
                      <a:lnTo>
                        <a:pt x="256" y="325"/>
                      </a:lnTo>
                      <a:lnTo>
                        <a:pt x="258" y="325"/>
                      </a:lnTo>
                      <a:lnTo>
                        <a:pt x="260" y="325"/>
                      </a:lnTo>
                      <a:lnTo>
                        <a:pt x="263" y="325"/>
                      </a:lnTo>
                      <a:lnTo>
                        <a:pt x="265" y="325"/>
                      </a:lnTo>
                      <a:lnTo>
                        <a:pt x="268" y="325"/>
                      </a:lnTo>
                      <a:lnTo>
                        <a:pt x="270" y="325"/>
                      </a:lnTo>
                      <a:lnTo>
                        <a:pt x="273" y="325"/>
                      </a:lnTo>
                      <a:lnTo>
                        <a:pt x="275" y="325"/>
                      </a:lnTo>
                      <a:lnTo>
                        <a:pt x="277" y="325"/>
                      </a:lnTo>
                      <a:lnTo>
                        <a:pt x="280" y="325"/>
                      </a:lnTo>
                      <a:lnTo>
                        <a:pt x="282" y="325"/>
                      </a:lnTo>
                      <a:lnTo>
                        <a:pt x="285" y="325"/>
                      </a:lnTo>
                      <a:lnTo>
                        <a:pt x="287" y="325"/>
                      </a:lnTo>
                      <a:lnTo>
                        <a:pt x="289" y="325"/>
                      </a:lnTo>
                      <a:lnTo>
                        <a:pt x="292" y="325"/>
                      </a:lnTo>
                      <a:lnTo>
                        <a:pt x="294" y="325"/>
                      </a:lnTo>
                      <a:lnTo>
                        <a:pt x="297" y="325"/>
                      </a:lnTo>
                      <a:lnTo>
                        <a:pt x="299" y="325"/>
                      </a:lnTo>
                      <a:lnTo>
                        <a:pt x="302" y="325"/>
                      </a:lnTo>
                      <a:lnTo>
                        <a:pt x="304" y="325"/>
                      </a:lnTo>
                      <a:lnTo>
                        <a:pt x="306" y="325"/>
                      </a:lnTo>
                      <a:lnTo>
                        <a:pt x="309" y="325"/>
                      </a:lnTo>
                      <a:lnTo>
                        <a:pt x="311" y="325"/>
                      </a:lnTo>
                      <a:lnTo>
                        <a:pt x="314" y="325"/>
                      </a:lnTo>
                      <a:lnTo>
                        <a:pt x="316" y="325"/>
                      </a:lnTo>
                      <a:lnTo>
                        <a:pt x="318" y="325"/>
                      </a:lnTo>
                      <a:lnTo>
                        <a:pt x="321" y="325"/>
                      </a:lnTo>
                      <a:lnTo>
                        <a:pt x="323" y="325"/>
                      </a:lnTo>
                      <a:lnTo>
                        <a:pt x="326" y="325"/>
                      </a:lnTo>
                      <a:lnTo>
                        <a:pt x="328" y="325"/>
                      </a:lnTo>
                      <a:lnTo>
                        <a:pt x="330" y="325"/>
                      </a:lnTo>
                      <a:lnTo>
                        <a:pt x="333" y="325"/>
                      </a:lnTo>
                      <a:lnTo>
                        <a:pt x="335" y="325"/>
                      </a:lnTo>
                      <a:lnTo>
                        <a:pt x="338" y="325"/>
                      </a:lnTo>
                      <a:lnTo>
                        <a:pt x="340" y="325"/>
                      </a:lnTo>
                      <a:lnTo>
                        <a:pt x="343" y="325"/>
                      </a:lnTo>
                      <a:lnTo>
                        <a:pt x="345" y="325"/>
                      </a:lnTo>
                      <a:lnTo>
                        <a:pt x="347" y="325"/>
                      </a:lnTo>
                      <a:lnTo>
                        <a:pt x="350" y="325"/>
                      </a:lnTo>
                      <a:lnTo>
                        <a:pt x="352" y="325"/>
                      </a:lnTo>
                      <a:lnTo>
                        <a:pt x="355" y="325"/>
                      </a:lnTo>
                      <a:lnTo>
                        <a:pt x="357" y="325"/>
                      </a:lnTo>
                      <a:lnTo>
                        <a:pt x="359" y="325"/>
                      </a:lnTo>
                      <a:lnTo>
                        <a:pt x="362" y="325"/>
                      </a:lnTo>
                      <a:lnTo>
                        <a:pt x="364" y="325"/>
                      </a:lnTo>
                      <a:lnTo>
                        <a:pt x="367" y="325"/>
                      </a:lnTo>
                      <a:lnTo>
                        <a:pt x="369" y="325"/>
                      </a:lnTo>
                      <a:lnTo>
                        <a:pt x="371" y="325"/>
                      </a:lnTo>
                      <a:lnTo>
                        <a:pt x="374" y="325"/>
                      </a:lnTo>
                      <a:lnTo>
                        <a:pt x="376" y="325"/>
                      </a:lnTo>
                      <a:lnTo>
                        <a:pt x="379" y="325"/>
                      </a:lnTo>
                      <a:lnTo>
                        <a:pt x="381" y="325"/>
                      </a:lnTo>
                      <a:lnTo>
                        <a:pt x="384" y="325"/>
                      </a:lnTo>
                      <a:lnTo>
                        <a:pt x="386" y="325"/>
                      </a:lnTo>
                      <a:lnTo>
                        <a:pt x="388" y="325"/>
                      </a:lnTo>
                      <a:lnTo>
                        <a:pt x="391" y="325"/>
                      </a:lnTo>
                      <a:lnTo>
                        <a:pt x="393" y="325"/>
                      </a:lnTo>
                      <a:lnTo>
                        <a:pt x="396" y="325"/>
                      </a:lnTo>
                      <a:lnTo>
                        <a:pt x="398" y="325"/>
                      </a:lnTo>
                      <a:lnTo>
                        <a:pt x="400" y="325"/>
                      </a:lnTo>
                      <a:lnTo>
                        <a:pt x="403" y="325"/>
                      </a:lnTo>
                      <a:lnTo>
                        <a:pt x="405" y="325"/>
                      </a:lnTo>
                      <a:lnTo>
                        <a:pt x="408" y="325"/>
                      </a:lnTo>
                      <a:lnTo>
                        <a:pt x="410" y="325"/>
                      </a:lnTo>
                      <a:lnTo>
                        <a:pt x="412" y="325"/>
                      </a:lnTo>
                      <a:lnTo>
                        <a:pt x="415" y="325"/>
                      </a:lnTo>
                      <a:lnTo>
                        <a:pt x="417" y="325"/>
                      </a:lnTo>
                      <a:lnTo>
                        <a:pt x="420" y="325"/>
                      </a:lnTo>
                      <a:lnTo>
                        <a:pt x="422" y="325"/>
                      </a:lnTo>
                      <a:lnTo>
                        <a:pt x="425" y="325"/>
                      </a:lnTo>
                      <a:lnTo>
                        <a:pt x="427" y="325"/>
                      </a:lnTo>
                      <a:lnTo>
                        <a:pt x="429" y="325"/>
                      </a:lnTo>
                      <a:lnTo>
                        <a:pt x="432" y="325"/>
                      </a:lnTo>
                      <a:lnTo>
                        <a:pt x="434" y="325"/>
                      </a:lnTo>
                      <a:lnTo>
                        <a:pt x="437" y="325"/>
                      </a:lnTo>
                      <a:lnTo>
                        <a:pt x="439" y="325"/>
                      </a:lnTo>
                      <a:lnTo>
                        <a:pt x="441" y="325"/>
                      </a:lnTo>
                      <a:lnTo>
                        <a:pt x="444" y="325"/>
                      </a:lnTo>
                      <a:lnTo>
                        <a:pt x="446" y="325"/>
                      </a:lnTo>
                      <a:lnTo>
                        <a:pt x="449" y="325"/>
                      </a:lnTo>
                      <a:lnTo>
                        <a:pt x="451" y="325"/>
                      </a:lnTo>
                      <a:lnTo>
                        <a:pt x="454" y="325"/>
                      </a:lnTo>
                      <a:lnTo>
                        <a:pt x="456" y="325"/>
                      </a:lnTo>
                      <a:lnTo>
                        <a:pt x="458" y="325"/>
                      </a:lnTo>
                      <a:lnTo>
                        <a:pt x="461" y="325"/>
                      </a:lnTo>
                      <a:lnTo>
                        <a:pt x="463" y="325"/>
                      </a:lnTo>
                      <a:lnTo>
                        <a:pt x="466" y="325"/>
                      </a:lnTo>
                      <a:lnTo>
                        <a:pt x="468" y="325"/>
                      </a:lnTo>
                      <a:lnTo>
                        <a:pt x="470" y="325"/>
                      </a:lnTo>
                      <a:lnTo>
                        <a:pt x="473" y="325"/>
                      </a:lnTo>
                      <a:lnTo>
                        <a:pt x="475" y="325"/>
                      </a:lnTo>
                      <a:lnTo>
                        <a:pt x="478" y="325"/>
                      </a:lnTo>
                      <a:lnTo>
                        <a:pt x="480" y="325"/>
                      </a:lnTo>
                      <a:lnTo>
                        <a:pt x="482" y="325"/>
                      </a:lnTo>
                      <a:lnTo>
                        <a:pt x="485" y="325"/>
                      </a:lnTo>
                      <a:lnTo>
                        <a:pt x="487" y="325"/>
                      </a:lnTo>
                      <a:lnTo>
                        <a:pt x="490" y="325"/>
                      </a:lnTo>
                      <a:lnTo>
                        <a:pt x="492" y="325"/>
                      </a:lnTo>
                      <a:lnTo>
                        <a:pt x="495" y="325"/>
                      </a:lnTo>
                      <a:lnTo>
                        <a:pt x="497" y="325"/>
                      </a:lnTo>
                      <a:lnTo>
                        <a:pt x="499" y="325"/>
                      </a:lnTo>
                      <a:lnTo>
                        <a:pt x="502" y="325"/>
                      </a:lnTo>
                      <a:lnTo>
                        <a:pt x="504" y="325"/>
                      </a:lnTo>
                      <a:lnTo>
                        <a:pt x="507" y="325"/>
                      </a:lnTo>
                      <a:lnTo>
                        <a:pt x="509" y="325"/>
                      </a:lnTo>
                      <a:lnTo>
                        <a:pt x="511" y="325"/>
                      </a:lnTo>
                      <a:lnTo>
                        <a:pt x="514" y="325"/>
                      </a:lnTo>
                      <a:lnTo>
                        <a:pt x="516" y="325"/>
                      </a:lnTo>
                      <a:lnTo>
                        <a:pt x="519" y="325"/>
                      </a:lnTo>
                      <a:lnTo>
                        <a:pt x="521" y="325"/>
                      </a:lnTo>
                      <a:lnTo>
                        <a:pt x="523" y="325"/>
                      </a:lnTo>
                      <a:lnTo>
                        <a:pt x="526" y="325"/>
                      </a:lnTo>
                      <a:lnTo>
                        <a:pt x="528" y="325"/>
                      </a:lnTo>
                      <a:lnTo>
                        <a:pt x="531" y="325"/>
                      </a:lnTo>
                      <a:lnTo>
                        <a:pt x="533" y="325"/>
                      </a:lnTo>
                      <a:lnTo>
                        <a:pt x="536" y="325"/>
                      </a:lnTo>
                      <a:lnTo>
                        <a:pt x="538" y="325"/>
                      </a:lnTo>
                      <a:lnTo>
                        <a:pt x="540" y="325"/>
                      </a:lnTo>
                      <a:lnTo>
                        <a:pt x="543" y="325"/>
                      </a:lnTo>
                      <a:lnTo>
                        <a:pt x="545" y="325"/>
                      </a:lnTo>
                      <a:lnTo>
                        <a:pt x="548" y="325"/>
                      </a:lnTo>
                      <a:lnTo>
                        <a:pt x="550" y="325"/>
                      </a:lnTo>
                      <a:lnTo>
                        <a:pt x="552" y="325"/>
                      </a:lnTo>
                      <a:lnTo>
                        <a:pt x="555" y="325"/>
                      </a:lnTo>
                      <a:lnTo>
                        <a:pt x="557" y="325"/>
                      </a:lnTo>
                      <a:lnTo>
                        <a:pt x="560" y="325"/>
                      </a:lnTo>
                      <a:lnTo>
                        <a:pt x="562" y="325"/>
                      </a:lnTo>
                      <a:lnTo>
                        <a:pt x="564" y="325"/>
                      </a:lnTo>
                      <a:lnTo>
                        <a:pt x="567" y="325"/>
                      </a:lnTo>
                      <a:lnTo>
                        <a:pt x="569" y="325"/>
                      </a:lnTo>
                      <a:lnTo>
                        <a:pt x="572" y="325"/>
                      </a:lnTo>
                      <a:lnTo>
                        <a:pt x="574" y="325"/>
                      </a:lnTo>
                      <a:lnTo>
                        <a:pt x="577" y="325"/>
                      </a:lnTo>
                      <a:lnTo>
                        <a:pt x="579" y="325"/>
                      </a:lnTo>
                      <a:lnTo>
                        <a:pt x="581" y="325"/>
                      </a:lnTo>
                      <a:lnTo>
                        <a:pt x="584" y="325"/>
                      </a:lnTo>
                      <a:lnTo>
                        <a:pt x="586" y="325"/>
                      </a:lnTo>
                      <a:lnTo>
                        <a:pt x="589" y="325"/>
                      </a:lnTo>
                      <a:lnTo>
                        <a:pt x="591" y="325"/>
                      </a:lnTo>
                      <a:lnTo>
                        <a:pt x="593" y="325"/>
                      </a:lnTo>
                      <a:lnTo>
                        <a:pt x="596" y="325"/>
                      </a:lnTo>
                      <a:lnTo>
                        <a:pt x="598" y="325"/>
                      </a:lnTo>
                      <a:lnTo>
                        <a:pt x="601" y="325"/>
                      </a:lnTo>
                      <a:lnTo>
                        <a:pt x="603" y="325"/>
                      </a:lnTo>
                      <a:lnTo>
                        <a:pt x="606" y="325"/>
                      </a:lnTo>
                      <a:lnTo>
                        <a:pt x="608" y="325"/>
                      </a:lnTo>
                      <a:lnTo>
                        <a:pt x="610" y="325"/>
                      </a:lnTo>
                      <a:lnTo>
                        <a:pt x="613" y="325"/>
                      </a:lnTo>
                      <a:lnTo>
                        <a:pt x="615" y="325"/>
                      </a:lnTo>
                      <a:lnTo>
                        <a:pt x="618" y="325"/>
                      </a:lnTo>
                      <a:lnTo>
                        <a:pt x="620" y="325"/>
                      </a:lnTo>
                      <a:lnTo>
                        <a:pt x="622" y="325"/>
                      </a:lnTo>
                      <a:lnTo>
                        <a:pt x="625" y="325"/>
                      </a:lnTo>
                      <a:lnTo>
                        <a:pt x="627" y="325"/>
                      </a:lnTo>
                      <a:lnTo>
                        <a:pt x="630" y="325"/>
                      </a:lnTo>
                      <a:lnTo>
                        <a:pt x="632" y="325"/>
                      </a:lnTo>
                      <a:lnTo>
                        <a:pt x="634" y="325"/>
                      </a:lnTo>
                      <a:lnTo>
                        <a:pt x="637" y="325"/>
                      </a:lnTo>
                      <a:lnTo>
                        <a:pt x="639" y="325"/>
                      </a:lnTo>
                      <a:lnTo>
                        <a:pt x="642" y="325"/>
                      </a:lnTo>
                      <a:lnTo>
                        <a:pt x="644" y="325"/>
                      </a:lnTo>
                      <a:lnTo>
                        <a:pt x="647" y="325"/>
                      </a:lnTo>
                      <a:lnTo>
                        <a:pt x="649" y="325"/>
                      </a:lnTo>
                      <a:lnTo>
                        <a:pt x="651" y="325"/>
                      </a:lnTo>
                      <a:lnTo>
                        <a:pt x="654" y="325"/>
                      </a:lnTo>
                      <a:lnTo>
                        <a:pt x="656" y="325"/>
                      </a:lnTo>
                      <a:lnTo>
                        <a:pt x="659" y="325"/>
                      </a:lnTo>
                      <a:lnTo>
                        <a:pt x="661" y="313"/>
                      </a:lnTo>
                      <a:lnTo>
                        <a:pt x="663" y="299"/>
                      </a:lnTo>
                      <a:lnTo>
                        <a:pt x="666" y="282"/>
                      </a:lnTo>
                      <a:lnTo>
                        <a:pt x="668" y="263"/>
                      </a:lnTo>
                      <a:lnTo>
                        <a:pt x="671" y="241"/>
                      </a:lnTo>
                      <a:lnTo>
                        <a:pt x="673" y="219"/>
                      </a:lnTo>
                      <a:lnTo>
                        <a:pt x="675" y="193"/>
                      </a:lnTo>
                      <a:lnTo>
                        <a:pt x="678" y="164"/>
                      </a:lnTo>
                      <a:lnTo>
                        <a:pt x="680" y="135"/>
                      </a:lnTo>
                      <a:lnTo>
                        <a:pt x="683" y="106"/>
                      </a:lnTo>
                      <a:lnTo>
                        <a:pt x="685" y="77"/>
                      </a:lnTo>
                      <a:lnTo>
                        <a:pt x="688" y="50"/>
                      </a:lnTo>
                      <a:lnTo>
                        <a:pt x="690" y="29"/>
                      </a:lnTo>
                      <a:lnTo>
                        <a:pt x="692" y="12"/>
                      </a:lnTo>
                      <a:lnTo>
                        <a:pt x="695" y="2"/>
                      </a:lnTo>
                      <a:lnTo>
                        <a:pt x="697" y="0"/>
                      </a:lnTo>
                      <a:lnTo>
                        <a:pt x="700" y="2"/>
                      </a:lnTo>
                      <a:lnTo>
                        <a:pt x="702" y="14"/>
                      </a:lnTo>
                      <a:lnTo>
                        <a:pt x="704" y="31"/>
                      </a:lnTo>
                      <a:lnTo>
                        <a:pt x="707" y="53"/>
                      </a:lnTo>
                      <a:lnTo>
                        <a:pt x="709" y="79"/>
                      </a:lnTo>
                      <a:lnTo>
                        <a:pt x="712" y="111"/>
                      </a:lnTo>
                      <a:lnTo>
                        <a:pt x="714" y="140"/>
                      </a:lnTo>
                      <a:lnTo>
                        <a:pt x="717" y="169"/>
                      </a:lnTo>
                      <a:lnTo>
                        <a:pt x="719" y="198"/>
                      </a:lnTo>
                      <a:lnTo>
                        <a:pt x="721" y="222"/>
                      </a:lnTo>
                      <a:lnTo>
                        <a:pt x="724" y="246"/>
                      </a:lnTo>
                      <a:lnTo>
                        <a:pt x="726" y="265"/>
                      </a:lnTo>
                      <a:lnTo>
                        <a:pt x="729" y="284"/>
                      </a:lnTo>
                      <a:lnTo>
                        <a:pt x="731" y="301"/>
                      </a:lnTo>
                      <a:lnTo>
                        <a:pt x="733" y="316"/>
                      </a:lnTo>
                      <a:lnTo>
                        <a:pt x="736" y="325"/>
                      </a:lnTo>
                      <a:lnTo>
                        <a:pt x="738" y="325"/>
                      </a:lnTo>
                      <a:lnTo>
                        <a:pt x="741" y="325"/>
                      </a:lnTo>
                      <a:lnTo>
                        <a:pt x="743" y="325"/>
                      </a:lnTo>
                      <a:lnTo>
                        <a:pt x="745" y="325"/>
                      </a:lnTo>
                      <a:lnTo>
                        <a:pt x="748" y="325"/>
                      </a:lnTo>
                      <a:lnTo>
                        <a:pt x="750" y="325"/>
                      </a:lnTo>
                      <a:lnTo>
                        <a:pt x="753" y="325"/>
                      </a:lnTo>
                      <a:lnTo>
                        <a:pt x="755" y="325"/>
                      </a:lnTo>
                      <a:lnTo>
                        <a:pt x="758" y="325"/>
                      </a:lnTo>
                      <a:lnTo>
                        <a:pt x="760" y="325"/>
                      </a:lnTo>
                      <a:lnTo>
                        <a:pt x="762" y="325"/>
                      </a:lnTo>
                      <a:lnTo>
                        <a:pt x="765" y="325"/>
                      </a:lnTo>
                      <a:lnTo>
                        <a:pt x="767" y="325"/>
                      </a:lnTo>
                      <a:lnTo>
                        <a:pt x="770" y="325"/>
                      </a:lnTo>
                      <a:lnTo>
                        <a:pt x="772" y="325"/>
                      </a:lnTo>
                      <a:lnTo>
                        <a:pt x="774" y="325"/>
                      </a:lnTo>
                      <a:lnTo>
                        <a:pt x="777" y="325"/>
                      </a:lnTo>
                      <a:lnTo>
                        <a:pt x="779" y="325"/>
                      </a:lnTo>
                      <a:lnTo>
                        <a:pt x="782" y="325"/>
                      </a:lnTo>
                      <a:lnTo>
                        <a:pt x="784" y="325"/>
                      </a:lnTo>
                      <a:lnTo>
                        <a:pt x="786" y="325"/>
                      </a:lnTo>
                      <a:lnTo>
                        <a:pt x="789" y="325"/>
                      </a:lnTo>
                      <a:lnTo>
                        <a:pt x="791" y="325"/>
                      </a:lnTo>
                      <a:lnTo>
                        <a:pt x="794" y="325"/>
                      </a:lnTo>
                      <a:lnTo>
                        <a:pt x="796" y="325"/>
                      </a:lnTo>
                      <a:lnTo>
                        <a:pt x="799" y="325"/>
                      </a:lnTo>
                      <a:lnTo>
                        <a:pt x="801" y="325"/>
                      </a:lnTo>
                      <a:lnTo>
                        <a:pt x="803" y="325"/>
                      </a:lnTo>
                      <a:lnTo>
                        <a:pt x="806" y="325"/>
                      </a:lnTo>
                      <a:lnTo>
                        <a:pt x="808" y="325"/>
                      </a:lnTo>
                      <a:lnTo>
                        <a:pt x="811" y="325"/>
                      </a:lnTo>
                      <a:lnTo>
                        <a:pt x="813" y="325"/>
                      </a:lnTo>
                      <a:lnTo>
                        <a:pt x="815" y="325"/>
                      </a:lnTo>
                      <a:lnTo>
                        <a:pt x="818" y="325"/>
                      </a:lnTo>
                      <a:lnTo>
                        <a:pt x="820" y="325"/>
                      </a:lnTo>
                      <a:lnTo>
                        <a:pt x="823" y="325"/>
                      </a:lnTo>
                      <a:lnTo>
                        <a:pt x="825" y="325"/>
                      </a:lnTo>
                      <a:lnTo>
                        <a:pt x="827" y="325"/>
                      </a:lnTo>
                      <a:lnTo>
                        <a:pt x="830" y="325"/>
                      </a:lnTo>
                      <a:lnTo>
                        <a:pt x="832" y="325"/>
                      </a:lnTo>
                      <a:lnTo>
                        <a:pt x="835" y="325"/>
                      </a:lnTo>
                      <a:lnTo>
                        <a:pt x="837" y="325"/>
                      </a:lnTo>
                      <a:lnTo>
                        <a:pt x="840" y="325"/>
                      </a:lnTo>
                      <a:lnTo>
                        <a:pt x="842" y="325"/>
                      </a:lnTo>
                      <a:lnTo>
                        <a:pt x="844" y="325"/>
                      </a:lnTo>
                      <a:lnTo>
                        <a:pt x="847" y="325"/>
                      </a:lnTo>
                      <a:lnTo>
                        <a:pt x="849" y="325"/>
                      </a:lnTo>
                      <a:lnTo>
                        <a:pt x="852" y="325"/>
                      </a:lnTo>
                      <a:lnTo>
                        <a:pt x="854" y="325"/>
                      </a:lnTo>
                      <a:lnTo>
                        <a:pt x="856" y="325"/>
                      </a:lnTo>
                      <a:lnTo>
                        <a:pt x="859" y="325"/>
                      </a:lnTo>
                      <a:lnTo>
                        <a:pt x="861" y="325"/>
                      </a:lnTo>
                      <a:lnTo>
                        <a:pt x="864" y="325"/>
                      </a:lnTo>
                      <a:lnTo>
                        <a:pt x="866" y="325"/>
                      </a:lnTo>
                      <a:lnTo>
                        <a:pt x="869" y="325"/>
                      </a:lnTo>
                      <a:lnTo>
                        <a:pt x="871" y="325"/>
                      </a:lnTo>
                      <a:lnTo>
                        <a:pt x="873" y="325"/>
                      </a:lnTo>
                      <a:lnTo>
                        <a:pt x="876" y="325"/>
                      </a:lnTo>
                      <a:lnTo>
                        <a:pt x="878" y="325"/>
                      </a:lnTo>
                      <a:lnTo>
                        <a:pt x="881" y="325"/>
                      </a:lnTo>
                      <a:lnTo>
                        <a:pt x="883" y="325"/>
                      </a:lnTo>
                      <a:lnTo>
                        <a:pt x="885" y="325"/>
                      </a:lnTo>
                      <a:lnTo>
                        <a:pt x="888" y="325"/>
                      </a:lnTo>
                      <a:lnTo>
                        <a:pt x="890" y="325"/>
                      </a:lnTo>
                      <a:lnTo>
                        <a:pt x="893" y="325"/>
                      </a:lnTo>
                      <a:lnTo>
                        <a:pt x="895" y="325"/>
                      </a:lnTo>
                      <a:lnTo>
                        <a:pt x="897" y="325"/>
                      </a:lnTo>
                      <a:lnTo>
                        <a:pt x="900" y="325"/>
                      </a:lnTo>
                      <a:lnTo>
                        <a:pt x="902" y="325"/>
                      </a:lnTo>
                      <a:lnTo>
                        <a:pt x="905" y="325"/>
                      </a:lnTo>
                      <a:lnTo>
                        <a:pt x="907" y="325"/>
                      </a:lnTo>
                      <a:lnTo>
                        <a:pt x="910" y="325"/>
                      </a:lnTo>
                      <a:lnTo>
                        <a:pt x="912" y="325"/>
                      </a:lnTo>
                      <a:lnTo>
                        <a:pt x="914" y="325"/>
                      </a:lnTo>
                      <a:lnTo>
                        <a:pt x="917" y="325"/>
                      </a:lnTo>
                      <a:lnTo>
                        <a:pt x="919" y="325"/>
                      </a:lnTo>
                      <a:lnTo>
                        <a:pt x="922" y="325"/>
                      </a:lnTo>
                      <a:lnTo>
                        <a:pt x="924" y="325"/>
                      </a:lnTo>
                      <a:lnTo>
                        <a:pt x="926" y="325"/>
                      </a:lnTo>
                      <a:lnTo>
                        <a:pt x="929" y="325"/>
                      </a:lnTo>
                      <a:lnTo>
                        <a:pt x="931" y="325"/>
                      </a:lnTo>
                      <a:lnTo>
                        <a:pt x="934" y="325"/>
                      </a:lnTo>
                      <a:lnTo>
                        <a:pt x="936" y="325"/>
                      </a:lnTo>
                      <a:lnTo>
                        <a:pt x="938" y="325"/>
                      </a:lnTo>
                      <a:lnTo>
                        <a:pt x="941" y="325"/>
                      </a:lnTo>
                      <a:lnTo>
                        <a:pt x="943" y="325"/>
                      </a:lnTo>
                      <a:lnTo>
                        <a:pt x="946" y="325"/>
                      </a:lnTo>
                      <a:lnTo>
                        <a:pt x="948" y="325"/>
                      </a:lnTo>
                      <a:lnTo>
                        <a:pt x="951" y="325"/>
                      </a:lnTo>
                      <a:lnTo>
                        <a:pt x="953" y="325"/>
                      </a:lnTo>
                      <a:lnTo>
                        <a:pt x="955" y="325"/>
                      </a:lnTo>
                      <a:lnTo>
                        <a:pt x="958" y="325"/>
                      </a:lnTo>
                      <a:lnTo>
                        <a:pt x="960" y="325"/>
                      </a:lnTo>
                      <a:lnTo>
                        <a:pt x="963" y="325"/>
                      </a:lnTo>
                      <a:lnTo>
                        <a:pt x="965" y="325"/>
                      </a:lnTo>
                      <a:lnTo>
                        <a:pt x="967" y="325"/>
                      </a:lnTo>
                      <a:lnTo>
                        <a:pt x="970" y="325"/>
                      </a:lnTo>
                      <a:lnTo>
                        <a:pt x="972" y="325"/>
                      </a:lnTo>
                      <a:lnTo>
                        <a:pt x="975" y="325"/>
                      </a:lnTo>
                      <a:lnTo>
                        <a:pt x="977" y="325"/>
                      </a:lnTo>
                      <a:lnTo>
                        <a:pt x="979" y="325"/>
                      </a:lnTo>
                      <a:lnTo>
                        <a:pt x="982" y="325"/>
                      </a:lnTo>
                      <a:lnTo>
                        <a:pt x="984" y="325"/>
                      </a:lnTo>
                      <a:lnTo>
                        <a:pt x="987" y="325"/>
                      </a:lnTo>
                      <a:lnTo>
                        <a:pt x="989" y="325"/>
                      </a:lnTo>
                      <a:lnTo>
                        <a:pt x="992" y="325"/>
                      </a:lnTo>
                      <a:lnTo>
                        <a:pt x="994" y="325"/>
                      </a:lnTo>
                      <a:lnTo>
                        <a:pt x="996" y="325"/>
                      </a:lnTo>
                      <a:lnTo>
                        <a:pt x="999" y="325"/>
                      </a:lnTo>
                      <a:lnTo>
                        <a:pt x="1001" y="325"/>
                      </a:lnTo>
                      <a:lnTo>
                        <a:pt x="1004" y="325"/>
                      </a:lnTo>
                      <a:lnTo>
                        <a:pt x="1006" y="325"/>
                      </a:lnTo>
                      <a:lnTo>
                        <a:pt x="1008" y="325"/>
                      </a:lnTo>
                      <a:lnTo>
                        <a:pt x="1011" y="325"/>
                      </a:lnTo>
                      <a:lnTo>
                        <a:pt x="1013" y="325"/>
                      </a:lnTo>
                      <a:lnTo>
                        <a:pt x="1016" y="325"/>
                      </a:lnTo>
                      <a:lnTo>
                        <a:pt x="1018" y="325"/>
                      </a:lnTo>
                      <a:lnTo>
                        <a:pt x="1021" y="325"/>
                      </a:lnTo>
                      <a:lnTo>
                        <a:pt x="1023" y="325"/>
                      </a:lnTo>
                      <a:lnTo>
                        <a:pt x="1025" y="325"/>
                      </a:lnTo>
                      <a:lnTo>
                        <a:pt x="1028" y="325"/>
                      </a:lnTo>
                      <a:lnTo>
                        <a:pt x="1030" y="325"/>
                      </a:lnTo>
                      <a:lnTo>
                        <a:pt x="1033" y="325"/>
                      </a:lnTo>
                      <a:lnTo>
                        <a:pt x="1035" y="325"/>
                      </a:lnTo>
                      <a:lnTo>
                        <a:pt x="1037" y="325"/>
                      </a:lnTo>
                      <a:lnTo>
                        <a:pt x="1040" y="325"/>
                      </a:lnTo>
                      <a:lnTo>
                        <a:pt x="1042" y="325"/>
                      </a:lnTo>
                      <a:lnTo>
                        <a:pt x="1045" y="325"/>
                      </a:lnTo>
                      <a:lnTo>
                        <a:pt x="1047" y="325"/>
                      </a:lnTo>
                      <a:lnTo>
                        <a:pt x="1049" y="325"/>
                      </a:lnTo>
                      <a:lnTo>
                        <a:pt x="1052" y="325"/>
                      </a:lnTo>
                      <a:lnTo>
                        <a:pt x="1054" y="325"/>
                      </a:lnTo>
                      <a:lnTo>
                        <a:pt x="1057" y="325"/>
                      </a:lnTo>
                      <a:lnTo>
                        <a:pt x="1059" y="325"/>
                      </a:lnTo>
                      <a:lnTo>
                        <a:pt x="1062" y="325"/>
                      </a:lnTo>
                      <a:lnTo>
                        <a:pt x="1064" y="325"/>
                      </a:lnTo>
                      <a:lnTo>
                        <a:pt x="1066" y="325"/>
                      </a:lnTo>
                      <a:lnTo>
                        <a:pt x="1069" y="325"/>
                      </a:lnTo>
                      <a:lnTo>
                        <a:pt x="1071" y="325"/>
                      </a:lnTo>
                      <a:lnTo>
                        <a:pt x="1074" y="325"/>
                      </a:lnTo>
                      <a:lnTo>
                        <a:pt x="1076" y="325"/>
                      </a:lnTo>
                      <a:lnTo>
                        <a:pt x="1078" y="325"/>
                      </a:lnTo>
                      <a:lnTo>
                        <a:pt x="1081" y="325"/>
                      </a:lnTo>
                      <a:lnTo>
                        <a:pt x="1083" y="325"/>
                      </a:lnTo>
                      <a:lnTo>
                        <a:pt x="1086" y="325"/>
                      </a:lnTo>
                      <a:lnTo>
                        <a:pt x="1088" y="325"/>
                      </a:lnTo>
                      <a:lnTo>
                        <a:pt x="1090" y="325"/>
                      </a:lnTo>
                      <a:lnTo>
                        <a:pt x="1093" y="325"/>
                      </a:lnTo>
                      <a:lnTo>
                        <a:pt x="1095" y="325"/>
                      </a:lnTo>
                      <a:lnTo>
                        <a:pt x="1098" y="325"/>
                      </a:lnTo>
                      <a:lnTo>
                        <a:pt x="1100" y="325"/>
                      </a:lnTo>
                      <a:lnTo>
                        <a:pt x="1103" y="325"/>
                      </a:lnTo>
                      <a:lnTo>
                        <a:pt x="1105" y="325"/>
                      </a:lnTo>
                      <a:lnTo>
                        <a:pt x="1107" y="325"/>
                      </a:lnTo>
                      <a:lnTo>
                        <a:pt x="1110" y="325"/>
                      </a:lnTo>
                      <a:lnTo>
                        <a:pt x="1112" y="325"/>
                      </a:lnTo>
                      <a:lnTo>
                        <a:pt x="1115" y="325"/>
                      </a:lnTo>
                      <a:lnTo>
                        <a:pt x="1117" y="325"/>
                      </a:lnTo>
                      <a:lnTo>
                        <a:pt x="1119" y="325"/>
                      </a:lnTo>
                      <a:lnTo>
                        <a:pt x="1122" y="325"/>
                      </a:lnTo>
                      <a:lnTo>
                        <a:pt x="1124" y="325"/>
                      </a:lnTo>
                      <a:lnTo>
                        <a:pt x="1127" y="325"/>
                      </a:lnTo>
                      <a:lnTo>
                        <a:pt x="1129" y="325"/>
                      </a:lnTo>
                      <a:lnTo>
                        <a:pt x="1131" y="325"/>
                      </a:lnTo>
                      <a:lnTo>
                        <a:pt x="1134" y="325"/>
                      </a:lnTo>
                      <a:lnTo>
                        <a:pt x="1136" y="325"/>
                      </a:lnTo>
                      <a:lnTo>
                        <a:pt x="1139" y="325"/>
                      </a:lnTo>
                      <a:lnTo>
                        <a:pt x="1141" y="325"/>
                      </a:lnTo>
                      <a:lnTo>
                        <a:pt x="1144" y="325"/>
                      </a:lnTo>
                      <a:lnTo>
                        <a:pt x="1146" y="325"/>
                      </a:lnTo>
                      <a:lnTo>
                        <a:pt x="1148" y="325"/>
                      </a:lnTo>
                      <a:lnTo>
                        <a:pt x="1151" y="325"/>
                      </a:lnTo>
                      <a:lnTo>
                        <a:pt x="1153" y="325"/>
                      </a:lnTo>
                      <a:lnTo>
                        <a:pt x="1156" y="325"/>
                      </a:lnTo>
                      <a:lnTo>
                        <a:pt x="1158" y="325"/>
                      </a:lnTo>
                      <a:lnTo>
                        <a:pt x="1160" y="325"/>
                      </a:lnTo>
                      <a:lnTo>
                        <a:pt x="1163" y="325"/>
                      </a:lnTo>
                      <a:lnTo>
                        <a:pt x="1165" y="325"/>
                      </a:lnTo>
                      <a:lnTo>
                        <a:pt x="1168" y="325"/>
                      </a:lnTo>
                      <a:lnTo>
                        <a:pt x="1170" y="325"/>
                      </a:lnTo>
                      <a:lnTo>
                        <a:pt x="1173" y="325"/>
                      </a:lnTo>
                      <a:lnTo>
                        <a:pt x="1175" y="325"/>
                      </a:lnTo>
                      <a:lnTo>
                        <a:pt x="1177" y="325"/>
                      </a:lnTo>
                      <a:lnTo>
                        <a:pt x="1180" y="325"/>
                      </a:lnTo>
                      <a:lnTo>
                        <a:pt x="1182" y="325"/>
                      </a:lnTo>
                      <a:lnTo>
                        <a:pt x="1185" y="325"/>
                      </a:lnTo>
                      <a:lnTo>
                        <a:pt x="1187" y="325"/>
                      </a:lnTo>
                      <a:lnTo>
                        <a:pt x="1189" y="325"/>
                      </a:lnTo>
                      <a:lnTo>
                        <a:pt x="1192" y="325"/>
                      </a:lnTo>
                      <a:lnTo>
                        <a:pt x="1194" y="325"/>
                      </a:lnTo>
                      <a:lnTo>
                        <a:pt x="1197" y="325"/>
                      </a:lnTo>
                      <a:lnTo>
                        <a:pt x="1199" y="325"/>
                      </a:lnTo>
                      <a:lnTo>
                        <a:pt x="1201" y="325"/>
                      </a:lnTo>
                      <a:lnTo>
                        <a:pt x="1204" y="325"/>
                      </a:lnTo>
                      <a:lnTo>
                        <a:pt x="1206" y="325"/>
                      </a:lnTo>
                      <a:lnTo>
                        <a:pt x="1209" y="325"/>
                      </a:lnTo>
                      <a:lnTo>
                        <a:pt x="1211" y="325"/>
                      </a:lnTo>
                      <a:lnTo>
                        <a:pt x="1214" y="325"/>
                      </a:lnTo>
                      <a:lnTo>
                        <a:pt x="1216" y="325"/>
                      </a:lnTo>
                      <a:lnTo>
                        <a:pt x="1218" y="325"/>
                      </a:lnTo>
                      <a:lnTo>
                        <a:pt x="1221" y="325"/>
                      </a:lnTo>
                      <a:lnTo>
                        <a:pt x="1223" y="325"/>
                      </a:lnTo>
                      <a:lnTo>
                        <a:pt x="1226" y="325"/>
                      </a:lnTo>
                      <a:lnTo>
                        <a:pt x="1228" y="325"/>
                      </a:lnTo>
                      <a:lnTo>
                        <a:pt x="1230" y="325"/>
                      </a:lnTo>
                      <a:lnTo>
                        <a:pt x="1233" y="325"/>
                      </a:lnTo>
                      <a:lnTo>
                        <a:pt x="1235" y="325"/>
                      </a:lnTo>
                      <a:lnTo>
                        <a:pt x="1238" y="325"/>
                      </a:lnTo>
                      <a:lnTo>
                        <a:pt x="1240" y="325"/>
                      </a:lnTo>
                      <a:lnTo>
                        <a:pt x="1242" y="325"/>
                      </a:lnTo>
                      <a:lnTo>
                        <a:pt x="1245" y="325"/>
                      </a:lnTo>
                      <a:lnTo>
                        <a:pt x="1247" y="325"/>
                      </a:lnTo>
                      <a:lnTo>
                        <a:pt x="1250" y="325"/>
                      </a:lnTo>
                      <a:lnTo>
                        <a:pt x="1252" y="325"/>
                      </a:lnTo>
                      <a:lnTo>
                        <a:pt x="1255" y="325"/>
                      </a:lnTo>
                      <a:lnTo>
                        <a:pt x="1257" y="325"/>
                      </a:lnTo>
                      <a:lnTo>
                        <a:pt x="1259" y="325"/>
                      </a:lnTo>
                      <a:lnTo>
                        <a:pt x="1262" y="325"/>
                      </a:lnTo>
                      <a:lnTo>
                        <a:pt x="1264" y="325"/>
                      </a:lnTo>
                      <a:lnTo>
                        <a:pt x="1267" y="325"/>
                      </a:lnTo>
                      <a:lnTo>
                        <a:pt x="1269" y="325"/>
                      </a:lnTo>
                      <a:lnTo>
                        <a:pt x="1271" y="325"/>
                      </a:lnTo>
                      <a:lnTo>
                        <a:pt x="1274" y="325"/>
                      </a:lnTo>
                      <a:lnTo>
                        <a:pt x="1276" y="325"/>
                      </a:lnTo>
                      <a:lnTo>
                        <a:pt x="1279" y="325"/>
                      </a:lnTo>
                      <a:lnTo>
                        <a:pt x="1281" y="325"/>
                      </a:lnTo>
                      <a:lnTo>
                        <a:pt x="1284" y="325"/>
                      </a:lnTo>
                      <a:lnTo>
                        <a:pt x="1286" y="325"/>
                      </a:lnTo>
                      <a:lnTo>
                        <a:pt x="1288" y="325"/>
                      </a:lnTo>
                      <a:lnTo>
                        <a:pt x="1291" y="325"/>
                      </a:lnTo>
                      <a:lnTo>
                        <a:pt x="1293" y="325"/>
                      </a:lnTo>
                      <a:lnTo>
                        <a:pt x="1296" y="325"/>
                      </a:lnTo>
                      <a:lnTo>
                        <a:pt x="1298" y="325"/>
                      </a:lnTo>
                      <a:lnTo>
                        <a:pt x="1300" y="325"/>
                      </a:lnTo>
                      <a:lnTo>
                        <a:pt x="1303" y="325"/>
                      </a:lnTo>
                      <a:lnTo>
                        <a:pt x="1305" y="325"/>
                      </a:lnTo>
                      <a:lnTo>
                        <a:pt x="1308" y="325"/>
                      </a:lnTo>
                      <a:lnTo>
                        <a:pt x="1310" y="325"/>
                      </a:lnTo>
                      <a:lnTo>
                        <a:pt x="1312" y="325"/>
                      </a:lnTo>
                      <a:lnTo>
                        <a:pt x="1315" y="325"/>
                      </a:lnTo>
                      <a:lnTo>
                        <a:pt x="1317" y="325"/>
                      </a:lnTo>
                      <a:lnTo>
                        <a:pt x="1320" y="325"/>
                      </a:lnTo>
                      <a:lnTo>
                        <a:pt x="1322" y="325"/>
                      </a:lnTo>
                      <a:lnTo>
                        <a:pt x="1325" y="325"/>
                      </a:lnTo>
                      <a:lnTo>
                        <a:pt x="1327" y="325"/>
                      </a:lnTo>
                      <a:lnTo>
                        <a:pt x="1329" y="325"/>
                      </a:lnTo>
                      <a:lnTo>
                        <a:pt x="1332" y="325"/>
                      </a:lnTo>
                      <a:lnTo>
                        <a:pt x="1334" y="325"/>
                      </a:lnTo>
                      <a:lnTo>
                        <a:pt x="1337" y="325"/>
                      </a:lnTo>
                      <a:lnTo>
                        <a:pt x="1339" y="325"/>
                      </a:lnTo>
                      <a:lnTo>
                        <a:pt x="1341" y="325"/>
                      </a:lnTo>
                      <a:lnTo>
                        <a:pt x="1344" y="325"/>
                      </a:lnTo>
                      <a:lnTo>
                        <a:pt x="1346" y="325"/>
                      </a:lnTo>
                      <a:lnTo>
                        <a:pt x="1349" y="325"/>
                      </a:lnTo>
                      <a:lnTo>
                        <a:pt x="1351" y="325"/>
                      </a:lnTo>
                      <a:lnTo>
                        <a:pt x="1353" y="325"/>
                      </a:lnTo>
                      <a:lnTo>
                        <a:pt x="1356" y="325"/>
                      </a:lnTo>
                      <a:lnTo>
                        <a:pt x="1358" y="325"/>
                      </a:lnTo>
                      <a:lnTo>
                        <a:pt x="1361" y="325"/>
                      </a:lnTo>
                      <a:lnTo>
                        <a:pt x="1363" y="325"/>
                      </a:lnTo>
                      <a:lnTo>
                        <a:pt x="1366" y="325"/>
                      </a:lnTo>
                      <a:lnTo>
                        <a:pt x="1368" y="325"/>
                      </a:lnTo>
                      <a:lnTo>
                        <a:pt x="1370" y="325"/>
                      </a:lnTo>
                      <a:lnTo>
                        <a:pt x="1373" y="325"/>
                      </a:lnTo>
                      <a:lnTo>
                        <a:pt x="1375" y="325"/>
                      </a:lnTo>
                      <a:lnTo>
                        <a:pt x="1378" y="325"/>
                      </a:lnTo>
                      <a:lnTo>
                        <a:pt x="1380" y="325"/>
                      </a:lnTo>
                      <a:lnTo>
                        <a:pt x="1382" y="325"/>
                      </a:lnTo>
                      <a:lnTo>
                        <a:pt x="1385" y="325"/>
                      </a:lnTo>
                      <a:lnTo>
                        <a:pt x="1387" y="325"/>
                      </a:lnTo>
                      <a:lnTo>
                        <a:pt x="1390" y="325"/>
                      </a:lnTo>
                      <a:lnTo>
                        <a:pt x="1392" y="325"/>
                      </a:lnTo>
                      <a:lnTo>
                        <a:pt x="1394" y="325"/>
                      </a:lnTo>
                      <a:lnTo>
                        <a:pt x="1397" y="325"/>
                      </a:lnTo>
                      <a:lnTo>
                        <a:pt x="1399" y="325"/>
                      </a:lnTo>
                      <a:lnTo>
                        <a:pt x="1402" y="325"/>
                      </a:lnTo>
                      <a:lnTo>
                        <a:pt x="1404" y="325"/>
                      </a:lnTo>
                      <a:lnTo>
                        <a:pt x="1407" y="325"/>
                      </a:lnTo>
                      <a:lnTo>
                        <a:pt x="1409" y="325"/>
                      </a:lnTo>
                      <a:lnTo>
                        <a:pt x="1411" y="325"/>
                      </a:lnTo>
                      <a:lnTo>
                        <a:pt x="1414" y="325"/>
                      </a:lnTo>
                      <a:lnTo>
                        <a:pt x="1416" y="325"/>
                      </a:lnTo>
                      <a:lnTo>
                        <a:pt x="1419" y="325"/>
                      </a:lnTo>
                      <a:lnTo>
                        <a:pt x="1421" y="325"/>
                      </a:lnTo>
                      <a:lnTo>
                        <a:pt x="1423" y="325"/>
                      </a:lnTo>
                      <a:lnTo>
                        <a:pt x="1426" y="325"/>
                      </a:lnTo>
                      <a:lnTo>
                        <a:pt x="1428" y="325"/>
                      </a:lnTo>
                      <a:lnTo>
                        <a:pt x="1431" y="325"/>
                      </a:lnTo>
                      <a:lnTo>
                        <a:pt x="1433" y="325"/>
                      </a:lnTo>
                      <a:lnTo>
                        <a:pt x="1436" y="325"/>
                      </a:lnTo>
                      <a:lnTo>
                        <a:pt x="1438" y="325"/>
                      </a:lnTo>
                      <a:lnTo>
                        <a:pt x="1440" y="325"/>
                      </a:lnTo>
                      <a:lnTo>
                        <a:pt x="1443" y="325"/>
                      </a:lnTo>
                      <a:lnTo>
                        <a:pt x="1445" y="325"/>
                      </a:lnTo>
                      <a:lnTo>
                        <a:pt x="1448" y="325"/>
                      </a:lnTo>
                      <a:lnTo>
                        <a:pt x="1450" y="325"/>
                      </a:lnTo>
                      <a:lnTo>
                        <a:pt x="1452" y="325"/>
                      </a:lnTo>
                      <a:lnTo>
                        <a:pt x="1455" y="325"/>
                      </a:lnTo>
                      <a:lnTo>
                        <a:pt x="1457" y="325"/>
                      </a:lnTo>
                      <a:lnTo>
                        <a:pt x="1460" y="325"/>
                      </a:lnTo>
                      <a:lnTo>
                        <a:pt x="1462" y="325"/>
                      </a:lnTo>
                      <a:lnTo>
                        <a:pt x="1464" y="325"/>
                      </a:lnTo>
                      <a:lnTo>
                        <a:pt x="1467" y="325"/>
                      </a:lnTo>
                      <a:lnTo>
                        <a:pt x="1469" y="325"/>
                      </a:lnTo>
                      <a:lnTo>
                        <a:pt x="1472" y="325"/>
                      </a:lnTo>
                      <a:lnTo>
                        <a:pt x="1474" y="325"/>
                      </a:lnTo>
                      <a:lnTo>
                        <a:pt x="1477" y="325"/>
                      </a:lnTo>
                      <a:lnTo>
                        <a:pt x="1479" y="325"/>
                      </a:lnTo>
                      <a:lnTo>
                        <a:pt x="1481" y="325"/>
                      </a:lnTo>
                      <a:lnTo>
                        <a:pt x="1484" y="325"/>
                      </a:lnTo>
                      <a:lnTo>
                        <a:pt x="1486" y="325"/>
                      </a:lnTo>
                      <a:lnTo>
                        <a:pt x="1489" y="325"/>
                      </a:lnTo>
                      <a:lnTo>
                        <a:pt x="1491" y="325"/>
                      </a:lnTo>
                      <a:lnTo>
                        <a:pt x="1493" y="325"/>
                      </a:lnTo>
                      <a:lnTo>
                        <a:pt x="1496" y="325"/>
                      </a:lnTo>
                      <a:lnTo>
                        <a:pt x="1498" y="325"/>
                      </a:lnTo>
                      <a:lnTo>
                        <a:pt x="1501" y="325"/>
                      </a:lnTo>
                      <a:lnTo>
                        <a:pt x="1503" y="325"/>
                      </a:lnTo>
                      <a:lnTo>
                        <a:pt x="1505" y="325"/>
                      </a:lnTo>
                      <a:lnTo>
                        <a:pt x="1508" y="325"/>
                      </a:lnTo>
                      <a:lnTo>
                        <a:pt x="1510" y="325"/>
                      </a:lnTo>
                      <a:lnTo>
                        <a:pt x="1513" y="325"/>
                      </a:lnTo>
                      <a:lnTo>
                        <a:pt x="1515" y="325"/>
                      </a:lnTo>
                      <a:lnTo>
                        <a:pt x="1518" y="325"/>
                      </a:lnTo>
                      <a:lnTo>
                        <a:pt x="1520" y="325"/>
                      </a:lnTo>
                      <a:lnTo>
                        <a:pt x="1522" y="325"/>
                      </a:lnTo>
                      <a:lnTo>
                        <a:pt x="1525" y="325"/>
                      </a:lnTo>
                      <a:lnTo>
                        <a:pt x="1527" y="325"/>
                      </a:lnTo>
                      <a:lnTo>
                        <a:pt x="1530" y="325"/>
                      </a:lnTo>
                      <a:lnTo>
                        <a:pt x="1532" y="325"/>
                      </a:lnTo>
                      <a:lnTo>
                        <a:pt x="1534" y="325"/>
                      </a:lnTo>
                      <a:lnTo>
                        <a:pt x="1537" y="325"/>
                      </a:lnTo>
                      <a:lnTo>
                        <a:pt x="1539" y="325"/>
                      </a:lnTo>
                      <a:lnTo>
                        <a:pt x="1542" y="325"/>
                      </a:lnTo>
                      <a:lnTo>
                        <a:pt x="1544" y="325"/>
                      </a:lnTo>
                      <a:lnTo>
                        <a:pt x="1546" y="325"/>
                      </a:lnTo>
                      <a:lnTo>
                        <a:pt x="1549" y="325"/>
                      </a:lnTo>
                      <a:lnTo>
                        <a:pt x="1551" y="325"/>
                      </a:lnTo>
                      <a:lnTo>
                        <a:pt x="1554" y="325"/>
                      </a:lnTo>
                      <a:lnTo>
                        <a:pt x="1556" y="325"/>
                      </a:lnTo>
                      <a:lnTo>
                        <a:pt x="1559" y="325"/>
                      </a:lnTo>
                      <a:lnTo>
                        <a:pt x="1561" y="325"/>
                      </a:lnTo>
                      <a:lnTo>
                        <a:pt x="1563" y="325"/>
                      </a:lnTo>
                      <a:lnTo>
                        <a:pt x="1566" y="325"/>
                      </a:lnTo>
                      <a:lnTo>
                        <a:pt x="1568" y="325"/>
                      </a:lnTo>
                      <a:lnTo>
                        <a:pt x="1571" y="325"/>
                      </a:lnTo>
                      <a:lnTo>
                        <a:pt x="1573" y="325"/>
                      </a:lnTo>
                      <a:lnTo>
                        <a:pt x="1575" y="325"/>
                      </a:lnTo>
                      <a:lnTo>
                        <a:pt x="1578" y="325"/>
                      </a:lnTo>
                      <a:lnTo>
                        <a:pt x="1580" y="325"/>
                      </a:lnTo>
                      <a:lnTo>
                        <a:pt x="1583" y="325"/>
                      </a:lnTo>
                      <a:lnTo>
                        <a:pt x="1585" y="325"/>
                      </a:lnTo>
                      <a:lnTo>
                        <a:pt x="1588" y="325"/>
                      </a:lnTo>
                      <a:lnTo>
                        <a:pt x="1590" y="325"/>
                      </a:lnTo>
                      <a:lnTo>
                        <a:pt x="1592" y="325"/>
                      </a:lnTo>
                      <a:lnTo>
                        <a:pt x="1595" y="325"/>
                      </a:lnTo>
                      <a:lnTo>
                        <a:pt x="1597" y="325"/>
                      </a:lnTo>
                      <a:lnTo>
                        <a:pt x="1600" y="325"/>
                      </a:lnTo>
                      <a:lnTo>
                        <a:pt x="1602" y="325"/>
                      </a:lnTo>
                      <a:lnTo>
                        <a:pt x="1604" y="325"/>
                      </a:lnTo>
                      <a:lnTo>
                        <a:pt x="1607" y="325"/>
                      </a:lnTo>
                      <a:lnTo>
                        <a:pt x="1609" y="325"/>
                      </a:lnTo>
                      <a:lnTo>
                        <a:pt x="1612" y="325"/>
                      </a:lnTo>
                      <a:lnTo>
                        <a:pt x="1614" y="325"/>
                      </a:lnTo>
                      <a:lnTo>
                        <a:pt x="1616" y="325"/>
                      </a:lnTo>
                      <a:lnTo>
                        <a:pt x="1619" y="325"/>
                      </a:lnTo>
                      <a:lnTo>
                        <a:pt x="1621" y="325"/>
                      </a:lnTo>
                      <a:lnTo>
                        <a:pt x="1624" y="325"/>
                      </a:lnTo>
                      <a:lnTo>
                        <a:pt x="1626" y="325"/>
                      </a:lnTo>
                      <a:lnTo>
                        <a:pt x="1629" y="325"/>
                      </a:lnTo>
                      <a:lnTo>
                        <a:pt x="1631" y="325"/>
                      </a:lnTo>
                      <a:lnTo>
                        <a:pt x="1633" y="325"/>
                      </a:lnTo>
                      <a:lnTo>
                        <a:pt x="1636" y="325"/>
                      </a:lnTo>
                      <a:lnTo>
                        <a:pt x="1638" y="325"/>
                      </a:lnTo>
                      <a:lnTo>
                        <a:pt x="1641" y="325"/>
                      </a:lnTo>
                      <a:lnTo>
                        <a:pt x="1643" y="325"/>
                      </a:lnTo>
                      <a:lnTo>
                        <a:pt x="1645" y="325"/>
                      </a:lnTo>
                      <a:lnTo>
                        <a:pt x="1648" y="325"/>
                      </a:lnTo>
                      <a:lnTo>
                        <a:pt x="1650" y="325"/>
                      </a:lnTo>
                      <a:lnTo>
                        <a:pt x="1653" y="325"/>
                      </a:lnTo>
                      <a:lnTo>
                        <a:pt x="1655" y="325"/>
                      </a:lnTo>
                      <a:lnTo>
                        <a:pt x="1657" y="325"/>
                      </a:lnTo>
                      <a:lnTo>
                        <a:pt x="1660" y="325"/>
                      </a:lnTo>
                      <a:lnTo>
                        <a:pt x="1662" y="325"/>
                      </a:lnTo>
                      <a:lnTo>
                        <a:pt x="1665" y="325"/>
                      </a:lnTo>
                      <a:lnTo>
                        <a:pt x="1667" y="325"/>
                      </a:lnTo>
                      <a:lnTo>
                        <a:pt x="1670" y="325"/>
                      </a:lnTo>
                      <a:lnTo>
                        <a:pt x="1672" y="325"/>
                      </a:lnTo>
                      <a:lnTo>
                        <a:pt x="1674" y="325"/>
                      </a:lnTo>
                      <a:lnTo>
                        <a:pt x="1677" y="325"/>
                      </a:lnTo>
                      <a:lnTo>
                        <a:pt x="1679" y="325"/>
                      </a:lnTo>
                      <a:lnTo>
                        <a:pt x="1682" y="325"/>
                      </a:lnTo>
                      <a:lnTo>
                        <a:pt x="1684" y="325"/>
                      </a:lnTo>
                      <a:lnTo>
                        <a:pt x="1686" y="325"/>
                      </a:lnTo>
                      <a:lnTo>
                        <a:pt x="1689" y="325"/>
                      </a:lnTo>
                      <a:lnTo>
                        <a:pt x="1691" y="325"/>
                      </a:lnTo>
                      <a:lnTo>
                        <a:pt x="1694" y="325"/>
                      </a:lnTo>
                      <a:lnTo>
                        <a:pt x="1696" y="325"/>
                      </a:lnTo>
                      <a:lnTo>
                        <a:pt x="1698" y="325"/>
                      </a:lnTo>
                      <a:lnTo>
                        <a:pt x="1701" y="325"/>
                      </a:lnTo>
                      <a:lnTo>
                        <a:pt x="1703" y="325"/>
                      </a:lnTo>
                      <a:lnTo>
                        <a:pt x="1706" y="325"/>
                      </a:lnTo>
                      <a:lnTo>
                        <a:pt x="1708" y="325"/>
                      </a:lnTo>
                      <a:lnTo>
                        <a:pt x="1711" y="325"/>
                      </a:lnTo>
                      <a:lnTo>
                        <a:pt x="1713" y="325"/>
                      </a:lnTo>
                      <a:lnTo>
                        <a:pt x="1715" y="325"/>
                      </a:lnTo>
                      <a:lnTo>
                        <a:pt x="1718" y="325"/>
                      </a:lnTo>
                      <a:lnTo>
                        <a:pt x="1720" y="325"/>
                      </a:lnTo>
                      <a:lnTo>
                        <a:pt x="1723" y="325"/>
                      </a:lnTo>
                      <a:lnTo>
                        <a:pt x="1725" y="325"/>
                      </a:lnTo>
                      <a:lnTo>
                        <a:pt x="1727" y="325"/>
                      </a:lnTo>
                      <a:lnTo>
                        <a:pt x="1730" y="325"/>
                      </a:lnTo>
                      <a:lnTo>
                        <a:pt x="1732" y="325"/>
                      </a:lnTo>
                      <a:lnTo>
                        <a:pt x="1735" y="325"/>
                      </a:lnTo>
                      <a:lnTo>
                        <a:pt x="1737" y="325"/>
                      </a:lnTo>
                      <a:lnTo>
                        <a:pt x="1740" y="325"/>
                      </a:lnTo>
                      <a:lnTo>
                        <a:pt x="1742" y="325"/>
                      </a:lnTo>
                      <a:lnTo>
                        <a:pt x="1744" y="325"/>
                      </a:lnTo>
                      <a:lnTo>
                        <a:pt x="1747" y="325"/>
                      </a:lnTo>
                      <a:lnTo>
                        <a:pt x="1749" y="325"/>
                      </a:lnTo>
                      <a:lnTo>
                        <a:pt x="1752" y="325"/>
                      </a:lnTo>
                      <a:lnTo>
                        <a:pt x="1754" y="325"/>
                      </a:lnTo>
                      <a:lnTo>
                        <a:pt x="1756" y="325"/>
                      </a:lnTo>
                      <a:lnTo>
                        <a:pt x="1759" y="325"/>
                      </a:lnTo>
                      <a:lnTo>
                        <a:pt x="1761" y="325"/>
                      </a:lnTo>
                      <a:lnTo>
                        <a:pt x="1764" y="325"/>
                      </a:lnTo>
                      <a:lnTo>
                        <a:pt x="1766" y="325"/>
                      </a:lnTo>
                      <a:lnTo>
                        <a:pt x="1768" y="325"/>
                      </a:lnTo>
                      <a:lnTo>
                        <a:pt x="1771" y="325"/>
                      </a:lnTo>
                      <a:lnTo>
                        <a:pt x="1773" y="325"/>
                      </a:lnTo>
                      <a:lnTo>
                        <a:pt x="1776" y="325"/>
                      </a:lnTo>
                      <a:lnTo>
                        <a:pt x="1778" y="325"/>
                      </a:lnTo>
                      <a:lnTo>
                        <a:pt x="1781" y="325"/>
                      </a:lnTo>
                      <a:lnTo>
                        <a:pt x="1783" y="325"/>
                      </a:lnTo>
                      <a:lnTo>
                        <a:pt x="1785" y="325"/>
                      </a:lnTo>
                      <a:lnTo>
                        <a:pt x="1788" y="325"/>
                      </a:lnTo>
                      <a:lnTo>
                        <a:pt x="1790" y="325"/>
                      </a:lnTo>
                      <a:lnTo>
                        <a:pt x="1793" y="325"/>
                      </a:lnTo>
                      <a:lnTo>
                        <a:pt x="1795" y="325"/>
                      </a:lnTo>
                      <a:lnTo>
                        <a:pt x="1797" y="325"/>
                      </a:lnTo>
                      <a:lnTo>
                        <a:pt x="1800" y="325"/>
                      </a:lnTo>
                      <a:lnTo>
                        <a:pt x="1802" y="325"/>
                      </a:lnTo>
                      <a:lnTo>
                        <a:pt x="1805" y="325"/>
                      </a:lnTo>
                      <a:lnTo>
                        <a:pt x="1807" y="325"/>
                      </a:lnTo>
                      <a:lnTo>
                        <a:pt x="1809" y="325"/>
                      </a:lnTo>
                      <a:lnTo>
                        <a:pt x="1812" y="325"/>
                      </a:lnTo>
                      <a:lnTo>
                        <a:pt x="1814" y="325"/>
                      </a:lnTo>
                      <a:lnTo>
                        <a:pt x="1817" y="325"/>
                      </a:lnTo>
                      <a:lnTo>
                        <a:pt x="1819" y="325"/>
                      </a:lnTo>
                      <a:lnTo>
                        <a:pt x="1822" y="325"/>
                      </a:lnTo>
                      <a:lnTo>
                        <a:pt x="1824" y="325"/>
                      </a:lnTo>
                      <a:lnTo>
                        <a:pt x="1826" y="325"/>
                      </a:lnTo>
                      <a:lnTo>
                        <a:pt x="1829" y="325"/>
                      </a:lnTo>
                      <a:lnTo>
                        <a:pt x="1831" y="325"/>
                      </a:lnTo>
                      <a:lnTo>
                        <a:pt x="1834" y="325"/>
                      </a:lnTo>
                      <a:lnTo>
                        <a:pt x="1836" y="325"/>
                      </a:lnTo>
                      <a:lnTo>
                        <a:pt x="1838" y="325"/>
                      </a:lnTo>
                      <a:lnTo>
                        <a:pt x="1841" y="325"/>
                      </a:lnTo>
                      <a:lnTo>
                        <a:pt x="1843" y="325"/>
                      </a:lnTo>
                      <a:lnTo>
                        <a:pt x="1846" y="325"/>
                      </a:lnTo>
                      <a:lnTo>
                        <a:pt x="1848" y="325"/>
                      </a:lnTo>
                      <a:lnTo>
                        <a:pt x="1851" y="325"/>
                      </a:lnTo>
                      <a:lnTo>
                        <a:pt x="1853" y="325"/>
                      </a:lnTo>
                      <a:lnTo>
                        <a:pt x="1855" y="325"/>
                      </a:lnTo>
                      <a:lnTo>
                        <a:pt x="1858" y="325"/>
                      </a:lnTo>
                      <a:lnTo>
                        <a:pt x="1860" y="325"/>
                      </a:lnTo>
                      <a:lnTo>
                        <a:pt x="1863" y="325"/>
                      </a:lnTo>
                      <a:lnTo>
                        <a:pt x="1865" y="325"/>
                      </a:lnTo>
                      <a:lnTo>
                        <a:pt x="1867" y="325"/>
                      </a:lnTo>
                      <a:lnTo>
                        <a:pt x="1870" y="325"/>
                      </a:lnTo>
                      <a:lnTo>
                        <a:pt x="1872" y="325"/>
                      </a:lnTo>
                      <a:lnTo>
                        <a:pt x="1875" y="325"/>
                      </a:lnTo>
                      <a:lnTo>
                        <a:pt x="1877" y="325"/>
                      </a:lnTo>
                      <a:lnTo>
                        <a:pt x="1879" y="325"/>
                      </a:lnTo>
                      <a:lnTo>
                        <a:pt x="1882" y="325"/>
                      </a:lnTo>
                      <a:lnTo>
                        <a:pt x="1884" y="325"/>
                      </a:lnTo>
                      <a:lnTo>
                        <a:pt x="1887" y="325"/>
                      </a:lnTo>
                      <a:lnTo>
                        <a:pt x="1889" y="325"/>
                      </a:lnTo>
                      <a:lnTo>
                        <a:pt x="1892" y="325"/>
                      </a:lnTo>
                      <a:lnTo>
                        <a:pt x="1894" y="325"/>
                      </a:lnTo>
                      <a:lnTo>
                        <a:pt x="1896" y="325"/>
                      </a:lnTo>
                      <a:lnTo>
                        <a:pt x="1899" y="325"/>
                      </a:lnTo>
                      <a:lnTo>
                        <a:pt x="1901" y="325"/>
                      </a:lnTo>
                      <a:lnTo>
                        <a:pt x="1904" y="325"/>
                      </a:lnTo>
                      <a:lnTo>
                        <a:pt x="1906" y="325"/>
                      </a:lnTo>
                      <a:lnTo>
                        <a:pt x="1908" y="325"/>
                      </a:lnTo>
                      <a:lnTo>
                        <a:pt x="1911" y="325"/>
                      </a:lnTo>
                      <a:lnTo>
                        <a:pt x="1913" y="325"/>
                      </a:lnTo>
                      <a:lnTo>
                        <a:pt x="1916" y="325"/>
                      </a:lnTo>
                      <a:lnTo>
                        <a:pt x="1918" y="325"/>
                      </a:lnTo>
                      <a:lnTo>
                        <a:pt x="1920" y="325"/>
                      </a:lnTo>
                      <a:lnTo>
                        <a:pt x="1923" y="325"/>
                      </a:lnTo>
                      <a:lnTo>
                        <a:pt x="1925" y="325"/>
                      </a:lnTo>
                      <a:lnTo>
                        <a:pt x="1928" y="325"/>
                      </a:lnTo>
                      <a:lnTo>
                        <a:pt x="1930" y="325"/>
                      </a:lnTo>
                      <a:lnTo>
                        <a:pt x="1933" y="325"/>
                      </a:lnTo>
                      <a:lnTo>
                        <a:pt x="1935" y="325"/>
                      </a:lnTo>
                      <a:lnTo>
                        <a:pt x="1937" y="325"/>
                      </a:lnTo>
                      <a:lnTo>
                        <a:pt x="1940" y="325"/>
                      </a:lnTo>
                      <a:lnTo>
                        <a:pt x="1942" y="325"/>
                      </a:lnTo>
                      <a:lnTo>
                        <a:pt x="1945" y="325"/>
                      </a:lnTo>
                      <a:lnTo>
                        <a:pt x="1947" y="325"/>
                      </a:lnTo>
                      <a:lnTo>
                        <a:pt x="1949" y="325"/>
                      </a:lnTo>
                      <a:lnTo>
                        <a:pt x="1952" y="325"/>
                      </a:lnTo>
                      <a:lnTo>
                        <a:pt x="1954" y="325"/>
                      </a:lnTo>
                      <a:lnTo>
                        <a:pt x="1957" y="325"/>
                      </a:lnTo>
                      <a:lnTo>
                        <a:pt x="1959" y="325"/>
                      </a:lnTo>
                      <a:lnTo>
                        <a:pt x="1961" y="325"/>
                      </a:lnTo>
                      <a:lnTo>
                        <a:pt x="1964" y="325"/>
                      </a:lnTo>
                      <a:lnTo>
                        <a:pt x="1966" y="325"/>
                      </a:lnTo>
                      <a:lnTo>
                        <a:pt x="1969" y="325"/>
                      </a:lnTo>
                      <a:lnTo>
                        <a:pt x="1971" y="325"/>
                      </a:lnTo>
                      <a:lnTo>
                        <a:pt x="1974" y="325"/>
                      </a:lnTo>
                      <a:lnTo>
                        <a:pt x="1976" y="325"/>
                      </a:lnTo>
                      <a:lnTo>
                        <a:pt x="1978" y="325"/>
                      </a:lnTo>
                      <a:lnTo>
                        <a:pt x="1981" y="325"/>
                      </a:lnTo>
                      <a:lnTo>
                        <a:pt x="1983" y="325"/>
                      </a:lnTo>
                      <a:lnTo>
                        <a:pt x="1986" y="325"/>
                      </a:lnTo>
                      <a:lnTo>
                        <a:pt x="1988" y="325"/>
                      </a:lnTo>
                      <a:lnTo>
                        <a:pt x="1990" y="325"/>
                      </a:lnTo>
                      <a:lnTo>
                        <a:pt x="1993" y="325"/>
                      </a:lnTo>
                      <a:lnTo>
                        <a:pt x="1995" y="325"/>
                      </a:lnTo>
                      <a:lnTo>
                        <a:pt x="1998" y="325"/>
                      </a:lnTo>
                      <a:lnTo>
                        <a:pt x="2000" y="325"/>
                      </a:lnTo>
                      <a:lnTo>
                        <a:pt x="2003" y="325"/>
                      </a:lnTo>
                      <a:lnTo>
                        <a:pt x="2005" y="325"/>
                      </a:lnTo>
                      <a:lnTo>
                        <a:pt x="2007" y="325"/>
                      </a:lnTo>
                      <a:lnTo>
                        <a:pt x="2010" y="325"/>
                      </a:lnTo>
                      <a:lnTo>
                        <a:pt x="2012" y="325"/>
                      </a:lnTo>
                      <a:lnTo>
                        <a:pt x="2015" y="325"/>
                      </a:lnTo>
                      <a:lnTo>
                        <a:pt x="2017" y="325"/>
                      </a:lnTo>
                      <a:lnTo>
                        <a:pt x="2019" y="325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2" name="Freeform 12443"/>
                <p:cNvSpPr>
                  <a:spLocks/>
                </p:cNvSpPr>
                <p:nvPr/>
              </p:nvSpPr>
              <p:spPr bwMode="auto">
                <a:xfrm>
                  <a:off x="2056" y="957"/>
                  <a:ext cx="2019" cy="0"/>
                </a:xfrm>
                <a:custGeom>
                  <a:avLst/>
                  <a:gdLst>
                    <a:gd name="T0" fmla="*/ 31 w 2019"/>
                    <a:gd name="T1" fmla="*/ 65 w 2019"/>
                    <a:gd name="T2" fmla="*/ 99 w 2019"/>
                    <a:gd name="T3" fmla="*/ 133 w 2019"/>
                    <a:gd name="T4" fmla="*/ 166 w 2019"/>
                    <a:gd name="T5" fmla="*/ 200 w 2019"/>
                    <a:gd name="T6" fmla="*/ 234 w 2019"/>
                    <a:gd name="T7" fmla="*/ 268 w 2019"/>
                    <a:gd name="T8" fmla="*/ 302 w 2019"/>
                    <a:gd name="T9" fmla="*/ 335 w 2019"/>
                    <a:gd name="T10" fmla="*/ 369 w 2019"/>
                    <a:gd name="T11" fmla="*/ 403 w 2019"/>
                    <a:gd name="T12" fmla="*/ 437 w 2019"/>
                    <a:gd name="T13" fmla="*/ 470 w 2019"/>
                    <a:gd name="T14" fmla="*/ 504 w 2019"/>
                    <a:gd name="T15" fmla="*/ 538 w 2019"/>
                    <a:gd name="T16" fmla="*/ 572 w 2019"/>
                    <a:gd name="T17" fmla="*/ 606 w 2019"/>
                    <a:gd name="T18" fmla="*/ 639 w 2019"/>
                    <a:gd name="T19" fmla="*/ 673 w 2019"/>
                    <a:gd name="T20" fmla="*/ 707 w 2019"/>
                    <a:gd name="T21" fmla="*/ 741 w 2019"/>
                    <a:gd name="T22" fmla="*/ 774 w 2019"/>
                    <a:gd name="T23" fmla="*/ 808 w 2019"/>
                    <a:gd name="T24" fmla="*/ 842 w 2019"/>
                    <a:gd name="T25" fmla="*/ 876 w 2019"/>
                    <a:gd name="T26" fmla="*/ 910 w 2019"/>
                    <a:gd name="T27" fmla="*/ 943 w 2019"/>
                    <a:gd name="T28" fmla="*/ 977 w 2019"/>
                    <a:gd name="T29" fmla="*/ 1011 w 2019"/>
                    <a:gd name="T30" fmla="*/ 1045 w 2019"/>
                    <a:gd name="T31" fmla="*/ 1078 w 2019"/>
                    <a:gd name="T32" fmla="*/ 1112 w 2019"/>
                    <a:gd name="T33" fmla="*/ 1146 w 2019"/>
                    <a:gd name="T34" fmla="*/ 1180 w 2019"/>
                    <a:gd name="T35" fmla="*/ 1214 w 2019"/>
                    <a:gd name="T36" fmla="*/ 1247 w 2019"/>
                    <a:gd name="T37" fmla="*/ 1281 w 2019"/>
                    <a:gd name="T38" fmla="*/ 1315 w 2019"/>
                    <a:gd name="T39" fmla="*/ 1349 w 2019"/>
                    <a:gd name="T40" fmla="*/ 1382 w 2019"/>
                    <a:gd name="T41" fmla="*/ 1416 w 2019"/>
                    <a:gd name="T42" fmla="*/ 1450 w 2019"/>
                    <a:gd name="T43" fmla="*/ 1484 w 2019"/>
                    <a:gd name="T44" fmla="*/ 1518 w 2019"/>
                    <a:gd name="T45" fmla="*/ 1551 w 2019"/>
                    <a:gd name="T46" fmla="*/ 1585 w 2019"/>
                    <a:gd name="T47" fmla="*/ 1619 w 2019"/>
                    <a:gd name="T48" fmla="*/ 1653 w 2019"/>
                    <a:gd name="T49" fmla="*/ 1686 w 2019"/>
                    <a:gd name="T50" fmla="*/ 1720 w 2019"/>
                    <a:gd name="T51" fmla="*/ 1754 w 2019"/>
                    <a:gd name="T52" fmla="*/ 1788 w 2019"/>
                    <a:gd name="T53" fmla="*/ 1822 w 2019"/>
                    <a:gd name="T54" fmla="*/ 1855 w 2019"/>
                    <a:gd name="T55" fmla="*/ 1889 w 2019"/>
                    <a:gd name="T56" fmla="*/ 1923 w 2019"/>
                    <a:gd name="T57" fmla="*/ 1957 w 2019"/>
                    <a:gd name="T58" fmla="*/ 1990 w 201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  <a:cxn ang="0">
                      <a:pos x="T42" y="0"/>
                    </a:cxn>
                    <a:cxn ang="0">
                      <a:pos x="T43" y="0"/>
                    </a:cxn>
                    <a:cxn ang="0">
                      <a:pos x="T44" y="0"/>
                    </a:cxn>
                    <a:cxn ang="0">
                      <a:pos x="T45" y="0"/>
                    </a:cxn>
                    <a:cxn ang="0">
                      <a:pos x="T46" y="0"/>
                    </a:cxn>
                    <a:cxn ang="0">
                      <a:pos x="T47" y="0"/>
                    </a:cxn>
                    <a:cxn ang="0">
                      <a:pos x="T48" y="0"/>
                    </a:cxn>
                    <a:cxn ang="0">
                      <a:pos x="T49" y="0"/>
                    </a:cxn>
                    <a:cxn ang="0">
                      <a:pos x="T50" y="0"/>
                    </a:cxn>
                    <a:cxn ang="0">
                      <a:pos x="T51" y="0"/>
                    </a:cxn>
                    <a:cxn ang="0">
                      <a:pos x="T52" y="0"/>
                    </a:cxn>
                    <a:cxn ang="0">
                      <a:pos x="T53" y="0"/>
                    </a:cxn>
                    <a:cxn ang="0">
                      <a:pos x="T54" y="0"/>
                    </a:cxn>
                    <a:cxn ang="0">
                      <a:pos x="T55" y="0"/>
                    </a:cxn>
                    <a:cxn ang="0">
                      <a:pos x="T56" y="0"/>
                    </a:cxn>
                    <a:cxn ang="0">
                      <a:pos x="T57" y="0"/>
                    </a:cxn>
                    <a:cxn ang="0">
                      <a:pos x="T58" y="0"/>
                    </a:cxn>
                  </a:cxnLst>
                  <a:rect l="0" t="0" r="r" b="b"/>
                  <a:pathLst>
                    <a:path w="2019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0" y="0"/>
                      </a:lnTo>
                      <a:lnTo>
                        <a:pt x="72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9" y="0"/>
                      </a:lnTo>
                      <a:lnTo>
                        <a:pt x="101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5" y="0"/>
                      </a:lnTo>
                      <a:lnTo>
                        <a:pt x="147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2" y="0"/>
                      </a:lnTo>
                      <a:lnTo>
                        <a:pt x="164" y="0"/>
                      </a:lnTo>
                      <a:lnTo>
                        <a:pt x="166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1" y="0"/>
                      </a:lnTo>
                      <a:lnTo>
                        <a:pt x="193" y="0"/>
                      </a:lnTo>
                      <a:lnTo>
                        <a:pt x="195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2" y="0"/>
                      </a:lnTo>
                      <a:lnTo>
                        <a:pt x="224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9" y="0"/>
                      </a:lnTo>
                      <a:lnTo>
                        <a:pt x="241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1" y="0"/>
                      </a:lnTo>
                      <a:lnTo>
                        <a:pt x="253" y="0"/>
                      </a:lnTo>
                      <a:lnTo>
                        <a:pt x="256" y="0"/>
                      </a:lnTo>
                      <a:lnTo>
                        <a:pt x="258" y="0"/>
                      </a:lnTo>
                      <a:lnTo>
                        <a:pt x="260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8" y="0"/>
                      </a:lnTo>
                      <a:lnTo>
                        <a:pt x="270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80" y="0"/>
                      </a:lnTo>
                      <a:lnTo>
                        <a:pt x="282" y="0"/>
                      </a:lnTo>
                      <a:lnTo>
                        <a:pt x="285" y="0"/>
                      </a:lnTo>
                      <a:lnTo>
                        <a:pt x="287" y="0"/>
                      </a:lnTo>
                      <a:lnTo>
                        <a:pt x="289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297" y="0"/>
                      </a:lnTo>
                      <a:lnTo>
                        <a:pt x="299" y="0"/>
                      </a:lnTo>
                      <a:lnTo>
                        <a:pt x="302" y="0"/>
                      </a:lnTo>
                      <a:lnTo>
                        <a:pt x="304" y="0"/>
                      </a:lnTo>
                      <a:lnTo>
                        <a:pt x="306" y="0"/>
                      </a:lnTo>
                      <a:lnTo>
                        <a:pt x="309" y="0"/>
                      </a:lnTo>
                      <a:lnTo>
                        <a:pt x="311" y="0"/>
                      </a:lnTo>
                      <a:lnTo>
                        <a:pt x="314" y="0"/>
                      </a:lnTo>
                      <a:lnTo>
                        <a:pt x="316" y="0"/>
                      </a:lnTo>
                      <a:lnTo>
                        <a:pt x="318" y="0"/>
                      </a:lnTo>
                      <a:lnTo>
                        <a:pt x="321" y="0"/>
                      </a:lnTo>
                      <a:lnTo>
                        <a:pt x="323" y="0"/>
                      </a:lnTo>
                      <a:lnTo>
                        <a:pt x="326" y="0"/>
                      </a:lnTo>
                      <a:lnTo>
                        <a:pt x="328" y="0"/>
                      </a:lnTo>
                      <a:lnTo>
                        <a:pt x="330" y="0"/>
                      </a:lnTo>
                      <a:lnTo>
                        <a:pt x="333" y="0"/>
                      </a:lnTo>
                      <a:lnTo>
                        <a:pt x="335" y="0"/>
                      </a:lnTo>
                      <a:lnTo>
                        <a:pt x="338" y="0"/>
                      </a:lnTo>
                      <a:lnTo>
                        <a:pt x="340" y="0"/>
                      </a:lnTo>
                      <a:lnTo>
                        <a:pt x="343" y="0"/>
                      </a:lnTo>
                      <a:lnTo>
                        <a:pt x="345" y="0"/>
                      </a:lnTo>
                      <a:lnTo>
                        <a:pt x="347" y="0"/>
                      </a:lnTo>
                      <a:lnTo>
                        <a:pt x="350" y="0"/>
                      </a:lnTo>
                      <a:lnTo>
                        <a:pt x="352" y="0"/>
                      </a:lnTo>
                      <a:lnTo>
                        <a:pt x="355" y="0"/>
                      </a:lnTo>
                      <a:lnTo>
                        <a:pt x="357" y="0"/>
                      </a:lnTo>
                      <a:lnTo>
                        <a:pt x="359" y="0"/>
                      </a:lnTo>
                      <a:lnTo>
                        <a:pt x="362" y="0"/>
                      </a:lnTo>
                      <a:lnTo>
                        <a:pt x="364" y="0"/>
                      </a:lnTo>
                      <a:lnTo>
                        <a:pt x="367" y="0"/>
                      </a:lnTo>
                      <a:lnTo>
                        <a:pt x="369" y="0"/>
                      </a:lnTo>
                      <a:lnTo>
                        <a:pt x="371" y="0"/>
                      </a:lnTo>
                      <a:lnTo>
                        <a:pt x="374" y="0"/>
                      </a:lnTo>
                      <a:lnTo>
                        <a:pt x="376" y="0"/>
                      </a:lnTo>
                      <a:lnTo>
                        <a:pt x="379" y="0"/>
                      </a:lnTo>
                      <a:lnTo>
                        <a:pt x="381" y="0"/>
                      </a:lnTo>
                      <a:lnTo>
                        <a:pt x="384" y="0"/>
                      </a:lnTo>
                      <a:lnTo>
                        <a:pt x="386" y="0"/>
                      </a:lnTo>
                      <a:lnTo>
                        <a:pt x="388" y="0"/>
                      </a:lnTo>
                      <a:lnTo>
                        <a:pt x="391" y="0"/>
                      </a:lnTo>
                      <a:lnTo>
                        <a:pt x="393" y="0"/>
                      </a:lnTo>
                      <a:lnTo>
                        <a:pt x="396" y="0"/>
                      </a:lnTo>
                      <a:lnTo>
                        <a:pt x="398" y="0"/>
                      </a:lnTo>
                      <a:lnTo>
                        <a:pt x="400" y="0"/>
                      </a:lnTo>
                      <a:lnTo>
                        <a:pt x="403" y="0"/>
                      </a:lnTo>
                      <a:lnTo>
                        <a:pt x="405" y="0"/>
                      </a:lnTo>
                      <a:lnTo>
                        <a:pt x="408" y="0"/>
                      </a:lnTo>
                      <a:lnTo>
                        <a:pt x="410" y="0"/>
                      </a:lnTo>
                      <a:lnTo>
                        <a:pt x="412" y="0"/>
                      </a:lnTo>
                      <a:lnTo>
                        <a:pt x="415" y="0"/>
                      </a:lnTo>
                      <a:lnTo>
                        <a:pt x="417" y="0"/>
                      </a:lnTo>
                      <a:lnTo>
                        <a:pt x="420" y="0"/>
                      </a:lnTo>
                      <a:lnTo>
                        <a:pt x="422" y="0"/>
                      </a:lnTo>
                      <a:lnTo>
                        <a:pt x="425" y="0"/>
                      </a:lnTo>
                      <a:lnTo>
                        <a:pt x="427" y="0"/>
                      </a:lnTo>
                      <a:lnTo>
                        <a:pt x="429" y="0"/>
                      </a:lnTo>
                      <a:lnTo>
                        <a:pt x="432" y="0"/>
                      </a:lnTo>
                      <a:lnTo>
                        <a:pt x="434" y="0"/>
                      </a:lnTo>
                      <a:lnTo>
                        <a:pt x="437" y="0"/>
                      </a:lnTo>
                      <a:lnTo>
                        <a:pt x="439" y="0"/>
                      </a:lnTo>
                      <a:lnTo>
                        <a:pt x="441" y="0"/>
                      </a:lnTo>
                      <a:lnTo>
                        <a:pt x="444" y="0"/>
                      </a:lnTo>
                      <a:lnTo>
                        <a:pt x="446" y="0"/>
                      </a:lnTo>
                      <a:lnTo>
                        <a:pt x="449" y="0"/>
                      </a:lnTo>
                      <a:lnTo>
                        <a:pt x="451" y="0"/>
                      </a:lnTo>
                      <a:lnTo>
                        <a:pt x="454" y="0"/>
                      </a:lnTo>
                      <a:lnTo>
                        <a:pt x="456" y="0"/>
                      </a:lnTo>
                      <a:lnTo>
                        <a:pt x="458" y="0"/>
                      </a:lnTo>
                      <a:lnTo>
                        <a:pt x="461" y="0"/>
                      </a:lnTo>
                      <a:lnTo>
                        <a:pt x="463" y="0"/>
                      </a:lnTo>
                      <a:lnTo>
                        <a:pt x="466" y="0"/>
                      </a:lnTo>
                      <a:lnTo>
                        <a:pt x="468" y="0"/>
                      </a:lnTo>
                      <a:lnTo>
                        <a:pt x="470" y="0"/>
                      </a:lnTo>
                      <a:lnTo>
                        <a:pt x="473" y="0"/>
                      </a:lnTo>
                      <a:lnTo>
                        <a:pt x="475" y="0"/>
                      </a:lnTo>
                      <a:lnTo>
                        <a:pt x="478" y="0"/>
                      </a:lnTo>
                      <a:lnTo>
                        <a:pt x="480" y="0"/>
                      </a:lnTo>
                      <a:lnTo>
                        <a:pt x="482" y="0"/>
                      </a:lnTo>
                      <a:lnTo>
                        <a:pt x="485" y="0"/>
                      </a:lnTo>
                      <a:lnTo>
                        <a:pt x="487" y="0"/>
                      </a:lnTo>
                      <a:lnTo>
                        <a:pt x="490" y="0"/>
                      </a:lnTo>
                      <a:lnTo>
                        <a:pt x="492" y="0"/>
                      </a:lnTo>
                      <a:lnTo>
                        <a:pt x="495" y="0"/>
                      </a:lnTo>
                      <a:lnTo>
                        <a:pt x="497" y="0"/>
                      </a:lnTo>
                      <a:lnTo>
                        <a:pt x="499" y="0"/>
                      </a:lnTo>
                      <a:lnTo>
                        <a:pt x="502" y="0"/>
                      </a:lnTo>
                      <a:lnTo>
                        <a:pt x="504" y="0"/>
                      </a:lnTo>
                      <a:lnTo>
                        <a:pt x="507" y="0"/>
                      </a:lnTo>
                      <a:lnTo>
                        <a:pt x="509" y="0"/>
                      </a:lnTo>
                      <a:lnTo>
                        <a:pt x="511" y="0"/>
                      </a:lnTo>
                      <a:lnTo>
                        <a:pt x="514" y="0"/>
                      </a:lnTo>
                      <a:lnTo>
                        <a:pt x="516" y="0"/>
                      </a:lnTo>
                      <a:lnTo>
                        <a:pt x="519" y="0"/>
                      </a:lnTo>
                      <a:lnTo>
                        <a:pt x="521" y="0"/>
                      </a:lnTo>
                      <a:lnTo>
                        <a:pt x="523" y="0"/>
                      </a:lnTo>
                      <a:lnTo>
                        <a:pt x="526" y="0"/>
                      </a:lnTo>
                      <a:lnTo>
                        <a:pt x="528" y="0"/>
                      </a:lnTo>
                      <a:lnTo>
                        <a:pt x="531" y="0"/>
                      </a:lnTo>
                      <a:lnTo>
                        <a:pt x="533" y="0"/>
                      </a:lnTo>
                      <a:lnTo>
                        <a:pt x="536" y="0"/>
                      </a:lnTo>
                      <a:lnTo>
                        <a:pt x="538" y="0"/>
                      </a:lnTo>
                      <a:lnTo>
                        <a:pt x="540" y="0"/>
                      </a:lnTo>
                      <a:lnTo>
                        <a:pt x="543" y="0"/>
                      </a:lnTo>
                      <a:lnTo>
                        <a:pt x="545" y="0"/>
                      </a:lnTo>
                      <a:lnTo>
                        <a:pt x="548" y="0"/>
                      </a:lnTo>
                      <a:lnTo>
                        <a:pt x="550" y="0"/>
                      </a:lnTo>
                      <a:lnTo>
                        <a:pt x="552" y="0"/>
                      </a:lnTo>
                      <a:lnTo>
                        <a:pt x="555" y="0"/>
                      </a:lnTo>
                      <a:lnTo>
                        <a:pt x="557" y="0"/>
                      </a:lnTo>
                      <a:lnTo>
                        <a:pt x="560" y="0"/>
                      </a:lnTo>
                      <a:lnTo>
                        <a:pt x="562" y="0"/>
                      </a:lnTo>
                      <a:lnTo>
                        <a:pt x="564" y="0"/>
                      </a:lnTo>
                      <a:lnTo>
                        <a:pt x="567" y="0"/>
                      </a:lnTo>
                      <a:lnTo>
                        <a:pt x="569" y="0"/>
                      </a:lnTo>
                      <a:lnTo>
                        <a:pt x="572" y="0"/>
                      </a:lnTo>
                      <a:lnTo>
                        <a:pt x="574" y="0"/>
                      </a:lnTo>
                      <a:lnTo>
                        <a:pt x="577" y="0"/>
                      </a:lnTo>
                      <a:lnTo>
                        <a:pt x="579" y="0"/>
                      </a:lnTo>
                      <a:lnTo>
                        <a:pt x="581" y="0"/>
                      </a:lnTo>
                      <a:lnTo>
                        <a:pt x="584" y="0"/>
                      </a:lnTo>
                      <a:lnTo>
                        <a:pt x="586" y="0"/>
                      </a:lnTo>
                      <a:lnTo>
                        <a:pt x="589" y="0"/>
                      </a:lnTo>
                      <a:lnTo>
                        <a:pt x="591" y="0"/>
                      </a:lnTo>
                      <a:lnTo>
                        <a:pt x="593" y="0"/>
                      </a:lnTo>
                      <a:lnTo>
                        <a:pt x="596" y="0"/>
                      </a:lnTo>
                      <a:lnTo>
                        <a:pt x="598" y="0"/>
                      </a:lnTo>
                      <a:lnTo>
                        <a:pt x="601" y="0"/>
                      </a:lnTo>
                      <a:lnTo>
                        <a:pt x="603" y="0"/>
                      </a:lnTo>
                      <a:lnTo>
                        <a:pt x="606" y="0"/>
                      </a:lnTo>
                      <a:lnTo>
                        <a:pt x="608" y="0"/>
                      </a:lnTo>
                      <a:lnTo>
                        <a:pt x="610" y="0"/>
                      </a:lnTo>
                      <a:lnTo>
                        <a:pt x="613" y="0"/>
                      </a:lnTo>
                      <a:lnTo>
                        <a:pt x="615" y="0"/>
                      </a:lnTo>
                      <a:lnTo>
                        <a:pt x="618" y="0"/>
                      </a:lnTo>
                      <a:lnTo>
                        <a:pt x="620" y="0"/>
                      </a:lnTo>
                      <a:lnTo>
                        <a:pt x="622" y="0"/>
                      </a:lnTo>
                      <a:lnTo>
                        <a:pt x="625" y="0"/>
                      </a:lnTo>
                      <a:lnTo>
                        <a:pt x="627" y="0"/>
                      </a:lnTo>
                      <a:lnTo>
                        <a:pt x="630" y="0"/>
                      </a:lnTo>
                      <a:lnTo>
                        <a:pt x="632" y="0"/>
                      </a:lnTo>
                      <a:lnTo>
                        <a:pt x="634" y="0"/>
                      </a:lnTo>
                      <a:lnTo>
                        <a:pt x="637" y="0"/>
                      </a:lnTo>
                      <a:lnTo>
                        <a:pt x="639" y="0"/>
                      </a:lnTo>
                      <a:lnTo>
                        <a:pt x="642" y="0"/>
                      </a:lnTo>
                      <a:lnTo>
                        <a:pt x="644" y="0"/>
                      </a:lnTo>
                      <a:lnTo>
                        <a:pt x="647" y="0"/>
                      </a:lnTo>
                      <a:lnTo>
                        <a:pt x="649" y="0"/>
                      </a:lnTo>
                      <a:lnTo>
                        <a:pt x="651" y="0"/>
                      </a:lnTo>
                      <a:lnTo>
                        <a:pt x="654" y="0"/>
                      </a:lnTo>
                      <a:lnTo>
                        <a:pt x="656" y="0"/>
                      </a:lnTo>
                      <a:lnTo>
                        <a:pt x="659" y="0"/>
                      </a:lnTo>
                      <a:lnTo>
                        <a:pt x="661" y="0"/>
                      </a:lnTo>
                      <a:lnTo>
                        <a:pt x="663" y="0"/>
                      </a:lnTo>
                      <a:lnTo>
                        <a:pt x="666" y="0"/>
                      </a:lnTo>
                      <a:lnTo>
                        <a:pt x="668" y="0"/>
                      </a:lnTo>
                      <a:lnTo>
                        <a:pt x="671" y="0"/>
                      </a:lnTo>
                      <a:lnTo>
                        <a:pt x="673" y="0"/>
                      </a:lnTo>
                      <a:lnTo>
                        <a:pt x="675" y="0"/>
                      </a:lnTo>
                      <a:lnTo>
                        <a:pt x="678" y="0"/>
                      </a:lnTo>
                      <a:lnTo>
                        <a:pt x="680" y="0"/>
                      </a:lnTo>
                      <a:lnTo>
                        <a:pt x="683" y="0"/>
                      </a:lnTo>
                      <a:lnTo>
                        <a:pt x="685" y="0"/>
                      </a:lnTo>
                      <a:lnTo>
                        <a:pt x="688" y="0"/>
                      </a:lnTo>
                      <a:lnTo>
                        <a:pt x="690" y="0"/>
                      </a:lnTo>
                      <a:lnTo>
                        <a:pt x="692" y="0"/>
                      </a:lnTo>
                      <a:lnTo>
                        <a:pt x="695" y="0"/>
                      </a:lnTo>
                      <a:lnTo>
                        <a:pt x="697" y="0"/>
                      </a:lnTo>
                      <a:lnTo>
                        <a:pt x="700" y="0"/>
                      </a:lnTo>
                      <a:lnTo>
                        <a:pt x="702" y="0"/>
                      </a:lnTo>
                      <a:lnTo>
                        <a:pt x="704" y="0"/>
                      </a:lnTo>
                      <a:lnTo>
                        <a:pt x="707" y="0"/>
                      </a:lnTo>
                      <a:lnTo>
                        <a:pt x="709" y="0"/>
                      </a:lnTo>
                      <a:lnTo>
                        <a:pt x="712" y="0"/>
                      </a:lnTo>
                      <a:lnTo>
                        <a:pt x="714" y="0"/>
                      </a:lnTo>
                      <a:lnTo>
                        <a:pt x="717" y="0"/>
                      </a:lnTo>
                      <a:lnTo>
                        <a:pt x="719" y="0"/>
                      </a:lnTo>
                      <a:lnTo>
                        <a:pt x="721" y="0"/>
                      </a:lnTo>
                      <a:lnTo>
                        <a:pt x="724" y="0"/>
                      </a:lnTo>
                      <a:lnTo>
                        <a:pt x="726" y="0"/>
                      </a:lnTo>
                      <a:lnTo>
                        <a:pt x="729" y="0"/>
                      </a:lnTo>
                      <a:lnTo>
                        <a:pt x="731" y="0"/>
                      </a:lnTo>
                      <a:lnTo>
                        <a:pt x="733" y="0"/>
                      </a:lnTo>
                      <a:lnTo>
                        <a:pt x="736" y="0"/>
                      </a:lnTo>
                      <a:lnTo>
                        <a:pt x="738" y="0"/>
                      </a:lnTo>
                      <a:lnTo>
                        <a:pt x="741" y="0"/>
                      </a:lnTo>
                      <a:lnTo>
                        <a:pt x="743" y="0"/>
                      </a:lnTo>
                      <a:lnTo>
                        <a:pt x="745" y="0"/>
                      </a:lnTo>
                      <a:lnTo>
                        <a:pt x="748" y="0"/>
                      </a:lnTo>
                      <a:lnTo>
                        <a:pt x="750" y="0"/>
                      </a:lnTo>
                      <a:lnTo>
                        <a:pt x="753" y="0"/>
                      </a:lnTo>
                      <a:lnTo>
                        <a:pt x="755" y="0"/>
                      </a:lnTo>
                      <a:lnTo>
                        <a:pt x="758" y="0"/>
                      </a:lnTo>
                      <a:lnTo>
                        <a:pt x="760" y="0"/>
                      </a:lnTo>
                      <a:lnTo>
                        <a:pt x="762" y="0"/>
                      </a:lnTo>
                      <a:lnTo>
                        <a:pt x="765" y="0"/>
                      </a:lnTo>
                      <a:lnTo>
                        <a:pt x="767" y="0"/>
                      </a:lnTo>
                      <a:lnTo>
                        <a:pt x="770" y="0"/>
                      </a:lnTo>
                      <a:lnTo>
                        <a:pt x="772" y="0"/>
                      </a:lnTo>
                      <a:lnTo>
                        <a:pt x="774" y="0"/>
                      </a:lnTo>
                      <a:lnTo>
                        <a:pt x="777" y="0"/>
                      </a:lnTo>
                      <a:lnTo>
                        <a:pt x="779" y="0"/>
                      </a:lnTo>
                      <a:lnTo>
                        <a:pt x="782" y="0"/>
                      </a:lnTo>
                      <a:lnTo>
                        <a:pt x="784" y="0"/>
                      </a:lnTo>
                      <a:lnTo>
                        <a:pt x="786" y="0"/>
                      </a:lnTo>
                      <a:lnTo>
                        <a:pt x="789" y="0"/>
                      </a:lnTo>
                      <a:lnTo>
                        <a:pt x="791" y="0"/>
                      </a:lnTo>
                      <a:lnTo>
                        <a:pt x="794" y="0"/>
                      </a:lnTo>
                      <a:lnTo>
                        <a:pt x="796" y="0"/>
                      </a:lnTo>
                      <a:lnTo>
                        <a:pt x="799" y="0"/>
                      </a:lnTo>
                      <a:lnTo>
                        <a:pt x="801" y="0"/>
                      </a:lnTo>
                      <a:lnTo>
                        <a:pt x="803" y="0"/>
                      </a:lnTo>
                      <a:lnTo>
                        <a:pt x="806" y="0"/>
                      </a:lnTo>
                      <a:lnTo>
                        <a:pt x="808" y="0"/>
                      </a:lnTo>
                      <a:lnTo>
                        <a:pt x="811" y="0"/>
                      </a:lnTo>
                      <a:lnTo>
                        <a:pt x="813" y="0"/>
                      </a:lnTo>
                      <a:lnTo>
                        <a:pt x="815" y="0"/>
                      </a:lnTo>
                      <a:lnTo>
                        <a:pt x="818" y="0"/>
                      </a:lnTo>
                      <a:lnTo>
                        <a:pt x="820" y="0"/>
                      </a:lnTo>
                      <a:lnTo>
                        <a:pt x="823" y="0"/>
                      </a:lnTo>
                      <a:lnTo>
                        <a:pt x="825" y="0"/>
                      </a:lnTo>
                      <a:lnTo>
                        <a:pt x="827" y="0"/>
                      </a:lnTo>
                      <a:lnTo>
                        <a:pt x="830" y="0"/>
                      </a:lnTo>
                      <a:lnTo>
                        <a:pt x="832" y="0"/>
                      </a:lnTo>
                      <a:lnTo>
                        <a:pt x="835" y="0"/>
                      </a:lnTo>
                      <a:lnTo>
                        <a:pt x="837" y="0"/>
                      </a:lnTo>
                      <a:lnTo>
                        <a:pt x="840" y="0"/>
                      </a:lnTo>
                      <a:lnTo>
                        <a:pt x="842" y="0"/>
                      </a:lnTo>
                      <a:lnTo>
                        <a:pt x="844" y="0"/>
                      </a:lnTo>
                      <a:lnTo>
                        <a:pt x="847" y="0"/>
                      </a:lnTo>
                      <a:lnTo>
                        <a:pt x="849" y="0"/>
                      </a:lnTo>
                      <a:lnTo>
                        <a:pt x="852" y="0"/>
                      </a:lnTo>
                      <a:lnTo>
                        <a:pt x="854" y="0"/>
                      </a:lnTo>
                      <a:lnTo>
                        <a:pt x="856" y="0"/>
                      </a:lnTo>
                      <a:lnTo>
                        <a:pt x="859" y="0"/>
                      </a:lnTo>
                      <a:lnTo>
                        <a:pt x="861" y="0"/>
                      </a:lnTo>
                      <a:lnTo>
                        <a:pt x="864" y="0"/>
                      </a:lnTo>
                      <a:lnTo>
                        <a:pt x="866" y="0"/>
                      </a:lnTo>
                      <a:lnTo>
                        <a:pt x="869" y="0"/>
                      </a:lnTo>
                      <a:lnTo>
                        <a:pt x="871" y="0"/>
                      </a:lnTo>
                      <a:lnTo>
                        <a:pt x="873" y="0"/>
                      </a:lnTo>
                      <a:lnTo>
                        <a:pt x="876" y="0"/>
                      </a:lnTo>
                      <a:lnTo>
                        <a:pt x="878" y="0"/>
                      </a:lnTo>
                      <a:lnTo>
                        <a:pt x="881" y="0"/>
                      </a:lnTo>
                      <a:lnTo>
                        <a:pt x="883" y="0"/>
                      </a:lnTo>
                      <a:lnTo>
                        <a:pt x="885" y="0"/>
                      </a:lnTo>
                      <a:lnTo>
                        <a:pt x="888" y="0"/>
                      </a:lnTo>
                      <a:lnTo>
                        <a:pt x="890" y="0"/>
                      </a:lnTo>
                      <a:lnTo>
                        <a:pt x="893" y="0"/>
                      </a:lnTo>
                      <a:lnTo>
                        <a:pt x="895" y="0"/>
                      </a:lnTo>
                      <a:lnTo>
                        <a:pt x="897" y="0"/>
                      </a:lnTo>
                      <a:lnTo>
                        <a:pt x="900" y="0"/>
                      </a:lnTo>
                      <a:lnTo>
                        <a:pt x="902" y="0"/>
                      </a:lnTo>
                      <a:lnTo>
                        <a:pt x="905" y="0"/>
                      </a:lnTo>
                      <a:lnTo>
                        <a:pt x="907" y="0"/>
                      </a:lnTo>
                      <a:lnTo>
                        <a:pt x="910" y="0"/>
                      </a:lnTo>
                      <a:lnTo>
                        <a:pt x="912" y="0"/>
                      </a:lnTo>
                      <a:lnTo>
                        <a:pt x="914" y="0"/>
                      </a:lnTo>
                      <a:lnTo>
                        <a:pt x="917" y="0"/>
                      </a:lnTo>
                      <a:lnTo>
                        <a:pt x="919" y="0"/>
                      </a:lnTo>
                      <a:lnTo>
                        <a:pt x="922" y="0"/>
                      </a:lnTo>
                      <a:lnTo>
                        <a:pt x="924" y="0"/>
                      </a:lnTo>
                      <a:lnTo>
                        <a:pt x="926" y="0"/>
                      </a:lnTo>
                      <a:lnTo>
                        <a:pt x="929" y="0"/>
                      </a:lnTo>
                      <a:lnTo>
                        <a:pt x="931" y="0"/>
                      </a:lnTo>
                      <a:lnTo>
                        <a:pt x="934" y="0"/>
                      </a:lnTo>
                      <a:lnTo>
                        <a:pt x="936" y="0"/>
                      </a:lnTo>
                      <a:lnTo>
                        <a:pt x="938" y="0"/>
                      </a:lnTo>
                      <a:lnTo>
                        <a:pt x="941" y="0"/>
                      </a:lnTo>
                      <a:lnTo>
                        <a:pt x="943" y="0"/>
                      </a:lnTo>
                      <a:lnTo>
                        <a:pt x="946" y="0"/>
                      </a:lnTo>
                      <a:lnTo>
                        <a:pt x="948" y="0"/>
                      </a:lnTo>
                      <a:lnTo>
                        <a:pt x="951" y="0"/>
                      </a:lnTo>
                      <a:lnTo>
                        <a:pt x="953" y="0"/>
                      </a:lnTo>
                      <a:lnTo>
                        <a:pt x="955" y="0"/>
                      </a:lnTo>
                      <a:lnTo>
                        <a:pt x="958" y="0"/>
                      </a:lnTo>
                      <a:lnTo>
                        <a:pt x="960" y="0"/>
                      </a:lnTo>
                      <a:lnTo>
                        <a:pt x="963" y="0"/>
                      </a:lnTo>
                      <a:lnTo>
                        <a:pt x="965" y="0"/>
                      </a:lnTo>
                      <a:lnTo>
                        <a:pt x="967" y="0"/>
                      </a:lnTo>
                      <a:lnTo>
                        <a:pt x="970" y="0"/>
                      </a:lnTo>
                      <a:lnTo>
                        <a:pt x="972" y="0"/>
                      </a:lnTo>
                      <a:lnTo>
                        <a:pt x="975" y="0"/>
                      </a:lnTo>
                      <a:lnTo>
                        <a:pt x="977" y="0"/>
                      </a:lnTo>
                      <a:lnTo>
                        <a:pt x="979" y="0"/>
                      </a:lnTo>
                      <a:lnTo>
                        <a:pt x="982" y="0"/>
                      </a:lnTo>
                      <a:lnTo>
                        <a:pt x="984" y="0"/>
                      </a:lnTo>
                      <a:lnTo>
                        <a:pt x="987" y="0"/>
                      </a:lnTo>
                      <a:lnTo>
                        <a:pt x="989" y="0"/>
                      </a:lnTo>
                      <a:lnTo>
                        <a:pt x="992" y="0"/>
                      </a:lnTo>
                      <a:lnTo>
                        <a:pt x="994" y="0"/>
                      </a:lnTo>
                      <a:lnTo>
                        <a:pt x="996" y="0"/>
                      </a:lnTo>
                      <a:lnTo>
                        <a:pt x="999" y="0"/>
                      </a:lnTo>
                      <a:lnTo>
                        <a:pt x="1001" y="0"/>
                      </a:lnTo>
                      <a:lnTo>
                        <a:pt x="1004" y="0"/>
                      </a:lnTo>
                      <a:lnTo>
                        <a:pt x="1006" y="0"/>
                      </a:lnTo>
                      <a:lnTo>
                        <a:pt x="1008" y="0"/>
                      </a:lnTo>
                      <a:lnTo>
                        <a:pt x="1011" y="0"/>
                      </a:lnTo>
                      <a:lnTo>
                        <a:pt x="1013" y="0"/>
                      </a:lnTo>
                      <a:lnTo>
                        <a:pt x="1016" y="0"/>
                      </a:lnTo>
                      <a:lnTo>
                        <a:pt x="1018" y="0"/>
                      </a:lnTo>
                      <a:lnTo>
                        <a:pt x="1021" y="0"/>
                      </a:lnTo>
                      <a:lnTo>
                        <a:pt x="1023" y="0"/>
                      </a:lnTo>
                      <a:lnTo>
                        <a:pt x="1025" y="0"/>
                      </a:lnTo>
                      <a:lnTo>
                        <a:pt x="1028" y="0"/>
                      </a:lnTo>
                      <a:lnTo>
                        <a:pt x="1030" y="0"/>
                      </a:lnTo>
                      <a:lnTo>
                        <a:pt x="1033" y="0"/>
                      </a:lnTo>
                      <a:lnTo>
                        <a:pt x="1035" y="0"/>
                      </a:lnTo>
                      <a:lnTo>
                        <a:pt x="1037" y="0"/>
                      </a:lnTo>
                      <a:lnTo>
                        <a:pt x="1040" y="0"/>
                      </a:lnTo>
                      <a:lnTo>
                        <a:pt x="1042" y="0"/>
                      </a:lnTo>
                      <a:lnTo>
                        <a:pt x="1045" y="0"/>
                      </a:lnTo>
                      <a:lnTo>
                        <a:pt x="1047" y="0"/>
                      </a:lnTo>
                      <a:lnTo>
                        <a:pt x="1049" y="0"/>
                      </a:lnTo>
                      <a:lnTo>
                        <a:pt x="1052" y="0"/>
                      </a:lnTo>
                      <a:lnTo>
                        <a:pt x="1054" y="0"/>
                      </a:lnTo>
                      <a:lnTo>
                        <a:pt x="1057" y="0"/>
                      </a:lnTo>
                      <a:lnTo>
                        <a:pt x="1059" y="0"/>
                      </a:lnTo>
                      <a:lnTo>
                        <a:pt x="1062" y="0"/>
                      </a:lnTo>
                      <a:lnTo>
                        <a:pt x="1064" y="0"/>
                      </a:lnTo>
                      <a:lnTo>
                        <a:pt x="1066" y="0"/>
                      </a:lnTo>
                      <a:lnTo>
                        <a:pt x="1069" y="0"/>
                      </a:lnTo>
                      <a:lnTo>
                        <a:pt x="1071" y="0"/>
                      </a:lnTo>
                      <a:lnTo>
                        <a:pt x="1074" y="0"/>
                      </a:lnTo>
                      <a:lnTo>
                        <a:pt x="1076" y="0"/>
                      </a:lnTo>
                      <a:lnTo>
                        <a:pt x="1078" y="0"/>
                      </a:lnTo>
                      <a:lnTo>
                        <a:pt x="1081" y="0"/>
                      </a:lnTo>
                      <a:lnTo>
                        <a:pt x="1083" y="0"/>
                      </a:lnTo>
                      <a:lnTo>
                        <a:pt x="1086" y="0"/>
                      </a:lnTo>
                      <a:lnTo>
                        <a:pt x="1088" y="0"/>
                      </a:lnTo>
                      <a:lnTo>
                        <a:pt x="1090" y="0"/>
                      </a:lnTo>
                      <a:lnTo>
                        <a:pt x="1093" y="0"/>
                      </a:lnTo>
                      <a:lnTo>
                        <a:pt x="1095" y="0"/>
                      </a:lnTo>
                      <a:lnTo>
                        <a:pt x="1098" y="0"/>
                      </a:lnTo>
                      <a:lnTo>
                        <a:pt x="1100" y="0"/>
                      </a:lnTo>
                      <a:lnTo>
                        <a:pt x="1103" y="0"/>
                      </a:lnTo>
                      <a:lnTo>
                        <a:pt x="1105" y="0"/>
                      </a:lnTo>
                      <a:lnTo>
                        <a:pt x="1107" y="0"/>
                      </a:lnTo>
                      <a:lnTo>
                        <a:pt x="1110" y="0"/>
                      </a:lnTo>
                      <a:lnTo>
                        <a:pt x="1112" y="0"/>
                      </a:lnTo>
                      <a:lnTo>
                        <a:pt x="1115" y="0"/>
                      </a:lnTo>
                      <a:lnTo>
                        <a:pt x="1117" y="0"/>
                      </a:lnTo>
                      <a:lnTo>
                        <a:pt x="1119" y="0"/>
                      </a:lnTo>
                      <a:lnTo>
                        <a:pt x="1122" y="0"/>
                      </a:lnTo>
                      <a:lnTo>
                        <a:pt x="1124" y="0"/>
                      </a:lnTo>
                      <a:lnTo>
                        <a:pt x="1127" y="0"/>
                      </a:lnTo>
                      <a:lnTo>
                        <a:pt x="1129" y="0"/>
                      </a:lnTo>
                      <a:lnTo>
                        <a:pt x="1131" y="0"/>
                      </a:lnTo>
                      <a:lnTo>
                        <a:pt x="1134" y="0"/>
                      </a:lnTo>
                      <a:lnTo>
                        <a:pt x="1136" y="0"/>
                      </a:lnTo>
                      <a:lnTo>
                        <a:pt x="1139" y="0"/>
                      </a:lnTo>
                      <a:lnTo>
                        <a:pt x="1141" y="0"/>
                      </a:lnTo>
                      <a:lnTo>
                        <a:pt x="1144" y="0"/>
                      </a:lnTo>
                      <a:lnTo>
                        <a:pt x="1146" y="0"/>
                      </a:lnTo>
                      <a:lnTo>
                        <a:pt x="1148" y="0"/>
                      </a:lnTo>
                      <a:lnTo>
                        <a:pt x="1151" y="0"/>
                      </a:lnTo>
                      <a:lnTo>
                        <a:pt x="1153" y="0"/>
                      </a:lnTo>
                      <a:lnTo>
                        <a:pt x="1156" y="0"/>
                      </a:lnTo>
                      <a:lnTo>
                        <a:pt x="1158" y="0"/>
                      </a:lnTo>
                      <a:lnTo>
                        <a:pt x="1160" y="0"/>
                      </a:lnTo>
                      <a:lnTo>
                        <a:pt x="1163" y="0"/>
                      </a:lnTo>
                      <a:lnTo>
                        <a:pt x="1165" y="0"/>
                      </a:lnTo>
                      <a:lnTo>
                        <a:pt x="1168" y="0"/>
                      </a:lnTo>
                      <a:lnTo>
                        <a:pt x="1170" y="0"/>
                      </a:lnTo>
                      <a:lnTo>
                        <a:pt x="1173" y="0"/>
                      </a:lnTo>
                      <a:lnTo>
                        <a:pt x="1175" y="0"/>
                      </a:lnTo>
                      <a:lnTo>
                        <a:pt x="1177" y="0"/>
                      </a:lnTo>
                      <a:lnTo>
                        <a:pt x="1180" y="0"/>
                      </a:lnTo>
                      <a:lnTo>
                        <a:pt x="1182" y="0"/>
                      </a:lnTo>
                      <a:lnTo>
                        <a:pt x="1185" y="0"/>
                      </a:lnTo>
                      <a:lnTo>
                        <a:pt x="1187" y="0"/>
                      </a:lnTo>
                      <a:lnTo>
                        <a:pt x="1189" y="0"/>
                      </a:lnTo>
                      <a:lnTo>
                        <a:pt x="1192" y="0"/>
                      </a:lnTo>
                      <a:lnTo>
                        <a:pt x="1194" y="0"/>
                      </a:lnTo>
                      <a:lnTo>
                        <a:pt x="1197" y="0"/>
                      </a:lnTo>
                      <a:lnTo>
                        <a:pt x="1199" y="0"/>
                      </a:lnTo>
                      <a:lnTo>
                        <a:pt x="1201" y="0"/>
                      </a:lnTo>
                      <a:lnTo>
                        <a:pt x="1204" y="0"/>
                      </a:lnTo>
                      <a:lnTo>
                        <a:pt x="1206" y="0"/>
                      </a:lnTo>
                      <a:lnTo>
                        <a:pt x="1209" y="0"/>
                      </a:lnTo>
                      <a:lnTo>
                        <a:pt x="1211" y="0"/>
                      </a:lnTo>
                      <a:lnTo>
                        <a:pt x="1214" y="0"/>
                      </a:lnTo>
                      <a:lnTo>
                        <a:pt x="1216" y="0"/>
                      </a:lnTo>
                      <a:lnTo>
                        <a:pt x="1218" y="0"/>
                      </a:lnTo>
                      <a:lnTo>
                        <a:pt x="1221" y="0"/>
                      </a:lnTo>
                      <a:lnTo>
                        <a:pt x="1223" y="0"/>
                      </a:lnTo>
                      <a:lnTo>
                        <a:pt x="1226" y="0"/>
                      </a:lnTo>
                      <a:lnTo>
                        <a:pt x="1228" y="0"/>
                      </a:lnTo>
                      <a:lnTo>
                        <a:pt x="1230" y="0"/>
                      </a:lnTo>
                      <a:lnTo>
                        <a:pt x="1233" y="0"/>
                      </a:lnTo>
                      <a:lnTo>
                        <a:pt x="1235" y="0"/>
                      </a:lnTo>
                      <a:lnTo>
                        <a:pt x="1238" y="0"/>
                      </a:lnTo>
                      <a:lnTo>
                        <a:pt x="1240" y="0"/>
                      </a:lnTo>
                      <a:lnTo>
                        <a:pt x="1242" y="0"/>
                      </a:lnTo>
                      <a:lnTo>
                        <a:pt x="1245" y="0"/>
                      </a:lnTo>
                      <a:lnTo>
                        <a:pt x="1247" y="0"/>
                      </a:lnTo>
                      <a:lnTo>
                        <a:pt x="1250" y="0"/>
                      </a:lnTo>
                      <a:lnTo>
                        <a:pt x="1252" y="0"/>
                      </a:lnTo>
                      <a:lnTo>
                        <a:pt x="1255" y="0"/>
                      </a:lnTo>
                      <a:lnTo>
                        <a:pt x="1257" y="0"/>
                      </a:lnTo>
                      <a:lnTo>
                        <a:pt x="1259" y="0"/>
                      </a:lnTo>
                      <a:lnTo>
                        <a:pt x="1262" y="0"/>
                      </a:lnTo>
                      <a:lnTo>
                        <a:pt x="1264" y="0"/>
                      </a:lnTo>
                      <a:lnTo>
                        <a:pt x="1267" y="0"/>
                      </a:lnTo>
                      <a:lnTo>
                        <a:pt x="1269" y="0"/>
                      </a:lnTo>
                      <a:lnTo>
                        <a:pt x="1271" y="0"/>
                      </a:lnTo>
                      <a:lnTo>
                        <a:pt x="1274" y="0"/>
                      </a:lnTo>
                      <a:lnTo>
                        <a:pt x="1276" y="0"/>
                      </a:lnTo>
                      <a:lnTo>
                        <a:pt x="1279" y="0"/>
                      </a:lnTo>
                      <a:lnTo>
                        <a:pt x="1281" y="0"/>
                      </a:lnTo>
                      <a:lnTo>
                        <a:pt x="1284" y="0"/>
                      </a:lnTo>
                      <a:lnTo>
                        <a:pt x="1286" y="0"/>
                      </a:lnTo>
                      <a:lnTo>
                        <a:pt x="1288" y="0"/>
                      </a:lnTo>
                      <a:lnTo>
                        <a:pt x="1291" y="0"/>
                      </a:lnTo>
                      <a:lnTo>
                        <a:pt x="1293" y="0"/>
                      </a:lnTo>
                      <a:lnTo>
                        <a:pt x="1296" y="0"/>
                      </a:lnTo>
                      <a:lnTo>
                        <a:pt x="1298" y="0"/>
                      </a:lnTo>
                      <a:lnTo>
                        <a:pt x="1300" y="0"/>
                      </a:lnTo>
                      <a:lnTo>
                        <a:pt x="1303" y="0"/>
                      </a:lnTo>
                      <a:lnTo>
                        <a:pt x="1305" y="0"/>
                      </a:lnTo>
                      <a:lnTo>
                        <a:pt x="1308" y="0"/>
                      </a:lnTo>
                      <a:lnTo>
                        <a:pt x="1310" y="0"/>
                      </a:lnTo>
                      <a:lnTo>
                        <a:pt x="1312" y="0"/>
                      </a:lnTo>
                      <a:lnTo>
                        <a:pt x="1315" y="0"/>
                      </a:lnTo>
                      <a:lnTo>
                        <a:pt x="1317" y="0"/>
                      </a:lnTo>
                      <a:lnTo>
                        <a:pt x="1320" y="0"/>
                      </a:lnTo>
                      <a:lnTo>
                        <a:pt x="1322" y="0"/>
                      </a:lnTo>
                      <a:lnTo>
                        <a:pt x="1325" y="0"/>
                      </a:lnTo>
                      <a:lnTo>
                        <a:pt x="1327" y="0"/>
                      </a:lnTo>
                      <a:lnTo>
                        <a:pt x="1329" y="0"/>
                      </a:lnTo>
                      <a:lnTo>
                        <a:pt x="1332" y="0"/>
                      </a:lnTo>
                      <a:lnTo>
                        <a:pt x="1334" y="0"/>
                      </a:lnTo>
                      <a:lnTo>
                        <a:pt x="1337" y="0"/>
                      </a:lnTo>
                      <a:lnTo>
                        <a:pt x="1339" y="0"/>
                      </a:lnTo>
                      <a:lnTo>
                        <a:pt x="1341" y="0"/>
                      </a:lnTo>
                      <a:lnTo>
                        <a:pt x="1344" y="0"/>
                      </a:lnTo>
                      <a:lnTo>
                        <a:pt x="1346" y="0"/>
                      </a:lnTo>
                      <a:lnTo>
                        <a:pt x="1349" y="0"/>
                      </a:lnTo>
                      <a:lnTo>
                        <a:pt x="1351" y="0"/>
                      </a:lnTo>
                      <a:lnTo>
                        <a:pt x="1353" y="0"/>
                      </a:lnTo>
                      <a:lnTo>
                        <a:pt x="1356" y="0"/>
                      </a:lnTo>
                      <a:lnTo>
                        <a:pt x="1358" y="0"/>
                      </a:lnTo>
                      <a:lnTo>
                        <a:pt x="1361" y="0"/>
                      </a:lnTo>
                      <a:lnTo>
                        <a:pt x="1363" y="0"/>
                      </a:lnTo>
                      <a:lnTo>
                        <a:pt x="1366" y="0"/>
                      </a:lnTo>
                      <a:lnTo>
                        <a:pt x="1368" y="0"/>
                      </a:lnTo>
                      <a:lnTo>
                        <a:pt x="1370" y="0"/>
                      </a:lnTo>
                      <a:lnTo>
                        <a:pt x="1373" y="0"/>
                      </a:lnTo>
                      <a:lnTo>
                        <a:pt x="1375" y="0"/>
                      </a:lnTo>
                      <a:lnTo>
                        <a:pt x="1378" y="0"/>
                      </a:lnTo>
                      <a:lnTo>
                        <a:pt x="1380" y="0"/>
                      </a:lnTo>
                      <a:lnTo>
                        <a:pt x="1382" y="0"/>
                      </a:lnTo>
                      <a:lnTo>
                        <a:pt x="1385" y="0"/>
                      </a:lnTo>
                      <a:lnTo>
                        <a:pt x="1387" y="0"/>
                      </a:lnTo>
                      <a:lnTo>
                        <a:pt x="1390" y="0"/>
                      </a:lnTo>
                      <a:lnTo>
                        <a:pt x="1392" y="0"/>
                      </a:lnTo>
                      <a:lnTo>
                        <a:pt x="1394" y="0"/>
                      </a:lnTo>
                      <a:lnTo>
                        <a:pt x="1397" y="0"/>
                      </a:lnTo>
                      <a:lnTo>
                        <a:pt x="1399" y="0"/>
                      </a:lnTo>
                      <a:lnTo>
                        <a:pt x="1402" y="0"/>
                      </a:lnTo>
                      <a:lnTo>
                        <a:pt x="1404" y="0"/>
                      </a:lnTo>
                      <a:lnTo>
                        <a:pt x="1407" y="0"/>
                      </a:lnTo>
                      <a:lnTo>
                        <a:pt x="1409" y="0"/>
                      </a:lnTo>
                      <a:lnTo>
                        <a:pt x="1411" y="0"/>
                      </a:lnTo>
                      <a:lnTo>
                        <a:pt x="1414" y="0"/>
                      </a:lnTo>
                      <a:lnTo>
                        <a:pt x="1416" y="0"/>
                      </a:lnTo>
                      <a:lnTo>
                        <a:pt x="1419" y="0"/>
                      </a:lnTo>
                      <a:lnTo>
                        <a:pt x="1421" y="0"/>
                      </a:lnTo>
                      <a:lnTo>
                        <a:pt x="1423" y="0"/>
                      </a:lnTo>
                      <a:lnTo>
                        <a:pt x="1426" y="0"/>
                      </a:lnTo>
                      <a:lnTo>
                        <a:pt x="1428" y="0"/>
                      </a:lnTo>
                      <a:lnTo>
                        <a:pt x="1431" y="0"/>
                      </a:lnTo>
                      <a:lnTo>
                        <a:pt x="1433" y="0"/>
                      </a:lnTo>
                      <a:lnTo>
                        <a:pt x="1436" y="0"/>
                      </a:lnTo>
                      <a:lnTo>
                        <a:pt x="1438" y="0"/>
                      </a:lnTo>
                      <a:lnTo>
                        <a:pt x="1440" y="0"/>
                      </a:lnTo>
                      <a:lnTo>
                        <a:pt x="1443" y="0"/>
                      </a:lnTo>
                      <a:lnTo>
                        <a:pt x="1445" y="0"/>
                      </a:lnTo>
                      <a:lnTo>
                        <a:pt x="1448" y="0"/>
                      </a:lnTo>
                      <a:lnTo>
                        <a:pt x="1450" y="0"/>
                      </a:lnTo>
                      <a:lnTo>
                        <a:pt x="1452" y="0"/>
                      </a:lnTo>
                      <a:lnTo>
                        <a:pt x="1455" y="0"/>
                      </a:lnTo>
                      <a:lnTo>
                        <a:pt x="1457" y="0"/>
                      </a:lnTo>
                      <a:lnTo>
                        <a:pt x="1460" y="0"/>
                      </a:lnTo>
                      <a:lnTo>
                        <a:pt x="1462" y="0"/>
                      </a:lnTo>
                      <a:lnTo>
                        <a:pt x="1464" y="0"/>
                      </a:lnTo>
                      <a:lnTo>
                        <a:pt x="1467" y="0"/>
                      </a:lnTo>
                      <a:lnTo>
                        <a:pt x="1469" y="0"/>
                      </a:lnTo>
                      <a:lnTo>
                        <a:pt x="1472" y="0"/>
                      </a:lnTo>
                      <a:lnTo>
                        <a:pt x="1474" y="0"/>
                      </a:lnTo>
                      <a:lnTo>
                        <a:pt x="1477" y="0"/>
                      </a:lnTo>
                      <a:lnTo>
                        <a:pt x="1479" y="0"/>
                      </a:lnTo>
                      <a:lnTo>
                        <a:pt x="1481" y="0"/>
                      </a:lnTo>
                      <a:lnTo>
                        <a:pt x="1484" y="0"/>
                      </a:lnTo>
                      <a:lnTo>
                        <a:pt x="1486" y="0"/>
                      </a:lnTo>
                      <a:lnTo>
                        <a:pt x="1489" y="0"/>
                      </a:lnTo>
                      <a:lnTo>
                        <a:pt x="1491" y="0"/>
                      </a:lnTo>
                      <a:lnTo>
                        <a:pt x="1493" y="0"/>
                      </a:lnTo>
                      <a:lnTo>
                        <a:pt x="1496" y="0"/>
                      </a:lnTo>
                      <a:lnTo>
                        <a:pt x="1498" y="0"/>
                      </a:lnTo>
                      <a:lnTo>
                        <a:pt x="1501" y="0"/>
                      </a:lnTo>
                      <a:lnTo>
                        <a:pt x="1503" y="0"/>
                      </a:lnTo>
                      <a:lnTo>
                        <a:pt x="1505" y="0"/>
                      </a:lnTo>
                      <a:lnTo>
                        <a:pt x="1508" y="0"/>
                      </a:lnTo>
                      <a:lnTo>
                        <a:pt x="1510" y="0"/>
                      </a:lnTo>
                      <a:lnTo>
                        <a:pt x="1513" y="0"/>
                      </a:lnTo>
                      <a:lnTo>
                        <a:pt x="1515" y="0"/>
                      </a:lnTo>
                      <a:lnTo>
                        <a:pt x="1518" y="0"/>
                      </a:lnTo>
                      <a:lnTo>
                        <a:pt x="1520" y="0"/>
                      </a:lnTo>
                      <a:lnTo>
                        <a:pt x="1522" y="0"/>
                      </a:lnTo>
                      <a:lnTo>
                        <a:pt x="1525" y="0"/>
                      </a:lnTo>
                      <a:lnTo>
                        <a:pt x="1527" y="0"/>
                      </a:lnTo>
                      <a:lnTo>
                        <a:pt x="1530" y="0"/>
                      </a:lnTo>
                      <a:lnTo>
                        <a:pt x="1532" y="0"/>
                      </a:lnTo>
                      <a:lnTo>
                        <a:pt x="1534" y="0"/>
                      </a:lnTo>
                      <a:lnTo>
                        <a:pt x="1537" y="0"/>
                      </a:lnTo>
                      <a:lnTo>
                        <a:pt x="1539" y="0"/>
                      </a:lnTo>
                      <a:lnTo>
                        <a:pt x="1542" y="0"/>
                      </a:lnTo>
                      <a:lnTo>
                        <a:pt x="1544" y="0"/>
                      </a:lnTo>
                      <a:lnTo>
                        <a:pt x="1546" y="0"/>
                      </a:lnTo>
                      <a:lnTo>
                        <a:pt x="1549" y="0"/>
                      </a:lnTo>
                      <a:lnTo>
                        <a:pt x="1551" y="0"/>
                      </a:lnTo>
                      <a:lnTo>
                        <a:pt x="1554" y="0"/>
                      </a:lnTo>
                      <a:lnTo>
                        <a:pt x="1556" y="0"/>
                      </a:lnTo>
                      <a:lnTo>
                        <a:pt x="1559" y="0"/>
                      </a:lnTo>
                      <a:lnTo>
                        <a:pt x="1561" y="0"/>
                      </a:lnTo>
                      <a:lnTo>
                        <a:pt x="1563" y="0"/>
                      </a:lnTo>
                      <a:lnTo>
                        <a:pt x="1566" y="0"/>
                      </a:lnTo>
                      <a:lnTo>
                        <a:pt x="1568" y="0"/>
                      </a:lnTo>
                      <a:lnTo>
                        <a:pt x="1571" y="0"/>
                      </a:lnTo>
                      <a:lnTo>
                        <a:pt x="1573" y="0"/>
                      </a:lnTo>
                      <a:lnTo>
                        <a:pt x="1575" y="0"/>
                      </a:lnTo>
                      <a:lnTo>
                        <a:pt x="1578" y="0"/>
                      </a:lnTo>
                      <a:lnTo>
                        <a:pt x="1580" y="0"/>
                      </a:lnTo>
                      <a:lnTo>
                        <a:pt x="1583" y="0"/>
                      </a:lnTo>
                      <a:lnTo>
                        <a:pt x="1585" y="0"/>
                      </a:lnTo>
                      <a:lnTo>
                        <a:pt x="1588" y="0"/>
                      </a:lnTo>
                      <a:lnTo>
                        <a:pt x="1590" y="0"/>
                      </a:lnTo>
                      <a:lnTo>
                        <a:pt x="1592" y="0"/>
                      </a:lnTo>
                      <a:lnTo>
                        <a:pt x="1595" y="0"/>
                      </a:lnTo>
                      <a:lnTo>
                        <a:pt x="1597" y="0"/>
                      </a:lnTo>
                      <a:lnTo>
                        <a:pt x="1600" y="0"/>
                      </a:lnTo>
                      <a:lnTo>
                        <a:pt x="1602" y="0"/>
                      </a:lnTo>
                      <a:lnTo>
                        <a:pt x="1604" y="0"/>
                      </a:lnTo>
                      <a:lnTo>
                        <a:pt x="1607" y="0"/>
                      </a:lnTo>
                      <a:lnTo>
                        <a:pt x="1609" y="0"/>
                      </a:lnTo>
                      <a:lnTo>
                        <a:pt x="1612" y="0"/>
                      </a:lnTo>
                      <a:lnTo>
                        <a:pt x="1614" y="0"/>
                      </a:lnTo>
                      <a:lnTo>
                        <a:pt x="1616" y="0"/>
                      </a:lnTo>
                      <a:lnTo>
                        <a:pt x="1619" y="0"/>
                      </a:lnTo>
                      <a:lnTo>
                        <a:pt x="1621" y="0"/>
                      </a:lnTo>
                      <a:lnTo>
                        <a:pt x="1624" y="0"/>
                      </a:lnTo>
                      <a:lnTo>
                        <a:pt x="1626" y="0"/>
                      </a:lnTo>
                      <a:lnTo>
                        <a:pt x="1629" y="0"/>
                      </a:lnTo>
                      <a:lnTo>
                        <a:pt x="1631" y="0"/>
                      </a:lnTo>
                      <a:lnTo>
                        <a:pt x="1633" y="0"/>
                      </a:lnTo>
                      <a:lnTo>
                        <a:pt x="1636" y="0"/>
                      </a:lnTo>
                      <a:lnTo>
                        <a:pt x="1638" y="0"/>
                      </a:lnTo>
                      <a:lnTo>
                        <a:pt x="1641" y="0"/>
                      </a:lnTo>
                      <a:lnTo>
                        <a:pt x="1643" y="0"/>
                      </a:lnTo>
                      <a:lnTo>
                        <a:pt x="1645" y="0"/>
                      </a:lnTo>
                      <a:lnTo>
                        <a:pt x="1648" y="0"/>
                      </a:lnTo>
                      <a:lnTo>
                        <a:pt x="1650" y="0"/>
                      </a:lnTo>
                      <a:lnTo>
                        <a:pt x="1653" y="0"/>
                      </a:lnTo>
                      <a:lnTo>
                        <a:pt x="1655" y="0"/>
                      </a:lnTo>
                      <a:lnTo>
                        <a:pt x="1657" y="0"/>
                      </a:lnTo>
                      <a:lnTo>
                        <a:pt x="1660" y="0"/>
                      </a:lnTo>
                      <a:lnTo>
                        <a:pt x="1662" y="0"/>
                      </a:lnTo>
                      <a:lnTo>
                        <a:pt x="1665" y="0"/>
                      </a:lnTo>
                      <a:lnTo>
                        <a:pt x="1667" y="0"/>
                      </a:lnTo>
                      <a:lnTo>
                        <a:pt x="1670" y="0"/>
                      </a:lnTo>
                      <a:lnTo>
                        <a:pt x="1672" y="0"/>
                      </a:lnTo>
                      <a:lnTo>
                        <a:pt x="1674" y="0"/>
                      </a:lnTo>
                      <a:lnTo>
                        <a:pt x="1677" y="0"/>
                      </a:lnTo>
                      <a:lnTo>
                        <a:pt x="1679" y="0"/>
                      </a:lnTo>
                      <a:lnTo>
                        <a:pt x="1682" y="0"/>
                      </a:lnTo>
                      <a:lnTo>
                        <a:pt x="1684" y="0"/>
                      </a:lnTo>
                      <a:lnTo>
                        <a:pt x="1686" y="0"/>
                      </a:lnTo>
                      <a:lnTo>
                        <a:pt x="1689" y="0"/>
                      </a:lnTo>
                      <a:lnTo>
                        <a:pt x="1691" y="0"/>
                      </a:lnTo>
                      <a:lnTo>
                        <a:pt x="1694" y="0"/>
                      </a:lnTo>
                      <a:lnTo>
                        <a:pt x="1696" y="0"/>
                      </a:lnTo>
                      <a:lnTo>
                        <a:pt x="1698" y="0"/>
                      </a:lnTo>
                      <a:lnTo>
                        <a:pt x="1701" y="0"/>
                      </a:lnTo>
                      <a:lnTo>
                        <a:pt x="1703" y="0"/>
                      </a:lnTo>
                      <a:lnTo>
                        <a:pt x="1706" y="0"/>
                      </a:lnTo>
                      <a:lnTo>
                        <a:pt x="1708" y="0"/>
                      </a:lnTo>
                      <a:lnTo>
                        <a:pt x="1711" y="0"/>
                      </a:lnTo>
                      <a:lnTo>
                        <a:pt x="1713" y="0"/>
                      </a:lnTo>
                      <a:lnTo>
                        <a:pt x="1715" y="0"/>
                      </a:lnTo>
                      <a:lnTo>
                        <a:pt x="1718" y="0"/>
                      </a:lnTo>
                      <a:lnTo>
                        <a:pt x="1720" y="0"/>
                      </a:lnTo>
                      <a:lnTo>
                        <a:pt x="1723" y="0"/>
                      </a:lnTo>
                      <a:lnTo>
                        <a:pt x="1725" y="0"/>
                      </a:lnTo>
                      <a:lnTo>
                        <a:pt x="1727" y="0"/>
                      </a:lnTo>
                      <a:lnTo>
                        <a:pt x="1730" y="0"/>
                      </a:lnTo>
                      <a:lnTo>
                        <a:pt x="1732" y="0"/>
                      </a:lnTo>
                      <a:lnTo>
                        <a:pt x="1735" y="0"/>
                      </a:lnTo>
                      <a:lnTo>
                        <a:pt x="1737" y="0"/>
                      </a:lnTo>
                      <a:lnTo>
                        <a:pt x="1740" y="0"/>
                      </a:lnTo>
                      <a:lnTo>
                        <a:pt x="1742" y="0"/>
                      </a:lnTo>
                      <a:lnTo>
                        <a:pt x="1744" y="0"/>
                      </a:lnTo>
                      <a:lnTo>
                        <a:pt x="1747" y="0"/>
                      </a:lnTo>
                      <a:lnTo>
                        <a:pt x="1749" y="0"/>
                      </a:lnTo>
                      <a:lnTo>
                        <a:pt x="1752" y="0"/>
                      </a:lnTo>
                      <a:lnTo>
                        <a:pt x="1754" y="0"/>
                      </a:lnTo>
                      <a:lnTo>
                        <a:pt x="1756" y="0"/>
                      </a:lnTo>
                      <a:lnTo>
                        <a:pt x="1759" y="0"/>
                      </a:lnTo>
                      <a:lnTo>
                        <a:pt x="1761" y="0"/>
                      </a:lnTo>
                      <a:lnTo>
                        <a:pt x="1764" y="0"/>
                      </a:lnTo>
                      <a:lnTo>
                        <a:pt x="1766" y="0"/>
                      </a:lnTo>
                      <a:lnTo>
                        <a:pt x="1768" y="0"/>
                      </a:lnTo>
                      <a:lnTo>
                        <a:pt x="1771" y="0"/>
                      </a:lnTo>
                      <a:lnTo>
                        <a:pt x="1773" y="0"/>
                      </a:lnTo>
                      <a:lnTo>
                        <a:pt x="1776" y="0"/>
                      </a:lnTo>
                      <a:lnTo>
                        <a:pt x="1778" y="0"/>
                      </a:lnTo>
                      <a:lnTo>
                        <a:pt x="1781" y="0"/>
                      </a:lnTo>
                      <a:lnTo>
                        <a:pt x="1783" y="0"/>
                      </a:lnTo>
                      <a:lnTo>
                        <a:pt x="1785" y="0"/>
                      </a:lnTo>
                      <a:lnTo>
                        <a:pt x="1788" y="0"/>
                      </a:lnTo>
                      <a:lnTo>
                        <a:pt x="1790" y="0"/>
                      </a:lnTo>
                      <a:lnTo>
                        <a:pt x="1793" y="0"/>
                      </a:lnTo>
                      <a:lnTo>
                        <a:pt x="1795" y="0"/>
                      </a:lnTo>
                      <a:lnTo>
                        <a:pt x="1797" y="0"/>
                      </a:lnTo>
                      <a:lnTo>
                        <a:pt x="1800" y="0"/>
                      </a:lnTo>
                      <a:lnTo>
                        <a:pt x="1802" y="0"/>
                      </a:lnTo>
                      <a:lnTo>
                        <a:pt x="1805" y="0"/>
                      </a:lnTo>
                      <a:lnTo>
                        <a:pt x="1807" y="0"/>
                      </a:lnTo>
                      <a:lnTo>
                        <a:pt x="1809" y="0"/>
                      </a:lnTo>
                      <a:lnTo>
                        <a:pt x="1812" y="0"/>
                      </a:lnTo>
                      <a:lnTo>
                        <a:pt x="1814" y="0"/>
                      </a:lnTo>
                      <a:lnTo>
                        <a:pt x="1817" y="0"/>
                      </a:lnTo>
                      <a:lnTo>
                        <a:pt x="1819" y="0"/>
                      </a:lnTo>
                      <a:lnTo>
                        <a:pt x="1822" y="0"/>
                      </a:lnTo>
                      <a:lnTo>
                        <a:pt x="1824" y="0"/>
                      </a:lnTo>
                      <a:lnTo>
                        <a:pt x="1826" y="0"/>
                      </a:lnTo>
                      <a:lnTo>
                        <a:pt x="1829" y="0"/>
                      </a:lnTo>
                      <a:lnTo>
                        <a:pt x="1831" y="0"/>
                      </a:lnTo>
                      <a:lnTo>
                        <a:pt x="1834" y="0"/>
                      </a:lnTo>
                      <a:lnTo>
                        <a:pt x="1836" y="0"/>
                      </a:lnTo>
                      <a:lnTo>
                        <a:pt x="1838" y="0"/>
                      </a:lnTo>
                      <a:lnTo>
                        <a:pt x="1841" y="0"/>
                      </a:lnTo>
                      <a:lnTo>
                        <a:pt x="1843" y="0"/>
                      </a:lnTo>
                      <a:lnTo>
                        <a:pt x="1846" y="0"/>
                      </a:lnTo>
                      <a:lnTo>
                        <a:pt x="1848" y="0"/>
                      </a:lnTo>
                      <a:lnTo>
                        <a:pt x="1851" y="0"/>
                      </a:lnTo>
                      <a:lnTo>
                        <a:pt x="1853" y="0"/>
                      </a:lnTo>
                      <a:lnTo>
                        <a:pt x="1855" y="0"/>
                      </a:lnTo>
                      <a:lnTo>
                        <a:pt x="1858" y="0"/>
                      </a:lnTo>
                      <a:lnTo>
                        <a:pt x="1860" y="0"/>
                      </a:lnTo>
                      <a:lnTo>
                        <a:pt x="1863" y="0"/>
                      </a:lnTo>
                      <a:lnTo>
                        <a:pt x="1865" y="0"/>
                      </a:lnTo>
                      <a:lnTo>
                        <a:pt x="1867" y="0"/>
                      </a:lnTo>
                      <a:lnTo>
                        <a:pt x="1870" y="0"/>
                      </a:lnTo>
                      <a:lnTo>
                        <a:pt x="1872" y="0"/>
                      </a:lnTo>
                      <a:lnTo>
                        <a:pt x="1875" y="0"/>
                      </a:lnTo>
                      <a:lnTo>
                        <a:pt x="1877" y="0"/>
                      </a:lnTo>
                      <a:lnTo>
                        <a:pt x="1879" y="0"/>
                      </a:lnTo>
                      <a:lnTo>
                        <a:pt x="1882" y="0"/>
                      </a:lnTo>
                      <a:lnTo>
                        <a:pt x="1884" y="0"/>
                      </a:lnTo>
                      <a:lnTo>
                        <a:pt x="1887" y="0"/>
                      </a:lnTo>
                      <a:lnTo>
                        <a:pt x="1889" y="0"/>
                      </a:lnTo>
                      <a:lnTo>
                        <a:pt x="1892" y="0"/>
                      </a:lnTo>
                      <a:lnTo>
                        <a:pt x="1894" y="0"/>
                      </a:lnTo>
                      <a:lnTo>
                        <a:pt x="1896" y="0"/>
                      </a:lnTo>
                      <a:lnTo>
                        <a:pt x="1899" y="0"/>
                      </a:lnTo>
                      <a:lnTo>
                        <a:pt x="1901" y="0"/>
                      </a:lnTo>
                      <a:lnTo>
                        <a:pt x="1904" y="0"/>
                      </a:lnTo>
                      <a:lnTo>
                        <a:pt x="1906" y="0"/>
                      </a:lnTo>
                      <a:lnTo>
                        <a:pt x="1908" y="0"/>
                      </a:lnTo>
                      <a:lnTo>
                        <a:pt x="1911" y="0"/>
                      </a:lnTo>
                      <a:lnTo>
                        <a:pt x="1913" y="0"/>
                      </a:lnTo>
                      <a:lnTo>
                        <a:pt x="1916" y="0"/>
                      </a:lnTo>
                      <a:lnTo>
                        <a:pt x="1918" y="0"/>
                      </a:lnTo>
                      <a:lnTo>
                        <a:pt x="1920" y="0"/>
                      </a:lnTo>
                      <a:lnTo>
                        <a:pt x="1923" y="0"/>
                      </a:lnTo>
                      <a:lnTo>
                        <a:pt x="1925" y="0"/>
                      </a:lnTo>
                      <a:lnTo>
                        <a:pt x="1928" y="0"/>
                      </a:lnTo>
                      <a:lnTo>
                        <a:pt x="1930" y="0"/>
                      </a:lnTo>
                      <a:lnTo>
                        <a:pt x="1933" y="0"/>
                      </a:lnTo>
                      <a:lnTo>
                        <a:pt x="1935" y="0"/>
                      </a:lnTo>
                      <a:lnTo>
                        <a:pt x="1937" y="0"/>
                      </a:lnTo>
                      <a:lnTo>
                        <a:pt x="1940" y="0"/>
                      </a:lnTo>
                      <a:lnTo>
                        <a:pt x="1942" y="0"/>
                      </a:lnTo>
                      <a:lnTo>
                        <a:pt x="1945" y="0"/>
                      </a:lnTo>
                      <a:lnTo>
                        <a:pt x="1947" y="0"/>
                      </a:lnTo>
                      <a:lnTo>
                        <a:pt x="1949" y="0"/>
                      </a:lnTo>
                      <a:lnTo>
                        <a:pt x="1952" y="0"/>
                      </a:lnTo>
                      <a:lnTo>
                        <a:pt x="1954" y="0"/>
                      </a:lnTo>
                      <a:lnTo>
                        <a:pt x="1957" y="0"/>
                      </a:lnTo>
                      <a:lnTo>
                        <a:pt x="1959" y="0"/>
                      </a:lnTo>
                      <a:lnTo>
                        <a:pt x="1961" y="0"/>
                      </a:lnTo>
                      <a:lnTo>
                        <a:pt x="1964" y="0"/>
                      </a:lnTo>
                      <a:lnTo>
                        <a:pt x="1966" y="0"/>
                      </a:lnTo>
                      <a:lnTo>
                        <a:pt x="1969" y="0"/>
                      </a:lnTo>
                      <a:lnTo>
                        <a:pt x="1971" y="0"/>
                      </a:lnTo>
                      <a:lnTo>
                        <a:pt x="1974" y="0"/>
                      </a:lnTo>
                      <a:lnTo>
                        <a:pt x="1976" y="0"/>
                      </a:lnTo>
                      <a:lnTo>
                        <a:pt x="1978" y="0"/>
                      </a:lnTo>
                      <a:lnTo>
                        <a:pt x="1981" y="0"/>
                      </a:lnTo>
                      <a:lnTo>
                        <a:pt x="1983" y="0"/>
                      </a:lnTo>
                      <a:lnTo>
                        <a:pt x="1986" y="0"/>
                      </a:lnTo>
                      <a:lnTo>
                        <a:pt x="1988" y="0"/>
                      </a:lnTo>
                      <a:lnTo>
                        <a:pt x="1990" y="0"/>
                      </a:lnTo>
                      <a:lnTo>
                        <a:pt x="1993" y="0"/>
                      </a:lnTo>
                      <a:lnTo>
                        <a:pt x="1995" y="0"/>
                      </a:lnTo>
                      <a:lnTo>
                        <a:pt x="1998" y="0"/>
                      </a:lnTo>
                      <a:lnTo>
                        <a:pt x="2000" y="0"/>
                      </a:lnTo>
                      <a:lnTo>
                        <a:pt x="2003" y="0"/>
                      </a:lnTo>
                      <a:lnTo>
                        <a:pt x="2005" y="0"/>
                      </a:lnTo>
                      <a:lnTo>
                        <a:pt x="2007" y="0"/>
                      </a:lnTo>
                      <a:lnTo>
                        <a:pt x="2010" y="0"/>
                      </a:lnTo>
                      <a:lnTo>
                        <a:pt x="2012" y="0"/>
                      </a:lnTo>
                      <a:lnTo>
                        <a:pt x="2015" y="0"/>
                      </a:lnTo>
                      <a:lnTo>
                        <a:pt x="2017" y="0"/>
                      </a:lnTo>
                      <a:lnTo>
                        <a:pt x="2019" y="0"/>
                      </a:lnTo>
                    </a:path>
                  </a:pathLst>
                </a:custGeom>
                <a:noFill/>
                <a:ln w="31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873" name="Freeform 12444"/>
                <p:cNvSpPr>
                  <a:spLocks/>
                </p:cNvSpPr>
                <p:nvPr/>
              </p:nvSpPr>
              <p:spPr bwMode="auto">
                <a:xfrm>
                  <a:off x="2056" y="613"/>
                  <a:ext cx="2019" cy="344"/>
                </a:xfrm>
                <a:custGeom>
                  <a:avLst/>
                  <a:gdLst>
                    <a:gd name="T0" fmla="*/ 31 w 2019"/>
                    <a:gd name="T1" fmla="*/ 344 h 344"/>
                    <a:gd name="T2" fmla="*/ 65 w 2019"/>
                    <a:gd name="T3" fmla="*/ 344 h 344"/>
                    <a:gd name="T4" fmla="*/ 99 w 2019"/>
                    <a:gd name="T5" fmla="*/ 344 h 344"/>
                    <a:gd name="T6" fmla="*/ 133 w 2019"/>
                    <a:gd name="T7" fmla="*/ 344 h 344"/>
                    <a:gd name="T8" fmla="*/ 166 w 2019"/>
                    <a:gd name="T9" fmla="*/ 344 h 344"/>
                    <a:gd name="T10" fmla="*/ 200 w 2019"/>
                    <a:gd name="T11" fmla="*/ 344 h 344"/>
                    <a:gd name="T12" fmla="*/ 234 w 2019"/>
                    <a:gd name="T13" fmla="*/ 344 h 344"/>
                    <a:gd name="T14" fmla="*/ 268 w 2019"/>
                    <a:gd name="T15" fmla="*/ 344 h 344"/>
                    <a:gd name="T16" fmla="*/ 302 w 2019"/>
                    <a:gd name="T17" fmla="*/ 344 h 344"/>
                    <a:gd name="T18" fmla="*/ 335 w 2019"/>
                    <a:gd name="T19" fmla="*/ 344 h 344"/>
                    <a:gd name="T20" fmla="*/ 369 w 2019"/>
                    <a:gd name="T21" fmla="*/ 344 h 344"/>
                    <a:gd name="T22" fmla="*/ 403 w 2019"/>
                    <a:gd name="T23" fmla="*/ 344 h 344"/>
                    <a:gd name="T24" fmla="*/ 437 w 2019"/>
                    <a:gd name="T25" fmla="*/ 344 h 344"/>
                    <a:gd name="T26" fmla="*/ 470 w 2019"/>
                    <a:gd name="T27" fmla="*/ 344 h 344"/>
                    <a:gd name="T28" fmla="*/ 504 w 2019"/>
                    <a:gd name="T29" fmla="*/ 344 h 344"/>
                    <a:gd name="T30" fmla="*/ 538 w 2019"/>
                    <a:gd name="T31" fmla="*/ 344 h 344"/>
                    <a:gd name="T32" fmla="*/ 572 w 2019"/>
                    <a:gd name="T33" fmla="*/ 344 h 344"/>
                    <a:gd name="T34" fmla="*/ 606 w 2019"/>
                    <a:gd name="T35" fmla="*/ 344 h 344"/>
                    <a:gd name="T36" fmla="*/ 639 w 2019"/>
                    <a:gd name="T37" fmla="*/ 344 h 344"/>
                    <a:gd name="T38" fmla="*/ 673 w 2019"/>
                    <a:gd name="T39" fmla="*/ 344 h 344"/>
                    <a:gd name="T40" fmla="*/ 707 w 2019"/>
                    <a:gd name="T41" fmla="*/ 344 h 344"/>
                    <a:gd name="T42" fmla="*/ 741 w 2019"/>
                    <a:gd name="T43" fmla="*/ 344 h 344"/>
                    <a:gd name="T44" fmla="*/ 774 w 2019"/>
                    <a:gd name="T45" fmla="*/ 344 h 344"/>
                    <a:gd name="T46" fmla="*/ 808 w 2019"/>
                    <a:gd name="T47" fmla="*/ 344 h 344"/>
                    <a:gd name="T48" fmla="*/ 842 w 2019"/>
                    <a:gd name="T49" fmla="*/ 344 h 344"/>
                    <a:gd name="T50" fmla="*/ 876 w 2019"/>
                    <a:gd name="T51" fmla="*/ 344 h 344"/>
                    <a:gd name="T52" fmla="*/ 910 w 2019"/>
                    <a:gd name="T53" fmla="*/ 344 h 344"/>
                    <a:gd name="T54" fmla="*/ 943 w 2019"/>
                    <a:gd name="T55" fmla="*/ 344 h 344"/>
                    <a:gd name="T56" fmla="*/ 977 w 2019"/>
                    <a:gd name="T57" fmla="*/ 344 h 344"/>
                    <a:gd name="T58" fmla="*/ 1011 w 2019"/>
                    <a:gd name="T59" fmla="*/ 344 h 344"/>
                    <a:gd name="T60" fmla="*/ 1045 w 2019"/>
                    <a:gd name="T61" fmla="*/ 344 h 344"/>
                    <a:gd name="T62" fmla="*/ 1078 w 2019"/>
                    <a:gd name="T63" fmla="*/ 344 h 344"/>
                    <a:gd name="T64" fmla="*/ 1112 w 2019"/>
                    <a:gd name="T65" fmla="*/ 344 h 344"/>
                    <a:gd name="T66" fmla="*/ 1146 w 2019"/>
                    <a:gd name="T67" fmla="*/ 344 h 344"/>
                    <a:gd name="T68" fmla="*/ 1180 w 2019"/>
                    <a:gd name="T69" fmla="*/ 50 h 344"/>
                    <a:gd name="T70" fmla="*/ 1214 w 2019"/>
                    <a:gd name="T71" fmla="*/ 277 h 344"/>
                    <a:gd name="T72" fmla="*/ 1247 w 2019"/>
                    <a:gd name="T73" fmla="*/ 344 h 344"/>
                    <a:gd name="T74" fmla="*/ 1281 w 2019"/>
                    <a:gd name="T75" fmla="*/ 344 h 344"/>
                    <a:gd name="T76" fmla="*/ 1315 w 2019"/>
                    <a:gd name="T77" fmla="*/ 344 h 344"/>
                    <a:gd name="T78" fmla="*/ 1349 w 2019"/>
                    <a:gd name="T79" fmla="*/ 344 h 344"/>
                    <a:gd name="T80" fmla="*/ 1382 w 2019"/>
                    <a:gd name="T81" fmla="*/ 344 h 344"/>
                    <a:gd name="T82" fmla="*/ 1416 w 2019"/>
                    <a:gd name="T83" fmla="*/ 344 h 344"/>
                    <a:gd name="T84" fmla="*/ 1450 w 2019"/>
                    <a:gd name="T85" fmla="*/ 344 h 344"/>
                    <a:gd name="T86" fmla="*/ 1484 w 2019"/>
                    <a:gd name="T87" fmla="*/ 344 h 344"/>
                    <a:gd name="T88" fmla="*/ 1518 w 2019"/>
                    <a:gd name="T89" fmla="*/ 344 h 344"/>
                    <a:gd name="T90" fmla="*/ 1551 w 2019"/>
                    <a:gd name="T91" fmla="*/ 344 h 344"/>
                    <a:gd name="T92" fmla="*/ 1585 w 2019"/>
                    <a:gd name="T93" fmla="*/ 344 h 344"/>
                    <a:gd name="T94" fmla="*/ 1619 w 2019"/>
                    <a:gd name="T95" fmla="*/ 344 h 344"/>
                    <a:gd name="T96" fmla="*/ 1653 w 2019"/>
                    <a:gd name="T97" fmla="*/ 344 h 344"/>
                    <a:gd name="T98" fmla="*/ 1686 w 2019"/>
                    <a:gd name="T99" fmla="*/ 344 h 344"/>
                    <a:gd name="T100" fmla="*/ 1720 w 2019"/>
                    <a:gd name="T101" fmla="*/ 344 h 344"/>
                    <a:gd name="T102" fmla="*/ 1754 w 2019"/>
                    <a:gd name="T103" fmla="*/ 344 h 344"/>
                    <a:gd name="T104" fmla="*/ 1788 w 2019"/>
                    <a:gd name="T105" fmla="*/ 344 h 344"/>
                    <a:gd name="T106" fmla="*/ 1822 w 2019"/>
                    <a:gd name="T107" fmla="*/ 344 h 344"/>
                    <a:gd name="T108" fmla="*/ 1855 w 2019"/>
                    <a:gd name="T109" fmla="*/ 344 h 344"/>
                    <a:gd name="T110" fmla="*/ 1889 w 2019"/>
                    <a:gd name="T111" fmla="*/ 344 h 344"/>
                    <a:gd name="T112" fmla="*/ 1923 w 2019"/>
                    <a:gd name="T113" fmla="*/ 344 h 344"/>
                    <a:gd name="T114" fmla="*/ 1957 w 2019"/>
                    <a:gd name="T115" fmla="*/ 344 h 344"/>
                    <a:gd name="T116" fmla="*/ 1990 w 2019"/>
                    <a:gd name="T117" fmla="*/ 344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019" h="344">
                      <a:moveTo>
                        <a:pt x="0" y="344"/>
                      </a:moveTo>
                      <a:lnTo>
                        <a:pt x="2" y="344"/>
                      </a:lnTo>
                      <a:lnTo>
                        <a:pt x="5" y="344"/>
                      </a:lnTo>
                      <a:lnTo>
                        <a:pt x="7" y="344"/>
                      </a:lnTo>
                      <a:lnTo>
                        <a:pt x="10" y="344"/>
                      </a:lnTo>
                      <a:lnTo>
                        <a:pt x="12" y="344"/>
                      </a:lnTo>
                      <a:lnTo>
                        <a:pt x="14" y="344"/>
                      </a:lnTo>
                      <a:lnTo>
                        <a:pt x="17" y="344"/>
                      </a:lnTo>
                      <a:lnTo>
                        <a:pt x="19" y="344"/>
                      </a:lnTo>
                      <a:lnTo>
                        <a:pt x="22" y="344"/>
                      </a:lnTo>
                      <a:lnTo>
                        <a:pt x="24" y="344"/>
                      </a:lnTo>
                      <a:lnTo>
                        <a:pt x="26" y="344"/>
                      </a:lnTo>
                      <a:lnTo>
                        <a:pt x="29" y="344"/>
                      </a:lnTo>
                      <a:lnTo>
                        <a:pt x="31" y="344"/>
                      </a:lnTo>
                      <a:lnTo>
                        <a:pt x="34" y="344"/>
                      </a:lnTo>
                      <a:lnTo>
                        <a:pt x="36" y="344"/>
                      </a:lnTo>
                      <a:lnTo>
                        <a:pt x="39" y="344"/>
                      </a:lnTo>
                      <a:lnTo>
                        <a:pt x="41" y="344"/>
                      </a:lnTo>
                      <a:lnTo>
                        <a:pt x="43" y="344"/>
                      </a:lnTo>
                      <a:lnTo>
                        <a:pt x="46" y="344"/>
                      </a:lnTo>
                      <a:lnTo>
                        <a:pt x="48" y="344"/>
                      </a:lnTo>
                      <a:lnTo>
                        <a:pt x="51" y="344"/>
                      </a:lnTo>
                      <a:lnTo>
                        <a:pt x="53" y="344"/>
                      </a:lnTo>
                      <a:lnTo>
                        <a:pt x="55" y="344"/>
                      </a:lnTo>
                      <a:lnTo>
                        <a:pt x="58" y="344"/>
                      </a:lnTo>
                      <a:lnTo>
                        <a:pt x="60" y="344"/>
                      </a:lnTo>
                      <a:lnTo>
                        <a:pt x="63" y="344"/>
                      </a:lnTo>
                      <a:lnTo>
                        <a:pt x="65" y="344"/>
                      </a:lnTo>
                      <a:lnTo>
                        <a:pt x="67" y="344"/>
                      </a:lnTo>
                      <a:lnTo>
                        <a:pt x="70" y="344"/>
                      </a:lnTo>
                      <a:lnTo>
                        <a:pt x="72" y="344"/>
                      </a:lnTo>
                      <a:lnTo>
                        <a:pt x="75" y="344"/>
                      </a:lnTo>
                      <a:lnTo>
                        <a:pt x="77" y="344"/>
                      </a:lnTo>
                      <a:lnTo>
                        <a:pt x="80" y="344"/>
                      </a:lnTo>
                      <a:lnTo>
                        <a:pt x="82" y="344"/>
                      </a:lnTo>
                      <a:lnTo>
                        <a:pt x="84" y="344"/>
                      </a:lnTo>
                      <a:lnTo>
                        <a:pt x="87" y="344"/>
                      </a:lnTo>
                      <a:lnTo>
                        <a:pt x="89" y="344"/>
                      </a:lnTo>
                      <a:lnTo>
                        <a:pt x="92" y="344"/>
                      </a:lnTo>
                      <a:lnTo>
                        <a:pt x="94" y="344"/>
                      </a:lnTo>
                      <a:lnTo>
                        <a:pt x="96" y="344"/>
                      </a:lnTo>
                      <a:lnTo>
                        <a:pt x="99" y="344"/>
                      </a:lnTo>
                      <a:lnTo>
                        <a:pt x="101" y="344"/>
                      </a:lnTo>
                      <a:lnTo>
                        <a:pt x="104" y="344"/>
                      </a:lnTo>
                      <a:lnTo>
                        <a:pt x="106" y="344"/>
                      </a:lnTo>
                      <a:lnTo>
                        <a:pt x="108" y="344"/>
                      </a:lnTo>
                      <a:lnTo>
                        <a:pt x="111" y="344"/>
                      </a:lnTo>
                      <a:lnTo>
                        <a:pt x="113" y="344"/>
                      </a:lnTo>
                      <a:lnTo>
                        <a:pt x="116" y="344"/>
                      </a:lnTo>
                      <a:lnTo>
                        <a:pt x="118" y="344"/>
                      </a:lnTo>
                      <a:lnTo>
                        <a:pt x="121" y="344"/>
                      </a:lnTo>
                      <a:lnTo>
                        <a:pt x="123" y="344"/>
                      </a:lnTo>
                      <a:lnTo>
                        <a:pt x="125" y="344"/>
                      </a:lnTo>
                      <a:lnTo>
                        <a:pt x="128" y="344"/>
                      </a:lnTo>
                      <a:lnTo>
                        <a:pt x="130" y="344"/>
                      </a:lnTo>
                      <a:lnTo>
                        <a:pt x="133" y="344"/>
                      </a:lnTo>
                      <a:lnTo>
                        <a:pt x="135" y="344"/>
                      </a:lnTo>
                      <a:lnTo>
                        <a:pt x="137" y="344"/>
                      </a:lnTo>
                      <a:lnTo>
                        <a:pt x="140" y="344"/>
                      </a:lnTo>
                      <a:lnTo>
                        <a:pt x="142" y="344"/>
                      </a:lnTo>
                      <a:lnTo>
                        <a:pt x="145" y="344"/>
                      </a:lnTo>
                      <a:lnTo>
                        <a:pt x="147" y="344"/>
                      </a:lnTo>
                      <a:lnTo>
                        <a:pt x="150" y="344"/>
                      </a:lnTo>
                      <a:lnTo>
                        <a:pt x="152" y="344"/>
                      </a:lnTo>
                      <a:lnTo>
                        <a:pt x="154" y="344"/>
                      </a:lnTo>
                      <a:lnTo>
                        <a:pt x="157" y="344"/>
                      </a:lnTo>
                      <a:lnTo>
                        <a:pt x="159" y="344"/>
                      </a:lnTo>
                      <a:lnTo>
                        <a:pt x="162" y="344"/>
                      </a:lnTo>
                      <a:lnTo>
                        <a:pt x="164" y="344"/>
                      </a:lnTo>
                      <a:lnTo>
                        <a:pt x="166" y="344"/>
                      </a:lnTo>
                      <a:lnTo>
                        <a:pt x="169" y="344"/>
                      </a:lnTo>
                      <a:lnTo>
                        <a:pt x="171" y="344"/>
                      </a:lnTo>
                      <a:lnTo>
                        <a:pt x="174" y="344"/>
                      </a:lnTo>
                      <a:lnTo>
                        <a:pt x="176" y="344"/>
                      </a:lnTo>
                      <a:lnTo>
                        <a:pt x="178" y="344"/>
                      </a:lnTo>
                      <a:lnTo>
                        <a:pt x="181" y="344"/>
                      </a:lnTo>
                      <a:lnTo>
                        <a:pt x="183" y="344"/>
                      </a:lnTo>
                      <a:lnTo>
                        <a:pt x="186" y="344"/>
                      </a:lnTo>
                      <a:lnTo>
                        <a:pt x="188" y="344"/>
                      </a:lnTo>
                      <a:lnTo>
                        <a:pt x="191" y="344"/>
                      </a:lnTo>
                      <a:lnTo>
                        <a:pt x="193" y="344"/>
                      </a:lnTo>
                      <a:lnTo>
                        <a:pt x="195" y="344"/>
                      </a:lnTo>
                      <a:lnTo>
                        <a:pt x="198" y="344"/>
                      </a:lnTo>
                      <a:lnTo>
                        <a:pt x="200" y="344"/>
                      </a:lnTo>
                      <a:lnTo>
                        <a:pt x="203" y="344"/>
                      </a:lnTo>
                      <a:lnTo>
                        <a:pt x="205" y="344"/>
                      </a:lnTo>
                      <a:lnTo>
                        <a:pt x="207" y="344"/>
                      </a:lnTo>
                      <a:lnTo>
                        <a:pt x="210" y="344"/>
                      </a:lnTo>
                      <a:lnTo>
                        <a:pt x="212" y="344"/>
                      </a:lnTo>
                      <a:lnTo>
                        <a:pt x="215" y="344"/>
                      </a:lnTo>
                      <a:lnTo>
                        <a:pt x="217" y="344"/>
                      </a:lnTo>
                      <a:lnTo>
                        <a:pt x="219" y="344"/>
                      </a:lnTo>
                      <a:lnTo>
                        <a:pt x="222" y="344"/>
                      </a:lnTo>
                      <a:lnTo>
                        <a:pt x="224" y="344"/>
                      </a:lnTo>
                      <a:lnTo>
                        <a:pt x="227" y="344"/>
                      </a:lnTo>
                      <a:lnTo>
                        <a:pt x="229" y="344"/>
                      </a:lnTo>
                      <a:lnTo>
                        <a:pt x="232" y="344"/>
                      </a:lnTo>
                      <a:lnTo>
                        <a:pt x="234" y="344"/>
                      </a:lnTo>
                      <a:lnTo>
                        <a:pt x="236" y="344"/>
                      </a:lnTo>
                      <a:lnTo>
                        <a:pt x="239" y="344"/>
                      </a:lnTo>
                      <a:lnTo>
                        <a:pt x="241" y="344"/>
                      </a:lnTo>
                      <a:lnTo>
                        <a:pt x="244" y="344"/>
                      </a:lnTo>
                      <a:lnTo>
                        <a:pt x="246" y="344"/>
                      </a:lnTo>
                      <a:lnTo>
                        <a:pt x="248" y="344"/>
                      </a:lnTo>
                      <a:lnTo>
                        <a:pt x="251" y="344"/>
                      </a:lnTo>
                      <a:lnTo>
                        <a:pt x="253" y="344"/>
                      </a:lnTo>
                      <a:lnTo>
                        <a:pt x="256" y="344"/>
                      </a:lnTo>
                      <a:lnTo>
                        <a:pt x="258" y="344"/>
                      </a:lnTo>
                      <a:lnTo>
                        <a:pt x="260" y="344"/>
                      </a:lnTo>
                      <a:lnTo>
                        <a:pt x="263" y="344"/>
                      </a:lnTo>
                      <a:lnTo>
                        <a:pt x="265" y="344"/>
                      </a:lnTo>
                      <a:lnTo>
                        <a:pt x="268" y="344"/>
                      </a:lnTo>
                      <a:lnTo>
                        <a:pt x="270" y="344"/>
                      </a:lnTo>
                      <a:lnTo>
                        <a:pt x="273" y="344"/>
                      </a:lnTo>
                      <a:lnTo>
                        <a:pt x="275" y="344"/>
                      </a:lnTo>
                      <a:lnTo>
                        <a:pt x="277" y="344"/>
                      </a:lnTo>
                      <a:lnTo>
                        <a:pt x="280" y="344"/>
                      </a:lnTo>
                      <a:lnTo>
                        <a:pt x="282" y="344"/>
                      </a:lnTo>
                      <a:lnTo>
                        <a:pt x="285" y="344"/>
                      </a:lnTo>
                      <a:lnTo>
                        <a:pt x="287" y="344"/>
                      </a:lnTo>
                      <a:lnTo>
                        <a:pt x="289" y="344"/>
                      </a:lnTo>
                      <a:lnTo>
                        <a:pt x="292" y="344"/>
                      </a:lnTo>
                      <a:lnTo>
                        <a:pt x="294" y="344"/>
                      </a:lnTo>
                      <a:lnTo>
                        <a:pt x="297" y="344"/>
                      </a:lnTo>
                      <a:lnTo>
                        <a:pt x="299" y="344"/>
                      </a:lnTo>
                      <a:lnTo>
                        <a:pt x="302" y="344"/>
                      </a:lnTo>
                      <a:lnTo>
                        <a:pt x="304" y="344"/>
                      </a:lnTo>
                      <a:lnTo>
                        <a:pt x="306" y="344"/>
                      </a:lnTo>
                      <a:lnTo>
                        <a:pt x="309" y="344"/>
                      </a:lnTo>
                      <a:lnTo>
                        <a:pt x="311" y="344"/>
                      </a:lnTo>
                      <a:lnTo>
                        <a:pt x="314" y="344"/>
                      </a:lnTo>
                      <a:lnTo>
                        <a:pt x="316" y="344"/>
                      </a:lnTo>
                      <a:lnTo>
                        <a:pt x="318" y="344"/>
                      </a:lnTo>
                      <a:lnTo>
                        <a:pt x="321" y="344"/>
                      </a:lnTo>
                      <a:lnTo>
                        <a:pt x="323" y="344"/>
                      </a:lnTo>
                      <a:lnTo>
                        <a:pt x="326" y="344"/>
                      </a:lnTo>
                      <a:lnTo>
                        <a:pt x="328" y="344"/>
                      </a:lnTo>
                      <a:lnTo>
                        <a:pt x="330" y="344"/>
                      </a:lnTo>
                      <a:lnTo>
                        <a:pt x="333" y="344"/>
                      </a:lnTo>
                      <a:lnTo>
                        <a:pt x="335" y="344"/>
                      </a:lnTo>
                      <a:lnTo>
                        <a:pt x="338" y="344"/>
                      </a:lnTo>
                      <a:lnTo>
                        <a:pt x="340" y="344"/>
                      </a:lnTo>
                      <a:lnTo>
                        <a:pt x="343" y="344"/>
                      </a:lnTo>
                      <a:lnTo>
                        <a:pt x="345" y="344"/>
                      </a:lnTo>
                      <a:lnTo>
                        <a:pt x="347" y="344"/>
                      </a:lnTo>
                      <a:lnTo>
                        <a:pt x="350" y="344"/>
                      </a:lnTo>
                      <a:lnTo>
                        <a:pt x="352" y="344"/>
                      </a:lnTo>
                      <a:lnTo>
                        <a:pt x="355" y="344"/>
                      </a:lnTo>
                      <a:lnTo>
                        <a:pt x="357" y="344"/>
                      </a:lnTo>
                      <a:lnTo>
                        <a:pt x="359" y="344"/>
                      </a:lnTo>
                      <a:lnTo>
                        <a:pt x="362" y="344"/>
                      </a:lnTo>
                      <a:lnTo>
                        <a:pt x="364" y="344"/>
                      </a:lnTo>
                      <a:lnTo>
                        <a:pt x="367" y="344"/>
                      </a:lnTo>
                      <a:lnTo>
                        <a:pt x="369" y="344"/>
                      </a:lnTo>
                      <a:lnTo>
                        <a:pt x="371" y="344"/>
                      </a:lnTo>
                      <a:lnTo>
                        <a:pt x="374" y="344"/>
                      </a:lnTo>
                      <a:lnTo>
                        <a:pt x="376" y="344"/>
                      </a:lnTo>
                      <a:lnTo>
                        <a:pt x="379" y="344"/>
                      </a:lnTo>
                      <a:lnTo>
                        <a:pt x="381" y="344"/>
                      </a:lnTo>
                      <a:lnTo>
                        <a:pt x="384" y="344"/>
                      </a:lnTo>
                      <a:lnTo>
                        <a:pt x="386" y="344"/>
                      </a:lnTo>
                      <a:lnTo>
                        <a:pt x="388" y="344"/>
                      </a:lnTo>
                      <a:lnTo>
                        <a:pt x="391" y="344"/>
                      </a:lnTo>
                      <a:lnTo>
                        <a:pt x="393" y="344"/>
                      </a:lnTo>
                      <a:lnTo>
                        <a:pt x="396" y="344"/>
                      </a:lnTo>
                      <a:lnTo>
                        <a:pt x="398" y="344"/>
                      </a:lnTo>
                      <a:lnTo>
                        <a:pt x="400" y="344"/>
                      </a:lnTo>
                      <a:lnTo>
                        <a:pt x="403" y="344"/>
                      </a:lnTo>
                      <a:lnTo>
                        <a:pt x="405" y="344"/>
                      </a:lnTo>
                      <a:lnTo>
                        <a:pt x="408" y="344"/>
                      </a:lnTo>
                      <a:lnTo>
                        <a:pt x="410" y="344"/>
                      </a:lnTo>
                      <a:lnTo>
                        <a:pt x="412" y="344"/>
                      </a:lnTo>
                      <a:lnTo>
                        <a:pt x="415" y="344"/>
                      </a:lnTo>
                      <a:lnTo>
                        <a:pt x="417" y="344"/>
                      </a:lnTo>
                      <a:lnTo>
                        <a:pt x="420" y="344"/>
                      </a:lnTo>
                      <a:lnTo>
                        <a:pt x="422" y="344"/>
                      </a:lnTo>
                      <a:lnTo>
                        <a:pt x="425" y="344"/>
                      </a:lnTo>
                      <a:lnTo>
                        <a:pt x="427" y="344"/>
                      </a:lnTo>
                      <a:lnTo>
                        <a:pt x="429" y="344"/>
                      </a:lnTo>
                      <a:lnTo>
                        <a:pt x="432" y="344"/>
                      </a:lnTo>
                      <a:lnTo>
                        <a:pt x="434" y="344"/>
                      </a:lnTo>
                      <a:lnTo>
                        <a:pt x="437" y="344"/>
                      </a:lnTo>
                      <a:lnTo>
                        <a:pt x="439" y="344"/>
                      </a:lnTo>
                      <a:lnTo>
                        <a:pt x="441" y="344"/>
                      </a:lnTo>
                      <a:lnTo>
                        <a:pt x="444" y="344"/>
                      </a:lnTo>
                      <a:lnTo>
                        <a:pt x="446" y="344"/>
                      </a:lnTo>
                      <a:lnTo>
                        <a:pt x="449" y="344"/>
                      </a:lnTo>
                      <a:lnTo>
                        <a:pt x="451" y="344"/>
                      </a:lnTo>
                      <a:lnTo>
                        <a:pt x="454" y="344"/>
                      </a:lnTo>
                      <a:lnTo>
                        <a:pt x="456" y="344"/>
                      </a:lnTo>
                      <a:lnTo>
                        <a:pt x="458" y="344"/>
                      </a:lnTo>
                      <a:lnTo>
                        <a:pt x="461" y="344"/>
                      </a:lnTo>
                      <a:lnTo>
                        <a:pt x="463" y="344"/>
                      </a:lnTo>
                      <a:lnTo>
                        <a:pt x="466" y="344"/>
                      </a:lnTo>
                      <a:lnTo>
                        <a:pt x="468" y="344"/>
                      </a:lnTo>
                      <a:lnTo>
                        <a:pt x="470" y="344"/>
                      </a:lnTo>
                      <a:lnTo>
                        <a:pt x="473" y="344"/>
                      </a:lnTo>
                      <a:lnTo>
                        <a:pt x="475" y="344"/>
                      </a:lnTo>
                      <a:lnTo>
                        <a:pt x="478" y="344"/>
                      </a:lnTo>
                      <a:lnTo>
                        <a:pt x="480" y="344"/>
                      </a:lnTo>
                      <a:lnTo>
                        <a:pt x="482" y="344"/>
                      </a:lnTo>
                      <a:lnTo>
                        <a:pt x="485" y="344"/>
                      </a:lnTo>
                      <a:lnTo>
                        <a:pt x="487" y="344"/>
                      </a:lnTo>
                      <a:lnTo>
                        <a:pt x="490" y="344"/>
                      </a:lnTo>
                      <a:lnTo>
                        <a:pt x="492" y="344"/>
                      </a:lnTo>
                      <a:lnTo>
                        <a:pt x="495" y="344"/>
                      </a:lnTo>
                      <a:lnTo>
                        <a:pt x="497" y="344"/>
                      </a:lnTo>
                      <a:lnTo>
                        <a:pt x="499" y="344"/>
                      </a:lnTo>
                      <a:lnTo>
                        <a:pt x="502" y="344"/>
                      </a:lnTo>
                      <a:lnTo>
                        <a:pt x="504" y="344"/>
                      </a:lnTo>
                      <a:lnTo>
                        <a:pt x="507" y="344"/>
                      </a:lnTo>
                      <a:lnTo>
                        <a:pt x="509" y="344"/>
                      </a:lnTo>
                      <a:lnTo>
                        <a:pt x="511" y="344"/>
                      </a:lnTo>
                      <a:lnTo>
                        <a:pt x="514" y="344"/>
                      </a:lnTo>
                      <a:lnTo>
                        <a:pt x="516" y="344"/>
                      </a:lnTo>
                      <a:lnTo>
                        <a:pt x="519" y="344"/>
                      </a:lnTo>
                      <a:lnTo>
                        <a:pt x="521" y="344"/>
                      </a:lnTo>
                      <a:lnTo>
                        <a:pt x="523" y="344"/>
                      </a:lnTo>
                      <a:lnTo>
                        <a:pt x="526" y="344"/>
                      </a:lnTo>
                      <a:lnTo>
                        <a:pt x="528" y="344"/>
                      </a:lnTo>
                      <a:lnTo>
                        <a:pt x="531" y="344"/>
                      </a:lnTo>
                      <a:lnTo>
                        <a:pt x="533" y="344"/>
                      </a:lnTo>
                      <a:lnTo>
                        <a:pt x="536" y="344"/>
                      </a:lnTo>
                      <a:lnTo>
                        <a:pt x="538" y="344"/>
                      </a:lnTo>
                      <a:lnTo>
                        <a:pt x="540" y="344"/>
                      </a:lnTo>
                      <a:lnTo>
                        <a:pt x="543" y="344"/>
                      </a:lnTo>
                      <a:lnTo>
                        <a:pt x="545" y="344"/>
                      </a:lnTo>
                      <a:lnTo>
                        <a:pt x="548" y="344"/>
                      </a:lnTo>
                      <a:lnTo>
                        <a:pt x="550" y="344"/>
                      </a:lnTo>
                      <a:lnTo>
                        <a:pt x="552" y="344"/>
                      </a:lnTo>
                      <a:lnTo>
                        <a:pt x="555" y="344"/>
                      </a:lnTo>
                      <a:lnTo>
                        <a:pt x="557" y="344"/>
                      </a:lnTo>
                      <a:lnTo>
                        <a:pt x="560" y="344"/>
                      </a:lnTo>
                      <a:lnTo>
                        <a:pt x="562" y="344"/>
                      </a:lnTo>
                      <a:lnTo>
                        <a:pt x="564" y="344"/>
                      </a:lnTo>
                      <a:lnTo>
                        <a:pt x="567" y="344"/>
                      </a:lnTo>
                      <a:lnTo>
                        <a:pt x="569" y="344"/>
                      </a:lnTo>
                      <a:lnTo>
                        <a:pt x="572" y="344"/>
                      </a:lnTo>
                      <a:lnTo>
                        <a:pt x="574" y="344"/>
                      </a:lnTo>
                      <a:lnTo>
                        <a:pt x="577" y="344"/>
                      </a:lnTo>
                      <a:lnTo>
                        <a:pt x="579" y="344"/>
                      </a:lnTo>
                      <a:lnTo>
                        <a:pt x="581" y="344"/>
                      </a:lnTo>
                      <a:lnTo>
                        <a:pt x="584" y="344"/>
                      </a:lnTo>
                      <a:lnTo>
                        <a:pt x="586" y="344"/>
                      </a:lnTo>
                      <a:lnTo>
                        <a:pt x="589" y="344"/>
                      </a:lnTo>
                      <a:lnTo>
                        <a:pt x="591" y="344"/>
                      </a:lnTo>
                      <a:lnTo>
                        <a:pt x="593" y="344"/>
                      </a:lnTo>
                      <a:lnTo>
                        <a:pt x="596" y="344"/>
                      </a:lnTo>
                      <a:lnTo>
                        <a:pt x="598" y="344"/>
                      </a:lnTo>
                      <a:lnTo>
                        <a:pt x="601" y="344"/>
                      </a:lnTo>
                      <a:lnTo>
                        <a:pt x="603" y="344"/>
                      </a:lnTo>
                      <a:lnTo>
                        <a:pt x="606" y="344"/>
                      </a:lnTo>
                      <a:lnTo>
                        <a:pt x="608" y="344"/>
                      </a:lnTo>
                      <a:lnTo>
                        <a:pt x="610" y="344"/>
                      </a:lnTo>
                      <a:lnTo>
                        <a:pt x="613" y="344"/>
                      </a:lnTo>
                      <a:lnTo>
                        <a:pt x="615" y="344"/>
                      </a:lnTo>
                      <a:lnTo>
                        <a:pt x="618" y="344"/>
                      </a:lnTo>
                      <a:lnTo>
                        <a:pt x="620" y="344"/>
                      </a:lnTo>
                      <a:lnTo>
                        <a:pt x="622" y="344"/>
                      </a:lnTo>
                      <a:lnTo>
                        <a:pt x="625" y="344"/>
                      </a:lnTo>
                      <a:lnTo>
                        <a:pt x="627" y="344"/>
                      </a:lnTo>
                      <a:lnTo>
                        <a:pt x="630" y="344"/>
                      </a:lnTo>
                      <a:lnTo>
                        <a:pt x="632" y="344"/>
                      </a:lnTo>
                      <a:lnTo>
                        <a:pt x="634" y="344"/>
                      </a:lnTo>
                      <a:lnTo>
                        <a:pt x="637" y="344"/>
                      </a:lnTo>
                      <a:lnTo>
                        <a:pt x="639" y="344"/>
                      </a:lnTo>
                      <a:lnTo>
                        <a:pt x="642" y="344"/>
                      </a:lnTo>
                      <a:lnTo>
                        <a:pt x="644" y="344"/>
                      </a:lnTo>
                      <a:lnTo>
                        <a:pt x="647" y="344"/>
                      </a:lnTo>
                      <a:lnTo>
                        <a:pt x="649" y="344"/>
                      </a:lnTo>
                      <a:lnTo>
                        <a:pt x="651" y="344"/>
                      </a:lnTo>
                      <a:lnTo>
                        <a:pt x="654" y="344"/>
                      </a:lnTo>
                      <a:lnTo>
                        <a:pt x="656" y="344"/>
                      </a:lnTo>
                      <a:lnTo>
                        <a:pt x="659" y="344"/>
                      </a:lnTo>
                      <a:lnTo>
                        <a:pt x="661" y="344"/>
                      </a:lnTo>
                      <a:lnTo>
                        <a:pt x="663" y="344"/>
                      </a:lnTo>
                      <a:lnTo>
                        <a:pt x="666" y="344"/>
                      </a:lnTo>
                      <a:lnTo>
                        <a:pt x="668" y="344"/>
                      </a:lnTo>
                      <a:lnTo>
                        <a:pt x="671" y="344"/>
                      </a:lnTo>
                      <a:lnTo>
                        <a:pt x="673" y="344"/>
                      </a:lnTo>
                      <a:lnTo>
                        <a:pt x="675" y="344"/>
                      </a:lnTo>
                      <a:lnTo>
                        <a:pt x="678" y="344"/>
                      </a:lnTo>
                      <a:lnTo>
                        <a:pt x="680" y="344"/>
                      </a:lnTo>
                      <a:lnTo>
                        <a:pt x="683" y="344"/>
                      </a:lnTo>
                      <a:lnTo>
                        <a:pt x="685" y="344"/>
                      </a:lnTo>
                      <a:lnTo>
                        <a:pt x="688" y="344"/>
                      </a:lnTo>
                      <a:lnTo>
                        <a:pt x="690" y="344"/>
                      </a:lnTo>
                      <a:lnTo>
                        <a:pt x="692" y="344"/>
                      </a:lnTo>
                      <a:lnTo>
                        <a:pt x="695" y="344"/>
                      </a:lnTo>
                      <a:lnTo>
                        <a:pt x="697" y="344"/>
                      </a:lnTo>
                      <a:lnTo>
                        <a:pt x="700" y="344"/>
                      </a:lnTo>
                      <a:lnTo>
                        <a:pt x="702" y="344"/>
                      </a:lnTo>
                      <a:lnTo>
                        <a:pt x="704" y="344"/>
                      </a:lnTo>
                      <a:lnTo>
                        <a:pt x="707" y="344"/>
                      </a:lnTo>
                      <a:lnTo>
                        <a:pt x="709" y="344"/>
                      </a:lnTo>
                      <a:lnTo>
                        <a:pt x="712" y="344"/>
                      </a:lnTo>
                      <a:lnTo>
                        <a:pt x="714" y="344"/>
                      </a:lnTo>
                      <a:lnTo>
                        <a:pt x="717" y="344"/>
                      </a:lnTo>
                      <a:lnTo>
                        <a:pt x="719" y="344"/>
                      </a:lnTo>
                      <a:lnTo>
                        <a:pt x="721" y="344"/>
                      </a:lnTo>
                      <a:lnTo>
                        <a:pt x="724" y="344"/>
                      </a:lnTo>
                      <a:lnTo>
                        <a:pt x="726" y="344"/>
                      </a:lnTo>
                      <a:lnTo>
                        <a:pt x="729" y="344"/>
                      </a:lnTo>
                      <a:lnTo>
                        <a:pt x="731" y="344"/>
                      </a:lnTo>
                      <a:lnTo>
                        <a:pt x="733" y="344"/>
                      </a:lnTo>
                      <a:lnTo>
                        <a:pt x="736" y="344"/>
                      </a:lnTo>
                      <a:lnTo>
                        <a:pt x="738" y="344"/>
                      </a:lnTo>
                      <a:lnTo>
                        <a:pt x="741" y="344"/>
                      </a:lnTo>
                      <a:lnTo>
                        <a:pt x="743" y="344"/>
                      </a:lnTo>
                      <a:lnTo>
                        <a:pt x="745" y="344"/>
                      </a:lnTo>
                      <a:lnTo>
                        <a:pt x="748" y="344"/>
                      </a:lnTo>
                      <a:lnTo>
                        <a:pt x="750" y="344"/>
                      </a:lnTo>
                      <a:lnTo>
                        <a:pt x="753" y="344"/>
                      </a:lnTo>
                      <a:lnTo>
                        <a:pt x="755" y="344"/>
                      </a:lnTo>
                      <a:lnTo>
                        <a:pt x="758" y="344"/>
                      </a:lnTo>
                      <a:lnTo>
                        <a:pt x="760" y="344"/>
                      </a:lnTo>
                      <a:lnTo>
                        <a:pt x="762" y="344"/>
                      </a:lnTo>
                      <a:lnTo>
                        <a:pt x="765" y="344"/>
                      </a:lnTo>
                      <a:lnTo>
                        <a:pt x="767" y="344"/>
                      </a:lnTo>
                      <a:lnTo>
                        <a:pt x="770" y="344"/>
                      </a:lnTo>
                      <a:lnTo>
                        <a:pt x="772" y="344"/>
                      </a:lnTo>
                      <a:lnTo>
                        <a:pt x="774" y="344"/>
                      </a:lnTo>
                      <a:lnTo>
                        <a:pt x="777" y="344"/>
                      </a:lnTo>
                      <a:lnTo>
                        <a:pt x="779" y="344"/>
                      </a:lnTo>
                      <a:lnTo>
                        <a:pt x="782" y="344"/>
                      </a:lnTo>
                      <a:lnTo>
                        <a:pt x="784" y="344"/>
                      </a:lnTo>
                      <a:lnTo>
                        <a:pt x="786" y="344"/>
                      </a:lnTo>
                      <a:lnTo>
                        <a:pt x="789" y="344"/>
                      </a:lnTo>
                      <a:lnTo>
                        <a:pt x="791" y="344"/>
                      </a:lnTo>
                      <a:lnTo>
                        <a:pt x="794" y="344"/>
                      </a:lnTo>
                      <a:lnTo>
                        <a:pt x="796" y="344"/>
                      </a:lnTo>
                      <a:lnTo>
                        <a:pt x="799" y="344"/>
                      </a:lnTo>
                      <a:lnTo>
                        <a:pt x="801" y="344"/>
                      </a:lnTo>
                      <a:lnTo>
                        <a:pt x="803" y="344"/>
                      </a:lnTo>
                      <a:lnTo>
                        <a:pt x="806" y="344"/>
                      </a:lnTo>
                      <a:lnTo>
                        <a:pt x="808" y="344"/>
                      </a:lnTo>
                      <a:lnTo>
                        <a:pt x="811" y="344"/>
                      </a:lnTo>
                      <a:lnTo>
                        <a:pt x="813" y="344"/>
                      </a:lnTo>
                      <a:lnTo>
                        <a:pt x="815" y="344"/>
                      </a:lnTo>
                      <a:lnTo>
                        <a:pt x="818" y="344"/>
                      </a:lnTo>
                      <a:lnTo>
                        <a:pt x="820" y="344"/>
                      </a:lnTo>
                      <a:lnTo>
                        <a:pt x="823" y="344"/>
                      </a:lnTo>
                      <a:lnTo>
                        <a:pt x="825" y="344"/>
                      </a:lnTo>
                      <a:lnTo>
                        <a:pt x="827" y="344"/>
                      </a:lnTo>
                      <a:lnTo>
                        <a:pt x="830" y="344"/>
                      </a:lnTo>
                      <a:lnTo>
                        <a:pt x="832" y="344"/>
                      </a:lnTo>
                      <a:lnTo>
                        <a:pt x="835" y="344"/>
                      </a:lnTo>
                      <a:lnTo>
                        <a:pt x="837" y="344"/>
                      </a:lnTo>
                      <a:lnTo>
                        <a:pt x="840" y="344"/>
                      </a:lnTo>
                      <a:lnTo>
                        <a:pt x="842" y="344"/>
                      </a:lnTo>
                      <a:lnTo>
                        <a:pt x="844" y="344"/>
                      </a:lnTo>
                      <a:lnTo>
                        <a:pt x="847" y="344"/>
                      </a:lnTo>
                      <a:lnTo>
                        <a:pt x="849" y="344"/>
                      </a:lnTo>
                      <a:lnTo>
                        <a:pt x="852" y="344"/>
                      </a:lnTo>
                      <a:lnTo>
                        <a:pt x="854" y="344"/>
                      </a:lnTo>
                      <a:lnTo>
                        <a:pt x="856" y="344"/>
                      </a:lnTo>
                      <a:lnTo>
                        <a:pt x="859" y="344"/>
                      </a:lnTo>
                      <a:lnTo>
                        <a:pt x="861" y="344"/>
                      </a:lnTo>
                      <a:lnTo>
                        <a:pt x="864" y="344"/>
                      </a:lnTo>
                      <a:lnTo>
                        <a:pt x="866" y="344"/>
                      </a:lnTo>
                      <a:lnTo>
                        <a:pt x="869" y="344"/>
                      </a:lnTo>
                      <a:lnTo>
                        <a:pt x="871" y="344"/>
                      </a:lnTo>
                      <a:lnTo>
                        <a:pt x="873" y="344"/>
                      </a:lnTo>
                      <a:lnTo>
                        <a:pt x="876" y="344"/>
                      </a:lnTo>
                      <a:lnTo>
                        <a:pt x="878" y="344"/>
                      </a:lnTo>
                      <a:lnTo>
                        <a:pt x="881" y="344"/>
                      </a:lnTo>
                      <a:lnTo>
                        <a:pt x="883" y="344"/>
                      </a:lnTo>
                      <a:lnTo>
                        <a:pt x="885" y="344"/>
                      </a:lnTo>
                      <a:lnTo>
                        <a:pt x="888" y="344"/>
                      </a:lnTo>
                      <a:lnTo>
                        <a:pt x="890" y="344"/>
                      </a:lnTo>
                      <a:lnTo>
                        <a:pt x="893" y="344"/>
                      </a:lnTo>
                      <a:lnTo>
                        <a:pt x="895" y="344"/>
                      </a:lnTo>
                      <a:lnTo>
                        <a:pt x="897" y="344"/>
                      </a:lnTo>
                      <a:lnTo>
                        <a:pt x="900" y="344"/>
                      </a:lnTo>
                      <a:lnTo>
                        <a:pt x="902" y="344"/>
                      </a:lnTo>
                      <a:lnTo>
                        <a:pt x="905" y="344"/>
                      </a:lnTo>
                      <a:lnTo>
                        <a:pt x="907" y="344"/>
                      </a:lnTo>
                      <a:lnTo>
                        <a:pt x="910" y="344"/>
                      </a:lnTo>
                      <a:lnTo>
                        <a:pt x="912" y="344"/>
                      </a:lnTo>
                      <a:lnTo>
                        <a:pt x="914" y="344"/>
                      </a:lnTo>
                      <a:lnTo>
                        <a:pt x="917" y="344"/>
                      </a:lnTo>
                      <a:lnTo>
                        <a:pt x="919" y="344"/>
                      </a:lnTo>
                      <a:lnTo>
                        <a:pt x="922" y="344"/>
                      </a:lnTo>
                      <a:lnTo>
                        <a:pt x="924" y="344"/>
                      </a:lnTo>
                      <a:lnTo>
                        <a:pt x="926" y="344"/>
                      </a:lnTo>
                      <a:lnTo>
                        <a:pt x="929" y="344"/>
                      </a:lnTo>
                      <a:lnTo>
                        <a:pt x="931" y="344"/>
                      </a:lnTo>
                      <a:lnTo>
                        <a:pt x="934" y="344"/>
                      </a:lnTo>
                      <a:lnTo>
                        <a:pt x="936" y="344"/>
                      </a:lnTo>
                      <a:lnTo>
                        <a:pt x="938" y="344"/>
                      </a:lnTo>
                      <a:lnTo>
                        <a:pt x="941" y="344"/>
                      </a:lnTo>
                      <a:lnTo>
                        <a:pt x="943" y="344"/>
                      </a:lnTo>
                      <a:lnTo>
                        <a:pt x="946" y="344"/>
                      </a:lnTo>
                      <a:lnTo>
                        <a:pt x="948" y="344"/>
                      </a:lnTo>
                      <a:lnTo>
                        <a:pt x="951" y="344"/>
                      </a:lnTo>
                      <a:lnTo>
                        <a:pt x="953" y="344"/>
                      </a:lnTo>
                      <a:lnTo>
                        <a:pt x="955" y="344"/>
                      </a:lnTo>
                      <a:lnTo>
                        <a:pt x="958" y="344"/>
                      </a:lnTo>
                      <a:lnTo>
                        <a:pt x="960" y="344"/>
                      </a:lnTo>
                      <a:lnTo>
                        <a:pt x="963" y="344"/>
                      </a:lnTo>
                      <a:lnTo>
                        <a:pt x="965" y="344"/>
                      </a:lnTo>
                      <a:lnTo>
                        <a:pt x="967" y="344"/>
                      </a:lnTo>
                      <a:lnTo>
                        <a:pt x="970" y="344"/>
                      </a:lnTo>
                      <a:lnTo>
                        <a:pt x="972" y="344"/>
                      </a:lnTo>
                      <a:lnTo>
                        <a:pt x="975" y="344"/>
                      </a:lnTo>
                      <a:lnTo>
                        <a:pt x="977" y="344"/>
                      </a:lnTo>
                      <a:lnTo>
                        <a:pt x="979" y="344"/>
                      </a:lnTo>
                      <a:lnTo>
                        <a:pt x="982" y="344"/>
                      </a:lnTo>
                      <a:lnTo>
                        <a:pt x="984" y="344"/>
                      </a:lnTo>
                      <a:lnTo>
                        <a:pt x="987" y="344"/>
                      </a:lnTo>
                      <a:lnTo>
                        <a:pt x="989" y="344"/>
                      </a:lnTo>
                      <a:lnTo>
                        <a:pt x="992" y="344"/>
                      </a:lnTo>
                      <a:lnTo>
                        <a:pt x="994" y="344"/>
                      </a:lnTo>
                      <a:lnTo>
                        <a:pt x="996" y="344"/>
                      </a:lnTo>
                      <a:lnTo>
                        <a:pt x="999" y="344"/>
                      </a:lnTo>
                      <a:lnTo>
                        <a:pt x="1001" y="344"/>
                      </a:lnTo>
                      <a:lnTo>
                        <a:pt x="1004" y="344"/>
                      </a:lnTo>
                      <a:lnTo>
                        <a:pt x="1006" y="344"/>
                      </a:lnTo>
                      <a:lnTo>
                        <a:pt x="1008" y="344"/>
                      </a:lnTo>
                      <a:lnTo>
                        <a:pt x="1011" y="344"/>
                      </a:lnTo>
                      <a:lnTo>
                        <a:pt x="1013" y="344"/>
                      </a:lnTo>
                      <a:lnTo>
                        <a:pt x="1016" y="344"/>
                      </a:lnTo>
                      <a:lnTo>
                        <a:pt x="1018" y="344"/>
                      </a:lnTo>
                      <a:lnTo>
                        <a:pt x="1021" y="344"/>
                      </a:lnTo>
                      <a:lnTo>
                        <a:pt x="1023" y="344"/>
                      </a:lnTo>
                      <a:lnTo>
                        <a:pt x="1025" y="344"/>
                      </a:lnTo>
                      <a:lnTo>
                        <a:pt x="1028" y="344"/>
                      </a:lnTo>
                      <a:lnTo>
                        <a:pt x="1030" y="344"/>
                      </a:lnTo>
                      <a:lnTo>
                        <a:pt x="1033" y="344"/>
                      </a:lnTo>
                      <a:lnTo>
                        <a:pt x="1035" y="344"/>
                      </a:lnTo>
                      <a:lnTo>
                        <a:pt x="1037" y="344"/>
                      </a:lnTo>
                      <a:lnTo>
                        <a:pt x="1040" y="344"/>
                      </a:lnTo>
                      <a:lnTo>
                        <a:pt x="1042" y="344"/>
                      </a:lnTo>
                      <a:lnTo>
                        <a:pt x="1045" y="344"/>
                      </a:lnTo>
                      <a:lnTo>
                        <a:pt x="1047" y="344"/>
                      </a:lnTo>
                      <a:lnTo>
                        <a:pt x="1049" y="344"/>
                      </a:lnTo>
                      <a:lnTo>
                        <a:pt x="1052" y="344"/>
                      </a:lnTo>
                      <a:lnTo>
                        <a:pt x="1054" y="344"/>
                      </a:lnTo>
                      <a:lnTo>
                        <a:pt x="1057" y="344"/>
                      </a:lnTo>
                      <a:lnTo>
                        <a:pt x="1059" y="344"/>
                      </a:lnTo>
                      <a:lnTo>
                        <a:pt x="1062" y="344"/>
                      </a:lnTo>
                      <a:lnTo>
                        <a:pt x="1064" y="344"/>
                      </a:lnTo>
                      <a:lnTo>
                        <a:pt x="1066" y="344"/>
                      </a:lnTo>
                      <a:lnTo>
                        <a:pt x="1069" y="344"/>
                      </a:lnTo>
                      <a:lnTo>
                        <a:pt x="1071" y="344"/>
                      </a:lnTo>
                      <a:lnTo>
                        <a:pt x="1074" y="344"/>
                      </a:lnTo>
                      <a:lnTo>
                        <a:pt x="1076" y="344"/>
                      </a:lnTo>
                      <a:lnTo>
                        <a:pt x="1078" y="344"/>
                      </a:lnTo>
                      <a:lnTo>
                        <a:pt x="1081" y="344"/>
                      </a:lnTo>
                      <a:lnTo>
                        <a:pt x="1083" y="344"/>
                      </a:lnTo>
                      <a:lnTo>
                        <a:pt x="1086" y="344"/>
                      </a:lnTo>
                      <a:lnTo>
                        <a:pt x="1088" y="344"/>
                      </a:lnTo>
                      <a:lnTo>
                        <a:pt x="1090" y="344"/>
                      </a:lnTo>
                      <a:lnTo>
                        <a:pt x="1093" y="344"/>
                      </a:lnTo>
                      <a:lnTo>
                        <a:pt x="1095" y="344"/>
                      </a:lnTo>
                      <a:lnTo>
                        <a:pt x="1098" y="344"/>
                      </a:lnTo>
                      <a:lnTo>
                        <a:pt x="1100" y="344"/>
                      </a:lnTo>
                      <a:lnTo>
                        <a:pt x="1103" y="344"/>
                      </a:lnTo>
                      <a:lnTo>
                        <a:pt x="1105" y="344"/>
                      </a:lnTo>
                      <a:lnTo>
                        <a:pt x="1107" y="344"/>
                      </a:lnTo>
                      <a:lnTo>
                        <a:pt x="1110" y="344"/>
                      </a:lnTo>
                      <a:lnTo>
                        <a:pt x="1112" y="344"/>
                      </a:lnTo>
                      <a:lnTo>
                        <a:pt x="1115" y="344"/>
                      </a:lnTo>
                      <a:lnTo>
                        <a:pt x="1117" y="344"/>
                      </a:lnTo>
                      <a:lnTo>
                        <a:pt x="1119" y="344"/>
                      </a:lnTo>
                      <a:lnTo>
                        <a:pt x="1122" y="344"/>
                      </a:lnTo>
                      <a:lnTo>
                        <a:pt x="1124" y="344"/>
                      </a:lnTo>
                      <a:lnTo>
                        <a:pt x="1127" y="344"/>
                      </a:lnTo>
                      <a:lnTo>
                        <a:pt x="1129" y="344"/>
                      </a:lnTo>
                      <a:lnTo>
                        <a:pt x="1131" y="344"/>
                      </a:lnTo>
                      <a:lnTo>
                        <a:pt x="1134" y="344"/>
                      </a:lnTo>
                      <a:lnTo>
                        <a:pt x="1136" y="344"/>
                      </a:lnTo>
                      <a:lnTo>
                        <a:pt x="1139" y="344"/>
                      </a:lnTo>
                      <a:lnTo>
                        <a:pt x="1141" y="344"/>
                      </a:lnTo>
                      <a:lnTo>
                        <a:pt x="1144" y="344"/>
                      </a:lnTo>
                      <a:lnTo>
                        <a:pt x="1146" y="344"/>
                      </a:lnTo>
                      <a:lnTo>
                        <a:pt x="1148" y="344"/>
                      </a:lnTo>
                      <a:lnTo>
                        <a:pt x="1151" y="344"/>
                      </a:lnTo>
                      <a:lnTo>
                        <a:pt x="1153" y="344"/>
                      </a:lnTo>
                      <a:lnTo>
                        <a:pt x="1156" y="344"/>
                      </a:lnTo>
                      <a:lnTo>
                        <a:pt x="1158" y="325"/>
                      </a:lnTo>
                      <a:lnTo>
                        <a:pt x="1160" y="306"/>
                      </a:lnTo>
                      <a:lnTo>
                        <a:pt x="1163" y="282"/>
                      </a:lnTo>
                      <a:lnTo>
                        <a:pt x="1165" y="253"/>
                      </a:lnTo>
                      <a:lnTo>
                        <a:pt x="1168" y="224"/>
                      </a:lnTo>
                      <a:lnTo>
                        <a:pt x="1170" y="190"/>
                      </a:lnTo>
                      <a:lnTo>
                        <a:pt x="1173" y="154"/>
                      </a:lnTo>
                      <a:lnTo>
                        <a:pt x="1175" y="115"/>
                      </a:lnTo>
                      <a:lnTo>
                        <a:pt x="1177" y="82"/>
                      </a:lnTo>
                      <a:lnTo>
                        <a:pt x="1180" y="50"/>
                      </a:lnTo>
                      <a:lnTo>
                        <a:pt x="1182" y="26"/>
                      </a:lnTo>
                      <a:lnTo>
                        <a:pt x="1185" y="9"/>
                      </a:lnTo>
                      <a:lnTo>
                        <a:pt x="1187" y="0"/>
                      </a:lnTo>
                      <a:lnTo>
                        <a:pt x="1189" y="0"/>
                      </a:lnTo>
                      <a:lnTo>
                        <a:pt x="1192" y="7"/>
                      </a:lnTo>
                      <a:lnTo>
                        <a:pt x="1194" y="24"/>
                      </a:lnTo>
                      <a:lnTo>
                        <a:pt x="1197" y="45"/>
                      </a:lnTo>
                      <a:lnTo>
                        <a:pt x="1199" y="77"/>
                      </a:lnTo>
                      <a:lnTo>
                        <a:pt x="1201" y="110"/>
                      </a:lnTo>
                      <a:lnTo>
                        <a:pt x="1204" y="147"/>
                      </a:lnTo>
                      <a:lnTo>
                        <a:pt x="1206" y="183"/>
                      </a:lnTo>
                      <a:lnTo>
                        <a:pt x="1209" y="217"/>
                      </a:lnTo>
                      <a:lnTo>
                        <a:pt x="1211" y="248"/>
                      </a:lnTo>
                      <a:lnTo>
                        <a:pt x="1214" y="277"/>
                      </a:lnTo>
                      <a:lnTo>
                        <a:pt x="1216" y="301"/>
                      </a:lnTo>
                      <a:lnTo>
                        <a:pt x="1218" y="323"/>
                      </a:lnTo>
                      <a:lnTo>
                        <a:pt x="1221" y="342"/>
                      </a:lnTo>
                      <a:lnTo>
                        <a:pt x="1223" y="344"/>
                      </a:lnTo>
                      <a:lnTo>
                        <a:pt x="1226" y="344"/>
                      </a:lnTo>
                      <a:lnTo>
                        <a:pt x="1228" y="344"/>
                      </a:lnTo>
                      <a:lnTo>
                        <a:pt x="1230" y="344"/>
                      </a:lnTo>
                      <a:lnTo>
                        <a:pt x="1233" y="344"/>
                      </a:lnTo>
                      <a:lnTo>
                        <a:pt x="1235" y="344"/>
                      </a:lnTo>
                      <a:lnTo>
                        <a:pt x="1238" y="344"/>
                      </a:lnTo>
                      <a:lnTo>
                        <a:pt x="1240" y="344"/>
                      </a:lnTo>
                      <a:lnTo>
                        <a:pt x="1242" y="344"/>
                      </a:lnTo>
                      <a:lnTo>
                        <a:pt x="1245" y="344"/>
                      </a:lnTo>
                      <a:lnTo>
                        <a:pt x="1247" y="344"/>
                      </a:lnTo>
                      <a:lnTo>
                        <a:pt x="1250" y="344"/>
                      </a:lnTo>
                      <a:lnTo>
                        <a:pt x="1252" y="344"/>
                      </a:lnTo>
                      <a:lnTo>
                        <a:pt x="1255" y="344"/>
                      </a:lnTo>
                      <a:lnTo>
                        <a:pt x="1257" y="344"/>
                      </a:lnTo>
                      <a:lnTo>
                        <a:pt x="1259" y="344"/>
                      </a:lnTo>
                      <a:lnTo>
                        <a:pt x="1262" y="344"/>
                      </a:lnTo>
                      <a:lnTo>
                        <a:pt x="1264" y="344"/>
                      </a:lnTo>
                      <a:lnTo>
                        <a:pt x="1267" y="344"/>
                      </a:lnTo>
                      <a:lnTo>
                        <a:pt x="1269" y="344"/>
                      </a:lnTo>
                      <a:lnTo>
                        <a:pt x="1271" y="344"/>
                      </a:lnTo>
                      <a:lnTo>
                        <a:pt x="1274" y="344"/>
                      </a:lnTo>
                      <a:lnTo>
                        <a:pt x="1276" y="344"/>
                      </a:lnTo>
                      <a:lnTo>
                        <a:pt x="1279" y="344"/>
                      </a:lnTo>
                      <a:lnTo>
                        <a:pt x="1281" y="344"/>
                      </a:lnTo>
                      <a:lnTo>
                        <a:pt x="1284" y="344"/>
                      </a:lnTo>
                      <a:lnTo>
                        <a:pt x="1286" y="344"/>
                      </a:lnTo>
                      <a:lnTo>
                        <a:pt x="1288" y="344"/>
                      </a:lnTo>
                      <a:lnTo>
                        <a:pt x="1291" y="344"/>
                      </a:lnTo>
                      <a:lnTo>
                        <a:pt x="1293" y="344"/>
                      </a:lnTo>
                      <a:lnTo>
                        <a:pt x="1296" y="344"/>
                      </a:lnTo>
                      <a:lnTo>
                        <a:pt x="1298" y="344"/>
                      </a:lnTo>
                      <a:lnTo>
                        <a:pt x="1300" y="344"/>
                      </a:lnTo>
                      <a:lnTo>
                        <a:pt x="1303" y="344"/>
                      </a:lnTo>
                      <a:lnTo>
                        <a:pt x="1305" y="344"/>
                      </a:lnTo>
                      <a:lnTo>
                        <a:pt x="1308" y="344"/>
                      </a:lnTo>
                      <a:lnTo>
                        <a:pt x="1310" y="344"/>
                      </a:lnTo>
                      <a:lnTo>
                        <a:pt x="1312" y="344"/>
                      </a:lnTo>
                      <a:lnTo>
                        <a:pt x="1315" y="344"/>
                      </a:lnTo>
                      <a:lnTo>
                        <a:pt x="1317" y="344"/>
                      </a:lnTo>
                      <a:lnTo>
                        <a:pt x="1320" y="344"/>
                      </a:lnTo>
                      <a:lnTo>
                        <a:pt x="1322" y="344"/>
                      </a:lnTo>
                      <a:lnTo>
                        <a:pt x="1325" y="344"/>
                      </a:lnTo>
                      <a:lnTo>
                        <a:pt x="1327" y="344"/>
                      </a:lnTo>
                      <a:lnTo>
                        <a:pt x="1329" y="344"/>
                      </a:lnTo>
                      <a:lnTo>
                        <a:pt x="1332" y="344"/>
                      </a:lnTo>
                      <a:lnTo>
                        <a:pt x="1334" y="344"/>
                      </a:lnTo>
                      <a:lnTo>
                        <a:pt x="1337" y="344"/>
                      </a:lnTo>
                      <a:lnTo>
                        <a:pt x="1339" y="344"/>
                      </a:lnTo>
                      <a:lnTo>
                        <a:pt x="1341" y="344"/>
                      </a:lnTo>
                      <a:lnTo>
                        <a:pt x="1344" y="344"/>
                      </a:lnTo>
                      <a:lnTo>
                        <a:pt x="1346" y="344"/>
                      </a:lnTo>
                      <a:lnTo>
                        <a:pt x="1349" y="344"/>
                      </a:lnTo>
                      <a:lnTo>
                        <a:pt x="1351" y="344"/>
                      </a:lnTo>
                      <a:lnTo>
                        <a:pt x="1353" y="344"/>
                      </a:lnTo>
                      <a:lnTo>
                        <a:pt x="1356" y="344"/>
                      </a:lnTo>
                      <a:lnTo>
                        <a:pt x="1358" y="344"/>
                      </a:lnTo>
                      <a:lnTo>
                        <a:pt x="1361" y="344"/>
                      </a:lnTo>
                      <a:lnTo>
                        <a:pt x="1363" y="344"/>
                      </a:lnTo>
                      <a:lnTo>
                        <a:pt x="1366" y="344"/>
                      </a:lnTo>
                      <a:lnTo>
                        <a:pt x="1368" y="344"/>
                      </a:lnTo>
                      <a:lnTo>
                        <a:pt x="1370" y="344"/>
                      </a:lnTo>
                      <a:lnTo>
                        <a:pt x="1373" y="344"/>
                      </a:lnTo>
                      <a:lnTo>
                        <a:pt x="1375" y="344"/>
                      </a:lnTo>
                      <a:lnTo>
                        <a:pt x="1378" y="344"/>
                      </a:lnTo>
                      <a:lnTo>
                        <a:pt x="1380" y="344"/>
                      </a:lnTo>
                      <a:lnTo>
                        <a:pt x="1382" y="344"/>
                      </a:lnTo>
                      <a:lnTo>
                        <a:pt x="1385" y="344"/>
                      </a:lnTo>
                      <a:lnTo>
                        <a:pt x="1387" y="344"/>
                      </a:lnTo>
                      <a:lnTo>
                        <a:pt x="1390" y="344"/>
                      </a:lnTo>
                      <a:lnTo>
                        <a:pt x="1392" y="344"/>
                      </a:lnTo>
                      <a:lnTo>
                        <a:pt x="1394" y="344"/>
                      </a:lnTo>
                      <a:lnTo>
                        <a:pt x="1397" y="344"/>
                      </a:lnTo>
                      <a:lnTo>
                        <a:pt x="1399" y="344"/>
                      </a:lnTo>
                      <a:lnTo>
                        <a:pt x="1402" y="344"/>
                      </a:lnTo>
                      <a:lnTo>
                        <a:pt x="1404" y="344"/>
                      </a:lnTo>
                      <a:lnTo>
                        <a:pt x="1407" y="344"/>
                      </a:lnTo>
                      <a:lnTo>
                        <a:pt x="1409" y="344"/>
                      </a:lnTo>
                      <a:lnTo>
                        <a:pt x="1411" y="344"/>
                      </a:lnTo>
                      <a:lnTo>
                        <a:pt x="1414" y="344"/>
                      </a:lnTo>
                      <a:lnTo>
                        <a:pt x="1416" y="344"/>
                      </a:lnTo>
                      <a:lnTo>
                        <a:pt x="1419" y="344"/>
                      </a:lnTo>
                      <a:lnTo>
                        <a:pt x="1421" y="344"/>
                      </a:lnTo>
                      <a:lnTo>
                        <a:pt x="1423" y="344"/>
                      </a:lnTo>
                      <a:lnTo>
                        <a:pt x="1426" y="344"/>
                      </a:lnTo>
                      <a:lnTo>
                        <a:pt x="1428" y="344"/>
                      </a:lnTo>
                      <a:lnTo>
                        <a:pt x="1431" y="344"/>
                      </a:lnTo>
                      <a:lnTo>
                        <a:pt x="1433" y="344"/>
                      </a:lnTo>
                      <a:lnTo>
                        <a:pt x="1436" y="344"/>
                      </a:lnTo>
                      <a:lnTo>
                        <a:pt x="1438" y="344"/>
                      </a:lnTo>
                      <a:lnTo>
                        <a:pt x="1440" y="344"/>
                      </a:lnTo>
                      <a:lnTo>
                        <a:pt x="1443" y="344"/>
                      </a:lnTo>
                      <a:lnTo>
                        <a:pt x="1445" y="344"/>
                      </a:lnTo>
                      <a:lnTo>
                        <a:pt x="1448" y="344"/>
                      </a:lnTo>
                      <a:lnTo>
                        <a:pt x="1450" y="344"/>
                      </a:lnTo>
                      <a:lnTo>
                        <a:pt x="1452" y="344"/>
                      </a:lnTo>
                      <a:lnTo>
                        <a:pt x="1455" y="344"/>
                      </a:lnTo>
                      <a:lnTo>
                        <a:pt x="1457" y="344"/>
                      </a:lnTo>
                      <a:lnTo>
                        <a:pt x="1460" y="344"/>
                      </a:lnTo>
                      <a:lnTo>
                        <a:pt x="1462" y="344"/>
                      </a:lnTo>
                      <a:lnTo>
                        <a:pt x="1464" y="344"/>
                      </a:lnTo>
                      <a:lnTo>
                        <a:pt x="1467" y="344"/>
                      </a:lnTo>
                      <a:lnTo>
                        <a:pt x="1469" y="344"/>
                      </a:lnTo>
                      <a:lnTo>
                        <a:pt x="1472" y="344"/>
                      </a:lnTo>
                      <a:lnTo>
                        <a:pt x="1474" y="344"/>
                      </a:lnTo>
                      <a:lnTo>
                        <a:pt x="1477" y="344"/>
                      </a:lnTo>
                      <a:lnTo>
                        <a:pt x="1479" y="344"/>
                      </a:lnTo>
                      <a:lnTo>
                        <a:pt x="1481" y="344"/>
                      </a:lnTo>
                      <a:lnTo>
                        <a:pt x="1484" y="344"/>
                      </a:lnTo>
                      <a:lnTo>
                        <a:pt x="1486" y="344"/>
                      </a:lnTo>
                      <a:lnTo>
                        <a:pt x="1489" y="344"/>
                      </a:lnTo>
                      <a:lnTo>
                        <a:pt x="1491" y="344"/>
                      </a:lnTo>
                      <a:lnTo>
                        <a:pt x="1493" y="344"/>
                      </a:lnTo>
                      <a:lnTo>
                        <a:pt x="1496" y="344"/>
                      </a:lnTo>
                      <a:lnTo>
                        <a:pt x="1498" y="344"/>
                      </a:lnTo>
                      <a:lnTo>
                        <a:pt x="1501" y="344"/>
                      </a:lnTo>
                      <a:lnTo>
                        <a:pt x="1503" y="344"/>
                      </a:lnTo>
                      <a:lnTo>
                        <a:pt x="1505" y="344"/>
                      </a:lnTo>
                      <a:lnTo>
                        <a:pt x="1508" y="344"/>
                      </a:lnTo>
                      <a:lnTo>
                        <a:pt x="1510" y="344"/>
                      </a:lnTo>
                      <a:lnTo>
                        <a:pt x="1513" y="344"/>
                      </a:lnTo>
                      <a:lnTo>
                        <a:pt x="1515" y="344"/>
                      </a:lnTo>
                      <a:lnTo>
                        <a:pt x="1518" y="344"/>
                      </a:lnTo>
                      <a:lnTo>
                        <a:pt x="1520" y="344"/>
                      </a:lnTo>
                      <a:lnTo>
                        <a:pt x="1522" y="344"/>
                      </a:lnTo>
                      <a:lnTo>
                        <a:pt x="1525" y="344"/>
                      </a:lnTo>
                      <a:lnTo>
                        <a:pt x="1527" y="344"/>
                      </a:lnTo>
                      <a:lnTo>
                        <a:pt x="1530" y="344"/>
                      </a:lnTo>
                      <a:lnTo>
                        <a:pt x="1532" y="344"/>
                      </a:lnTo>
                      <a:lnTo>
                        <a:pt x="1534" y="344"/>
                      </a:lnTo>
                      <a:lnTo>
                        <a:pt x="1537" y="344"/>
                      </a:lnTo>
                      <a:lnTo>
                        <a:pt x="1539" y="344"/>
                      </a:lnTo>
                      <a:lnTo>
                        <a:pt x="1542" y="344"/>
                      </a:lnTo>
                      <a:lnTo>
                        <a:pt x="1544" y="344"/>
                      </a:lnTo>
                      <a:lnTo>
                        <a:pt x="1546" y="344"/>
                      </a:lnTo>
                      <a:lnTo>
                        <a:pt x="1549" y="344"/>
                      </a:lnTo>
                      <a:lnTo>
                        <a:pt x="1551" y="344"/>
                      </a:lnTo>
                      <a:lnTo>
                        <a:pt x="1554" y="344"/>
                      </a:lnTo>
                      <a:lnTo>
                        <a:pt x="1556" y="344"/>
                      </a:lnTo>
                      <a:lnTo>
                        <a:pt x="1559" y="344"/>
                      </a:lnTo>
                      <a:lnTo>
                        <a:pt x="1561" y="344"/>
                      </a:lnTo>
                      <a:lnTo>
                        <a:pt x="1563" y="344"/>
                      </a:lnTo>
                      <a:lnTo>
                        <a:pt x="1566" y="344"/>
                      </a:lnTo>
                      <a:lnTo>
                        <a:pt x="1568" y="344"/>
                      </a:lnTo>
                      <a:lnTo>
                        <a:pt x="1571" y="344"/>
                      </a:lnTo>
                      <a:lnTo>
                        <a:pt x="1573" y="344"/>
                      </a:lnTo>
                      <a:lnTo>
                        <a:pt x="1575" y="344"/>
                      </a:lnTo>
                      <a:lnTo>
                        <a:pt x="1578" y="344"/>
                      </a:lnTo>
                      <a:lnTo>
                        <a:pt x="1580" y="344"/>
                      </a:lnTo>
                      <a:lnTo>
                        <a:pt x="1583" y="344"/>
                      </a:lnTo>
                      <a:lnTo>
                        <a:pt x="1585" y="344"/>
                      </a:lnTo>
                      <a:lnTo>
                        <a:pt x="1588" y="344"/>
                      </a:lnTo>
                      <a:lnTo>
                        <a:pt x="1590" y="344"/>
                      </a:lnTo>
                      <a:lnTo>
                        <a:pt x="1592" y="344"/>
                      </a:lnTo>
                      <a:lnTo>
                        <a:pt x="1595" y="344"/>
                      </a:lnTo>
                      <a:lnTo>
                        <a:pt x="1597" y="344"/>
                      </a:lnTo>
                      <a:lnTo>
                        <a:pt x="1600" y="344"/>
                      </a:lnTo>
                      <a:lnTo>
                        <a:pt x="1602" y="344"/>
                      </a:lnTo>
                      <a:lnTo>
                        <a:pt x="1604" y="344"/>
                      </a:lnTo>
                      <a:lnTo>
                        <a:pt x="1607" y="344"/>
                      </a:lnTo>
                      <a:lnTo>
                        <a:pt x="1609" y="344"/>
                      </a:lnTo>
                      <a:lnTo>
                        <a:pt x="1612" y="344"/>
                      </a:lnTo>
                      <a:lnTo>
                        <a:pt x="1614" y="344"/>
                      </a:lnTo>
                      <a:lnTo>
                        <a:pt x="1616" y="344"/>
                      </a:lnTo>
                      <a:lnTo>
                        <a:pt x="1619" y="344"/>
                      </a:lnTo>
                      <a:lnTo>
                        <a:pt x="1621" y="344"/>
                      </a:lnTo>
                      <a:lnTo>
                        <a:pt x="1624" y="344"/>
                      </a:lnTo>
                      <a:lnTo>
                        <a:pt x="1626" y="344"/>
                      </a:lnTo>
                      <a:lnTo>
                        <a:pt x="1629" y="344"/>
                      </a:lnTo>
                      <a:lnTo>
                        <a:pt x="1631" y="344"/>
                      </a:lnTo>
                      <a:lnTo>
                        <a:pt x="1633" y="344"/>
                      </a:lnTo>
                      <a:lnTo>
                        <a:pt x="1636" y="344"/>
                      </a:lnTo>
                      <a:lnTo>
                        <a:pt x="1638" y="344"/>
                      </a:lnTo>
                      <a:lnTo>
                        <a:pt x="1641" y="344"/>
                      </a:lnTo>
                      <a:lnTo>
                        <a:pt x="1643" y="344"/>
                      </a:lnTo>
                      <a:lnTo>
                        <a:pt x="1645" y="344"/>
                      </a:lnTo>
                      <a:lnTo>
                        <a:pt x="1648" y="344"/>
                      </a:lnTo>
                      <a:lnTo>
                        <a:pt x="1650" y="344"/>
                      </a:lnTo>
                      <a:lnTo>
                        <a:pt x="1653" y="344"/>
                      </a:lnTo>
                      <a:lnTo>
                        <a:pt x="1655" y="344"/>
                      </a:lnTo>
                      <a:lnTo>
                        <a:pt x="1657" y="344"/>
                      </a:lnTo>
                      <a:lnTo>
                        <a:pt x="1660" y="344"/>
                      </a:lnTo>
                      <a:lnTo>
                        <a:pt x="1662" y="344"/>
                      </a:lnTo>
                      <a:lnTo>
                        <a:pt x="1665" y="344"/>
                      </a:lnTo>
                      <a:lnTo>
                        <a:pt x="1667" y="344"/>
                      </a:lnTo>
                      <a:lnTo>
                        <a:pt x="1670" y="344"/>
                      </a:lnTo>
                      <a:lnTo>
                        <a:pt x="1672" y="344"/>
                      </a:lnTo>
                      <a:lnTo>
                        <a:pt x="1674" y="344"/>
                      </a:lnTo>
                      <a:lnTo>
                        <a:pt x="1677" y="344"/>
                      </a:lnTo>
                      <a:lnTo>
                        <a:pt x="1679" y="344"/>
                      </a:lnTo>
                      <a:lnTo>
                        <a:pt x="1682" y="344"/>
                      </a:lnTo>
                      <a:lnTo>
                        <a:pt x="1684" y="344"/>
                      </a:lnTo>
                      <a:lnTo>
                        <a:pt x="1686" y="344"/>
                      </a:lnTo>
                      <a:lnTo>
                        <a:pt x="1689" y="344"/>
                      </a:lnTo>
                      <a:lnTo>
                        <a:pt x="1691" y="344"/>
                      </a:lnTo>
                      <a:lnTo>
                        <a:pt x="1694" y="344"/>
                      </a:lnTo>
                      <a:lnTo>
                        <a:pt x="1696" y="344"/>
                      </a:lnTo>
                      <a:lnTo>
                        <a:pt x="1698" y="344"/>
                      </a:lnTo>
                      <a:lnTo>
                        <a:pt x="1701" y="344"/>
                      </a:lnTo>
                      <a:lnTo>
                        <a:pt x="1703" y="344"/>
                      </a:lnTo>
                      <a:lnTo>
                        <a:pt x="1706" y="344"/>
                      </a:lnTo>
                      <a:lnTo>
                        <a:pt x="1708" y="344"/>
                      </a:lnTo>
                      <a:lnTo>
                        <a:pt x="1711" y="344"/>
                      </a:lnTo>
                      <a:lnTo>
                        <a:pt x="1713" y="344"/>
                      </a:lnTo>
                      <a:lnTo>
                        <a:pt x="1715" y="344"/>
                      </a:lnTo>
                      <a:lnTo>
                        <a:pt x="1718" y="344"/>
                      </a:lnTo>
                      <a:lnTo>
                        <a:pt x="1720" y="344"/>
                      </a:lnTo>
                      <a:lnTo>
                        <a:pt x="1723" y="344"/>
                      </a:lnTo>
                      <a:lnTo>
                        <a:pt x="1725" y="344"/>
                      </a:lnTo>
                      <a:lnTo>
                        <a:pt x="1727" y="344"/>
                      </a:lnTo>
                      <a:lnTo>
                        <a:pt x="1730" y="344"/>
                      </a:lnTo>
                      <a:lnTo>
                        <a:pt x="1732" y="344"/>
                      </a:lnTo>
                      <a:lnTo>
                        <a:pt x="1735" y="344"/>
                      </a:lnTo>
                      <a:lnTo>
                        <a:pt x="1737" y="344"/>
                      </a:lnTo>
                      <a:lnTo>
                        <a:pt x="1740" y="344"/>
                      </a:lnTo>
                      <a:lnTo>
                        <a:pt x="1742" y="344"/>
                      </a:lnTo>
                      <a:lnTo>
                        <a:pt x="1744" y="344"/>
                      </a:lnTo>
                      <a:lnTo>
                        <a:pt x="1747" y="344"/>
                      </a:lnTo>
                      <a:lnTo>
                        <a:pt x="1749" y="344"/>
                      </a:lnTo>
                      <a:lnTo>
                        <a:pt x="1752" y="344"/>
                      </a:lnTo>
                      <a:lnTo>
                        <a:pt x="1754" y="344"/>
                      </a:lnTo>
                      <a:lnTo>
                        <a:pt x="1756" y="344"/>
                      </a:lnTo>
                      <a:lnTo>
                        <a:pt x="1759" y="344"/>
                      </a:lnTo>
                      <a:lnTo>
                        <a:pt x="1761" y="344"/>
                      </a:lnTo>
                      <a:lnTo>
                        <a:pt x="1764" y="344"/>
                      </a:lnTo>
                      <a:lnTo>
                        <a:pt x="1766" y="344"/>
                      </a:lnTo>
                      <a:lnTo>
                        <a:pt x="1768" y="344"/>
                      </a:lnTo>
                      <a:lnTo>
                        <a:pt x="1771" y="344"/>
                      </a:lnTo>
                      <a:lnTo>
                        <a:pt x="1773" y="344"/>
                      </a:lnTo>
                      <a:lnTo>
                        <a:pt x="1776" y="344"/>
                      </a:lnTo>
                      <a:lnTo>
                        <a:pt x="1778" y="344"/>
                      </a:lnTo>
                      <a:lnTo>
                        <a:pt x="1781" y="344"/>
                      </a:lnTo>
                      <a:lnTo>
                        <a:pt x="1783" y="344"/>
                      </a:lnTo>
                      <a:lnTo>
                        <a:pt x="1785" y="344"/>
                      </a:lnTo>
                      <a:lnTo>
                        <a:pt x="1788" y="344"/>
                      </a:lnTo>
                      <a:lnTo>
                        <a:pt x="1790" y="344"/>
                      </a:lnTo>
                      <a:lnTo>
                        <a:pt x="1793" y="344"/>
                      </a:lnTo>
                      <a:lnTo>
                        <a:pt x="1795" y="344"/>
                      </a:lnTo>
                      <a:lnTo>
                        <a:pt x="1797" y="344"/>
                      </a:lnTo>
                      <a:lnTo>
                        <a:pt x="1800" y="344"/>
                      </a:lnTo>
                      <a:lnTo>
                        <a:pt x="1802" y="344"/>
                      </a:lnTo>
                      <a:lnTo>
                        <a:pt x="1805" y="344"/>
                      </a:lnTo>
                      <a:lnTo>
                        <a:pt x="1807" y="344"/>
                      </a:lnTo>
                      <a:lnTo>
                        <a:pt x="1809" y="344"/>
                      </a:lnTo>
                      <a:lnTo>
                        <a:pt x="1812" y="344"/>
                      </a:lnTo>
                      <a:lnTo>
                        <a:pt x="1814" y="344"/>
                      </a:lnTo>
                      <a:lnTo>
                        <a:pt x="1817" y="344"/>
                      </a:lnTo>
                      <a:lnTo>
                        <a:pt x="1819" y="344"/>
                      </a:lnTo>
                      <a:lnTo>
                        <a:pt x="1822" y="344"/>
                      </a:lnTo>
                      <a:lnTo>
                        <a:pt x="1824" y="344"/>
                      </a:lnTo>
                      <a:lnTo>
                        <a:pt x="1826" y="344"/>
                      </a:lnTo>
                      <a:lnTo>
                        <a:pt x="1829" y="344"/>
                      </a:lnTo>
                      <a:lnTo>
                        <a:pt x="1831" y="344"/>
                      </a:lnTo>
                      <a:lnTo>
                        <a:pt x="1834" y="344"/>
                      </a:lnTo>
                      <a:lnTo>
                        <a:pt x="1836" y="344"/>
                      </a:lnTo>
                      <a:lnTo>
                        <a:pt x="1838" y="344"/>
                      </a:lnTo>
                      <a:lnTo>
                        <a:pt x="1841" y="344"/>
                      </a:lnTo>
                      <a:lnTo>
                        <a:pt x="1843" y="344"/>
                      </a:lnTo>
                      <a:lnTo>
                        <a:pt x="1846" y="344"/>
                      </a:lnTo>
                      <a:lnTo>
                        <a:pt x="1848" y="344"/>
                      </a:lnTo>
                      <a:lnTo>
                        <a:pt x="1851" y="344"/>
                      </a:lnTo>
                      <a:lnTo>
                        <a:pt x="1853" y="344"/>
                      </a:lnTo>
                      <a:lnTo>
                        <a:pt x="1855" y="344"/>
                      </a:lnTo>
                      <a:lnTo>
                        <a:pt x="1858" y="344"/>
                      </a:lnTo>
                      <a:lnTo>
                        <a:pt x="1860" y="344"/>
                      </a:lnTo>
                      <a:lnTo>
                        <a:pt x="1863" y="344"/>
                      </a:lnTo>
                      <a:lnTo>
                        <a:pt x="1865" y="344"/>
                      </a:lnTo>
                      <a:lnTo>
                        <a:pt x="1867" y="344"/>
                      </a:lnTo>
                      <a:lnTo>
                        <a:pt x="1870" y="344"/>
                      </a:lnTo>
                      <a:lnTo>
                        <a:pt x="1872" y="344"/>
                      </a:lnTo>
                      <a:lnTo>
                        <a:pt x="1875" y="344"/>
                      </a:lnTo>
                      <a:lnTo>
                        <a:pt x="1877" y="344"/>
                      </a:lnTo>
                      <a:lnTo>
                        <a:pt x="1879" y="344"/>
                      </a:lnTo>
                      <a:lnTo>
                        <a:pt x="1882" y="344"/>
                      </a:lnTo>
                      <a:lnTo>
                        <a:pt x="1884" y="344"/>
                      </a:lnTo>
                      <a:lnTo>
                        <a:pt x="1887" y="344"/>
                      </a:lnTo>
                      <a:lnTo>
                        <a:pt x="1889" y="344"/>
                      </a:lnTo>
                      <a:lnTo>
                        <a:pt x="1892" y="344"/>
                      </a:lnTo>
                      <a:lnTo>
                        <a:pt x="1894" y="344"/>
                      </a:lnTo>
                      <a:lnTo>
                        <a:pt x="1896" y="344"/>
                      </a:lnTo>
                      <a:lnTo>
                        <a:pt x="1899" y="344"/>
                      </a:lnTo>
                      <a:lnTo>
                        <a:pt x="1901" y="344"/>
                      </a:lnTo>
                      <a:lnTo>
                        <a:pt x="1904" y="344"/>
                      </a:lnTo>
                      <a:lnTo>
                        <a:pt x="1906" y="344"/>
                      </a:lnTo>
                      <a:lnTo>
                        <a:pt x="1908" y="344"/>
                      </a:lnTo>
                      <a:lnTo>
                        <a:pt x="1911" y="344"/>
                      </a:lnTo>
                      <a:lnTo>
                        <a:pt x="1913" y="344"/>
                      </a:lnTo>
                      <a:lnTo>
                        <a:pt x="1916" y="344"/>
                      </a:lnTo>
                      <a:lnTo>
                        <a:pt x="1918" y="344"/>
                      </a:lnTo>
                      <a:lnTo>
                        <a:pt x="1920" y="344"/>
                      </a:lnTo>
                      <a:lnTo>
                        <a:pt x="1923" y="344"/>
                      </a:lnTo>
                      <a:lnTo>
                        <a:pt x="1925" y="344"/>
                      </a:lnTo>
                      <a:lnTo>
                        <a:pt x="1928" y="344"/>
                      </a:lnTo>
                      <a:lnTo>
                        <a:pt x="1930" y="344"/>
                      </a:lnTo>
                      <a:lnTo>
                        <a:pt x="1933" y="344"/>
                      </a:lnTo>
                      <a:lnTo>
                        <a:pt x="1935" y="344"/>
                      </a:lnTo>
                      <a:lnTo>
                        <a:pt x="1937" y="344"/>
                      </a:lnTo>
                      <a:lnTo>
                        <a:pt x="1940" y="344"/>
                      </a:lnTo>
                      <a:lnTo>
                        <a:pt x="1942" y="344"/>
                      </a:lnTo>
                      <a:lnTo>
                        <a:pt x="1945" y="344"/>
                      </a:lnTo>
                      <a:lnTo>
                        <a:pt x="1947" y="344"/>
                      </a:lnTo>
                      <a:lnTo>
                        <a:pt x="1949" y="344"/>
                      </a:lnTo>
                      <a:lnTo>
                        <a:pt x="1952" y="344"/>
                      </a:lnTo>
                      <a:lnTo>
                        <a:pt x="1954" y="344"/>
                      </a:lnTo>
                      <a:lnTo>
                        <a:pt x="1957" y="344"/>
                      </a:lnTo>
                      <a:lnTo>
                        <a:pt x="1959" y="344"/>
                      </a:lnTo>
                      <a:lnTo>
                        <a:pt x="1961" y="344"/>
                      </a:lnTo>
                      <a:lnTo>
                        <a:pt x="1964" y="344"/>
                      </a:lnTo>
                      <a:lnTo>
                        <a:pt x="1966" y="344"/>
                      </a:lnTo>
                      <a:lnTo>
                        <a:pt x="1969" y="344"/>
                      </a:lnTo>
                      <a:lnTo>
                        <a:pt x="1971" y="344"/>
                      </a:lnTo>
                      <a:lnTo>
                        <a:pt x="1974" y="344"/>
                      </a:lnTo>
                      <a:lnTo>
                        <a:pt x="1976" y="344"/>
                      </a:lnTo>
                      <a:lnTo>
                        <a:pt x="1978" y="344"/>
                      </a:lnTo>
                      <a:lnTo>
                        <a:pt x="1981" y="344"/>
                      </a:lnTo>
                      <a:lnTo>
                        <a:pt x="1983" y="344"/>
                      </a:lnTo>
                      <a:lnTo>
                        <a:pt x="1986" y="344"/>
                      </a:lnTo>
                      <a:lnTo>
                        <a:pt x="1988" y="344"/>
                      </a:lnTo>
                      <a:lnTo>
                        <a:pt x="1990" y="344"/>
                      </a:lnTo>
                      <a:lnTo>
                        <a:pt x="1993" y="344"/>
                      </a:lnTo>
                      <a:lnTo>
                        <a:pt x="1995" y="344"/>
                      </a:lnTo>
                      <a:lnTo>
                        <a:pt x="1998" y="344"/>
                      </a:lnTo>
                      <a:lnTo>
                        <a:pt x="2000" y="344"/>
                      </a:lnTo>
                      <a:lnTo>
                        <a:pt x="2003" y="344"/>
                      </a:lnTo>
                      <a:lnTo>
                        <a:pt x="2005" y="344"/>
                      </a:lnTo>
                      <a:lnTo>
                        <a:pt x="2007" y="344"/>
                      </a:lnTo>
                      <a:lnTo>
                        <a:pt x="2010" y="344"/>
                      </a:lnTo>
                      <a:lnTo>
                        <a:pt x="2012" y="344"/>
                      </a:lnTo>
                      <a:lnTo>
                        <a:pt x="2015" y="344"/>
                      </a:lnTo>
                      <a:lnTo>
                        <a:pt x="2017" y="344"/>
                      </a:lnTo>
                      <a:lnTo>
                        <a:pt x="2019" y="344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 sz="10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4656" name="Freeform 12446"/>
              <p:cNvSpPr>
                <a:spLocks/>
              </p:cNvSpPr>
              <p:nvPr/>
            </p:nvSpPr>
            <p:spPr bwMode="auto">
              <a:xfrm>
                <a:off x="551823" y="1629275"/>
                <a:ext cx="2807061" cy="193626"/>
              </a:xfrm>
              <a:custGeom>
                <a:avLst/>
                <a:gdLst>
                  <a:gd name="T0" fmla="*/ 31 w 2019"/>
                  <a:gd name="T1" fmla="*/ 217 h 217"/>
                  <a:gd name="T2" fmla="*/ 65 w 2019"/>
                  <a:gd name="T3" fmla="*/ 217 h 217"/>
                  <a:gd name="T4" fmla="*/ 99 w 2019"/>
                  <a:gd name="T5" fmla="*/ 217 h 217"/>
                  <a:gd name="T6" fmla="*/ 133 w 2019"/>
                  <a:gd name="T7" fmla="*/ 217 h 217"/>
                  <a:gd name="T8" fmla="*/ 166 w 2019"/>
                  <a:gd name="T9" fmla="*/ 217 h 217"/>
                  <a:gd name="T10" fmla="*/ 200 w 2019"/>
                  <a:gd name="T11" fmla="*/ 217 h 217"/>
                  <a:gd name="T12" fmla="*/ 234 w 2019"/>
                  <a:gd name="T13" fmla="*/ 217 h 217"/>
                  <a:gd name="T14" fmla="*/ 268 w 2019"/>
                  <a:gd name="T15" fmla="*/ 217 h 217"/>
                  <a:gd name="T16" fmla="*/ 302 w 2019"/>
                  <a:gd name="T17" fmla="*/ 217 h 217"/>
                  <a:gd name="T18" fmla="*/ 335 w 2019"/>
                  <a:gd name="T19" fmla="*/ 217 h 217"/>
                  <a:gd name="T20" fmla="*/ 369 w 2019"/>
                  <a:gd name="T21" fmla="*/ 217 h 217"/>
                  <a:gd name="T22" fmla="*/ 403 w 2019"/>
                  <a:gd name="T23" fmla="*/ 217 h 217"/>
                  <a:gd name="T24" fmla="*/ 437 w 2019"/>
                  <a:gd name="T25" fmla="*/ 217 h 217"/>
                  <a:gd name="T26" fmla="*/ 470 w 2019"/>
                  <a:gd name="T27" fmla="*/ 217 h 217"/>
                  <a:gd name="T28" fmla="*/ 504 w 2019"/>
                  <a:gd name="T29" fmla="*/ 217 h 217"/>
                  <a:gd name="T30" fmla="*/ 538 w 2019"/>
                  <a:gd name="T31" fmla="*/ 217 h 217"/>
                  <a:gd name="T32" fmla="*/ 572 w 2019"/>
                  <a:gd name="T33" fmla="*/ 217 h 217"/>
                  <a:gd name="T34" fmla="*/ 606 w 2019"/>
                  <a:gd name="T35" fmla="*/ 217 h 217"/>
                  <a:gd name="T36" fmla="*/ 639 w 2019"/>
                  <a:gd name="T37" fmla="*/ 217 h 217"/>
                  <a:gd name="T38" fmla="*/ 673 w 2019"/>
                  <a:gd name="T39" fmla="*/ 217 h 217"/>
                  <a:gd name="T40" fmla="*/ 707 w 2019"/>
                  <a:gd name="T41" fmla="*/ 217 h 217"/>
                  <a:gd name="T42" fmla="*/ 741 w 2019"/>
                  <a:gd name="T43" fmla="*/ 217 h 217"/>
                  <a:gd name="T44" fmla="*/ 774 w 2019"/>
                  <a:gd name="T45" fmla="*/ 217 h 217"/>
                  <a:gd name="T46" fmla="*/ 808 w 2019"/>
                  <a:gd name="T47" fmla="*/ 217 h 217"/>
                  <a:gd name="T48" fmla="*/ 842 w 2019"/>
                  <a:gd name="T49" fmla="*/ 217 h 217"/>
                  <a:gd name="T50" fmla="*/ 876 w 2019"/>
                  <a:gd name="T51" fmla="*/ 217 h 217"/>
                  <a:gd name="T52" fmla="*/ 910 w 2019"/>
                  <a:gd name="T53" fmla="*/ 217 h 217"/>
                  <a:gd name="T54" fmla="*/ 943 w 2019"/>
                  <a:gd name="T55" fmla="*/ 217 h 217"/>
                  <a:gd name="T56" fmla="*/ 977 w 2019"/>
                  <a:gd name="T57" fmla="*/ 217 h 217"/>
                  <a:gd name="T58" fmla="*/ 1011 w 2019"/>
                  <a:gd name="T59" fmla="*/ 217 h 217"/>
                  <a:gd name="T60" fmla="*/ 1045 w 2019"/>
                  <a:gd name="T61" fmla="*/ 217 h 217"/>
                  <a:gd name="T62" fmla="*/ 1078 w 2019"/>
                  <a:gd name="T63" fmla="*/ 217 h 217"/>
                  <a:gd name="T64" fmla="*/ 1112 w 2019"/>
                  <a:gd name="T65" fmla="*/ 217 h 217"/>
                  <a:gd name="T66" fmla="*/ 1146 w 2019"/>
                  <a:gd name="T67" fmla="*/ 217 h 217"/>
                  <a:gd name="T68" fmla="*/ 1180 w 2019"/>
                  <a:gd name="T69" fmla="*/ 217 h 217"/>
                  <a:gd name="T70" fmla="*/ 1214 w 2019"/>
                  <a:gd name="T71" fmla="*/ 41 h 217"/>
                  <a:gd name="T72" fmla="*/ 1247 w 2019"/>
                  <a:gd name="T73" fmla="*/ 217 h 217"/>
                  <a:gd name="T74" fmla="*/ 1281 w 2019"/>
                  <a:gd name="T75" fmla="*/ 217 h 217"/>
                  <a:gd name="T76" fmla="*/ 1315 w 2019"/>
                  <a:gd name="T77" fmla="*/ 217 h 217"/>
                  <a:gd name="T78" fmla="*/ 1349 w 2019"/>
                  <a:gd name="T79" fmla="*/ 217 h 217"/>
                  <a:gd name="T80" fmla="*/ 1382 w 2019"/>
                  <a:gd name="T81" fmla="*/ 217 h 217"/>
                  <a:gd name="T82" fmla="*/ 1416 w 2019"/>
                  <a:gd name="T83" fmla="*/ 217 h 217"/>
                  <a:gd name="T84" fmla="*/ 1450 w 2019"/>
                  <a:gd name="T85" fmla="*/ 217 h 217"/>
                  <a:gd name="T86" fmla="*/ 1484 w 2019"/>
                  <a:gd name="T87" fmla="*/ 217 h 217"/>
                  <a:gd name="T88" fmla="*/ 1518 w 2019"/>
                  <a:gd name="T89" fmla="*/ 217 h 217"/>
                  <a:gd name="T90" fmla="*/ 1551 w 2019"/>
                  <a:gd name="T91" fmla="*/ 217 h 217"/>
                  <a:gd name="T92" fmla="*/ 1585 w 2019"/>
                  <a:gd name="T93" fmla="*/ 217 h 217"/>
                  <a:gd name="T94" fmla="*/ 1619 w 2019"/>
                  <a:gd name="T95" fmla="*/ 217 h 217"/>
                  <a:gd name="T96" fmla="*/ 1653 w 2019"/>
                  <a:gd name="T97" fmla="*/ 217 h 217"/>
                  <a:gd name="T98" fmla="*/ 1686 w 2019"/>
                  <a:gd name="T99" fmla="*/ 217 h 217"/>
                  <a:gd name="T100" fmla="*/ 1720 w 2019"/>
                  <a:gd name="T101" fmla="*/ 217 h 217"/>
                  <a:gd name="T102" fmla="*/ 1754 w 2019"/>
                  <a:gd name="T103" fmla="*/ 217 h 217"/>
                  <a:gd name="T104" fmla="*/ 1788 w 2019"/>
                  <a:gd name="T105" fmla="*/ 217 h 217"/>
                  <a:gd name="T106" fmla="*/ 1822 w 2019"/>
                  <a:gd name="T107" fmla="*/ 217 h 217"/>
                  <a:gd name="T108" fmla="*/ 1855 w 2019"/>
                  <a:gd name="T109" fmla="*/ 217 h 217"/>
                  <a:gd name="T110" fmla="*/ 1889 w 2019"/>
                  <a:gd name="T111" fmla="*/ 217 h 217"/>
                  <a:gd name="T112" fmla="*/ 1923 w 2019"/>
                  <a:gd name="T113" fmla="*/ 217 h 217"/>
                  <a:gd name="T114" fmla="*/ 1957 w 2019"/>
                  <a:gd name="T115" fmla="*/ 217 h 217"/>
                  <a:gd name="T116" fmla="*/ 1990 w 2019"/>
                  <a:gd name="T117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217">
                    <a:moveTo>
                      <a:pt x="0" y="217"/>
                    </a:moveTo>
                    <a:lnTo>
                      <a:pt x="2" y="217"/>
                    </a:lnTo>
                    <a:lnTo>
                      <a:pt x="5" y="217"/>
                    </a:lnTo>
                    <a:lnTo>
                      <a:pt x="7" y="217"/>
                    </a:lnTo>
                    <a:lnTo>
                      <a:pt x="10" y="217"/>
                    </a:lnTo>
                    <a:lnTo>
                      <a:pt x="12" y="217"/>
                    </a:lnTo>
                    <a:lnTo>
                      <a:pt x="14" y="217"/>
                    </a:lnTo>
                    <a:lnTo>
                      <a:pt x="17" y="217"/>
                    </a:lnTo>
                    <a:lnTo>
                      <a:pt x="19" y="217"/>
                    </a:lnTo>
                    <a:lnTo>
                      <a:pt x="22" y="217"/>
                    </a:lnTo>
                    <a:lnTo>
                      <a:pt x="24" y="217"/>
                    </a:lnTo>
                    <a:lnTo>
                      <a:pt x="26" y="217"/>
                    </a:lnTo>
                    <a:lnTo>
                      <a:pt x="29" y="217"/>
                    </a:lnTo>
                    <a:lnTo>
                      <a:pt x="31" y="217"/>
                    </a:lnTo>
                    <a:lnTo>
                      <a:pt x="34" y="217"/>
                    </a:lnTo>
                    <a:lnTo>
                      <a:pt x="36" y="217"/>
                    </a:lnTo>
                    <a:lnTo>
                      <a:pt x="39" y="217"/>
                    </a:lnTo>
                    <a:lnTo>
                      <a:pt x="41" y="217"/>
                    </a:lnTo>
                    <a:lnTo>
                      <a:pt x="43" y="217"/>
                    </a:lnTo>
                    <a:lnTo>
                      <a:pt x="46" y="217"/>
                    </a:lnTo>
                    <a:lnTo>
                      <a:pt x="48" y="217"/>
                    </a:lnTo>
                    <a:lnTo>
                      <a:pt x="51" y="217"/>
                    </a:lnTo>
                    <a:lnTo>
                      <a:pt x="53" y="217"/>
                    </a:lnTo>
                    <a:lnTo>
                      <a:pt x="55" y="217"/>
                    </a:lnTo>
                    <a:lnTo>
                      <a:pt x="58" y="217"/>
                    </a:lnTo>
                    <a:lnTo>
                      <a:pt x="60" y="217"/>
                    </a:lnTo>
                    <a:lnTo>
                      <a:pt x="63" y="217"/>
                    </a:lnTo>
                    <a:lnTo>
                      <a:pt x="65" y="217"/>
                    </a:lnTo>
                    <a:lnTo>
                      <a:pt x="67" y="217"/>
                    </a:lnTo>
                    <a:lnTo>
                      <a:pt x="70" y="217"/>
                    </a:lnTo>
                    <a:lnTo>
                      <a:pt x="72" y="217"/>
                    </a:lnTo>
                    <a:lnTo>
                      <a:pt x="75" y="217"/>
                    </a:lnTo>
                    <a:lnTo>
                      <a:pt x="77" y="217"/>
                    </a:lnTo>
                    <a:lnTo>
                      <a:pt x="80" y="217"/>
                    </a:lnTo>
                    <a:lnTo>
                      <a:pt x="82" y="217"/>
                    </a:lnTo>
                    <a:lnTo>
                      <a:pt x="84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92" y="217"/>
                    </a:lnTo>
                    <a:lnTo>
                      <a:pt x="94" y="217"/>
                    </a:lnTo>
                    <a:lnTo>
                      <a:pt x="96" y="217"/>
                    </a:lnTo>
                    <a:lnTo>
                      <a:pt x="99" y="217"/>
                    </a:lnTo>
                    <a:lnTo>
                      <a:pt x="101" y="217"/>
                    </a:lnTo>
                    <a:lnTo>
                      <a:pt x="104" y="217"/>
                    </a:lnTo>
                    <a:lnTo>
                      <a:pt x="106" y="217"/>
                    </a:lnTo>
                    <a:lnTo>
                      <a:pt x="108" y="217"/>
                    </a:lnTo>
                    <a:lnTo>
                      <a:pt x="111" y="217"/>
                    </a:lnTo>
                    <a:lnTo>
                      <a:pt x="113" y="217"/>
                    </a:lnTo>
                    <a:lnTo>
                      <a:pt x="116" y="217"/>
                    </a:lnTo>
                    <a:lnTo>
                      <a:pt x="118" y="217"/>
                    </a:lnTo>
                    <a:lnTo>
                      <a:pt x="121" y="217"/>
                    </a:lnTo>
                    <a:lnTo>
                      <a:pt x="123" y="217"/>
                    </a:lnTo>
                    <a:lnTo>
                      <a:pt x="125" y="217"/>
                    </a:lnTo>
                    <a:lnTo>
                      <a:pt x="128" y="217"/>
                    </a:lnTo>
                    <a:lnTo>
                      <a:pt x="130" y="217"/>
                    </a:lnTo>
                    <a:lnTo>
                      <a:pt x="133" y="217"/>
                    </a:lnTo>
                    <a:lnTo>
                      <a:pt x="135" y="217"/>
                    </a:lnTo>
                    <a:lnTo>
                      <a:pt x="137" y="217"/>
                    </a:lnTo>
                    <a:lnTo>
                      <a:pt x="140" y="217"/>
                    </a:lnTo>
                    <a:lnTo>
                      <a:pt x="142" y="217"/>
                    </a:lnTo>
                    <a:lnTo>
                      <a:pt x="145" y="217"/>
                    </a:lnTo>
                    <a:lnTo>
                      <a:pt x="147" y="217"/>
                    </a:lnTo>
                    <a:lnTo>
                      <a:pt x="150" y="217"/>
                    </a:lnTo>
                    <a:lnTo>
                      <a:pt x="152" y="217"/>
                    </a:lnTo>
                    <a:lnTo>
                      <a:pt x="154" y="217"/>
                    </a:lnTo>
                    <a:lnTo>
                      <a:pt x="157" y="217"/>
                    </a:lnTo>
                    <a:lnTo>
                      <a:pt x="159" y="217"/>
                    </a:lnTo>
                    <a:lnTo>
                      <a:pt x="162" y="217"/>
                    </a:lnTo>
                    <a:lnTo>
                      <a:pt x="164" y="217"/>
                    </a:lnTo>
                    <a:lnTo>
                      <a:pt x="166" y="217"/>
                    </a:lnTo>
                    <a:lnTo>
                      <a:pt x="169" y="217"/>
                    </a:lnTo>
                    <a:lnTo>
                      <a:pt x="171" y="217"/>
                    </a:lnTo>
                    <a:lnTo>
                      <a:pt x="174" y="217"/>
                    </a:lnTo>
                    <a:lnTo>
                      <a:pt x="176" y="217"/>
                    </a:lnTo>
                    <a:lnTo>
                      <a:pt x="178" y="217"/>
                    </a:lnTo>
                    <a:lnTo>
                      <a:pt x="181" y="217"/>
                    </a:lnTo>
                    <a:lnTo>
                      <a:pt x="183" y="217"/>
                    </a:lnTo>
                    <a:lnTo>
                      <a:pt x="186" y="217"/>
                    </a:lnTo>
                    <a:lnTo>
                      <a:pt x="188" y="217"/>
                    </a:lnTo>
                    <a:lnTo>
                      <a:pt x="191" y="217"/>
                    </a:lnTo>
                    <a:lnTo>
                      <a:pt x="193" y="217"/>
                    </a:lnTo>
                    <a:lnTo>
                      <a:pt x="195" y="217"/>
                    </a:lnTo>
                    <a:lnTo>
                      <a:pt x="198" y="217"/>
                    </a:lnTo>
                    <a:lnTo>
                      <a:pt x="200" y="217"/>
                    </a:lnTo>
                    <a:lnTo>
                      <a:pt x="203" y="217"/>
                    </a:lnTo>
                    <a:lnTo>
                      <a:pt x="205" y="217"/>
                    </a:lnTo>
                    <a:lnTo>
                      <a:pt x="207" y="217"/>
                    </a:lnTo>
                    <a:lnTo>
                      <a:pt x="210" y="217"/>
                    </a:lnTo>
                    <a:lnTo>
                      <a:pt x="212" y="217"/>
                    </a:lnTo>
                    <a:lnTo>
                      <a:pt x="215" y="217"/>
                    </a:lnTo>
                    <a:lnTo>
                      <a:pt x="217" y="217"/>
                    </a:lnTo>
                    <a:lnTo>
                      <a:pt x="219" y="217"/>
                    </a:lnTo>
                    <a:lnTo>
                      <a:pt x="222" y="217"/>
                    </a:lnTo>
                    <a:lnTo>
                      <a:pt x="224" y="217"/>
                    </a:lnTo>
                    <a:lnTo>
                      <a:pt x="227" y="217"/>
                    </a:lnTo>
                    <a:lnTo>
                      <a:pt x="229" y="217"/>
                    </a:lnTo>
                    <a:lnTo>
                      <a:pt x="232" y="217"/>
                    </a:lnTo>
                    <a:lnTo>
                      <a:pt x="234" y="217"/>
                    </a:lnTo>
                    <a:lnTo>
                      <a:pt x="236" y="217"/>
                    </a:lnTo>
                    <a:lnTo>
                      <a:pt x="239" y="217"/>
                    </a:lnTo>
                    <a:lnTo>
                      <a:pt x="241" y="217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8" y="217"/>
                    </a:lnTo>
                    <a:lnTo>
                      <a:pt x="251" y="217"/>
                    </a:lnTo>
                    <a:lnTo>
                      <a:pt x="253" y="217"/>
                    </a:lnTo>
                    <a:lnTo>
                      <a:pt x="256" y="217"/>
                    </a:lnTo>
                    <a:lnTo>
                      <a:pt x="258" y="217"/>
                    </a:lnTo>
                    <a:lnTo>
                      <a:pt x="260" y="217"/>
                    </a:lnTo>
                    <a:lnTo>
                      <a:pt x="263" y="217"/>
                    </a:lnTo>
                    <a:lnTo>
                      <a:pt x="265" y="217"/>
                    </a:lnTo>
                    <a:lnTo>
                      <a:pt x="268" y="217"/>
                    </a:lnTo>
                    <a:lnTo>
                      <a:pt x="270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7" y="217"/>
                    </a:lnTo>
                    <a:lnTo>
                      <a:pt x="280" y="217"/>
                    </a:lnTo>
                    <a:lnTo>
                      <a:pt x="282" y="217"/>
                    </a:lnTo>
                    <a:lnTo>
                      <a:pt x="285" y="217"/>
                    </a:lnTo>
                    <a:lnTo>
                      <a:pt x="287" y="217"/>
                    </a:lnTo>
                    <a:lnTo>
                      <a:pt x="289" y="217"/>
                    </a:lnTo>
                    <a:lnTo>
                      <a:pt x="292" y="217"/>
                    </a:lnTo>
                    <a:lnTo>
                      <a:pt x="294" y="217"/>
                    </a:lnTo>
                    <a:lnTo>
                      <a:pt x="297" y="217"/>
                    </a:lnTo>
                    <a:lnTo>
                      <a:pt x="299" y="217"/>
                    </a:lnTo>
                    <a:lnTo>
                      <a:pt x="302" y="217"/>
                    </a:lnTo>
                    <a:lnTo>
                      <a:pt x="304" y="217"/>
                    </a:lnTo>
                    <a:lnTo>
                      <a:pt x="306" y="217"/>
                    </a:lnTo>
                    <a:lnTo>
                      <a:pt x="309" y="217"/>
                    </a:lnTo>
                    <a:lnTo>
                      <a:pt x="311" y="217"/>
                    </a:lnTo>
                    <a:lnTo>
                      <a:pt x="314" y="217"/>
                    </a:lnTo>
                    <a:lnTo>
                      <a:pt x="316" y="217"/>
                    </a:lnTo>
                    <a:lnTo>
                      <a:pt x="318" y="217"/>
                    </a:lnTo>
                    <a:lnTo>
                      <a:pt x="321" y="217"/>
                    </a:lnTo>
                    <a:lnTo>
                      <a:pt x="323" y="217"/>
                    </a:lnTo>
                    <a:lnTo>
                      <a:pt x="326" y="217"/>
                    </a:lnTo>
                    <a:lnTo>
                      <a:pt x="328" y="217"/>
                    </a:lnTo>
                    <a:lnTo>
                      <a:pt x="330" y="217"/>
                    </a:lnTo>
                    <a:lnTo>
                      <a:pt x="333" y="217"/>
                    </a:lnTo>
                    <a:lnTo>
                      <a:pt x="335" y="217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3" y="217"/>
                    </a:lnTo>
                    <a:lnTo>
                      <a:pt x="345" y="217"/>
                    </a:lnTo>
                    <a:lnTo>
                      <a:pt x="347" y="217"/>
                    </a:lnTo>
                    <a:lnTo>
                      <a:pt x="350" y="217"/>
                    </a:lnTo>
                    <a:lnTo>
                      <a:pt x="352" y="217"/>
                    </a:lnTo>
                    <a:lnTo>
                      <a:pt x="355" y="217"/>
                    </a:lnTo>
                    <a:lnTo>
                      <a:pt x="357" y="217"/>
                    </a:lnTo>
                    <a:lnTo>
                      <a:pt x="359" y="217"/>
                    </a:lnTo>
                    <a:lnTo>
                      <a:pt x="362" y="217"/>
                    </a:lnTo>
                    <a:lnTo>
                      <a:pt x="364" y="217"/>
                    </a:lnTo>
                    <a:lnTo>
                      <a:pt x="367" y="217"/>
                    </a:lnTo>
                    <a:lnTo>
                      <a:pt x="369" y="217"/>
                    </a:lnTo>
                    <a:lnTo>
                      <a:pt x="371" y="217"/>
                    </a:lnTo>
                    <a:lnTo>
                      <a:pt x="374" y="217"/>
                    </a:lnTo>
                    <a:lnTo>
                      <a:pt x="376" y="217"/>
                    </a:lnTo>
                    <a:lnTo>
                      <a:pt x="379" y="217"/>
                    </a:lnTo>
                    <a:lnTo>
                      <a:pt x="381" y="217"/>
                    </a:lnTo>
                    <a:lnTo>
                      <a:pt x="384" y="217"/>
                    </a:lnTo>
                    <a:lnTo>
                      <a:pt x="386" y="217"/>
                    </a:lnTo>
                    <a:lnTo>
                      <a:pt x="388" y="217"/>
                    </a:lnTo>
                    <a:lnTo>
                      <a:pt x="391" y="217"/>
                    </a:lnTo>
                    <a:lnTo>
                      <a:pt x="393" y="217"/>
                    </a:lnTo>
                    <a:lnTo>
                      <a:pt x="396" y="217"/>
                    </a:lnTo>
                    <a:lnTo>
                      <a:pt x="398" y="217"/>
                    </a:lnTo>
                    <a:lnTo>
                      <a:pt x="400" y="217"/>
                    </a:lnTo>
                    <a:lnTo>
                      <a:pt x="403" y="217"/>
                    </a:lnTo>
                    <a:lnTo>
                      <a:pt x="405" y="217"/>
                    </a:lnTo>
                    <a:lnTo>
                      <a:pt x="408" y="217"/>
                    </a:lnTo>
                    <a:lnTo>
                      <a:pt x="410" y="217"/>
                    </a:lnTo>
                    <a:lnTo>
                      <a:pt x="412" y="217"/>
                    </a:lnTo>
                    <a:lnTo>
                      <a:pt x="415" y="217"/>
                    </a:lnTo>
                    <a:lnTo>
                      <a:pt x="417" y="217"/>
                    </a:lnTo>
                    <a:lnTo>
                      <a:pt x="420" y="217"/>
                    </a:lnTo>
                    <a:lnTo>
                      <a:pt x="422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9" y="217"/>
                    </a:lnTo>
                    <a:lnTo>
                      <a:pt x="432" y="217"/>
                    </a:lnTo>
                    <a:lnTo>
                      <a:pt x="434" y="217"/>
                    </a:lnTo>
                    <a:lnTo>
                      <a:pt x="437" y="217"/>
                    </a:lnTo>
                    <a:lnTo>
                      <a:pt x="439" y="217"/>
                    </a:lnTo>
                    <a:lnTo>
                      <a:pt x="441" y="217"/>
                    </a:lnTo>
                    <a:lnTo>
                      <a:pt x="444" y="217"/>
                    </a:lnTo>
                    <a:lnTo>
                      <a:pt x="446" y="217"/>
                    </a:lnTo>
                    <a:lnTo>
                      <a:pt x="449" y="217"/>
                    </a:lnTo>
                    <a:lnTo>
                      <a:pt x="451" y="217"/>
                    </a:lnTo>
                    <a:lnTo>
                      <a:pt x="454" y="217"/>
                    </a:lnTo>
                    <a:lnTo>
                      <a:pt x="456" y="217"/>
                    </a:lnTo>
                    <a:lnTo>
                      <a:pt x="458" y="217"/>
                    </a:lnTo>
                    <a:lnTo>
                      <a:pt x="461" y="217"/>
                    </a:lnTo>
                    <a:lnTo>
                      <a:pt x="463" y="217"/>
                    </a:lnTo>
                    <a:lnTo>
                      <a:pt x="466" y="217"/>
                    </a:lnTo>
                    <a:lnTo>
                      <a:pt x="468" y="217"/>
                    </a:lnTo>
                    <a:lnTo>
                      <a:pt x="470" y="217"/>
                    </a:lnTo>
                    <a:lnTo>
                      <a:pt x="473" y="217"/>
                    </a:lnTo>
                    <a:lnTo>
                      <a:pt x="475" y="217"/>
                    </a:lnTo>
                    <a:lnTo>
                      <a:pt x="478" y="217"/>
                    </a:lnTo>
                    <a:lnTo>
                      <a:pt x="480" y="217"/>
                    </a:lnTo>
                    <a:lnTo>
                      <a:pt x="482" y="217"/>
                    </a:lnTo>
                    <a:lnTo>
                      <a:pt x="485" y="217"/>
                    </a:lnTo>
                    <a:lnTo>
                      <a:pt x="487" y="217"/>
                    </a:lnTo>
                    <a:lnTo>
                      <a:pt x="490" y="217"/>
                    </a:lnTo>
                    <a:lnTo>
                      <a:pt x="492" y="217"/>
                    </a:lnTo>
                    <a:lnTo>
                      <a:pt x="495" y="217"/>
                    </a:lnTo>
                    <a:lnTo>
                      <a:pt x="497" y="217"/>
                    </a:lnTo>
                    <a:lnTo>
                      <a:pt x="499" y="217"/>
                    </a:lnTo>
                    <a:lnTo>
                      <a:pt x="502" y="217"/>
                    </a:lnTo>
                    <a:lnTo>
                      <a:pt x="504" y="217"/>
                    </a:lnTo>
                    <a:lnTo>
                      <a:pt x="507" y="217"/>
                    </a:lnTo>
                    <a:lnTo>
                      <a:pt x="509" y="217"/>
                    </a:lnTo>
                    <a:lnTo>
                      <a:pt x="511" y="217"/>
                    </a:lnTo>
                    <a:lnTo>
                      <a:pt x="514" y="217"/>
                    </a:lnTo>
                    <a:lnTo>
                      <a:pt x="516" y="217"/>
                    </a:lnTo>
                    <a:lnTo>
                      <a:pt x="519" y="217"/>
                    </a:lnTo>
                    <a:lnTo>
                      <a:pt x="521" y="217"/>
                    </a:lnTo>
                    <a:lnTo>
                      <a:pt x="523" y="217"/>
                    </a:lnTo>
                    <a:lnTo>
                      <a:pt x="526" y="217"/>
                    </a:lnTo>
                    <a:lnTo>
                      <a:pt x="528" y="217"/>
                    </a:lnTo>
                    <a:lnTo>
                      <a:pt x="531" y="217"/>
                    </a:lnTo>
                    <a:lnTo>
                      <a:pt x="533" y="217"/>
                    </a:lnTo>
                    <a:lnTo>
                      <a:pt x="536" y="217"/>
                    </a:lnTo>
                    <a:lnTo>
                      <a:pt x="538" y="217"/>
                    </a:lnTo>
                    <a:lnTo>
                      <a:pt x="540" y="217"/>
                    </a:lnTo>
                    <a:lnTo>
                      <a:pt x="543" y="217"/>
                    </a:lnTo>
                    <a:lnTo>
                      <a:pt x="545" y="217"/>
                    </a:lnTo>
                    <a:lnTo>
                      <a:pt x="548" y="217"/>
                    </a:lnTo>
                    <a:lnTo>
                      <a:pt x="550" y="217"/>
                    </a:lnTo>
                    <a:lnTo>
                      <a:pt x="552" y="217"/>
                    </a:lnTo>
                    <a:lnTo>
                      <a:pt x="555" y="217"/>
                    </a:lnTo>
                    <a:lnTo>
                      <a:pt x="557" y="217"/>
                    </a:lnTo>
                    <a:lnTo>
                      <a:pt x="560" y="217"/>
                    </a:lnTo>
                    <a:lnTo>
                      <a:pt x="562" y="217"/>
                    </a:lnTo>
                    <a:lnTo>
                      <a:pt x="564" y="217"/>
                    </a:lnTo>
                    <a:lnTo>
                      <a:pt x="567" y="217"/>
                    </a:lnTo>
                    <a:lnTo>
                      <a:pt x="569" y="217"/>
                    </a:lnTo>
                    <a:lnTo>
                      <a:pt x="572" y="217"/>
                    </a:lnTo>
                    <a:lnTo>
                      <a:pt x="574" y="217"/>
                    </a:lnTo>
                    <a:lnTo>
                      <a:pt x="577" y="217"/>
                    </a:lnTo>
                    <a:lnTo>
                      <a:pt x="579" y="217"/>
                    </a:lnTo>
                    <a:lnTo>
                      <a:pt x="581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9" y="217"/>
                    </a:lnTo>
                    <a:lnTo>
                      <a:pt x="591" y="217"/>
                    </a:lnTo>
                    <a:lnTo>
                      <a:pt x="593" y="217"/>
                    </a:lnTo>
                    <a:lnTo>
                      <a:pt x="596" y="217"/>
                    </a:lnTo>
                    <a:lnTo>
                      <a:pt x="598" y="217"/>
                    </a:lnTo>
                    <a:lnTo>
                      <a:pt x="601" y="217"/>
                    </a:lnTo>
                    <a:lnTo>
                      <a:pt x="603" y="217"/>
                    </a:lnTo>
                    <a:lnTo>
                      <a:pt x="606" y="217"/>
                    </a:lnTo>
                    <a:lnTo>
                      <a:pt x="608" y="217"/>
                    </a:lnTo>
                    <a:lnTo>
                      <a:pt x="610" y="217"/>
                    </a:lnTo>
                    <a:lnTo>
                      <a:pt x="613" y="217"/>
                    </a:lnTo>
                    <a:lnTo>
                      <a:pt x="615" y="217"/>
                    </a:lnTo>
                    <a:lnTo>
                      <a:pt x="618" y="217"/>
                    </a:lnTo>
                    <a:lnTo>
                      <a:pt x="620" y="217"/>
                    </a:lnTo>
                    <a:lnTo>
                      <a:pt x="622" y="217"/>
                    </a:lnTo>
                    <a:lnTo>
                      <a:pt x="625" y="217"/>
                    </a:lnTo>
                    <a:lnTo>
                      <a:pt x="627" y="217"/>
                    </a:lnTo>
                    <a:lnTo>
                      <a:pt x="630" y="217"/>
                    </a:lnTo>
                    <a:lnTo>
                      <a:pt x="632" y="217"/>
                    </a:lnTo>
                    <a:lnTo>
                      <a:pt x="634" y="217"/>
                    </a:lnTo>
                    <a:lnTo>
                      <a:pt x="637" y="217"/>
                    </a:lnTo>
                    <a:lnTo>
                      <a:pt x="639" y="217"/>
                    </a:lnTo>
                    <a:lnTo>
                      <a:pt x="642" y="217"/>
                    </a:lnTo>
                    <a:lnTo>
                      <a:pt x="644" y="217"/>
                    </a:lnTo>
                    <a:lnTo>
                      <a:pt x="647" y="217"/>
                    </a:lnTo>
                    <a:lnTo>
                      <a:pt x="649" y="217"/>
                    </a:lnTo>
                    <a:lnTo>
                      <a:pt x="651" y="217"/>
                    </a:lnTo>
                    <a:lnTo>
                      <a:pt x="654" y="217"/>
                    </a:lnTo>
                    <a:lnTo>
                      <a:pt x="656" y="217"/>
                    </a:lnTo>
                    <a:lnTo>
                      <a:pt x="659" y="217"/>
                    </a:lnTo>
                    <a:lnTo>
                      <a:pt x="661" y="217"/>
                    </a:lnTo>
                    <a:lnTo>
                      <a:pt x="663" y="217"/>
                    </a:lnTo>
                    <a:lnTo>
                      <a:pt x="666" y="217"/>
                    </a:lnTo>
                    <a:lnTo>
                      <a:pt x="668" y="217"/>
                    </a:lnTo>
                    <a:lnTo>
                      <a:pt x="671" y="217"/>
                    </a:lnTo>
                    <a:lnTo>
                      <a:pt x="673" y="217"/>
                    </a:lnTo>
                    <a:lnTo>
                      <a:pt x="675" y="217"/>
                    </a:lnTo>
                    <a:lnTo>
                      <a:pt x="678" y="217"/>
                    </a:lnTo>
                    <a:lnTo>
                      <a:pt x="680" y="217"/>
                    </a:lnTo>
                    <a:lnTo>
                      <a:pt x="683" y="217"/>
                    </a:lnTo>
                    <a:lnTo>
                      <a:pt x="685" y="217"/>
                    </a:lnTo>
                    <a:lnTo>
                      <a:pt x="688" y="217"/>
                    </a:lnTo>
                    <a:lnTo>
                      <a:pt x="690" y="217"/>
                    </a:lnTo>
                    <a:lnTo>
                      <a:pt x="692" y="217"/>
                    </a:lnTo>
                    <a:lnTo>
                      <a:pt x="695" y="217"/>
                    </a:lnTo>
                    <a:lnTo>
                      <a:pt x="697" y="217"/>
                    </a:lnTo>
                    <a:lnTo>
                      <a:pt x="700" y="217"/>
                    </a:lnTo>
                    <a:lnTo>
                      <a:pt x="702" y="217"/>
                    </a:lnTo>
                    <a:lnTo>
                      <a:pt x="704" y="217"/>
                    </a:lnTo>
                    <a:lnTo>
                      <a:pt x="707" y="217"/>
                    </a:lnTo>
                    <a:lnTo>
                      <a:pt x="709" y="217"/>
                    </a:lnTo>
                    <a:lnTo>
                      <a:pt x="712" y="217"/>
                    </a:lnTo>
                    <a:lnTo>
                      <a:pt x="714" y="217"/>
                    </a:lnTo>
                    <a:lnTo>
                      <a:pt x="717" y="217"/>
                    </a:lnTo>
                    <a:lnTo>
                      <a:pt x="719" y="217"/>
                    </a:lnTo>
                    <a:lnTo>
                      <a:pt x="721" y="217"/>
                    </a:lnTo>
                    <a:lnTo>
                      <a:pt x="724" y="217"/>
                    </a:lnTo>
                    <a:lnTo>
                      <a:pt x="726" y="217"/>
                    </a:lnTo>
                    <a:lnTo>
                      <a:pt x="729" y="217"/>
                    </a:lnTo>
                    <a:lnTo>
                      <a:pt x="731" y="217"/>
                    </a:lnTo>
                    <a:lnTo>
                      <a:pt x="733" y="217"/>
                    </a:lnTo>
                    <a:lnTo>
                      <a:pt x="736" y="217"/>
                    </a:lnTo>
                    <a:lnTo>
                      <a:pt x="738" y="217"/>
                    </a:lnTo>
                    <a:lnTo>
                      <a:pt x="741" y="217"/>
                    </a:lnTo>
                    <a:lnTo>
                      <a:pt x="743" y="217"/>
                    </a:lnTo>
                    <a:lnTo>
                      <a:pt x="745" y="217"/>
                    </a:lnTo>
                    <a:lnTo>
                      <a:pt x="748" y="217"/>
                    </a:lnTo>
                    <a:lnTo>
                      <a:pt x="750" y="217"/>
                    </a:lnTo>
                    <a:lnTo>
                      <a:pt x="753" y="217"/>
                    </a:lnTo>
                    <a:lnTo>
                      <a:pt x="755" y="217"/>
                    </a:lnTo>
                    <a:lnTo>
                      <a:pt x="758" y="217"/>
                    </a:lnTo>
                    <a:lnTo>
                      <a:pt x="760" y="217"/>
                    </a:lnTo>
                    <a:lnTo>
                      <a:pt x="762" y="217"/>
                    </a:lnTo>
                    <a:lnTo>
                      <a:pt x="765" y="217"/>
                    </a:lnTo>
                    <a:lnTo>
                      <a:pt x="767" y="217"/>
                    </a:lnTo>
                    <a:lnTo>
                      <a:pt x="770" y="217"/>
                    </a:lnTo>
                    <a:lnTo>
                      <a:pt x="772" y="217"/>
                    </a:lnTo>
                    <a:lnTo>
                      <a:pt x="774" y="217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82" y="217"/>
                    </a:lnTo>
                    <a:lnTo>
                      <a:pt x="784" y="217"/>
                    </a:lnTo>
                    <a:lnTo>
                      <a:pt x="786" y="217"/>
                    </a:lnTo>
                    <a:lnTo>
                      <a:pt x="789" y="217"/>
                    </a:lnTo>
                    <a:lnTo>
                      <a:pt x="791" y="217"/>
                    </a:lnTo>
                    <a:lnTo>
                      <a:pt x="794" y="217"/>
                    </a:lnTo>
                    <a:lnTo>
                      <a:pt x="796" y="217"/>
                    </a:lnTo>
                    <a:lnTo>
                      <a:pt x="799" y="217"/>
                    </a:lnTo>
                    <a:lnTo>
                      <a:pt x="801" y="217"/>
                    </a:lnTo>
                    <a:lnTo>
                      <a:pt x="803" y="217"/>
                    </a:lnTo>
                    <a:lnTo>
                      <a:pt x="806" y="217"/>
                    </a:lnTo>
                    <a:lnTo>
                      <a:pt x="808" y="217"/>
                    </a:lnTo>
                    <a:lnTo>
                      <a:pt x="811" y="217"/>
                    </a:lnTo>
                    <a:lnTo>
                      <a:pt x="813" y="217"/>
                    </a:lnTo>
                    <a:lnTo>
                      <a:pt x="815" y="217"/>
                    </a:lnTo>
                    <a:lnTo>
                      <a:pt x="818" y="217"/>
                    </a:lnTo>
                    <a:lnTo>
                      <a:pt x="820" y="217"/>
                    </a:lnTo>
                    <a:lnTo>
                      <a:pt x="823" y="217"/>
                    </a:lnTo>
                    <a:lnTo>
                      <a:pt x="825" y="217"/>
                    </a:lnTo>
                    <a:lnTo>
                      <a:pt x="827" y="217"/>
                    </a:lnTo>
                    <a:lnTo>
                      <a:pt x="830" y="217"/>
                    </a:lnTo>
                    <a:lnTo>
                      <a:pt x="832" y="217"/>
                    </a:lnTo>
                    <a:lnTo>
                      <a:pt x="835" y="217"/>
                    </a:lnTo>
                    <a:lnTo>
                      <a:pt x="837" y="217"/>
                    </a:lnTo>
                    <a:lnTo>
                      <a:pt x="840" y="217"/>
                    </a:lnTo>
                    <a:lnTo>
                      <a:pt x="842" y="217"/>
                    </a:lnTo>
                    <a:lnTo>
                      <a:pt x="844" y="217"/>
                    </a:lnTo>
                    <a:lnTo>
                      <a:pt x="847" y="217"/>
                    </a:lnTo>
                    <a:lnTo>
                      <a:pt x="849" y="217"/>
                    </a:lnTo>
                    <a:lnTo>
                      <a:pt x="852" y="217"/>
                    </a:lnTo>
                    <a:lnTo>
                      <a:pt x="854" y="217"/>
                    </a:lnTo>
                    <a:lnTo>
                      <a:pt x="856" y="217"/>
                    </a:lnTo>
                    <a:lnTo>
                      <a:pt x="859" y="217"/>
                    </a:lnTo>
                    <a:lnTo>
                      <a:pt x="861" y="217"/>
                    </a:lnTo>
                    <a:lnTo>
                      <a:pt x="864" y="217"/>
                    </a:lnTo>
                    <a:lnTo>
                      <a:pt x="866" y="217"/>
                    </a:lnTo>
                    <a:lnTo>
                      <a:pt x="869" y="217"/>
                    </a:lnTo>
                    <a:lnTo>
                      <a:pt x="871" y="217"/>
                    </a:lnTo>
                    <a:lnTo>
                      <a:pt x="873" y="217"/>
                    </a:lnTo>
                    <a:lnTo>
                      <a:pt x="876" y="217"/>
                    </a:lnTo>
                    <a:lnTo>
                      <a:pt x="878" y="217"/>
                    </a:lnTo>
                    <a:lnTo>
                      <a:pt x="881" y="217"/>
                    </a:lnTo>
                    <a:lnTo>
                      <a:pt x="883" y="217"/>
                    </a:lnTo>
                    <a:lnTo>
                      <a:pt x="885" y="217"/>
                    </a:lnTo>
                    <a:lnTo>
                      <a:pt x="888" y="217"/>
                    </a:lnTo>
                    <a:lnTo>
                      <a:pt x="890" y="217"/>
                    </a:lnTo>
                    <a:lnTo>
                      <a:pt x="893" y="217"/>
                    </a:lnTo>
                    <a:lnTo>
                      <a:pt x="895" y="217"/>
                    </a:lnTo>
                    <a:lnTo>
                      <a:pt x="897" y="217"/>
                    </a:lnTo>
                    <a:lnTo>
                      <a:pt x="900" y="217"/>
                    </a:lnTo>
                    <a:lnTo>
                      <a:pt x="902" y="217"/>
                    </a:lnTo>
                    <a:lnTo>
                      <a:pt x="905" y="217"/>
                    </a:lnTo>
                    <a:lnTo>
                      <a:pt x="907" y="217"/>
                    </a:lnTo>
                    <a:lnTo>
                      <a:pt x="910" y="217"/>
                    </a:lnTo>
                    <a:lnTo>
                      <a:pt x="912" y="217"/>
                    </a:lnTo>
                    <a:lnTo>
                      <a:pt x="914" y="217"/>
                    </a:lnTo>
                    <a:lnTo>
                      <a:pt x="917" y="217"/>
                    </a:lnTo>
                    <a:lnTo>
                      <a:pt x="919" y="217"/>
                    </a:lnTo>
                    <a:lnTo>
                      <a:pt x="922" y="217"/>
                    </a:lnTo>
                    <a:lnTo>
                      <a:pt x="924" y="217"/>
                    </a:lnTo>
                    <a:lnTo>
                      <a:pt x="926" y="217"/>
                    </a:lnTo>
                    <a:lnTo>
                      <a:pt x="929" y="217"/>
                    </a:lnTo>
                    <a:lnTo>
                      <a:pt x="931" y="217"/>
                    </a:lnTo>
                    <a:lnTo>
                      <a:pt x="934" y="217"/>
                    </a:lnTo>
                    <a:lnTo>
                      <a:pt x="936" y="217"/>
                    </a:lnTo>
                    <a:lnTo>
                      <a:pt x="938" y="217"/>
                    </a:lnTo>
                    <a:lnTo>
                      <a:pt x="941" y="217"/>
                    </a:lnTo>
                    <a:lnTo>
                      <a:pt x="943" y="217"/>
                    </a:lnTo>
                    <a:lnTo>
                      <a:pt x="946" y="217"/>
                    </a:lnTo>
                    <a:lnTo>
                      <a:pt x="948" y="217"/>
                    </a:lnTo>
                    <a:lnTo>
                      <a:pt x="951" y="217"/>
                    </a:lnTo>
                    <a:lnTo>
                      <a:pt x="953" y="217"/>
                    </a:lnTo>
                    <a:lnTo>
                      <a:pt x="955" y="217"/>
                    </a:lnTo>
                    <a:lnTo>
                      <a:pt x="958" y="217"/>
                    </a:lnTo>
                    <a:lnTo>
                      <a:pt x="960" y="217"/>
                    </a:lnTo>
                    <a:lnTo>
                      <a:pt x="963" y="217"/>
                    </a:lnTo>
                    <a:lnTo>
                      <a:pt x="965" y="217"/>
                    </a:lnTo>
                    <a:lnTo>
                      <a:pt x="967" y="217"/>
                    </a:lnTo>
                    <a:lnTo>
                      <a:pt x="970" y="217"/>
                    </a:lnTo>
                    <a:lnTo>
                      <a:pt x="972" y="217"/>
                    </a:lnTo>
                    <a:lnTo>
                      <a:pt x="975" y="217"/>
                    </a:lnTo>
                    <a:lnTo>
                      <a:pt x="977" y="217"/>
                    </a:lnTo>
                    <a:lnTo>
                      <a:pt x="979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7" y="217"/>
                    </a:lnTo>
                    <a:lnTo>
                      <a:pt x="989" y="217"/>
                    </a:lnTo>
                    <a:lnTo>
                      <a:pt x="992" y="217"/>
                    </a:lnTo>
                    <a:lnTo>
                      <a:pt x="994" y="217"/>
                    </a:lnTo>
                    <a:lnTo>
                      <a:pt x="996" y="217"/>
                    </a:lnTo>
                    <a:lnTo>
                      <a:pt x="999" y="217"/>
                    </a:lnTo>
                    <a:lnTo>
                      <a:pt x="1001" y="217"/>
                    </a:lnTo>
                    <a:lnTo>
                      <a:pt x="1004" y="217"/>
                    </a:lnTo>
                    <a:lnTo>
                      <a:pt x="1006" y="217"/>
                    </a:lnTo>
                    <a:lnTo>
                      <a:pt x="1008" y="217"/>
                    </a:lnTo>
                    <a:lnTo>
                      <a:pt x="1011" y="217"/>
                    </a:lnTo>
                    <a:lnTo>
                      <a:pt x="1013" y="217"/>
                    </a:lnTo>
                    <a:lnTo>
                      <a:pt x="1016" y="217"/>
                    </a:lnTo>
                    <a:lnTo>
                      <a:pt x="1018" y="217"/>
                    </a:lnTo>
                    <a:lnTo>
                      <a:pt x="1021" y="217"/>
                    </a:lnTo>
                    <a:lnTo>
                      <a:pt x="1023" y="217"/>
                    </a:lnTo>
                    <a:lnTo>
                      <a:pt x="1025" y="217"/>
                    </a:lnTo>
                    <a:lnTo>
                      <a:pt x="1028" y="217"/>
                    </a:lnTo>
                    <a:lnTo>
                      <a:pt x="1030" y="217"/>
                    </a:lnTo>
                    <a:lnTo>
                      <a:pt x="1033" y="217"/>
                    </a:lnTo>
                    <a:lnTo>
                      <a:pt x="1035" y="217"/>
                    </a:lnTo>
                    <a:lnTo>
                      <a:pt x="1037" y="217"/>
                    </a:lnTo>
                    <a:lnTo>
                      <a:pt x="1040" y="217"/>
                    </a:lnTo>
                    <a:lnTo>
                      <a:pt x="1042" y="217"/>
                    </a:lnTo>
                    <a:lnTo>
                      <a:pt x="1045" y="217"/>
                    </a:lnTo>
                    <a:lnTo>
                      <a:pt x="1047" y="217"/>
                    </a:lnTo>
                    <a:lnTo>
                      <a:pt x="1049" y="217"/>
                    </a:lnTo>
                    <a:lnTo>
                      <a:pt x="1052" y="217"/>
                    </a:lnTo>
                    <a:lnTo>
                      <a:pt x="1054" y="217"/>
                    </a:lnTo>
                    <a:lnTo>
                      <a:pt x="1057" y="217"/>
                    </a:lnTo>
                    <a:lnTo>
                      <a:pt x="1059" y="217"/>
                    </a:lnTo>
                    <a:lnTo>
                      <a:pt x="1062" y="217"/>
                    </a:lnTo>
                    <a:lnTo>
                      <a:pt x="1064" y="217"/>
                    </a:lnTo>
                    <a:lnTo>
                      <a:pt x="1066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4" y="217"/>
                    </a:lnTo>
                    <a:lnTo>
                      <a:pt x="1076" y="217"/>
                    </a:lnTo>
                    <a:lnTo>
                      <a:pt x="1078" y="217"/>
                    </a:lnTo>
                    <a:lnTo>
                      <a:pt x="1081" y="217"/>
                    </a:lnTo>
                    <a:lnTo>
                      <a:pt x="1083" y="217"/>
                    </a:lnTo>
                    <a:lnTo>
                      <a:pt x="1086" y="217"/>
                    </a:lnTo>
                    <a:lnTo>
                      <a:pt x="1088" y="217"/>
                    </a:lnTo>
                    <a:lnTo>
                      <a:pt x="1090" y="217"/>
                    </a:lnTo>
                    <a:lnTo>
                      <a:pt x="1093" y="217"/>
                    </a:lnTo>
                    <a:lnTo>
                      <a:pt x="1095" y="217"/>
                    </a:lnTo>
                    <a:lnTo>
                      <a:pt x="1098" y="217"/>
                    </a:lnTo>
                    <a:lnTo>
                      <a:pt x="1100" y="217"/>
                    </a:lnTo>
                    <a:lnTo>
                      <a:pt x="1103" y="217"/>
                    </a:lnTo>
                    <a:lnTo>
                      <a:pt x="1105" y="217"/>
                    </a:lnTo>
                    <a:lnTo>
                      <a:pt x="1107" y="217"/>
                    </a:lnTo>
                    <a:lnTo>
                      <a:pt x="1110" y="217"/>
                    </a:lnTo>
                    <a:lnTo>
                      <a:pt x="1112" y="217"/>
                    </a:lnTo>
                    <a:lnTo>
                      <a:pt x="1115" y="217"/>
                    </a:lnTo>
                    <a:lnTo>
                      <a:pt x="1117" y="217"/>
                    </a:lnTo>
                    <a:lnTo>
                      <a:pt x="1119" y="217"/>
                    </a:lnTo>
                    <a:lnTo>
                      <a:pt x="1122" y="217"/>
                    </a:lnTo>
                    <a:lnTo>
                      <a:pt x="1124" y="217"/>
                    </a:lnTo>
                    <a:lnTo>
                      <a:pt x="1127" y="217"/>
                    </a:lnTo>
                    <a:lnTo>
                      <a:pt x="1129" y="217"/>
                    </a:lnTo>
                    <a:lnTo>
                      <a:pt x="1131" y="217"/>
                    </a:lnTo>
                    <a:lnTo>
                      <a:pt x="1134" y="217"/>
                    </a:lnTo>
                    <a:lnTo>
                      <a:pt x="1136" y="217"/>
                    </a:lnTo>
                    <a:lnTo>
                      <a:pt x="1139" y="217"/>
                    </a:lnTo>
                    <a:lnTo>
                      <a:pt x="1141" y="217"/>
                    </a:lnTo>
                    <a:lnTo>
                      <a:pt x="1144" y="217"/>
                    </a:lnTo>
                    <a:lnTo>
                      <a:pt x="1146" y="217"/>
                    </a:lnTo>
                    <a:lnTo>
                      <a:pt x="1148" y="217"/>
                    </a:lnTo>
                    <a:lnTo>
                      <a:pt x="1151" y="217"/>
                    </a:lnTo>
                    <a:lnTo>
                      <a:pt x="1153" y="217"/>
                    </a:lnTo>
                    <a:lnTo>
                      <a:pt x="1156" y="217"/>
                    </a:lnTo>
                    <a:lnTo>
                      <a:pt x="1158" y="217"/>
                    </a:lnTo>
                    <a:lnTo>
                      <a:pt x="1160" y="217"/>
                    </a:lnTo>
                    <a:lnTo>
                      <a:pt x="1163" y="217"/>
                    </a:lnTo>
                    <a:lnTo>
                      <a:pt x="1165" y="217"/>
                    </a:lnTo>
                    <a:lnTo>
                      <a:pt x="1168" y="217"/>
                    </a:lnTo>
                    <a:lnTo>
                      <a:pt x="1170" y="217"/>
                    </a:lnTo>
                    <a:lnTo>
                      <a:pt x="1173" y="217"/>
                    </a:lnTo>
                    <a:lnTo>
                      <a:pt x="1175" y="217"/>
                    </a:lnTo>
                    <a:lnTo>
                      <a:pt x="1177" y="217"/>
                    </a:lnTo>
                    <a:lnTo>
                      <a:pt x="1180" y="217"/>
                    </a:lnTo>
                    <a:lnTo>
                      <a:pt x="1182" y="217"/>
                    </a:lnTo>
                    <a:lnTo>
                      <a:pt x="1185" y="217"/>
                    </a:lnTo>
                    <a:lnTo>
                      <a:pt x="1187" y="196"/>
                    </a:lnTo>
                    <a:lnTo>
                      <a:pt x="1189" y="160"/>
                    </a:lnTo>
                    <a:lnTo>
                      <a:pt x="1192" y="123"/>
                    </a:lnTo>
                    <a:lnTo>
                      <a:pt x="1194" y="87"/>
                    </a:lnTo>
                    <a:lnTo>
                      <a:pt x="1197" y="56"/>
                    </a:lnTo>
                    <a:lnTo>
                      <a:pt x="1199" y="32"/>
                    </a:lnTo>
                    <a:lnTo>
                      <a:pt x="1201" y="12"/>
                    </a:lnTo>
                    <a:lnTo>
                      <a:pt x="1204" y="3"/>
                    </a:lnTo>
                    <a:lnTo>
                      <a:pt x="1206" y="0"/>
                    </a:lnTo>
                    <a:lnTo>
                      <a:pt x="1209" y="5"/>
                    </a:lnTo>
                    <a:lnTo>
                      <a:pt x="1211" y="20"/>
                    </a:lnTo>
                    <a:lnTo>
                      <a:pt x="1214" y="41"/>
                    </a:lnTo>
                    <a:lnTo>
                      <a:pt x="1216" y="70"/>
                    </a:lnTo>
                    <a:lnTo>
                      <a:pt x="1218" y="104"/>
                    </a:lnTo>
                    <a:lnTo>
                      <a:pt x="1221" y="140"/>
                    </a:lnTo>
                    <a:lnTo>
                      <a:pt x="1223" y="176"/>
                    </a:lnTo>
                    <a:lnTo>
                      <a:pt x="1226" y="213"/>
                    </a:lnTo>
                    <a:lnTo>
                      <a:pt x="1228" y="217"/>
                    </a:lnTo>
                    <a:lnTo>
                      <a:pt x="1230" y="217"/>
                    </a:lnTo>
                    <a:lnTo>
                      <a:pt x="1233" y="217"/>
                    </a:lnTo>
                    <a:lnTo>
                      <a:pt x="1235" y="217"/>
                    </a:lnTo>
                    <a:lnTo>
                      <a:pt x="1238" y="217"/>
                    </a:lnTo>
                    <a:lnTo>
                      <a:pt x="1240" y="217"/>
                    </a:lnTo>
                    <a:lnTo>
                      <a:pt x="1242" y="217"/>
                    </a:lnTo>
                    <a:lnTo>
                      <a:pt x="1245" y="217"/>
                    </a:lnTo>
                    <a:lnTo>
                      <a:pt x="1247" y="217"/>
                    </a:lnTo>
                    <a:lnTo>
                      <a:pt x="1250" y="217"/>
                    </a:lnTo>
                    <a:lnTo>
                      <a:pt x="1252" y="217"/>
                    </a:lnTo>
                    <a:lnTo>
                      <a:pt x="1255" y="217"/>
                    </a:lnTo>
                    <a:lnTo>
                      <a:pt x="1257" y="217"/>
                    </a:lnTo>
                    <a:lnTo>
                      <a:pt x="1259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7" y="217"/>
                    </a:lnTo>
                    <a:lnTo>
                      <a:pt x="1269" y="217"/>
                    </a:lnTo>
                    <a:lnTo>
                      <a:pt x="1271" y="217"/>
                    </a:lnTo>
                    <a:lnTo>
                      <a:pt x="1274" y="217"/>
                    </a:lnTo>
                    <a:lnTo>
                      <a:pt x="1276" y="217"/>
                    </a:lnTo>
                    <a:lnTo>
                      <a:pt x="1279" y="217"/>
                    </a:lnTo>
                    <a:lnTo>
                      <a:pt x="1281" y="217"/>
                    </a:lnTo>
                    <a:lnTo>
                      <a:pt x="1284" y="217"/>
                    </a:lnTo>
                    <a:lnTo>
                      <a:pt x="1286" y="217"/>
                    </a:lnTo>
                    <a:lnTo>
                      <a:pt x="1288" y="217"/>
                    </a:lnTo>
                    <a:lnTo>
                      <a:pt x="1291" y="217"/>
                    </a:lnTo>
                    <a:lnTo>
                      <a:pt x="1293" y="217"/>
                    </a:lnTo>
                    <a:lnTo>
                      <a:pt x="1296" y="217"/>
                    </a:lnTo>
                    <a:lnTo>
                      <a:pt x="1298" y="217"/>
                    </a:lnTo>
                    <a:lnTo>
                      <a:pt x="1300" y="217"/>
                    </a:lnTo>
                    <a:lnTo>
                      <a:pt x="1303" y="217"/>
                    </a:lnTo>
                    <a:lnTo>
                      <a:pt x="1305" y="217"/>
                    </a:lnTo>
                    <a:lnTo>
                      <a:pt x="1308" y="217"/>
                    </a:lnTo>
                    <a:lnTo>
                      <a:pt x="1310" y="217"/>
                    </a:lnTo>
                    <a:lnTo>
                      <a:pt x="1312" y="217"/>
                    </a:lnTo>
                    <a:lnTo>
                      <a:pt x="1315" y="217"/>
                    </a:lnTo>
                    <a:lnTo>
                      <a:pt x="1317" y="217"/>
                    </a:lnTo>
                    <a:lnTo>
                      <a:pt x="1320" y="217"/>
                    </a:lnTo>
                    <a:lnTo>
                      <a:pt x="1322" y="217"/>
                    </a:lnTo>
                    <a:lnTo>
                      <a:pt x="1325" y="217"/>
                    </a:lnTo>
                    <a:lnTo>
                      <a:pt x="1327" y="217"/>
                    </a:lnTo>
                    <a:lnTo>
                      <a:pt x="1329" y="217"/>
                    </a:lnTo>
                    <a:lnTo>
                      <a:pt x="1332" y="217"/>
                    </a:lnTo>
                    <a:lnTo>
                      <a:pt x="1334" y="217"/>
                    </a:lnTo>
                    <a:lnTo>
                      <a:pt x="1337" y="217"/>
                    </a:lnTo>
                    <a:lnTo>
                      <a:pt x="1339" y="217"/>
                    </a:lnTo>
                    <a:lnTo>
                      <a:pt x="1341" y="217"/>
                    </a:lnTo>
                    <a:lnTo>
                      <a:pt x="1344" y="217"/>
                    </a:lnTo>
                    <a:lnTo>
                      <a:pt x="1346" y="217"/>
                    </a:lnTo>
                    <a:lnTo>
                      <a:pt x="1349" y="217"/>
                    </a:lnTo>
                    <a:lnTo>
                      <a:pt x="1351" y="217"/>
                    </a:lnTo>
                    <a:lnTo>
                      <a:pt x="1353" y="217"/>
                    </a:lnTo>
                    <a:lnTo>
                      <a:pt x="1356" y="217"/>
                    </a:lnTo>
                    <a:lnTo>
                      <a:pt x="1358" y="217"/>
                    </a:lnTo>
                    <a:lnTo>
                      <a:pt x="1361" y="217"/>
                    </a:lnTo>
                    <a:lnTo>
                      <a:pt x="1363" y="217"/>
                    </a:lnTo>
                    <a:lnTo>
                      <a:pt x="1366" y="217"/>
                    </a:lnTo>
                    <a:lnTo>
                      <a:pt x="1368" y="217"/>
                    </a:lnTo>
                    <a:lnTo>
                      <a:pt x="1370" y="217"/>
                    </a:lnTo>
                    <a:lnTo>
                      <a:pt x="1373" y="217"/>
                    </a:lnTo>
                    <a:lnTo>
                      <a:pt x="1375" y="217"/>
                    </a:lnTo>
                    <a:lnTo>
                      <a:pt x="1378" y="217"/>
                    </a:lnTo>
                    <a:lnTo>
                      <a:pt x="1380" y="217"/>
                    </a:lnTo>
                    <a:lnTo>
                      <a:pt x="1382" y="217"/>
                    </a:lnTo>
                    <a:lnTo>
                      <a:pt x="1385" y="217"/>
                    </a:lnTo>
                    <a:lnTo>
                      <a:pt x="1387" y="217"/>
                    </a:lnTo>
                    <a:lnTo>
                      <a:pt x="1390" y="217"/>
                    </a:lnTo>
                    <a:lnTo>
                      <a:pt x="1392" y="217"/>
                    </a:lnTo>
                    <a:lnTo>
                      <a:pt x="1394" y="217"/>
                    </a:lnTo>
                    <a:lnTo>
                      <a:pt x="1397" y="217"/>
                    </a:lnTo>
                    <a:lnTo>
                      <a:pt x="1399" y="217"/>
                    </a:lnTo>
                    <a:lnTo>
                      <a:pt x="1402" y="217"/>
                    </a:lnTo>
                    <a:lnTo>
                      <a:pt x="1404" y="217"/>
                    </a:lnTo>
                    <a:lnTo>
                      <a:pt x="1407" y="217"/>
                    </a:lnTo>
                    <a:lnTo>
                      <a:pt x="1409" y="217"/>
                    </a:lnTo>
                    <a:lnTo>
                      <a:pt x="1411" y="217"/>
                    </a:lnTo>
                    <a:lnTo>
                      <a:pt x="1414" y="217"/>
                    </a:lnTo>
                    <a:lnTo>
                      <a:pt x="1416" y="217"/>
                    </a:lnTo>
                    <a:lnTo>
                      <a:pt x="1419" y="217"/>
                    </a:lnTo>
                    <a:lnTo>
                      <a:pt x="1421" y="217"/>
                    </a:lnTo>
                    <a:lnTo>
                      <a:pt x="1423" y="217"/>
                    </a:lnTo>
                    <a:lnTo>
                      <a:pt x="1426" y="217"/>
                    </a:lnTo>
                    <a:lnTo>
                      <a:pt x="1428" y="217"/>
                    </a:lnTo>
                    <a:lnTo>
                      <a:pt x="1431" y="217"/>
                    </a:lnTo>
                    <a:lnTo>
                      <a:pt x="1433" y="217"/>
                    </a:lnTo>
                    <a:lnTo>
                      <a:pt x="1436" y="217"/>
                    </a:lnTo>
                    <a:lnTo>
                      <a:pt x="1438" y="217"/>
                    </a:lnTo>
                    <a:lnTo>
                      <a:pt x="1440" y="217"/>
                    </a:lnTo>
                    <a:lnTo>
                      <a:pt x="1443" y="217"/>
                    </a:lnTo>
                    <a:lnTo>
                      <a:pt x="1445" y="217"/>
                    </a:lnTo>
                    <a:lnTo>
                      <a:pt x="1448" y="217"/>
                    </a:lnTo>
                    <a:lnTo>
                      <a:pt x="1450" y="217"/>
                    </a:lnTo>
                    <a:lnTo>
                      <a:pt x="1452" y="217"/>
                    </a:lnTo>
                    <a:lnTo>
                      <a:pt x="1455" y="217"/>
                    </a:lnTo>
                    <a:lnTo>
                      <a:pt x="1457" y="217"/>
                    </a:lnTo>
                    <a:lnTo>
                      <a:pt x="1460" y="217"/>
                    </a:lnTo>
                    <a:lnTo>
                      <a:pt x="1462" y="217"/>
                    </a:lnTo>
                    <a:lnTo>
                      <a:pt x="1464" y="217"/>
                    </a:lnTo>
                    <a:lnTo>
                      <a:pt x="1467" y="217"/>
                    </a:lnTo>
                    <a:lnTo>
                      <a:pt x="1469" y="217"/>
                    </a:lnTo>
                    <a:lnTo>
                      <a:pt x="1472" y="217"/>
                    </a:lnTo>
                    <a:lnTo>
                      <a:pt x="1474" y="217"/>
                    </a:lnTo>
                    <a:lnTo>
                      <a:pt x="1477" y="217"/>
                    </a:lnTo>
                    <a:lnTo>
                      <a:pt x="1479" y="217"/>
                    </a:lnTo>
                    <a:lnTo>
                      <a:pt x="1481" y="217"/>
                    </a:lnTo>
                    <a:lnTo>
                      <a:pt x="1484" y="217"/>
                    </a:lnTo>
                    <a:lnTo>
                      <a:pt x="1486" y="217"/>
                    </a:lnTo>
                    <a:lnTo>
                      <a:pt x="1489" y="217"/>
                    </a:lnTo>
                    <a:lnTo>
                      <a:pt x="1491" y="217"/>
                    </a:lnTo>
                    <a:lnTo>
                      <a:pt x="1493" y="217"/>
                    </a:lnTo>
                    <a:lnTo>
                      <a:pt x="1496" y="217"/>
                    </a:lnTo>
                    <a:lnTo>
                      <a:pt x="1498" y="217"/>
                    </a:lnTo>
                    <a:lnTo>
                      <a:pt x="1501" y="217"/>
                    </a:lnTo>
                    <a:lnTo>
                      <a:pt x="1503" y="217"/>
                    </a:lnTo>
                    <a:lnTo>
                      <a:pt x="1505" y="217"/>
                    </a:lnTo>
                    <a:lnTo>
                      <a:pt x="1508" y="217"/>
                    </a:lnTo>
                    <a:lnTo>
                      <a:pt x="1510" y="217"/>
                    </a:lnTo>
                    <a:lnTo>
                      <a:pt x="1513" y="217"/>
                    </a:lnTo>
                    <a:lnTo>
                      <a:pt x="1515" y="217"/>
                    </a:lnTo>
                    <a:lnTo>
                      <a:pt x="1518" y="217"/>
                    </a:lnTo>
                    <a:lnTo>
                      <a:pt x="1520" y="217"/>
                    </a:lnTo>
                    <a:lnTo>
                      <a:pt x="1522" y="217"/>
                    </a:lnTo>
                    <a:lnTo>
                      <a:pt x="1525" y="217"/>
                    </a:lnTo>
                    <a:lnTo>
                      <a:pt x="1527" y="217"/>
                    </a:lnTo>
                    <a:lnTo>
                      <a:pt x="1530" y="217"/>
                    </a:lnTo>
                    <a:lnTo>
                      <a:pt x="1532" y="217"/>
                    </a:lnTo>
                    <a:lnTo>
                      <a:pt x="1534" y="217"/>
                    </a:lnTo>
                    <a:lnTo>
                      <a:pt x="1537" y="217"/>
                    </a:lnTo>
                    <a:lnTo>
                      <a:pt x="1539" y="217"/>
                    </a:lnTo>
                    <a:lnTo>
                      <a:pt x="1542" y="217"/>
                    </a:lnTo>
                    <a:lnTo>
                      <a:pt x="1544" y="217"/>
                    </a:lnTo>
                    <a:lnTo>
                      <a:pt x="1546" y="217"/>
                    </a:lnTo>
                    <a:lnTo>
                      <a:pt x="1549" y="217"/>
                    </a:lnTo>
                    <a:lnTo>
                      <a:pt x="1551" y="217"/>
                    </a:lnTo>
                    <a:lnTo>
                      <a:pt x="1554" y="217"/>
                    </a:lnTo>
                    <a:lnTo>
                      <a:pt x="1556" y="217"/>
                    </a:lnTo>
                    <a:lnTo>
                      <a:pt x="1559" y="217"/>
                    </a:lnTo>
                    <a:lnTo>
                      <a:pt x="1561" y="217"/>
                    </a:lnTo>
                    <a:lnTo>
                      <a:pt x="1563" y="217"/>
                    </a:lnTo>
                    <a:lnTo>
                      <a:pt x="1566" y="217"/>
                    </a:lnTo>
                    <a:lnTo>
                      <a:pt x="1568" y="217"/>
                    </a:lnTo>
                    <a:lnTo>
                      <a:pt x="1571" y="217"/>
                    </a:lnTo>
                    <a:lnTo>
                      <a:pt x="1573" y="217"/>
                    </a:lnTo>
                    <a:lnTo>
                      <a:pt x="1575" y="217"/>
                    </a:lnTo>
                    <a:lnTo>
                      <a:pt x="1578" y="217"/>
                    </a:lnTo>
                    <a:lnTo>
                      <a:pt x="1580" y="217"/>
                    </a:lnTo>
                    <a:lnTo>
                      <a:pt x="1583" y="217"/>
                    </a:lnTo>
                    <a:lnTo>
                      <a:pt x="1585" y="217"/>
                    </a:lnTo>
                    <a:lnTo>
                      <a:pt x="1588" y="217"/>
                    </a:lnTo>
                    <a:lnTo>
                      <a:pt x="1590" y="217"/>
                    </a:lnTo>
                    <a:lnTo>
                      <a:pt x="1592" y="217"/>
                    </a:lnTo>
                    <a:lnTo>
                      <a:pt x="1595" y="217"/>
                    </a:lnTo>
                    <a:lnTo>
                      <a:pt x="1597" y="217"/>
                    </a:lnTo>
                    <a:lnTo>
                      <a:pt x="1600" y="217"/>
                    </a:lnTo>
                    <a:lnTo>
                      <a:pt x="1602" y="217"/>
                    </a:lnTo>
                    <a:lnTo>
                      <a:pt x="1604" y="217"/>
                    </a:lnTo>
                    <a:lnTo>
                      <a:pt x="1607" y="217"/>
                    </a:lnTo>
                    <a:lnTo>
                      <a:pt x="1609" y="217"/>
                    </a:lnTo>
                    <a:lnTo>
                      <a:pt x="1612" y="217"/>
                    </a:lnTo>
                    <a:lnTo>
                      <a:pt x="1614" y="217"/>
                    </a:lnTo>
                    <a:lnTo>
                      <a:pt x="1616" y="217"/>
                    </a:lnTo>
                    <a:lnTo>
                      <a:pt x="1619" y="217"/>
                    </a:lnTo>
                    <a:lnTo>
                      <a:pt x="1621" y="217"/>
                    </a:lnTo>
                    <a:lnTo>
                      <a:pt x="1624" y="217"/>
                    </a:lnTo>
                    <a:lnTo>
                      <a:pt x="1626" y="217"/>
                    </a:lnTo>
                    <a:lnTo>
                      <a:pt x="1629" y="217"/>
                    </a:lnTo>
                    <a:lnTo>
                      <a:pt x="1631" y="217"/>
                    </a:lnTo>
                    <a:lnTo>
                      <a:pt x="1633" y="217"/>
                    </a:lnTo>
                    <a:lnTo>
                      <a:pt x="1636" y="217"/>
                    </a:lnTo>
                    <a:lnTo>
                      <a:pt x="1638" y="217"/>
                    </a:lnTo>
                    <a:lnTo>
                      <a:pt x="1641" y="217"/>
                    </a:lnTo>
                    <a:lnTo>
                      <a:pt x="1643" y="217"/>
                    </a:lnTo>
                    <a:lnTo>
                      <a:pt x="1645" y="217"/>
                    </a:lnTo>
                    <a:lnTo>
                      <a:pt x="1648" y="217"/>
                    </a:lnTo>
                    <a:lnTo>
                      <a:pt x="1650" y="217"/>
                    </a:lnTo>
                    <a:lnTo>
                      <a:pt x="1653" y="217"/>
                    </a:lnTo>
                    <a:lnTo>
                      <a:pt x="1655" y="217"/>
                    </a:lnTo>
                    <a:lnTo>
                      <a:pt x="1657" y="217"/>
                    </a:lnTo>
                    <a:lnTo>
                      <a:pt x="1660" y="217"/>
                    </a:lnTo>
                    <a:lnTo>
                      <a:pt x="1662" y="217"/>
                    </a:lnTo>
                    <a:lnTo>
                      <a:pt x="1665" y="217"/>
                    </a:lnTo>
                    <a:lnTo>
                      <a:pt x="1667" y="217"/>
                    </a:lnTo>
                    <a:lnTo>
                      <a:pt x="1670" y="217"/>
                    </a:lnTo>
                    <a:lnTo>
                      <a:pt x="1672" y="217"/>
                    </a:lnTo>
                    <a:lnTo>
                      <a:pt x="1674" y="217"/>
                    </a:lnTo>
                    <a:lnTo>
                      <a:pt x="1677" y="217"/>
                    </a:lnTo>
                    <a:lnTo>
                      <a:pt x="1679" y="217"/>
                    </a:lnTo>
                    <a:lnTo>
                      <a:pt x="1682" y="217"/>
                    </a:lnTo>
                    <a:lnTo>
                      <a:pt x="1684" y="217"/>
                    </a:lnTo>
                    <a:lnTo>
                      <a:pt x="1686" y="217"/>
                    </a:lnTo>
                    <a:lnTo>
                      <a:pt x="1689" y="217"/>
                    </a:lnTo>
                    <a:lnTo>
                      <a:pt x="1691" y="217"/>
                    </a:lnTo>
                    <a:lnTo>
                      <a:pt x="1694" y="217"/>
                    </a:lnTo>
                    <a:lnTo>
                      <a:pt x="1696" y="217"/>
                    </a:lnTo>
                    <a:lnTo>
                      <a:pt x="1698" y="217"/>
                    </a:lnTo>
                    <a:lnTo>
                      <a:pt x="1701" y="217"/>
                    </a:lnTo>
                    <a:lnTo>
                      <a:pt x="1703" y="217"/>
                    </a:lnTo>
                    <a:lnTo>
                      <a:pt x="1706" y="217"/>
                    </a:lnTo>
                    <a:lnTo>
                      <a:pt x="1708" y="217"/>
                    </a:lnTo>
                    <a:lnTo>
                      <a:pt x="1711" y="217"/>
                    </a:lnTo>
                    <a:lnTo>
                      <a:pt x="1713" y="217"/>
                    </a:lnTo>
                    <a:lnTo>
                      <a:pt x="1715" y="217"/>
                    </a:lnTo>
                    <a:lnTo>
                      <a:pt x="1718" y="217"/>
                    </a:lnTo>
                    <a:lnTo>
                      <a:pt x="1720" y="217"/>
                    </a:lnTo>
                    <a:lnTo>
                      <a:pt x="1723" y="217"/>
                    </a:lnTo>
                    <a:lnTo>
                      <a:pt x="1725" y="217"/>
                    </a:lnTo>
                    <a:lnTo>
                      <a:pt x="1727" y="217"/>
                    </a:lnTo>
                    <a:lnTo>
                      <a:pt x="1730" y="217"/>
                    </a:lnTo>
                    <a:lnTo>
                      <a:pt x="1732" y="217"/>
                    </a:lnTo>
                    <a:lnTo>
                      <a:pt x="1735" y="217"/>
                    </a:lnTo>
                    <a:lnTo>
                      <a:pt x="1737" y="217"/>
                    </a:lnTo>
                    <a:lnTo>
                      <a:pt x="1740" y="217"/>
                    </a:lnTo>
                    <a:lnTo>
                      <a:pt x="1742" y="217"/>
                    </a:lnTo>
                    <a:lnTo>
                      <a:pt x="1744" y="217"/>
                    </a:lnTo>
                    <a:lnTo>
                      <a:pt x="1747" y="217"/>
                    </a:lnTo>
                    <a:lnTo>
                      <a:pt x="1749" y="217"/>
                    </a:lnTo>
                    <a:lnTo>
                      <a:pt x="1752" y="217"/>
                    </a:lnTo>
                    <a:lnTo>
                      <a:pt x="1754" y="217"/>
                    </a:lnTo>
                    <a:lnTo>
                      <a:pt x="1756" y="217"/>
                    </a:lnTo>
                    <a:lnTo>
                      <a:pt x="1759" y="217"/>
                    </a:lnTo>
                    <a:lnTo>
                      <a:pt x="1761" y="217"/>
                    </a:lnTo>
                    <a:lnTo>
                      <a:pt x="1764" y="217"/>
                    </a:lnTo>
                    <a:lnTo>
                      <a:pt x="1766" y="217"/>
                    </a:lnTo>
                    <a:lnTo>
                      <a:pt x="1768" y="217"/>
                    </a:lnTo>
                    <a:lnTo>
                      <a:pt x="1771" y="217"/>
                    </a:lnTo>
                    <a:lnTo>
                      <a:pt x="1773" y="217"/>
                    </a:lnTo>
                    <a:lnTo>
                      <a:pt x="1776" y="217"/>
                    </a:lnTo>
                    <a:lnTo>
                      <a:pt x="1778" y="217"/>
                    </a:lnTo>
                    <a:lnTo>
                      <a:pt x="1781" y="217"/>
                    </a:lnTo>
                    <a:lnTo>
                      <a:pt x="1783" y="217"/>
                    </a:lnTo>
                    <a:lnTo>
                      <a:pt x="1785" y="217"/>
                    </a:lnTo>
                    <a:lnTo>
                      <a:pt x="1788" y="217"/>
                    </a:lnTo>
                    <a:lnTo>
                      <a:pt x="1790" y="217"/>
                    </a:lnTo>
                    <a:lnTo>
                      <a:pt x="1793" y="217"/>
                    </a:lnTo>
                    <a:lnTo>
                      <a:pt x="1795" y="217"/>
                    </a:lnTo>
                    <a:lnTo>
                      <a:pt x="1797" y="217"/>
                    </a:lnTo>
                    <a:lnTo>
                      <a:pt x="1800" y="217"/>
                    </a:lnTo>
                    <a:lnTo>
                      <a:pt x="1802" y="217"/>
                    </a:lnTo>
                    <a:lnTo>
                      <a:pt x="1805" y="217"/>
                    </a:lnTo>
                    <a:lnTo>
                      <a:pt x="1807" y="217"/>
                    </a:lnTo>
                    <a:lnTo>
                      <a:pt x="1809" y="217"/>
                    </a:lnTo>
                    <a:lnTo>
                      <a:pt x="1812" y="217"/>
                    </a:lnTo>
                    <a:lnTo>
                      <a:pt x="1814" y="217"/>
                    </a:lnTo>
                    <a:lnTo>
                      <a:pt x="1817" y="217"/>
                    </a:lnTo>
                    <a:lnTo>
                      <a:pt x="1819" y="217"/>
                    </a:lnTo>
                    <a:lnTo>
                      <a:pt x="1822" y="217"/>
                    </a:lnTo>
                    <a:lnTo>
                      <a:pt x="1824" y="217"/>
                    </a:lnTo>
                    <a:lnTo>
                      <a:pt x="1826" y="217"/>
                    </a:lnTo>
                    <a:lnTo>
                      <a:pt x="1829" y="217"/>
                    </a:lnTo>
                    <a:lnTo>
                      <a:pt x="1831" y="217"/>
                    </a:lnTo>
                    <a:lnTo>
                      <a:pt x="1834" y="217"/>
                    </a:lnTo>
                    <a:lnTo>
                      <a:pt x="1836" y="217"/>
                    </a:lnTo>
                    <a:lnTo>
                      <a:pt x="1838" y="217"/>
                    </a:lnTo>
                    <a:lnTo>
                      <a:pt x="1841" y="217"/>
                    </a:lnTo>
                    <a:lnTo>
                      <a:pt x="1843" y="217"/>
                    </a:lnTo>
                    <a:lnTo>
                      <a:pt x="1846" y="217"/>
                    </a:lnTo>
                    <a:lnTo>
                      <a:pt x="1848" y="217"/>
                    </a:lnTo>
                    <a:lnTo>
                      <a:pt x="1851" y="217"/>
                    </a:lnTo>
                    <a:lnTo>
                      <a:pt x="1853" y="217"/>
                    </a:lnTo>
                    <a:lnTo>
                      <a:pt x="1855" y="217"/>
                    </a:lnTo>
                    <a:lnTo>
                      <a:pt x="1858" y="217"/>
                    </a:lnTo>
                    <a:lnTo>
                      <a:pt x="1860" y="217"/>
                    </a:lnTo>
                    <a:lnTo>
                      <a:pt x="1863" y="217"/>
                    </a:lnTo>
                    <a:lnTo>
                      <a:pt x="1865" y="217"/>
                    </a:lnTo>
                    <a:lnTo>
                      <a:pt x="1867" y="217"/>
                    </a:lnTo>
                    <a:lnTo>
                      <a:pt x="1870" y="217"/>
                    </a:lnTo>
                    <a:lnTo>
                      <a:pt x="1872" y="217"/>
                    </a:lnTo>
                    <a:lnTo>
                      <a:pt x="1875" y="217"/>
                    </a:lnTo>
                    <a:lnTo>
                      <a:pt x="1877" y="217"/>
                    </a:lnTo>
                    <a:lnTo>
                      <a:pt x="1879" y="217"/>
                    </a:lnTo>
                    <a:lnTo>
                      <a:pt x="1882" y="217"/>
                    </a:lnTo>
                    <a:lnTo>
                      <a:pt x="1884" y="217"/>
                    </a:lnTo>
                    <a:lnTo>
                      <a:pt x="1887" y="217"/>
                    </a:lnTo>
                    <a:lnTo>
                      <a:pt x="1889" y="217"/>
                    </a:lnTo>
                    <a:lnTo>
                      <a:pt x="1892" y="217"/>
                    </a:lnTo>
                    <a:lnTo>
                      <a:pt x="1894" y="217"/>
                    </a:lnTo>
                    <a:lnTo>
                      <a:pt x="1896" y="217"/>
                    </a:lnTo>
                    <a:lnTo>
                      <a:pt x="1899" y="217"/>
                    </a:lnTo>
                    <a:lnTo>
                      <a:pt x="1901" y="217"/>
                    </a:lnTo>
                    <a:lnTo>
                      <a:pt x="1904" y="217"/>
                    </a:lnTo>
                    <a:lnTo>
                      <a:pt x="1906" y="217"/>
                    </a:lnTo>
                    <a:lnTo>
                      <a:pt x="1908" y="217"/>
                    </a:lnTo>
                    <a:lnTo>
                      <a:pt x="1911" y="217"/>
                    </a:lnTo>
                    <a:lnTo>
                      <a:pt x="1913" y="217"/>
                    </a:lnTo>
                    <a:lnTo>
                      <a:pt x="1916" y="217"/>
                    </a:lnTo>
                    <a:lnTo>
                      <a:pt x="1918" y="217"/>
                    </a:lnTo>
                    <a:lnTo>
                      <a:pt x="1920" y="217"/>
                    </a:lnTo>
                    <a:lnTo>
                      <a:pt x="1923" y="217"/>
                    </a:lnTo>
                    <a:lnTo>
                      <a:pt x="1925" y="217"/>
                    </a:lnTo>
                    <a:lnTo>
                      <a:pt x="1928" y="217"/>
                    </a:lnTo>
                    <a:lnTo>
                      <a:pt x="1930" y="217"/>
                    </a:lnTo>
                    <a:lnTo>
                      <a:pt x="1933" y="217"/>
                    </a:lnTo>
                    <a:lnTo>
                      <a:pt x="1935" y="217"/>
                    </a:lnTo>
                    <a:lnTo>
                      <a:pt x="1937" y="217"/>
                    </a:lnTo>
                    <a:lnTo>
                      <a:pt x="1940" y="217"/>
                    </a:lnTo>
                    <a:lnTo>
                      <a:pt x="1942" y="217"/>
                    </a:lnTo>
                    <a:lnTo>
                      <a:pt x="1945" y="217"/>
                    </a:lnTo>
                    <a:lnTo>
                      <a:pt x="1947" y="217"/>
                    </a:lnTo>
                    <a:lnTo>
                      <a:pt x="1949" y="217"/>
                    </a:lnTo>
                    <a:lnTo>
                      <a:pt x="1952" y="217"/>
                    </a:lnTo>
                    <a:lnTo>
                      <a:pt x="1954" y="217"/>
                    </a:lnTo>
                    <a:lnTo>
                      <a:pt x="1957" y="217"/>
                    </a:lnTo>
                    <a:lnTo>
                      <a:pt x="1959" y="217"/>
                    </a:lnTo>
                    <a:lnTo>
                      <a:pt x="1961" y="217"/>
                    </a:lnTo>
                    <a:lnTo>
                      <a:pt x="1964" y="217"/>
                    </a:lnTo>
                    <a:lnTo>
                      <a:pt x="1966" y="217"/>
                    </a:lnTo>
                    <a:lnTo>
                      <a:pt x="1969" y="217"/>
                    </a:lnTo>
                    <a:lnTo>
                      <a:pt x="1971" y="217"/>
                    </a:lnTo>
                    <a:lnTo>
                      <a:pt x="1974" y="217"/>
                    </a:lnTo>
                    <a:lnTo>
                      <a:pt x="1976" y="217"/>
                    </a:lnTo>
                    <a:lnTo>
                      <a:pt x="1978" y="217"/>
                    </a:lnTo>
                    <a:lnTo>
                      <a:pt x="1981" y="217"/>
                    </a:lnTo>
                    <a:lnTo>
                      <a:pt x="1983" y="217"/>
                    </a:lnTo>
                    <a:lnTo>
                      <a:pt x="1986" y="217"/>
                    </a:lnTo>
                    <a:lnTo>
                      <a:pt x="1988" y="217"/>
                    </a:lnTo>
                    <a:lnTo>
                      <a:pt x="1990" y="217"/>
                    </a:lnTo>
                    <a:lnTo>
                      <a:pt x="1993" y="217"/>
                    </a:lnTo>
                    <a:lnTo>
                      <a:pt x="1995" y="217"/>
                    </a:lnTo>
                    <a:lnTo>
                      <a:pt x="1998" y="217"/>
                    </a:lnTo>
                    <a:lnTo>
                      <a:pt x="2000" y="217"/>
                    </a:lnTo>
                    <a:lnTo>
                      <a:pt x="2003" y="217"/>
                    </a:lnTo>
                    <a:lnTo>
                      <a:pt x="2005" y="217"/>
                    </a:lnTo>
                    <a:lnTo>
                      <a:pt x="2007" y="217"/>
                    </a:lnTo>
                    <a:lnTo>
                      <a:pt x="2010" y="217"/>
                    </a:lnTo>
                    <a:lnTo>
                      <a:pt x="2012" y="217"/>
                    </a:lnTo>
                    <a:lnTo>
                      <a:pt x="2015" y="217"/>
                    </a:lnTo>
                    <a:lnTo>
                      <a:pt x="2017" y="217"/>
                    </a:lnTo>
                    <a:lnTo>
                      <a:pt x="2019" y="217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57" name="Freeform 12447"/>
              <p:cNvSpPr>
                <a:spLocks/>
              </p:cNvSpPr>
              <p:nvPr/>
            </p:nvSpPr>
            <p:spPr bwMode="auto">
              <a:xfrm>
                <a:off x="551823" y="1197410"/>
                <a:ext cx="2807061" cy="625491"/>
              </a:xfrm>
              <a:custGeom>
                <a:avLst/>
                <a:gdLst>
                  <a:gd name="T0" fmla="*/ 31 w 2019"/>
                  <a:gd name="T1" fmla="*/ 701 h 701"/>
                  <a:gd name="T2" fmla="*/ 65 w 2019"/>
                  <a:gd name="T3" fmla="*/ 701 h 701"/>
                  <a:gd name="T4" fmla="*/ 99 w 2019"/>
                  <a:gd name="T5" fmla="*/ 701 h 701"/>
                  <a:gd name="T6" fmla="*/ 133 w 2019"/>
                  <a:gd name="T7" fmla="*/ 701 h 701"/>
                  <a:gd name="T8" fmla="*/ 166 w 2019"/>
                  <a:gd name="T9" fmla="*/ 701 h 701"/>
                  <a:gd name="T10" fmla="*/ 200 w 2019"/>
                  <a:gd name="T11" fmla="*/ 701 h 701"/>
                  <a:gd name="T12" fmla="*/ 234 w 2019"/>
                  <a:gd name="T13" fmla="*/ 701 h 701"/>
                  <a:gd name="T14" fmla="*/ 268 w 2019"/>
                  <a:gd name="T15" fmla="*/ 701 h 701"/>
                  <a:gd name="T16" fmla="*/ 302 w 2019"/>
                  <a:gd name="T17" fmla="*/ 701 h 701"/>
                  <a:gd name="T18" fmla="*/ 335 w 2019"/>
                  <a:gd name="T19" fmla="*/ 701 h 701"/>
                  <a:gd name="T20" fmla="*/ 369 w 2019"/>
                  <a:gd name="T21" fmla="*/ 701 h 701"/>
                  <a:gd name="T22" fmla="*/ 403 w 2019"/>
                  <a:gd name="T23" fmla="*/ 701 h 701"/>
                  <a:gd name="T24" fmla="*/ 437 w 2019"/>
                  <a:gd name="T25" fmla="*/ 701 h 701"/>
                  <a:gd name="T26" fmla="*/ 470 w 2019"/>
                  <a:gd name="T27" fmla="*/ 701 h 701"/>
                  <a:gd name="T28" fmla="*/ 504 w 2019"/>
                  <a:gd name="T29" fmla="*/ 701 h 701"/>
                  <a:gd name="T30" fmla="*/ 538 w 2019"/>
                  <a:gd name="T31" fmla="*/ 701 h 701"/>
                  <a:gd name="T32" fmla="*/ 572 w 2019"/>
                  <a:gd name="T33" fmla="*/ 701 h 701"/>
                  <a:gd name="T34" fmla="*/ 606 w 2019"/>
                  <a:gd name="T35" fmla="*/ 701 h 701"/>
                  <a:gd name="T36" fmla="*/ 639 w 2019"/>
                  <a:gd name="T37" fmla="*/ 701 h 701"/>
                  <a:gd name="T38" fmla="*/ 673 w 2019"/>
                  <a:gd name="T39" fmla="*/ 701 h 701"/>
                  <a:gd name="T40" fmla="*/ 707 w 2019"/>
                  <a:gd name="T41" fmla="*/ 701 h 701"/>
                  <a:gd name="T42" fmla="*/ 741 w 2019"/>
                  <a:gd name="T43" fmla="*/ 701 h 701"/>
                  <a:gd name="T44" fmla="*/ 774 w 2019"/>
                  <a:gd name="T45" fmla="*/ 701 h 701"/>
                  <a:gd name="T46" fmla="*/ 808 w 2019"/>
                  <a:gd name="T47" fmla="*/ 701 h 701"/>
                  <a:gd name="T48" fmla="*/ 842 w 2019"/>
                  <a:gd name="T49" fmla="*/ 701 h 701"/>
                  <a:gd name="T50" fmla="*/ 876 w 2019"/>
                  <a:gd name="T51" fmla="*/ 701 h 701"/>
                  <a:gd name="T52" fmla="*/ 910 w 2019"/>
                  <a:gd name="T53" fmla="*/ 701 h 701"/>
                  <a:gd name="T54" fmla="*/ 943 w 2019"/>
                  <a:gd name="T55" fmla="*/ 701 h 701"/>
                  <a:gd name="T56" fmla="*/ 977 w 2019"/>
                  <a:gd name="T57" fmla="*/ 701 h 701"/>
                  <a:gd name="T58" fmla="*/ 1011 w 2019"/>
                  <a:gd name="T59" fmla="*/ 701 h 701"/>
                  <a:gd name="T60" fmla="*/ 1045 w 2019"/>
                  <a:gd name="T61" fmla="*/ 701 h 701"/>
                  <a:gd name="T62" fmla="*/ 1078 w 2019"/>
                  <a:gd name="T63" fmla="*/ 701 h 701"/>
                  <a:gd name="T64" fmla="*/ 1112 w 2019"/>
                  <a:gd name="T65" fmla="*/ 701 h 701"/>
                  <a:gd name="T66" fmla="*/ 1146 w 2019"/>
                  <a:gd name="T67" fmla="*/ 701 h 701"/>
                  <a:gd name="T68" fmla="*/ 1180 w 2019"/>
                  <a:gd name="T69" fmla="*/ 701 h 701"/>
                  <a:gd name="T70" fmla="*/ 1214 w 2019"/>
                  <a:gd name="T71" fmla="*/ 701 h 701"/>
                  <a:gd name="T72" fmla="*/ 1247 w 2019"/>
                  <a:gd name="T73" fmla="*/ 701 h 701"/>
                  <a:gd name="T74" fmla="*/ 1281 w 2019"/>
                  <a:gd name="T75" fmla="*/ 701 h 701"/>
                  <a:gd name="T76" fmla="*/ 1315 w 2019"/>
                  <a:gd name="T77" fmla="*/ 701 h 701"/>
                  <a:gd name="T78" fmla="*/ 1349 w 2019"/>
                  <a:gd name="T79" fmla="*/ 689 h 701"/>
                  <a:gd name="T80" fmla="*/ 1382 w 2019"/>
                  <a:gd name="T81" fmla="*/ 631 h 701"/>
                  <a:gd name="T82" fmla="*/ 1416 w 2019"/>
                  <a:gd name="T83" fmla="*/ 547 h 701"/>
                  <a:gd name="T84" fmla="*/ 1450 w 2019"/>
                  <a:gd name="T85" fmla="*/ 395 h 701"/>
                  <a:gd name="T86" fmla="*/ 1484 w 2019"/>
                  <a:gd name="T87" fmla="*/ 0 h 701"/>
                  <a:gd name="T88" fmla="*/ 1518 w 2019"/>
                  <a:gd name="T89" fmla="*/ 402 h 701"/>
                  <a:gd name="T90" fmla="*/ 1551 w 2019"/>
                  <a:gd name="T91" fmla="*/ 549 h 701"/>
                  <a:gd name="T92" fmla="*/ 1585 w 2019"/>
                  <a:gd name="T93" fmla="*/ 634 h 701"/>
                  <a:gd name="T94" fmla="*/ 1619 w 2019"/>
                  <a:gd name="T95" fmla="*/ 692 h 701"/>
                  <a:gd name="T96" fmla="*/ 1653 w 2019"/>
                  <a:gd name="T97" fmla="*/ 701 h 701"/>
                  <a:gd name="T98" fmla="*/ 1686 w 2019"/>
                  <a:gd name="T99" fmla="*/ 701 h 701"/>
                  <a:gd name="T100" fmla="*/ 1720 w 2019"/>
                  <a:gd name="T101" fmla="*/ 701 h 701"/>
                  <a:gd name="T102" fmla="*/ 1754 w 2019"/>
                  <a:gd name="T103" fmla="*/ 701 h 701"/>
                  <a:gd name="T104" fmla="*/ 1788 w 2019"/>
                  <a:gd name="T105" fmla="*/ 701 h 701"/>
                  <a:gd name="T106" fmla="*/ 1822 w 2019"/>
                  <a:gd name="T107" fmla="*/ 701 h 701"/>
                  <a:gd name="T108" fmla="*/ 1855 w 2019"/>
                  <a:gd name="T109" fmla="*/ 701 h 701"/>
                  <a:gd name="T110" fmla="*/ 1889 w 2019"/>
                  <a:gd name="T111" fmla="*/ 701 h 701"/>
                  <a:gd name="T112" fmla="*/ 1923 w 2019"/>
                  <a:gd name="T113" fmla="*/ 701 h 701"/>
                  <a:gd name="T114" fmla="*/ 1957 w 2019"/>
                  <a:gd name="T115" fmla="*/ 701 h 701"/>
                  <a:gd name="T116" fmla="*/ 1990 w 2019"/>
                  <a:gd name="T117" fmla="*/ 70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701">
                    <a:moveTo>
                      <a:pt x="0" y="701"/>
                    </a:moveTo>
                    <a:lnTo>
                      <a:pt x="2" y="701"/>
                    </a:lnTo>
                    <a:lnTo>
                      <a:pt x="5" y="701"/>
                    </a:lnTo>
                    <a:lnTo>
                      <a:pt x="7" y="701"/>
                    </a:lnTo>
                    <a:lnTo>
                      <a:pt x="10" y="701"/>
                    </a:lnTo>
                    <a:lnTo>
                      <a:pt x="12" y="701"/>
                    </a:lnTo>
                    <a:lnTo>
                      <a:pt x="14" y="701"/>
                    </a:lnTo>
                    <a:lnTo>
                      <a:pt x="17" y="701"/>
                    </a:lnTo>
                    <a:lnTo>
                      <a:pt x="19" y="701"/>
                    </a:lnTo>
                    <a:lnTo>
                      <a:pt x="22" y="701"/>
                    </a:lnTo>
                    <a:lnTo>
                      <a:pt x="24" y="701"/>
                    </a:lnTo>
                    <a:lnTo>
                      <a:pt x="26" y="701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4" y="701"/>
                    </a:lnTo>
                    <a:lnTo>
                      <a:pt x="36" y="701"/>
                    </a:lnTo>
                    <a:lnTo>
                      <a:pt x="39" y="701"/>
                    </a:lnTo>
                    <a:lnTo>
                      <a:pt x="41" y="701"/>
                    </a:lnTo>
                    <a:lnTo>
                      <a:pt x="43" y="701"/>
                    </a:lnTo>
                    <a:lnTo>
                      <a:pt x="46" y="701"/>
                    </a:lnTo>
                    <a:lnTo>
                      <a:pt x="48" y="701"/>
                    </a:lnTo>
                    <a:lnTo>
                      <a:pt x="51" y="701"/>
                    </a:lnTo>
                    <a:lnTo>
                      <a:pt x="53" y="701"/>
                    </a:lnTo>
                    <a:lnTo>
                      <a:pt x="55" y="701"/>
                    </a:lnTo>
                    <a:lnTo>
                      <a:pt x="58" y="701"/>
                    </a:lnTo>
                    <a:lnTo>
                      <a:pt x="60" y="701"/>
                    </a:lnTo>
                    <a:lnTo>
                      <a:pt x="63" y="701"/>
                    </a:lnTo>
                    <a:lnTo>
                      <a:pt x="65" y="701"/>
                    </a:lnTo>
                    <a:lnTo>
                      <a:pt x="67" y="701"/>
                    </a:lnTo>
                    <a:lnTo>
                      <a:pt x="70" y="701"/>
                    </a:lnTo>
                    <a:lnTo>
                      <a:pt x="72" y="701"/>
                    </a:lnTo>
                    <a:lnTo>
                      <a:pt x="75" y="701"/>
                    </a:lnTo>
                    <a:lnTo>
                      <a:pt x="77" y="701"/>
                    </a:lnTo>
                    <a:lnTo>
                      <a:pt x="80" y="701"/>
                    </a:lnTo>
                    <a:lnTo>
                      <a:pt x="82" y="701"/>
                    </a:lnTo>
                    <a:lnTo>
                      <a:pt x="84" y="701"/>
                    </a:lnTo>
                    <a:lnTo>
                      <a:pt x="87" y="701"/>
                    </a:lnTo>
                    <a:lnTo>
                      <a:pt x="89" y="701"/>
                    </a:lnTo>
                    <a:lnTo>
                      <a:pt x="92" y="701"/>
                    </a:lnTo>
                    <a:lnTo>
                      <a:pt x="94" y="701"/>
                    </a:lnTo>
                    <a:lnTo>
                      <a:pt x="96" y="701"/>
                    </a:lnTo>
                    <a:lnTo>
                      <a:pt x="99" y="701"/>
                    </a:lnTo>
                    <a:lnTo>
                      <a:pt x="101" y="701"/>
                    </a:lnTo>
                    <a:lnTo>
                      <a:pt x="104" y="701"/>
                    </a:lnTo>
                    <a:lnTo>
                      <a:pt x="106" y="701"/>
                    </a:lnTo>
                    <a:lnTo>
                      <a:pt x="108" y="701"/>
                    </a:lnTo>
                    <a:lnTo>
                      <a:pt x="111" y="701"/>
                    </a:lnTo>
                    <a:lnTo>
                      <a:pt x="113" y="701"/>
                    </a:lnTo>
                    <a:lnTo>
                      <a:pt x="116" y="701"/>
                    </a:lnTo>
                    <a:lnTo>
                      <a:pt x="118" y="701"/>
                    </a:lnTo>
                    <a:lnTo>
                      <a:pt x="121" y="701"/>
                    </a:lnTo>
                    <a:lnTo>
                      <a:pt x="123" y="701"/>
                    </a:lnTo>
                    <a:lnTo>
                      <a:pt x="125" y="701"/>
                    </a:lnTo>
                    <a:lnTo>
                      <a:pt x="128" y="701"/>
                    </a:lnTo>
                    <a:lnTo>
                      <a:pt x="130" y="701"/>
                    </a:lnTo>
                    <a:lnTo>
                      <a:pt x="133" y="701"/>
                    </a:lnTo>
                    <a:lnTo>
                      <a:pt x="135" y="701"/>
                    </a:lnTo>
                    <a:lnTo>
                      <a:pt x="137" y="701"/>
                    </a:lnTo>
                    <a:lnTo>
                      <a:pt x="140" y="701"/>
                    </a:lnTo>
                    <a:lnTo>
                      <a:pt x="142" y="701"/>
                    </a:lnTo>
                    <a:lnTo>
                      <a:pt x="145" y="701"/>
                    </a:lnTo>
                    <a:lnTo>
                      <a:pt x="147" y="701"/>
                    </a:lnTo>
                    <a:lnTo>
                      <a:pt x="150" y="701"/>
                    </a:lnTo>
                    <a:lnTo>
                      <a:pt x="152" y="701"/>
                    </a:lnTo>
                    <a:lnTo>
                      <a:pt x="154" y="701"/>
                    </a:lnTo>
                    <a:lnTo>
                      <a:pt x="157" y="701"/>
                    </a:lnTo>
                    <a:lnTo>
                      <a:pt x="159" y="701"/>
                    </a:lnTo>
                    <a:lnTo>
                      <a:pt x="162" y="701"/>
                    </a:lnTo>
                    <a:lnTo>
                      <a:pt x="164" y="701"/>
                    </a:lnTo>
                    <a:lnTo>
                      <a:pt x="166" y="701"/>
                    </a:lnTo>
                    <a:lnTo>
                      <a:pt x="169" y="701"/>
                    </a:lnTo>
                    <a:lnTo>
                      <a:pt x="171" y="701"/>
                    </a:lnTo>
                    <a:lnTo>
                      <a:pt x="174" y="701"/>
                    </a:lnTo>
                    <a:lnTo>
                      <a:pt x="176" y="701"/>
                    </a:lnTo>
                    <a:lnTo>
                      <a:pt x="178" y="701"/>
                    </a:lnTo>
                    <a:lnTo>
                      <a:pt x="181" y="701"/>
                    </a:lnTo>
                    <a:lnTo>
                      <a:pt x="183" y="701"/>
                    </a:lnTo>
                    <a:lnTo>
                      <a:pt x="186" y="701"/>
                    </a:lnTo>
                    <a:lnTo>
                      <a:pt x="188" y="701"/>
                    </a:lnTo>
                    <a:lnTo>
                      <a:pt x="191" y="701"/>
                    </a:lnTo>
                    <a:lnTo>
                      <a:pt x="193" y="701"/>
                    </a:lnTo>
                    <a:lnTo>
                      <a:pt x="195" y="701"/>
                    </a:lnTo>
                    <a:lnTo>
                      <a:pt x="198" y="701"/>
                    </a:lnTo>
                    <a:lnTo>
                      <a:pt x="200" y="701"/>
                    </a:lnTo>
                    <a:lnTo>
                      <a:pt x="203" y="701"/>
                    </a:lnTo>
                    <a:lnTo>
                      <a:pt x="205" y="701"/>
                    </a:lnTo>
                    <a:lnTo>
                      <a:pt x="207" y="701"/>
                    </a:lnTo>
                    <a:lnTo>
                      <a:pt x="210" y="701"/>
                    </a:lnTo>
                    <a:lnTo>
                      <a:pt x="212" y="701"/>
                    </a:lnTo>
                    <a:lnTo>
                      <a:pt x="215" y="701"/>
                    </a:lnTo>
                    <a:lnTo>
                      <a:pt x="217" y="701"/>
                    </a:lnTo>
                    <a:lnTo>
                      <a:pt x="219" y="701"/>
                    </a:lnTo>
                    <a:lnTo>
                      <a:pt x="222" y="701"/>
                    </a:lnTo>
                    <a:lnTo>
                      <a:pt x="224" y="701"/>
                    </a:lnTo>
                    <a:lnTo>
                      <a:pt x="227" y="701"/>
                    </a:lnTo>
                    <a:lnTo>
                      <a:pt x="229" y="701"/>
                    </a:lnTo>
                    <a:lnTo>
                      <a:pt x="232" y="701"/>
                    </a:lnTo>
                    <a:lnTo>
                      <a:pt x="234" y="701"/>
                    </a:lnTo>
                    <a:lnTo>
                      <a:pt x="236" y="701"/>
                    </a:lnTo>
                    <a:lnTo>
                      <a:pt x="239" y="701"/>
                    </a:lnTo>
                    <a:lnTo>
                      <a:pt x="241" y="701"/>
                    </a:lnTo>
                    <a:lnTo>
                      <a:pt x="244" y="701"/>
                    </a:lnTo>
                    <a:lnTo>
                      <a:pt x="246" y="701"/>
                    </a:lnTo>
                    <a:lnTo>
                      <a:pt x="248" y="701"/>
                    </a:lnTo>
                    <a:lnTo>
                      <a:pt x="251" y="701"/>
                    </a:lnTo>
                    <a:lnTo>
                      <a:pt x="253" y="701"/>
                    </a:lnTo>
                    <a:lnTo>
                      <a:pt x="256" y="701"/>
                    </a:lnTo>
                    <a:lnTo>
                      <a:pt x="258" y="701"/>
                    </a:lnTo>
                    <a:lnTo>
                      <a:pt x="260" y="701"/>
                    </a:lnTo>
                    <a:lnTo>
                      <a:pt x="263" y="701"/>
                    </a:lnTo>
                    <a:lnTo>
                      <a:pt x="265" y="701"/>
                    </a:lnTo>
                    <a:lnTo>
                      <a:pt x="268" y="701"/>
                    </a:lnTo>
                    <a:lnTo>
                      <a:pt x="270" y="701"/>
                    </a:lnTo>
                    <a:lnTo>
                      <a:pt x="273" y="701"/>
                    </a:lnTo>
                    <a:lnTo>
                      <a:pt x="275" y="701"/>
                    </a:lnTo>
                    <a:lnTo>
                      <a:pt x="277" y="701"/>
                    </a:lnTo>
                    <a:lnTo>
                      <a:pt x="280" y="701"/>
                    </a:lnTo>
                    <a:lnTo>
                      <a:pt x="282" y="701"/>
                    </a:lnTo>
                    <a:lnTo>
                      <a:pt x="285" y="701"/>
                    </a:lnTo>
                    <a:lnTo>
                      <a:pt x="287" y="701"/>
                    </a:lnTo>
                    <a:lnTo>
                      <a:pt x="289" y="701"/>
                    </a:lnTo>
                    <a:lnTo>
                      <a:pt x="292" y="701"/>
                    </a:lnTo>
                    <a:lnTo>
                      <a:pt x="294" y="701"/>
                    </a:lnTo>
                    <a:lnTo>
                      <a:pt x="297" y="701"/>
                    </a:lnTo>
                    <a:lnTo>
                      <a:pt x="299" y="701"/>
                    </a:lnTo>
                    <a:lnTo>
                      <a:pt x="302" y="701"/>
                    </a:lnTo>
                    <a:lnTo>
                      <a:pt x="304" y="701"/>
                    </a:lnTo>
                    <a:lnTo>
                      <a:pt x="306" y="701"/>
                    </a:lnTo>
                    <a:lnTo>
                      <a:pt x="309" y="701"/>
                    </a:lnTo>
                    <a:lnTo>
                      <a:pt x="311" y="701"/>
                    </a:lnTo>
                    <a:lnTo>
                      <a:pt x="314" y="701"/>
                    </a:lnTo>
                    <a:lnTo>
                      <a:pt x="316" y="701"/>
                    </a:lnTo>
                    <a:lnTo>
                      <a:pt x="318" y="701"/>
                    </a:lnTo>
                    <a:lnTo>
                      <a:pt x="321" y="701"/>
                    </a:lnTo>
                    <a:lnTo>
                      <a:pt x="323" y="701"/>
                    </a:lnTo>
                    <a:lnTo>
                      <a:pt x="326" y="701"/>
                    </a:lnTo>
                    <a:lnTo>
                      <a:pt x="328" y="701"/>
                    </a:lnTo>
                    <a:lnTo>
                      <a:pt x="330" y="701"/>
                    </a:lnTo>
                    <a:lnTo>
                      <a:pt x="333" y="701"/>
                    </a:lnTo>
                    <a:lnTo>
                      <a:pt x="335" y="701"/>
                    </a:lnTo>
                    <a:lnTo>
                      <a:pt x="338" y="701"/>
                    </a:lnTo>
                    <a:lnTo>
                      <a:pt x="340" y="701"/>
                    </a:lnTo>
                    <a:lnTo>
                      <a:pt x="343" y="701"/>
                    </a:lnTo>
                    <a:lnTo>
                      <a:pt x="345" y="701"/>
                    </a:lnTo>
                    <a:lnTo>
                      <a:pt x="347" y="701"/>
                    </a:lnTo>
                    <a:lnTo>
                      <a:pt x="350" y="701"/>
                    </a:lnTo>
                    <a:lnTo>
                      <a:pt x="352" y="701"/>
                    </a:lnTo>
                    <a:lnTo>
                      <a:pt x="355" y="701"/>
                    </a:lnTo>
                    <a:lnTo>
                      <a:pt x="357" y="701"/>
                    </a:lnTo>
                    <a:lnTo>
                      <a:pt x="359" y="701"/>
                    </a:lnTo>
                    <a:lnTo>
                      <a:pt x="362" y="701"/>
                    </a:lnTo>
                    <a:lnTo>
                      <a:pt x="364" y="701"/>
                    </a:lnTo>
                    <a:lnTo>
                      <a:pt x="367" y="701"/>
                    </a:lnTo>
                    <a:lnTo>
                      <a:pt x="369" y="701"/>
                    </a:lnTo>
                    <a:lnTo>
                      <a:pt x="371" y="701"/>
                    </a:lnTo>
                    <a:lnTo>
                      <a:pt x="374" y="701"/>
                    </a:lnTo>
                    <a:lnTo>
                      <a:pt x="376" y="701"/>
                    </a:lnTo>
                    <a:lnTo>
                      <a:pt x="379" y="701"/>
                    </a:lnTo>
                    <a:lnTo>
                      <a:pt x="381" y="701"/>
                    </a:lnTo>
                    <a:lnTo>
                      <a:pt x="384" y="701"/>
                    </a:lnTo>
                    <a:lnTo>
                      <a:pt x="386" y="701"/>
                    </a:lnTo>
                    <a:lnTo>
                      <a:pt x="388" y="701"/>
                    </a:lnTo>
                    <a:lnTo>
                      <a:pt x="391" y="701"/>
                    </a:lnTo>
                    <a:lnTo>
                      <a:pt x="393" y="701"/>
                    </a:lnTo>
                    <a:lnTo>
                      <a:pt x="396" y="701"/>
                    </a:lnTo>
                    <a:lnTo>
                      <a:pt x="398" y="701"/>
                    </a:lnTo>
                    <a:lnTo>
                      <a:pt x="400" y="701"/>
                    </a:lnTo>
                    <a:lnTo>
                      <a:pt x="403" y="701"/>
                    </a:lnTo>
                    <a:lnTo>
                      <a:pt x="405" y="701"/>
                    </a:lnTo>
                    <a:lnTo>
                      <a:pt x="408" y="701"/>
                    </a:lnTo>
                    <a:lnTo>
                      <a:pt x="410" y="701"/>
                    </a:lnTo>
                    <a:lnTo>
                      <a:pt x="412" y="701"/>
                    </a:lnTo>
                    <a:lnTo>
                      <a:pt x="415" y="701"/>
                    </a:lnTo>
                    <a:lnTo>
                      <a:pt x="417" y="701"/>
                    </a:lnTo>
                    <a:lnTo>
                      <a:pt x="420" y="701"/>
                    </a:lnTo>
                    <a:lnTo>
                      <a:pt x="422" y="701"/>
                    </a:lnTo>
                    <a:lnTo>
                      <a:pt x="425" y="701"/>
                    </a:lnTo>
                    <a:lnTo>
                      <a:pt x="427" y="701"/>
                    </a:lnTo>
                    <a:lnTo>
                      <a:pt x="429" y="701"/>
                    </a:lnTo>
                    <a:lnTo>
                      <a:pt x="432" y="701"/>
                    </a:lnTo>
                    <a:lnTo>
                      <a:pt x="434" y="701"/>
                    </a:lnTo>
                    <a:lnTo>
                      <a:pt x="437" y="701"/>
                    </a:lnTo>
                    <a:lnTo>
                      <a:pt x="439" y="701"/>
                    </a:lnTo>
                    <a:lnTo>
                      <a:pt x="441" y="701"/>
                    </a:lnTo>
                    <a:lnTo>
                      <a:pt x="444" y="701"/>
                    </a:lnTo>
                    <a:lnTo>
                      <a:pt x="446" y="701"/>
                    </a:lnTo>
                    <a:lnTo>
                      <a:pt x="449" y="701"/>
                    </a:lnTo>
                    <a:lnTo>
                      <a:pt x="451" y="701"/>
                    </a:lnTo>
                    <a:lnTo>
                      <a:pt x="454" y="701"/>
                    </a:lnTo>
                    <a:lnTo>
                      <a:pt x="456" y="701"/>
                    </a:lnTo>
                    <a:lnTo>
                      <a:pt x="458" y="701"/>
                    </a:lnTo>
                    <a:lnTo>
                      <a:pt x="461" y="701"/>
                    </a:lnTo>
                    <a:lnTo>
                      <a:pt x="463" y="701"/>
                    </a:lnTo>
                    <a:lnTo>
                      <a:pt x="466" y="701"/>
                    </a:lnTo>
                    <a:lnTo>
                      <a:pt x="468" y="701"/>
                    </a:lnTo>
                    <a:lnTo>
                      <a:pt x="470" y="701"/>
                    </a:lnTo>
                    <a:lnTo>
                      <a:pt x="473" y="701"/>
                    </a:lnTo>
                    <a:lnTo>
                      <a:pt x="475" y="701"/>
                    </a:lnTo>
                    <a:lnTo>
                      <a:pt x="478" y="701"/>
                    </a:lnTo>
                    <a:lnTo>
                      <a:pt x="480" y="701"/>
                    </a:lnTo>
                    <a:lnTo>
                      <a:pt x="482" y="701"/>
                    </a:lnTo>
                    <a:lnTo>
                      <a:pt x="485" y="701"/>
                    </a:lnTo>
                    <a:lnTo>
                      <a:pt x="487" y="701"/>
                    </a:lnTo>
                    <a:lnTo>
                      <a:pt x="490" y="701"/>
                    </a:lnTo>
                    <a:lnTo>
                      <a:pt x="492" y="701"/>
                    </a:lnTo>
                    <a:lnTo>
                      <a:pt x="495" y="701"/>
                    </a:lnTo>
                    <a:lnTo>
                      <a:pt x="497" y="701"/>
                    </a:lnTo>
                    <a:lnTo>
                      <a:pt x="499" y="701"/>
                    </a:lnTo>
                    <a:lnTo>
                      <a:pt x="502" y="701"/>
                    </a:lnTo>
                    <a:lnTo>
                      <a:pt x="504" y="701"/>
                    </a:lnTo>
                    <a:lnTo>
                      <a:pt x="507" y="701"/>
                    </a:lnTo>
                    <a:lnTo>
                      <a:pt x="509" y="701"/>
                    </a:lnTo>
                    <a:lnTo>
                      <a:pt x="511" y="701"/>
                    </a:lnTo>
                    <a:lnTo>
                      <a:pt x="514" y="701"/>
                    </a:lnTo>
                    <a:lnTo>
                      <a:pt x="516" y="701"/>
                    </a:lnTo>
                    <a:lnTo>
                      <a:pt x="519" y="701"/>
                    </a:lnTo>
                    <a:lnTo>
                      <a:pt x="521" y="701"/>
                    </a:lnTo>
                    <a:lnTo>
                      <a:pt x="523" y="701"/>
                    </a:lnTo>
                    <a:lnTo>
                      <a:pt x="526" y="701"/>
                    </a:lnTo>
                    <a:lnTo>
                      <a:pt x="528" y="701"/>
                    </a:lnTo>
                    <a:lnTo>
                      <a:pt x="531" y="701"/>
                    </a:lnTo>
                    <a:lnTo>
                      <a:pt x="533" y="701"/>
                    </a:lnTo>
                    <a:lnTo>
                      <a:pt x="536" y="701"/>
                    </a:lnTo>
                    <a:lnTo>
                      <a:pt x="538" y="701"/>
                    </a:lnTo>
                    <a:lnTo>
                      <a:pt x="540" y="701"/>
                    </a:lnTo>
                    <a:lnTo>
                      <a:pt x="543" y="701"/>
                    </a:lnTo>
                    <a:lnTo>
                      <a:pt x="545" y="701"/>
                    </a:lnTo>
                    <a:lnTo>
                      <a:pt x="548" y="701"/>
                    </a:lnTo>
                    <a:lnTo>
                      <a:pt x="550" y="701"/>
                    </a:lnTo>
                    <a:lnTo>
                      <a:pt x="552" y="701"/>
                    </a:lnTo>
                    <a:lnTo>
                      <a:pt x="555" y="701"/>
                    </a:lnTo>
                    <a:lnTo>
                      <a:pt x="557" y="701"/>
                    </a:lnTo>
                    <a:lnTo>
                      <a:pt x="560" y="701"/>
                    </a:lnTo>
                    <a:lnTo>
                      <a:pt x="562" y="701"/>
                    </a:lnTo>
                    <a:lnTo>
                      <a:pt x="564" y="701"/>
                    </a:lnTo>
                    <a:lnTo>
                      <a:pt x="567" y="701"/>
                    </a:lnTo>
                    <a:lnTo>
                      <a:pt x="569" y="701"/>
                    </a:lnTo>
                    <a:lnTo>
                      <a:pt x="572" y="701"/>
                    </a:lnTo>
                    <a:lnTo>
                      <a:pt x="574" y="701"/>
                    </a:lnTo>
                    <a:lnTo>
                      <a:pt x="577" y="701"/>
                    </a:lnTo>
                    <a:lnTo>
                      <a:pt x="579" y="701"/>
                    </a:lnTo>
                    <a:lnTo>
                      <a:pt x="581" y="701"/>
                    </a:lnTo>
                    <a:lnTo>
                      <a:pt x="584" y="701"/>
                    </a:lnTo>
                    <a:lnTo>
                      <a:pt x="586" y="701"/>
                    </a:lnTo>
                    <a:lnTo>
                      <a:pt x="589" y="701"/>
                    </a:lnTo>
                    <a:lnTo>
                      <a:pt x="591" y="701"/>
                    </a:lnTo>
                    <a:lnTo>
                      <a:pt x="593" y="701"/>
                    </a:lnTo>
                    <a:lnTo>
                      <a:pt x="596" y="701"/>
                    </a:lnTo>
                    <a:lnTo>
                      <a:pt x="598" y="701"/>
                    </a:lnTo>
                    <a:lnTo>
                      <a:pt x="601" y="701"/>
                    </a:lnTo>
                    <a:lnTo>
                      <a:pt x="603" y="701"/>
                    </a:lnTo>
                    <a:lnTo>
                      <a:pt x="606" y="701"/>
                    </a:lnTo>
                    <a:lnTo>
                      <a:pt x="608" y="701"/>
                    </a:lnTo>
                    <a:lnTo>
                      <a:pt x="610" y="701"/>
                    </a:lnTo>
                    <a:lnTo>
                      <a:pt x="613" y="701"/>
                    </a:lnTo>
                    <a:lnTo>
                      <a:pt x="615" y="701"/>
                    </a:lnTo>
                    <a:lnTo>
                      <a:pt x="618" y="701"/>
                    </a:lnTo>
                    <a:lnTo>
                      <a:pt x="620" y="701"/>
                    </a:lnTo>
                    <a:lnTo>
                      <a:pt x="622" y="701"/>
                    </a:lnTo>
                    <a:lnTo>
                      <a:pt x="625" y="701"/>
                    </a:lnTo>
                    <a:lnTo>
                      <a:pt x="627" y="701"/>
                    </a:lnTo>
                    <a:lnTo>
                      <a:pt x="630" y="701"/>
                    </a:lnTo>
                    <a:lnTo>
                      <a:pt x="632" y="701"/>
                    </a:lnTo>
                    <a:lnTo>
                      <a:pt x="634" y="701"/>
                    </a:lnTo>
                    <a:lnTo>
                      <a:pt x="637" y="701"/>
                    </a:lnTo>
                    <a:lnTo>
                      <a:pt x="639" y="701"/>
                    </a:lnTo>
                    <a:lnTo>
                      <a:pt x="642" y="701"/>
                    </a:lnTo>
                    <a:lnTo>
                      <a:pt x="644" y="701"/>
                    </a:lnTo>
                    <a:lnTo>
                      <a:pt x="647" y="701"/>
                    </a:lnTo>
                    <a:lnTo>
                      <a:pt x="649" y="701"/>
                    </a:lnTo>
                    <a:lnTo>
                      <a:pt x="651" y="701"/>
                    </a:lnTo>
                    <a:lnTo>
                      <a:pt x="654" y="701"/>
                    </a:lnTo>
                    <a:lnTo>
                      <a:pt x="656" y="701"/>
                    </a:lnTo>
                    <a:lnTo>
                      <a:pt x="659" y="701"/>
                    </a:lnTo>
                    <a:lnTo>
                      <a:pt x="661" y="701"/>
                    </a:lnTo>
                    <a:lnTo>
                      <a:pt x="663" y="701"/>
                    </a:lnTo>
                    <a:lnTo>
                      <a:pt x="666" y="701"/>
                    </a:lnTo>
                    <a:lnTo>
                      <a:pt x="668" y="701"/>
                    </a:lnTo>
                    <a:lnTo>
                      <a:pt x="671" y="701"/>
                    </a:lnTo>
                    <a:lnTo>
                      <a:pt x="673" y="701"/>
                    </a:lnTo>
                    <a:lnTo>
                      <a:pt x="675" y="701"/>
                    </a:lnTo>
                    <a:lnTo>
                      <a:pt x="678" y="701"/>
                    </a:lnTo>
                    <a:lnTo>
                      <a:pt x="680" y="701"/>
                    </a:lnTo>
                    <a:lnTo>
                      <a:pt x="683" y="701"/>
                    </a:lnTo>
                    <a:lnTo>
                      <a:pt x="685" y="701"/>
                    </a:lnTo>
                    <a:lnTo>
                      <a:pt x="688" y="701"/>
                    </a:lnTo>
                    <a:lnTo>
                      <a:pt x="690" y="701"/>
                    </a:lnTo>
                    <a:lnTo>
                      <a:pt x="692" y="701"/>
                    </a:lnTo>
                    <a:lnTo>
                      <a:pt x="695" y="701"/>
                    </a:lnTo>
                    <a:lnTo>
                      <a:pt x="697" y="701"/>
                    </a:lnTo>
                    <a:lnTo>
                      <a:pt x="700" y="701"/>
                    </a:lnTo>
                    <a:lnTo>
                      <a:pt x="702" y="701"/>
                    </a:lnTo>
                    <a:lnTo>
                      <a:pt x="704" y="701"/>
                    </a:lnTo>
                    <a:lnTo>
                      <a:pt x="707" y="701"/>
                    </a:lnTo>
                    <a:lnTo>
                      <a:pt x="709" y="701"/>
                    </a:lnTo>
                    <a:lnTo>
                      <a:pt x="712" y="701"/>
                    </a:lnTo>
                    <a:lnTo>
                      <a:pt x="714" y="701"/>
                    </a:lnTo>
                    <a:lnTo>
                      <a:pt x="717" y="701"/>
                    </a:lnTo>
                    <a:lnTo>
                      <a:pt x="719" y="701"/>
                    </a:lnTo>
                    <a:lnTo>
                      <a:pt x="721" y="701"/>
                    </a:lnTo>
                    <a:lnTo>
                      <a:pt x="724" y="701"/>
                    </a:lnTo>
                    <a:lnTo>
                      <a:pt x="726" y="701"/>
                    </a:lnTo>
                    <a:lnTo>
                      <a:pt x="729" y="701"/>
                    </a:lnTo>
                    <a:lnTo>
                      <a:pt x="731" y="701"/>
                    </a:lnTo>
                    <a:lnTo>
                      <a:pt x="733" y="701"/>
                    </a:lnTo>
                    <a:lnTo>
                      <a:pt x="736" y="701"/>
                    </a:lnTo>
                    <a:lnTo>
                      <a:pt x="738" y="701"/>
                    </a:lnTo>
                    <a:lnTo>
                      <a:pt x="741" y="701"/>
                    </a:lnTo>
                    <a:lnTo>
                      <a:pt x="743" y="701"/>
                    </a:lnTo>
                    <a:lnTo>
                      <a:pt x="745" y="701"/>
                    </a:lnTo>
                    <a:lnTo>
                      <a:pt x="748" y="701"/>
                    </a:lnTo>
                    <a:lnTo>
                      <a:pt x="750" y="701"/>
                    </a:lnTo>
                    <a:lnTo>
                      <a:pt x="753" y="701"/>
                    </a:lnTo>
                    <a:lnTo>
                      <a:pt x="755" y="701"/>
                    </a:lnTo>
                    <a:lnTo>
                      <a:pt x="758" y="701"/>
                    </a:lnTo>
                    <a:lnTo>
                      <a:pt x="760" y="701"/>
                    </a:lnTo>
                    <a:lnTo>
                      <a:pt x="762" y="701"/>
                    </a:lnTo>
                    <a:lnTo>
                      <a:pt x="765" y="701"/>
                    </a:lnTo>
                    <a:lnTo>
                      <a:pt x="767" y="701"/>
                    </a:lnTo>
                    <a:lnTo>
                      <a:pt x="770" y="701"/>
                    </a:lnTo>
                    <a:lnTo>
                      <a:pt x="772" y="701"/>
                    </a:lnTo>
                    <a:lnTo>
                      <a:pt x="774" y="701"/>
                    </a:lnTo>
                    <a:lnTo>
                      <a:pt x="777" y="701"/>
                    </a:lnTo>
                    <a:lnTo>
                      <a:pt x="779" y="701"/>
                    </a:lnTo>
                    <a:lnTo>
                      <a:pt x="782" y="701"/>
                    </a:lnTo>
                    <a:lnTo>
                      <a:pt x="784" y="701"/>
                    </a:lnTo>
                    <a:lnTo>
                      <a:pt x="786" y="701"/>
                    </a:lnTo>
                    <a:lnTo>
                      <a:pt x="789" y="701"/>
                    </a:lnTo>
                    <a:lnTo>
                      <a:pt x="791" y="701"/>
                    </a:lnTo>
                    <a:lnTo>
                      <a:pt x="794" y="701"/>
                    </a:lnTo>
                    <a:lnTo>
                      <a:pt x="796" y="701"/>
                    </a:lnTo>
                    <a:lnTo>
                      <a:pt x="799" y="701"/>
                    </a:lnTo>
                    <a:lnTo>
                      <a:pt x="801" y="701"/>
                    </a:lnTo>
                    <a:lnTo>
                      <a:pt x="803" y="701"/>
                    </a:lnTo>
                    <a:lnTo>
                      <a:pt x="806" y="701"/>
                    </a:lnTo>
                    <a:lnTo>
                      <a:pt x="808" y="701"/>
                    </a:lnTo>
                    <a:lnTo>
                      <a:pt x="811" y="701"/>
                    </a:lnTo>
                    <a:lnTo>
                      <a:pt x="813" y="701"/>
                    </a:lnTo>
                    <a:lnTo>
                      <a:pt x="815" y="701"/>
                    </a:lnTo>
                    <a:lnTo>
                      <a:pt x="818" y="701"/>
                    </a:lnTo>
                    <a:lnTo>
                      <a:pt x="820" y="701"/>
                    </a:lnTo>
                    <a:lnTo>
                      <a:pt x="823" y="701"/>
                    </a:lnTo>
                    <a:lnTo>
                      <a:pt x="825" y="701"/>
                    </a:lnTo>
                    <a:lnTo>
                      <a:pt x="827" y="701"/>
                    </a:lnTo>
                    <a:lnTo>
                      <a:pt x="830" y="701"/>
                    </a:lnTo>
                    <a:lnTo>
                      <a:pt x="832" y="701"/>
                    </a:lnTo>
                    <a:lnTo>
                      <a:pt x="835" y="701"/>
                    </a:lnTo>
                    <a:lnTo>
                      <a:pt x="837" y="701"/>
                    </a:lnTo>
                    <a:lnTo>
                      <a:pt x="840" y="701"/>
                    </a:lnTo>
                    <a:lnTo>
                      <a:pt x="842" y="701"/>
                    </a:lnTo>
                    <a:lnTo>
                      <a:pt x="844" y="701"/>
                    </a:lnTo>
                    <a:lnTo>
                      <a:pt x="847" y="701"/>
                    </a:lnTo>
                    <a:lnTo>
                      <a:pt x="849" y="701"/>
                    </a:lnTo>
                    <a:lnTo>
                      <a:pt x="852" y="701"/>
                    </a:lnTo>
                    <a:lnTo>
                      <a:pt x="854" y="701"/>
                    </a:lnTo>
                    <a:lnTo>
                      <a:pt x="856" y="701"/>
                    </a:lnTo>
                    <a:lnTo>
                      <a:pt x="859" y="701"/>
                    </a:lnTo>
                    <a:lnTo>
                      <a:pt x="861" y="701"/>
                    </a:lnTo>
                    <a:lnTo>
                      <a:pt x="864" y="701"/>
                    </a:lnTo>
                    <a:lnTo>
                      <a:pt x="866" y="701"/>
                    </a:lnTo>
                    <a:lnTo>
                      <a:pt x="869" y="701"/>
                    </a:lnTo>
                    <a:lnTo>
                      <a:pt x="871" y="701"/>
                    </a:lnTo>
                    <a:lnTo>
                      <a:pt x="873" y="701"/>
                    </a:lnTo>
                    <a:lnTo>
                      <a:pt x="876" y="701"/>
                    </a:lnTo>
                    <a:lnTo>
                      <a:pt x="878" y="701"/>
                    </a:lnTo>
                    <a:lnTo>
                      <a:pt x="881" y="701"/>
                    </a:lnTo>
                    <a:lnTo>
                      <a:pt x="883" y="701"/>
                    </a:lnTo>
                    <a:lnTo>
                      <a:pt x="885" y="701"/>
                    </a:lnTo>
                    <a:lnTo>
                      <a:pt x="888" y="701"/>
                    </a:lnTo>
                    <a:lnTo>
                      <a:pt x="890" y="701"/>
                    </a:lnTo>
                    <a:lnTo>
                      <a:pt x="893" y="701"/>
                    </a:lnTo>
                    <a:lnTo>
                      <a:pt x="895" y="701"/>
                    </a:lnTo>
                    <a:lnTo>
                      <a:pt x="897" y="701"/>
                    </a:lnTo>
                    <a:lnTo>
                      <a:pt x="900" y="701"/>
                    </a:lnTo>
                    <a:lnTo>
                      <a:pt x="902" y="701"/>
                    </a:lnTo>
                    <a:lnTo>
                      <a:pt x="905" y="701"/>
                    </a:lnTo>
                    <a:lnTo>
                      <a:pt x="907" y="701"/>
                    </a:lnTo>
                    <a:lnTo>
                      <a:pt x="910" y="701"/>
                    </a:lnTo>
                    <a:lnTo>
                      <a:pt x="912" y="701"/>
                    </a:lnTo>
                    <a:lnTo>
                      <a:pt x="914" y="701"/>
                    </a:lnTo>
                    <a:lnTo>
                      <a:pt x="917" y="701"/>
                    </a:lnTo>
                    <a:lnTo>
                      <a:pt x="919" y="701"/>
                    </a:lnTo>
                    <a:lnTo>
                      <a:pt x="922" y="701"/>
                    </a:lnTo>
                    <a:lnTo>
                      <a:pt x="924" y="701"/>
                    </a:lnTo>
                    <a:lnTo>
                      <a:pt x="926" y="701"/>
                    </a:lnTo>
                    <a:lnTo>
                      <a:pt x="929" y="701"/>
                    </a:lnTo>
                    <a:lnTo>
                      <a:pt x="931" y="701"/>
                    </a:lnTo>
                    <a:lnTo>
                      <a:pt x="934" y="701"/>
                    </a:lnTo>
                    <a:lnTo>
                      <a:pt x="936" y="701"/>
                    </a:lnTo>
                    <a:lnTo>
                      <a:pt x="938" y="701"/>
                    </a:lnTo>
                    <a:lnTo>
                      <a:pt x="941" y="701"/>
                    </a:lnTo>
                    <a:lnTo>
                      <a:pt x="943" y="701"/>
                    </a:lnTo>
                    <a:lnTo>
                      <a:pt x="946" y="701"/>
                    </a:lnTo>
                    <a:lnTo>
                      <a:pt x="948" y="701"/>
                    </a:lnTo>
                    <a:lnTo>
                      <a:pt x="951" y="701"/>
                    </a:lnTo>
                    <a:lnTo>
                      <a:pt x="953" y="701"/>
                    </a:lnTo>
                    <a:lnTo>
                      <a:pt x="955" y="701"/>
                    </a:lnTo>
                    <a:lnTo>
                      <a:pt x="958" y="701"/>
                    </a:lnTo>
                    <a:lnTo>
                      <a:pt x="960" y="701"/>
                    </a:lnTo>
                    <a:lnTo>
                      <a:pt x="963" y="701"/>
                    </a:lnTo>
                    <a:lnTo>
                      <a:pt x="965" y="701"/>
                    </a:lnTo>
                    <a:lnTo>
                      <a:pt x="967" y="701"/>
                    </a:lnTo>
                    <a:lnTo>
                      <a:pt x="970" y="701"/>
                    </a:lnTo>
                    <a:lnTo>
                      <a:pt x="972" y="701"/>
                    </a:lnTo>
                    <a:lnTo>
                      <a:pt x="975" y="701"/>
                    </a:lnTo>
                    <a:lnTo>
                      <a:pt x="977" y="701"/>
                    </a:lnTo>
                    <a:lnTo>
                      <a:pt x="979" y="701"/>
                    </a:lnTo>
                    <a:lnTo>
                      <a:pt x="982" y="701"/>
                    </a:lnTo>
                    <a:lnTo>
                      <a:pt x="984" y="701"/>
                    </a:lnTo>
                    <a:lnTo>
                      <a:pt x="987" y="701"/>
                    </a:lnTo>
                    <a:lnTo>
                      <a:pt x="989" y="701"/>
                    </a:lnTo>
                    <a:lnTo>
                      <a:pt x="992" y="701"/>
                    </a:lnTo>
                    <a:lnTo>
                      <a:pt x="994" y="701"/>
                    </a:lnTo>
                    <a:lnTo>
                      <a:pt x="996" y="701"/>
                    </a:lnTo>
                    <a:lnTo>
                      <a:pt x="999" y="701"/>
                    </a:lnTo>
                    <a:lnTo>
                      <a:pt x="1001" y="701"/>
                    </a:lnTo>
                    <a:lnTo>
                      <a:pt x="1004" y="701"/>
                    </a:lnTo>
                    <a:lnTo>
                      <a:pt x="1006" y="701"/>
                    </a:lnTo>
                    <a:lnTo>
                      <a:pt x="1008" y="701"/>
                    </a:lnTo>
                    <a:lnTo>
                      <a:pt x="1011" y="701"/>
                    </a:lnTo>
                    <a:lnTo>
                      <a:pt x="1013" y="701"/>
                    </a:lnTo>
                    <a:lnTo>
                      <a:pt x="1016" y="701"/>
                    </a:lnTo>
                    <a:lnTo>
                      <a:pt x="1018" y="701"/>
                    </a:lnTo>
                    <a:lnTo>
                      <a:pt x="1021" y="701"/>
                    </a:lnTo>
                    <a:lnTo>
                      <a:pt x="1023" y="701"/>
                    </a:lnTo>
                    <a:lnTo>
                      <a:pt x="1025" y="701"/>
                    </a:lnTo>
                    <a:lnTo>
                      <a:pt x="1028" y="701"/>
                    </a:lnTo>
                    <a:lnTo>
                      <a:pt x="1030" y="701"/>
                    </a:lnTo>
                    <a:lnTo>
                      <a:pt x="1033" y="701"/>
                    </a:lnTo>
                    <a:lnTo>
                      <a:pt x="1035" y="701"/>
                    </a:lnTo>
                    <a:lnTo>
                      <a:pt x="1037" y="701"/>
                    </a:lnTo>
                    <a:lnTo>
                      <a:pt x="1040" y="701"/>
                    </a:lnTo>
                    <a:lnTo>
                      <a:pt x="1042" y="701"/>
                    </a:lnTo>
                    <a:lnTo>
                      <a:pt x="1045" y="701"/>
                    </a:lnTo>
                    <a:lnTo>
                      <a:pt x="1047" y="701"/>
                    </a:lnTo>
                    <a:lnTo>
                      <a:pt x="1049" y="701"/>
                    </a:lnTo>
                    <a:lnTo>
                      <a:pt x="1052" y="701"/>
                    </a:lnTo>
                    <a:lnTo>
                      <a:pt x="1054" y="701"/>
                    </a:lnTo>
                    <a:lnTo>
                      <a:pt x="1057" y="701"/>
                    </a:lnTo>
                    <a:lnTo>
                      <a:pt x="1059" y="701"/>
                    </a:lnTo>
                    <a:lnTo>
                      <a:pt x="1062" y="701"/>
                    </a:lnTo>
                    <a:lnTo>
                      <a:pt x="1064" y="701"/>
                    </a:lnTo>
                    <a:lnTo>
                      <a:pt x="1066" y="701"/>
                    </a:lnTo>
                    <a:lnTo>
                      <a:pt x="1069" y="701"/>
                    </a:lnTo>
                    <a:lnTo>
                      <a:pt x="1071" y="701"/>
                    </a:lnTo>
                    <a:lnTo>
                      <a:pt x="1074" y="701"/>
                    </a:lnTo>
                    <a:lnTo>
                      <a:pt x="1076" y="701"/>
                    </a:lnTo>
                    <a:lnTo>
                      <a:pt x="1078" y="701"/>
                    </a:lnTo>
                    <a:lnTo>
                      <a:pt x="1081" y="701"/>
                    </a:lnTo>
                    <a:lnTo>
                      <a:pt x="1083" y="701"/>
                    </a:lnTo>
                    <a:lnTo>
                      <a:pt x="1086" y="701"/>
                    </a:lnTo>
                    <a:lnTo>
                      <a:pt x="1088" y="701"/>
                    </a:lnTo>
                    <a:lnTo>
                      <a:pt x="1090" y="701"/>
                    </a:lnTo>
                    <a:lnTo>
                      <a:pt x="1093" y="701"/>
                    </a:lnTo>
                    <a:lnTo>
                      <a:pt x="1095" y="701"/>
                    </a:lnTo>
                    <a:lnTo>
                      <a:pt x="1098" y="701"/>
                    </a:lnTo>
                    <a:lnTo>
                      <a:pt x="1100" y="701"/>
                    </a:lnTo>
                    <a:lnTo>
                      <a:pt x="1103" y="701"/>
                    </a:lnTo>
                    <a:lnTo>
                      <a:pt x="1105" y="701"/>
                    </a:lnTo>
                    <a:lnTo>
                      <a:pt x="1107" y="701"/>
                    </a:lnTo>
                    <a:lnTo>
                      <a:pt x="1110" y="701"/>
                    </a:lnTo>
                    <a:lnTo>
                      <a:pt x="1112" y="701"/>
                    </a:lnTo>
                    <a:lnTo>
                      <a:pt x="1115" y="701"/>
                    </a:lnTo>
                    <a:lnTo>
                      <a:pt x="1117" y="701"/>
                    </a:lnTo>
                    <a:lnTo>
                      <a:pt x="1119" y="701"/>
                    </a:lnTo>
                    <a:lnTo>
                      <a:pt x="1122" y="701"/>
                    </a:lnTo>
                    <a:lnTo>
                      <a:pt x="1124" y="701"/>
                    </a:lnTo>
                    <a:lnTo>
                      <a:pt x="1127" y="701"/>
                    </a:lnTo>
                    <a:lnTo>
                      <a:pt x="1129" y="701"/>
                    </a:lnTo>
                    <a:lnTo>
                      <a:pt x="1131" y="701"/>
                    </a:lnTo>
                    <a:lnTo>
                      <a:pt x="1134" y="701"/>
                    </a:lnTo>
                    <a:lnTo>
                      <a:pt x="1136" y="701"/>
                    </a:lnTo>
                    <a:lnTo>
                      <a:pt x="1139" y="701"/>
                    </a:lnTo>
                    <a:lnTo>
                      <a:pt x="1141" y="701"/>
                    </a:lnTo>
                    <a:lnTo>
                      <a:pt x="1144" y="701"/>
                    </a:lnTo>
                    <a:lnTo>
                      <a:pt x="1146" y="701"/>
                    </a:lnTo>
                    <a:lnTo>
                      <a:pt x="1148" y="701"/>
                    </a:lnTo>
                    <a:lnTo>
                      <a:pt x="1151" y="701"/>
                    </a:lnTo>
                    <a:lnTo>
                      <a:pt x="1153" y="701"/>
                    </a:lnTo>
                    <a:lnTo>
                      <a:pt x="1156" y="701"/>
                    </a:lnTo>
                    <a:lnTo>
                      <a:pt x="1158" y="701"/>
                    </a:lnTo>
                    <a:lnTo>
                      <a:pt x="1160" y="701"/>
                    </a:lnTo>
                    <a:lnTo>
                      <a:pt x="1163" y="701"/>
                    </a:lnTo>
                    <a:lnTo>
                      <a:pt x="1165" y="701"/>
                    </a:lnTo>
                    <a:lnTo>
                      <a:pt x="1168" y="701"/>
                    </a:lnTo>
                    <a:lnTo>
                      <a:pt x="1170" y="701"/>
                    </a:lnTo>
                    <a:lnTo>
                      <a:pt x="1173" y="701"/>
                    </a:lnTo>
                    <a:lnTo>
                      <a:pt x="1175" y="701"/>
                    </a:lnTo>
                    <a:lnTo>
                      <a:pt x="1177" y="701"/>
                    </a:lnTo>
                    <a:lnTo>
                      <a:pt x="1180" y="701"/>
                    </a:lnTo>
                    <a:lnTo>
                      <a:pt x="1182" y="701"/>
                    </a:lnTo>
                    <a:lnTo>
                      <a:pt x="1185" y="701"/>
                    </a:lnTo>
                    <a:lnTo>
                      <a:pt x="1187" y="701"/>
                    </a:lnTo>
                    <a:lnTo>
                      <a:pt x="1189" y="701"/>
                    </a:lnTo>
                    <a:lnTo>
                      <a:pt x="1192" y="701"/>
                    </a:lnTo>
                    <a:lnTo>
                      <a:pt x="1194" y="701"/>
                    </a:lnTo>
                    <a:lnTo>
                      <a:pt x="1197" y="701"/>
                    </a:lnTo>
                    <a:lnTo>
                      <a:pt x="1199" y="701"/>
                    </a:lnTo>
                    <a:lnTo>
                      <a:pt x="1201" y="701"/>
                    </a:lnTo>
                    <a:lnTo>
                      <a:pt x="1204" y="701"/>
                    </a:lnTo>
                    <a:lnTo>
                      <a:pt x="1206" y="701"/>
                    </a:lnTo>
                    <a:lnTo>
                      <a:pt x="1209" y="701"/>
                    </a:lnTo>
                    <a:lnTo>
                      <a:pt x="1211" y="701"/>
                    </a:lnTo>
                    <a:lnTo>
                      <a:pt x="1214" y="701"/>
                    </a:lnTo>
                    <a:lnTo>
                      <a:pt x="1216" y="701"/>
                    </a:lnTo>
                    <a:lnTo>
                      <a:pt x="1218" y="701"/>
                    </a:lnTo>
                    <a:lnTo>
                      <a:pt x="1221" y="701"/>
                    </a:lnTo>
                    <a:lnTo>
                      <a:pt x="1223" y="701"/>
                    </a:lnTo>
                    <a:lnTo>
                      <a:pt x="1226" y="701"/>
                    </a:lnTo>
                    <a:lnTo>
                      <a:pt x="1228" y="701"/>
                    </a:lnTo>
                    <a:lnTo>
                      <a:pt x="1230" y="701"/>
                    </a:lnTo>
                    <a:lnTo>
                      <a:pt x="1233" y="701"/>
                    </a:lnTo>
                    <a:lnTo>
                      <a:pt x="1235" y="701"/>
                    </a:lnTo>
                    <a:lnTo>
                      <a:pt x="1238" y="701"/>
                    </a:lnTo>
                    <a:lnTo>
                      <a:pt x="1240" y="701"/>
                    </a:lnTo>
                    <a:lnTo>
                      <a:pt x="1242" y="701"/>
                    </a:lnTo>
                    <a:lnTo>
                      <a:pt x="1245" y="701"/>
                    </a:lnTo>
                    <a:lnTo>
                      <a:pt x="1247" y="701"/>
                    </a:lnTo>
                    <a:lnTo>
                      <a:pt x="1250" y="701"/>
                    </a:lnTo>
                    <a:lnTo>
                      <a:pt x="1252" y="701"/>
                    </a:lnTo>
                    <a:lnTo>
                      <a:pt x="1255" y="701"/>
                    </a:lnTo>
                    <a:lnTo>
                      <a:pt x="1257" y="701"/>
                    </a:lnTo>
                    <a:lnTo>
                      <a:pt x="1259" y="701"/>
                    </a:lnTo>
                    <a:lnTo>
                      <a:pt x="1262" y="701"/>
                    </a:lnTo>
                    <a:lnTo>
                      <a:pt x="1264" y="701"/>
                    </a:lnTo>
                    <a:lnTo>
                      <a:pt x="1267" y="701"/>
                    </a:lnTo>
                    <a:lnTo>
                      <a:pt x="1269" y="701"/>
                    </a:lnTo>
                    <a:lnTo>
                      <a:pt x="1271" y="701"/>
                    </a:lnTo>
                    <a:lnTo>
                      <a:pt x="1274" y="701"/>
                    </a:lnTo>
                    <a:lnTo>
                      <a:pt x="1276" y="701"/>
                    </a:lnTo>
                    <a:lnTo>
                      <a:pt x="1279" y="701"/>
                    </a:lnTo>
                    <a:lnTo>
                      <a:pt x="1281" y="701"/>
                    </a:lnTo>
                    <a:lnTo>
                      <a:pt x="1284" y="701"/>
                    </a:lnTo>
                    <a:lnTo>
                      <a:pt x="1286" y="701"/>
                    </a:lnTo>
                    <a:lnTo>
                      <a:pt x="1288" y="701"/>
                    </a:lnTo>
                    <a:lnTo>
                      <a:pt x="1291" y="701"/>
                    </a:lnTo>
                    <a:lnTo>
                      <a:pt x="1293" y="701"/>
                    </a:lnTo>
                    <a:lnTo>
                      <a:pt x="1296" y="701"/>
                    </a:lnTo>
                    <a:lnTo>
                      <a:pt x="1298" y="701"/>
                    </a:lnTo>
                    <a:lnTo>
                      <a:pt x="1300" y="701"/>
                    </a:lnTo>
                    <a:lnTo>
                      <a:pt x="1303" y="701"/>
                    </a:lnTo>
                    <a:lnTo>
                      <a:pt x="1305" y="701"/>
                    </a:lnTo>
                    <a:lnTo>
                      <a:pt x="1308" y="701"/>
                    </a:lnTo>
                    <a:lnTo>
                      <a:pt x="1310" y="701"/>
                    </a:lnTo>
                    <a:lnTo>
                      <a:pt x="1312" y="701"/>
                    </a:lnTo>
                    <a:lnTo>
                      <a:pt x="1315" y="701"/>
                    </a:lnTo>
                    <a:lnTo>
                      <a:pt x="1317" y="701"/>
                    </a:lnTo>
                    <a:lnTo>
                      <a:pt x="1320" y="701"/>
                    </a:lnTo>
                    <a:lnTo>
                      <a:pt x="1322" y="701"/>
                    </a:lnTo>
                    <a:lnTo>
                      <a:pt x="1325" y="701"/>
                    </a:lnTo>
                    <a:lnTo>
                      <a:pt x="1327" y="701"/>
                    </a:lnTo>
                    <a:lnTo>
                      <a:pt x="1329" y="701"/>
                    </a:lnTo>
                    <a:lnTo>
                      <a:pt x="1332" y="701"/>
                    </a:lnTo>
                    <a:lnTo>
                      <a:pt x="1334" y="701"/>
                    </a:lnTo>
                    <a:lnTo>
                      <a:pt x="1337" y="701"/>
                    </a:lnTo>
                    <a:lnTo>
                      <a:pt x="1339" y="701"/>
                    </a:lnTo>
                    <a:lnTo>
                      <a:pt x="1341" y="701"/>
                    </a:lnTo>
                    <a:lnTo>
                      <a:pt x="1344" y="697"/>
                    </a:lnTo>
                    <a:lnTo>
                      <a:pt x="1346" y="694"/>
                    </a:lnTo>
                    <a:lnTo>
                      <a:pt x="1349" y="689"/>
                    </a:lnTo>
                    <a:lnTo>
                      <a:pt x="1351" y="687"/>
                    </a:lnTo>
                    <a:lnTo>
                      <a:pt x="1353" y="682"/>
                    </a:lnTo>
                    <a:lnTo>
                      <a:pt x="1356" y="680"/>
                    </a:lnTo>
                    <a:lnTo>
                      <a:pt x="1358" y="675"/>
                    </a:lnTo>
                    <a:lnTo>
                      <a:pt x="1361" y="670"/>
                    </a:lnTo>
                    <a:lnTo>
                      <a:pt x="1363" y="668"/>
                    </a:lnTo>
                    <a:lnTo>
                      <a:pt x="1366" y="663"/>
                    </a:lnTo>
                    <a:lnTo>
                      <a:pt x="1368" y="658"/>
                    </a:lnTo>
                    <a:lnTo>
                      <a:pt x="1370" y="653"/>
                    </a:lnTo>
                    <a:lnTo>
                      <a:pt x="1373" y="651"/>
                    </a:lnTo>
                    <a:lnTo>
                      <a:pt x="1375" y="646"/>
                    </a:lnTo>
                    <a:lnTo>
                      <a:pt x="1378" y="641"/>
                    </a:lnTo>
                    <a:lnTo>
                      <a:pt x="1380" y="636"/>
                    </a:lnTo>
                    <a:lnTo>
                      <a:pt x="1382" y="631"/>
                    </a:lnTo>
                    <a:lnTo>
                      <a:pt x="1385" y="627"/>
                    </a:lnTo>
                    <a:lnTo>
                      <a:pt x="1387" y="622"/>
                    </a:lnTo>
                    <a:lnTo>
                      <a:pt x="1390" y="615"/>
                    </a:lnTo>
                    <a:lnTo>
                      <a:pt x="1392" y="610"/>
                    </a:lnTo>
                    <a:lnTo>
                      <a:pt x="1394" y="605"/>
                    </a:lnTo>
                    <a:lnTo>
                      <a:pt x="1397" y="600"/>
                    </a:lnTo>
                    <a:lnTo>
                      <a:pt x="1399" y="593"/>
                    </a:lnTo>
                    <a:lnTo>
                      <a:pt x="1402" y="588"/>
                    </a:lnTo>
                    <a:lnTo>
                      <a:pt x="1404" y="581"/>
                    </a:lnTo>
                    <a:lnTo>
                      <a:pt x="1407" y="574"/>
                    </a:lnTo>
                    <a:lnTo>
                      <a:pt x="1409" y="569"/>
                    </a:lnTo>
                    <a:lnTo>
                      <a:pt x="1411" y="562"/>
                    </a:lnTo>
                    <a:lnTo>
                      <a:pt x="1414" y="554"/>
                    </a:lnTo>
                    <a:lnTo>
                      <a:pt x="1416" y="547"/>
                    </a:lnTo>
                    <a:lnTo>
                      <a:pt x="1419" y="540"/>
                    </a:lnTo>
                    <a:lnTo>
                      <a:pt x="1421" y="530"/>
                    </a:lnTo>
                    <a:lnTo>
                      <a:pt x="1423" y="523"/>
                    </a:lnTo>
                    <a:lnTo>
                      <a:pt x="1426" y="516"/>
                    </a:lnTo>
                    <a:lnTo>
                      <a:pt x="1428" y="506"/>
                    </a:lnTo>
                    <a:lnTo>
                      <a:pt x="1431" y="496"/>
                    </a:lnTo>
                    <a:lnTo>
                      <a:pt x="1433" y="487"/>
                    </a:lnTo>
                    <a:lnTo>
                      <a:pt x="1436" y="477"/>
                    </a:lnTo>
                    <a:lnTo>
                      <a:pt x="1438" y="465"/>
                    </a:lnTo>
                    <a:lnTo>
                      <a:pt x="1440" y="453"/>
                    </a:lnTo>
                    <a:lnTo>
                      <a:pt x="1443" y="441"/>
                    </a:lnTo>
                    <a:lnTo>
                      <a:pt x="1445" y="426"/>
                    </a:lnTo>
                    <a:lnTo>
                      <a:pt x="1448" y="412"/>
                    </a:lnTo>
                    <a:lnTo>
                      <a:pt x="1450" y="395"/>
                    </a:lnTo>
                    <a:lnTo>
                      <a:pt x="1452" y="378"/>
                    </a:lnTo>
                    <a:lnTo>
                      <a:pt x="1455" y="357"/>
                    </a:lnTo>
                    <a:lnTo>
                      <a:pt x="1457" y="330"/>
                    </a:lnTo>
                    <a:lnTo>
                      <a:pt x="1460" y="301"/>
                    </a:lnTo>
                    <a:lnTo>
                      <a:pt x="1462" y="267"/>
                    </a:lnTo>
                    <a:lnTo>
                      <a:pt x="1464" y="229"/>
                    </a:lnTo>
                    <a:lnTo>
                      <a:pt x="1467" y="188"/>
                    </a:lnTo>
                    <a:lnTo>
                      <a:pt x="1469" y="144"/>
                    </a:lnTo>
                    <a:lnTo>
                      <a:pt x="1472" y="103"/>
                    </a:lnTo>
                    <a:lnTo>
                      <a:pt x="1474" y="65"/>
                    </a:lnTo>
                    <a:lnTo>
                      <a:pt x="1477" y="36"/>
                    </a:lnTo>
                    <a:lnTo>
                      <a:pt x="1479" y="14"/>
                    </a:lnTo>
                    <a:lnTo>
                      <a:pt x="1481" y="2"/>
                    </a:lnTo>
                    <a:lnTo>
                      <a:pt x="1484" y="0"/>
                    </a:lnTo>
                    <a:lnTo>
                      <a:pt x="1486" y="7"/>
                    </a:lnTo>
                    <a:lnTo>
                      <a:pt x="1489" y="21"/>
                    </a:lnTo>
                    <a:lnTo>
                      <a:pt x="1491" y="48"/>
                    </a:lnTo>
                    <a:lnTo>
                      <a:pt x="1493" y="79"/>
                    </a:lnTo>
                    <a:lnTo>
                      <a:pt x="1496" y="118"/>
                    </a:lnTo>
                    <a:lnTo>
                      <a:pt x="1498" y="161"/>
                    </a:lnTo>
                    <a:lnTo>
                      <a:pt x="1501" y="205"/>
                    </a:lnTo>
                    <a:lnTo>
                      <a:pt x="1503" y="246"/>
                    </a:lnTo>
                    <a:lnTo>
                      <a:pt x="1505" y="282"/>
                    </a:lnTo>
                    <a:lnTo>
                      <a:pt x="1508" y="313"/>
                    </a:lnTo>
                    <a:lnTo>
                      <a:pt x="1510" y="342"/>
                    </a:lnTo>
                    <a:lnTo>
                      <a:pt x="1513" y="364"/>
                    </a:lnTo>
                    <a:lnTo>
                      <a:pt x="1515" y="385"/>
                    </a:lnTo>
                    <a:lnTo>
                      <a:pt x="1518" y="402"/>
                    </a:lnTo>
                    <a:lnTo>
                      <a:pt x="1520" y="419"/>
                    </a:lnTo>
                    <a:lnTo>
                      <a:pt x="1522" y="431"/>
                    </a:lnTo>
                    <a:lnTo>
                      <a:pt x="1525" y="446"/>
                    </a:lnTo>
                    <a:lnTo>
                      <a:pt x="1527" y="458"/>
                    </a:lnTo>
                    <a:lnTo>
                      <a:pt x="1530" y="470"/>
                    </a:lnTo>
                    <a:lnTo>
                      <a:pt x="1532" y="480"/>
                    </a:lnTo>
                    <a:lnTo>
                      <a:pt x="1534" y="489"/>
                    </a:lnTo>
                    <a:lnTo>
                      <a:pt x="1537" y="499"/>
                    </a:lnTo>
                    <a:lnTo>
                      <a:pt x="1539" y="508"/>
                    </a:lnTo>
                    <a:lnTo>
                      <a:pt x="1542" y="518"/>
                    </a:lnTo>
                    <a:lnTo>
                      <a:pt x="1544" y="525"/>
                    </a:lnTo>
                    <a:lnTo>
                      <a:pt x="1546" y="535"/>
                    </a:lnTo>
                    <a:lnTo>
                      <a:pt x="1549" y="542"/>
                    </a:lnTo>
                    <a:lnTo>
                      <a:pt x="1551" y="549"/>
                    </a:lnTo>
                    <a:lnTo>
                      <a:pt x="1554" y="557"/>
                    </a:lnTo>
                    <a:lnTo>
                      <a:pt x="1556" y="564"/>
                    </a:lnTo>
                    <a:lnTo>
                      <a:pt x="1559" y="571"/>
                    </a:lnTo>
                    <a:lnTo>
                      <a:pt x="1561" y="576"/>
                    </a:lnTo>
                    <a:lnTo>
                      <a:pt x="1563" y="583"/>
                    </a:lnTo>
                    <a:lnTo>
                      <a:pt x="1566" y="590"/>
                    </a:lnTo>
                    <a:lnTo>
                      <a:pt x="1568" y="595"/>
                    </a:lnTo>
                    <a:lnTo>
                      <a:pt x="1571" y="600"/>
                    </a:lnTo>
                    <a:lnTo>
                      <a:pt x="1573" y="607"/>
                    </a:lnTo>
                    <a:lnTo>
                      <a:pt x="1575" y="612"/>
                    </a:lnTo>
                    <a:lnTo>
                      <a:pt x="1578" y="617"/>
                    </a:lnTo>
                    <a:lnTo>
                      <a:pt x="1580" y="622"/>
                    </a:lnTo>
                    <a:lnTo>
                      <a:pt x="1583" y="629"/>
                    </a:lnTo>
                    <a:lnTo>
                      <a:pt x="1585" y="634"/>
                    </a:lnTo>
                    <a:lnTo>
                      <a:pt x="1588" y="639"/>
                    </a:lnTo>
                    <a:lnTo>
                      <a:pt x="1590" y="641"/>
                    </a:lnTo>
                    <a:lnTo>
                      <a:pt x="1592" y="646"/>
                    </a:lnTo>
                    <a:lnTo>
                      <a:pt x="1595" y="651"/>
                    </a:lnTo>
                    <a:lnTo>
                      <a:pt x="1597" y="656"/>
                    </a:lnTo>
                    <a:lnTo>
                      <a:pt x="1600" y="660"/>
                    </a:lnTo>
                    <a:lnTo>
                      <a:pt x="1602" y="665"/>
                    </a:lnTo>
                    <a:lnTo>
                      <a:pt x="1604" y="668"/>
                    </a:lnTo>
                    <a:lnTo>
                      <a:pt x="1607" y="673"/>
                    </a:lnTo>
                    <a:lnTo>
                      <a:pt x="1609" y="677"/>
                    </a:lnTo>
                    <a:lnTo>
                      <a:pt x="1612" y="680"/>
                    </a:lnTo>
                    <a:lnTo>
                      <a:pt x="1614" y="685"/>
                    </a:lnTo>
                    <a:lnTo>
                      <a:pt x="1616" y="687"/>
                    </a:lnTo>
                    <a:lnTo>
                      <a:pt x="1619" y="692"/>
                    </a:lnTo>
                    <a:lnTo>
                      <a:pt x="1621" y="694"/>
                    </a:lnTo>
                    <a:lnTo>
                      <a:pt x="1624" y="699"/>
                    </a:lnTo>
                    <a:lnTo>
                      <a:pt x="1626" y="701"/>
                    </a:lnTo>
                    <a:lnTo>
                      <a:pt x="1629" y="701"/>
                    </a:lnTo>
                    <a:lnTo>
                      <a:pt x="1631" y="701"/>
                    </a:lnTo>
                    <a:lnTo>
                      <a:pt x="1633" y="701"/>
                    </a:lnTo>
                    <a:lnTo>
                      <a:pt x="1636" y="701"/>
                    </a:lnTo>
                    <a:lnTo>
                      <a:pt x="1638" y="701"/>
                    </a:lnTo>
                    <a:lnTo>
                      <a:pt x="1641" y="701"/>
                    </a:lnTo>
                    <a:lnTo>
                      <a:pt x="1643" y="701"/>
                    </a:lnTo>
                    <a:lnTo>
                      <a:pt x="1645" y="701"/>
                    </a:lnTo>
                    <a:lnTo>
                      <a:pt x="1648" y="701"/>
                    </a:lnTo>
                    <a:lnTo>
                      <a:pt x="1650" y="701"/>
                    </a:lnTo>
                    <a:lnTo>
                      <a:pt x="1653" y="701"/>
                    </a:lnTo>
                    <a:lnTo>
                      <a:pt x="1655" y="701"/>
                    </a:lnTo>
                    <a:lnTo>
                      <a:pt x="1657" y="701"/>
                    </a:lnTo>
                    <a:lnTo>
                      <a:pt x="1660" y="701"/>
                    </a:lnTo>
                    <a:lnTo>
                      <a:pt x="1662" y="701"/>
                    </a:lnTo>
                    <a:lnTo>
                      <a:pt x="1665" y="701"/>
                    </a:lnTo>
                    <a:lnTo>
                      <a:pt x="1667" y="701"/>
                    </a:lnTo>
                    <a:lnTo>
                      <a:pt x="1670" y="701"/>
                    </a:lnTo>
                    <a:lnTo>
                      <a:pt x="1672" y="701"/>
                    </a:lnTo>
                    <a:lnTo>
                      <a:pt x="1674" y="701"/>
                    </a:lnTo>
                    <a:lnTo>
                      <a:pt x="1677" y="701"/>
                    </a:lnTo>
                    <a:lnTo>
                      <a:pt x="1679" y="701"/>
                    </a:lnTo>
                    <a:lnTo>
                      <a:pt x="1682" y="701"/>
                    </a:lnTo>
                    <a:lnTo>
                      <a:pt x="1684" y="701"/>
                    </a:lnTo>
                    <a:lnTo>
                      <a:pt x="1686" y="701"/>
                    </a:lnTo>
                    <a:lnTo>
                      <a:pt x="1689" y="701"/>
                    </a:lnTo>
                    <a:lnTo>
                      <a:pt x="1691" y="701"/>
                    </a:lnTo>
                    <a:lnTo>
                      <a:pt x="1694" y="701"/>
                    </a:lnTo>
                    <a:lnTo>
                      <a:pt x="1696" y="701"/>
                    </a:lnTo>
                    <a:lnTo>
                      <a:pt x="1698" y="701"/>
                    </a:lnTo>
                    <a:lnTo>
                      <a:pt x="1701" y="701"/>
                    </a:lnTo>
                    <a:lnTo>
                      <a:pt x="1703" y="701"/>
                    </a:lnTo>
                    <a:lnTo>
                      <a:pt x="1706" y="701"/>
                    </a:lnTo>
                    <a:lnTo>
                      <a:pt x="1708" y="701"/>
                    </a:lnTo>
                    <a:lnTo>
                      <a:pt x="1711" y="701"/>
                    </a:lnTo>
                    <a:lnTo>
                      <a:pt x="1713" y="701"/>
                    </a:lnTo>
                    <a:lnTo>
                      <a:pt x="1715" y="701"/>
                    </a:lnTo>
                    <a:lnTo>
                      <a:pt x="1718" y="701"/>
                    </a:lnTo>
                    <a:lnTo>
                      <a:pt x="1720" y="701"/>
                    </a:lnTo>
                    <a:lnTo>
                      <a:pt x="1723" y="701"/>
                    </a:lnTo>
                    <a:lnTo>
                      <a:pt x="1725" y="701"/>
                    </a:lnTo>
                    <a:lnTo>
                      <a:pt x="1727" y="701"/>
                    </a:lnTo>
                    <a:lnTo>
                      <a:pt x="1730" y="701"/>
                    </a:lnTo>
                    <a:lnTo>
                      <a:pt x="1732" y="701"/>
                    </a:lnTo>
                    <a:lnTo>
                      <a:pt x="1735" y="701"/>
                    </a:lnTo>
                    <a:lnTo>
                      <a:pt x="1737" y="701"/>
                    </a:lnTo>
                    <a:lnTo>
                      <a:pt x="1740" y="701"/>
                    </a:lnTo>
                    <a:lnTo>
                      <a:pt x="1742" y="701"/>
                    </a:lnTo>
                    <a:lnTo>
                      <a:pt x="1744" y="701"/>
                    </a:lnTo>
                    <a:lnTo>
                      <a:pt x="1747" y="701"/>
                    </a:lnTo>
                    <a:lnTo>
                      <a:pt x="1749" y="701"/>
                    </a:lnTo>
                    <a:lnTo>
                      <a:pt x="1752" y="701"/>
                    </a:lnTo>
                    <a:lnTo>
                      <a:pt x="1754" y="701"/>
                    </a:lnTo>
                    <a:lnTo>
                      <a:pt x="1756" y="701"/>
                    </a:lnTo>
                    <a:lnTo>
                      <a:pt x="1759" y="701"/>
                    </a:lnTo>
                    <a:lnTo>
                      <a:pt x="1761" y="701"/>
                    </a:lnTo>
                    <a:lnTo>
                      <a:pt x="1764" y="701"/>
                    </a:lnTo>
                    <a:lnTo>
                      <a:pt x="1766" y="701"/>
                    </a:lnTo>
                    <a:lnTo>
                      <a:pt x="1768" y="701"/>
                    </a:lnTo>
                    <a:lnTo>
                      <a:pt x="1771" y="701"/>
                    </a:lnTo>
                    <a:lnTo>
                      <a:pt x="1773" y="701"/>
                    </a:lnTo>
                    <a:lnTo>
                      <a:pt x="1776" y="701"/>
                    </a:lnTo>
                    <a:lnTo>
                      <a:pt x="1778" y="701"/>
                    </a:lnTo>
                    <a:lnTo>
                      <a:pt x="1781" y="701"/>
                    </a:lnTo>
                    <a:lnTo>
                      <a:pt x="1783" y="701"/>
                    </a:lnTo>
                    <a:lnTo>
                      <a:pt x="1785" y="701"/>
                    </a:lnTo>
                    <a:lnTo>
                      <a:pt x="1788" y="701"/>
                    </a:lnTo>
                    <a:lnTo>
                      <a:pt x="1790" y="701"/>
                    </a:lnTo>
                    <a:lnTo>
                      <a:pt x="1793" y="701"/>
                    </a:lnTo>
                    <a:lnTo>
                      <a:pt x="1795" y="701"/>
                    </a:lnTo>
                    <a:lnTo>
                      <a:pt x="1797" y="701"/>
                    </a:lnTo>
                    <a:lnTo>
                      <a:pt x="1800" y="701"/>
                    </a:lnTo>
                    <a:lnTo>
                      <a:pt x="1802" y="701"/>
                    </a:lnTo>
                    <a:lnTo>
                      <a:pt x="1805" y="701"/>
                    </a:lnTo>
                    <a:lnTo>
                      <a:pt x="1807" y="701"/>
                    </a:lnTo>
                    <a:lnTo>
                      <a:pt x="1809" y="701"/>
                    </a:lnTo>
                    <a:lnTo>
                      <a:pt x="1812" y="701"/>
                    </a:lnTo>
                    <a:lnTo>
                      <a:pt x="1814" y="701"/>
                    </a:lnTo>
                    <a:lnTo>
                      <a:pt x="1817" y="701"/>
                    </a:lnTo>
                    <a:lnTo>
                      <a:pt x="1819" y="701"/>
                    </a:lnTo>
                    <a:lnTo>
                      <a:pt x="1822" y="701"/>
                    </a:lnTo>
                    <a:lnTo>
                      <a:pt x="1824" y="701"/>
                    </a:lnTo>
                    <a:lnTo>
                      <a:pt x="1826" y="701"/>
                    </a:lnTo>
                    <a:lnTo>
                      <a:pt x="1829" y="701"/>
                    </a:lnTo>
                    <a:lnTo>
                      <a:pt x="1831" y="701"/>
                    </a:lnTo>
                    <a:lnTo>
                      <a:pt x="1834" y="701"/>
                    </a:lnTo>
                    <a:lnTo>
                      <a:pt x="1836" y="701"/>
                    </a:lnTo>
                    <a:lnTo>
                      <a:pt x="1838" y="701"/>
                    </a:lnTo>
                    <a:lnTo>
                      <a:pt x="1841" y="701"/>
                    </a:lnTo>
                    <a:lnTo>
                      <a:pt x="1843" y="701"/>
                    </a:lnTo>
                    <a:lnTo>
                      <a:pt x="1846" y="701"/>
                    </a:lnTo>
                    <a:lnTo>
                      <a:pt x="1848" y="701"/>
                    </a:lnTo>
                    <a:lnTo>
                      <a:pt x="1851" y="701"/>
                    </a:lnTo>
                    <a:lnTo>
                      <a:pt x="1853" y="701"/>
                    </a:lnTo>
                    <a:lnTo>
                      <a:pt x="1855" y="701"/>
                    </a:lnTo>
                    <a:lnTo>
                      <a:pt x="1858" y="701"/>
                    </a:lnTo>
                    <a:lnTo>
                      <a:pt x="1860" y="701"/>
                    </a:lnTo>
                    <a:lnTo>
                      <a:pt x="1863" y="701"/>
                    </a:lnTo>
                    <a:lnTo>
                      <a:pt x="1865" y="701"/>
                    </a:lnTo>
                    <a:lnTo>
                      <a:pt x="1867" y="701"/>
                    </a:lnTo>
                    <a:lnTo>
                      <a:pt x="1870" y="701"/>
                    </a:lnTo>
                    <a:lnTo>
                      <a:pt x="1872" y="701"/>
                    </a:lnTo>
                    <a:lnTo>
                      <a:pt x="1875" y="701"/>
                    </a:lnTo>
                    <a:lnTo>
                      <a:pt x="1877" y="701"/>
                    </a:lnTo>
                    <a:lnTo>
                      <a:pt x="1879" y="701"/>
                    </a:lnTo>
                    <a:lnTo>
                      <a:pt x="1882" y="701"/>
                    </a:lnTo>
                    <a:lnTo>
                      <a:pt x="1884" y="701"/>
                    </a:lnTo>
                    <a:lnTo>
                      <a:pt x="1887" y="701"/>
                    </a:lnTo>
                    <a:lnTo>
                      <a:pt x="1889" y="701"/>
                    </a:lnTo>
                    <a:lnTo>
                      <a:pt x="1892" y="701"/>
                    </a:lnTo>
                    <a:lnTo>
                      <a:pt x="1894" y="701"/>
                    </a:lnTo>
                    <a:lnTo>
                      <a:pt x="1896" y="701"/>
                    </a:lnTo>
                    <a:lnTo>
                      <a:pt x="1899" y="701"/>
                    </a:lnTo>
                    <a:lnTo>
                      <a:pt x="1901" y="701"/>
                    </a:lnTo>
                    <a:lnTo>
                      <a:pt x="1904" y="701"/>
                    </a:lnTo>
                    <a:lnTo>
                      <a:pt x="1906" y="701"/>
                    </a:lnTo>
                    <a:lnTo>
                      <a:pt x="1908" y="701"/>
                    </a:lnTo>
                    <a:lnTo>
                      <a:pt x="1911" y="701"/>
                    </a:lnTo>
                    <a:lnTo>
                      <a:pt x="1913" y="701"/>
                    </a:lnTo>
                    <a:lnTo>
                      <a:pt x="1916" y="701"/>
                    </a:lnTo>
                    <a:lnTo>
                      <a:pt x="1918" y="701"/>
                    </a:lnTo>
                    <a:lnTo>
                      <a:pt x="1920" y="701"/>
                    </a:lnTo>
                    <a:lnTo>
                      <a:pt x="1923" y="701"/>
                    </a:lnTo>
                    <a:lnTo>
                      <a:pt x="1925" y="701"/>
                    </a:lnTo>
                    <a:lnTo>
                      <a:pt x="1928" y="701"/>
                    </a:lnTo>
                    <a:lnTo>
                      <a:pt x="1930" y="701"/>
                    </a:lnTo>
                    <a:lnTo>
                      <a:pt x="1933" y="701"/>
                    </a:lnTo>
                    <a:lnTo>
                      <a:pt x="1935" y="701"/>
                    </a:lnTo>
                    <a:lnTo>
                      <a:pt x="1937" y="701"/>
                    </a:lnTo>
                    <a:lnTo>
                      <a:pt x="1940" y="701"/>
                    </a:lnTo>
                    <a:lnTo>
                      <a:pt x="1942" y="701"/>
                    </a:lnTo>
                    <a:lnTo>
                      <a:pt x="1945" y="701"/>
                    </a:lnTo>
                    <a:lnTo>
                      <a:pt x="1947" y="701"/>
                    </a:lnTo>
                    <a:lnTo>
                      <a:pt x="1949" y="701"/>
                    </a:lnTo>
                    <a:lnTo>
                      <a:pt x="1952" y="701"/>
                    </a:lnTo>
                    <a:lnTo>
                      <a:pt x="1954" y="701"/>
                    </a:lnTo>
                    <a:lnTo>
                      <a:pt x="1957" y="701"/>
                    </a:lnTo>
                    <a:lnTo>
                      <a:pt x="1959" y="701"/>
                    </a:lnTo>
                    <a:lnTo>
                      <a:pt x="1961" y="701"/>
                    </a:lnTo>
                    <a:lnTo>
                      <a:pt x="1964" y="701"/>
                    </a:lnTo>
                    <a:lnTo>
                      <a:pt x="1966" y="701"/>
                    </a:lnTo>
                    <a:lnTo>
                      <a:pt x="1969" y="701"/>
                    </a:lnTo>
                    <a:lnTo>
                      <a:pt x="1971" y="701"/>
                    </a:lnTo>
                    <a:lnTo>
                      <a:pt x="1974" y="701"/>
                    </a:lnTo>
                    <a:lnTo>
                      <a:pt x="1976" y="701"/>
                    </a:lnTo>
                    <a:lnTo>
                      <a:pt x="1978" y="701"/>
                    </a:lnTo>
                    <a:lnTo>
                      <a:pt x="1981" y="701"/>
                    </a:lnTo>
                    <a:lnTo>
                      <a:pt x="1983" y="701"/>
                    </a:lnTo>
                    <a:lnTo>
                      <a:pt x="1986" y="701"/>
                    </a:lnTo>
                    <a:lnTo>
                      <a:pt x="1988" y="701"/>
                    </a:lnTo>
                    <a:lnTo>
                      <a:pt x="1990" y="701"/>
                    </a:lnTo>
                    <a:lnTo>
                      <a:pt x="1993" y="701"/>
                    </a:lnTo>
                    <a:lnTo>
                      <a:pt x="1995" y="701"/>
                    </a:lnTo>
                    <a:lnTo>
                      <a:pt x="1998" y="701"/>
                    </a:lnTo>
                    <a:lnTo>
                      <a:pt x="2000" y="701"/>
                    </a:lnTo>
                    <a:lnTo>
                      <a:pt x="2003" y="701"/>
                    </a:lnTo>
                    <a:lnTo>
                      <a:pt x="2005" y="701"/>
                    </a:lnTo>
                    <a:lnTo>
                      <a:pt x="2007" y="701"/>
                    </a:lnTo>
                    <a:lnTo>
                      <a:pt x="2010" y="701"/>
                    </a:lnTo>
                    <a:lnTo>
                      <a:pt x="2012" y="701"/>
                    </a:lnTo>
                    <a:lnTo>
                      <a:pt x="2015" y="701"/>
                    </a:lnTo>
                    <a:lnTo>
                      <a:pt x="2017" y="701"/>
                    </a:lnTo>
                    <a:lnTo>
                      <a:pt x="2019" y="701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58" name="Freeform 12448"/>
              <p:cNvSpPr>
                <a:spLocks/>
              </p:cNvSpPr>
              <p:nvPr/>
            </p:nvSpPr>
            <p:spPr bwMode="auto">
              <a:xfrm>
                <a:off x="551823" y="1076059"/>
                <a:ext cx="2807061" cy="746842"/>
              </a:xfrm>
              <a:custGeom>
                <a:avLst/>
                <a:gdLst>
                  <a:gd name="T0" fmla="*/ 31 w 2019"/>
                  <a:gd name="T1" fmla="*/ 837 h 837"/>
                  <a:gd name="T2" fmla="*/ 65 w 2019"/>
                  <a:gd name="T3" fmla="*/ 837 h 837"/>
                  <a:gd name="T4" fmla="*/ 99 w 2019"/>
                  <a:gd name="T5" fmla="*/ 837 h 837"/>
                  <a:gd name="T6" fmla="*/ 133 w 2019"/>
                  <a:gd name="T7" fmla="*/ 837 h 837"/>
                  <a:gd name="T8" fmla="*/ 166 w 2019"/>
                  <a:gd name="T9" fmla="*/ 837 h 837"/>
                  <a:gd name="T10" fmla="*/ 200 w 2019"/>
                  <a:gd name="T11" fmla="*/ 837 h 837"/>
                  <a:gd name="T12" fmla="*/ 234 w 2019"/>
                  <a:gd name="T13" fmla="*/ 837 h 837"/>
                  <a:gd name="T14" fmla="*/ 268 w 2019"/>
                  <a:gd name="T15" fmla="*/ 837 h 837"/>
                  <a:gd name="T16" fmla="*/ 302 w 2019"/>
                  <a:gd name="T17" fmla="*/ 837 h 837"/>
                  <a:gd name="T18" fmla="*/ 335 w 2019"/>
                  <a:gd name="T19" fmla="*/ 837 h 837"/>
                  <a:gd name="T20" fmla="*/ 369 w 2019"/>
                  <a:gd name="T21" fmla="*/ 837 h 837"/>
                  <a:gd name="T22" fmla="*/ 403 w 2019"/>
                  <a:gd name="T23" fmla="*/ 837 h 837"/>
                  <a:gd name="T24" fmla="*/ 437 w 2019"/>
                  <a:gd name="T25" fmla="*/ 837 h 837"/>
                  <a:gd name="T26" fmla="*/ 470 w 2019"/>
                  <a:gd name="T27" fmla="*/ 837 h 837"/>
                  <a:gd name="T28" fmla="*/ 504 w 2019"/>
                  <a:gd name="T29" fmla="*/ 837 h 837"/>
                  <a:gd name="T30" fmla="*/ 538 w 2019"/>
                  <a:gd name="T31" fmla="*/ 837 h 837"/>
                  <a:gd name="T32" fmla="*/ 572 w 2019"/>
                  <a:gd name="T33" fmla="*/ 837 h 837"/>
                  <a:gd name="T34" fmla="*/ 606 w 2019"/>
                  <a:gd name="T35" fmla="*/ 837 h 837"/>
                  <a:gd name="T36" fmla="*/ 639 w 2019"/>
                  <a:gd name="T37" fmla="*/ 837 h 837"/>
                  <a:gd name="T38" fmla="*/ 673 w 2019"/>
                  <a:gd name="T39" fmla="*/ 837 h 837"/>
                  <a:gd name="T40" fmla="*/ 707 w 2019"/>
                  <a:gd name="T41" fmla="*/ 837 h 837"/>
                  <a:gd name="T42" fmla="*/ 741 w 2019"/>
                  <a:gd name="T43" fmla="*/ 837 h 837"/>
                  <a:gd name="T44" fmla="*/ 774 w 2019"/>
                  <a:gd name="T45" fmla="*/ 837 h 837"/>
                  <a:gd name="T46" fmla="*/ 808 w 2019"/>
                  <a:gd name="T47" fmla="*/ 837 h 837"/>
                  <a:gd name="T48" fmla="*/ 842 w 2019"/>
                  <a:gd name="T49" fmla="*/ 837 h 837"/>
                  <a:gd name="T50" fmla="*/ 876 w 2019"/>
                  <a:gd name="T51" fmla="*/ 837 h 837"/>
                  <a:gd name="T52" fmla="*/ 910 w 2019"/>
                  <a:gd name="T53" fmla="*/ 837 h 837"/>
                  <a:gd name="T54" fmla="*/ 943 w 2019"/>
                  <a:gd name="T55" fmla="*/ 837 h 837"/>
                  <a:gd name="T56" fmla="*/ 977 w 2019"/>
                  <a:gd name="T57" fmla="*/ 837 h 837"/>
                  <a:gd name="T58" fmla="*/ 1011 w 2019"/>
                  <a:gd name="T59" fmla="*/ 837 h 837"/>
                  <a:gd name="T60" fmla="*/ 1045 w 2019"/>
                  <a:gd name="T61" fmla="*/ 837 h 837"/>
                  <a:gd name="T62" fmla="*/ 1078 w 2019"/>
                  <a:gd name="T63" fmla="*/ 837 h 837"/>
                  <a:gd name="T64" fmla="*/ 1112 w 2019"/>
                  <a:gd name="T65" fmla="*/ 837 h 837"/>
                  <a:gd name="T66" fmla="*/ 1146 w 2019"/>
                  <a:gd name="T67" fmla="*/ 837 h 837"/>
                  <a:gd name="T68" fmla="*/ 1180 w 2019"/>
                  <a:gd name="T69" fmla="*/ 837 h 837"/>
                  <a:gd name="T70" fmla="*/ 1214 w 2019"/>
                  <a:gd name="T71" fmla="*/ 835 h 837"/>
                  <a:gd name="T72" fmla="*/ 1247 w 2019"/>
                  <a:gd name="T73" fmla="*/ 809 h 837"/>
                  <a:gd name="T74" fmla="*/ 1281 w 2019"/>
                  <a:gd name="T75" fmla="*/ 777 h 837"/>
                  <a:gd name="T76" fmla="*/ 1315 w 2019"/>
                  <a:gd name="T77" fmla="*/ 741 h 837"/>
                  <a:gd name="T78" fmla="*/ 1349 w 2019"/>
                  <a:gd name="T79" fmla="*/ 698 h 837"/>
                  <a:gd name="T80" fmla="*/ 1382 w 2019"/>
                  <a:gd name="T81" fmla="*/ 642 h 837"/>
                  <a:gd name="T82" fmla="*/ 1416 w 2019"/>
                  <a:gd name="T83" fmla="*/ 562 h 837"/>
                  <a:gd name="T84" fmla="*/ 1450 w 2019"/>
                  <a:gd name="T85" fmla="*/ 430 h 837"/>
                  <a:gd name="T86" fmla="*/ 1484 w 2019"/>
                  <a:gd name="T87" fmla="*/ 22 h 837"/>
                  <a:gd name="T88" fmla="*/ 1518 w 2019"/>
                  <a:gd name="T89" fmla="*/ 355 h 837"/>
                  <a:gd name="T90" fmla="*/ 1551 w 2019"/>
                  <a:gd name="T91" fmla="*/ 531 h 837"/>
                  <a:gd name="T92" fmla="*/ 1585 w 2019"/>
                  <a:gd name="T93" fmla="*/ 620 h 837"/>
                  <a:gd name="T94" fmla="*/ 1619 w 2019"/>
                  <a:gd name="T95" fmla="*/ 681 h 837"/>
                  <a:gd name="T96" fmla="*/ 1653 w 2019"/>
                  <a:gd name="T97" fmla="*/ 729 h 837"/>
                  <a:gd name="T98" fmla="*/ 1686 w 2019"/>
                  <a:gd name="T99" fmla="*/ 767 h 837"/>
                  <a:gd name="T100" fmla="*/ 1720 w 2019"/>
                  <a:gd name="T101" fmla="*/ 799 h 837"/>
                  <a:gd name="T102" fmla="*/ 1754 w 2019"/>
                  <a:gd name="T103" fmla="*/ 828 h 837"/>
                  <a:gd name="T104" fmla="*/ 1788 w 2019"/>
                  <a:gd name="T105" fmla="*/ 837 h 837"/>
                  <a:gd name="T106" fmla="*/ 1822 w 2019"/>
                  <a:gd name="T107" fmla="*/ 837 h 837"/>
                  <a:gd name="T108" fmla="*/ 1855 w 2019"/>
                  <a:gd name="T109" fmla="*/ 837 h 837"/>
                  <a:gd name="T110" fmla="*/ 1889 w 2019"/>
                  <a:gd name="T111" fmla="*/ 837 h 837"/>
                  <a:gd name="T112" fmla="*/ 1923 w 2019"/>
                  <a:gd name="T113" fmla="*/ 837 h 837"/>
                  <a:gd name="T114" fmla="*/ 1957 w 2019"/>
                  <a:gd name="T115" fmla="*/ 837 h 837"/>
                  <a:gd name="T116" fmla="*/ 1990 w 2019"/>
                  <a:gd name="T117" fmla="*/ 837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837">
                    <a:moveTo>
                      <a:pt x="0" y="837"/>
                    </a:moveTo>
                    <a:lnTo>
                      <a:pt x="2" y="837"/>
                    </a:lnTo>
                    <a:lnTo>
                      <a:pt x="5" y="837"/>
                    </a:lnTo>
                    <a:lnTo>
                      <a:pt x="7" y="837"/>
                    </a:lnTo>
                    <a:lnTo>
                      <a:pt x="10" y="837"/>
                    </a:lnTo>
                    <a:lnTo>
                      <a:pt x="12" y="837"/>
                    </a:lnTo>
                    <a:lnTo>
                      <a:pt x="14" y="837"/>
                    </a:lnTo>
                    <a:lnTo>
                      <a:pt x="17" y="837"/>
                    </a:lnTo>
                    <a:lnTo>
                      <a:pt x="19" y="837"/>
                    </a:lnTo>
                    <a:lnTo>
                      <a:pt x="22" y="837"/>
                    </a:lnTo>
                    <a:lnTo>
                      <a:pt x="24" y="837"/>
                    </a:lnTo>
                    <a:lnTo>
                      <a:pt x="26" y="837"/>
                    </a:lnTo>
                    <a:lnTo>
                      <a:pt x="29" y="837"/>
                    </a:lnTo>
                    <a:lnTo>
                      <a:pt x="31" y="837"/>
                    </a:lnTo>
                    <a:lnTo>
                      <a:pt x="34" y="837"/>
                    </a:lnTo>
                    <a:lnTo>
                      <a:pt x="36" y="837"/>
                    </a:lnTo>
                    <a:lnTo>
                      <a:pt x="39" y="837"/>
                    </a:lnTo>
                    <a:lnTo>
                      <a:pt x="41" y="837"/>
                    </a:lnTo>
                    <a:lnTo>
                      <a:pt x="43" y="837"/>
                    </a:lnTo>
                    <a:lnTo>
                      <a:pt x="46" y="837"/>
                    </a:lnTo>
                    <a:lnTo>
                      <a:pt x="48" y="837"/>
                    </a:lnTo>
                    <a:lnTo>
                      <a:pt x="51" y="837"/>
                    </a:lnTo>
                    <a:lnTo>
                      <a:pt x="53" y="837"/>
                    </a:lnTo>
                    <a:lnTo>
                      <a:pt x="55" y="837"/>
                    </a:lnTo>
                    <a:lnTo>
                      <a:pt x="58" y="837"/>
                    </a:lnTo>
                    <a:lnTo>
                      <a:pt x="60" y="837"/>
                    </a:lnTo>
                    <a:lnTo>
                      <a:pt x="63" y="837"/>
                    </a:lnTo>
                    <a:lnTo>
                      <a:pt x="65" y="837"/>
                    </a:lnTo>
                    <a:lnTo>
                      <a:pt x="67" y="837"/>
                    </a:lnTo>
                    <a:lnTo>
                      <a:pt x="70" y="837"/>
                    </a:lnTo>
                    <a:lnTo>
                      <a:pt x="72" y="837"/>
                    </a:lnTo>
                    <a:lnTo>
                      <a:pt x="75" y="837"/>
                    </a:lnTo>
                    <a:lnTo>
                      <a:pt x="77" y="837"/>
                    </a:lnTo>
                    <a:lnTo>
                      <a:pt x="80" y="837"/>
                    </a:lnTo>
                    <a:lnTo>
                      <a:pt x="82" y="837"/>
                    </a:lnTo>
                    <a:lnTo>
                      <a:pt x="84" y="837"/>
                    </a:lnTo>
                    <a:lnTo>
                      <a:pt x="87" y="837"/>
                    </a:lnTo>
                    <a:lnTo>
                      <a:pt x="89" y="837"/>
                    </a:lnTo>
                    <a:lnTo>
                      <a:pt x="92" y="837"/>
                    </a:lnTo>
                    <a:lnTo>
                      <a:pt x="94" y="837"/>
                    </a:lnTo>
                    <a:lnTo>
                      <a:pt x="96" y="837"/>
                    </a:lnTo>
                    <a:lnTo>
                      <a:pt x="99" y="837"/>
                    </a:lnTo>
                    <a:lnTo>
                      <a:pt x="101" y="837"/>
                    </a:lnTo>
                    <a:lnTo>
                      <a:pt x="104" y="837"/>
                    </a:lnTo>
                    <a:lnTo>
                      <a:pt x="106" y="837"/>
                    </a:lnTo>
                    <a:lnTo>
                      <a:pt x="108" y="837"/>
                    </a:lnTo>
                    <a:lnTo>
                      <a:pt x="111" y="837"/>
                    </a:lnTo>
                    <a:lnTo>
                      <a:pt x="113" y="837"/>
                    </a:lnTo>
                    <a:lnTo>
                      <a:pt x="116" y="837"/>
                    </a:lnTo>
                    <a:lnTo>
                      <a:pt x="118" y="837"/>
                    </a:lnTo>
                    <a:lnTo>
                      <a:pt x="121" y="837"/>
                    </a:lnTo>
                    <a:lnTo>
                      <a:pt x="123" y="837"/>
                    </a:lnTo>
                    <a:lnTo>
                      <a:pt x="125" y="837"/>
                    </a:lnTo>
                    <a:lnTo>
                      <a:pt x="128" y="837"/>
                    </a:lnTo>
                    <a:lnTo>
                      <a:pt x="130" y="837"/>
                    </a:lnTo>
                    <a:lnTo>
                      <a:pt x="133" y="837"/>
                    </a:lnTo>
                    <a:lnTo>
                      <a:pt x="135" y="837"/>
                    </a:lnTo>
                    <a:lnTo>
                      <a:pt x="137" y="837"/>
                    </a:lnTo>
                    <a:lnTo>
                      <a:pt x="140" y="837"/>
                    </a:lnTo>
                    <a:lnTo>
                      <a:pt x="142" y="837"/>
                    </a:lnTo>
                    <a:lnTo>
                      <a:pt x="145" y="837"/>
                    </a:lnTo>
                    <a:lnTo>
                      <a:pt x="147" y="837"/>
                    </a:lnTo>
                    <a:lnTo>
                      <a:pt x="150" y="837"/>
                    </a:lnTo>
                    <a:lnTo>
                      <a:pt x="152" y="837"/>
                    </a:lnTo>
                    <a:lnTo>
                      <a:pt x="154" y="837"/>
                    </a:lnTo>
                    <a:lnTo>
                      <a:pt x="157" y="837"/>
                    </a:lnTo>
                    <a:lnTo>
                      <a:pt x="159" y="837"/>
                    </a:lnTo>
                    <a:lnTo>
                      <a:pt x="162" y="837"/>
                    </a:lnTo>
                    <a:lnTo>
                      <a:pt x="164" y="837"/>
                    </a:lnTo>
                    <a:lnTo>
                      <a:pt x="166" y="837"/>
                    </a:lnTo>
                    <a:lnTo>
                      <a:pt x="169" y="837"/>
                    </a:lnTo>
                    <a:lnTo>
                      <a:pt x="171" y="837"/>
                    </a:lnTo>
                    <a:lnTo>
                      <a:pt x="174" y="837"/>
                    </a:lnTo>
                    <a:lnTo>
                      <a:pt x="176" y="837"/>
                    </a:lnTo>
                    <a:lnTo>
                      <a:pt x="178" y="837"/>
                    </a:lnTo>
                    <a:lnTo>
                      <a:pt x="181" y="837"/>
                    </a:lnTo>
                    <a:lnTo>
                      <a:pt x="183" y="837"/>
                    </a:lnTo>
                    <a:lnTo>
                      <a:pt x="186" y="837"/>
                    </a:lnTo>
                    <a:lnTo>
                      <a:pt x="188" y="837"/>
                    </a:lnTo>
                    <a:lnTo>
                      <a:pt x="191" y="837"/>
                    </a:lnTo>
                    <a:lnTo>
                      <a:pt x="193" y="837"/>
                    </a:lnTo>
                    <a:lnTo>
                      <a:pt x="195" y="837"/>
                    </a:lnTo>
                    <a:lnTo>
                      <a:pt x="198" y="837"/>
                    </a:lnTo>
                    <a:lnTo>
                      <a:pt x="200" y="837"/>
                    </a:lnTo>
                    <a:lnTo>
                      <a:pt x="203" y="837"/>
                    </a:lnTo>
                    <a:lnTo>
                      <a:pt x="205" y="837"/>
                    </a:lnTo>
                    <a:lnTo>
                      <a:pt x="207" y="837"/>
                    </a:lnTo>
                    <a:lnTo>
                      <a:pt x="210" y="837"/>
                    </a:lnTo>
                    <a:lnTo>
                      <a:pt x="212" y="837"/>
                    </a:lnTo>
                    <a:lnTo>
                      <a:pt x="215" y="837"/>
                    </a:lnTo>
                    <a:lnTo>
                      <a:pt x="217" y="837"/>
                    </a:lnTo>
                    <a:lnTo>
                      <a:pt x="219" y="837"/>
                    </a:lnTo>
                    <a:lnTo>
                      <a:pt x="222" y="837"/>
                    </a:lnTo>
                    <a:lnTo>
                      <a:pt x="224" y="837"/>
                    </a:lnTo>
                    <a:lnTo>
                      <a:pt x="227" y="837"/>
                    </a:lnTo>
                    <a:lnTo>
                      <a:pt x="229" y="837"/>
                    </a:lnTo>
                    <a:lnTo>
                      <a:pt x="232" y="837"/>
                    </a:lnTo>
                    <a:lnTo>
                      <a:pt x="234" y="837"/>
                    </a:lnTo>
                    <a:lnTo>
                      <a:pt x="236" y="837"/>
                    </a:lnTo>
                    <a:lnTo>
                      <a:pt x="239" y="837"/>
                    </a:lnTo>
                    <a:lnTo>
                      <a:pt x="241" y="837"/>
                    </a:lnTo>
                    <a:lnTo>
                      <a:pt x="244" y="837"/>
                    </a:lnTo>
                    <a:lnTo>
                      <a:pt x="246" y="837"/>
                    </a:lnTo>
                    <a:lnTo>
                      <a:pt x="248" y="837"/>
                    </a:lnTo>
                    <a:lnTo>
                      <a:pt x="251" y="837"/>
                    </a:lnTo>
                    <a:lnTo>
                      <a:pt x="253" y="837"/>
                    </a:lnTo>
                    <a:lnTo>
                      <a:pt x="256" y="837"/>
                    </a:lnTo>
                    <a:lnTo>
                      <a:pt x="258" y="837"/>
                    </a:lnTo>
                    <a:lnTo>
                      <a:pt x="260" y="837"/>
                    </a:lnTo>
                    <a:lnTo>
                      <a:pt x="263" y="837"/>
                    </a:lnTo>
                    <a:lnTo>
                      <a:pt x="265" y="837"/>
                    </a:lnTo>
                    <a:lnTo>
                      <a:pt x="268" y="837"/>
                    </a:lnTo>
                    <a:lnTo>
                      <a:pt x="270" y="837"/>
                    </a:lnTo>
                    <a:lnTo>
                      <a:pt x="273" y="837"/>
                    </a:lnTo>
                    <a:lnTo>
                      <a:pt x="275" y="837"/>
                    </a:lnTo>
                    <a:lnTo>
                      <a:pt x="277" y="837"/>
                    </a:lnTo>
                    <a:lnTo>
                      <a:pt x="280" y="837"/>
                    </a:lnTo>
                    <a:lnTo>
                      <a:pt x="282" y="837"/>
                    </a:lnTo>
                    <a:lnTo>
                      <a:pt x="285" y="837"/>
                    </a:lnTo>
                    <a:lnTo>
                      <a:pt x="287" y="837"/>
                    </a:lnTo>
                    <a:lnTo>
                      <a:pt x="289" y="837"/>
                    </a:lnTo>
                    <a:lnTo>
                      <a:pt x="292" y="837"/>
                    </a:lnTo>
                    <a:lnTo>
                      <a:pt x="294" y="837"/>
                    </a:lnTo>
                    <a:lnTo>
                      <a:pt x="297" y="837"/>
                    </a:lnTo>
                    <a:lnTo>
                      <a:pt x="299" y="837"/>
                    </a:lnTo>
                    <a:lnTo>
                      <a:pt x="302" y="837"/>
                    </a:lnTo>
                    <a:lnTo>
                      <a:pt x="304" y="837"/>
                    </a:lnTo>
                    <a:lnTo>
                      <a:pt x="306" y="837"/>
                    </a:lnTo>
                    <a:lnTo>
                      <a:pt x="309" y="837"/>
                    </a:lnTo>
                    <a:lnTo>
                      <a:pt x="311" y="837"/>
                    </a:lnTo>
                    <a:lnTo>
                      <a:pt x="314" y="837"/>
                    </a:lnTo>
                    <a:lnTo>
                      <a:pt x="316" y="837"/>
                    </a:lnTo>
                    <a:lnTo>
                      <a:pt x="318" y="837"/>
                    </a:lnTo>
                    <a:lnTo>
                      <a:pt x="321" y="837"/>
                    </a:lnTo>
                    <a:lnTo>
                      <a:pt x="323" y="837"/>
                    </a:lnTo>
                    <a:lnTo>
                      <a:pt x="326" y="837"/>
                    </a:lnTo>
                    <a:lnTo>
                      <a:pt x="328" y="837"/>
                    </a:lnTo>
                    <a:lnTo>
                      <a:pt x="330" y="837"/>
                    </a:lnTo>
                    <a:lnTo>
                      <a:pt x="333" y="837"/>
                    </a:lnTo>
                    <a:lnTo>
                      <a:pt x="335" y="837"/>
                    </a:lnTo>
                    <a:lnTo>
                      <a:pt x="338" y="837"/>
                    </a:lnTo>
                    <a:lnTo>
                      <a:pt x="340" y="837"/>
                    </a:lnTo>
                    <a:lnTo>
                      <a:pt x="343" y="837"/>
                    </a:lnTo>
                    <a:lnTo>
                      <a:pt x="345" y="837"/>
                    </a:lnTo>
                    <a:lnTo>
                      <a:pt x="347" y="837"/>
                    </a:lnTo>
                    <a:lnTo>
                      <a:pt x="350" y="837"/>
                    </a:lnTo>
                    <a:lnTo>
                      <a:pt x="352" y="837"/>
                    </a:lnTo>
                    <a:lnTo>
                      <a:pt x="355" y="837"/>
                    </a:lnTo>
                    <a:lnTo>
                      <a:pt x="357" y="837"/>
                    </a:lnTo>
                    <a:lnTo>
                      <a:pt x="359" y="837"/>
                    </a:lnTo>
                    <a:lnTo>
                      <a:pt x="362" y="837"/>
                    </a:lnTo>
                    <a:lnTo>
                      <a:pt x="364" y="837"/>
                    </a:lnTo>
                    <a:lnTo>
                      <a:pt x="367" y="837"/>
                    </a:lnTo>
                    <a:lnTo>
                      <a:pt x="369" y="837"/>
                    </a:lnTo>
                    <a:lnTo>
                      <a:pt x="371" y="837"/>
                    </a:lnTo>
                    <a:lnTo>
                      <a:pt x="374" y="837"/>
                    </a:lnTo>
                    <a:lnTo>
                      <a:pt x="376" y="837"/>
                    </a:lnTo>
                    <a:lnTo>
                      <a:pt x="379" y="837"/>
                    </a:lnTo>
                    <a:lnTo>
                      <a:pt x="381" y="837"/>
                    </a:lnTo>
                    <a:lnTo>
                      <a:pt x="384" y="837"/>
                    </a:lnTo>
                    <a:lnTo>
                      <a:pt x="386" y="837"/>
                    </a:lnTo>
                    <a:lnTo>
                      <a:pt x="388" y="837"/>
                    </a:lnTo>
                    <a:lnTo>
                      <a:pt x="391" y="837"/>
                    </a:lnTo>
                    <a:lnTo>
                      <a:pt x="393" y="837"/>
                    </a:lnTo>
                    <a:lnTo>
                      <a:pt x="396" y="837"/>
                    </a:lnTo>
                    <a:lnTo>
                      <a:pt x="398" y="837"/>
                    </a:lnTo>
                    <a:lnTo>
                      <a:pt x="400" y="837"/>
                    </a:lnTo>
                    <a:lnTo>
                      <a:pt x="403" y="837"/>
                    </a:lnTo>
                    <a:lnTo>
                      <a:pt x="405" y="837"/>
                    </a:lnTo>
                    <a:lnTo>
                      <a:pt x="408" y="837"/>
                    </a:lnTo>
                    <a:lnTo>
                      <a:pt x="410" y="837"/>
                    </a:lnTo>
                    <a:lnTo>
                      <a:pt x="412" y="837"/>
                    </a:lnTo>
                    <a:lnTo>
                      <a:pt x="415" y="837"/>
                    </a:lnTo>
                    <a:lnTo>
                      <a:pt x="417" y="837"/>
                    </a:lnTo>
                    <a:lnTo>
                      <a:pt x="420" y="837"/>
                    </a:lnTo>
                    <a:lnTo>
                      <a:pt x="422" y="837"/>
                    </a:lnTo>
                    <a:lnTo>
                      <a:pt x="425" y="837"/>
                    </a:lnTo>
                    <a:lnTo>
                      <a:pt x="427" y="837"/>
                    </a:lnTo>
                    <a:lnTo>
                      <a:pt x="429" y="837"/>
                    </a:lnTo>
                    <a:lnTo>
                      <a:pt x="432" y="837"/>
                    </a:lnTo>
                    <a:lnTo>
                      <a:pt x="434" y="837"/>
                    </a:lnTo>
                    <a:lnTo>
                      <a:pt x="437" y="837"/>
                    </a:lnTo>
                    <a:lnTo>
                      <a:pt x="439" y="837"/>
                    </a:lnTo>
                    <a:lnTo>
                      <a:pt x="441" y="837"/>
                    </a:lnTo>
                    <a:lnTo>
                      <a:pt x="444" y="837"/>
                    </a:lnTo>
                    <a:lnTo>
                      <a:pt x="446" y="837"/>
                    </a:lnTo>
                    <a:lnTo>
                      <a:pt x="449" y="837"/>
                    </a:lnTo>
                    <a:lnTo>
                      <a:pt x="451" y="837"/>
                    </a:lnTo>
                    <a:lnTo>
                      <a:pt x="454" y="837"/>
                    </a:lnTo>
                    <a:lnTo>
                      <a:pt x="456" y="837"/>
                    </a:lnTo>
                    <a:lnTo>
                      <a:pt x="458" y="837"/>
                    </a:lnTo>
                    <a:lnTo>
                      <a:pt x="461" y="837"/>
                    </a:lnTo>
                    <a:lnTo>
                      <a:pt x="463" y="837"/>
                    </a:lnTo>
                    <a:lnTo>
                      <a:pt x="466" y="837"/>
                    </a:lnTo>
                    <a:lnTo>
                      <a:pt x="468" y="837"/>
                    </a:lnTo>
                    <a:lnTo>
                      <a:pt x="470" y="837"/>
                    </a:lnTo>
                    <a:lnTo>
                      <a:pt x="473" y="837"/>
                    </a:lnTo>
                    <a:lnTo>
                      <a:pt x="475" y="837"/>
                    </a:lnTo>
                    <a:lnTo>
                      <a:pt x="478" y="837"/>
                    </a:lnTo>
                    <a:lnTo>
                      <a:pt x="480" y="837"/>
                    </a:lnTo>
                    <a:lnTo>
                      <a:pt x="482" y="837"/>
                    </a:lnTo>
                    <a:lnTo>
                      <a:pt x="485" y="837"/>
                    </a:lnTo>
                    <a:lnTo>
                      <a:pt x="487" y="837"/>
                    </a:lnTo>
                    <a:lnTo>
                      <a:pt x="490" y="837"/>
                    </a:lnTo>
                    <a:lnTo>
                      <a:pt x="492" y="837"/>
                    </a:lnTo>
                    <a:lnTo>
                      <a:pt x="495" y="837"/>
                    </a:lnTo>
                    <a:lnTo>
                      <a:pt x="497" y="837"/>
                    </a:lnTo>
                    <a:lnTo>
                      <a:pt x="499" y="837"/>
                    </a:lnTo>
                    <a:lnTo>
                      <a:pt x="502" y="837"/>
                    </a:lnTo>
                    <a:lnTo>
                      <a:pt x="504" y="837"/>
                    </a:lnTo>
                    <a:lnTo>
                      <a:pt x="507" y="837"/>
                    </a:lnTo>
                    <a:lnTo>
                      <a:pt x="509" y="837"/>
                    </a:lnTo>
                    <a:lnTo>
                      <a:pt x="511" y="837"/>
                    </a:lnTo>
                    <a:lnTo>
                      <a:pt x="514" y="837"/>
                    </a:lnTo>
                    <a:lnTo>
                      <a:pt x="516" y="837"/>
                    </a:lnTo>
                    <a:lnTo>
                      <a:pt x="519" y="837"/>
                    </a:lnTo>
                    <a:lnTo>
                      <a:pt x="521" y="837"/>
                    </a:lnTo>
                    <a:lnTo>
                      <a:pt x="523" y="837"/>
                    </a:lnTo>
                    <a:lnTo>
                      <a:pt x="526" y="837"/>
                    </a:lnTo>
                    <a:lnTo>
                      <a:pt x="528" y="837"/>
                    </a:lnTo>
                    <a:lnTo>
                      <a:pt x="531" y="837"/>
                    </a:lnTo>
                    <a:lnTo>
                      <a:pt x="533" y="837"/>
                    </a:lnTo>
                    <a:lnTo>
                      <a:pt x="536" y="837"/>
                    </a:lnTo>
                    <a:lnTo>
                      <a:pt x="538" y="837"/>
                    </a:lnTo>
                    <a:lnTo>
                      <a:pt x="540" y="837"/>
                    </a:lnTo>
                    <a:lnTo>
                      <a:pt x="543" y="837"/>
                    </a:lnTo>
                    <a:lnTo>
                      <a:pt x="545" y="837"/>
                    </a:lnTo>
                    <a:lnTo>
                      <a:pt x="548" y="837"/>
                    </a:lnTo>
                    <a:lnTo>
                      <a:pt x="550" y="837"/>
                    </a:lnTo>
                    <a:lnTo>
                      <a:pt x="552" y="837"/>
                    </a:lnTo>
                    <a:lnTo>
                      <a:pt x="555" y="837"/>
                    </a:lnTo>
                    <a:lnTo>
                      <a:pt x="557" y="837"/>
                    </a:lnTo>
                    <a:lnTo>
                      <a:pt x="560" y="837"/>
                    </a:lnTo>
                    <a:lnTo>
                      <a:pt x="562" y="837"/>
                    </a:lnTo>
                    <a:lnTo>
                      <a:pt x="564" y="837"/>
                    </a:lnTo>
                    <a:lnTo>
                      <a:pt x="567" y="837"/>
                    </a:lnTo>
                    <a:lnTo>
                      <a:pt x="569" y="837"/>
                    </a:lnTo>
                    <a:lnTo>
                      <a:pt x="572" y="837"/>
                    </a:lnTo>
                    <a:lnTo>
                      <a:pt x="574" y="837"/>
                    </a:lnTo>
                    <a:lnTo>
                      <a:pt x="577" y="837"/>
                    </a:lnTo>
                    <a:lnTo>
                      <a:pt x="579" y="837"/>
                    </a:lnTo>
                    <a:lnTo>
                      <a:pt x="581" y="837"/>
                    </a:lnTo>
                    <a:lnTo>
                      <a:pt x="584" y="837"/>
                    </a:lnTo>
                    <a:lnTo>
                      <a:pt x="586" y="837"/>
                    </a:lnTo>
                    <a:lnTo>
                      <a:pt x="589" y="837"/>
                    </a:lnTo>
                    <a:lnTo>
                      <a:pt x="591" y="837"/>
                    </a:lnTo>
                    <a:lnTo>
                      <a:pt x="593" y="837"/>
                    </a:lnTo>
                    <a:lnTo>
                      <a:pt x="596" y="837"/>
                    </a:lnTo>
                    <a:lnTo>
                      <a:pt x="598" y="837"/>
                    </a:lnTo>
                    <a:lnTo>
                      <a:pt x="601" y="837"/>
                    </a:lnTo>
                    <a:lnTo>
                      <a:pt x="603" y="837"/>
                    </a:lnTo>
                    <a:lnTo>
                      <a:pt x="606" y="837"/>
                    </a:lnTo>
                    <a:lnTo>
                      <a:pt x="608" y="837"/>
                    </a:lnTo>
                    <a:lnTo>
                      <a:pt x="610" y="837"/>
                    </a:lnTo>
                    <a:lnTo>
                      <a:pt x="613" y="837"/>
                    </a:lnTo>
                    <a:lnTo>
                      <a:pt x="615" y="837"/>
                    </a:lnTo>
                    <a:lnTo>
                      <a:pt x="618" y="837"/>
                    </a:lnTo>
                    <a:lnTo>
                      <a:pt x="620" y="837"/>
                    </a:lnTo>
                    <a:lnTo>
                      <a:pt x="622" y="837"/>
                    </a:lnTo>
                    <a:lnTo>
                      <a:pt x="625" y="837"/>
                    </a:lnTo>
                    <a:lnTo>
                      <a:pt x="627" y="837"/>
                    </a:lnTo>
                    <a:lnTo>
                      <a:pt x="630" y="837"/>
                    </a:lnTo>
                    <a:lnTo>
                      <a:pt x="632" y="837"/>
                    </a:lnTo>
                    <a:lnTo>
                      <a:pt x="634" y="837"/>
                    </a:lnTo>
                    <a:lnTo>
                      <a:pt x="637" y="837"/>
                    </a:lnTo>
                    <a:lnTo>
                      <a:pt x="639" y="837"/>
                    </a:lnTo>
                    <a:lnTo>
                      <a:pt x="642" y="837"/>
                    </a:lnTo>
                    <a:lnTo>
                      <a:pt x="644" y="837"/>
                    </a:lnTo>
                    <a:lnTo>
                      <a:pt x="647" y="837"/>
                    </a:lnTo>
                    <a:lnTo>
                      <a:pt x="649" y="837"/>
                    </a:lnTo>
                    <a:lnTo>
                      <a:pt x="651" y="837"/>
                    </a:lnTo>
                    <a:lnTo>
                      <a:pt x="654" y="837"/>
                    </a:lnTo>
                    <a:lnTo>
                      <a:pt x="656" y="837"/>
                    </a:lnTo>
                    <a:lnTo>
                      <a:pt x="659" y="837"/>
                    </a:lnTo>
                    <a:lnTo>
                      <a:pt x="661" y="837"/>
                    </a:lnTo>
                    <a:lnTo>
                      <a:pt x="663" y="837"/>
                    </a:lnTo>
                    <a:lnTo>
                      <a:pt x="666" y="837"/>
                    </a:lnTo>
                    <a:lnTo>
                      <a:pt x="668" y="837"/>
                    </a:lnTo>
                    <a:lnTo>
                      <a:pt x="671" y="837"/>
                    </a:lnTo>
                    <a:lnTo>
                      <a:pt x="673" y="837"/>
                    </a:lnTo>
                    <a:lnTo>
                      <a:pt x="675" y="837"/>
                    </a:lnTo>
                    <a:lnTo>
                      <a:pt x="678" y="837"/>
                    </a:lnTo>
                    <a:lnTo>
                      <a:pt x="680" y="837"/>
                    </a:lnTo>
                    <a:lnTo>
                      <a:pt x="683" y="837"/>
                    </a:lnTo>
                    <a:lnTo>
                      <a:pt x="685" y="837"/>
                    </a:lnTo>
                    <a:lnTo>
                      <a:pt x="688" y="837"/>
                    </a:lnTo>
                    <a:lnTo>
                      <a:pt x="690" y="837"/>
                    </a:lnTo>
                    <a:lnTo>
                      <a:pt x="692" y="837"/>
                    </a:lnTo>
                    <a:lnTo>
                      <a:pt x="695" y="837"/>
                    </a:lnTo>
                    <a:lnTo>
                      <a:pt x="697" y="837"/>
                    </a:lnTo>
                    <a:lnTo>
                      <a:pt x="700" y="837"/>
                    </a:lnTo>
                    <a:lnTo>
                      <a:pt x="702" y="837"/>
                    </a:lnTo>
                    <a:lnTo>
                      <a:pt x="704" y="837"/>
                    </a:lnTo>
                    <a:lnTo>
                      <a:pt x="707" y="837"/>
                    </a:lnTo>
                    <a:lnTo>
                      <a:pt x="709" y="837"/>
                    </a:lnTo>
                    <a:lnTo>
                      <a:pt x="712" y="837"/>
                    </a:lnTo>
                    <a:lnTo>
                      <a:pt x="714" y="837"/>
                    </a:lnTo>
                    <a:lnTo>
                      <a:pt x="717" y="837"/>
                    </a:lnTo>
                    <a:lnTo>
                      <a:pt x="719" y="837"/>
                    </a:lnTo>
                    <a:lnTo>
                      <a:pt x="721" y="837"/>
                    </a:lnTo>
                    <a:lnTo>
                      <a:pt x="724" y="837"/>
                    </a:lnTo>
                    <a:lnTo>
                      <a:pt x="726" y="837"/>
                    </a:lnTo>
                    <a:lnTo>
                      <a:pt x="729" y="837"/>
                    </a:lnTo>
                    <a:lnTo>
                      <a:pt x="731" y="837"/>
                    </a:lnTo>
                    <a:lnTo>
                      <a:pt x="733" y="837"/>
                    </a:lnTo>
                    <a:lnTo>
                      <a:pt x="736" y="837"/>
                    </a:lnTo>
                    <a:lnTo>
                      <a:pt x="738" y="837"/>
                    </a:lnTo>
                    <a:lnTo>
                      <a:pt x="741" y="837"/>
                    </a:lnTo>
                    <a:lnTo>
                      <a:pt x="743" y="837"/>
                    </a:lnTo>
                    <a:lnTo>
                      <a:pt x="745" y="837"/>
                    </a:lnTo>
                    <a:lnTo>
                      <a:pt x="748" y="837"/>
                    </a:lnTo>
                    <a:lnTo>
                      <a:pt x="750" y="837"/>
                    </a:lnTo>
                    <a:lnTo>
                      <a:pt x="753" y="837"/>
                    </a:lnTo>
                    <a:lnTo>
                      <a:pt x="755" y="837"/>
                    </a:lnTo>
                    <a:lnTo>
                      <a:pt x="758" y="837"/>
                    </a:lnTo>
                    <a:lnTo>
                      <a:pt x="760" y="837"/>
                    </a:lnTo>
                    <a:lnTo>
                      <a:pt x="762" y="837"/>
                    </a:lnTo>
                    <a:lnTo>
                      <a:pt x="765" y="837"/>
                    </a:lnTo>
                    <a:lnTo>
                      <a:pt x="767" y="837"/>
                    </a:lnTo>
                    <a:lnTo>
                      <a:pt x="770" y="837"/>
                    </a:lnTo>
                    <a:lnTo>
                      <a:pt x="772" y="837"/>
                    </a:lnTo>
                    <a:lnTo>
                      <a:pt x="774" y="837"/>
                    </a:lnTo>
                    <a:lnTo>
                      <a:pt x="777" y="837"/>
                    </a:lnTo>
                    <a:lnTo>
                      <a:pt x="779" y="837"/>
                    </a:lnTo>
                    <a:lnTo>
                      <a:pt x="782" y="837"/>
                    </a:lnTo>
                    <a:lnTo>
                      <a:pt x="784" y="837"/>
                    </a:lnTo>
                    <a:lnTo>
                      <a:pt x="786" y="837"/>
                    </a:lnTo>
                    <a:lnTo>
                      <a:pt x="789" y="837"/>
                    </a:lnTo>
                    <a:lnTo>
                      <a:pt x="791" y="837"/>
                    </a:lnTo>
                    <a:lnTo>
                      <a:pt x="794" y="837"/>
                    </a:lnTo>
                    <a:lnTo>
                      <a:pt x="796" y="837"/>
                    </a:lnTo>
                    <a:lnTo>
                      <a:pt x="799" y="837"/>
                    </a:lnTo>
                    <a:lnTo>
                      <a:pt x="801" y="837"/>
                    </a:lnTo>
                    <a:lnTo>
                      <a:pt x="803" y="837"/>
                    </a:lnTo>
                    <a:lnTo>
                      <a:pt x="806" y="837"/>
                    </a:lnTo>
                    <a:lnTo>
                      <a:pt x="808" y="837"/>
                    </a:lnTo>
                    <a:lnTo>
                      <a:pt x="811" y="837"/>
                    </a:lnTo>
                    <a:lnTo>
                      <a:pt x="813" y="837"/>
                    </a:lnTo>
                    <a:lnTo>
                      <a:pt x="815" y="837"/>
                    </a:lnTo>
                    <a:lnTo>
                      <a:pt x="818" y="837"/>
                    </a:lnTo>
                    <a:lnTo>
                      <a:pt x="820" y="837"/>
                    </a:lnTo>
                    <a:lnTo>
                      <a:pt x="823" y="837"/>
                    </a:lnTo>
                    <a:lnTo>
                      <a:pt x="825" y="837"/>
                    </a:lnTo>
                    <a:lnTo>
                      <a:pt x="827" y="837"/>
                    </a:lnTo>
                    <a:lnTo>
                      <a:pt x="830" y="837"/>
                    </a:lnTo>
                    <a:lnTo>
                      <a:pt x="832" y="837"/>
                    </a:lnTo>
                    <a:lnTo>
                      <a:pt x="835" y="837"/>
                    </a:lnTo>
                    <a:lnTo>
                      <a:pt x="837" y="837"/>
                    </a:lnTo>
                    <a:lnTo>
                      <a:pt x="840" y="837"/>
                    </a:lnTo>
                    <a:lnTo>
                      <a:pt x="842" y="837"/>
                    </a:lnTo>
                    <a:lnTo>
                      <a:pt x="844" y="837"/>
                    </a:lnTo>
                    <a:lnTo>
                      <a:pt x="847" y="837"/>
                    </a:lnTo>
                    <a:lnTo>
                      <a:pt x="849" y="837"/>
                    </a:lnTo>
                    <a:lnTo>
                      <a:pt x="852" y="837"/>
                    </a:lnTo>
                    <a:lnTo>
                      <a:pt x="854" y="837"/>
                    </a:lnTo>
                    <a:lnTo>
                      <a:pt x="856" y="837"/>
                    </a:lnTo>
                    <a:lnTo>
                      <a:pt x="859" y="837"/>
                    </a:lnTo>
                    <a:lnTo>
                      <a:pt x="861" y="837"/>
                    </a:lnTo>
                    <a:lnTo>
                      <a:pt x="864" y="837"/>
                    </a:lnTo>
                    <a:lnTo>
                      <a:pt x="866" y="837"/>
                    </a:lnTo>
                    <a:lnTo>
                      <a:pt x="869" y="837"/>
                    </a:lnTo>
                    <a:lnTo>
                      <a:pt x="871" y="837"/>
                    </a:lnTo>
                    <a:lnTo>
                      <a:pt x="873" y="837"/>
                    </a:lnTo>
                    <a:lnTo>
                      <a:pt x="876" y="837"/>
                    </a:lnTo>
                    <a:lnTo>
                      <a:pt x="878" y="837"/>
                    </a:lnTo>
                    <a:lnTo>
                      <a:pt x="881" y="837"/>
                    </a:lnTo>
                    <a:lnTo>
                      <a:pt x="883" y="837"/>
                    </a:lnTo>
                    <a:lnTo>
                      <a:pt x="885" y="837"/>
                    </a:lnTo>
                    <a:lnTo>
                      <a:pt x="888" y="837"/>
                    </a:lnTo>
                    <a:lnTo>
                      <a:pt x="890" y="837"/>
                    </a:lnTo>
                    <a:lnTo>
                      <a:pt x="893" y="837"/>
                    </a:lnTo>
                    <a:lnTo>
                      <a:pt x="895" y="837"/>
                    </a:lnTo>
                    <a:lnTo>
                      <a:pt x="897" y="837"/>
                    </a:lnTo>
                    <a:lnTo>
                      <a:pt x="900" y="837"/>
                    </a:lnTo>
                    <a:lnTo>
                      <a:pt x="902" y="837"/>
                    </a:lnTo>
                    <a:lnTo>
                      <a:pt x="905" y="837"/>
                    </a:lnTo>
                    <a:lnTo>
                      <a:pt x="907" y="837"/>
                    </a:lnTo>
                    <a:lnTo>
                      <a:pt x="910" y="837"/>
                    </a:lnTo>
                    <a:lnTo>
                      <a:pt x="912" y="837"/>
                    </a:lnTo>
                    <a:lnTo>
                      <a:pt x="914" y="837"/>
                    </a:lnTo>
                    <a:lnTo>
                      <a:pt x="917" y="837"/>
                    </a:lnTo>
                    <a:lnTo>
                      <a:pt x="919" y="837"/>
                    </a:lnTo>
                    <a:lnTo>
                      <a:pt x="922" y="837"/>
                    </a:lnTo>
                    <a:lnTo>
                      <a:pt x="924" y="837"/>
                    </a:lnTo>
                    <a:lnTo>
                      <a:pt x="926" y="837"/>
                    </a:lnTo>
                    <a:lnTo>
                      <a:pt x="929" y="837"/>
                    </a:lnTo>
                    <a:lnTo>
                      <a:pt x="931" y="837"/>
                    </a:lnTo>
                    <a:lnTo>
                      <a:pt x="934" y="837"/>
                    </a:lnTo>
                    <a:lnTo>
                      <a:pt x="936" y="837"/>
                    </a:lnTo>
                    <a:lnTo>
                      <a:pt x="938" y="837"/>
                    </a:lnTo>
                    <a:lnTo>
                      <a:pt x="941" y="837"/>
                    </a:lnTo>
                    <a:lnTo>
                      <a:pt x="943" y="837"/>
                    </a:lnTo>
                    <a:lnTo>
                      <a:pt x="946" y="837"/>
                    </a:lnTo>
                    <a:lnTo>
                      <a:pt x="948" y="837"/>
                    </a:lnTo>
                    <a:lnTo>
                      <a:pt x="951" y="837"/>
                    </a:lnTo>
                    <a:lnTo>
                      <a:pt x="953" y="837"/>
                    </a:lnTo>
                    <a:lnTo>
                      <a:pt x="955" y="837"/>
                    </a:lnTo>
                    <a:lnTo>
                      <a:pt x="958" y="837"/>
                    </a:lnTo>
                    <a:lnTo>
                      <a:pt x="960" y="837"/>
                    </a:lnTo>
                    <a:lnTo>
                      <a:pt x="963" y="837"/>
                    </a:lnTo>
                    <a:lnTo>
                      <a:pt x="965" y="837"/>
                    </a:lnTo>
                    <a:lnTo>
                      <a:pt x="967" y="837"/>
                    </a:lnTo>
                    <a:lnTo>
                      <a:pt x="970" y="837"/>
                    </a:lnTo>
                    <a:lnTo>
                      <a:pt x="972" y="837"/>
                    </a:lnTo>
                    <a:lnTo>
                      <a:pt x="975" y="837"/>
                    </a:lnTo>
                    <a:lnTo>
                      <a:pt x="977" y="837"/>
                    </a:lnTo>
                    <a:lnTo>
                      <a:pt x="979" y="837"/>
                    </a:lnTo>
                    <a:lnTo>
                      <a:pt x="982" y="837"/>
                    </a:lnTo>
                    <a:lnTo>
                      <a:pt x="984" y="837"/>
                    </a:lnTo>
                    <a:lnTo>
                      <a:pt x="987" y="837"/>
                    </a:lnTo>
                    <a:lnTo>
                      <a:pt x="989" y="837"/>
                    </a:lnTo>
                    <a:lnTo>
                      <a:pt x="992" y="837"/>
                    </a:lnTo>
                    <a:lnTo>
                      <a:pt x="994" y="837"/>
                    </a:lnTo>
                    <a:lnTo>
                      <a:pt x="996" y="837"/>
                    </a:lnTo>
                    <a:lnTo>
                      <a:pt x="999" y="837"/>
                    </a:lnTo>
                    <a:lnTo>
                      <a:pt x="1001" y="837"/>
                    </a:lnTo>
                    <a:lnTo>
                      <a:pt x="1004" y="837"/>
                    </a:lnTo>
                    <a:lnTo>
                      <a:pt x="1006" y="837"/>
                    </a:lnTo>
                    <a:lnTo>
                      <a:pt x="1008" y="837"/>
                    </a:lnTo>
                    <a:lnTo>
                      <a:pt x="1011" y="837"/>
                    </a:lnTo>
                    <a:lnTo>
                      <a:pt x="1013" y="837"/>
                    </a:lnTo>
                    <a:lnTo>
                      <a:pt x="1016" y="837"/>
                    </a:lnTo>
                    <a:lnTo>
                      <a:pt x="1018" y="837"/>
                    </a:lnTo>
                    <a:lnTo>
                      <a:pt x="1021" y="837"/>
                    </a:lnTo>
                    <a:lnTo>
                      <a:pt x="1023" y="837"/>
                    </a:lnTo>
                    <a:lnTo>
                      <a:pt x="1025" y="837"/>
                    </a:lnTo>
                    <a:lnTo>
                      <a:pt x="1028" y="837"/>
                    </a:lnTo>
                    <a:lnTo>
                      <a:pt x="1030" y="837"/>
                    </a:lnTo>
                    <a:lnTo>
                      <a:pt x="1033" y="837"/>
                    </a:lnTo>
                    <a:lnTo>
                      <a:pt x="1035" y="837"/>
                    </a:lnTo>
                    <a:lnTo>
                      <a:pt x="1037" y="837"/>
                    </a:lnTo>
                    <a:lnTo>
                      <a:pt x="1040" y="837"/>
                    </a:lnTo>
                    <a:lnTo>
                      <a:pt x="1042" y="837"/>
                    </a:lnTo>
                    <a:lnTo>
                      <a:pt x="1045" y="837"/>
                    </a:lnTo>
                    <a:lnTo>
                      <a:pt x="1047" y="837"/>
                    </a:lnTo>
                    <a:lnTo>
                      <a:pt x="1049" y="837"/>
                    </a:lnTo>
                    <a:lnTo>
                      <a:pt x="1052" y="837"/>
                    </a:lnTo>
                    <a:lnTo>
                      <a:pt x="1054" y="837"/>
                    </a:lnTo>
                    <a:lnTo>
                      <a:pt x="1057" y="837"/>
                    </a:lnTo>
                    <a:lnTo>
                      <a:pt x="1059" y="837"/>
                    </a:lnTo>
                    <a:lnTo>
                      <a:pt x="1062" y="837"/>
                    </a:lnTo>
                    <a:lnTo>
                      <a:pt x="1064" y="837"/>
                    </a:lnTo>
                    <a:lnTo>
                      <a:pt x="1066" y="837"/>
                    </a:lnTo>
                    <a:lnTo>
                      <a:pt x="1069" y="837"/>
                    </a:lnTo>
                    <a:lnTo>
                      <a:pt x="1071" y="837"/>
                    </a:lnTo>
                    <a:lnTo>
                      <a:pt x="1074" y="837"/>
                    </a:lnTo>
                    <a:lnTo>
                      <a:pt x="1076" y="837"/>
                    </a:lnTo>
                    <a:lnTo>
                      <a:pt x="1078" y="837"/>
                    </a:lnTo>
                    <a:lnTo>
                      <a:pt x="1081" y="837"/>
                    </a:lnTo>
                    <a:lnTo>
                      <a:pt x="1083" y="837"/>
                    </a:lnTo>
                    <a:lnTo>
                      <a:pt x="1086" y="837"/>
                    </a:lnTo>
                    <a:lnTo>
                      <a:pt x="1088" y="837"/>
                    </a:lnTo>
                    <a:lnTo>
                      <a:pt x="1090" y="837"/>
                    </a:lnTo>
                    <a:lnTo>
                      <a:pt x="1093" y="837"/>
                    </a:lnTo>
                    <a:lnTo>
                      <a:pt x="1095" y="837"/>
                    </a:lnTo>
                    <a:lnTo>
                      <a:pt x="1098" y="837"/>
                    </a:lnTo>
                    <a:lnTo>
                      <a:pt x="1100" y="837"/>
                    </a:lnTo>
                    <a:lnTo>
                      <a:pt x="1103" y="837"/>
                    </a:lnTo>
                    <a:lnTo>
                      <a:pt x="1105" y="837"/>
                    </a:lnTo>
                    <a:lnTo>
                      <a:pt x="1107" y="837"/>
                    </a:lnTo>
                    <a:lnTo>
                      <a:pt x="1110" y="837"/>
                    </a:lnTo>
                    <a:lnTo>
                      <a:pt x="1112" y="837"/>
                    </a:lnTo>
                    <a:lnTo>
                      <a:pt x="1115" y="837"/>
                    </a:lnTo>
                    <a:lnTo>
                      <a:pt x="1117" y="837"/>
                    </a:lnTo>
                    <a:lnTo>
                      <a:pt x="1119" y="837"/>
                    </a:lnTo>
                    <a:lnTo>
                      <a:pt x="1122" y="837"/>
                    </a:lnTo>
                    <a:lnTo>
                      <a:pt x="1124" y="837"/>
                    </a:lnTo>
                    <a:lnTo>
                      <a:pt x="1127" y="837"/>
                    </a:lnTo>
                    <a:lnTo>
                      <a:pt x="1129" y="837"/>
                    </a:lnTo>
                    <a:lnTo>
                      <a:pt x="1131" y="837"/>
                    </a:lnTo>
                    <a:lnTo>
                      <a:pt x="1134" y="837"/>
                    </a:lnTo>
                    <a:lnTo>
                      <a:pt x="1136" y="837"/>
                    </a:lnTo>
                    <a:lnTo>
                      <a:pt x="1139" y="837"/>
                    </a:lnTo>
                    <a:lnTo>
                      <a:pt x="1141" y="837"/>
                    </a:lnTo>
                    <a:lnTo>
                      <a:pt x="1144" y="837"/>
                    </a:lnTo>
                    <a:lnTo>
                      <a:pt x="1146" y="837"/>
                    </a:lnTo>
                    <a:lnTo>
                      <a:pt x="1148" y="837"/>
                    </a:lnTo>
                    <a:lnTo>
                      <a:pt x="1151" y="837"/>
                    </a:lnTo>
                    <a:lnTo>
                      <a:pt x="1153" y="837"/>
                    </a:lnTo>
                    <a:lnTo>
                      <a:pt x="1156" y="837"/>
                    </a:lnTo>
                    <a:lnTo>
                      <a:pt x="1158" y="837"/>
                    </a:lnTo>
                    <a:lnTo>
                      <a:pt x="1160" y="837"/>
                    </a:lnTo>
                    <a:lnTo>
                      <a:pt x="1163" y="837"/>
                    </a:lnTo>
                    <a:lnTo>
                      <a:pt x="1165" y="837"/>
                    </a:lnTo>
                    <a:lnTo>
                      <a:pt x="1168" y="837"/>
                    </a:lnTo>
                    <a:lnTo>
                      <a:pt x="1170" y="837"/>
                    </a:lnTo>
                    <a:lnTo>
                      <a:pt x="1173" y="837"/>
                    </a:lnTo>
                    <a:lnTo>
                      <a:pt x="1175" y="837"/>
                    </a:lnTo>
                    <a:lnTo>
                      <a:pt x="1177" y="837"/>
                    </a:lnTo>
                    <a:lnTo>
                      <a:pt x="1180" y="837"/>
                    </a:lnTo>
                    <a:lnTo>
                      <a:pt x="1182" y="837"/>
                    </a:lnTo>
                    <a:lnTo>
                      <a:pt x="1185" y="837"/>
                    </a:lnTo>
                    <a:lnTo>
                      <a:pt x="1187" y="837"/>
                    </a:lnTo>
                    <a:lnTo>
                      <a:pt x="1189" y="837"/>
                    </a:lnTo>
                    <a:lnTo>
                      <a:pt x="1192" y="837"/>
                    </a:lnTo>
                    <a:lnTo>
                      <a:pt x="1194" y="837"/>
                    </a:lnTo>
                    <a:lnTo>
                      <a:pt x="1197" y="837"/>
                    </a:lnTo>
                    <a:lnTo>
                      <a:pt x="1199" y="837"/>
                    </a:lnTo>
                    <a:lnTo>
                      <a:pt x="1201" y="837"/>
                    </a:lnTo>
                    <a:lnTo>
                      <a:pt x="1204" y="837"/>
                    </a:lnTo>
                    <a:lnTo>
                      <a:pt x="1206" y="837"/>
                    </a:lnTo>
                    <a:lnTo>
                      <a:pt x="1209" y="837"/>
                    </a:lnTo>
                    <a:lnTo>
                      <a:pt x="1211" y="837"/>
                    </a:lnTo>
                    <a:lnTo>
                      <a:pt x="1214" y="835"/>
                    </a:lnTo>
                    <a:lnTo>
                      <a:pt x="1216" y="833"/>
                    </a:lnTo>
                    <a:lnTo>
                      <a:pt x="1218" y="830"/>
                    </a:lnTo>
                    <a:lnTo>
                      <a:pt x="1221" y="830"/>
                    </a:lnTo>
                    <a:lnTo>
                      <a:pt x="1223" y="828"/>
                    </a:lnTo>
                    <a:lnTo>
                      <a:pt x="1226" y="825"/>
                    </a:lnTo>
                    <a:lnTo>
                      <a:pt x="1228" y="823"/>
                    </a:lnTo>
                    <a:lnTo>
                      <a:pt x="1230" y="823"/>
                    </a:lnTo>
                    <a:lnTo>
                      <a:pt x="1233" y="821"/>
                    </a:lnTo>
                    <a:lnTo>
                      <a:pt x="1235" y="818"/>
                    </a:lnTo>
                    <a:lnTo>
                      <a:pt x="1238" y="816"/>
                    </a:lnTo>
                    <a:lnTo>
                      <a:pt x="1240" y="813"/>
                    </a:lnTo>
                    <a:lnTo>
                      <a:pt x="1242" y="813"/>
                    </a:lnTo>
                    <a:lnTo>
                      <a:pt x="1245" y="811"/>
                    </a:lnTo>
                    <a:lnTo>
                      <a:pt x="1247" y="809"/>
                    </a:lnTo>
                    <a:lnTo>
                      <a:pt x="1250" y="806"/>
                    </a:lnTo>
                    <a:lnTo>
                      <a:pt x="1252" y="804"/>
                    </a:lnTo>
                    <a:lnTo>
                      <a:pt x="1255" y="801"/>
                    </a:lnTo>
                    <a:lnTo>
                      <a:pt x="1257" y="799"/>
                    </a:lnTo>
                    <a:lnTo>
                      <a:pt x="1259" y="799"/>
                    </a:lnTo>
                    <a:lnTo>
                      <a:pt x="1262" y="796"/>
                    </a:lnTo>
                    <a:lnTo>
                      <a:pt x="1264" y="794"/>
                    </a:lnTo>
                    <a:lnTo>
                      <a:pt x="1267" y="792"/>
                    </a:lnTo>
                    <a:lnTo>
                      <a:pt x="1269" y="789"/>
                    </a:lnTo>
                    <a:lnTo>
                      <a:pt x="1271" y="787"/>
                    </a:lnTo>
                    <a:lnTo>
                      <a:pt x="1274" y="784"/>
                    </a:lnTo>
                    <a:lnTo>
                      <a:pt x="1276" y="782"/>
                    </a:lnTo>
                    <a:lnTo>
                      <a:pt x="1279" y="780"/>
                    </a:lnTo>
                    <a:lnTo>
                      <a:pt x="1281" y="777"/>
                    </a:lnTo>
                    <a:lnTo>
                      <a:pt x="1284" y="775"/>
                    </a:lnTo>
                    <a:lnTo>
                      <a:pt x="1286" y="772"/>
                    </a:lnTo>
                    <a:lnTo>
                      <a:pt x="1288" y="770"/>
                    </a:lnTo>
                    <a:lnTo>
                      <a:pt x="1291" y="767"/>
                    </a:lnTo>
                    <a:lnTo>
                      <a:pt x="1293" y="765"/>
                    </a:lnTo>
                    <a:lnTo>
                      <a:pt x="1296" y="763"/>
                    </a:lnTo>
                    <a:lnTo>
                      <a:pt x="1298" y="760"/>
                    </a:lnTo>
                    <a:lnTo>
                      <a:pt x="1300" y="758"/>
                    </a:lnTo>
                    <a:lnTo>
                      <a:pt x="1303" y="755"/>
                    </a:lnTo>
                    <a:lnTo>
                      <a:pt x="1305" y="753"/>
                    </a:lnTo>
                    <a:lnTo>
                      <a:pt x="1308" y="751"/>
                    </a:lnTo>
                    <a:lnTo>
                      <a:pt x="1310" y="746"/>
                    </a:lnTo>
                    <a:lnTo>
                      <a:pt x="1312" y="743"/>
                    </a:lnTo>
                    <a:lnTo>
                      <a:pt x="1315" y="741"/>
                    </a:lnTo>
                    <a:lnTo>
                      <a:pt x="1317" y="739"/>
                    </a:lnTo>
                    <a:lnTo>
                      <a:pt x="1320" y="736"/>
                    </a:lnTo>
                    <a:lnTo>
                      <a:pt x="1322" y="734"/>
                    </a:lnTo>
                    <a:lnTo>
                      <a:pt x="1325" y="729"/>
                    </a:lnTo>
                    <a:lnTo>
                      <a:pt x="1327" y="726"/>
                    </a:lnTo>
                    <a:lnTo>
                      <a:pt x="1329" y="724"/>
                    </a:lnTo>
                    <a:lnTo>
                      <a:pt x="1332" y="722"/>
                    </a:lnTo>
                    <a:lnTo>
                      <a:pt x="1334" y="717"/>
                    </a:lnTo>
                    <a:lnTo>
                      <a:pt x="1337" y="714"/>
                    </a:lnTo>
                    <a:lnTo>
                      <a:pt x="1339" y="712"/>
                    </a:lnTo>
                    <a:lnTo>
                      <a:pt x="1341" y="707"/>
                    </a:lnTo>
                    <a:lnTo>
                      <a:pt x="1344" y="705"/>
                    </a:lnTo>
                    <a:lnTo>
                      <a:pt x="1346" y="700"/>
                    </a:lnTo>
                    <a:lnTo>
                      <a:pt x="1349" y="698"/>
                    </a:lnTo>
                    <a:lnTo>
                      <a:pt x="1351" y="693"/>
                    </a:lnTo>
                    <a:lnTo>
                      <a:pt x="1353" y="690"/>
                    </a:lnTo>
                    <a:lnTo>
                      <a:pt x="1356" y="685"/>
                    </a:lnTo>
                    <a:lnTo>
                      <a:pt x="1358" y="683"/>
                    </a:lnTo>
                    <a:lnTo>
                      <a:pt x="1361" y="678"/>
                    </a:lnTo>
                    <a:lnTo>
                      <a:pt x="1363" y="676"/>
                    </a:lnTo>
                    <a:lnTo>
                      <a:pt x="1366" y="671"/>
                    </a:lnTo>
                    <a:lnTo>
                      <a:pt x="1368" y="666"/>
                    </a:lnTo>
                    <a:lnTo>
                      <a:pt x="1370" y="664"/>
                    </a:lnTo>
                    <a:lnTo>
                      <a:pt x="1373" y="659"/>
                    </a:lnTo>
                    <a:lnTo>
                      <a:pt x="1375" y="654"/>
                    </a:lnTo>
                    <a:lnTo>
                      <a:pt x="1378" y="649"/>
                    </a:lnTo>
                    <a:lnTo>
                      <a:pt x="1380" y="644"/>
                    </a:lnTo>
                    <a:lnTo>
                      <a:pt x="1382" y="642"/>
                    </a:lnTo>
                    <a:lnTo>
                      <a:pt x="1385" y="637"/>
                    </a:lnTo>
                    <a:lnTo>
                      <a:pt x="1387" y="632"/>
                    </a:lnTo>
                    <a:lnTo>
                      <a:pt x="1390" y="628"/>
                    </a:lnTo>
                    <a:lnTo>
                      <a:pt x="1392" y="620"/>
                    </a:lnTo>
                    <a:lnTo>
                      <a:pt x="1394" y="616"/>
                    </a:lnTo>
                    <a:lnTo>
                      <a:pt x="1397" y="611"/>
                    </a:lnTo>
                    <a:lnTo>
                      <a:pt x="1399" y="606"/>
                    </a:lnTo>
                    <a:lnTo>
                      <a:pt x="1402" y="601"/>
                    </a:lnTo>
                    <a:lnTo>
                      <a:pt x="1404" y="594"/>
                    </a:lnTo>
                    <a:lnTo>
                      <a:pt x="1407" y="589"/>
                    </a:lnTo>
                    <a:lnTo>
                      <a:pt x="1409" y="582"/>
                    </a:lnTo>
                    <a:lnTo>
                      <a:pt x="1411" y="575"/>
                    </a:lnTo>
                    <a:lnTo>
                      <a:pt x="1414" y="570"/>
                    </a:lnTo>
                    <a:lnTo>
                      <a:pt x="1416" y="562"/>
                    </a:lnTo>
                    <a:lnTo>
                      <a:pt x="1419" y="555"/>
                    </a:lnTo>
                    <a:lnTo>
                      <a:pt x="1421" y="548"/>
                    </a:lnTo>
                    <a:lnTo>
                      <a:pt x="1423" y="541"/>
                    </a:lnTo>
                    <a:lnTo>
                      <a:pt x="1426" y="534"/>
                    </a:lnTo>
                    <a:lnTo>
                      <a:pt x="1428" y="524"/>
                    </a:lnTo>
                    <a:lnTo>
                      <a:pt x="1431" y="517"/>
                    </a:lnTo>
                    <a:lnTo>
                      <a:pt x="1433" y="507"/>
                    </a:lnTo>
                    <a:lnTo>
                      <a:pt x="1436" y="497"/>
                    </a:lnTo>
                    <a:lnTo>
                      <a:pt x="1438" y="488"/>
                    </a:lnTo>
                    <a:lnTo>
                      <a:pt x="1440" y="478"/>
                    </a:lnTo>
                    <a:lnTo>
                      <a:pt x="1443" y="468"/>
                    </a:lnTo>
                    <a:lnTo>
                      <a:pt x="1445" y="456"/>
                    </a:lnTo>
                    <a:lnTo>
                      <a:pt x="1448" y="444"/>
                    </a:lnTo>
                    <a:lnTo>
                      <a:pt x="1450" y="430"/>
                    </a:lnTo>
                    <a:lnTo>
                      <a:pt x="1452" y="415"/>
                    </a:lnTo>
                    <a:lnTo>
                      <a:pt x="1455" y="401"/>
                    </a:lnTo>
                    <a:lnTo>
                      <a:pt x="1457" y="382"/>
                    </a:lnTo>
                    <a:lnTo>
                      <a:pt x="1460" y="362"/>
                    </a:lnTo>
                    <a:lnTo>
                      <a:pt x="1462" y="338"/>
                    </a:lnTo>
                    <a:lnTo>
                      <a:pt x="1464" y="312"/>
                    </a:lnTo>
                    <a:lnTo>
                      <a:pt x="1467" y="280"/>
                    </a:lnTo>
                    <a:lnTo>
                      <a:pt x="1469" y="242"/>
                    </a:lnTo>
                    <a:lnTo>
                      <a:pt x="1472" y="201"/>
                    </a:lnTo>
                    <a:lnTo>
                      <a:pt x="1474" y="160"/>
                    </a:lnTo>
                    <a:lnTo>
                      <a:pt x="1477" y="116"/>
                    </a:lnTo>
                    <a:lnTo>
                      <a:pt x="1479" y="78"/>
                    </a:lnTo>
                    <a:lnTo>
                      <a:pt x="1481" y="46"/>
                    </a:lnTo>
                    <a:lnTo>
                      <a:pt x="1484" y="22"/>
                    </a:lnTo>
                    <a:lnTo>
                      <a:pt x="1486" y="8"/>
                    </a:lnTo>
                    <a:lnTo>
                      <a:pt x="1489" y="0"/>
                    </a:lnTo>
                    <a:lnTo>
                      <a:pt x="1491" y="3"/>
                    </a:lnTo>
                    <a:lnTo>
                      <a:pt x="1493" y="17"/>
                    </a:lnTo>
                    <a:lnTo>
                      <a:pt x="1496" y="39"/>
                    </a:lnTo>
                    <a:lnTo>
                      <a:pt x="1498" y="68"/>
                    </a:lnTo>
                    <a:lnTo>
                      <a:pt x="1501" y="104"/>
                    </a:lnTo>
                    <a:lnTo>
                      <a:pt x="1503" y="145"/>
                    </a:lnTo>
                    <a:lnTo>
                      <a:pt x="1505" y="189"/>
                    </a:lnTo>
                    <a:lnTo>
                      <a:pt x="1508" y="230"/>
                    </a:lnTo>
                    <a:lnTo>
                      <a:pt x="1510" y="268"/>
                    </a:lnTo>
                    <a:lnTo>
                      <a:pt x="1513" y="302"/>
                    </a:lnTo>
                    <a:lnTo>
                      <a:pt x="1515" y="331"/>
                    </a:lnTo>
                    <a:lnTo>
                      <a:pt x="1518" y="355"/>
                    </a:lnTo>
                    <a:lnTo>
                      <a:pt x="1520" y="377"/>
                    </a:lnTo>
                    <a:lnTo>
                      <a:pt x="1522" y="396"/>
                    </a:lnTo>
                    <a:lnTo>
                      <a:pt x="1525" y="411"/>
                    </a:lnTo>
                    <a:lnTo>
                      <a:pt x="1527" y="427"/>
                    </a:lnTo>
                    <a:lnTo>
                      <a:pt x="1530" y="439"/>
                    </a:lnTo>
                    <a:lnTo>
                      <a:pt x="1532" y="452"/>
                    </a:lnTo>
                    <a:lnTo>
                      <a:pt x="1534" y="464"/>
                    </a:lnTo>
                    <a:lnTo>
                      <a:pt x="1537" y="476"/>
                    </a:lnTo>
                    <a:lnTo>
                      <a:pt x="1539" y="485"/>
                    </a:lnTo>
                    <a:lnTo>
                      <a:pt x="1542" y="495"/>
                    </a:lnTo>
                    <a:lnTo>
                      <a:pt x="1544" y="505"/>
                    </a:lnTo>
                    <a:lnTo>
                      <a:pt x="1546" y="514"/>
                    </a:lnTo>
                    <a:lnTo>
                      <a:pt x="1549" y="521"/>
                    </a:lnTo>
                    <a:lnTo>
                      <a:pt x="1551" y="531"/>
                    </a:lnTo>
                    <a:lnTo>
                      <a:pt x="1554" y="538"/>
                    </a:lnTo>
                    <a:lnTo>
                      <a:pt x="1556" y="546"/>
                    </a:lnTo>
                    <a:lnTo>
                      <a:pt x="1559" y="553"/>
                    </a:lnTo>
                    <a:lnTo>
                      <a:pt x="1561" y="560"/>
                    </a:lnTo>
                    <a:lnTo>
                      <a:pt x="1563" y="567"/>
                    </a:lnTo>
                    <a:lnTo>
                      <a:pt x="1566" y="575"/>
                    </a:lnTo>
                    <a:lnTo>
                      <a:pt x="1568" y="579"/>
                    </a:lnTo>
                    <a:lnTo>
                      <a:pt x="1571" y="587"/>
                    </a:lnTo>
                    <a:lnTo>
                      <a:pt x="1573" y="591"/>
                    </a:lnTo>
                    <a:lnTo>
                      <a:pt x="1575" y="599"/>
                    </a:lnTo>
                    <a:lnTo>
                      <a:pt x="1578" y="603"/>
                    </a:lnTo>
                    <a:lnTo>
                      <a:pt x="1580" y="608"/>
                    </a:lnTo>
                    <a:lnTo>
                      <a:pt x="1583" y="616"/>
                    </a:lnTo>
                    <a:lnTo>
                      <a:pt x="1585" y="620"/>
                    </a:lnTo>
                    <a:lnTo>
                      <a:pt x="1588" y="625"/>
                    </a:lnTo>
                    <a:lnTo>
                      <a:pt x="1590" y="630"/>
                    </a:lnTo>
                    <a:lnTo>
                      <a:pt x="1592" y="635"/>
                    </a:lnTo>
                    <a:lnTo>
                      <a:pt x="1595" y="640"/>
                    </a:lnTo>
                    <a:lnTo>
                      <a:pt x="1597" y="644"/>
                    </a:lnTo>
                    <a:lnTo>
                      <a:pt x="1600" y="649"/>
                    </a:lnTo>
                    <a:lnTo>
                      <a:pt x="1602" y="654"/>
                    </a:lnTo>
                    <a:lnTo>
                      <a:pt x="1604" y="657"/>
                    </a:lnTo>
                    <a:lnTo>
                      <a:pt x="1607" y="661"/>
                    </a:lnTo>
                    <a:lnTo>
                      <a:pt x="1609" y="666"/>
                    </a:lnTo>
                    <a:lnTo>
                      <a:pt x="1612" y="671"/>
                    </a:lnTo>
                    <a:lnTo>
                      <a:pt x="1614" y="673"/>
                    </a:lnTo>
                    <a:lnTo>
                      <a:pt x="1616" y="678"/>
                    </a:lnTo>
                    <a:lnTo>
                      <a:pt x="1619" y="681"/>
                    </a:lnTo>
                    <a:lnTo>
                      <a:pt x="1621" y="685"/>
                    </a:lnTo>
                    <a:lnTo>
                      <a:pt x="1624" y="688"/>
                    </a:lnTo>
                    <a:lnTo>
                      <a:pt x="1626" y="693"/>
                    </a:lnTo>
                    <a:lnTo>
                      <a:pt x="1629" y="695"/>
                    </a:lnTo>
                    <a:lnTo>
                      <a:pt x="1631" y="700"/>
                    </a:lnTo>
                    <a:lnTo>
                      <a:pt x="1633" y="702"/>
                    </a:lnTo>
                    <a:lnTo>
                      <a:pt x="1636" y="707"/>
                    </a:lnTo>
                    <a:lnTo>
                      <a:pt x="1638" y="710"/>
                    </a:lnTo>
                    <a:lnTo>
                      <a:pt x="1641" y="712"/>
                    </a:lnTo>
                    <a:lnTo>
                      <a:pt x="1643" y="717"/>
                    </a:lnTo>
                    <a:lnTo>
                      <a:pt x="1645" y="719"/>
                    </a:lnTo>
                    <a:lnTo>
                      <a:pt x="1648" y="722"/>
                    </a:lnTo>
                    <a:lnTo>
                      <a:pt x="1650" y="726"/>
                    </a:lnTo>
                    <a:lnTo>
                      <a:pt x="1653" y="729"/>
                    </a:lnTo>
                    <a:lnTo>
                      <a:pt x="1655" y="731"/>
                    </a:lnTo>
                    <a:lnTo>
                      <a:pt x="1657" y="734"/>
                    </a:lnTo>
                    <a:lnTo>
                      <a:pt x="1660" y="739"/>
                    </a:lnTo>
                    <a:lnTo>
                      <a:pt x="1662" y="741"/>
                    </a:lnTo>
                    <a:lnTo>
                      <a:pt x="1665" y="743"/>
                    </a:lnTo>
                    <a:lnTo>
                      <a:pt x="1667" y="746"/>
                    </a:lnTo>
                    <a:lnTo>
                      <a:pt x="1670" y="748"/>
                    </a:lnTo>
                    <a:lnTo>
                      <a:pt x="1672" y="751"/>
                    </a:lnTo>
                    <a:lnTo>
                      <a:pt x="1674" y="753"/>
                    </a:lnTo>
                    <a:lnTo>
                      <a:pt x="1677" y="758"/>
                    </a:lnTo>
                    <a:lnTo>
                      <a:pt x="1679" y="760"/>
                    </a:lnTo>
                    <a:lnTo>
                      <a:pt x="1682" y="763"/>
                    </a:lnTo>
                    <a:lnTo>
                      <a:pt x="1684" y="765"/>
                    </a:lnTo>
                    <a:lnTo>
                      <a:pt x="1686" y="767"/>
                    </a:lnTo>
                    <a:lnTo>
                      <a:pt x="1689" y="770"/>
                    </a:lnTo>
                    <a:lnTo>
                      <a:pt x="1691" y="772"/>
                    </a:lnTo>
                    <a:lnTo>
                      <a:pt x="1694" y="775"/>
                    </a:lnTo>
                    <a:lnTo>
                      <a:pt x="1696" y="777"/>
                    </a:lnTo>
                    <a:lnTo>
                      <a:pt x="1698" y="780"/>
                    </a:lnTo>
                    <a:lnTo>
                      <a:pt x="1701" y="782"/>
                    </a:lnTo>
                    <a:lnTo>
                      <a:pt x="1703" y="784"/>
                    </a:lnTo>
                    <a:lnTo>
                      <a:pt x="1706" y="787"/>
                    </a:lnTo>
                    <a:lnTo>
                      <a:pt x="1708" y="789"/>
                    </a:lnTo>
                    <a:lnTo>
                      <a:pt x="1711" y="792"/>
                    </a:lnTo>
                    <a:lnTo>
                      <a:pt x="1713" y="792"/>
                    </a:lnTo>
                    <a:lnTo>
                      <a:pt x="1715" y="794"/>
                    </a:lnTo>
                    <a:lnTo>
                      <a:pt x="1718" y="796"/>
                    </a:lnTo>
                    <a:lnTo>
                      <a:pt x="1720" y="799"/>
                    </a:lnTo>
                    <a:lnTo>
                      <a:pt x="1723" y="801"/>
                    </a:lnTo>
                    <a:lnTo>
                      <a:pt x="1725" y="804"/>
                    </a:lnTo>
                    <a:lnTo>
                      <a:pt x="1727" y="806"/>
                    </a:lnTo>
                    <a:lnTo>
                      <a:pt x="1730" y="809"/>
                    </a:lnTo>
                    <a:lnTo>
                      <a:pt x="1732" y="809"/>
                    </a:lnTo>
                    <a:lnTo>
                      <a:pt x="1735" y="811"/>
                    </a:lnTo>
                    <a:lnTo>
                      <a:pt x="1737" y="813"/>
                    </a:lnTo>
                    <a:lnTo>
                      <a:pt x="1740" y="816"/>
                    </a:lnTo>
                    <a:lnTo>
                      <a:pt x="1742" y="818"/>
                    </a:lnTo>
                    <a:lnTo>
                      <a:pt x="1744" y="821"/>
                    </a:lnTo>
                    <a:lnTo>
                      <a:pt x="1747" y="821"/>
                    </a:lnTo>
                    <a:lnTo>
                      <a:pt x="1749" y="823"/>
                    </a:lnTo>
                    <a:lnTo>
                      <a:pt x="1752" y="825"/>
                    </a:lnTo>
                    <a:lnTo>
                      <a:pt x="1754" y="828"/>
                    </a:lnTo>
                    <a:lnTo>
                      <a:pt x="1756" y="828"/>
                    </a:lnTo>
                    <a:lnTo>
                      <a:pt x="1759" y="830"/>
                    </a:lnTo>
                    <a:lnTo>
                      <a:pt x="1761" y="833"/>
                    </a:lnTo>
                    <a:lnTo>
                      <a:pt x="1764" y="835"/>
                    </a:lnTo>
                    <a:lnTo>
                      <a:pt x="1766" y="835"/>
                    </a:lnTo>
                    <a:lnTo>
                      <a:pt x="1768" y="837"/>
                    </a:lnTo>
                    <a:lnTo>
                      <a:pt x="1771" y="837"/>
                    </a:lnTo>
                    <a:lnTo>
                      <a:pt x="1773" y="837"/>
                    </a:lnTo>
                    <a:lnTo>
                      <a:pt x="1776" y="837"/>
                    </a:lnTo>
                    <a:lnTo>
                      <a:pt x="1778" y="837"/>
                    </a:lnTo>
                    <a:lnTo>
                      <a:pt x="1781" y="837"/>
                    </a:lnTo>
                    <a:lnTo>
                      <a:pt x="1783" y="837"/>
                    </a:lnTo>
                    <a:lnTo>
                      <a:pt x="1785" y="837"/>
                    </a:lnTo>
                    <a:lnTo>
                      <a:pt x="1788" y="837"/>
                    </a:lnTo>
                    <a:lnTo>
                      <a:pt x="1790" y="837"/>
                    </a:lnTo>
                    <a:lnTo>
                      <a:pt x="1793" y="837"/>
                    </a:lnTo>
                    <a:lnTo>
                      <a:pt x="1795" y="837"/>
                    </a:lnTo>
                    <a:lnTo>
                      <a:pt x="1797" y="837"/>
                    </a:lnTo>
                    <a:lnTo>
                      <a:pt x="1800" y="837"/>
                    </a:lnTo>
                    <a:lnTo>
                      <a:pt x="1802" y="837"/>
                    </a:lnTo>
                    <a:lnTo>
                      <a:pt x="1805" y="837"/>
                    </a:lnTo>
                    <a:lnTo>
                      <a:pt x="1807" y="837"/>
                    </a:lnTo>
                    <a:lnTo>
                      <a:pt x="1809" y="837"/>
                    </a:lnTo>
                    <a:lnTo>
                      <a:pt x="1812" y="837"/>
                    </a:lnTo>
                    <a:lnTo>
                      <a:pt x="1814" y="837"/>
                    </a:lnTo>
                    <a:lnTo>
                      <a:pt x="1817" y="837"/>
                    </a:lnTo>
                    <a:lnTo>
                      <a:pt x="1819" y="837"/>
                    </a:lnTo>
                    <a:lnTo>
                      <a:pt x="1822" y="837"/>
                    </a:lnTo>
                    <a:lnTo>
                      <a:pt x="1824" y="837"/>
                    </a:lnTo>
                    <a:lnTo>
                      <a:pt x="1826" y="837"/>
                    </a:lnTo>
                    <a:lnTo>
                      <a:pt x="1829" y="837"/>
                    </a:lnTo>
                    <a:lnTo>
                      <a:pt x="1831" y="837"/>
                    </a:lnTo>
                    <a:lnTo>
                      <a:pt x="1834" y="837"/>
                    </a:lnTo>
                    <a:lnTo>
                      <a:pt x="1836" y="837"/>
                    </a:lnTo>
                    <a:lnTo>
                      <a:pt x="1838" y="837"/>
                    </a:lnTo>
                    <a:lnTo>
                      <a:pt x="1841" y="837"/>
                    </a:lnTo>
                    <a:lnTo>
                      <a:pt x="1843" y="837"/>
                    </a:lnTo>
                    <a:lnTo>
                      <a:pt x="1846" y="837"/>
                    </a:lnTo>
                    <a:lnTo>
                      <a:pt x="1848" y="837"/>
                    </a:lnTo>
                    <a:lnTo>
                      <a:pt x="1851" y="837"/>
                    </a:lnTo>
                    <a:lnTo>
                      <a:pt x="1853" y="837"/>
                    </a:lnTo>
                    <a:lnTo>
                      <a:pt x="1855" y="837"/>
                    </a:lnTo>
                    <a:lnTo>
                      <a:pt x="1858" y="837"/>
                    </a:lnTo>
                    <a:lnTo>
                      <a:pt x="1860" y="837"/>
                    </a:lnTo>
                    <a:lnTo>
                      <a:pt x="1863" y="837"/>
                    </a:lnTo>
                    <a:lnTo>
                      <a:pt x="1865" y="837"/>
                    </a:lnTo>
                    <a:lnTo>
                      <a:pt x="1867" y="837"/>
                    </a:lnTo>
                    <a:lnTo>
                      <a:pt x="1870" y="837"/>
                    </a:lnTo>
                    <a:lnTo>
                      <a:pt x="1872" y="837"/>
                    </a:lnTo>
                    <a:lnTo>
                      <a:pt x="1875" y="837"/>
                    </a:lnTo>
                    <a:lnTo>
                      <a:pt x="1877" y="837"/>
                    </a:lnTo>
                    <a:lnTo>
                      <a:pt x="1879" y="837"/>
                    </a:lnTo>
                    <a:lnTo>
                      <a:pt x="1882" y="837"/>
                    </a:lnTo>
                    <a:lnTo>
                      <a:pt x="1884" y="837"/>
                    </a:lnTo>
                    <a:lnTo>
                      <a:pt x="1887" y="837"/>
                    </a:lnTo>
                    <a:lnTo>
                      <a:pt x="1889" y="837"/>
                    </a:lnTo>
                    <a:lnTo>
                      <a:pt x="1892" y="837"/>
                    </a:lnTo>
                    <a:lnTo>
                      <a:pt x="1894" y="837"/>
                    </a:lnTo>
                    <a:lnTo>
                      <a:pt x="1896" y="837"/>
                    </a:lnTo>
                    <a:lnTo>
                      <a:pt x="1899" y="837"/>
                    </a:lnTo>
                    <a:lnTo>
                      <a:pt x="1901" y="837"/>
                    </a:lnTo>
                    <a:lnTo>
                      <a:pt x="1904" y="837"/>
                    </a:lnTo>
                    <a:lnTo>
                      <a:pt x="1906" y="837"/>
                    </a:lnTo>
                    <a:lnTo>
                      <a:pt x="1908" y="837"/>
                    </a:lnTo>
                    <a:lnTo>
                      <a:pt x="1911" y="837"/>
                    </a:lnTo>
                    <a:lnTo>
                      <a:pt x="1913" y="837"/>
                    </a:lnTo>
                    <a:lnTo>
                      <a:pt x="1916" y="837"/>
                    </a:lnTo>
                    <a:lnTo>
                      <a:pt x="1918" y="837"/>
                    </a:lnTo>
                    <a:lnTo>
                      <a:pt x="1920" y="837"/>
                    </a:lnTo>
                    <a:lnTo>
                      <a:pt x="1923" y="837"/>
                    </a:lnTo>
                    <a:lnTo>
                      <a:pt x="1925" y="837"/>
                    </a:lnTo>
                    <a:lnTo>
                      <a:pt x="1928" y="837"/>
                    </a:lnTo>
                    <a:lnTo>
                      <a:pt x="1930" y="837"/>
                    </a:lnTo>
                    <a:lnTo>
                      <a:pt x="1933" y="837"/>
                    </a:lnTo>
                    <a:lnTo>
                      <a:pt x="1935" y="837"/>
                    </a:lnTo>
                    <a:lnTo>
                      <a:pt x="1937" y="837"/>
                    </a:lnTo>
                    <a:lnTo>
                      <a:pt x="1940" y="837"/>
                    </a:lnTo>
                    <a:lnTo>
                      <a:pt x="1942" y="837"/>
                    </a:lnTo>
                    <a:lnTo>
                      <a:pt x="1945" y="837"/>
                    </a:lnTo>
                    <a:lnTo>
                      <a:pt x="1947" y="837"/>
                    </a:lnTo>
                    <a:lnTo>
                      <a:pt x="1949" y="837"/>
                    </a:lnTo>
                    <a:lnTo>
                      <a:pt x="1952" y="837"/>
                    </a:lnTo>
                    <a:lnTo>
                      <a:pt x="1954" y="837"/>
                    </a:lnTo>
                    <a:lnTo>
                      <a:pt x="1957" y="837"/>
                    </a:lnTo>
                    <a:lnTo>
                      <a:pt x="1959" y="837"/>
                    </a:lnTo>
                    <a:lnTo>
                      <a:pt x="1961" y="837"/>
                    </a:lnTo>
                    <a:lnTo>
                      <a:pt x="1964" y="837"/>
                    </a:lnTo>
                    <a:lnTo>
                      <a:pt x="1966" y="837"/>
                    </a:lnTo>
                    <a:lnTo>
                      <a:pt x="1969" y="837"/>
                    </a:lnTo>
                    <a:lnTo>
                      <a:pt x="1971" y="837"/>
                    </a:lnTo>
                    <a:lnTo>
                      <a:pt x="1974" y="837"/>
                    </a:lnTo>
                    <a:lnTo>
                      <a:pt x="1976" y="837"/>
                    </a:lnTo>
                    <a:lnTo>
                      <a:pt x="1978" y="837"/>
                    </a:lnTo>
                    <a:lnTo>
                      <a:pt x="1981" y="837"/>
                    </a:lnTo>
                    <a:lnTo>
                      <a:pt x="1983" y="837"/>
                    </a:lnTo>
                    <a:lnTo>
                      <a:pt x="1986" y="837"/>
                    </a:lnTo>
                    <a:lnTo>
                      <a:pt x="1988" y="837"/>
                    </a:lnTo>
                    <a:lnTo>
                      <a:pt x="1990" y="837"/>
                    </a:lnTo>
                    <a:lnTo>
                      <a:pt x="1993" y="837"/>
                    </a:lnTo>
                    <a:lnTo>
                      <a:pt x="1995" y="837"/>
                    </a:lnTo>
                    <a:lnTo>
                      <a:pt x="1998" y="837"/>
                    </a:lnTo>
                    <a:lnTo>
                      <a:pt x="2000" y="837"/>
                    </a:lnTo>
                    <a:lnTo>
                      <a:pt x="2003" y="837"/>
                    </a:lnTo>
                    <a:lnTo>
                      <a:pt x="2005" y="837"/>
                    </a:lnTo>
                    <a:lnTo>
                      <a:pt x="2007" y="837"/>
                    </a:lnTo>
                    <a:lnTo>
                      <a:pt x="2010" y="837"/>
                    </a:lnTo>
                    <a:lnTo>
                      <a:pt x="2012" y="837"/>
                    </a:lnTo>
                    <a:lnTo>
                      <a:pt x="2015" y="837"/>
                    </a:lnTo>
                    <a:lnTo>
                      <a:pt x="2017" y="837"/>
                    </a:lnTo>
                    <a:lnTo>
                      <a:pt x="2019" y="837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59" name="Freeform 12449"/>
              <p:cNvSpPr>
                <a:spLocks/>
              </p:cNvSpPr>
              <p:nvPr/>
            </p:nvSpPr>
            <p:spPr bwMode="auto">
              <a:xfrm>
                <a:off x="551823" y="1298238"/>
                <a:ext cx="2807061" cy="524663"/>
              </a:xfrm>
              <a:custGeom>
                <a:avLst/>
                <a:gdLst>
                  <a:gd name="T0" fmla="*/ 31 w 2019"/>
                  <a:gd name="T1" fmla="*/ 588 h 588"/>
                  <a:gd name="T2" fmla="*/ 65 w 2019"/>
                  <a:gd name="T3" fmla="*/ 588 h 588"/>
                  <a:gd name="T4" fmla="*/ 99 w 2019"/>
                  <a:gd name="T5" fmla="*/ 588 h 588"/>
                  <a:gd name="T6" fmla="*/ 133 w 2019"/>
                  <a:gd name="T7" fmla="*/ 588 h 588"/>
                  <a:gd name="T8" fmla="*/ 166 w 2019"/>
                  <a:gd name="T9" fmla="*/ 588 h 588"/>
                  <a:gd name="T10" fmla="*/ 200 w 2019"/>
                  <a:gd name="T11" fmla="*/ 588 h 588"/>
                  <a:gd name="T12" fmla="*/ 234 w 2019"/>
                  <a:gd name="T13" fmla="*/ 588 h 588"/>
                  <a:gd name="T14" fmla="*/ 268 w 2019"/>
                  <a:gd name="T15" fmla="*/ 588 h 588"/>
                  <a:gd name="T16" fmla="*/ 302 w 2019"/>
                  <a:gd name="T17" fmla="*/ 588 h 588"/>
                  <a:gd name="T18" fmla="*/ 335 w 2019"/>
                  <a:gd name="T19" fmla="*/ 588 h 588"/>
                  <a:gd name="T20" fmla="*/ 369 w 2019"/>
                  <a:gd name="T21" fmla="*/ 588 h 588"/>
                  <a:gd name="T22" fmla="*/ 403 w 2019"/>
                  <a:gd name="T23" fmla="*/ 588 h 588"/>
                  <a:gd name="T24" fmla="*/ 437 w 2019"/>
                  <a:gd name="T25" fmla="*/ 588 h 588"/>
                  <a:gd name="T26" fmla="*/ 470 w 2019"/>
                  <a:gd name="T27" fmla="*/ 588 h 588"/>
                  <a:gd name="T28" fmla="*/ 504 w 2019"/>
                  <a:gd name="T29" fmla="*/ 588 h 588"/>
                  <a:gd name="T30" fmla="*/ 538 w 2019"/>
                  <a:gd name="T31" fmla="*/ 588 h 588"/>
                  <a:gd name="T32" fmla="*/ 572 w 2019"/>
                  <a:gd name="T33" fmla="*/ 588 h 588"/>
                  <a:gd name="T34" fmla="*/ 606 w 2019"/>
                  <a:gd name="T35" fmla="*/ 588 h 588"/>
                  <a:gd name="T36" fmla="*/ 639 w 2019"/>
                  <a:gd name="T37" fmla="*/ 588 h 588"/>
                  <a:gd name="T38" fmla="*/ 673 w 2019"/>
                  <a:gd name="T39" fmla="*/ 588 h 588"/>
                  <a:gd name="T40" fmla="*/ 707 w 2019"/>
                  <a:gd name="T41" fmla="*/ 588 h 588"/>
                  <a:gd name="T42" fmla="*/ 741 w 2019"/>
                  <a:gd name="T43" fmla="*/ 588 h 588"/>
                  <a:gd name="T44" fmla="*/ 774 w 2019"/>
                  <a:gd name="T45" fmla="*/ 588 h 588"/>
                  <a:gd name="T46" fmla="*/ 808 w 2019"/>
                  <a:gd name="T47" fmla="*/ 588 h 588"/>
                  <a:gd name="T48" fmla="*/ 842 w 2019"/>
                  <a:gd name="T49" fmla="*/ 588 h 588"/>
                  <a:gd name="T50" fmla="*/ 876 w 2019"/>
                  <a:gd name="T51" fmla="*/ 588 h 588"/>
                  <a:gd name="T52" fmla="*/ 910 w 2019"/>
                  <a:gd name="T53" fmla="*/ 588 h 588"/>
                  <a:gd name="T54" fmla="*/ 943 w 2019"/>
                  <a:gd name="T55" fmla="*/ 588 h 588"/>
                  <a:gd name="T56" fmla="*/ 977 w 2019"/>
                  <a:gd name="T57" fmla="*/ 588 h 588"/>
                  <a:gd name="T58" fmla="*/ 1011 w 2019"/>
                  <a:gd name="T59" fmla="*/ 588 h 588"/>
                  <a:gd name="T60" fmla="*/ 1045 w 2019"/>
                  <a:gd name="T61" fmla="*/ 588 h 588"/>
                  <a:gd name="T62" fmla="*/ 1078 w 2019"/>
                  <a:gd name="T63" fmla="*/ 588 h 588"/>
                  <a:gd name="T64" fmla="*/ 1112 w 2019"/>
                  <a:gd name="T65" fmla="*/ 588 h 588"/>
                  <a:gd name="T66" fmla="*/ 1146 w 2019"/>
                  <a:gd name="T67" fmla="*/ 588 h 588"/>
                  <a:gd name="T68" fmla="*/ 1180 w 2019"/>
                  <a:gd name="T69" fmla="*/ 588 h 588"/>
                  <a:gd name="T70" fmla="*/ 1214 w 2019"/>
                  <a:gd name="T71" fmla="*/ 588 h 588"/>
                  <a:gd name="T72" fmla="*/ 1247 w 2019"/>
                  <a:gd name="T73" fmla="*/ 588 h 588"/>
                  <a:gd name="T74" fmla="*/ 1281 w 2019"/>
                  <a:gd name="T75" fmla="*/ 588 h 588"/>
                  <a:gd name="T76" fmla="*/ 1315 w 2019"/>
                  <a:gd name="T77" fmla="*/ 588 h 588"/>
                  <a:gd name="T78" fmla="*/ 1349 w 2019"/>
                  <a:gd name="T79" fmla="*/ 588 h 588"/>
                  <a:gd name="T80" fmla="*/ 1382 w 2019"/>
                  <a:gd name="T81" fmla="*/ 588 h 588"/>
                  <a:gd name="T82" fmla="*/ 1416 w 2019"/>
                  <a:gd name="T83" fmla="*/ 588 h 588"/>
                  <a:gd name="T84" fmla="*/ 1450 w 2019"/>
                  <a:gd name="T85" fmla="*/ 528 h 588"/>
                  <a:gd name="T86" fmla="*/ 1484 w 2019"/>
                  <a:gd name="T87" fmla="*/ 350 h 588"/>
                  <a:gd name="T88" fmla="*/ 1518 w 2019"/>
                  <a:gd name="T89" fmla="*/ 26 h 588"/>
                  <a:gd name="T90" fmla="*/ 1551 w 2019"/>
                  <a:gd name="T91" fmla="*/ 434 h 588"/>
                  <a:gd name="T92" fmla="*/ 1585 w 2019"/>
                  <a:gd name="T93" fmla="*/ 564 h 588"/>
                  <a:gd name="T94" fmla="*/ 1619 w 2019"/>
                  <a:gd name="T95" fmla="*/ 588 h 588"/>
                  <a:gd name="T96" fmla="*/ 1653 w 2019"/>
                  <a:gd name="T97" fmla="*/ 588 h 588"/>
                  <a:gd name="T98" fmla="*/ 1686 w 2019"/>
                  <a:gd name="T99" fmla="*/ 588 h 588"/>
                  <a:gd name="T100" fmla="*/ 1720 w 2019"/>
                  <a:gd name="T101" fmla="*/ 588 h 588"/>
                  <a:gd name="T102" fmla="*/ 1754 w 2019"/>
                  <a:gd name="T103" fmla="*/ 588 h 588"/>
                  <a:gd name="T104" fmla="*/ 1788 w 2019"/>
                  <a:gd name="T105" fmla="*/ 588 h 588"/>
                  <a:gd name="T106" fmla="*/ 1822 w 2019"/>
                  <a:gd name="T107" fmla="*/ 588 h 588"/>
                  <a:gd name="T108" fmla="*/ 1855 w 2019"/>
                  <a:gd name="T109" fmla="*/ 588 h 588"/>
                  <a:gd name="T110" fmla="*/ 1889 w 2019"/>
                  <a:gd name="T111" fmla="*/ 588 h 588"/>
                  <a:gd name="T112" fmla="*/ 1923 w 2019"/>
                  <a:gd name="T113" fmla="*/ 588 h 588"/>
                  <a:gd name="T114" fmla="*/ 1957 w 2019"/>
                  <a:gd name="T115" fmla="*/ 588 h 588"/>
                  <a:gd name="T116" fmla="*/ 1990 w 2019"/>
                  <a:gd name="T11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588">
                    <a:moveTo>
                      <a:pt x="0" y="588"/>
                    </a:moveTo>
                    <a:lnTo>
                      <a:pt x="2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10" y="588"/>
                    </a:lnTo>
                    <a:lnTo>
                      <a:pt x="12" y="588"/>
                    </a:lnTo>
                    <a:lnTo>
                      <a:pt x="14" y="588"/>
                    </a:lnTo>
                    <a:lnTo>
                      <a:pt x="17" y="588"/>
                    </a:lnTo>
                    <a:lnTo>
                      <a:pt x="19" y="588"/>
                    </a:lnTo>
                    <a:lnTo>
                      <a:pt x="22" y="588"/>
                    </a:lnTo>
                    <a:lnTo>
                      <a:pt x="24" y="588"/>
                    </a:lnTo>
                    <a:lnTo>
                      <a:pt x="26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4" y="588"/>
                    </a:lnTo>
                    <a:lnTo>
                      <a:pt x="36" y="588"/>
                    </a:lnTo>
                    <a:lnTo>
                      <a:pt x="39" y="588"/>
                    </a:lnTo>
                    <a:lnTo>
                      <a:pt x="41" y="588"/>
                    </a:lnTo>
                    <a:lnTo>
                      <a:pt x="43" y="588"/>
                    </a:lnTo>
                    <a:lnTo>
                      <a:pt x="46" y="588"/>
                    </a:lnTo>
                    <a:lnTo>
                      <a:pt x="48" y="588"/>
                    </a:lnTo>
                    <a:lnTo>
                      <a:pt x="51" y="588"/>
                    </a:lnTo>
                    <a:lnTo>
                      <a:pt x="53" y="588"/>
                    </a:lnTo>
                    <a:lnTo>
                      <a:pt x="55" y="588"/>
                    </a:lnTo>
                    <a:lnTo>
                      <a:pt x="58" y="588"/>
                    </a:lnTo>
                    <a:lnTo>
                      <a:pt x="60" y="588"/>
                    </a:lnTo>
                    <a:lnTo>
                      <a:pt x="63" y="588"/>
                    </a:lnTo>
                    <a:lnTo>
                      <a:pt x="65" y="588"/>
                    </a:lnTo>
                    <a:lnTo>
                      <a:pt x="67" y="588"/>
                    </a:lnTo>
                    <a:lnTo>
                      <a:pt x="70" y="588"/>
                    </a:lnTo>
                    <a:lnTo>
                      <a:pt x="72" y="588"/>
                    </a:lnTo>
                    <a:lnTo>
                      <a:pt x="75" y="588"/>
                    </a:lnTo>
                    <a:lnTo>
                      <a:pt x="77" y="588"/>
                    </a:lnTo>
                    <a:lnTo>
                      <a:pt x="80" y="588"/>
                    </a:lnTo>
                    <a:lnTo>
                      <a:pt x="82" y="588"/>
                    </a:lnTo>
                    <a:lnTo>
                      <a:pt x="84" y="588"/>
                    </a:lnTo>
                    <a:lnTo>
                      <a:pt x="87" y="588"/>
                    </a:lnTo>
                    <a:lnTo>
                      <a:pt x="89" y="588"/>
                    </a:lnTo>
                    <a:lnTo>
                      <a:pt x="92" y="588"/>
                    </a:lnTo>
                    <a:lnTo>
                      <a:pt x="94" y="588"/>
                    </a:lnTo>
                    <a:lnTo>
                      <a:pt x="96" y="588"/>
                    </a:lnTo>
                    <a:lnTo>
                      <a:pt x="99" y="588"/>
                    </a:lnTo>
                    <a:lnTo>
                      <a:pt x="101" y="588"/>
                    </a:lnTo>
                    <a:lnTo>
                      <a:pt x="104" y="588"/>
                    </a:lnTo>
                    <a:lnTo>
                      <a:pt x="106" y="588"/>
                    </a:lnTo>
                    <a:lnTo>
                      <a:pt x="108" y="588"/>
                    </a:lnTo>
                    <a:lnTo>
                      <a:pt x="111" y="588"/>
                    </a:lnTo>
                    <a:lnTo>
                      <a:pt x="113" y="588"/>
                    </a:lnTo>
                    <a:lnTo>
                      <a:pt x="116" y="588"/>
                    </a:lnTo>
                    <a:lnTo>
                      <a:pt x="118" y="588"/>
                    </a:lnTo>
                    <a:lnTo>
                      <a:pt x="121" y="588"/>
                    </a:lnTo>
                    <a:lnTo>
                      <a:pt x="123" y="588"/>
                    </a:lnTo>
                    <a:lnTo>
                      <a:pt x="125" y="588"/>
                    </a:lnTo>
                    <a:lnTo>
                      <a:pt x="128" y="588"/>
                    </a:lnTo>
                    <a:lnTo>
                      <a:pt x="130" y="588"/>
                    </a:lnTo>
                    <a:lnTo>
                      <a:pt x="133" y="588"/>
                    </a:lnTo>
                    <a:lnTo>
                      <a:pt x="135" y="588"/>
                    </a:lnTo>
                    <a:lnTo>
                      <a:pt x="137" y="588"/>
                    </a:lnTo>
                    <a:lnTo>
                      <a:pt x="140" y="588"/>
                    </a:lnTo>
                    <a:lnTo>
                      <a:pt x="142" y="588"/>
                    </a:lnTo>
                    <a:lnTo>
                      <a:pt x="145" y="588"/>
                    </a:lnTo>
                    <a:lnTo>
                      <a:pt x="147" y="588"/>
                    </a:lnTo>
                    <a:lnTo>
                      <a:pt x="150" y="588"/>
                    </a:lnTo>
                    <a:lnTo>
                      <a:pt x="152" y="588"/>
                    </a:lnTo>
                    <a:lnTo>
                      <a:pt x="154" y="588"/>
                    </a:lnTo>
                    <a:lnTo>
                      <a:pt x="157" y="588"/>
                    </a:lnTo>
                    <a:lnTo>
                      <a:pt x="159" y="588"/>
                    </a:lnTo>
                    <a:lnTo>
                      <a:pt x="162" y="588"/>
                    </a:lnTo>
                    <a:lnTo>
                      <a:pt x="164" y="588"/>
                    </a:lnTo>
                    <a:lnTo>
                      <a:pt x="166" y="588"/>
                    </a:lnTo>
                    <a:lnTo>
                      <a:pt x="169" y="588"/>
                    </a:lnTo>
                    <a:lnTo>
                      <a:pt x="171" y="588"/>
                    </a:lnTo>
                    <a:lnTo>
                      <a:pt x="174" y="588"/>
                    </a:lnTo>
                    <a:lnTo>
                      <a:pt x="176" y="588"/>
                    </a:lnTo>
                    <a:lnTo>
                      <a:pt x="178" y="588"/>
                    </a:lnTo>
                    <a:lnTo>
                      <a:pt x="181" y="588"/>
                    </a:lnTo>
                    <a:lnTo>
                      <a:pt x="183" y="588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91" y="588"/>
                    </a:lnTo>
                    <a:lnTo>
                      <a:pt x="193" y="588"/>
                    </a:lnTo>
                    <a:lnTo>
                      <a:pt x="195" y="588"/>
                    </a:lnTo>
                    <a:lnTo>
                      <a:pt x="198" y="588"/>
                    </a:lnTo>
                    <a:lnTo>
                      <a:pt x="200" y="588"/>
                    </a:lnTo>
                    <a:lnTo>
                      <a:pt x="203" y="588"/>
                    </a:lnTo>
                    <a:lnTo>
                      <a:pt x="205" y="588"/>
                    </a:lnTo>
                    <a:lnTo>
                      <a:pt x="207" y="588"/>
                    </a:lnTo>
                    <a:lnTo>
                      <a:pt x="210" y="588"/>
                    </a:lnTo>
                    <a:lnTo>
                      <a:pt x="212" y="588"/>
                    </a:lnTo>
                    <a:lnTo>
                      <a:pt x="215" y="588"/>
                    </a:lnTo>
                    <a:lnTo>
                      <a:pt x="217" y="588"/>
                    </a:lnTo>
                    <a:lnTo>
                      <a:pt x="219" y="588"/>
                    </a:lnTo>
                    <a:lnTo>
                      <a:pt x="222" y="588"/>
                    </a:lnTo>
                    <a:lnTo>
                      <a:pt x="224" y="588"/>
                    </a:lnTo>
                    <a:lnTo>
                      <a:pt x="227" y="588"/>
                    </a:lnTo>
                    <a:lnTo>
                      <a:pt x="229" y="588"/>
                    </a:lnTo>
                    <a:lnTo>
                      <a:pt x="232" y="588"/>
                    </a:lnTo>
                    <a:lnTo>
                      <a:pt x="234" y="588"/>
                    </a:lnTo>
                    <a:lnTo>
                      <a:pt x="236" y="588"/>
                    </a:lnTo>
                    <a:lnTo>
                      <a:pt x="239" y="588"/>
                    </a:lnTo>
                    <a:lnTo>
                      <a:pt x="241" y="588"/>
                    </a:lnTo>
                    <a:lnTo>
                      <a:pt x="244" y="588"/>
                    </a:lnTo>
                    <a:lnTo>
                      <a:pt x="246" y="588"/>
                    </a:lnTo>
                    <a:lnTo>
                      <a:pt x="248" y="588"/>
                    </a:lnTo>
                    <a:lnTo>
                      <a:pt x="251" y="588"/>
                    </a:lnTo>
                    <a:lnTo>
                      <a:pt x="253" y="588"/>
                    </a:lnTo>
                    <a:lnTo>
                      <a:pt x="256" y="588"/>
                    </a:lnTo>
                    <a:lnTo>
                      <a:pt x="258" y="588"/>
                    </a:lnTo>
                    <a:lnTo>
                      <a:pt x="260" y="588"/>
                    </a:lnTo>
                    <a:lnTo>
                      <a:pt x="263" y="588"/>
                    </a:lnTo>
                    <a:lnTo>
                      <a:pt x="265" y="588"/>
                    </a:lnTo>
                    <a:lnTo>
                      <a:pt x="268" y="588"/>
                    </a:lnTo>
                    <a:lnTo>
                      <a:pt x="270" y="588"/>
                    </a:lnTo>
                    <a:lnTo>
                      <a:pt x="273" y="588"/>
                    </a:lnTo>
                    <a:lnTo>
                      <a:pt x="275" y="588"/>
                    </a:lnTo>
                    <a:lnTo>
                      <a:pt x="277" y="588"/>
                    </a:lnTo>
                    <a:lnTo>
                      <a:pt x="280" y="588"/>
                    </a:lnTo>
                    <a:lnTo>
                      <a:pt x="282" y="588"/>
                    </a:lnTo>
                    <a:lnTo>
                      <a:pt x="285" y="588"/>
                    </a:lnTo>
                    <a:lnTo>
                      <a:pt x="287" y="588"/>
                    </a:lnTo>
                    <a:lnTo>
                      <a:pt x="289" y="588"/>
                    </a:lnTo>
                    <a:lnTo>
                      <a:pt x="292" y="588"/>
                    </a:lnTo>
                    <a:lnTo>
                      <a:pt x="294" y="588"/>
                    </a:lnTo>
                    <a:lnTo>
                      <a:pt x="297" y="588"/>
                    </a:lnTo>
                    <a:lnTo>
                      <a:pt x="299" y="588"/>
                    </a:lnTo>
                    <a:lnTo>
                      <a:pt x="302" y="588"/>
                    </a:lnTo>
                    <a:lnTo>
                      <a:pt x="304" y="588"/>
                    </a:lnTo>
                    <a:lnTo>
                      <a:pt x="306" y="588"/>
                    </a:lnTo>
                    <a:lnTo>
                      <a:pt x="309" y="588"/>
                    </a:lnTo>
                    <a:lnTo>
                      <a:pt x="311" y="588"/>
                    </a:lnTo>
                    <a:lnTo>
                      <a:pt x="314" y="588"/>
                    </a:lnTo>
                    <a:lnTo>
                      <a:pt x="316" y="588"/>
                    </a:lnTo>
                    <a:lnTo>
                      <a:pt x="318" y="588"/>
                    </a:lnTo>
                    <a:lnTo>
                      <a:pt x="321" y="588"/>
                    </a:lnTo>
                    <a:lnTo>
                      <a:pt x="323" y="588"/>
                    </a:lnTo>
                    <a:lnTo>
                      <a:pt x="326" y="588"/>
                    </a:lnTo>
                    <a:lnTo>
                      <a:pt x="328" y="588"/>
                    </a:lnTo>
                    <a:lnTo>
                      <a:pt x="330" y="588"/>
                    </a:lnTo>
                    <a:lnTo>
                      <a:pt x="333" y="588"/>
                    </a:lnTo>
                    <a:lnTo>
                      <a:pt x="335" y="588"/>
                    </a:lnTo>
                    <a:lnTo>
                      <a:pt x="338" y="588"/>
                    </a:lnTo>
                    <a:lnTo>
                      <a:pt x="340" y="588"/>
                    </a:lnTo>
                    <a:lnTo>
                      <a:pt x="343" y="588"/>
                    </a:lnTo>
                    <a:lnTo>
                      <a:pt x="345" y="588"/>
                    </a:lnTo>
                    <a:lnTo>
                      <a:pt x="347" y="588"/>
                    </a:lnTo>
                    <a:lnTo>
                      <a:pt x="350" y="588"/>
                    </a:lnTo>
                    <a:lnTo>
                      <a:pt x="352" y="588"/>
                    </a:lnTo>
                    <a:lnTo>
                      <a:pt x="355" y="588"/>
                    </a:lnTo>
                    <a:lnTo>
                      <a:pt x="357" y="588"/>
                    </a:lnTo>
                    <a:lnTo>
                      <a:pt x="359" y="588"/>
                    </a:lnTo>
                    <a:lnTo>
                      <a:pt x="362" y="588"/>
                    </a:lnTo>
                    <a:lnTo>
                      <a:pt x="364" y="588"/>
                    </a:lnTo>
                    <a:lnTo>
                      <a:pt x="367" y="588"/>
                    </a:lnTo>
                    <a:lnTo>
                      <a:pt x="369" y="588"/>
                    </a:lnTo>
                    <a:lnTo>
                      <a:pt x="371" y="588"/>
                    </a:lnTo>
                    <a:lnTo>
                      <a:pt x="374" y="588"/>
                    </a:lnTo>
                    <a:lnTo>
                      <a:pt x="376" y="588"/>
                    </a:lnTo>
                    <a:lnTo>
                      <a:pt x="379" y="588"/>
                    </a:lnTo>
                    <a:lnTo>
                      <a:pt x="381" y="588"/>
                    </a:lnTo>
                    <a:lnTo>
                      <a:pt x="384" y="588"/>
                    </a:lnTo>
                    <a:lnTo>
                      <a:pt x="386" y="588"/>
                    </a:lnTo>
                    <a:lnTo>
                      <a:pt x="388" y="588"/>
                    </a:lnTo>
                    <a:lnTo>
                      <a:pt x="391" y="588"/>
                    </a:lnTo>
                    <a:lnTo>
                      <a:pt x="393" y="588"/>
                    </a:lnTo>
                    <a:lnTo>
                      <a:pt x="396" y="588"/>
                    </a:lnTo>
                    <a:lnTo>
                      <a:pt x="398" y="588"/>
                    </a:lnTo>
                    <a:lnTo>
                      <a:pt x="400" y="588"/>
                    </a:lnTo>
                    <a:lnTo>
                      <a:pt x="403" y="588"/>
                    </a:lnTo>
                    <a:lnTo>
                      <a:pt x="405" y="588"/>
                    </a:lnTo>
                    <a:lnTo>
                      <a:pt x="408" y="588"/>
                    </a:lnTo>
                    <a:lnTo>
                      <a:pt x="410" y="588"/>
                    </a:lnTo>
                    <a:lnTo>
                      <a:pt x="412" y="588"/>
                    </a:lnTo>
                    <a:lnTo>
                      <a:pt x="415" y="588"/>
                    </a:lnTo>
                    <a:lnTo>
                      <a:pt x="417" y="588"/>
                    </a:lnTo>
                    <a:lnTo>
                      <a:pt x="420" y="588"/>
                    </a:lnTo>
                    <a:lnTo>
                      <a:pt x="422" y="588"/>
                    </a:lnTo>
                    <a:lnTo>
                      <a:pt x="425" y="588"/>
                    </a:lnTo>
                    <a:lnTo>
                      <a:pt x="427" y="588"/>
                    </a:lnTo>
                    <a:lnTo>
                      <a:pt x="429" y="588"/>
                    </a:lnTo>
                    <a:lnTo>
                      <a:pt x="432" y="588"/>
                    </a:lnTo>
                    <a:lnTo>
                      <a:pt x="434" y="588"/>
                    </a:lnTo>
                    <a:lnTo>
                      <a:pt x="437" y="588"/>
                    </a:lnTo>
                    <a:lnTo>
                      <a:pt x="439" y="588"/>
                    </a:lnTo>
                    <a:lnTo>
                      <a:pt x="441" y="588"/>
                    </a:lnTo>
                    <a:lnTo>
                      <a:pt x="444" y="588"/>
                    </a:lnTo>
                    <a:lnTo>
                      <a:pt x="446" y="588"/>
                    </a:lnTo>
                    <a:lnTo>
                      <a:pt x="449" y="588"/>
                    </a:lnTo>
                    <a:lnTo>
                      <a:pt x="451" y="588"/>
                    </a:lnTo>
                    <a:lnTo>
                      <a:pt x="454" y="588"/>
                    </a:lnTo>
                    <a:lnTo>
                      <a:pt x="456" y="588"/>
                    </a:lnTo>
                    <a:lnTo>
                      <a:pt x="458" y="588"/>
                    </a:lnTo>
                    <a:lnTo>
                      <a:pt x="461" y="588"/>
                    </a:lnTo>
                    <a:lnTo>
                      <a:pt x="463" y="588"/>
                    </a:lnTo>
                    <a:lnTo>
                      <a:pt x="466" y="588"/>
                    </a:lnTo>
                    <a:lnTo>
                      <a:pt x="468" y="588"/>
                    </a:lnTo>
                    <a:lnTo>
                      <a:pt x="470" y="588"/>
                    </a:lnTo>
                    <a:lnTo>
                      <a:pt x="473" y="588"/>
                    </a:lnTo>
                    <a:lnTo>
                      <a:pt x="475" y="588"/>
                    </a:lnTo>
                    <a:lnTo>
                      <a:pt x="478" y="588"/>
                    </a:lnTo>
                    <a:lnTo>
                      <a:pt x="480" y="588"/>
                    </a:lnTo>
                    <a:lnTo>
                      <a:pt x="482" y="588"/>
                    </a:lnTo>
                    <a:lnTo>
                      <a:pt x="485" y="588"/>
                    </a:lnTo>
                    <a:lnTo>
                      <a:pt x="487" y="588"/>
                    </a:lnTo>
                    <a:lnTo>
                      <a:pt x="490" y="588"/>
                    </a:lnTo>
                    <a:lnTo>
                      <a:pt x="492" y="588"/>
                    </a:lnTo>
                    <a:lnTo>
                      <a:pt x="495" y="588"/>
                    </a:lnTo>
                    <a:lnTo>
                      <a:pt x="497" y="588"/>
                    </a:lnTo>
                    <a:lnTo>
                      <a:pt x="499" y="588"/>
                    </a:lnTo>
                    <a:lnTo>
                      <a:pt x="502" y="588"/>
                    </a:lnTo>
                    <a:lnTo>
                      <a:pt x="504" y="588"/>
                    </a:lnTo>
                    <a:lnTo>
                      <a:pt x="507" y="588"/>
                    </a:lnTo>
                    <a:lnTo>
                      <a:pt x="509" y="588"/>
                    </a:lnTo>
                    <a:lnTo>
                      <a:pt x="511" y="588"/>
                    </a:lnTo>
                    <a:lnTo>
                      <a:pt x="514" y="588"/>
                    </a:lnTo>
                    <a:lnTo>
                      <a:pt x="516" y="588"/>
                    </a:lnTo>
                    <a:lnTo>
                      <a:pt x="519" y="588"/>
                    </a:lnTo>
                    <a:lnTo>
                      <a:pt x="521" y="588"/>
                    </a:lnTo>
                    <a:lnTo>
                      <a:pt x="523" y="588"/>
                    </a:lnTo>
                    <a:lnTo>
                      <a:pt x="526" y="588"/>
                    </a:lnTo>
                    <a:lnTo>
                      <a:pt x="528" y="588"/>
                    </a:lnTo>
                    <a:lnTo>
                      <a:pt x="531" y="588"/>
                    </a:lnTo>
                    <a:lnTo>
                      <a:pt x="533" y="588"/>
                    </a:lnTo>
                    <a:lnTo>
                      <a:pt x="536" y="588"/>
                    </a:lnTo>
                    <a:lnTo>
                      <a:pt x="538" y="588"/>
                    </a:lnTo>
                    <a:lnTo>
                      <a:pt x="540" y="588"/>
                    </a:lnTo>
                    <a:lnTo>
                      <a:pt x="543" y="588"/>
                    </a:lnTo>
                    <a:lnTo>
                      <a:pt x="545" y="588"/>
                    </a:lnTo>
                    <a:lnTo>
                      <a:pt x="548" y="588"/>
                    </a:lnTo>
                    <a:lnTo>
                      <a:pt x="550" y="588"/>
                    </a:lnTo>
                    <a:lnTo>
                      <a:pt x="552" y="588"/>
                    </a:lnTo>
                    <a:lnTo>
                      <a:pt x="555" y="588"/>
                    </a:lnTo>
                    <a:lnTo>
                      <a:pt x="557" y="588"/>
                    </a:lnTo>
                    <a:lnTo>
                      <a:pt x="560" y="588"/>
                    </a:lnTo>
                    <a:lnTo>
                      <a:pt x="562" y="588"/>
                    </a:lnTo>
                    <a:lnTo>
                      <a:pt x="564" y="588"/>
                    </a:lnTo>
                    <a:lnTo>
                      <a:pt x="567" y="588"/>
                    </a:lnTo>
                    <a:lnTo>
                      <a:pt x="569" y="588"/>
                    </a:lnTo>
                    <a:lnTo>
                      <a:pt x="572" y="588"/>
                    </a:lnTo>
                    <a:lnTo>
                      <a:pt x="574" y="588"/>
                    </a:lnTo>
                    <a:lnTo>
                      <a:pt x="577" y="588"/>
                    </a:lnTo>
                    <a:lnTo>
                      <a:pt x="579" y="588"/>
                    </a:lnTo>
                    <a:lnTo>
                      <a:pt x="581" y="588"/>
                    </a:lnTo>
                    <a:lnTo>
                      <a:pt x="584" y="588"/>
                    </a:lnTo>
                    <a:lnTo>
                      <a:pt x="586" y="588"/>
                    </a:lnTo>
                    <a:lnTo>
                      <a:pt x="589" y="588"/>
                    </a:lnTo>
                    <a:lnTo>
                      <a:pt x="591" y="588"/>
                    </a:lnTo>
                    <a:lnTo>
                      <a:pt x="593" y="588"/>
                    </a:lnTo>
                    <a:lnTo>
                      <a:pt x="596" y="588"/>
                    </a:lnTo>
                    <a:lnTo>
                      <a:pt x="598" y="588"/>
                    </a:lnTo>
                    <a:lnTo>
                      <a:pt x="601" y="588"/>
                    </a:lnTo>
                    <a:lnTo>
                      <a:pt x="603" y="588"/>
                    </a:lnTo>
                    <a:lnTo>
                      <a:pt x="606" y="588"/>
                    </a:lnTo>
                    <a:lnTo>
                      <a:pt x="608" y="588"/>
                    </a:lnTo>
                    <a:lnTo>
                      <a:pt x="610" y="588"/>
                    </a:lnTo>
                    <a:lnTo>
                      <a:pt x="613" y="588"/>
                    </a:lnTo>
                    <a:lnTo>
                      <a:pt x="615" y="588"/>
                    </a:lnTo>
                    <a:lnTo>
                      <a:pt x="618" y="588"/>
                    </a:lnTo>
                    <a:lnTo>
                      <a:pt x="620" y="588"/>
                    </a:lnTo>
                    <a:lnTo>
                      <a:pt x="622" y="588"/>
                    </a:lnTo>
                    <a:lnTo>
                      <a:pt x="625" y="588"/>
                    </a:lnTo>
                    <a:lnTo>
                      <a:pt x="627" y="588"/>
                    </a:lnTo>
                    <a:lnTo>
                      <a:pt x="630" y="588"/>
                    </a:lnTo>
                    <a:lnTo>
                      <a:pt x="632" y="588"/>
                    </a:lnTo>
                    <a:lnTo>
                      <a:pt x="634" y="588"/>
                    </a:lnTo>
                    <a:lnTo>
                      <a:pt x="637" y="588"/>
                    </a:lnTo>
                    <a:lnTo>
                      <a:pt x="639" y="588"/>
                    </a:lnTo>
                    <a:lnTo>
                      <a:pt x="642" y="588"/>
                    </a:lnTo>
                    <a:lnTo>
                      <a:pt x="644" y="588"/>
                    </a:lnTo>
                    <a:lnTo>
                      <a:pt x="647" y="588"/>
                    </a:lnTo>
                    <a:lnTo>
                      <a:pt x="649" y="588"/>
                    </a:lnTo>
                    <a:lnTo>
                      <a:pt x="651" y="588"/>
                    </a:lnTo>
                    <a:lnTo>
                      <a:pt x="654" y="588"/>
                    </a:lnTo>
                    <a:lnTo>
                      <a:pt x="656" y="588"/>
                    </a:lnTo>
                    <a:lnTo>
                      <a:pt x="659" y="588"/>
                    </a:lnTo>
                    <a:lnTo>
                      <a:pt x="661" y="588"/>
                    </a:lnTo>
                    <a:lnTo>
                      <a:pt x="663" y="588"/>
                    </a:lnTo>
                    <a:lnTo>
                      <a:pt x="666" y="588"/>
                    </a:lnTo>
                    <a:lnTo>
                      <a:pt x="668" y="588"/>
                    </a:lnTo>
                    <a:lnTo>
                      <a:pt x="671" y="588"/>
                    </a:lnTo>
                    <a:lnTo>
                      <a:pt x="673" y="588"/>
                    </a:lnTo>
                    <a:lnTo>
                      <a:pt x="675" y="588"/>
                    </a:lnTo>
                    <a:lnTo>
                      <a:pt x="678" y="588"/>
                    </a:lnTo>
                    <a:lnTo>
                      <a:pt x="680" y="588"/>
                    </a:lnTo>
                    <a:lnTo>
                      <a:pt x="683" y="588"/>
                    </a:lnTo>
                    <a:lnTo>
                      <a:pt x="685" y="588"/>
                    </a:lnTo>
                    <a:lnTo>
                      <a:pt x="688" y="588"/>
                    </a:lnTo>
                    <a:lnTo>
                      <a:pt x="690" y="588"/>
                    </a:lnTo>
                    <a:lnTo>
                      <a:pt x="692" y="588"/>
                    </a:lnTo>
                    <a:lnTo>
                      <a:pt x="695" y="588"/>
                    </a:lnTo>
                    <a:lnTo>
                      <a:pt x="697" y="588"/>
                    </a:lnTo>
                    <a:lnTo>
                      <a:pt x="700" y="588"/>
                    </a:lnTo>
                    <a:lnTo>
                      <a:pt x="702" y="588"/>
                    </a:lnTo>
                    <a:lnTo>
                      <a:pt x="704" y="588"/>
                    </a:lnTo>
                    <a:lnTo>
                      <a:pt x="707" y="588"/>
                    </a:lnTo>
                    <a:lnTo>
                      <a:pt x="709" y="588"/>
                    </a:lnTo>
                    <a:lnTo>
                      <a:pt x="712" y="588"/>
                    </a:lnTo>
                    <a:lnTo>
                      <a:pt x="714" y="588"/>
                    </a:lnTo>
                    <a:lnTo>
                      <a:pt x="717" y="588"/>
                    </a:lnTo>
                    <a:lnTo>
                      <a:pt x="719" y="588"/>
                    </a:lnTo>
                    <a:lnTo>
                      <a:pt x="721" y="588"/>
                    </a:lnTo>
                    <a:lnTo>
                      <a:pt x="724" y="588"/>
                    </a:lnTo>
                    <a:lnTo>
                      <a:pt x="726" y="588"/>
                    </a:lnTo>
                    <a:lnTo>
                      <a:pt x="729" y="588"/>
                    </a:lnTo>
                    <a:lnTo>
                      <a:pt x="731" y="588"/>
                    </a:lnTo>
                    <a:lnTo>
                      <a:pt x="733" y="588"/>
                    </a:lnTo>
                    <a:lnTo>
                      <a:pt x="736" y="588"/>
                    </a:lnTo>
                    <a:lnTo>
                      <a:pt x="738" y="588"/>
                    </a:lnTo>
                    <a:lnTo>
                      <a:pt x="741" y="588"/>
                    </a:lnTo>
                    <a:lnTo>
                      <a:pt x="743" y="588"/>
                    </a:lnTo>
                    <a:lnTo>
                      <a:pt x="745" y="588"/>
                    </a:lnTo>
                    <a:lnTo>
                      <a:pt x="748" y="588"/>
                    </a:lnTo>
                    <a:lnTo>
                      <a:pt x="750" y="588"/>
                    </a:lnTo>
                    <a:lnTo>
                      <a:pt x="753" y="588"/>
                    </a:lnTo>
                    <a:lnTo>
                      <a:pt x="755" y="588"/>
                    </a:lnTo>
                    <a:lnTo>
                      <a:pt x="758" y="588"/>
                    </a:lnTo>
                    <a:lnTo>
                      <a:pt x="760" y="588"/>
                    </a:lnTo>
                    <a:lnTo>
                      <a:pt x="762" y="588"/>
                    </a:lnTo>
                    <a:lnTo>
                      <a:pt x="765" y="588"/>
                    </a:lnTo>
                    <a:lnTo>
                      <a:pt x="767" y="588"/>
                    </a:lnTo>
                    <a:lnTo>
                      <a:pt x="770" y="588"/>
                    </a:lnTo>
                    <a:lnTo>
                      <a:pt x="772" y="588"/>
                    </a:lnTo>
                    <a:lnTo>
                      <a:pt x="774" y="588"/>
                    </a:lnTo>
                    <a:lnTo>
                      <a:pt x="777" y="588"/>
                    </a:lnTo>
                    <a:lnTo>
                      <a:pt x="779" y="588"/>
                    </a:lnTo>
                    <a:lnTo>
                      <a:pt x="782" y="588"/>
                    </a:lnTo>
                    <a:lnTo>
                      <a:pt x="784" y="588"/>
                    </a:lnTo>
                    <a:lnTo>
                      <a:pt x="786" y="588"/>
                    </a:lnTo>
                    <a:lnTo>
                      <a:pt x="789" y="588"/>
                    </a:lnTo>
                    <a:lnTo>
                      <a:pt x="791" y="588"/>
                    </a:lnTo>
                    <a:lnTo>
                      <a:pt x="794" y="588"/>
                    </a:lnTo>
                    <a:lnTo>
                      <a:pt x="796" y="588"/>
                    </a:lnTo>
                    <a:lnTo>
                      <a:pt x="799" y="588"/>
                    </a:lnTo>
                    <a:lnTo>
                      <a:pt x="801" y="588"/>
                    </a:lnTo>
                    <a:lnTo>
                      <a:pt x="803" y="588"/>
                    </a:lnTo>
                    <a:lnTo>
                      <a:pt x="806" y="588"/>
                    </a:lnTo>
                    <a:lnTo>
                      <a:pt x="808" y="588"/>
                    </a:lnTo>
                    <a:lnTo>
                      <a:pt x="811" y="588"/>
                    </a:lnTo>
                    <a:lnTo>
                      <a:pt x="813" y="588"/>
                    </a:lnTo>
                    <a:lnTo>
                      <a:pt x="815" y="588"/>
                    </a:lnTo>
                    <a:lnTo>
                      <a:pt x="818" y="588"/>
                    </a:lnTo>
                    <a:lnTo>
                      <a:pt x="820" y="588"/>
                    </a:lnTo>
                    <a:lnTo>
                      <a:pt x="823" y="588"/>
                    </a:lnTo>
                    <a:lnTo>
                      <a:pt x="825" y="588"/>
                    </a:lnTo>
                    <a:lnTo>
                      <a:pt x="827" y="588"/>
                    </a:lnTo>
                    <a:lnTo>
                      <a:pt x="830" y="588"/>
                    </a:lnTo>
                    <a:lnTo>
                      <a:pt x="832" y="588"/>
                    </a:lnTo>
                    <a:lnTo>
                      <a:pt x="835" y="588"/>
                    </a:lnTo>
                    <a:lnTo>
                      <a:pt x="837" y="588"/>
                    </a:lnTo>
                    <a:lnTo>
                      <a:pt x="840" y="588"/>
                    </a:lnTo>
                    <a:lnTo>
                      <a:pt x="842" y="588"/>
                    </a:lnTo>
                    <a:lnTo>
                      <a:pt x="844" y="588"/>
                    </a:lnTo>
                    <a:lnTo>
                      <a:pt x="847" y="588"/>
                    </a:lnTo>
                    <a:lnTo>
                      <a:pt x="849" y="588"/>
                    </a:lnTo>
                    <a:lnTo>
                      <a:pt x="852" y="588"/>
                    </a:lnTo>
                    <a:lnTo>
                      <a:pt x="854" y="588"/>
                    </a:lnTo>
                    <a:lnTo>
                      <a:pt x="856" y="588"/>
                    </a:lnTo>
                    <a:lnTo>
                      <a:pt x="859" y="588"/>
                    </a:lnTo>
                    <a:lnTo>
                      <a:pt x="861" y="588"/>
                    </a:lnTo>
                    <a:lnTo>
                      <a:pt x="864" y="588"/>
                    </a:lnTo>
                    <a:lnTo>
                      <a:pt x="866" y="588"/>
                    </a:lnTo>
                    <a:lnTo>
                      <a:pt x="869" y="588"/>
                    </a:lnTo>
                    <a:lnTo>
                      <a:pt x="871" y="588"/>
                    </a:lnTo>
                    <a:lnTo>
                      <a:pt x="873" y="588"/>
                    </a:lnTo>
                    <a:lnTo>
                      <a:pt x="876" y="588"/>
                    </a:lnTo>
                    <a:lnTo>
                      <a:pt x="878" y="588"/>
                    </a:lnTo>
                    <a:lnTo>
                      <a:pt x="881" y="588"/>
                    </a:lnTo>
                    <a:lnTo>
                      <a:pt x="883" y="588"/>
                    </a:lnTo>
                    <a:lnTo>
                      <a:pt x="885" y="588"/>
                    </a:lnTo>
                    <a:lnTo>
                      <a:pt x="888" y="588"/>
                    </a:lnTo>
                    <a:lnTo>
                      <a:pt x="890" y="588"/>
                    </a:lnTo>
                    <a:lnTo>
                      <a:pt x="893" y="588"/>
                    </a:lnTo>
                    <a:lnTo>
                      <a:pt x="895" y="588"/>
                    </a:lnTo>
                    <a:lnTo>
                      <a:pt x="897" y="588"/>
                    </a:lnTo>
                    <a:lnTo>
                      <a:pt x="900" y="588"/>
                    </a:lnTo>
                    <a:lnTo>
                      <a:pt x="902" y="588"/>
                    </a:lnTo>
                    <a:lnTo>
                      <a:pt x="905" y="588"/>
                    </a:lnTo>
                    <a:lnTo>
                      <a:pt x="907" y="588"/>
                    </a:lnTo>
                    <a:lnTo>
                      <a:pt x="910" y="588"/>
                    </a:lnTo>
                    <a:lnTo>
                      <a:pt x="912" y="588"/>
                    </a:lnTo>
                    <a:lnTo>
                      <a:pt x="914" y="588"/>
                    </a:lnTo>
                    <a:lnTo>
                      <a:pt x="917" y="588"/>
                    </a:lnTo>
                    <a:lnTo>
                      <a:pt x="919" y="588"/>
                    </a:lnTo>
                    <a:lnTo>
                      <a:pt x="922" y="588"/>
                    </a:lnTo>
                    <a:lnTo>
                      <a:pt x="924" y="588"/>
                    </a:lnTo>
                    <a:lnTo>
                      <a:pt x="926" y="588"/>
                    </a:lnTo>
                    <a:lnTo>
                      <a:pt x="929" y="588"/>
                    </a:lnTo>
                    <a:lnTo>
                      <a:pt x="931" y="588"/>
                    </a:lnTo>
                    <a:lnTo>
                      <a:pt x="934" y="588"/>
                    </a:lnTo>
                    <a:lnTo>
                      <a:pt x="936" y="588"/>
                    </a:lnTo>
                    <a:lnTo>
                      <a:pt x="938" y="588"/>
                    </a:lnTo>
                    <a:lnTo>
                      <a:pt x="941" y="588"/>
                    </a:lnTo>
                    <a:lnTo>
                      <a:pt x="943" y="588"/>
                    </a:lnTo>
                    <a:lnTo>
                      <a:pt x="946" y="588"/>
                    </a:lnTo>
                    <a:lnTo>
                      <a:pt x="948" y="588"/>
                    </a:lnTo>
                    <a:lnTo>
                      <a:pt x="951" y="588"/>
                    </a:lnTo>
                    <a:lnTo>
                      <a:pt x="953" y="588"/>
                    </a:lnTo>
                    <a:lnTo>
                      <a:pt x="955" y="588"/>
                    </a:lnTo>
                    <a:lnTo>
                      <a:pt x="958" y="588"/>
                    </a:lnTo>
                    <a:lnTo>
                      <a:pt x="960" y="588"/>
                    </a:lnTo>
                    <a:lnTo>
                      <a:pt x="963" y="588"/>
                    </a:lnTo>
                    <a:lnTo>
                      <a:pt x="965" y="588"/>
                    </a:lnTo>
                    <a:lnTo>
                      <a:pt x="967" y="588"/>
                    </a:lnTo>
                    <a:lnTo>
                      <a:pt x="970" y="588"/>
                    </a:lnTo>
                    <a:lnTo>
                      <a:pt x="972" y="588"/>
                    </a:lnTo>
                    <a:lnTo>
                      <a:pt x="975" y="588"/>
                    </a:lnTo>
                    <a:lnTo>
                      <a:pt x="977" y="588"/>
                    </a:lnTo>
                    <a:lnTo>
                      <a:pt x="979" y="588"/>
                    </a:lnTo>
                    <a:lnTo>
                      <a:pt x="982" y="588"/>
                    </a:lnTo>
                    <a:lnTo>
                      <a:pt x="984" y="588"/>
                    </a:lnTo>
                    <a:lnTo>
                      <a:pt x="987" y="588"/>
                    </a:lnTo>
                    <a:lnTo>
                      <a:pt x="989" y="588"/>
                    </a:lnTo>
                    <a:lnTo>
                      <a:pt x="992" y="588"/>
                    </a:lnTo>
                    <a:lnTo>
                      <a:pt x="994" y="588"/>
                    </a:lnTo>
                    <a:lnTo>
                      <a:pt x="996" y="588"/>
                    </a:lnTo>
                    <a:lnTo>
                      <a:pt x="999" y="588"/>
                    </a:lnTo>
                    <a:lnTo>
                      <a:pt x="1001" y="588"/>
                    </a:lnTo>
                    <a:lnTo>
                      <a:pt x="1004" y="588"/>
                    </a:lnTo>
                    <a:lnTo>
                      <a:pt x="1006" y="588"/>
                    </a:lnTo>
                    <a:lnTo>
                      <a:pt x="1008" y="588"/>
                    </a:lnTo>
                    <a:lnTo>
                      <a:pt x="1011" y="588"/>
                    </a:lnTo>
                    <a:lnTo>
                      <a:pt x="1013" y="588"/>
                    </a:lnTo>
                    <a:lnTo>
                      <a:pt x="1016" y="588"/>
                    </a:lnTo>
                    <a:lnTo>
                      <a:pt x="1018" y="588"/>
                    </a:lnTo>
                    <a:lnTo>
                      <a:pt x="1021" y="588"/>
                    </a:lnTo>
                    <a:lnTo>
                      <a:pt x="1023" y="588"/>
                    </a:lnTo>
                    <a:lnTo>
                      <a:pt x="1025" y="588"/>
                    </a:lnTo>
                    <a:lnTo>
                      <a:pt x="1028" y="588"/>
                    </a:lnTo>
                    <a:lnTo>
                      <a:pt x="1030" y="588"/>
                    </a:lnTo>
                    <a:lnTo>
                      <a:pt x="1033" y="588"/>
                    </a:lnTo>
                    <a:lnTo>
                      <a:pt x="1035" y="588"/>
                    </a:lnTo>
                    <a:lnTo>
                      <a:pt x="1037" y="588"/>
                    </a:lnTo>
                    <a:lnTo>
                      <a:pt x="1040" y="588"/>
                    </a:lnTo>
                    <a:lnTo>
                      <a:pt x="1042" y="588"/>
                    </a:lnTo>
                    <a:lnTo>
                      <a:pt x="1045" y="588"/>
                    </a:lnTo>
                    <a:lnTo>
                      <a:pt x="1047" y="588"/>
                    </a:lnTo>
                    <a:lnTo>
                      <a:pt x="1049" y="588"/>
                    </a:lnTo>
                    <a:lnTo>
                      <a:pt x="1052" y="588"/>
                    </a:lnTo>
                    <a:lnTo>
                      <a:pt x="1054" y="588"/>
                    </a:lnTo>
                    <a:lnTo>
                      <a:pt x="1057" y="588"/>
                    </a:lnTo>
                    <a:lnTo>
                      <a:pt x="1059" y="588"/>
                    </a:lnTo>
                    <a:lnTo>
                      <a:pt x="1062" y="588"/>
                    </a:lnTo>
                    <a:lnTo>
                      <a:pt x="1064" y="588"/>
                    </a:lnTo>
                    <a:lnTo>
                      <a:pt x="1066" y="588"/>
                    </a:lnTo>
                    <a:lnTo>
                      <a:pt x="1069" y="588"/>
                    </a:lnTo>
                    <a:lnTo>
                      <a:pt x="1071" y="588"/>
                    </a:lnTo>
                    <a:lnTo>
                      <a:pt x="1074" y="588"/>
                    </a:lnTo>
                    <a:lnTo>
                      <a:pt x="1076" y="588"/>
                    </a:lnTo>
                    <a:lnTo>
                      <a:pt x="1078" y="588"/>
                    </a:lnTo>
                    <a:lnTo>
                      <a:pt x="1081" y="588"/>
                    </a:lnTo>
                    <a:lnTo>
                      <a:pt x="1083" y="588"/>
                    </a:lnTo>
                    <a:lnTo>
                      <a:pt x="1086" y="588"/>
                    </a:lnTo>
                    <a:lnTo>
                      <a:pt x="1088" y="588"/>
                    </a:lnTo>
                    <a:lnTo>
                      <a:pt x="1090" y="588"/>
                    </a:lnTo>
                    <a:lnTo>
                      <a:pt x="1093" y="588"/>
                    </a:lnTo>
                    <a:lnTo>
                      <a:pt x="1095" y="588"/>
                    </a:lnTo>
                    <a:lnTo>
                      <a:pt x="1098" y="588"/>
                    </a:lnTo>
                    <a:lnTo>
                      <a:pt x="1100" y="588"/>
                    </a:lnTo>
                    <a:lnTo>
                      <a:pt x="1103" y="588"/>
                    </a:lnTo>
                    <a:lnTo>
                      <a:pt x="1105" y="588"/>
                    </a:lnTo>
                    <a:lnTo>
                      <a:pt x="1107" y="588"/>
                    </a:lnTo>
                    <a:lnTo>
                      <a:pt x="1110" y="588"/>
                    </a:lnTo>
                    <a:lnTo>
                      <a:pt x="1112" y="588"/>
                    </a:lnTo>
                    <a:lnTo>
                      <a:pt x="1115" y="588"/>
                    </a:lnTo>
                    <a:lnTo>
                      <a:pt x="1117" y="588"/>
                    </a:lnTo>
                    <a:lnTo>
                      <a:pt x="1119" y="588"/>
                    </a:lnTo>
                    <a:lnTo>
                      <a:pt x="1122" y="588"/>
                    </a:lnTo>
                    <a:lnTo>
                      <a:pt x="1124" y="588"/>
                    </a:lnTo>
                    <a:lnTo>
                      <a:pt x="1127" y="588"/>
                    </a:lnTo>
                    <a:lnTo>
                      <a:pt x="1129" y="588"/>
                    </a:lnTo>
                    <a:lnTo>
                      <a:pt x="1131" y="588"/>
                    </a:lnTo>
                    <a:lnTo>
                      <a:pt x="1134" y="588"/>
                    </a:lnTo>
                    <a:lnTo>
                      <a:pt x="1136" y="588"/>
                    </a:lnTo>
                    <a:lnTo>
                      <a:pt x="1139" y="588"/>
                    </a:lnTo>
                    <a:lnTo>
                      <a:pt x="1141" y="588"/>
                    </a:lnTo>
                    <a:lnTo>
                      <a:pt x="1144" y="588"/>
                    </a:lnTo>
                    <a:lnTo>
                      <a:pt x="1146" y="588"/>
                    </a:lnTo>
                    <a:lnTo>
                      <a:pt x="1148" y="588"/>
                    </a:lnTo>
                    <a:lnTo>
                      <a:pt x="1151" y="588"/>
                    </a:lnTo>
                    <a:lnTo>
                      <a:pt x="1153" y="588"/>
                    </a:lnTo>
                    <a:lnTo>
                      <a:pt x="1156" y="588"/>
                    </a:lnTo>
                    <a:lnTo>
                      <a:pt x="1158" y="588"/>
                    </a:lnTo>
                    <a:lnTo>
                      <a:pt x="1160" y="588"/>
                    </a:lnTo>
                    <a:lnTo>
                      <a:pt x="1163" y="588"/>
                    </a:lnTo>
                    <a:lnTo>
                      <a:pt x="1165" y="588"/>
                    </a:lnTo>
                    <a:lnTo>
                      <a:pt x="1168" y="588"/>
                    </a:lnTo>
                    <a:lnTo>
                      <a:pt x="1170" y="588"/>
                    </a:lnTo>
                    <a:lnTo>
                      <a:pt x="1173" y="588"/>
                    </a:lnTo>
                    <a:lnTo>
                      <a:pt x="1175" y="588"/>
                    </a:lnTo>
                    <a:lnTo>
                      <a:pt x="1177" y="588"/>
                    </a:lnTo>
                    <a:lnTo>
                      <a:pt x="1180" y="588"/>
                    </a:lnTo>
                    <a:lnTo>
                      <a:pt x="1182" y="588"/>
                    </a:lnTo>
                    <a:lnTo>
                      <a:pt x="1185" y="588"/>
                    </a:lnTo>
                    <a:lnTo>
                      <a:pt x="1187" y="588"/>
                    </a:lnTo>
                    <a:lnTo>
                      <a:pt x="1189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7" y="588"/>
                    </a:lnTo>
                    <a:lnTo>
                      <a:pt x="1199" y="588"/>
                    </a:lnTo>
                    <a:lnTo>
                      <a:pt x="1201" y="588"/>
                    </a:lnTo>
                    <a:lnTo>
                      <a:pt x="1204" y="588"/>
                    </a:lnTo>
                    <a:lnTo>
                      <a:pt x="1206" y="588"/>
                    </a:lnTo>
                    <a:lnTo>
                      <a:pt x="1209" y="588"/>
                    </a:lnTo>
                    <a:lnTo>
                      <a:pt x="1211" y="588"/>
                    </a:lnTo>
                    <a:lnTo>
                      <a:pt x="1214" y="588"/>
                    </a:lnTo>
                    <a:lnTo>
                      <a:pt x="1216" y="588"/>
                    </a:lnTo>
                    <a:lnTo>
                      <a:pt x="1218" y="588"/>
                    </a:lnTo>
                    <a:lnTo>
                      <a:pt x="1221" y="588"/>
                    </a:lnTo>
                    <a:lnTo>
                      <a:pt x="1223" y="588"/>
                    </a:lnTo>
                    <a:lnTo>
                      <a:pt x="1226" y="588"/>
                    </a:lnTo>
                    <a:lnTo>
                      <a:pt x="1228" y="588"/>
                    </a:lnTo>
                    <a:lnTo>
                      <a:pt x="1230" y="588"/>
                    </a:lnTo>
                    <a:lnTo>
                      <a:pt x="1233" y="588"/>
                    </a:lnTo>
                    <a:lnTo>
                      <a:pt x="1235" y="588"/>
                    </a:lnTo>
                    <a:lnTo>
                      <a:pt x="1238" y="588"/>
                    </a:lnTo>
                    <a:lnTo>
                      <a:pt x="1240" y="588"/>
                    </a:lnTo>
                    <a:lnTo>
                      <a:pt x="1242" y="588"/>
                    </a:lnTo>
                    <a:lnTo>
                      <a:pt x="1245" y="588"/>
                    </a:lnTo>
                    <a:lnTo>
                      <a:pt x="1247" y="588"/>
                    </a:lnTo>
                    <a:lnTo>
                      <a:pt x="1250" y="588"/>
                    </a:lnTo>
                    <a:lnTo>
                      <a:pt x="1252" y="588"/>
                    </a:lnTo>
                    <a:lnTo>
                      <a:pt x="1255" y="588"/>
                    </a:lnTo>
                    <a:lnTo>
                      <a:pt x="1257" y="588"/>
                    </a:lnTo>
                    <a:lnTo>
                      <a:pt x="1259" y="588"/>
                    </a:lnTo>
                    <a:lnTo>
                      <a:pt x="1262" y="588"/>
                    </a:lnTo>
                    <a:lnTo>
                      <a:pt x="1264" y="588"/>
                    </a:lnTo>
                    <a:lnTo>
                      <a:pt x="1267" y="588"/>
                    </a:lnTo>
                    <a:lnTo>
                      <a:pt x="1269" y="588"/>
                    </a:lnTo>
                    <a:lnTo>
                      <a:pt x="1271" y="588"/>
                    </a:lnTo>
                    <a:lnTo>
                      <a:pt x="1274" y="588"/>
                    </a:lnTo>
                    <a:lnTo>
                      <a:pt x="1276" y="588"/>
                    </a:lnTo>
                    <a:lnTo>
                      <a:pt x="1279" y="588"/>
                    </a:lnTo>
                    <a:lnTo>
                      <a:pt x="1281" y="588"/>
                    </a:lnTo>
                    <a:lnTo>
                      <a:pt x="1284" y="588"/>
                    </a:lnTo>
                    <a:lnTo>
                      <a:pt x="1286" y="588"/>
                    </a:lnTo>
                    <a:lnTo>
                      <a:pt x="1288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6" y="588"/>
                    </a:lnTo>
                    <a:lnTo>
                      <a:pt x="1298" y="588"/>
                    </a:lnTo>
                    <a:lnTo>
                      <a:pt x="1300" y="588"/>
                    </a:lnTo>
                    <a:lnTo>
                      <a:pt x="1303" y="588"/>
                    </a:lnTo>
                    <a:lnTo>
                      <a:pt x="1305" y="588"/>
                    </a:lnTo>
                    <a:lnTo>
                      <a:pt x="1308" y="588"/>
                    </a:lnTo>
                    <a:lnTo>
                      <a:pt x="1310" y="588"/>
                    </a:lnTo>
                    <a:lnTo>
                      <a:pt x="1312" y="588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20" y="588"/>
                    </a:lnTo>
                    <a:lnTo>
                      <a:pt x="1322" y="588"/>
                    </a:lnTo>
                    <a:lnTo>
                      <a:pt x="1325" y="588"/>
                    </a:lnTo>
                    <a:lnTo>
                      <a:pt x="1327" y="588"/>
                    </a:lnTo>
                    <a:lnTo>
                      <a:pt x="1329" y="588"/>
                    </a:lnTo>
                    <a:lnTo>
                      <a:pt x="1332" y="588"/>
                    </a:lnTo>
                    <a:lnTo>
                      <a:pt x="1334" y="588"/>
                    </a:lnTo>
                    <a:lnTo>
                      <a:pt x="1337" y="588"/>
                    </a:lnTo>
                    <a:lnTo>
                      <a:pt x="1339" y="588"/>
                    </a:lnTo>
                    <a:lnTo>
                      <a:pt x="1341" y="588"/>
                    </a:lnTo>
                    <a:lnTo>
                      <a:pt x="1344" y="588"/>
                    </a:lnTo>
                    <a:lnTo>
                      <a:pt x="1346" y="588"/>
                    </a:lnTo>
                    <a:lnTo>
                      <a:pt x="1349" y="588"/>
                    </a:lnTo>
                    <a:lnTo>
                      <a:pt x="1351" y="588"/>
                    </a:lnTo>
                    <a:lnTo>
                      <a:pt x="1353" y="588"/>
                    </a:lnTo>
                    <a:lnTo>
                      <a:pt x="1356" y="588"/>
                    </a:lnTo>
                    <a:lnTo>
                      <a:pt x="1358" y="588"/>
                    </a:lnTo>
                    <a:lnTo>
                      <a:pt x="1361" y="588"/>
                    </a:lnTo>
                    <a:lnTo>
                      <a:pt x="1363" y="588"/>
                    </a:lnTo>
                    <a:lnTo>
                      <a:pt x="1366" y="588"/>
                    </a:lnTo>
                    <a:lnTo>
                      <a:pt x="1368" y="588"/>
                    </a:lnTo>
                    <a:lnTo>
                      <a:pt x="1370" y="588"/>
                    </a:lnTo>
                    <a:lnTo>
                      <a:pt x="1373" y="588"/>
                    </a:lnTo>
                    <a:lnTo>
                      <a:pt x="1375" y="588"/>
                    </a:lnTo>
                    <a:lnTo>
                      <a:pt x="1378" y="588"/>
                    </a:lnTo>
                    <a:lnTo>
                      <a:pt x="1380" y="588"/>
                    </a:lnTo>
                    <a:lnTo>
                      <a:pt x="1382" y="588"/>
                    </a:lnTo>
                    <a:lnTo>
                      <a:pt x="1385" y="588"/>
                    </a:lnTo>
                    <a:lnTo>
                      <a:pt x="1387" y="588"/>
                    </a:lnTo>
                    <a:lnTo>
                      <a:pt x="1390" y="588"/>
                    </a:lnTo>
                    <a:lnTo>
                      <a:pt x="1392" y="588"/>
                    </a:lnTo>
                    <a:lnTo>
                      <a:pt x="1394" y="588"/>
                    </a:lnTo>
                    <a:lnTo>
                      <a:pt x="1397" y="588"/>
                    </a:lnTo>
                    <a:lnTo>
                      <a:pt x="1399" y="588"/>
                    </a:lnTo>
                    <a:lnTo>
                      <a:pt x="1402" y="588"/>
                    </a:lnTo>
                    <a:lnTo>
                      <a:pt x="1404" y="588"/>
                    </a:lnTo>
                    <a:lnTo>
                      <a:pt x="1407" y="588"/>
                    </a:lnTo>
                    <a:lnTo>
                      <a:pt x="1409" y="588"/>
                    </a:lnTo>
                    <a:lnTo>
                      <a:pt x="1411" y="588"/>
                    </a:lnTo>
                    <a:lnTo>
                      <a:pt x="1414" y="588"/>
                    </a:lnTo>
                    <a:lnTo>
                      <a:pt x="1416" y="588"/>
                    </a:lnTo>
                    <a:lnTo>
                      <a:pt x="1419" y="588"/>
                    </a:lnTo>
                    <a:lnTo>
                      <a:pt x="1421" y="588"/>
                    </a:lnTo>
                    <a:lnTo>
                      <a:pt x="1423" y="588"/>
                    </a:lnTo>
                    <a:lnTo>
                      <a:pt x="1426" y="588"/>
                    </a:lnTo>
                    <a:lnTo>
                      <a:pt x="1428" y="588"/>
                    </a:lnTo>
                    <a:lnTo>
                      <a:pt x="1431" y="584"/>
                    </a:lnTo>
                    <a:lnTo>
                      <a:pt x="1433" y="576"/>
                    </a:lnTo>
                    <a:lnTo>
                      <a:pt x="1436" y="572"/>
                    </a:lnTo>
                    <a:lnTo>
                      <a:pt x="1438" y="564"/>
                    </a:lnTo>
                    <a:lnTo>
                      <a:pt x="1440" y="557"/>
                    </a:lnTo>
                    <a:lnTo>
                      <a:pt x="1443" y="550"/>
                    </a:lnTo>
                    <a:lnTo>
                      <a:pt x="1445" y="543"/>
                    </a:lnTo>
                    <a:lnTo>
                      <a:pt x="1448" y="535"/>
                    </a:lnTo>
                    <a:lnTo>
                      <a:pt x="1450" y="528"/>
                    </a:lnTo>
                    <a:lnTo>
                      <a:pt x="1452" y="518"/>
                    </a:lnTo>
                    <a:lnTo>
                      <a:pt x="1455" y="511"/>
                    </a:lnTo>
                    <a:lnTo>
                      <a:pt x="1457" y="502"/>
                    </a:lnTo>
                    <a:lnTo>
                      <a:pt x="1460" y="492"/>
                    </a:lnTo>
                    <a:lnTo>
                      <a:pt x="1462" y="482"/>
                    </a:lnTo>
                    <a:lnTo>
                      <a:pt x="1464" y="473"/>
                    </a:lnTo>
                    <a:lnTo>
                      <a:pt x="1467" y="461"/>
                    </a:lnTo>
                    <a:lnTo>
                      <a:pt x="1469" y="449"/>
                    </a:lnTo>
                    <a:lnTo>
                      <a:pt x="1472" y="436"/>
                    </a:lnTo>
                    <a:lnTo>
                      <a:pt x="1474" y="422"/>
                    </a:lnTo>
                    <a:lnTo>
                      <a:pt x="1477" y="408"/>
                    </a:lnTo>
                    <a:lnTo>
                      <a:pt x="1479" y="391"/>
                    </a:lnTo>
                    <a:lnTo>
                      <a:pt x="1481" y="371"/>
                    </a:lnTo>
                    <a:lnTo>
                      <a:pt x="1484" y="350"/>
                    </a:lnTo>
                    <a:lnTo>
                      <a:pt x="1486" y="323"/>
                    </a:lnTo>
                    <a:lnTo>
                      <a:pt x="1489" y="294"/>
                    </a:lnTo>
                    <a:lnTo>
                      <a:pt x="1491" y="258"/>
                    </a:lnTo>
                    <a:lnTo>
                      <a:pt x="1493" y="219"/>
                    </a:lnTo>
                    <a:lnTo>
                      <a:pt x="1496" y="176"/>
                    </a:lnTo>
                    <a:lnTo>
                      <a:pt x="1498" y="135"/>
                    </a:lnTo>
                    <a:lnTo>
                      <a:pt x="1501" y="94"/>
                    </a:lnTo>
                    <a:lnTo>
                      <a:pt x="1503" y="58"/>
                    </a:lnTo>
                    <a:lnTo>
                      <a:pt x="1505" y="31"/>
                    </a:lnTo>
                    <a:lnTo>
                      <a:pt x="1508" y="12"/>
                    </a:lnTo>
                    <a:lnTo>
                      <a:pt x="1510" y="2"/>
                    </a:lnTo>
                    <a:lnTo>
                      <a:pt x="1513" y="0"/>
                    </a:lnTo>
                    <a:lnTo>
                      <a:pt x="1515" y="10"/>
                    </a:lnTo>
                    <a:lnTo>
                      <a:pt x="1518" y="26"/>
                    </a:lnTo>
                    <a:lnTo>
                      <a:pt x="1520" y="53"/>
                    </a:lnTo>
                    <a:lnTo>
                      <a:pt x="1522" y="87"/>
                    </a:lnTo>
                    <a:lnTo>
                      <a:pt x="1525" y="125"/>
                    </a:lnTo>
                    <a:lnTo>
                      <a:pt x="1527" y="169"/>
                    </a:lnTo>
                    <a:lnTo>
                      <a:pt x="1530" y="212"/>
                    </a:lnTo>
                    <a:lnTo>
                      <a:pt x="1532" y="251"/>
                    </a:lnTo>
                    <a:lnTo>
                      <a:pt x="1534" y="287"/>
                    </a:lnTo>
                    <a:lnTo>
                      <a:pt x="1537" y="318"/>
                    </a:lnTo>
                    <a:lnTo>
                      <a:pt x="1539" y="345"/>
                    </a:lnTo>
                    <a:lnTo>
                      <a:pt x="1542" y="367"/>
                    </a:lnTo>
                    <a:lnTo>
                      <a:pt x="1544" y="386"/>
                    </a:lnTo>
                    <a:lnTo>
                      <a:pt x="1546" y="403"/>
                    </a:lnTo>
                    <a:lnTo>
                      <a:pt x="1549" y="420"/>
                    </a:lnTo>
                    <a:lnTo>
                      <a:pt x="1551" y="434"/>
                    </a:lnTo>
                    <a:lnTo>
                      <a:pt x="1554" y="446"/>
                    </a:lnTo>
                    <a:lnTo>
                      <a:pt x="1556" y="458"/>
                    </a:lnTo>
                    <a:lnTo>
                      <a:pt x="1559" y="470"/>
                    </a:lnTo>
                    <a:lnTo>
                      <a:pt x="1561" y="480"/>
                    </a:lnTo>
                    <a:lnTo>
                      <a:pt x="1563" y="490"/>
                    </a:lnTo>
                    <a:lnTo>
                      <a:pt x="1566" y="499"/>
                    </a:lnTo>
                    <a:lnTo>
                      <a:pt x="1568" y="509"/>
                    </a:lnTo>
                    <a:lnTo>
                      <a:pt x="1571" y="518"/>
                    </a:lnTo>
                    <a:lnTo>
                      <a:pt x="1573" y="526"/>
                    </a:lnTo>
                    <a:lnTo>
                      <a:pt x="1575" y="533"/>
                    </a:lnTo>
                    <a:lnTo>
                      <a:pt x="1578" y="543"/>
                    </a:lnTo>
                    <a:lnTo>
                      <a:pt x="1580" y="550"/>
                    </a:lnTo>
                    <a:lnTo>
                      <a:pt x="1583" y="557"/>
                    </a:lnTo>
                    <a:lnTo>
                      <a:pt x="1585" y="564"/>
                    </a:lnTo>
                    <a:lnTo>
                      <a:pt x="1588" y="569"/>
                    </a:lnTo>
                    <a:lnTo>
                      <a:pt x="1590" y="576"/>
                    </a:lnTo>
                    <a:lnTo>
                      <a:pt x="1592" y="584"/>
                    </a:lnTo>
                    <a:lnTo>
                      <a:pt x="1595" y="588"/>
                    </a:lnTo>
                    <a:lnTo>
                      <a:pt x="1597" y="588"/>
                    </a:lnTo>
                    <a:lnTo>
                      <a:pt x="1600" y="588"/>
                    </a:lnTo>
                    <a:lnTo>
                      <a:pt x="1602" y="588"/>
                    </a:lnTo>
                    <a:lnTo>
                      <a:pt x="1604" y="588"/>
                    </a:lnTo>
                    <a:lnTo>
                      <a:pt x="1607" y="588"/>
                    </a:lnTo>
                    <a:lnTo>
                      <a:pt x="1609" y="588"/>
                    </a:lnTo>
                    <a:lnTo>
                      <a:pt x="1612" y="588"/>
                    </a:lnTo>
                    <a:lnTo>
                      <a:pt x="1614" y="588"/>
                    </a:lnTo>
                    <a:lnTo>
                      <a:pt x="1616" y="588"/>
                    </a:lnTo>
                    <a:lnTo>
                      <a:pt x="1619" y="588"/>
                    </a:lnTo>
                    <a:lnTo>
                      <a:pt x="1621" y="588"/>
                    </a:lnTo>
                    <a:lnTo>
                      <a:pt x="1624" y="588"/>
                    </a:lnTo>
                    <a:lnTo>
                      <a:pt x="1626" y="588"/>
                    </a:lnTo>
                    <a:lnTo>
                      <a:pt x="1629" y="588"/>
                    </a:lnTo>
                    <a:lnTo>
                      <a:pt x="1631" y="588"/>
                    </a:lnTo>
                    <a:lnTo>
                      <a:pt x="1633" y="588"/>
                    </a:lnTo>
                    <a:lnTo>
                      <a:pt x="1636" y="588"/>
                    </a:lnTo>
                    <a:lnTo>
                      <a:pt x="1638" y="588"/>
                    </a:lnTo>
                    <a:lnTo>
                      <a:pt x="1641" y="588"/>
                    </a:lnTo>
                    <a:lnTo>
                      <a:pt x="1643" y="588"/>
                    </a:lnTo>
                    <a:lnTo>
                      <a:pt x="1645" y="588"/>
                    </a:lnTo>
                    <a:lnTo>
                      <a:pt x="1648" y="588"/>
                    </a:lnTo>
                    <a:lnTo>
                      <a:pt x="1650" y="588"/>
                    </a:lnTo>
                    <a:lnTo>
                      <a:pt x="1653" y="588"/>
                    </a:lnTo>
                    <a:lnTo>
                      <a:pt x="1655" y="588"/>
                    </a:lnTo>
                    <a:lnTo>
                      <a:pt x="1657" y="588"/>
                    </a:lnTo>
                    <a:lnTo>
                      <a:pt x="1660" y="588"/>
                    </a:lnTo>
                    <a:lnTo>
                      <a:pt x="1662" y="588"/>
                    </a:lnTo>
                    <a:lnTo>
                      <a:pt x="1665" y="588"/>
                    </a:lnTo>
                    <a:lnTo>
                      <a:pt x="1667" y="588"/>
                    </a:lnTo>
                    <a:lnTo>
                      <a:pt x="1670" y="588"/>
                    </a:lnTo>
                    <a:lnTo>
                      <a:pt x="1672" y="588"/>
                    </a:lnTo>
                    <a:lnTo>
                      <a:pt x="1674" y="588"/>
                    </a:lnTo>
                    <a:lnTo>
                      <a:pt x="1677" y="588"/>
                    </a:lnTo>
                    <a:lnTo>
                      <a:pt x="1679" y="588"/>
                    </a:lnTo>
                    <a:lnTo>
                      <a:pt x="1682" y="588"/>
                    </a:lnTo>
                    <a:lnTo>
                      <a:pt x="1684" y="588"/>
                    </a:lnTo>
                    <a:lnTo>
                      <a:pt x="1686" y="588"/>
                    </a:lnTo>
                    <a:lnTo>
                      <a:pt x="1689" y="588"/>
                    </a:lnTo>
                    <a:lnTo>
                      <a:pt x="1691" y="588"/>
                    </a:lnTo>
                    <a:lnTo>
                      <a:pt x="1694" y="588"/>
                    </a:lnTo>
                    <a:lnTo>
                      <a:pt x="1696" y="588"/>
                    </a:lnTo>
                    <a:lnTo>
                      <a:pt x="1698" y="588"/>
                    </a:lnTo>
                    <a:lnTo>
                      <a:pt x="1701" y="588"/>
                    </a:lnTo>
                    <a:lnTo>
                      <a:pt x="1703" y="588"/>
                    </a:lnTo>
                    <a:lnTo>
                      <a:pt x="1706" y="588"/>
                    </a:lnTo>
                    <a:lnTo>
                      <a:pt x="1708" y="588"/>
                    </a:lnTo>
                    <a:lnTo>
                      <a:pt x="1711" y="588"/>
                    </a:lnTo>
                    <a:lnTo>
                      <a:pt x="1713" y="588"/>
                    </a:lnTo>
                    <a:lnTo>
                      <a:pt x="1715" y="588"/>
                    </a:lnTo>
                    <a:lnTo>
                      <a:pt x="1718" y="588"/>
                    </a:lnTo>
                    <a:lnTo>
                      <a:pt x="1720" y="588"/>
                    </a:lnTo>
                    <a:lnTo>
                      <a:pt x="1723" y="588"/>
                    </a:lnTo>
                    <a:lnTo>
                      <a:pt x="1725" y="588"/>
                    </a:lnTo>
                    <a:lnTo>
                      <a:pt x="1727" y="588"/>
                    </a:lnTo>
                    <a:lnTo>
                      <a:pt x="1730" y="588"/>
                    </a:lnTo>
                    <a:lnTo>
                      <a:pt x="1732" y="588"/>
                    </a:lnTo>
                    <a:lnTo>
                      <a:pt x="1735" y="588"/>
                    </a:lnTo>
                    <a:lnTo>
                      <a:pt x="1737" y="588"/>
                    </a:lnTo>
                    <a:lnTo>
                      <a:pt x="1740" y="588"/>
                    </a:lnTo>
                    <a:lnTo>
                      <a:pt x="1742" y="588"/>
                    </a:lnTo>
                    <a:lnTo>
                      <a:pt x="1744" y="588"/>
                    </a:lnTo>
                    <a:lnTo>
                      <a:pt x="1747" y="588"/>
                    </a:lnTo>
                    <a:lnTo>
                      <a:pt x="1749" y="588"/>
                    </a:lnTo>
                    <a:lnTo>
                      <a:pt x="1752" y="588"/>
                    </a:lnTo>
                    <a:lnTo>
                      <a:pt x="1754" y="588"/>
                    </a:lnTo>
                    <a:lnTo>
                      <a:pt x="1756" y="588"/>
                    </a:lnTo>
                    <a:lnTo>
                      <a:pt x="1759" y="588"/>
                    </a:lnTo>
                    <a:lnTo>
                      <a:pt x="1761" y="588"/>
                    </a:lnTo>
                    <a:lnTo>
                      <a:pt x="1764" y="588"/>
                    </a:lnTo>
                    <a:lnTo>
                      <a:pt x="1766" y="588"/>
                    </a:lnTo>
                    <a:lnTo>
                      <a:pt x="1768" y="588"/>
                    </a:lnTo>
                    <a:lnTo>
                      <a:pt x="1771" y="588"/>
                    </a:lnTo>
                    <a:lnTo>
                      <a:pt x="1773" y="588"/>
                    </a:lnTo>
                    <a:lnTo>
                      <a:pt x="1776" y="588"/>
                    </a:lnTo>
                    <a:lnTo>
                      <a:pt x="1778" y="588"/>
                    </a:lnTo>
                    <a:lnTo>
                      <a:pt x="1781" y="588"/>
                    </a:lnTo>
                    <a:lnTo>
                      <a:pt x="1783" y="588"/>
                    </a:lnTo>
                    <a:lnTo>
                      <a:pt x="1785" y="588"/>
                    </a:lnTo>
                    <a:lnTo>
                      <a:pt x="1788" y="588"/>
                    </a:lnTo>
                    <a:lnTo>
                      <a:pt x="1790" y="588"/>
                    </a:lnTo>
                    <a:lnTo>
                      <a:pt x="1793" y="588"/>
                    </a:lnTo>
                    <a:lnTo>
                      <a:pt x="1795" y="588"/>
                    </a:lnTo>
                    <a:lnTo>
                      <a:pt x="1797" y="588"/>
                    </a:lnTo>
                    <a:lnTo>
                      <a:pt x="1800" y="588"/>
                    </a:lnTo>
                    <a:lnTo>
                      <a:pt x="1802" y="588"/>
                    </a:lnTo>
                    <a:lnTo>
                      <a:pt x="1805" y="588"/>
                    </a:lnTo>
                    <a:lnTo>
                      <a:pt x="1807" y="588"/>
                    </a:lnTo>
                    <a:lnTo>
                      <a:pt x="1809" y="588"/>
                    </a:lnTo>
                    <a:lnTo>
                      <a:pt x="1812" y="588"/>
                    </a:lnTo>
                    <a:lnTo>
                      <a:pt x="1814" y="588"/>
                    </a:lnTo>
                    <a:lnTo>
                      <a:pt x="1817" y="588"/>
                    </a:lnTo>
                    <a:lnTo>
                      <a:pt x="1819" y="588"/>
                    </a:lnTo>
                    <a:lnTo>
                      <a:pt x="1822" y="588"/>
                    </a:lnTo>
                    <a:lnTo>
                      <a:pt x="1824" y="588"/>
                    </a:lnTo>
                    <a:lnTo>
                      <a:pt x="1826" y="588"/>
                    </a:lnTo>
                    <a:lnTo>
                      <a:pt x="1829" y="588"/>
                    </a:lnTo>
                    <a:lnTo>
                      <a:pt x="1831" y="588"/>
                    </a:lnTo>
                    <a:lnTo>
                      <a:pt x="1834" y="588"/>
                    </a:lnTo>
                    <a:lnTo>
                      <a:pt x="1836" y="588"/>
                    </a:lnTo>
                    <a:lnTo>
                      <a:pt x="1838" y="588"/>
                    </a:lnTo>
                    <a:lnTo>
                      <a:pt x="1841" y="588"/>
                    </a:lnTo>
                    <a:lnTo>
                      <a:pt x="1843" y="588"/>
                    </a:lnTo>
                    <a:lnTo>
                      <a:pt x="1846" y="588"/>
                    </a:lnTo>
                    <a:lnTo>
                      <a:pt x="1848" y="588"/>
                    </a:lnTo>
                    <a:lnTo>
                      <a:pt x="1851" y="588"/>
                    </a:lnTo>
                    <a:lnTo>
                      <a:pt x="1853" y="588"/>
                    </a:lnTo>
                    <a:lnTo>
                      <a:pt x="1855" y="588"/>
                    </a:lnTo>
                    <a:lnTo>
                      <a:pt x="1858" y="588"/>
                    </a:lnTo>
                    <a:lnTo>
                      <a:pt x="1860" y="588"/>
                    </a:lnTo>
                    <a:lnTo>
                      <a:pt x="1863" y="588"/>
                    </a:lnTo>
                    <a:lnTo>
                      <a:pt x="1865" y="588"/>
                    </a:lnTo>
                    <a:lnTo>
                      <a:pt x="1867" y="588"/>
                    </a:lnTo>
                    <a:lnTo>
                      <a:pt x="1870" y="588"/>
                    </a:lnTo>
                    <a:lnTo>
                      <a:pt x="1872" y="588"/>
                    </a:lnTo>
                    <a:lnTo>
                      <a:pt x="1875" y="588"/>
                    </a:lnTo>
                    <a:lnTo>
                      <a:pt x="1877" y="588"/>
                    </a:lnTo>
                    <a:lnTo>
                      <a:pt x="1879" y="588"/>
                    </a:lnTo>
                    <a:lnTo>
                      <a:pt x="1882" y="588"/>
                    </a:lnTo>
                    <a:lnTo>
                      <a:pt x="1884" y="588"/>
                    </a:lnTo>
                    <a:lnTo>
                      <a:pt x="1887" y="588"/>
                    </a:lnTo>
                    <a:lnTo>
                      <a:pt x="1889" y="588"/>
                    </a:lnTo>
                    <a:lnTo>
                      <a:pt x="1892" y="588"/>
                    </a:lnTo>
                    <a:lnTo>
                      <a:pt x="1894" y="588"/>
                    </a:lnTo>
                    <a:lnTo>
                      <a:pt x="1896" y="588"/>
                    </a:lnTo>
                    <a:lnTo>
                      <a:pt x="1899" y="588"/>
                    </a:lnTo>
                    <a:lnTo>
                      <a:pt x="1901" y="588"/>
                    </a:lnTo>
                    <a:lnTo>
                      <a:pt x="1904" y="588"/>
                    </a:lnTo>
                    <a:lnTo>
                      <a:pt x="1906" y="588"/>
                    </a:lnTo>
                    <a:lnTo>
                      <a:pt x="1908" y="588"/>
                    </a:lnTo>
                    <a:lnTo>
                      <a:pt x="1911" y="588"/>
                    </a:lnTo>
                    <a:lnTo>
                      <a:pt x="1913" y="588"/>
                    </a:lnTo>
                    <a:lnTo>
                      <a:pt x="1916" y="588"/>
                    </a:lnTo>
                    <a:lnTo>
                      <a:pt x="1918" y="588"/>
                    </a:lnTo>
                    <a:lnTo>
                      <a:pt x="1920" y="588"/>
                    </a:lnTo>
                    <a:lnTo>
                      <a:pt x="1923" y="588"/>
                    </a:lnTo>
                    <a:lnTo>
                      <a:pt x="1925" y="588"/>
                    </a:lnTo>
                    <a:lnTo>
                      <a:pt x="1928" y="588"/>
                    </a:lnTo>
                    <a:lnTo>
                      <a:pt x="1930" y="588"/>
                    </a:lnTo>
                    <a:lnTo>
                      <a:pt x="1933" y="588"/>
                    </a:lnTo>
                    <a:lnTo>
                      <a:pt x="1935" y="588"/>
                    </a:lnTo>
                    <a:lnTo>
                      <a:pt x="1937" y="588"/>
                    </a:lnTo>
                    <a:lnTo>
                      <a:pt x="1940" y="588"/>
                    </a:lnTo>
                    <a:lnTo>
                      <a:pt x="1942" y="588"/>
                    </a:lnTo>
                    <a:lnTo>
                      <a:pt x="1945" y="588"/>
                    </a:lnTo>
                    <a:lnTo>
                      <a:pt x="1947" y="588"/>
                    </a:lnTo>
                    <a:lnTo>
                      <a:pt x="1949" y="588"/>
                    </a:lnTo>
                    <a:lnTo>
                      <a:pt x="1952" y="588"/>
                    </a:lnTo>
                    <a:lnTo>
                      <a:pt x="1954" y="588"/>
                    </a:lnTo>
                    <a:lnTo>
                      <a:pt x="1957" y="588"/>
                    </a:lnTo>
                    <a:lnTo>
                      <a:pt x="1959" y="588"/>
                    </a:lnTo>
                    <a:lnTo>
                      <a:pt x="1961" y="588"/>
                    </a:lnTo>
                    <a:lnTo>
                      <a:pt x="1964" y="588"/>
                    </a:lnTo>
                    <a:lnTo>
                      <a:pt x="1966" y="588"/>
                    </a:lnTo>
                    <a:lnTo>
                      <a:pt x="1969" y="588"/>
                    </a:lnTo>
                    <a:lnTo>
                      <a:pt x="1971" y="588"/>
                    </a:lnTo>
                    <a:lnTo>
                      <a:pt x="1974" y="588"/>
                    </a:lnTo>
                    <a:lnTo>
                      <a:pt x="1976" y="588"/>
                    </a:lnTo>
                    <a:lnTo>
                      <a:pt x="1978" y="588"/>
                    </a:lnTo>
                    <a:lnTo>
                      <a:pt x="1981" y="588"/>
                    </a:lnTo>
                    <a:lnTo>
                      <a:pt x="1983" y="588"/>
                    </a:lnTo>
                    <a:lnTo>
                      <a:pt x="1986" y="588"/>
                    </a:lnTo>
                    <a:lnTo>
                      <a:pt x="1988" y="588"/>
                    </a:lnTo>
                    <a:lnTo>
                      <a:pt x="1990" y="588"/>
                    </a:lnTo>
                    <a:lnTo>
                      <a:pt x="1993" y="588"/>
                    </a:lnTo>
                    <a:lnTo>
                      <a:pt x="1995" y="588"/>
                    </a:lnTo>
                    <a:lnTo>
                      <a:pt x="1998" y="588"/>
                    </a:lnTo>
                    <a:lnTo>
                      <a:pt x="2000" y="588"/>
                    </a:lnTo>
                    <a:lnTo>
                      <a:pt x="2003" y="588"/>
                    </a:lnTo>
                    <a:lnTo>
                      <a:pt x="2005" y="588"/>
                    </a:lnTo>
                    <a:lnTo>
                      <a:pt x="2007" y="588"/>
                    </a:lnTo>
                    <a:lnTo>
                      <a:pt x="2010" y="588"/>
                    </a:lnTo>
                    <a:lnTo>
                      <a:pt x="2012" y="588"/>
                    </a:lnTo>
                    <a:lnTo>
                      <a:pt x="2015" y="588"/>
                    </a:lnTo>
                    <a:lnTo>
                      <a:pt x="2017" y="588"/>
                    </a:lnTo>
                    <a:lnTo>
                      <a:pt x="2019" y="588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0" name="Freeform 12450"/>
              <p:cNvSpPr>
                <a:spLocks/>
              </p:cNvSpPr>
              <p:nvPr/>
            </p:nvSpPr>
            <p:spPr bwMode="auto">
              <a:xfrm>
                <a:off x="551823" y="1266116"/>
                <a:ext cx="2807061" cy="556785"/>
              </a:xfrm>
              <a:custGeom>
                <a:avLst/>
                <a:gdLst>
                  <a:gd name="T0" fmla="*/ 31 w 2019"/>
                  <a:gd name="T1" fmla="*/ 624 h 624"/>
                  <a:gd name="T2" fmla="*/ 65 w 2019"/>
                  <a:gd name="T3" fmla="*/ 624 h 624"/>
                  <a:gd name="T4" fmla="*/ 99 w 2019"/>
                  <a:gd name="T5" fmla="*/ 624 h 624"/>
                  <a:gd name="T6" fmla="*/ 133 w 2019"/>
                  <a:gd name="T7" fmla="*/ 624 h 624"/>
                  <a:gd name="T8" fmla="*/ 166 w 2019"/>
                  <a:gd name="T9" fmla="*/ 624 h 624"/>
                  <a:gd name="T10" fmla="*/ 200 w 2019"/>
                  <a:gd name="T11" fmla="*/ 624 h 624"/>
                  <a:gd name="T12" fmla="*/ 234 w 2019"/>
                  <a:gd name="T13" fmla="*/ 624 h 624"/>
                  <a:gd name="T14" fmla="*/ 268 w 2019"/>
                  <a:gd name="T15" fmla="*/ 624 h 624"/>
                  <a:gd name="T16" fmla="*/ 302 w 2019"/>
                  <a:gd name="T17" fmla="*/ 624 h 624"/>
                  <a:gd name="T18" fmla="*/ 335 w 2019"/>
                  <a:gd name="T19" fmla="*/ 624 h 624"/>
                  <a:gd name="T20" fmla="*/ 369 w 2019"/>
                  <a:gd name="T21" fmla="*/ 624 h 624"/>
                  <a:gd name="T22" fmla="*/ 403 w 2019"/>
                  <a:gd name="T23" fmla="*/ 624 h 624"/>
                  <a:gd name="T24" fmla="*/ 437 w 2019"/>
                  <a:gd name="T25" fmla="*/ 624 h 624"/>
                  <a:gd name="T26" fmla="*/ 470 w 2019"/>
                  <a:gd name="T27" fmla="*/ 624 h 624"/>
                  <a:gd name="T28" fmla="*/ 504 w 2019"/>
                  <a:gd name="T29" fmla="*/ 624 h 624"/>
                  <a:gd name="T30" fmla="*/ 538 w 2019"/>
                  <a:gd name="T31" fmla="*/ 624 h 624"/>
                  <a:gd name="T32" fmla="*/ 572 w 2019"/>
                  <a:gd name="T33" fmla="*/ 624 h 624"/>
                  <a:gd name="T34" fmla="*/ 606 w 2019"/>
                  <a:gd name="T35" fmla="*/ 624 h 624"/>
                  <a:gd name="T36" fmla="*/ 639 w 2019"/>
                  <a:gd name="T37" fmla="*/ 624 h 624"/>
                  <a:gd name="T38" fmla="*/ 673 w 2019"/>
                  <a:gd name="T39" fmla="*/ 624 h 624"/>
                  <a:gd name="T40" fmla="*/ 707 w 2019"/>
                  <a:gd name="T41" fmla="*/ 624 h 624"/>
                  <a:gd name="T42" fmla="*/ 741 w 2019"/>
                  <a:gd name="T43" fmla="*/ 624 h 624"/>
                  <a:gd name="T44" fmla="*/ 774 w 2019"/>
                  <a:gd name="T45" fmla="*/ 624 h 624"/>
                  <a:gd name="T46" fmla="*/ 808 w 2019"/>
                  <a:gd name="T47" fmla="*/ 624 h 624"/>
                  <a:gd name="T48" fmla="*/ 842 w 2019"/>
                  <a:gd name="T49" fmla="*/ 624 h 624"/>
                  <a:gd name="T50" fmla="*/ 876 w 2019"/>
                  <a:gd name="T51" fmla="*/ 624 h 624"/>
                  <a:gd name="T52" fmla="*/ 910 w 2019"/>
                  <a:gd name="T53" fmla="*/ 624 h 624"/>
                  <a:gd name="T54" fmla="*/ 943 w 2019"/>
                  <a:gd name="T55" fmla="*/ 624 h 624"/>
                  <a:gd name="T56" fmla="*/ 977 w 2019"/>
                  <a:gd name="T57" fmla="*/ 624 h 624"/>
                  <a:gd name="T58" fmla="*/ 1011 w 2019"/>
                  <a:gd name="T59" fmla="*/ 624 h 624"/>
                  <a:gd name="T60" fmla="*/ 1045 w 2019"/>
                  <a:gd name="T61" fmla="*/ 624 h 624"/>
                  <a:gd name="T62" fmla="*/ 1078 w 2019"/>
                  <a:gd name="T63" fmla="*/ 624 h 624"/>
                  <a:gd name="T64" fmla="*/ 1112 w 2019"/>
                  <a:gd name="T65" fmla="*/ 624 h 624"/>
                  <a:gd name="T66" fmla="*/ 1146 w 2019"/>
                  <a:gd name="T67" fmla="*/ 624 h 624"/>
                  <a:gd name="T68" fmla="*/ 1180 w 2019"/>
                  <a:gd name="T69" fmla="*/ 624 h 624"/>
                  <a:gd name="T70" fmla="*/ 1214 w 2019"/>
                  <a:gd name="T71" fmla="*/ 624 h 624"/>
                  <a:gd name="T72" fmla="*/ 1247 w 2019"/>
                  <a:gd name="T73" fmla="*/ 624 h 624"/>
                  <a:gd name="T74" fmla="*/ 1281 w 2019"/>
                  <a:gd name="T75" fmla="*/ 624 h 624"/>
                  <a:gd name="T76" fmla="*/ 1315 w 2019"/>
                  <a:gd name="T77" fmla="*/ 624 h 624"/>
                  <a:gd name="T78" fmla="*/ 1349 w 2019"/>
                  <a:gd name="T79" fmla="*/ 624 h 624"/>
                  <a:gd name="T80" fmla="*/ 1382 w 2019"/>
                  <a:gd name="T81" fmla="*/ 624 h 624"/>
                  <a:gd name="T82" fmla="*/ 1416 w 2019"/>
                  <a:gd name="T83" fmla="*/ 624 h 624"/>
                  <a:gd name="T84" fmla="*/ 1450 w 2019"/>
                  <a:gd name="T85" fmla="*/ 624 h 624"/>
                  <a:gd name="T86" fmla="*/ 1484 w 2019"/>
                  <a:gd name="T87" fmla="*/ 583 h 624"/>
                  <a:gd name="T88" fmla="*/ 1518 w 2019"/>
                  <a:gd name="T89" fmla="*/ 470 h 624"/>
                  <a:gd name="T90" fmla="*/ 1551 w 2019"/>
                  <a:gd name="T91" fmla="*/ 120 h 624"/>
                  <a:gd name="T92" fmla="*/ 1585 w 2019"/>
                  <a:gd name="T93" fmla="*/ 265 h 624"/>
                  <a:gd name="T94" fmla="*/ 1619 w 2019"/>
                  <a:gd name="T95" fmla="*/ 506 h 624"/>
                  <a:gd name="T96" fmla="*/ 1653 w 2019"/>
                  <a:gd name="T97" fmla="*/ 605 h 624"/>
                  <a:gd name="T98" fmla="*/ 1686 w 2019"/>
                  <a:gd name="T99" fmla="*/ 624 h 624"/>
                  <a:gd name="T100" fmla="*/ 1720 w 2019"/>
                  <a:gd name="T101" fmla="*/ 624 h 624"/>
                  <a:gd name="T102" fmla="*/ 1754 w 2019"/>
                  <a:gd name="T103" fmla="*/ 624 h 624"/>
                  <a:gd name="T104" fmla="*/ 1788 w 2019"/>
                  <a:gd name="T105" fmla="*/ 624 h 624"/>
                  <a:gd name="T106" fmla="*/ 1822 w 2019"/>
                  <a:gd name="T107" fmla="*/ 624 h 624"/>
                  <a:gd name="T108" fmla="*/ 1855 w 2019"/>
                  <a:gd name="T109" fmla="*/ 624 h 624"/>
                  <a:gd name="T110" fmla="*/ 1889 w 2019"/>
                  <a:gd name="T111" fmla="*/ 624 h 624"/>
                  <a:gd name="T112" fmla="*/ 1923 w 2019"/>
                  <a:gd name="T113" fmla="*/ 624 h 624"/>
                  <a:gd name="T114" fmla="*/ 1957 w 2019"/>
                  <a:gd name="T115" fmla="*/ 624 h 624"/>
                  <a:gd name="T116" fmla="*/ 1990 w 2019"/>
                  <a:gd name="T117" fmla="*/ 624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624">
                    <a:moveTo>
                      <a:pt x="0" y="624"/>
                    </a:moveTo>
                    <a:lnTo>
                      <a:pt x="2" y="624"/>
                    </a:lnTo>
                    <a:lnTo>
                      <a:pt x="5" y="624"/>
                    </a:lnTo>
                    <a:lnTo>
                      <a:pt x="7" y="624"/>
                    </a:lnTo>
                    <a:lnTo>
                      <a:pt x="10" y="624"/>
                    </a:lnTo>
                    <a:lnTo>
                      <a:pt x="12" y="624"/>
                    </a:lnTo>
                    <a:lnTo>
                      <a:pt x="14" y="624"/>
                    </a:lnTo>
                    <a:lnTo>
                      <a:pt x="17" y="624"/>
                    </a:lnTo>
                    <a:lnTo>
                      <a:pt x="19" y="624"/>
                    </a:lnTo>
                    <a:lnTo>
                      <a:pt x="22" y="624"/>
                    </a:lnTo>
                    <a:lnTo>
                      <a:pt x="24" y="624"/>
                    </a:lnTo>
                    <a:lnTo>
                      <a:pt x="26" y="624"/>
                    </a:lnTo>
                    <a:lnTo>
                      <a:pt x="29" y="624"/>
                    </a:lnTo>
                    <a:lnTo>
                      <a:pt x="31" y="624"/>
                    </a:lnTo>
                    <a:lnTo>
                      <a:pt x="34" y="624"/>
                    </a:lnTo>
                    <a:lnTo>
                      <a:pt x="36" y="624"/>
                    </a:lnTo>
                    <a:lnTo>
                      <a:pt x="39" y="624"/>
                    </a:lnTo>
                    <a:lnTo>
                      <a:pt x="41" y="624"/>
                    </a:lnTo>
                    <a:lnTo>
                      <a:pt x="43" y="624"/>
                    </a:lnTo>
                    <a:lnTo>
                      <a:pt x="46" y="624"/>
                    </a:lnTo>
                    <a:lnTo>
                      <a:pt x="48" y="624"/>
                    </a:lnTo>
                    <a:lnTo>
                      <a:pt x="51" y="624"/>
                    </a:lnTo>
                    <a:lnTo>
                      <a:pt x="53" y="624"/>
                    </a:lnTo>
                    <a:lnTo>
                      <a:pt x="55" y="624"/>
                    </a:lnTo>
                    <a:lnTo>
                      <a:pt x="58" y="624"/>
                    </a:lnTo>
                    <a:lnTo>
                      <a:pt x="60" y="624"/>
                    </a:lnTo>
                    <a:lnTo>
                      <a:pt x="63" y="624"/>
                    </a:lnTo>
                    <a:lnTo>
                      <a:pt x="65" y="624"/>
                    </a:lnTo>
                    <a:lnTo>
                      <a:pt x="67" y="624"/>
                    </a:lnTo>
                    <a:lnTo>
                      <a:pt x="70" y="624"/>
                    </a:lnTo>
                    <a:lnTo>
                      <a:pt x="72" y="624"/>
                    </a:lnTo>
                    <a:lnTo>
                      <a:pt x="75" y="624"/>
                    </a:lnTo>
                    <a:lnTo>
                      <a:pt x="77" y="624"/>
                    </a:lnTo>
                    <a:lnTo>
                      <a:pt x="80" y="624"/>
                    </a:lnTo>
                    <a:lnTo>
                      <a:pt x="82" y="624"/>
                    </a:lnTo>
                    <a:lnTo>
                      <a:pt x="84" y="624"/>
                    </a:lnTo>
                    <a:lnTo>
                      <a:pt x="87" y="624"/>
                    </a:lnTo>
                    <a:lnTo>
                      <a:pt x="89" y="624"/>
                    </a:lnTo>
                    <a:lnTo>
                      <a:pt x="92" y="624"/>
                    </a:lnTo>
                    <a:lnTo>
                      <a:pt x="94" y="624"/>
                    </a:lnTo>
                    <a:lnTo>
                      <a:pt x="96" y="624"/>
                    </a:lnTo>
                    <a:lnTo>
                      <a:pt x="99" y="624"/>
                    </a:lnTo>
                    <a:lnTo>
                      <a:pt x="101" y="624"/>
                    </a:lnTo>
                    <a:lnTo>
                      <a:pt x="104" y="624"/>
                    </a:lnTo>
                    <a:lnTo>
                      <a:pt x="106" y="624"/>
                    </a:lnTo>
                    <a:lnTo>
                      <a:pt x="108" y="624"/>
                    </a:lnTo>
                    <a:lnTo>
                      <a:pt x="111" y="624"/>
                    </a:lnTo>
                    <a:lnTo>
                      <a:pt x="113" y="624"/>
                    </a:lnTo>
                    <a:lnTo>
                      <a:pt x="116" y="624"/>
                    </a:lnTo>
                    <a:lnTo>
                      <a:pt x="118" y="624"/>
                    </a:lnTo>
                    <a:lnTo>
                      <a:pt x="121" y="624"/>
                    </a:lnTo>
                    <a:lnTo>
                      <a:pt x="123" y="624"/>
                    </a:lnTo>
                    <a:lnTo>
                      <a:pt x="125" y="624"/>
                    </a:lnTo>
                    <a:lnTo>
                      <a:pt x="128" y="624"/>
                    </a:lnTo>
                    <a:lnTo>
                      <a:pt x="130" y="624"/>
                    </a:lnTo>
                    <a:lnTo>
                      <a:pt x="133" y="624"/>
                    </a:lnTo>
                    <a:lnTo>
                      <a:pt x="135" y="624"/>
                    </a:lnTo>
                    <a:lnTo>
                      <a:pt x="137" y="624"/>
                    </a:lnTo>
                    <a:lnTo>
                      <a:pt x="140" y="624"/>
                    </a:lnTo>
                    <a:lnTo>
                      <a:pt x="142" y="624"/>
                    </a:lnTo>
                    <a:lnTo>
                      <a:pt x="145" y="624"/>
                    </a:lnTo>
                    <a:lnTo>
                      <a:pt x="147" y="624"/>
                    </a:lnTo>
                    <a:lnTo>
                      <a:pt x="150" y="624"/>
                    </a:lnTo>
                    <a:lnTo>
                      <a:pt x="152" y="624"/>
                    </a:lnTo>
                    <a:lnTo>
                      <a:pt x="154" y="624"/>
                    </a:lnTo>
                    <a:lnTo>
                      <a:pt x="157" y="624"/>
                    </a:lnTo>
                    <a:lnTo>
                      <a:pt x="159" y="624"/>
                    </a:lnTo>
                    <a:lnTo>
                      <a:pt x="162" y="624"/>
                    </a:lnTo>
                    <a:lnTo>
                      <a:pt x="164" y="624"/>
                    </a:lnTo>
                    <a:lnTo>
                      <a:pt x="166" y="624"/>
                    </a:lnTo>
                    <a:lnTo>
                      <a:pt x="169" y="624"/>
                    </a:lnTo>
                    <a:lnTo>
                      <a:pt x="171" y="624"/>
                    </a:lnTo>
                    <a:lnTo>
                      <a:pt x="174" y="624"/>
                    </a:lnTo>
                    <a:lnTo>
                      <a:pt x="176" y="624"/>
                    </a:lnTo>
                    <a:lnTo>
                      <a:pt x="178" y="624"/>
                    </a:lnTo>
                    <a:lnTo>
                      <a:pt x="181" y="624"/>
                    </a:lnTo>
                    <a:lnTo>
                      <a:pt x="183" y="624"/>
                    </a:lnTo>
                    <a:lnTo>
                      <a:pt x="186" y="624"/>
                    </a:lnTo>
                    <a:lnTo>
                      <a:pt x="188" y="624"/>
                    </a:lnTo>
                    <a:lnTo>
                      <a:pt x="191" y="624"/>
                    </a:lnTo>
                    <a:lnTo>
                      <a:pt x="193" y="624"/>
                    </a:lnTo>
                    <a:lnTo>
                      <a:pt x="195" y="624"/>
                    </a:lnTo>
                    <a:lnTo>
                      <a:pt x="198" y="624"/>
                    </a:lnTo>
                    <a:lnTo>
                      <a:pt x="200" y="624"/>
                    </a:lnTo>
                    <a:lnTo>
                      <a:pt x="203" y="624"/>
                    </a:lnTo>
                    <a:lnTo>
                      <a:pt x="205" y="624"/>
                    </a:lnTo>
                    <a:lnTo>
                      <a:pt x="207" y="624"/>
                    </a:lnTo>
                    <a:lnTo>
                      <a:pt x="210" y="624"/>
                    </a:lnTo>
                    <a:lnTo>
                      <a:pt x="212" y="624"/>
                    </a:lnTo>
                    <a:lnTo>
                      <a:pt x="215" y="624"/>
                    </a:lnTo>
                    <a:lnTo>
                      <a:pt x="217" y="624"/>
                    </a:lnTo>
                    <a:lnTo>
                      <a:pt x="219" y="624"/>
                    </a:lnTo>
                    <a:lnTo>
                      <a:pt x="222" y="624"/>
                    </a:lnTo>
                    <a:lnTo>
                      <a:pt x="224" y="624"/>
                    </a:lnTo>
                    <a:lnTo>
                      <a:pt x="227" y="624"/>
                    </a:lnTo>
                    <a:lnTo>
                      <a:pt x="229" y="624"/>
                    </a:lnTo>
                    <a:lnTo>
                      <a:pt x="232" y="624"/>
                    </a:lnTo>
                    <a:lnTo>
                      <a:pt x="234" y="624"/>
                    </a:lnTo>
                    <a:lnTo>
                      <a:pt x="236" y="624"/>
                    </a:lnTo>
                    <a:lnTo>
                      <a:pt x="239" y="624"/>
                    </a:lnTo>
                    <a:lnTo>
                      <a:pt x="241" y="624"/>
                    </a:lnTo>
                    <a:lnTo>
                      <a:pt x="244" y="624"/>
                    </a:lnTo>
                    <a:lnTo>
                      <a:pt x="246" y="624"/>
                    </a:lnTo>
                    <a:lnTo>
                      <a:pt x="248" y="624"/>
                    </a:lnTo>
                    <a:lnTo>
                      <a:pt x="251" y="624"/>
                    </a:lnTo>
                    <a:lnTo>
                      <a:pt x="253" y="624"/>
                    </a:lnTo>
                    <a:lnTo>
                      <a:pt x="256" y="624"/>
                    </a:lnTo>
                    <a:lnTo>
                      <a:pt x="258" y="624"/>
                    </a:lnTo>
                    <a:lnTo>
                      <a:pt x="260" y="624"/>
                    </a:lnTo>
                    <a:lnTo>
                      <a:pt x="263" y="624"/>
                    </a:lnTo>
                    <a:lnTo>
                      <a:pt x="265" y="624"/>
                    </a:lnTo>
                    <a:lnTo>
                      <a:pt x="268" y="624"/>
                    </a:lnTo>
                    <a:lnTo>
                      <a:pt x="270" y="624"/>
                    </a:lnTo>
                    <a:lnTo>
                      <a:pt x="273" y="624"/>
                    </a:lnTo>
                    <a:lnTo>
                      <a:pt x="275" y="624"/>
                    </a:lnTo>
                    <a:lnTo>
                      <a:pt x="277" y="624"/>
                    </a:lnTo>
                    <a:lnTo>
                      <a:pt x="280" y="624"/>
                    </a:lnTo>
                    <a:lnTo>
                      <a:pt x="282" y="624"/>
                    </a:lnTo>
                    <a:lnTo>
                      <a:pt x="285" y="624"/>
                    </a:lnTo>
                    <a:lnTo>
                      <a:pt x="287" y="624"/>
                    </a:lnTo>
                    <a:lnTo>
                      <a:pt x="289" y="624"/>
                    </a:lnTo>
                    <a:lnTo>
                      <a:pt x="292" y="624"/>
                    </a:lnTo>
                    <a:lnTo>
                      <a:pt x="294" y="624"/>
                    </a:lnTo>
                    <a:lnTo>
                      <a:pt x="297" y="624"/>
                    </a:lnTo>
                    <a:lnTo>
                      <a:pt x="299" y="624"/>
                    </a:lnTo>
                    <a:lnTo>
                      <a:pt x="302" y="624"/>
                    </a:lnTo>
                    <a:lnTo>
                      <a:pt x="304" y="624"/>
                    </a:lnTo>
                    <a:lnTo>
                      <a:pt x="306" y="624"/>
                    </a:lnTo>
                    <a:lnTo>
                      <a:pt x="309" y="624"/>
                    </a:lnTo>
                    <a:lnTo>
                      <a:pt x="311" y="624"/>
                    </a:lnTo>
                    <a:lnTo>
                      <a:pt x="314" y="624"/>
                    </a:lnTo>
                    <a:lnTo>
                      <a:pt x="316" y="624"/>
                    </a:lnTo>
                    <a:lnTo>
                      <a:pt x="318" y="624"/>
                    </a:lnTo>
                    <a:lnTo>
                      <a:pt x="321" y="624"/>
                    </a:lnTo>
                    <a:lnTo>
                      <a:pt x="323" y="624"/>
                    </a:lnTo>
                    <a:lnTo>
                      <a:pt x="326" y="624"/>
                    </a:lnTo>
                    <a:lnTo>
                      <a:pt x="328" y="624"/>
                    </a:lnTo>
                    <a:lnTo>
                      <a:pt x="330" y="624"/>
                    </a:lnTo>
                    <a:lnTo>
                      <a:pt x="333" y="624"/>
                    </a:lnTo>
                    <a:lnTo>
                      <a:pt x="335" y="624"/>
                    </a:lnTo>
                    <a:lnTo>
                      <a:pt x="338" y="624"/>
                    </a:lnTo>
                    <a:lnTo>
                      <a:pt x="340" y="624"/>
                    </a:lnTo>
                    <a:lnTo>
                      <a:pt x="343" y="624"/>
                    </a:lnTo>
                    <a:lnTo>
                      <a:pt x="345" y="624"/>
                    </a:lnTo>
                    <a:lnTo>
                      <a:pt x="347" y="624"/>
                    </a:lnTo>
                    <a:lnTo>
                      <a:pt x="350" y="624"/>
                    </a:lnTo>
                    <a:lnTo>
                      <a:pt x="352" y="624"/>
                    </a:lnTo>
                    <a:lnTo>
                      <a:pt x="355" y="624"/>
                    </a:lnTo>
                    <a:lnTo>
                      <a:pt x="357" y="624"/>
                    </a:lnTo>
                    <a:lnTo>
                      <a:pt x="359" y="624"/>
                    </a:lnTo>
                    <a:lnTo>
                      <a:pt x="362" y="624"/>
                    </a:lnTo>
                    <a:lnTo>
                      <a:pt x="364" y="624"/>
                    </a:lnTo>
                    <a:lnTo>
                      <a:pt x="367" y="624"/>
                    </a:lnTo>
                    <a:lnTo>
                      <a:pt x="369" y="624"/>
                    </a:lnTo>
                    <a:lnTo>
                      <a:pt x="371" y="624"/>
                    </a:lnTo>
                    <a:lnTo>
                      <a:pt x="374" y="624"/>
                    </a:lnTo>
                    <a:lnTo>
                      <a:pt x="376" y="624"/>
                    </a:lnTo>
                    <a:lnTo>
                      <a:pt x="379" y="624"/>
                    </a:lnTo>
                    <a:lnTo>
                      <a:pt x="381" y="624"/>
                    </a:lnTo>
                    <a:lnTo>
                      <a:pt x="384" y="624"/>
                    </a:lnTo>
                    <a:lnTo>
                      <a:pt x="386" y="624"/>
                    </a:lnTo>
                    <a:lnTo>
                      <a:pt x="388" y="624"/>
                    </a:lnTo>
                    <a:lnTo>
                      <a:pt x="391" y="624"/>
                    </a:lnTo>
                    <a:lnTo>
                      <a:pt x="393" y="624"/>
                    </a:lnTo>
                    <a:lnTo>
                      <a:pt x="396" y="624"/>
                    </a:lnTo>
                    <a:lnTo>
                      <a:pt x="398" y="624"/>
                    </a:lnTo>
                    <a:lnTo>
                      <a:pt x="400" y="624"/>
                    </a:lnTo>
                    <a:lnTo>
                      <a:pt x="403" y="624"/>
                    </a:lnTo>
                    <a:lnTo>
                      <a:pt x="405" y="624"/>
                    </a:lnTo>
                    <a:lnTo>
                      <a:pt x="408" y="624"/>
                    </a:lnTo>
                    <a:lnTo>
                      <a:pt x="410" y="624"/>
                    </a:lnTo>
                    <a:lnTo>
                      <a:pt x="412" y="624"/>
                    </a:lnTo>
                    <a:lnTo>
                      <a:pt x="415" y="624"/>
                    </a:lnTo>
                    <a:lnTo>
                      <a:pt x="417" y="624"/>
                    </a:lnTo>
                    <a:lnTo>
                      <a:pt x="420" y="624"/>
                    </a:lnTo>
                    <a:lnTo>
                      <a:pt x="422" y="624"/>
                    </a:lnTo>
                    <a:lnTo>
                      <a:pt x="425" y="624"/>
                    </a:lnTo>
                    <a:lnTo>
                      <a:pt x="427" y="624"/>
                    </a:lnTo>
                    <a:lnTo>
                      <a:pt x="429" y="624"/>
                    </a:lnTo>
                    <a:lnTo>
                      <a:pt x="432" y="624"/>
                    </a:lnTo>
                    <a:lnTo>
                      <a:pt x="434" y="624"/>
                    </a:lnTo>
                    <a:lnTo>
                      <a:pt x="437" y="624"/>
                    </a:lnTo>
                    <a:lnTo>
                      <a:pt x="439" y="624"/>
                    </a:lnTo>
                    <a:lnTo>
                      <a:pt x="441" y="624"/>
                    </a:lnTo>
                    <a:lnTo>
                      <a:pt x="444" y="624"/>
                    </a:lnTo>
                    <a:lnTo>
                      <a:pt x="446" y="624"/>
                    </a:lnTo>
                    <a:lnTo>
                      <a:pt x="449" y="624"/>
                    </a:lnTo>
                    <a:lnTo>
                      <a:pt x="451" y="624"/>
                    </a:lnTo>
                    <a:lnTo>
                      <a:pt x="454" y="624"/>
                    </a:lnTo>
                    <a:lnTo>
                      <a:pt x="456" y="624"/>
                    </a:lnTo>
                    <a:lnTo>
                      <a:pt x="458" y="624"/>
                    </a:lnTo>
                    <a:lnTo>
                      <a:pt x="461" y="624"/>
                    </a:lnTo>
                    <a:lnTo>
                      <a:pt x="463" y="624"/>
                    </a:lnTo>
                    <a:lnTo>
                      <a:pt x="466" y="624"/>
                    </a:lnTo>
                    <a:lnTo>
                      <a:pt x="468" y="624"/>
                    </a:lnTo>
                    <a:lnTo>
                      <a:pt x="470" y="624"/>
                    </a:lnTo>
                    <a:lnTo>
                      <a:pt x="473" y="624"/>
                    </a:lnTo>
                    <a:lnTo>
                      <a:pt x="475" y="624"/>
                    </a:lnTo>
                    <a:lnTo>
                      <a:pt x="478" y="624"/>
                    </a:lnTo>
                    <a:lnTo>
                      <a:pt x="480" y="624"/>
                    </a:lnTo>
                    <a:lnTo>
                      <a:pt x="482" y="624"/>
                    </a:lnTo>
                    <a:lnTo>
                      <a:pt x="485" y="624"/>
                    </a:lnTo>
                    <a:lnTo>
                      <a:pt x="487" y="624"/>
                    </a:lnTo>
                    <a:lnTo>
                      <a:pt x="490" y="624"/>
                    </a:lnTo>
                    <a:lnTo>
                      <a:pt x="492" y="624"/>
                    </a:lnTo>
                    <a:lnTo>
                      <a:pt x="495" y="624"/>
                    </a:lnTo>
                    <a:lnTo>
                      <a:pt x="497" y="624"/>
                    </a:lnTo>
                    <a:lnTo>
                      <a:pt x="499" y="624"/>
                    </a:lnTo>
                    <a:lnTo>
                      <a:pt x="502" y="624"/>
                    </a:lnTo>
                    <a:lnTo>
                      <a:pt x="504" y="624"/>
                    </a:lnTo>
                    <a:lnTo>
                      <a:pt x="507" y="624"/>
                    </a:lnTo>
                    <a:lnTo>
                      <a:pt x="509" y="624"/>
                    </a:lnTo>
                    <a:lnTo>
                      <a:pt x="511" y="624"/>
                    </a:lnTo>
                    <a:lnTo>
                      <a:pt x="514" y="624"/>
                    </a:lnTo>
                    <a:lnTo>
                      <a:pt x="516" y="624"/>
                    </a:lnTo>
                    <a:lnTo>
                      <a:pt x="519" y="624"/>
                    </a:lnTo>
                    <a:lnTo>
                      <a:pt x="521" y="624"/>
                    </a:lnTo>
                    <a:lnTo>
                      <a:pt x="523" y="624"/>
                    </a:lnTo>
                    <a:lnTo>
                      <a:pt x="526" y="624"/>
                    </a:lnTo>
                    <a:lnTo>
                      <a:pt x="528" y="624"/>
                    </a:lnTo>
                    <a:lnTo>
                      <a:pt x="531" y="624"/>
                    </a:lnTo>
                    <a:lnTo>
                      <a:pt x="533" y="624"/>
                    </a:lnTo>
                    <a:lnTo>
                      <a:pt x="536" y="624"/>
                    </a:lnTo>
                    <a:lnTo>
                      <a:pt x="538" y="624"/>
                    </a:lnTo>
                    <a:lnTo>
                      <a:pt x="540" y="624"/>
                    </a:lnTo>
                    <a:lnTo>
                      <a:pt x="543" y="624"/>
                    </a:lnTo>
                    <a:lnTo>
                      <a:pt x="545" y="624"/>
                    </a:lnTo>
                    <a:lnTo>
                      <a:pt x="548" y="624"/>
                    </a:lnTo>
                    <a:lnTo>
                      <a:pt x="550" y="624"/>
                    </a:lnTo>
                    <a:lnTo>
                      <a:pt x="552" y="624"/>
                    </a:lnTo>
                    <a:lnTo>
                      <a:pt x="555" y="624"/>
                    </a:lnTo>
                    <a:lnTo>
                      <a:pt x="557" y="624"/>
                    </a:lnTo>
                    <a:lnTo>
                      <a:pt x="560" y="624"/>
                    </a:lnTo>
                    <a:lnTo>
                      <a:pt x="562" y="624"/>
                    </a:lnTo>
                    <a:lnTo>
                      <a:pt x="564" y="624"/>
                    </a:lnTo>
                    <a:lnTo>
                      <a:pt x="567" y="624"/>
                    </a:lnTo>
                    <a:lnTo>
                      <a:pt x="569" y="624"/>
                    </a:lnTo>
                    <a:lnTo>
                      <a:pt x="572" y="624"/>
                    </a:lnTo>
                    <a:lnTo>
                      <a:pt x="574" y="624"/>
                    </a:lnTo>
                    <a:lnTo>
                      <a:pt x="577" y="624"/>
                    </a:lnTo>
                    <a:lnTo>
                      <a:pt x="579" y="624"/>
                    </a:lnTo>
                    <a:lnTo>
                      <a:pt x="581" y="624"/>
                    </a:lnTo>
                    <a:lnTo>
                      <a:pt x="584" y="624"/>
                    </a:lnTo>
                    <a:lnTo>
                      <a:pt x="586" y="624"/>
                    </a:lnTo>
                    <a:lnTo>
                      <a:pt x="589" y="624"/>
                    </a:lnTo>
                    <a:lnTo>
                      <a:pt x="591" y="624"/>
                    </a:lnTo>
                    <a:lnTo>
                      <a:pt x="593" y="624"/>
                    </a:lnTo>
                    <a:lnTo>
                      <a:pt x="596" y="624"/>
                    </a:lnTo>
                    <a:lnTo>
                      <a:pt x="598" y="624"/>
                    </a:lnTo>
                    <a:lnTo>
                      <a:pt x="601" y="624"/>
                    </a:lnTo>
                    <a:lnTo>
                      <a:pt x="603" y="624"/>
                    </a:lnTo>
                    <a:lnTo>
                      <a:pt x="606" y="624"/>
                    </a:lnTo>
                    <a:lnTo>
                      <a:pt x="608" y="624"/>
                    </a:lnTo>
                    <a:lnTo>
                      <a:pt x="610" y="624"/>
                    </a:lnTo>
                    <a:lnTo>
                      <a:pt x="613" y="624"/>
                    </a:lnTo>
                    <a:lnTo>
                      <a:pt x="615" y="624"/>
                    </a:lnTo>
                    <a:lnTo>
                      <a:pt x="618" y="624"/>
                    </a:lnTo>
                    <a:lnTo>
                      <a:pt x="620" y="624"/>
                    </a:lnTo>
                    <a:lnTo>
                      <a:pt x="622" y="624"/>
                    </a:lnTo>
                    <a:lnTo>
                      <a:pt x="625" y="624"/>
                    </a:lnTo>
                    <a:lnTo>
                      <a:pt x="627" y="624"/>
                    </a:lnTo>
                    <a:lnTo>
                      <a:pt x="630" y="624"/>
                    </a:lnTo>
                    <a:lnTo>
                      <a:pt x="632" y="624"/>
                    </a:lnTo>
                    <a:lnTo>
                      <a:pt x="634" y="624"/>
                    </a:lnTo>
                    <a:lnTo>
                      <a:pt x="637" y="624"/>
                    </a:lnTo>
                    <a:lnTo>
                      <a:pt x="639" y="624"/>
                    </a:lnTo>
                    <a:lnTo>
                      <a:pt x="642" y="624"/>
                    </a:lnTo>
                    <a:lnTo>
                      <a:pt x="644" y="624"/>
                    </a:lnTo>
                    <a:lnTo>
                      <a:pt x="647" y="624"/>
                    </a:lnTo>
                    <a:lnTo>
                      <a:pt x="649" y="624"/>
                    </a:lnTo>
                    <a:lnTo>
                      <a:pt x="651" y="624"/>
                    </a:lnTo>
                    <a:lnTo>
                      <a:pt x="654" y="624"/>
                    </a:lnTo>
                    <a:lnTo>
                      <a:pt x="656" y="624"/>
                    </a:lnTo>
                    <a:lnTo>
                      <a:pt x="659" y="624"/>
                    </a:lnTo>
                    <a:lnTo>
                      <a:pt x="661" y="624"/>
                    </a:lnTo>
                    <a:lnTo>
                      <a:pt x="663" y="624"/>
                    </a:lnTo>
                    <a:lnTo>
                      <a:pt x="666" y="624"/>
                    </a:lnTo>
                    <a:lnTo>
                      <a:pt x="668" y="624"/>
                    </a:lnTo>
                    <a:lnTo>
                      <a:pt x="671" y="624"/>
                    </a:lnTo>
                    <a:lnTo>
                      <a:pt x="673" y="624"/>
                    </a:lnTo>
                    <a:lnTo>
                      <a:pt x="675" y="624"/>
                    </a:lnTo>
                    <a:lnTo>
                      <a:pt x="678" y="624"/>
                    </a:lnTo>
                    <a:lnTo>
                      <a:pt x="680" y="624"/>
                    </a:lnTo>
                    <a:lnTo>
                      <a:pt x="683" y="624"/>
                    </a:lnTo>
                    <a:lnTo>
                      <a:pt x="685" y="624"/>
                    </a:lnTo>
                    <a:lnTo>
                      <a:pt x="688" y="624"/>
                    </a:lnTo>
                    <a:lnTo>
                      <a:pt x="690" y="624"/>
                    </a:lnTo>
                    <a:lnTo>
                      <a:pt x="692" y="624"/>
                    </a:lnTo>
                    <a:lnTo>
                      <a:pt x="695" y="624"/>
                    </a:lnTo>
                    <a:lnTo>
                      <a:pt x="697" y="624"/>
                    </a:lnTo>
                    <a:lnTo>
                      <a:pt x="700" y="624"/>
                    </a:lnTo>
                    <a:lnTo>
                      <a:pt x="702" y="624"/>
                    </a:lnTo>
                    <a:lnTo>
                      <a:pt x="704" y="624"/>
                    </a:lnTo>
                    <a:lnTo>
                      <a:pt x="707" y="624"/>
                    </a:lnTo>
                    <a:lnTo>
                      <a:pt x="709" y="624"/>
                    </a:lnTo>
                    <a:lnTo>
                      <a:pt x="712" y="624"/>
                    </a:lnTo>
                    <a:lnTo>
                      <a:pt x="714" y="624"/>
                    </a:lnTo>
                    <a:lnTo>
                      <a:pt x="717" y="624"/>
                    </a:lnTo>
                    <a:lnTo>
                      <a:pt x="719" y="624"/>
                    </a:lnTo>
                    <a:lnTo>
                      <a:pt x="721" y="624"/>
                    </a:lnTo>
                    <a:lnTo>
                      <a:pt x="724" y="624"/>
                    </a:lnTo>
                    <a:lnTo>
                      <a:pt x="726" y="624"/>
                    </a:lnTo>
                    <a:lnTo>
                      <a:pt x="729" y="624"/>
                    </a:lnTo>
                    <a:lnTo>
                      <a:pt x="731" y="624"/>
                    </a:lnTo>
                    <a:lnTo>
                      <a:pt x="733" y="624"/>
                    </a:lnTo>
                    <a:lnTo>
                      <a:pt x="736" y="624"/>
                    </a:lnTo>
                    <a:lnTo>
                      <a:pt x="738" y="624"/>
                    </a:lnTo>
                    <a:lnTo>
                      <a:pt x="741" y="624"/>
                    </a:lnTo>
                    <a:lnTo>
                      <a:pt x="743" y="624"/>
                    </a:lnTo>
                    <a:lnTo>
                      <a:pt x="745" y="624"/>
                    </a:lnTo>
                    <a:lnTo>
                      <a:pt x="748" y="624"/>
                    </a:lnTo>
                    <a:lnTo>
                      <a:pt x="750" y="624"/>
                    </a:lnTo>
                    <a:lnTo>
                      <a:pt x="753" y="624"/>
                    </a:lnTo>
                    <a:lnTo>
                      <a:pt x="755" y="624"/>
                    </a:lnTo>
                    <a:lnTo>
                      <a:pt x="758" y="624"/>
                    </a:lnTo>
                    <a:lnTo>
                      <a:pt x="760" y="624"/>
                    </a:lnTo>
                    <a:lnTo>
                      <a:pt x="762" y="624"/>
                    </a:lnTo>
                    <a:lnTo>
                      <a:pt x="765" y="624"/>
                    </a:lnTo>
                    <a:lnTo>
                      <a:pt x="767" y="624"/>
                    </a:lnTo>
                    <a:lnTo>
                      <a:pt x="770" y="624"/>
                    </a:lnTo>
                    <a:lnTo>
                      <a:pt x="772" y="624"/>
                    </a:lnTo>
                    <a:lnTo>
                      <a:pt x="774" y="624"/>
                    </a:lnTo>
                    <a:lnTo>
                      <a:pt x="777" y="624"/>
                    </a:lnTo>
                    <a:lnTo>
                      <a:pt x="779" y="624"/>
                    </a:lnTo>
                    <a:lnTo>
                      <a:pt x="782" y="624"/>
                    </a:lnTo>
                    <a:lnTo>
                      <a:pt x="784" y="624"/>
                    </a:lnTo>
                    <a:lnTo>
                      <a:pt x="786" y="624"/>
                    </a:lnTo>
                    <a:lnTo>
                      <a:pt x="789" y="624"/>
                    </a:lnTo>
                    <a:lnTo>
                      <a:pt x="791" y="624"/>
                    </a:lnTo>
                    <a:lnTo>
                      <a:pt x="794" y="624"/>
                    </a:lnTo>
                    <a:lnTo>
                      <a:pt x="796" y="624"/>
                    </a:lnTo>
                    <a:lnTo>
                      <a:pt x="799" y="624"/>
                    </a:lnTo>
                    <a:lnTo>
                      <a:pt x="801" y="624"/>
                    </a:lnTo>
                    <a:lnTo>
                      <a:pt x="803" y="624"/>
                    </a:lnTo>
                    <a:lnTo>
                      <a:pt x="806" y="624"/>
                    </a:lnTo>
                    <a:lnTo>
                      <a:pt x="808" y="624"/>
                    </a:lnTo>
                    <a:lnTo>
                      <a:pt x="811" y="624"/>
                    </a:lnTo>
                    <a:lnTo>
                      <a:pt x="813" y="624"/>
                    </a:lnTo>
                    <a:lnTo>
                      <a:pt x="815" y="624"/>
                    </a:lnTo>
                    <a:lnTo>
                      <a:pt x="818" y="624"/>
                    </a:lnTo>
                    <a:lnTo>
                      <a:pt x="820" y="624"/>
                    </a:lnTo>
                    <a:lnTo>
                      <a:pt x="823" y="624"/>
                    </a:lnTo>
                    <a:lnTo>
                      <a:pt x="825" y="624"/>
                    </a:lnTo>
                    <a:lnTo>
                      <a:pt x="827" y="624"/>
                    </a:lnTo>
                    <a:lnTo>
                      <a:pt x="830" y="624"/>
                    </a:lnTo>
                    <a:lnTo>
                      <a:pt x="832" y="624"/>
                    </a:lnTo>
                    <a:lnTo>
                      <a:pt x="835" y="624"/>
                    </a:lnTo>
                    <a:lnTo>
                      <a:pt x="837" y="624"/>
                    </a:lnTo>
                    <a:lnTo>
                      <a:pt x="840" y="624"/>
                    </a:lnTo>
                    <a:lnTo>
                      <a:pt x="842" y="624"/>
                    </a:lnTo>
                    <a:lnTo>
                      <a:pt x="844" y="624"/>
                    </a:lnTo>
                    <a:lnTo>
                      <a:pt x="847" y="624"/>
                    </a:lnTo>
                    <a:lnTo>
                      <a:pt x="849" y="624"/>
                    </a:lnTo>
                    <a:lnTo>
                      <a:pt x="852" y="624"/>
                    </a:lnTo>
                    <a:lnTo>
                      <a:pt x="854" y="624"/>
                    </a:lnTo>
                    <a:lnTo>
                      <a:pt x="856" y="624"/>
                    </a:lnTo>
                    <a:lnTo>
                      <a:pt x="859" y="624"/>
                    </a:lnTo>
                    <a:lnTo>
                      <a:pt x="861" y="624"/>
                    </a:lnTo>
                    <a:lnTo>
                      <a:pt x="864" y="624"/>
                    </a:lnTo>
                    <a:lnTo>
                      <a:pt x="866" y="624"/>
                    </a:lnTo>
                    <a:lnTo>
                      <a:pt x="869" y="624"/>
                    </a:lnTo>
                    <a:lnTo>
                      <a:pt x="871" y="624"/>
                    </a:lnTo>
                    <a:lnTo>
                      <a:pt x="873" y="624"/>
                    </a:lnTo>
                    <a:lnTo>
                      <a:pt x="876" y="624"/>
                    </a:lnTo>
                    <a:lnTo>
                      <a:pt x="878" y="624"/>
                    </a:lnTo>
                    <a:lnTo>
                      <a:pt x="881" y="624"/>
                    </a:lnTo>
                    <a:lnTo>
                      <a:pt x="883" y="624"/>
                    </a:lnTo>
                    <a:lnTo>
                      <a:pt x="885" y="624"/>
                    </a:lnTo>
                    <a:lnTo>
                      <a:pt x="888" y="624"/>
                    </a:lnTo>
                    <a:lnTo>
                      <a:pt x="890" y="624"/>
                    </a:lnTo>
                    <a:lnTo>
                      <a:pt x="893" y="624"/>
                    </a:lnTo>
                    <a:lnTo>
                      <a:pt x="895" y="624"/>
                    </a:lnTo>
                    <a:lnTo>
                      <a:pt x="897" y="624"/>
                    </a:lnTo>
                    <a:lnTo>
                      <a:pt x="900" y="624"/>
                    </a:lnTo>
                    <a:lnTo>
                      <a:pt x="902" y="624"/>
                    </a:lnTo>
                    <a:lnTo>
                      <a:pt x="905" y="624"/>
                    </a:lnTo>
                    <a:lnTo>
                      <a:pt x="907" y="624"/>
                    </a:lnTo>
                    <a:lnTo>
                      <a:pt x="910" y="624"/>
                    </a:lnTo>
                    <a:lnTo>
                      <a:pt x="912" y="624"/>
                    </a:lnTo>
                    <a:lnTo>
                      <a:pt x="914" y="624"/>
                    </a:lnTo>
                    <a:lnTo>
                      <a:pt x="917" y="624"/>
                    </a:lnTo>
                    <a:lnTo>
                      <a:pt x="919" y="624"/>
                    </a:lnTo>
                    <a:lnTo>
                      <a:pt x="922" y="624"/>
                    </a:lnTo>
                    <a:lnTo>
                      <a:pt x="924" y="624"/>
                    </a:lnTo>
                    <a:lnTo>
                      <a:pt x="926" y="624"/>
                    </a:lnTo>
                    <a:lnTo>
                      <a:pt x="929" y="624"/>
                    </a:lnTo>
                    <a:lnTo>
                      <a:pt x="931" y="624"/>
                    </a:lnTo>
                    <a:lnTo>
                      <a:pt x="934" y="624"/>
                    </a:lnTo>
                    <a:lnTo>
                      <a:pt x="936" y="624"/>
                    </a:lnTo>
                    <a:lnTo>
                      <a:pt x="938" y="624"/>
                    </a:lnTo>
                    <a:lnTo>
                      <a:pt x="941" y="624"/>
                    </a:lnTo>
                    <a:lnTo>
                      <a:pt x="943" y="624"/>
                    </a:lnTo>
                    <a:lnTo>
                      <a:pt x="946" y="624"/>
                    </a:lnTo>
                    <a:lnTo>
                      <a:pt x="948" y="624"/>
                    </a:lnTo>
                    <a:lnTo>
                      <a:pt x="951" y="624"/>
                    </a:lnTo>
                    <a:lnTo>
                      <a:pt x="953" y="624"/>
                    </a:lnTo>
                    <a:lnTo>
                      <a:pt x="955" y="624"/>
                    </a:lnTo>
                    <a:lnTo>
                      <a:pt x="958" y="624"/>
                    </a:lnTo>
                    <a:lnTo>
                      <a:pt x="960" y="624"/>
                    </a:lnTo>
                    <a:lnTo>
                      <a:pt x="963" y="624"/>
                    </a:lnTo>
                    <a:lnTo>
                      <a:pt x="965" y="624"/>
                    </a:lnTo>
                    <a:lnTo>
                      <a:pt x="967" y="624"/>
                    </a:lnTo>
                    <a:lnTo>
                      <a:pt x="970" y="624"/>
                    </a:lnTo>
                    <a:lnTo>
                      <a:pt x="972" y="624"/>
                    </a:lnTo>
                    <a:lnTo>
                      <a:pt x="975" y="624"/>
                    </a:lnTo>
                    <a:lnTo>
                      <a:pt x="977" y="624"/>
                    </a:lnTo>
                    <a:lnTo>
                      <a:pt x="979" y="624"/>
                    </a:lnTo>
                    <a:lnTo>
                      <a:pt x="982" y="624"/>
                    </a:lnTo>
                    <a:lnTo>
                      <a:pt x="984" y="624"/>
                    </a:lnTo>
                    <a:lnTo>
                      <a:pt x="987" y="624"/>
                    </a:lnTo>
                    <a:lnTo>
                      <a:pt x="989" y="624"/>
                    </a:lnTo>
                    <a:lnTo>
                      <a:pt x="992" y="624"/>
                    </a:lnTo>
                    <a:lnTo>
                      <a:pt x="994" y="624"/>
                    </a:lnTo>
                    <a:lnTo>
                      <a:pt x="996" y="624"/>
                    </a:lnTo>
                    <a:lnTo>
                      <a:pt x="999" y="624"/>
                    </a:lnTo>
                    <a:lnTo>
                      <a:pt x="1001" y="624"/>
                    </a:lnTo>
                    <a:lnTo>
                      <a:pt x="1004" y="624"/>
                    </a:lnTo>
                    <a:lnTo>
                      <a:pt x="1006" y="624"/>
                    </a:lnTo>
                    <a:lnTo>
                      <a:pt x="1008" y="624"/>
                    </a:lnTo>
                    <a:lnTo>
                      <a:pt x="1011" y="624"/>
                    </a:lnTo>
                    <a:lnTo>
                      <a:pt x="1013" y="624"/>
                    </a:lnTo>
                    <a:lnTo>
                      <a:pt x="1016" y="624"/>
                    </a:lnTo>
                    <a:lnTo>
                      <a:pt x="1018" y="624"/>
                    </a:lnTo>
                    <a:lnTo>
                      <a:pt x="1021" y="624"/>
                    </a:lnTo>
                    <a:lnTo>
                      <a:pt x="1023" y="624"/>
                    </a:lnTo>
                    <a:lnTo>
                      <a:pt x="1025" y="624"/>
                    </a:lnTo>
                    <a:lnTo>
                      <a:pt x="1028" y="624"/>
                    </a:lnTo>
                    <a:lnTo>
                      <a:pt x="1030" y="624"/>
                    </a:lnTo>
                    <a:lnTo>
                      <a:pt x="1033" y="624"/>
                    </a:lnTo>
                    <a:lnTo>
                      <a:pt x="1035" y="624"/>
                    </a:lnTo>
                    <a:lnTo>
                      <a:pt x="1037" y="624"/>
                    </a:lnTo>
                    <a:lnTo>
                      <a:pt x="1040" y="624"/>
                    </a:lnTo>
                    <a:lnTo>
                      <a:pt x="1042" y="624"/>
                    </a:lnTo>
                    <a:lnTo>
                      <a:pt x="1045" y="624"/>
                    </a:lnTo>
                    <a:lnTo>
                      <a:pt x="1047" y="624"/>
                    </a:lnTo>
                    <a:lnTo>
                      <a:pt x="1049" y="624"/>
                    </a:lnTo>
                    <a:lnTo>
                      <a:pt x="1052" y="624"/>
                    </a:lnTo>
                    <a:lnTo>
                      <a:pt x="1054" y="624"/>
                    </a:lnTo>
                    <a:lnTo>
                      <a:pt x="1057" y="624"/>
                    </a:lnTo>
                    <a:lnTo>
                      <a:pt x="1059" y="624"/>
                    </a:lnTo>
                    <a:lnTo>
                      <a:pt x="1062" y="624"/>
                    </a:lnTo>
                    <a:lnTo>
                      <a:pt x="1064" y="624"/>
                    </a:lnTo>
                    <a:lnTo>
                      <a:pt x="1066" y="624"/>
                    </a:lnTo>
                    <a:lnTo>
                      <a:pt x="1069" y="624"/>
                    </a:lnTo>
                    <a:lnTo>
                      <a:pt x="1071" y="624"/>
                    </a:lnTo>
                    <a:lnTo>
                      <a:pt x="1074" y="624"/>
                    </a:lnTo>
                    <a:lnTo>
                      <a:pt x="1076" y="624"/>
                    </a:lnTo>
                    <a:lnTo>
                      <a:pt x="1078" y="624"/>
                    </a:lnTo>
                    <a:lnTo>
                      <a:pt x="1081" y="624"/>
                    </a:lnTo>
                    <a:lnTo>
                      <a:pt x="1083" y="624"/>
                    </a:lnTo>
                    <a:lnTo>
                      <a:pt x="1086" y="624"/>
                    </a:lnTo>
                    <a:lnTo>
                      <a:pt x="1088" y="624"/>
                    </a:lnTo>
                    <a:lnTo>
                      <a:pt x="1090" y="624"/>
                    </a:lnTo>
                    <a:lnTo>
                      <a:pt x="1093" y="624"/>
                    </a:lnTo>
                    <a:lnTo>
                      <a:pt x="1095" y="624"/>
                    </a:lnTo>
                    <a:lnTo>
                      <a:pt x="1098" y="624"/>
                    </a:lnTo>
                    <a:lnTo>
                      <a:pt x="1100" y="624"/>
                    </a:lnTo>
                    <a:lnTo>
                      <a:pt x="1103" y="624"/>
                    </a:lnTo>
                    <a:lnTo>
                      <a:pt x="1105" y="624"/>
                    </a:lnTo>
                    <a:lnTo>
                      <a:pt x="1107" y="624"/>
                    </a:lnTo>
                    <a:lnTo>
                      <a:pt x="1110" y="624"/>
                    </a:lnTo>
                    <a:lnTo>
                      <a:pt x="1112" y="624"/>
                    </a:lnTo>
                    <a:lnTo>
                      <a:pt x="1115" y="624"/>
                    </a:lnTo>
                    <a:lnTo>
                      <a:pt x="1117" y="624"/>
                    </a:lnTo>
                    <a:lnTo>
                      <a:pt x="1119" y="624"/>
                    </a:lnTo>
                    <a:lnTo>
                      <a:pt x="1122" y="624"/>
                    </a:lnTo>
                    <a:lnTo>
                      <a:pt x="1124" y="624"/>
                    </a:lnTo>
                    <a:lnTo>
                      <a:pt x="1127" y="624"/>
                    </a:lnTo>
                    <a:lnTo>
                      <a:pt x="1129" y="624"/>
                    </a:lnTo>
                    <a:lnTo>
                      <a:pt x="1131" y="624"/>
                    </a:lnTo>
                    <a:lnTo>
                      <a:pt x="1134" y="624"/>
                    </a:lnTo>
                    <a:lnTo>
                      <a:pt x="1136" y="624"/>
                    </a:lnTo>
                    <a:lnTo>
                      <a:pt x="1139" y="624"/>
                    </a:lnTo>
                    <a:lnTo>
                      <a:pt x="1141" y="624"/>
                    </a:lnTo>
                    <a:lnTo>
                      <a:pt x="1144" y="624"/>
                    </a:lnTo>
                    <a:lnTo>
                      <a:pt x="1146" y="624"/>
                    </a:lnTo>
                    <a:lnTo>
                      <a:pt x="1148" y="624"/>
                    </a:lnTo>
                    <a:lnTo>
                      <a:pt x="1151" y="624"/>
                    </a:lnTo>
                    <a:lnTo>
                      <a:pt x="1153" y="624"/>
                    </a:lnTo>
                    <a:lnTo>
                      <a:pt x="1156" y="624"/>
                    </a:lnTo>
                    <a:lnTo>
                      <a:pt x="1158" y="624"/>
                    </a:lnTo>
                    <a:lnTo>
                      <a:pt x="1160" y="624"/>
                    </a:lnTo>
                    <a:lnTo>
                      <a:pt x="1163" y="624"/>
                    </a:lnTo>
                    <a:lnTo>
                      <a:pt x="1165" y="624"/>
                    </a:lnTo>
                    <a:lnTo>
                      <a:pt x="1168" y="624"/>
                    </a:lnTo>
                    <a:lnTo>
                      <a:pt x="1170" y="624"/>
                    </a:lnTo>
                    <a:lnTo>
                      <a:pt x="1173" y="624"/>
                    </a:lnTo>
                    <a:lnTo>
                      <a:pt x="1175" y="624"/>
                    </a:lnTo>
                    <a:lnTo>
                      <a:pt x="1177" y="624"/>
                    </a:lnTo>
                    <a:lnTo>
                      <a:pt x="1180" y="624"/>
                    </a:lnTo>
                    <a:lnTo>
                      <a:pt x="1182" y="624"/>
                    </a:lnTo>
                    <a:lnTo>
                      <a:pt x="1185" y="624"/>
                    </a:lnTo>
                    <a:lnTo>
                      <a:pt x="1187" y="624"/>
                    </a:lnTo>
                    <a:lnTo>
                      <a:pt x="1189" y="624"/>
                    </a:lnTo>
                    <a:lnTo>
                      <a:pt x="1192" y="624"/>
                    </a:lnTo>
                    <a:lnTo>
                      <a:pt x="1194" y="624"/>
                    </a:lnTo>
                    <a:lnTo>
                      <a:pt x="1197" y="624"/>
                    </a:lnTo>
                    <a:lnTo>
                      <a:pt x="1199" y="624"/>
                    </a:lnTo>
                    <a:lnTo>
                      <a:pt x="1201" y="624"/>
                    </a:lnTo>
                    <a:lnTo>
                      <a:pt x="1204" y="624"/>
                    </a:lnTo>
                    <a:lnTo>
                      <a:pt x="1206" y="624"/>
                    </a:lnTo>
                    <a:lnTo>
                      <a:pt x="1209" y="624"/>
                    </a:lnTo>
                    <a:lnTo>
                      <a:pt x="1211" y="624"/>
                    </a:lnTo>
                    <a:lnTo>
                      <a:pt x="1214" y="624"/>
                    </a:lnTo>
                    <a:lnTo>
                      <a:pt x="1216" y="624"/>
                    </a:lnTo>
                    <a:lnTo>
                      <a:pt x="1218" y="624"/>
                    </a:lnTo>
                    <a:lnTo>
                      <a:pt x="1221" y="624"/>
                    </a:lnTo>
                    <a:lnTo>
                      <a:pt x="1223" y="624"/>
                    </a:lnTo>
                    <a:lnTo>
                      <a:pt x="1226" y="624"/>
                    </a:lnTo>
                    <a:lnTo>
                      <a:pt x="1228" y="624"/>
                    </a:lnTo>
                    <a:lnTo>
                      <a:pt x="1230" y="624"/>
                    </a:lnTo>
                    <a:lnTo>
                      <a:pt x="1233" y="624"/>
                    </a:lnTo>
                    <a:lnTo>
                      <a:pt x="1235" y="624"/>
                    </a:lnTo>
                    <a:lnTo>
                      <a:pt x="1238" y="624"/>
                    </a:lnTo>
                    <a:lnTo>
                      <a:pt x="1240" y="624"/>
                    </a:lnTo>
                    <a:lnTo>
                      <a:pt x="1242" y="624"/>
                    </a:lnTo>
                    <a:lnTo>
                      <a:pt x="1245" y="624"/>
                    </a:lnTo>
                    <a:lnTo>
                      <a:pt x="1247" y="624"/>
                    </a:lnTo>
                    <a:lnTo>
                      <a:pt x="1250" y="624"/>
                    </a:lnTo>
                    <a:lnTo>
                      <a:pt x="1252" y="624"/>
                    </a:lnTo>
                    <a:lnTo>
                      <a:pt x="1255" y="624"/>
                    </a:lnTo>
                    <a:lnTo>
                      <a:pt x="1257" y="624"/>
                    </a:lnTo>
                    <a:lnTo>
                      <a:pt x="1259" y="624"/>
                    </a:lnTo>
                    <a:lnTo>
                      <a:pt x="1262" y="624"/>
                    </a:lnTo>
                    <a:lnTo>
                      <a:pt x="1264" y="624"/>
                    </a:lnTo>
                    <a:lnTo>
                      <a:pt x="1267" y="624"/>
                    </a:lnTo>
                    <a:lnTo>
                      <a:pt x="1269" y="624"/>
                    </a:lnTo>
                    <a:lnTo>
                      <a:pt x="1271" y="624"/>
                    </a:lnTo>
                    <a:lnTo>
                      <a:pt x="1274" y="624"/>
                    </a:lnTo>
                    <a:lnTo>
                      <a:pt x="1276" y="624"/>
                    </a:lnTo>
                    <a:lnTo>
                      <a:pt x="1279" y="624"/>
                    </a:lnTo>
                    <a:lnTo>
                      <a:pt x="1281" y="624"/>
                    </a:lnTo>
                    <a:lnTo>
                      <a:pt x="1284" y="624"/>
                    </a:lnTo>
                    <a:lnTo>
                      <a:pt x="1286" y="624"/>
                    </a:lnTo>
                    <a:lnTo>
                      <a:pt x="1288" y="624"/>
                    </a:lnTo>
                    <a:lnTo>
                      <a:pt x="1291" y="624"/>
                    </a:lnTo>
                    <a:lnTo>
                      <a:pt x="1293" y="624"/>
                    </a:lnTo>
                    <a:lnTo>
                      <a:pt x="1296" y="624"/>
                    </a:lnTo>
                    <a:lnTo>
                      <a:pt x="1298" y="624"/>
                    </a:lnTo>
                    <a:lnTo>
                      <a:pt x="1300" y="624"/>
                    </a:lnTo>
                    <a:lnTo>
                      <a:pt x="1303" y="624"/>
                    </a:lnTo>
                    <a:lnTo>
                      <a:pt x="1305" y="624"/>
                    </a:lnTo>
                    <a:lnTo>
                      <a:pt x="1308" y="624"/>
                    </a:lnTo>
                    <a:lnTo>
                      <a:pt x="1310" y="624"/>
                    </a:lnTo>
                    <a:lnTo>
                      <a:pt x="1312" y="624"/>
                    </a:lnTo>
                    <a:lnTo>
                      <a:pt x="1315" y="624"/>
                    </a:lnTo>
                    <a:lnTo>
                      <a:pt x="1317" y="624"/>
                    </a:lnTo>
                    <a:lnTo>
                      <a:pt x="1320" y="624"/>
                    </a:lnTo>
                    <a:lnTo>
                      <a:pt x="1322" y="624"/>
                    </a:lnTo>
                    <a:lnTo>
                      <a:pt x="1325" y="624"/>
                    </a:lnTo>
                    <a:lnTo>
                      <a:pt x="1327" y="624"/>
                    </a:lnTo>
                    <a:lnTo>
                      <a:pt x="1329" y="624"/>
                    </a:lnTo>
                    <a:lnTo>
                      <a:pt x="1332" y="624"/>
                    </a:lnTo>
                    <a:lnTo>
                      <a:pt x="1334" y="624"/>
                    </a:lnTo>
                    <a:lnTo>
                      <a:pt x="1337" y="624"/>
                    </a:lnTo>
                    <a:lnTo>
                      <a:pt x="1339" y="624"/>
                    </a:lnTo>
                    <a:lnTo>
                      <a:pt x="1341" y="624"/>
                    </a:lnTo>
                    <a:lnTo>
                      <a:pt x="1344" y="624"/>
                    </a:lnTo>
                    <a:lnTo>
                      <a:pt x="1346" y="624"/>
                    </a:lnTo>
                    <a:lnTo>
                      <a:pt x="1349" y="624"/>
                    </a:lnTo>
                    <a:lnTo>
                      <a:pt x="1351" y="624"/>
                    </a:lnTo>
                    <a:lnTo>
                      <a:pt x="1353" y="624"/>
                    </a:lnTo>
                    <a:lnTo>
                      <a:pt x="1356" y="624"/>
                    </a:lnTo>
                    <a:lnTo>
                      <a:pt x="1358" y="624"/>
                    </a:lnTo>
                    <a:lnTo>
                      <a:pt x="1361" y="624"/>
                    </a:lnTo>
                    <a:lnTo>
                      <a:pt x="1363" y="624"/>
                    </a:lnTo>
                    <a:lnTo>
                      <a:pt x="1366" y="624"/>
                    </a:lnTo>
                    <a:lnTo>
                      <a:pt x="1368" y="624"/>
                    </a:lnTo>
                    <a:lnTo>
                      <a:pt x="1370" y="624"/>
                    </a:lnTo>
                    <a:lnTo>
                      <a:pt x="1373" y="624"/>
                    </a:lnTo>
                    <a:lnTo>
                      <a:pt x="1375" y="624"/>
                    </a:lnTo>
                    <a:lnTo>
                      <a:pt x="1378" y="624"/>
                    </a:lnTo>
                    <a:lnTo>
                      <a:pt x="1380" y="624"/>
                    </a:lnTo>
                    <a:lnTo>
                      <a:pt x="1382" y="624"/>
                    </a:lnTo>
                    <a:lnTo>
                      <a:pt x="1385" y="624"/>
                    </a:lnTo>
                    <a:lnTo>
                      <a:pt x="1387" y="624"/>
                    </a:lnTo>
                    <a:lnTo>
                      <a:pt x="1390" y="624"/>
                    </a:lnTo>
                    <a:lnTo>
                      <a:pt x="1392" y="624"/>
                    </a:lnTo>
                    <a:lnTo>
                      <a:pt x="1394" y="624"/>
                    </a:lnTo>
                    <a:lnTo>
                      <a:pt x="1397" y="624"/>
                    </a:lnTo>
                    <a:lnTo>
                      <a:pt x="1399" y="624"/>
                    </a:lnTo>
                    <a:lnTo>
                      <a:pt x="1402" y="624"/>
                    </a:lnTo>
                    <a:lnTo>
                      <a:pt x="1404" y="624"/>
                    </a:lnTo>
                    <a:lnTo>
                      <a:pt x="1407" y="624"/>
                    </a:lnTo>
                    <a:lnTo>
                      <a:pt x="1409" y="624"/>
                    </a:lnTo>
                    <a:lnTo>
                      <a:pt x="1411" y="624"/>
                    </a:lnTo>
                    <a:lnTo>
                      <a:pt x="1414" y="624"/>
                    </a:lnTo>
                    <a:lnTo>
                      <a:pt x="1416" y="624"/>
                    </a:lnTo>
                    <a:lnTo>
                      <a:pt x="1419" y="624"/>
                    </a:lnTo>
                    <a:lnTo>
                      <a:pt x="1421" y="624"/>
                    </a:lnTo>
                    <a:lnTo>
                      <a:pt x="1423" y="624"/>
                    </a:lnTo>
                    <a:lnTo>
                      <a:pt x="1426" y="624"/>
                    </a:lnTo>
                    <a:lnTo>
                      <a:pt x="1428" y="624"/>
                    </a:lnTo>
                    <a:lnTo>
                      <a:pt x="1431" y="624"/>
                    </a:lnTo>
                    <a:lnTo>
                      <a:pt x="1433" y="624"/>
                    </a:lnTo>
                    <a:lnTo>
                      <a:pt x="1436" y="624"/>
                    </a:lnTo>
                    <a:lnTo>
                      <a:pt x="1438" y="624"/>
                    </a:lnTo>
                    <a:lnTo>
                      <a:pt x="1440" y="624"/>
                    </a:lnTo>
                    <a:lnTo>
                      <a:pt x="1443" y="624"/>
                    </a:lnTo>
                    <a:lnTo>
                      <a:pt x="1445" y="624"/>
                    </a:lnTo>
                    <a:lnTo>
                      <a:pt x="1448" y="624"/>
                    </a:lnTo>
                    <a:lnTo>
                      <a:pt x="1450" y="624"/>
                    </a:lnTo>
                    <a:lnTo>
                      <a:pt x="1452" y="624"/>
                    </a:lnTo>
                    <a:lnTo>
                      <a:pt x="1455" y="624"/>
                    </a:lnTo>
                    <a:lnTo>
                      <a:pt x="1457" y="624"/>
                    </a:lnTo>
                    <a:lnTo>
                      <a:pt x="1460" y="624"/>
                    </a:lnTo>
                    <a:lnTo>
                      <a:pt x="1462" y="624"/>
                    </a:lnTo>
                    <a:lnTo>
                      <a:pt x="1464" y="624"/>
                    </a:lnTo>
                    <a:lnTo>
                      <a:pt x="1467" y="624"/>
                    </a:lnTo>
                    <a:lnTo>
                      <a:pt x="1469" y="617"/>
                    </a:lnTo>
                    <a:lnTo>
                      <a:pt x="1472" y="612"/>
                    </a:lnTo>
                    <a:lnTo>
                      <a:pt x="1474" y="608"/>
                    </a:lnTo>
                    <a:lnTo>
                      <a:pt x="1477" y="603"/>
                    </a:lnTo>
                    <a:lnTo>
                      <a:pt x="1479" y="596"/>
                    </a:lnTo>
                    <a:lnTo>
                      <a:pt x="1481" y="591"/>
                    </a:lnTo>
                    <a:lnTo>
                      <a:pt x="1484" y="583"/>
                    </a:lnTo>
                    <a:lnTo>
                      <a:pt x="1486" y="579"/>
                    </a:lnTo>
                    <a:lnTo>
                      <a:pt x="1489" y="571"/>
                    </a:lnTo>
                    <a:lnTo>
                      <a:pt x="1491" y="564"/>
                    </a:lnTo>
                    <a:lnTo>
                      <a:pt x="1493" y="557"/>
                    </a:lnTo>
                    <a:lnTo>
                      <a:pt x="1496" y="550"/>
                    </a:lnTo>
                    <a:lnTo>
                      <a:pt x="1498" y="542"/>
                    </a:lnTo>
                    <a:lnTo>
                      <a:pt x="1501" y="535"/>
                    </a:lnTo>
                    <a:lnTo>
                      <a:pt x="1503" y="528"/>
                    </a:lnTo>
                    <a:lnTo>
                      <a:pt x="1505" y="518"/>
                    </a:lnTo>
                    <a:lnTo>
                      <a:pt x="1508" y="509"/>
                    </a:lnTo>
                    <a:lnTo>
                      <a:pt x="1510" y="501"/>
                    </a:lnTo>
                    <a:lnTo>
                      <a:pt x="1513" y="492"/>
                    </a:lnTo>
                    <a:lnTo>
                      <a:pt x="1515" y="480"/>
                    </a:lnTo>
                    <a:lnTo>
                      <a:pt x="1518" y="470"/>
                    </a:lnTo>
                    <a:lnTo>
                      <a:pt x="1520" y="458"/>
                    </a:lnTo>
                    <a:lnTo>
                      <a:pt x="1522" y="446"/>
                    </a:lnTo>
                    <a:lnTo>
                      <a:pt x="1525" y="434"/>
                    </a:lnTo>
                    <a:lnTo>
                      <a:pt x="1527" y="419"/>
                    </a:lnTo>
                    <a:lnTo>
                      <a:pt x="1530" y="403"/>
                    </a:lnTo>
                    <a:lnTo>
                      <a:pt x="1532" y="386"/>
                    </a:lnTo>
                    <a:lnTo>
                      <a:pt x="1534" y="366"/>
                    </a:lnTo>
                    <a:lnTo>
                      <a:pt x="1537" y="342"/>
                    </a:lnTo>
                    <a:lnTo>
                      <a:pt x="1539" y="316"/>
                    </a:lnTo>
                    <a:lnTo>
                      <a:pt x="1542" y="282"/>
                    </a:lnTo>
                    <a:lnTo>
                      <a:pt x="1544" y="246"/>
                    </a:lnTo>
                    <a:lnTo>
                      <a:pt x="1546" y="205"/>
                    </a:lnTo>
                    <a:lnTo>
                      <a:pt x="1549" y="161"/>
                    </a:lnTo>
                    <a:lnTo>
                      <a:pt x="1551" y="120"/>
                    </a:lnTo>
                    <a:lnTo>
                      <a:pt x="1554" y="82"/>
                    </a:lnTo>
                    <a:lnTo>
                      <a:pt x="1556" y="48"/>
                    </a:lnTo>
                    <a:lnTo>
                      <a:pt x="1559" y="24"/>
                    </a:lnTo>
                    <a:lnTo>
                      <a:pt x="1561" y="7"/>
                    </a:lnTo>
                    <a:lnTo>
                      <a:pt x="1563" y="0"/>
                    </a:lnTo>
                    <a:lnTo>
                      <a:pt x="1566" y="2"/>
                    </a:lnTo>
                    <a:lnTo>
                      <a:pt x="1568" y="14"/>
                    </a:lnTo>
                    <a:lnTo>
                      <a:pt x="1571" y="36"/>
                    </a:lnTo>
                    <a:lnTo>
                      <a:pt x="1573" y="65"/>
                    </a:lnTo>
                    <a:lnTo>
                      <a:pt x="1575" y="99"/>
                    </a:lnTo>
                    <a:lnTo>
                      <a:pt x="1578" y="140"/>
                    </a:lnTo>
                    <a:lnTo>
                      <a:pt x="1580" y="183"/>
                    </a:lnTo>
                    <a:lnTo>
                      <a:pt x="1583" y="226"/>
                    </a:lnTo>
                    <a:lnTo>
                      <a:pt x="1585" y="265"/>
                    </a:lnTo>
                    <a:lnTo>
                      <a:pt x="1588" y="299"/>
                    </a:lnTo>
                    <a:lnTo>
                      <a:pt x="1590" y="328"/>
                    </a:lnTo>
                    <a:lnTo>
                      <a:pt x="1592" y="354"/>
                    </a:lnTo>
                    <a:lnTo>
                      <a:pt x="1595" y="376"/>
                    </a:lnTo>
                    <a:lnTo>
                      <a:pt x="1597" y="395"/>
                    </a:lnTo>
                    <a:lnTo>
                      <a:pt x="1600" y="412"/>
                    </a:lnTo>
                    <a:lnTo>
                      <a:pt x="1602" y="427"/>
                    </a:lnTo>
                    <a:lnTo>
                      <a:pt x="1604" y="441"/>
                    </a:lnTo>
                    <a:lnTo>
                      <a:pt x="1607" y="453"/>
                    </a:lnTo>
                    <a:lnTo>
                      <a:pt x="1609" y="465"/>
                    </a:lnTo>
                    <a:lnTo>
                      <a:pt x="1612" y="475"/>
                    </a:lnTo>
                    <a:lnTo>
                      <a:pt x="1614" y="487"/>
                    </a:lnTo>
                    <a:lnTo>
                      <a:pt x="1616" y="497"/>
                    </a:lnTo>
                    <a:lnTo>
                      <a:pt x="1619" y="506"/>
                    </a:lnTo>
                    <a:lnTo>
                      <a:pt x="1621" y="513"/>
                    </a:lnTo>
                    <a:lnTo>
                      <a:pt x="1624" y="523"/>
                    </a:lnTo>
                    <a:lnTo>
                      <a:pt x="1626" y="530"/>
                    </a:lnTo>
                    <a:lnTo>
                      <a:pt x="1629" y="540"/>
                    </a:lnTo>
                    <a:lnTo>
                      <a:pt x="1631" y="547"/>
                    </a:lnTo>
                    <a:lnTo>
                      <a:pt x="1633" y="554"/>
                    </a:lnTo>
                    <a:lnTo>
                      <a:pt x="1636" y="562"/>
                    </a:lnTo>
                    <a:lnTo>
                      <a:pt x="1638" y="569"/>
                    </a:lnTo>
                    <a:lnTo>
                      <a:pt x="1641" y="574"/>
                    </a:lnTo>
                    <a:lnTo>
                      <a:pt x="1643" y="581"/>
                    </a:lnTo>
                    <a:lnTo>
                      <a:pt x="1645" y="586"/>
                    </a:lnTo>
                    <a:lnTo>
                      <a:pt x="1648" y="593"/>
                    </a:lnTo>
                    <a:lnTo>
                      <a:pt x="1650" y="598"/>
                    </a:lnTo>
                    <a:lnTo>
                      <a:pt x="1653" y="605"/>
                    </a:lnTo>
                    <a:lnTo>
                      <a:pt x="1655" y="610"/>
                    </a:lnTo>
                    <a:lnTo>
                      <a:pt x="1657" y="615"/>
                    </a:lnTo>
                    <a:lnTo>
                      <a:pt x="1660" y="620"/>
                    </a:lnTo>
                    <a:lnTo>
                      <a:pt x="1662" y="624"/>
                    </a:lnTo>
                    <a:lnTo>
                      <a:pt x="1665" y="624"/>
                    </a:lnTo>
                    <a:lnTo>
                      <a:pt x="1667" y="624"/>
                    </a:lnTo>
                    <a:lnTo>
                      <a:pt x="1670" y="624"/>
                    </a:lnTo>
                    <a:lnTo>
                      <a:pt x="1672" y="624"/>
                    </a:lnTo>
                    <a:lnTo>
                      <a:pt x="1674" y="624"/>
                    </a:lnTo>
                    <a:lnTo>
                      <a:pt x="1677" y="624"/>
                    </a:lnTo>
                    <a:lnTo>
                      <a:pt x="1679" y="624"/>
                    </a:lnTo>
                    <a:lnTo>
                      <a:pt x="1682" y="624"/>
                    </a:lnTo>
                    <a:lnTo>
                      <a:pt x="1684" y="624"/>
                    </a:lnTo>
                    <a:lnTo>
                      <a:pt x="1686" y="624"/>
                    </a:lnTo>
                    <a:lnTo>
                      <a:pt x="1689" y="624"/>
                    </a:lnTo>
                    <a:lnTo>
                      <a:pt x="1691" y="624"/>
                    </a:lnTo>
                    <a:lnTo>
                      <a:pt x="1694" y="624"/>
                    </a:lnTo>
                    <a:lnTo>
                      <a:pt x="1696" y="624"/>
                    </a:lnTo>
                    <a:lnTo>
                      <a:pt x="1698" y="624"/>
                    </a:lnTo>
                    <a:lnTo>
                      <a:pt x="1701" y="624"/>
                    </a:lnTo>
                    <a:lnTo>
                      <a:pt x="1703" y="624"/>
                    </a:lnTo>
                    <a:lnTo>
                      <a:pt x="1706" y="624"/>
                    </a:lnTo>
                    <a:lnTo>
                      <a:pt x="1708" y="624"/>
                    </a:lnTo>
                    <a:lnTo>
                      <a:pt x="1711" y="624"/>
                    </a:lnTo>
                    <a:lnTo>
                      <a:pt x="1713" y="624"/>
                    </a:lnTo>
                    <a:lnTo>
                      <a:pt x="1715" y="624"/>
                    </a:lnTo>
                    <a:lnTo>
                      <a:pt x="1718" y="624"/>
                    </a:lnTo>
                    <a:lnTo>
                      <a:pt x="1720" y="624"/>
                    </a:lnTo>
                    <a:lnTo>
                      <a:pt x="1723" y="624"/>
                    </a:lnTo>
                    <a:lnTo>
                      <a:pt x="1725" y="624"/>
                    </a:lnTo>
                    <a:lnTo>
                      <a:pt x="1727" y="624"/>
                    </a:lnTo>
                    <a:lnTo>
                      <a:pt x="1730" y="624"/>
                    </a:lnTo>
                    <a:lnTo>
                      <a:pt x="1732" y="624"/>
                    </a:lnTo>
                    <a:lnTo>
                      <a:pt x="1735" y="624"/>
                    </a:lnTo>
                    <a:lnTo>
                      <a:pt x="1737" y="624"/>
                    </a:lnTo>
                    <a:lnTo>
                      <a:pt x="1740" y="624"/>
                    </a:lnTo>
                    <a:lnTo>
                      <a:pt x="1742" y="624"/>
                    </a:lnTo>
                    <a:lnTo>
                      <a:pt x="1744" y="624"/>
                    </a:lnTo>
                    <a:lnTo>
                      <a:pt x="1747" y="624"/>
                    </a:lnTo>
                    <a:lnTo>
                      <a:pt x="1749" y="624"/>
                    </a:lnTo>
                    <a:lnTo>
                      <a:pt x="1752" y="624"/>
                    </a:lnTo>
                    <a:lnTo>
                      <a:pt x="1754" y="624"/>
                    </a:lnTo>
                    <a:lnTo>
                      <a:pt x="1756" y="624"/>
                    </a:lnTo>
                    <a:lnTo>
                      <a:pt x="1759" y="624"/>
                    </a:lnTo>
                    <a:lnTo>
                      <a:pt x="1761" y="624"/>
                    </a:lnTo>
                    <a:lnTo>
                      <a:pt x="1764" y="624"/>
                    </a:lnTo>
                    <a:lnTo>
                      <a:pt x="1766" y="624"/>
                    </a:lnTo>
                    <a:lnTo>
                      <a:pt x="1768" y="624"/>
                    </a:lnTo>
                    <a:lnTo>
                      <a:pt x="1771" y="624"/>
                    </a:lnTo>
                    <a:lnTo>
                      <a:pt x="1773" y="624"/>
                    </a:lnTo>
                    <a:lnTo>
                      <a:pt x="1776" y="624"/>
                    </a:lnTo>
                    <a:lnTo>
                      <a:pt x="1778" y="624"/>
                    </a:lnTo>
                    <a:lnTo>
                      <a:pt x="1781" y="624"/>
                    </a:lnTo>
                    <a:lnTo>
                      <a:pt x="1783" y="624"/>
                    </a:lnTo>
                    <a:lnTo>
                      <a:pt x="1785" y="624"/>
                    </a:lnTo>
                    <a:lnTo>
                      <a:pt x="1788" y="624"/>
                    </a:lnTo>
                    <a:lnTo>
                      <a:pt x="1790" y="624"/>
                    </a:lnTo>
                    <a:lnTo>
                      <a:pt x="1793" y="624"/>
                    </a:lnTo>
                    <a:lnTo>
                      <a:pt x="1795" y="624"/>
                    </a:lnTo>
                    <a:lnTo>
                      <a:pt x="1797" y="624"/>
                    </a:lnTo>
                    <a:lnTo>
                      <a:pt x="1800" y="624"/>
                    </a:lnTo>
                    <a:lnTo>
                      <a:pt x="1802" y="624"/>
                    </a:lnTo>
                    <a:lnTo>
                      <a:pt x="1805" y="624"/>
                    </a:lnTo>
                    <a:lnTo>
                      <a:pt x="1807" y="624"/>
                    </a:lnTo>
                    <a:lnTo>
                      <a:pt x="1809" y="624"/>
                    </a:lnTo>
                    <a:lnTo>
                      <a:pt x="1812" y="624"/>
                    </a:lnTo>
                    <a:lnTo>
                      <a:pt x="1814" y="624"/>
                    </a:lnTo>
                    <a:lnTo>
                      <a:pt x="1817" y="624"/>
                    </a:lnTo>
                    <a:lnTo>
                      <a:pt x="1819" y="624"/>
                    </a:lnTo>
                    <a:lnTo>
                      <a:pt x="1822" y="624"/>
                    </a:lnTo>
                    <a:lnTo>
                      <a:pt x="1824" y="624"/>
                    </a:lnTo>
                    <a:lnTo>
                      <a:pt x="1826" y="624"/>
                    </a:lnTo>
                    <a:lnTo>
                      <a:pt x="1829" y="624"/>
                    </a:lnTo>
                    <a:lnTo>
                      <a:pt x="1831" y="624"/>
                    </a:lnTo>
                    <a:lnTo>
                      <a:pt x="1834" y="624"/>
                    </a:lnTo>
                    <a:lnTo>
                      <a:pt x="1836" y="624"/>
                    </a:lnTo>
                    <a:lnTo>
                      <a:pt x="1838" y="624"/>
                    </a:lnTo>
                    <a:lnTo>
                      <a:pt x="1841" y="624"/>
                    </a:lnTo>
                    <a:lnTo>
                      <a:pt x="1843" y="624"/>
                    </a:lnTo>
                    <a:lnTo>
                      <a:pt x="1846" y="624"/>
                    </a:lnTo>
                    <a:lnTo>
                      <a:pt x="1848" y="624"/>
                    </a:lnTo>
                    <a:lnTo>
                      <a:pt x="1851" y="624"/>
                    </a:lnTo>
                    <a:lnTo>
                      <a:pt x="1853" y="624"/>
                    </a:lnTo>
                    <a:lnTo>
                      <a:pt x="1855" y="624"/>
                    </a:lnTo>
                    <a:lnTo>
                      <a:pt x="1858" y="624"/>
                    </a:lnTo>
                    <a:lnTo>
                      <a:pt x="1860" y="624"/>
                    </a:lnTo>
                    <a:lnTo>
                      <a:pt x="1863" y="624"/>
                    </a:lnTo>
                    <a:lnTo>
                      <a:pt x="1865" y="624"/>
                    </a:lnTo>
                    <a:lnTo>
                      <a:pt x="1867" y="624"/>
                    </a:lnTo>
                    <a:lnTo>
                      <a:pt x="1870" y="624"/>
                    </a:lnTo>
                    <a:lnTo>
                      <a:pt x="1872" y="624"/>
                    </a:lnTo>
                    <a:lnTo>
                      <a:pt x="1875" y="624"/>
                    </a:lnTo>
                    <a:lnTo>
                      <a:pt x="1877" y="624"/>
                    </a:lnTo>
                    <a:lnTo>
                      <a:pt x="1879" y="624"/>
                    </a:lnTo>
                    <a:lnTo>
                      <a:pt x="1882" y="624"/>
                    </a:lnTo>
                    <a:lnTo>
                      <a:pt x="1884" y="624"/>
                    </a:lnTo>
                    <a:lnTo>
                      <a:pt x="1887" y="624"/>
                    </a:lnTo>
                    <a:lnTo>
                      <a:pt x="1889" y="624"/>
                    </a:lnTo>
                    <a:lnTo>
                      <a:pt x="1892" y="624"/>
                    </a:lnTo>
                    <a:lnTo>
                      <a:pt x="1894" y="624"/>
                    </a:lnTo>
                    <a:lnTo>
                      <a:pt x="1896" y="624"/>
                    </a:lnTo>
                    <a:lnTo>
                      <a:pt x="1899" y="624"/>
                    </a:lnTo>
                    <a:lnTo>
                      <a:pt x="1901" y="624"/>
                    </a:lnTo>
                    <a:lnTo>
                      <a:pt x="1904" y="624"/>
                    </a:lnTo>
                    <a:lnTo>
                      <a:pt x="1906" y="624"/>
                    </a:lnTo>
                    <a:lnTo>
                      <a:pt x="1908" y="624"/>
                    </a:lnTo>
                    <a:lnTo>
                      <a:pt x="1911" y="624"/>
                    </a:lnTo>
                    <a:lnTo>
                      <a:pt x="1913" y="624"/>
                    </a:lnTo>
                    <a:lnTo>
                      <a:pt x="1916" y="624"/>
                    </a:lnTo>
                    <a:lnTo>
                      <a:pt x="1918" y="624"/>
                    </a:lnTo>
                    <a:lnTo>
                      <a:pt x="1920" y="624"/>
                    </a:lnTo>
                    <a:lnTo>
                      <a:pt x="1923" y="624"/>
                    </a:lnTo>
                    <a:lnTo>
                      <a:pt x="1925" y="624"/>
                    </a:lnTo>
                    <a:lnTo>
                      <a:pt x="1928" y="624"/>
                    </a:lnTo>
                    <a:lnTo>
                      <a:pt x="1930" y="624"/>
                    </a:lnTo>
                    <a:lnTo>
                      <a:pt x="1933" y="624"/>
                    </a:lnTo>
                    <a:lnTo>
                      <a:pt x="1935" y="624"/>
                    </a:lnTo>
                    <a:lnTo>
                      <a:pt x="1937" y="624"/>
                    </a:lnTo>
                    <a:lnTo>
                      <a:pt x="1940" y="624"/>
                    </a:lnTo>
                    <a:lnTo>
                      <a:pt x="1942" y="624"/>
                    </a:lnTo>
                    <a:lnTo>
                      <a:pt x="1945" y="624"/>
                    </a:lnTo>
                    <a:lnTo>
                      <a:pt x="1947" y="624"/>
                    </a:lnTo>
                    <a:lnTo>
                      <a:pt x="1949" y="624"/>
                    </a:lnTo>
                    <a:lnTo>
                      <a:pt x="1952" y="624"/>
                    </a:lnTo>
                    <a:lnTo>
                      <a:pt x="1954" y="624"/>
                    </a:lnTo>
                    <a:lnTo>
                      <a:pt x="1957" y="624"/>
                    </a:lnTo>
                    <a:lnTo>
                      <a:pt x="1959" y="624"/>
                    </a:lnTo>
                    <a:lnTo>
                      <a:pt x="1961" y="624"/>
                    </a:lnTo>
                    <a:lnTo>
                      <a:pt x="1964" y="624"/>
                    </a:lnTo>
                    <a:lnTo>
                      <a:pt x="1966" y="624"/>
                    </a:lnTo>
                    <a:lnTo>
                      <a:pt x="1969" y="624"/>
                    </a:lnTo>
                    <a:lnTo>
                      <a:pt x="1971" y="624"/>
                    </a:lnTo>
                    <a:lnTo>
                      <a:pt x="1974" y="624"/>
                    </a:lnTo>
                    <a:lnTo>
                      <a:pt x="1976" y="624"/>
                    </a:lnTo>
                    <a:lnTo>
                      <a:pt x="1978" y="624"/>
                    </a:lnTo>
                    <a:lnTo>
                      <a:pt x="1981" y="624"/>
                    </a:lnTo>
                    <a:lnTo>
                      <a:pt x="1983" y="624"/>
                    </a:lnTo>
                    <a:lnTo>
                      <a:pt x="1986" y="624"/>
                    </a:lnTo>
                    <a:lnTo>
                      <a:pt x="1988" y="624"/>
                    </a:lnTo>
                    <a:lnTo>
                      <a:pt x="1990" y="624"/>
                    </a:lnTo>
                    <a:lnTo>
                      <a:pt x="1993" y="624"/>
                    </a:lnTo>
                    <a:lnTo>
                      <a:pt x="1995" y="624"/>
                    </a:lnTo>
                    <a:lnTo>
                      <a:pt x="1998" y="624"/>
                    </a:lnTo>
                    <a:lnTo>
                      <a:pt x="2000" y="624"/>
                    </a:lnTo>
                    <a:lnTo>
                      <a:pt x="2003" y="624"/>
                    </a:lnTo>
                    <a:lnTo>
                      <a:pt x="2005" y="624"/>
                    </a:lnTo>
                    <a:lnTo>
                      <a:pt x="2007" y="624"/>
                    </a:lnTo>
                    <a:lnTo>
                      <a:pt x="2010" y="624"/>
                    </a:lnTo>
                    <a:lnTo>
                      <a:pt x="2012" y="624"/>
                    </a:lnTo>
                    <a:lnTo>
                      <a:pt x="2015" y="624"/>
                    </a:lnTo>
                    <a:lnTo>
                      <a:pt x="2017" y="624"/>
                    </a:lnTo>
                    <a:lnTo>
                      <a:pt x="2019" y="624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1" name="Freeform 12451"/>
              <p:cNvSpPr>
                <a:spLocks/>
              </p:cNvSpPr>
              <p:nvPr/>
            </p:nvSpPr>
            <p:spPr bwMode="auto">
              <a:xfrm>
                <a:off x="551823" y="871726"/>
                <a:ext cx="2807061" cy="951175"/>
              </a:xfrm>
              <a:custGeom>
                <a:avLst/>
                <a:gdLst>
                  <a:gd name="T0" fmla="*/ 31 w 2019"/>
                  <a:gd name="T1" fmla="*/ 1066 h 1066"/>
                  <a:gd name="T2" fmla="*/ 65 w 2019"/>
                  <a:gd name="T3" fmla="*/ 1066 h 1066"/>
                  <a:gd name="T4" fmla="*/ 99 w 2019"/>
                  <a:gd name="T5" fmla="*/ 1066 h 1066"/>
                  <a:gd name="T6" fmla="*/ 133 w 2019"/>
                  <a:gd name="T7" fmla="*/ 1066 h 1066"/>
                  <a:gd name="T8" fmla="*/ 166 w 2019"/>
                  <a:gd name="T9" fmla="*/ 1066 h 1066"/>
                  <a:gd name="T10" fmla="*/ 200 w 2019"/>
                  <a:gd name="T11" fmla="*/ 1066 h 1066"/>
                  <a:gd name="T12" fmla="*/ 234 w 2019"/>
                  <a:gd name="T13" fmla="*/ 1066 h 1066"/>
                  <a:gd name="T14" fmla="*/ 268 w 2019"/>
                  <a:gd name="T15" fmla="*/ 1066 h 1066"/>
                  <a:gd name="T16" fmla="*/ 302 w 2019"/>
                  <a:gd name="T17" fmla="*/ 1066 h 1066"/>
                  <a:gd name="T18" fmla="*/ 335 w 2019"/>
                  <a:gd name="T19" fmla="*/ 1066 h 1066"/>
                  <a:gd name="T20" fmla="*/ 369 w 2019"/>
                  <a:gd name="T21" fmla="*/ 1066 h 1066"/>
                  <a:gd name="T22" fmla="*/ 403 w 2019"/>
                  <a:gd name="T23" fmla="*/ 1066 h 1066"/>
                  <a:gd name="T24" fmla="*/ 437 w 2019"/>
                  <a:gd name="T25" fmla="*/ 1066 h 1066"/>
                  <a:gd name="T26" fmla="*/ 470 w 2019"/>
                  <a:gd name="T27" fmla="*/ 1066 h 1066"/>
                  <a:gd name="T28" fmla="*/ 504 w 2019"/>
                  <a:gd name="T29" fmla="*/ 1066 h 1066"/>
                  <a:gd name="T30" fmla="*/ 538 w 2019"/>
                  <a:gd name="T31" fmla="*/ 1066 h 1066"/>
                  <a:gd name="T32" fmla="*/ 572 w 2019"/>
                  <a:gd name="T33" fmla="*/ 1066 h 1066"/>
                  <a:gd name="T34" fmla="*/ 606 w 2019"/>
                  <a:gd name="T35" fmla="*/ 1066 h 1066"/>
                  <a:gd name="T36" fmla="*/ 639 w 2019"/>
                  <a:gd name="T37" fmla="*/ 1066 h 1066"/>
                  <a:gd name="T38" fmla="*/ 673 w 2019"/>
                  <a:gd name="T39" fmla="*/ 1066 h 1066"/>
                  <a:gd name="T40" fmla="*/ 707 w 2019"/>
                  <a:gd name="T41" fmla="*/ 1066 h 1066"/>
                  <a:gd name="T42" fmla="*/ 741 w 2019"/>
                  <a:gd name="T43" fmla="*/ 1062 h 1066"/>
                  <a:gd name="T44" fmla="*/ 774 w 2019"/>
                  <a:gd name="T45" fmla="*/ 1054 h 1066"/>
                  <a:gd name="T46" fmla="*/ 808 w 2019"/>
                  <a:gd name="T47" fmla="*/ 1045 h 1066"/>
                  <a:gd name="T48" fmla="*/ 842 w 2019"/>
                  <a:gd name="T49" fmla="*/ 1038 h 1066"/>
                  <a:gd name="T50" fmla="*/ 876 w 2019"/>
                  <a:gd name="T51" fmla="*/ 1028 h 1066"/>
                  <a:gd name="T52" fmla="*/ 910 w 2019"/>
                  <a:gd name="T53" fmla="*/ 1018 h 1066"/>
                  <a:gd name="T54" fmla="*/ 943 w 2019"/>
                  <a:gd name="T55" fmla="*/ 1006 h 1066"/>
                  <a:gd name="T56" fmla="*/ 977 w 2019"/>
                  <a:gd name="T57" fmla="*/ 996 h 1066"/>
                  <a:gd name="T58" fmla="*/ 1011 w 2019"/>
                  <a:gd name="T59" fmla="*/ 984 h 1066"/>
                  <a:gd name="T60" fmla="*/ 1045 w 2019"/>
                  <a:gd name="T61" fmla="*/ 972 h 1066"/>
                  <a:gd name="T62" fmla="*/ 1078 w 2019"/>
                  <a:gd name="T63" fmla="*/ 958 h 1066"/>
                  <a:gd name="T64" fmla="*/ 1112 w 2019"/>
                  <a:gd name="T65" fmla="*/ 946 h 1066"/>
                  <a:gd name="T66" fmla="*/ 1146 w 2019"/>
                  <a:gd name="T67" fmla="*/ 929 h 1066"/>
                  <a:gd name="T68" fmla="*/ 1180 w 2019"/>
                  <a:gd name="T69" fmla="*/ 914 h 1066"/>
                  <a:gd name="T70" fmla="*/ 1214 w 2019"/>
                  <a:gd name="T71" fmla="*/ 895 h 1066"/>
                  <a:gd name="T72" fmla="*/ 1247 w 2019"/>
                  <a:gd name="T73" fmla="*/ 876 h 1066"/>
                  <a:gd name="T74" fmla="*/ 1281 w 2019"/>
                  <a:gd name="T75" fmla="*/ 854 h 1066"/>
                  <a:gd name="T76" fmla="*/ 1315 w 2019"/>
                  <a:gd name="T77" fmla="*/ 830 h 1066"/>
                  <a:gd name="T78" fmla="*/ 1349 w 2019"/>
                  <a:gd name="T79" fmla="*/ 804 h 1066"/>
                  <a:gd name="T80" fmla="*/ 1382 w 2019"/>
                  <a:gd name="T81" fmla="*/ 772 h 1066"/>
                  <a:gd name="T82" fmla="*/ 1416 w 2019"/>
                  <a:gd name="T83" fmla="*/ 736 h 1066"/>
                  <a:gd name="T84" fmla="*/ 1450 w 2019"/>
                  <a:gd name="T85" fmla="*/ 690 h 1066"/>
                  <a:gd name="T86" fmla="*/ 1484 w 2019"/>
                  <a:gd name="T87" fmla="*/ 630 h 1066"/>
                  <a:gd name="T88" fmla="*/ 1518 w 2019"/>
                  <a:gd name="T89" fmla="*/ 545 h 1066"/>
                  <a:gd name="T90" fmla="*/ 1551 w 2019"/>
                  <a:gd name="T91" fmla="*/ 396 h 1066"/>
                  <a:gd name="T92" fmla="*/ 1585 w 2019"/>
                  <a:gd name="T93" fmla="*/ 0 h 1066"/>
                  <a:gd name="T94" fmla="*/ 1619 w 2019"/>
                  <a:gd name="T95" fmla="*/ 401 h 1066"/>
                  <a:gd name="T96" fmla="*/ 1653 w 2019"/>
                  <a:gd name="T97" fmla="*/ 548 h 1066"/>
                  <a:gd name="T98" fmla="*/ 1686 w 2019"/>
                  <a:gd name="T99" fmla="*/ 632 h 1066"/>
                  <a:gd name="T100" fmla="*/ 1720 w 2019"/>
                  <a:gd name="T101" fmla="*/ 690 h 1066"/>
                  <a:gd name="T102" fmla="*/ 1754 w 2019"/>
                  <a:gd name="T103" fmla="*/ 736 h 1066"/>
                  <a:gd name="T104" fmla="*/ 1788 w 2019"/>
                  <a:gd name="T105" fmla="*/ 772 h 1066"/>
                  <a:gd name="T106" fmla="*/ 1822 w 2019"/>
                  <a:gd name="T107" fmla="*/ 804 h 1066"/>
                  <a:gd name="T108" fmla="*/ 1855 w 2019"/>
                  <a:gd name="T109" fmla="*/ 832 h 1066"/>
                  <a:gd name="T110" fmla="*/ 1889 w 2019"/>
                  <a:gd name="T111" fmla="*/ 854 h 1066"/>
                  <a:gd name="T112" fmla="*/ 1923 w 2019"/>
                  <a:gd name="T113" fmla="*/ 876 h 1066"/>
                  <a:gd name="T114" fmla="*/ 1957 w 2019"/>
                  <a:gd name="T115" fmla="*/ 895 h 1066"/>
                  <a:gd name="T116" fmla="*/ 1990 w 2019"/>
                  <a:gd name="T117" fmla="*/ 914 h 1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1066">
                    <a:moveTo>
                      <a:pt x="0" y="1066"/>
                    </a:moveTo>
                    <a:lnTo>
                      <a:pt x="2" y="1066"/>
                    </a:lnTo>
                    <a:lnTo>
                      <a:pt x="5" y="1066"/>
                    </a:lnTo>
                    <a:lnTo>
                      <a:pt x="7" y="1066"/>
                    </a:lnTo>
                    <a:lnTo>
                      <a:pt x="10" y="1066"/>
                    </a:lnTo>
                    <a:lnTo>
                      <a:pt x="12" y="1066"/>
                    </a:lnTo>
                    <a:lnTo>
                      <a:pt x="14" y="1066"/>
                    </a:lnTo>
                    <a:lnTo>
                      <a:pt x="17" y="1066"/>
                    </a:lnTo>
                    <a:lnTo>
                      <a:pt x="19" y="1066"/>
                    </a:lnTo>
                    <a:lnTo>
                      <a:pt x="22" y="1066"/>
                    </a:lnTo>
                    <a:lnTo>
                      <a:pt x="24" y="1066"/>
                    </a:lnTo>
                    <a:lnTo>
                      <a:pt x="26" y="1066"/>
                    </a:lnTo>
                    <a:lnTo>
                      <a:pt x="29" y="1066"/>
                    </a:lnTo>
                    <a:lnTo>
                      <a:pt x="31" y="1066"/>
                    </a:lnTo>
                    <a:lnTo>
                      <a:pt x="34" y="1066"/>
                    </a:lnTo>
                    <a:lnTo>
                      <a:pt x="36" y="1066"/>
                    </a:lnTo>
                    <a:lnTo>
                      <a:pt x="39" y="1066"/>
                    </a:lnTo>
                    <a:lnTo>
                      <a:pt x="41" y="1066"/>
                    </a:lnTo>
                    <a:lnTo>
                      <a:pt x="43" y="1066"/>
                    </a:lnTo>
                    <a:lnTo>
                      <a:pt x="46" y="1066"/>
                    </a:lnTo>
                    <a:lnTo>
                      <a:pt x="48" y="1066"/>
                    </a:lnTo>
                    <a:lnTo>
                      <a:pt x="51" y="1066"/>
                    </a:lnTo>
                    <a:lnTo>
                      <a:pt x="53" y="1066"/>
                    </a:lnTo>
                    <a:lnTo>
                      <a:pt x="55" y="1066"/>
                    </a:lnTo>
                    <a:lnTo>
                      <a:pt x="58" y="1066"/>
                    </a:lnTo>
                    <a:lnTo>
                      <a:pt x="60" y="1066"/>
                    </a:lnTo>
                    <a:lnTo>
                      <a:pt x="63" y="1066"/>
                    </a:lnTo>
                    <a:lnTo>
                      <a:pt x="65" y="1066"/>
                    </a:lnTo>
                    <a:lnTo>
                      <a:pt x="67" y="1066"/>
                    </a:lnTo>
                    <a:lnTo>
                      <a:pt x="70" y="1066"/>
                    </a:lnTo>
                    <a:lnTo>
                      <a:pt x="72" y="1066"/>
                    </a:lnTo>
                    <a:lnTo>
                      <a:pt x="75" y="1066"/>
                    </a:lnTo>
                    <a:lnTo>
                      <a:pt x="77" y="1066"/>
                    </a:lnTo>
                    <a:lnTo>
                      <a:pt x="80" y="1066"/>
                    </a:lnTo>
                    <a:lnTo>
                      <a:pt x="82" y="1066"/>
                    </a:lnTo>
                    <a:lnTo>
                      <a:pt x="84" y="1066"/>
                    </a:lnTo>
                    <a:lnTo>
                      <a:pt x="87" y="1066"/>
                    </a:lnTo>
                    <a:lnTo>
                      <a:pt x="89" y="1066"/>
                    </a:lnTo>
                    <a:lnTo>
                      <a:pt x="92" y="1066"/>
                    </a:lnTo>
                    <a:lnTo>
                      <a:pt x="94" y="1066"/>
                    </a:lnTo>
                    <a:lnTo>
                      <a:pt x="96" y="1066"/>
                    </a:lnTo>
                    <a:lnTo>
                      <a:pt x="99" y="1066"/>
                    </a:lnTo>
                    <a:lnTo>
                      <a:pt x="101" y="1066"/>
                    </a:lnTo>
                    <a:lnTo>
                      <a:pt x="104" y="1066"/>
                    </a:lnTo>
                    <a:lnTo>
                      <a:pt x="106" y="1066"/>
                    </a:lnTo>
                    <a:lnTo>
                      <a:pt x="108" y="1066"/>
                    </a:lnTo>
                    <a:lnTo>
                      <a:pt x="111" y="1066"/>
                    </a:lnTo>
                    <a:lnTo>
                      <a:pt x="113" y="1066"/>
                    </a:lnTo>
                    <a:lnTo>
                      <a:pt x="116" y="1066"/>
                    </a:lnTo>
                    <a:lnTo>
                      <a:pt x="118" y="1066"/>
                    </a:lnTo>
                    <a:lnTo>
                      <a:pt x="121" y="1066"/>
                    </a:lnTo>
                    <a:lnTo>
                      <a:pt x="123" y="1066"/>
                    </a:lnTo>
                    <a:lnTo>
                      <a:pt x="125" y="1066"/>
                    </a:lnTo>
                    <a:lnTo>
                      <a:pt x="128" y="1066"/>
                    </a:lnTo>
                    <a:lnTo>
                      <a:pt x="130" y="1066"/>
                    </a:lnTo>
                    <a:lnTo>
                      <a:pt x="133" y="1066"/>
                    </a:lnTo>
                    <a:lnTo>
                      <a:pt x="135" y="1066"/>
                    </a:lnTo>
                    <a:lnTo>
                      <a:pt x="137" y="1066"/>
                    </a:lnTo>
                    <a:lnTo>
                      <a:pt x="140" y="1066"/>
                    </a:lnTo>
                    <a:lnTo>
                      <a:pt x="142" y="1066"/>
                    </a:lnTo>
                    <a:lnTo>
                      <a:pt x="145" y="1066"/>
                    </a:lnTo>
                    <a:lnTo>
                      <a:pt x="147" y="1066"/>
                    </a:lnTo>
                    <a:lnTo>
                      <a:pt x="150" y="1066"/>
                    </a:lnTo>
                    <a:lnTo>
                      <a:pt x="152" y="1066"/>
                    </a:lnTo>
                    <a:lnTo>
                      <a:pt x="154" y="1066"/>
                    </a:lnTo>
                    <a:lnTo>
                      <a:pt x="157" y="1066"/>
                    </a:lnTo>
                    <a:lnTo>
                      <a:pt x="159" y="1066"/>
                    </a:lnTo>
                    <a:lnTo>
                      <a:pt x="162" y="1066"/>
                    </a:lnTo>
                    <a:lnTo>
                      <a:pt x="164" y="1066"/>
                    </a:lnTo>
                    <a:lnTo>
                      <a:pt x="166" y="1066"/>
                    </a:lnTo>
                    <a:lnTo>
                      <a:pt x="169" y="1066"/>
                    </a:lnTo>
                    <a:lnTo>
                      <a:pt x="171" y="1066"/>
                    </a:lnTo>
                    <a:lnTo>
                      <a:pt x="174" y="1066"/>
                    </a:lnTo>
                    <a:lnTo>
                      <a:pt x="176" y="1066"/>
                    </a:lnTo>
                    <a:lnTo>
                      <a:pt x="178" y="1066"/>
                    </a:lnTo>
                    <a:lnTo>
                      <a:pt x="181" y="1066"/>
                    </a:lnTo>
                    <a:lnTo>
                      <a:pt x="183" y="1066"/>
                    </a:lnTo>
                    <a:lnTo>
                      <a:pt x="186" y="1066"/>
                    </a:lnTo>
                    <a:lnTo>
                      <a:pt x="188" y="1066"/>
                    </a:lnTo>
                    <a:lnTo>
                      <a:pt x="191" y="1066"/>
                    </a:lnTo>
                    <a:lnTo>
                      <a:pt x="193" y="1066"/>
                    </a:lnTo>
                    <a:lnTo>
                      <a:pt x="195" y="1066"/>
                    </a:lnTo>
                    <a:lnTo>
                      <a:pt x="198" y="1066"/>
                    </a:lnTo>
                    <a:lnTo>
                      <a:pt x="200" y="1066"/>
                    </a:lnTo>
                    <a:lnTo>
                      <a:pt x="203" y="1066"/>
                    </a:lnTo>
                    <a:lnTo>
                      <a:pt x="205" y="1066"/>
                    </a:lnTo>
                    <a:lnTo>
                      <a:pt x="207" y="1066"/>
                    </a:lnTo>
                    <a:lnTo>
                      <a:pt x="210" y="1066"/>
                    </a:lnTo>
                    <a:lnTo>
                      <a:pt x="212" y="1066"/>
                    </a:lnTo>
                    <a:lnTo>
                      <a:pt x="215" y="1066"/>
                    </a:lnTo>
                    <a:lnTo>
                      <a:pt x="217" y="1066"/>
                    </a:lnTo>
                    <a:lnTo>
                      <a:pt x="219" y="1066"/>
                    </a:lnTo>
                    <a:lnTo>
                      <a:pt x="222" y="1066"/>
                    </a:lnTo>
                    <a:lnTo>
                      <a:pt x="224" y="1066"/>
                    </a:lnTo>
                    <a:lnTo>
                      <a:pt x="227" y="1066"/>
                    </a:lnTo>
                    <a:lnTo>
                      <a:pt x="229" y="1066"/>
                    </a:lnTo>
                    <a:lnTo>
                      <a:pt x="232" y="1066"/>
                    </a:lnTo>
                    <a:lnTo>
                      <a:pt x="234" y="1066"/>
                    </a:lnTo>
                    <a:lnTo>
                      <a:pt x="236" y="1066"/>
                    </a:lnTo>
                    <a:lnTo>
                      <a:pt x="239" y="1066"/>
                    </a:lnTo>
                    <a:lnTo>
                      <a:pt x="241" y="1066"/>
                    </a:lnTo>
                    <a:lnTo>
                      <a:pt x="244" y="1066"/>
                    </a:lnTo>
                    <a:lnTo>
                      <a:pt x="246" y="1066"/>
                    </a:lnTo>
                    <a:lnTo>
                      <a:pt x="248" y="1066"/>
                    </a:lnTo>
                    <a:lnTo>
                      <a:pt x="251" y="1066"/>
                    </a:lnTo>
                    <a:lnTo>
                      <a:pt x="253" y="1066"/>
                    </a:lnTo>
                    <a:lnTo>
                      <a:pt x="256" y="1066"/>
                    </a:lnTo>
                    <a:lnTo>
                      <a:pt x="258" y="1066"/>
                    </a:lnTo>
                    <a:lnTo>
                      <a:pt x="260" y="1066"/>
                    </a:lnTo>
                    <a:lnTo>
                      <a:pt x="263" y="1066"/>
                    </a:lnTo>
                    <a:lnTo>
                      <a:pt x="265" y="1066"/>
                    </a:lnTo>
                    <a:lnTo>
                      <a:pt x="268" y="1066"/>
                    </a:lnTo>
                    <a:lnTo>
                      <a:pt x="270" y="1066"/>
                    </a:lnTo>
                    <a:lnTo>
                      <a:pt x="273" y="1066"/>
                    </a:lnTo>
                    <a:lnTo>
                      <a:pt x="275" y="1066"/>
                    </a:lnTo>
                    <a:lnTo>
                      <a:pt x="277" y="1066"/>
                    </a:lnTo>
                    <a:lnTo>
                      <a:pt x="280" y="1066"/>
                    </a:lnTo>
                    <a:lnTo>
                      <a:pt x="282" y="1066"/>
                    </a:lnTo>
                    <a:lnTo>
                      <a:pt x="285" y="1066"/>
                    </a:lnTo>
                    <a:lnTo>
                      <a:pt x="287" y="1066"/>
                    </a:lnTo>
                    <a:lnTo>
                      <a:pt x="289" y="1066"/>
                    </a:lnTo>
                    <a:lnTo>
                      <a:pt x="292" y="1066"/>
                    </a:lnTo>
                    <a:lnTo>
                      <a:pt x="294" y="1066"/>
                    </a:lnTo>
                    <a:lnTo>
                      <a:pt x="297" y="1066"/>
                    </a:lnTo>
                    <a:lnTo>
                      <a:pt x="299" y="1066"/>
                    </a:lnTo>
                    <a:lnTo>
                      <a:pt x="302" y="1066"/>
                    </a:lnTo>
                    <a:lnTo>
                      <a:pt x="304" y="1066"/>
                    </a:lnTo>
                    <a:lnTo>
                      <a:pt x="306" y="1066"/>
                    </a:lnTo>
                    <a:lnTo>
                      <a:pt x="309" y="1066"/>
                    </a:lnTo>
                    <a:lnTo>
                      <a:pt x="311" y="1066"/>
                    </a:lnTo>
                    <a:lnTo>
                      <a:pt x="314" y="1066"/>
                    </a:lnTo>
                    <a:lnTo>
                      <a:pt x="316" y="1066"/>
                    </a:lnTo>
                    <a:lnTo>
                      <a:pt x="318" y="1066"/>
                    </a:lnTo>
                    <a:lnTo>
                      <a:pt x="321" y="1066"/>
                    </a:lnTo>
                    <a:lnTo>
                      <a:pt x="323" y="1066"/>
                    </a:lnTo>
                    <a:lnTo>
                      <a:pt x="326" y="1066"/>
                    </a:lnTo>
                    <a:lnTo>
                      <a:pt x="328" y="1066"/>
                    </a:lnTo>
                    <a:lnTo>
                      <a:pt x="330" y="1066"/>
                    </a:lnTo>
                    <a:lnTo>
                      <a:pt x="333" y="1066"/>
                    </a:lnTo>
                    <a:lnTo>
                      <a:pt x="335" y="1066"/>
                    </a:lnTo>
                    <a:lnTo>
                      <a:pt x="338" y="1066"/>
                    </a:lnTo>
                    <a:lnTo>
                      <a:pt x="340" y="1066"/>
                    </a:lnTo>
                    <a:lnTo>
                      <a:pt x="343" y="1066"/>
                    </a:lnTo>
                    <a:lnTo>
                      <a:pt x="345" y="1066"/>
                    </a:lnTo>
                    <a:lnTo>
                      <a:pt x="347" y="1066"/>
                    </a:lnTo>
                    <a:lnTo>
                      <a:pt x="350" y="1066"/>
                    </a:lnTo>
                    <a:lnTo>
                      <a:pt x="352" y="1066"/>
                    </a:lnTo>
                    <a:lnTo>
                      <a:pt x="355" y="1066"/>
                    </a:lnTo>
                    <a:lnTo>
                      <a:pt x="357" y="1066"/>
                    </a:lnTo>
                    <a:lnTo>
                      <a:pt x="359" y="1066"/>
                    </a:lnTo>
                    <a:lnTo>
                      <a:pt x="362" y="1066"/>
                    </a:lnTo>
                    <a:lnTo>
                      <a:pt x="364" y="1066"/>
                    </a:lnTo>
                    <a:lnTo>
                      <a:pt x="367" y="1066"/>
                    </a:lnTo>
                    <a:lnTo>
                      <a:pt x="369" y="1066"/>
                    </a:lnTo>
                    <a:lnTo>
                      <a:pt x="371" y="1066"/>
                    </a:lnTo>
                    <a:lnTo>
                      <a:pt x="374" y="1066"/>
                    </a:lnTo>
                    <a:lnTo>
                      <a:pt x="376" y="1066"/>
                    </a:lnTo>
                    <a:lnTo>
                      <a:pt x="379" y="1066"/>
                    </a:lnTo>
                    <a:lnTo>
                      <a:pt x="381" y="1066"/>
                    </a:lnTo>
                    <a:lnTo>
                      <a:pt x="384" y="1066"/>
                    </a:lnTo>
                    <a:lnTo>
                      <a:pt x="386" y="1066"/>
                    </a:lnTo>
                    <a:lnTo>
                      <a:pt x="388" y="1066"/>
                    </a:lnTo>
                    <a:lnTo>
                      <a:pt x="391" y="1066"/>
                    </a:lnTo>
                    <a:lnTo>
                      <a:pt x="393" y="1066"/>
                    </a:lnTo>
                    <a:lnTo>
                      <a:pt x="396" y="1066"/>
                    </a:lnTo>
                    <a:lnTo>
                      <a:pt x="398" y="1066"/>
                    </a:lnTo>
                    <a:lnTo>
                      <a:pt x="400" y="1066"/>
                    </a:lnTo>
                    <a:lnTo>
                      <a:pt x="403" y="1066"/>
                    </a:lnTo>
                    <a:lnTo>
                      <a:pt x="405" y="1066"/>
                    </a:lnTo>
                    <a:lnTo>
                      <a:pt x="408" y="1066"/>
                    </a:lnTo>
                    <a:lnTo>
                      <a:pt x="410" y="1066"/>
                    </a:lnTo>
                    <a:lnTo>
                      <a:pt x="412" y="1066"/>
                    </a:lnTo>
                    <a:lnTo>
                      <a:pt x="415" y="1066"/>
                    </a:lnTo>
                    <a:lnTo>
                      <a:pt x="417" y="1066"/>
                    </a:lnTo>
                    <a:lnTo>
                      <a:pt x="420" y="1066"/>
                    </a:lnTo>
                    <a:lnTo>
                      <a:pt x="422" y="1066"/>
                    </a:lnTo>
                    <a:lnTo>
                      <a:pt x="425" y="1066"/>
                    </a:lnTo>
                    <a:lnTo>
                      <a:pt x="427" y="1066"/>
                    </a:lnTo>
                    <a:lnTo>
                      <a:pt x="429" y="1066"/>
                    </a:lnTo>
                    <a:lnTo>
                      <a:pt x="432" y="1066"/>
                    </a:lnTo>
                    <a:lnTo>
                      <a:pt x="434" y="1066"/>
                    </a:lnTo>
                    <a:lnTo>
                      <a:pt x="437" y="1066"/>
                    </a:lnTo>
                    <a:lnTo>
                      <a:pt x="439" y="1066"/>
                    </a:lnTo>
                    <a:lnTo>
                      <a:pt x="441" y="1066"/>
                    </a:lnTo>
                    <a:lnTo>
                      <a:pt x="444" y="1066"/>
                    </a:lnTo>
                    <a:lnTo>
                      <a:pt x="446" y="1066"/>
                    </a:lnTo>
                    <a:lnTo>
                      <a:pt x="449" y="1066"/>
                    </a:lnTo>
                    <a:lnTo>
                      <a:pt x="451" y="1066"/>
                    </a:lnTo>
                    <a:lnTo>
                      <a:pt x="454" y="1066"/>
                    </a:lnTo>
                    <a:lnTo>
                      <a:pt x="456" y="1066"/>
                    </a:lnTo>
                    <a:lnTo>
                      <a:pt x="458" y="1066"/>
                    </a:lnTo>
                    <a:lnTo>
                      <a:pt x="461" y="1066"/>
                    </a:lnTo>
                    <a:lnTo>
                      <a:pt x="463" y="1066"/>
                    </a:lnTo>
                    <a:lnTo>
                      <a:pt x="466" y="1066"/>
                    </a:lnTo>
                    <a:lnTo>
                      <a:pt x="468" y="1066"/>
                    </a:lnTo>
                    <a:lnTo>
                      <a:pt x="470" y="1066"/>
                    </a:lnTo>
                    <a:lnTo>
                      <a:pt x="473" y="1066"/>
                    </a:lnTo>
                    <a:lnTo>
                      <a:pt x="475" y="1066"/>
                    </a:lnTo>
                    <a:lnTo>
                      <a:pt x="478" y="1066"/>
                    </a:lnTo>
                    <a:lnTo>
                      <a:pt x="480" y="1066"/>
                    </a:lnTo>
                    <a:lnTo>
                      <a:pt x="482" y="1066"/>
                    </a:lnTo>
                    <a:lnTo>
                      <a:pt x="485" y="1066"/>
                    </a:lnTo>
                    <a:lnTo>
                      <a:pt x="487" y="1066"/>
                    </a:lnTo>
                    <a:lnTo>
                      <a:pt x="490" y="1066"/>
                    </a:lnTo>
                    <a:lnTo>
                      <a:pt x="492" y="1066"/>
                    </a:lnTo>
                    <a:lnTo>
                      <a:pt x="495" y="1066"/>
                    </a:lnTo>
                    <a:lnTo>
                      <a:pt x="497" y="1066"/>
                    </a:lnTo>
                    <a:lnTo>
                      <a:pt x="499" y="1066"/>
                    </a:lnTo>
                    <a:lnTo>
                      <a:pt x="502" y="1066"/>
                    </a:lnTo>
                    <a:lnTo>
                      <a:pt x="504" y="1066"/>
                    </a:lnTo>
                    <a:lnTo>
                      <a:pt x="507" y="1066"/>
                    </a:lnTo>
                    <a:lnTo>
                      <a:pt x="509" y="1066"/>
                    </a:lnTo>
                    <a:lnTo>
                      <a:pt x="511" y="1066"/>
                    </a:lnTo>
                    <a:lnTo>
                      <a:pt x="514" y="1066"/>
                    </a:lnTo>
                    <a:lnTo>
                      <a:pt x="516" y="1066"/>
                    </a:lnTo>
                    <a:lnTo>
                      <a:pt x="519" y="1066"/>
                    </a:lnTo>
                    <a:lnTo>
                      <a:pt x="521" y="1066"/>
                    </a:lnTo>
                    <a:lnTo>
                      <a:pt x="523" y="1066"/>
                    </a:lnTo>
                    <a:lnTo>
                      <a:pt x="526" y="1066"/>
                    </a:lnTo>
                    <a:lnTo>
                      <a:pt x="528" y="1066"/>
                    </a:lnTo>
                    <a:lnTo>
                      <a:pt x="531" y="1066"/>
                    </a:lnTo>
                    <a:lnTo>
                      <a:pt x="533" y="1066"/>
                    </a:lnTo>
                    <a:lnTo>
                      <a:pt x="536" y="1066"/>
                    </a:lnTo>
                    <a:lnTo>
                      <a:pt x="538" y="1066"/>
                    </a:lnTo>
                    <a:lnTo>
                      <a:pt x="540" y="1066"/>
                    </a:lnTo>
                    <a:lnTo>
                      <a:pt x="543" y="1066"/>
                    </a:lnTo>
                    <a:lnTo>
                      <a:pt x="545" y="1066"/>
                    </a:lnTo>
                    <a:lnTo>
                      <a:pt x="548" y="1066"/>
                    </a:lnTo>
                    <a:lnTo>
                      <a:pt x="550" y="1066"/>
                    </a:lnTo>
                    <a:lnTo>
                      <a:pt x="552" y="1066"/>
                    </a:lnTo>
                    <a:lnTo>
                      <a:pt x="555" y="1066"/>
                    </a:lnTo>
                    <a:lnTo>
                      <a:pt x="557" y="1066"/>
                    </a:lnTo>
                    <a:lnTo>
                      <a:pt x="560" y="1066"/>
                    </a:lnTo>
                    <a:lnTo>
                      <a:pt x="562" y="1066"/>
                    </a:lnTo>
                    <a:lnTo>
                      <a:pt x="564" y="1066"/>
                    </a:lnTo>
                    <a:lnTo>
                      <a:pt x="567" y="1066"/>
                    </a:lnTo>
                    <a:lnTo>
                      <a:pt x="569" y="1066"/>
                    </a:lnTo>
                    <a:lnTo>
                      <a:pt x="572" y="1066"/>
                    </a:lnTo>
                    <a:lnTo>
                      <a:pt x="574" y="1066"/>
                    </a:lnTo>
                    <a:lnTo>
                      <a:pt x="577" y="1066"/>
                    </a:lnTo>
                    <a:lnTo>
                      <a:pt x="579" y="1066"/>
                    </a:lnTo>
                    <a:lnTo>
                      <a:pt x="581" y="1066"/>
                    </a:lnTo>
                    <a:lnTo>
                      <a:pt x="584" y="1066"/>
                    </a:lnTo>
                    <a:lnTo>
                      <a:pt x="586" y="1066"/>
                    </a:lnTo>
                    <a:lnTo>
                      <a:pt x="589" y="1066"/>
                    </a:lnTo>
                    <a:lnTo>
                      <a:pt x="591" y="1066"/>
                    </a:lnTo>
                    <a:lnTo>
                      <a:pt x="593" y="1066"/>
                    </a:lnTo>
                    <a:lnTo>
                      <a:pt x="596" y="1066"/>
                    </a:lnTo>
                    <a:lnTo>
                      <a:pt x="598" y="1066"/>
                    </a:lnTo>
                    <a:lnTo>
                      <a:pt x="601" y="1066"/>
                    </a:lnTo>
                    <a:lnTo>
                      <a:pt x="603" y="1066"/>
                    </a:lnTo>
                    <a:lnTo>
                      <a:pt x="606" y="1066"/>
                    </a:lnTo>
                    <a:lnTo>
                      <a:pt x="608" y="1066"/>
                    </a:lnTo>
                    <a:lnTo>
                      <a:pt x="610" y="1066"/>
                    </a:lnTo>
                    <a:lnTo>
                      <a:pt x="613" y="1066"/>
                    </a:lnTo>
                    <a:lnTo>
                      <a:pt x="615" y="1066"/>
                    </a:lnTo>
                    <a:lnTo>
                      <a:pt x="618" y="1066"/>
                    </a:lnTo>
                    <a:lnTo>
                      <a:pt x="620" y="1066"/>
                    </a:lnTo>
                    <a:lnTo>
                      <a:pt x="622" y="1066"/>
                    </a:lnTo>
                    <a:lnTo>
                      <a:pt x="625" y="1066"/>
                    </a:lnTo>
                    <a:lnTo>
                      <a:pt x="627" y="1066"/>
                    </a:lnTo>
                    <a:lnTo>
                      <a:pt x="630" y="1066"/>
                    </a:lnTo>
                    <a:lnTo>
                      <a:pt x="632" y="1066"/>
                    </a:lnTo>
                    <a:lnTo>
                      <a:pt x="634" y="1066"/>
                    </a:lnTo>
                    <a:lnTo>
                      <a:pt x="637" y="1066"/>
                    </a:lnTo>
                    <a:lnTo>
                      <a:pt x="639" y="1066"/>
                    </a:lnTo>
                    <a:lnTo>
                      <a:pt x="642" y="1066"/>
                    </a:lnTo>
                    <a:lnTo>
                      <a:pt x="644" y="1066"/>
                    </a:lnTo>
                    <a:lnTo>
                      <a:pt x="647" y="1066"/>
                    </a:lnTo>
                    <a:lnTo>
                      <a:pt x="649" y="1066"/>
                    </a:lnTo>
                    <a:lnTo>
                      <a:pt x="651" y="1066"/>
                    </a:lnTo>
                    <a:lnTo>
                      <a:pt x="654" y="1066"/>
                    </a:lnTo>
                    <a:lnTo>
                      <a:pt x="656" y="1066"/>
                    </a:lnTo>
                    <a:lnTo>
                      <a:pt x="659" y="1066"/>
                    </a:lnTo>
                    <a:lnTo>
                      <a:pt x="661" y="1066"/>
                    </a:lnTo>
                    <a:lnTo>
                      <a:pt x="663" y="1066"/>
                    </a:lnTo>
                    <a:lnTo>
                      <a:pt x="666" y="1066"/>
                    </a:lnTo>
                    <a:lnTo>
                      <a:pt x="668" y="1066"/>
                    </a:lnTo>
                    <a:lnTo>
                      <a:pt x="671" y="1066"/>
                    </a:lnTo>
                    <a:lnTo>
                      <a:pt x="673" y="1066"/>
                    </a:lnTo>
                    <a:lnTo>
                      <a:pt x="675" y="1066"/>
                    </a:lnTo>
                    <a:lnTo>
                      <a:pt x="678" y="1066"/>
                    </a:lnTo>
                    <a:lnTo>
                      <a:pt x="680" y="1066"/>
                    </a:lnTo>
                    <a:lnTo>
                      <a:pt x="683" y="1066"/>
                    </a:lnTo>
                    <a:lnTo>
                      <a:pt x="685" y="1066"/>
                    </a:lnTo>
                    <a:lnTo>
                      <a:pt x="688" y="1066"/>
                    </a:lnTo>
                    <a:lnTo>
                      <a:pt x="690" y="1066"/>
                    </a:lnTo>
                    <a:lnTo>
                      <a:pt x="692" y="1066"/>
                    </a:lnTo>
                    <a:lnTo>
                      <a:pt x="695" y="1066"/>
                    </a:lnTo>
                    <a:lnTo>
                      <a:pt x="697" y="1066"/>
                    </a:lnTo>
                    <a:lnTo>
                      <a:pt x="700" y="1066"/>
                    </a:lnTo>
                    <a:lnTo>
                      <a:pt x="702" y="1066"/>
                    </a:lnTo>
                    <a:lnTo>
                      <a:pt x="704" y="1066"/>
                    </a:lnTo>
                    <a:lnTo>
                      <a:pt x="707" y="1066"/>
                    </a:lnTo>
                    <a:lnTo>
                      <a:pt x="709" y="1066"/>
                    </a:lnTo>
                    <a:lnTo>
                      <a:pt x="712" y="1066"/>
                    </a:lnTo>
                    <a:lnTo>
                      <a:pt x="714" y="1066"/>
                    </a:lnTo>
                    <a:lnTo>
                      <a:pt x="717" y="1066"/>
                    </a:lnTo>
                    <a:lnTo>
                      <a:pt x="719" y="1066"/>
                    </a:lnTo>
                    <a:lnTo>
                      <a:pt x="721" y="1066"/>
                    </a:lnTo>
                    <a:lnTo>
                      <a:pt x="724" y="1066"/>
                    </a:lnTo>
                    <a:lnTo>
                      <a:pt x="726" y="1066"/>
                    </a:lnTo>
                    <a:lnTo>
                      <a:pt x="729" y="1066"/>
                    </a:lnTo>
                    <a:lnTo>
                      <a:pt x="731" y="1064"/>
                    </a:lnTo>
                    <a:lnTo>
                      <a:pt x="733" y="1064"/>
                    </a:lnTo>
                    <a:lnTo>
                      <a:pt x="736" y="1064"/>
                    </a:lnTo>
                    <a:lnTo>
                      <a:pt x="738" y="1064"/>
                    </a:lnTo>
                    <a:lnTo>
                      <a:pt x="741" y="1062"/>
                    </a:lnTo>
                    <a:lnTo>
                      <a:pt x="743" y="1062"/>
                    </a:lnTo>
                    <a:lnTo>
                      <a:pt x="745" y="1062"/>
                    </a:lnTo>
                    <a:lnTo>
                      <a:pt x="748" y="1062"/>
                    </a:lnTo>
                    <a:lnTo>
                      <a:pt x="750" y="1059"/>
                    </a:lnTo>
                    <a:lnTo>
                      <a:pt x="753" y="1059"/>
                    </a:lnTo>
                    <a:lnTo>
                      <a:pt x="755" y="1059"/>
                    </a:lnTo>
                    <a:lnTo>
                      <a:pt x="758" y="1059"/>
                    </a:lnTo>
                    <a:lnTo>
                      <a:pt x="760" y="1057"/>
                    </a:lnTo>
                    <a:lnTo>
                      <a:pt x="762" y="1057"/>
                    </a:lnTo>
                    <a:lnTo>
                      <a:pt x="765" y="1057"/>
                    </a:lnTo>
                    <a:lnTo>
                      <a:pt x="767" y="1057"/>
                    </a:lnTo>
                    <a:lnTo>
                      <a:pt x="770" y="1054"/>
                    </a:lnTo>
                    <a:lnTo>
                      <a:pt x="772" y="1054"/>
                    </a:lnTo>
                    <a:lnTo>
                      <a:pt x="774" y="1054"/>
                    </a:lnTo>
                    <a:lnTo>
                      <a:pt x="777" y="1054"/>
                    </a:lnTo>
                    <a:lnTo>
                      <a:pt x="779" y="1052"/>
                    </a:lnTo>
                    <a:lnTo>
                      <a:pt x="782" y="1052"/>
                    </a:lnTo>
                    <a:lnTo>
                      <a:pt x="784" y="1052"/>
                    </a:lnTo>
                    <a:lnTo>
                      <a:pt x="786" y="1052"/>
                    </a:lnTo>
                    <a:lnTo>
                      <a:pt x="789" y="1050"/>
                    </a:lnTo>
                    <a:lnTo>
                      <a:pt x="791" y="1050"/>
                    </a:lnTo>
                    <a:lnTo>
                      <a:pt x="794" y="1050"/>
                    </a:lnTo>
                    <a:lnTo>
                      <a:pt x="796" y="1050"/>
                    </a:lnTo>
                    <a:lnTo>
                      <a:pt x="799" y="1047"/>
                    </a:lnTo>
                    <a:lnTo>
                      <a:pt x="801" y="1047"/>
                    </a:lnTo>
                    <a:lnTo>
                      <a:pt x="803" y="1047"/>
                    </a:lnTo>
                    <a:lnTo>
                      <a:pt x="806" y="1047"/>
                    </a:lnTo>
                    <a:lnTo>
                      <a:pt x="808" y="1045"/>
                    </a:lnTo>
                    <a:lnTo>
                      <a:pt x="811" y="1045"/>
                    </a:lnTo>
                    <a:lnTo>
                      <a:pt x="813" y="1045"/>
                    </a:lnTo>
                    <a:lnTo>
                      <a:pt x="815" y="1045"/>
                    </a:lnTo>
                    <a:lnTo>
                      <a:pt x="818" y="1042"/>
                    </a:lnTo>
                    <a:lnTo>
                      <a:pt x="820" y="1042"/>
                    </a:lnTo>
                    <a:lnTo>
                      <a:pt x="823" y="1042"/>
                    </a:lnTo>
                    <a:lnTo>
                      <a:pt x="825" y="1042"/>
                    </a:lnTo>
                    <a:lnTo>
                      <a:pt x="827" y="1040"/>
                    </a:lnTo>
                    <a:lnTo>
                      <a:pt x="830" y="1040"/>
                    </a:lnTo>
                    <a:lnTo>
                      <a:pt x="832" y="1040"/>
                    </a:lnTo>
                    <a:lnTo>
                      <a:pt x="835" y="1038"/>
                    </a:lnTo>
                    <a:lnTo>
                      <a:pt x="837" y="1038"/>
                    </a:lnTo>
                    <a:lnTo>
                      <a:pt x="840" y="1038"/>
                    </a:lnTo>
                    <a:lnTo>
                      <a:pt x="842" y="1038"/>
                    </a:lnTo>
                    <a:lnTo>
                      <a:pt x="844" y="1035"/>
                    </a:lnTo>
                    <a:lnTo>
                      <a:pt x="847" y="1035"/>
                    </a:lnTo>
                    <a:lnTo>
                      <a:pt x="849" y="1035"/>
                    </a:lnTo>
                    <a:lnTo>
                      <a:pt x="852" y="1035"/>
                    </a:lnTo>
                    <a:lnTo>
                      <a:pt x="854" y="1033"/>
                    </a:lnTo>
                    <a:lnTo>
                      <a:pt x="856" y="1033"/>
                    </a:lnTo>
                    <a:lnTo>
                      <a:pt x="859" y="1033"/>
                    </a:lnTo>
                    <a:lnTo>
                      <a:pt x="861" y="1030"/>
                    </a:lnTo>
                    <a:lnTo>
                      <a:pt x="864" y="1030"/>
                    </a:lnTo>
                    <a:lnTo>
                      <a:pt x="866" y="1030"/>
                    </a:lnTo>
                    <a:lnTo>
                      <a:pt x="869" y="1030"/>
                    </a:lnTo>
                    <a:lnTo>
                      <a:pt x="871" y="1028"/>
                    </a:lnTo>
                    <a:lnTo>
                      <a:pt x="873" y="1028"/>
                    </a:lnTo>
                    <a:lnTo>
                      <a:pt x="876" y="1028"/>
                    </a:lnTo>
                    <a:lnTo>
                      <a:pt x="878" y="1025"/>
                    </a:lnTo>
                    <a:lnTo>
                      <a:pt x="881" y="1025"/>
                    </a:lnTo>
                    <a:lnTo>
                      <a:pt x="883" y="1025"/>
                    </a:lnTo>
                    <a:lnTo>
                      <a:pt x="885" y="1025"/>
                    </a:lnTo>
                    <a:lnTo>
                      <a:pt x="888" y="1023"/>
                    </a:lnTo>
                    <a:lnTo>
                      <a:pt x="890" y="1023"/>
                    </a:lnTo>
                    <a:lnTo>
                      <a:pt x="893" y="1023"/>
                    </a:lnTo>
                    <a:lnTo>
                      <a:pt x="895" y="1021"/>
                    </a:lnTo>
                    <a:lnTo>
                      <a:pt x="897" y="1021"/>
                    </a:lnTo>
                    <a:lnTo>
                      <a:pt x="900" y="1021"/>
                    </a:lnTo>
                    <a:lnTo>
                      <a:pt x="902" y="1021"/>
                    </a:lnTo>
                    <a:lnTo>
                      <a:pt x="905" y="1018"/>
                    </a:lnTo>
                    <a:lnTo>
                      <a:pt x="907" y="1018"/>
                    </a:lnTo>
                    <a:lnTo>
                      <a:pt x="910" y="1018"/>
                    </a:lnTo>
                    <a:lnTo>
                      <a:pt x="912" y="1016"/>
                    </a:lnTo>
                    <a:lnTo>
                      <a:pt x="914" y="1016"/>
                    </a:lnTo>
                    <a:lnTo>
                      <a:pt x="917" y="1016"/>
                    </a:lnTo>
                    <a:lnTo>
                      <a:pt x="919" y="1013"/>
                    </a:lnTo>
                    <a:lnTo>
                      <a:pt x="922" y="1013"/>
                    </a:lnTo>
                    <a:lnTo>
                      <a:pt x="924" y="1013"/>
                    </a:lnTo>
                    <a:lnTo>
                      <a:pt x="926" y="1011"/>
                    </a:lnTo>
                    <a:lnTo>
                      <a:pt x="929" y="1011"/>
                    </a:lnTo>
                    <a:lnTo>
                      <a:pt x="931" y="1011"/>
                    </a:lnTo>
                    <a:lnTo>
                      <a:pt x="934" y="1011"/>
                    </a:lnTo>
                    <a:lnTo>
                      <a:pt x="936" y="1009"/>
                    </a:lnTo>
                    <a:lnTo>
                      <a:pt x="938" y="1009"/>
                    </a:lnTo>
                    <a:lnTo>
                      <a:pt x="941" y="1009"/>
                    </a:lnTo>
                    <a:lnTo>
                      <a:pt x="943" y="1006"/>
                    </a:lnTo>
                    <a:lnTo>
                      <a:pt x="946" y="1006"/>
                    </a:lnTo>
                    <a:lnTo>
                      <a:pt x="948" y="1006"/>
                    </a:lnTo>
                    <a:lnTo>
                      <a:pt x="951" y="1004"/>
                    </a:lnTo>
                    <a:lnTo>
                      <a:pt x="953" y="1004"/>
                    </a:lnTo>
                    <a:lnTo>
                      <a:pt x="955" y="1004"/>
                    </a:lnTo>
                    <a:lnTo>
                      <a:pt x="958" y="1001"/>
                    </a:lnTo>
                    <a:lnTo>
                      <a:pt x="960" y="1001"/>
                    </a:lnTo>
                    <a:lnTo>
                      <a:pt x="963" y="1001"/>
                    </a:lnTo>
                    <a:lnTo>
                      <a:pt x="965" y="999"/>
                    </a:lnTo>
                    <a:lnTo>
                      <a:pt x="967" y="999"/>
                    </a:lnTo>
                    <a:lnTo>
                      <a:pt x="970" y="999"/>
                    </a:lnTo>
                    <a:lnTo>
                      <a:pt x="972" y="996"/>
                    </a:lnTo>
                    <a:lnTo>
                      <a:pt x="975" y="996"/>
                    </a:lnTo>
                    <a:lnTo>
                      <a:pt x="977" y="996"/>
                    </a:lnTo>
                    <a:lnTo>
                      <a:pt x="979" y="994"/>
                    </a:lnTo>
                    <a:lnTo>
                      <a:pt x="982" y="994"/>
                    </a:lnTo>
                    <a:lnTo>
                      <a:pt x="984" y="994"/>
                    </a:lnTo>
                    <a:lnTo>
                      <a:pt x="987" y="992"/>
                    </a:lnTo>
                    <a:lnTo>
                      <a:pt x="989" y="992"/>
                    </a:lnTo>
                    <a:lnTo>
                      <a:pt x="992" y="992"/>
                    </a:lnTo>
                    <a:lnTo>
                      <a:pt x="994" y="989"/>
                    </a:lnTo>
                    <a:lnTo>
                      <a:pt x="996" y="989"/>
                    </a:lnTo>
                    <a:lnTo>
                      <a:pt x="999" y="989"/>
                    </a:lnTo>
                    <a:lnTo>
                      <a:pt x="1001" y="987"/>
                    </a:lnTo>
                    <a:lnTo>
                      <a:pt x="1004" y="987"/>
                    </a:lnTo>
                    <a:lnTo>
                      <a:pt x="1006" y="987"/>
                    </a:lnTo>
                    <a:lnTo>
                      <a:pt x="1008" y="984"/>
                    </a:lnTo>
                    <a:lnTo>
                      <a:pt x="1011" y="984"/>
                    </a:lnTo>
                    <a:lnTo>
                      <a:pt x="1013" y="984"/>
                    </a:lnTo>
                    <a:lnTo>
                      <a:pt x="1016" y="982"/>
                    </a:lnTo>
                    <a:lnTo>
                      <a:pt x="1018" y="982"/>
                    </a:lnTo>
                    <a:lnTo>
                      <a:pt x="1021" y="980"/>
                    </a:lnTo>
                    <a:lnTo>
                      <a:pt x="1023" y="980"/>
                    </a:lnTo>
                    <a:lnTo>
                      <a:pt x="1025" y="980"/>
                    </a:lnTo>
                    <a:lnTo>
                      <a:pt x="1028" y="977"/>
                    </a:lnTo>
                    <a:lnTo>
                      <a:pt x="1030" y="977"/>
                    </a:lnTo>
                    <a:lnTo>
                      <a:pt x="1033" y="977"/>
                    </a:lnTo>
                    <a:lnTo>
                      <a:pt x="1035" y="975"/>
                    </a:lnTo>
                    <a:lnTo>
                      <a:pt x="1037" y="975"/>
                    </a:lnTo>
                    <a:lnTo>
                      <a:pt x="1040" y="975"/>
                    </a:lnTo>
                    <a:lnTo>
                      <a:pt x="1042" y="972"/>
                    </a:lnTo>
                    <a:lnTo>
                      <a:pt x="1045" y="972"/>
                    </a:lnTo>
                    <a:lnTo>
                      <a:pt x="1047" y="970"/>
                    </a:lnTo>
                    <a:lnTo>
                      <a:pt x="1049" y="970"/>
                    </a:lnTo>
                    <a:lnTo>
                      <a:pt x="1052" y="970"/>
                    </a:lnTo>
                    <a:lnTo>
                      <a:pt x="1054" y="968"/>
                    </a:lnTo>
                    <a:lnTo>
                      <a:pt x="1057" y="968"/>
                    </a:lnTo>
                    <a:lnTo>
                      <a:pt x="1059" y="968"/>
                    </a:lnTo>
                    <a:lnTo>
                      <a:pt x="1062" y="965"/>
                    </a:lnTo>
                    <a:lnTo>
                      <a:pt x="1064" y="965"/>
                    </a:lnTo>
                    <a:lnTo>
                      <a:pt x="1066" y="963"/>
                    </a:lnTo>
                    <a:lnTo>
                      <a:pt x="1069" y="963"/>
                    </a:lnTo>
                    <a:lnTo>
                      <a:pt x="1071" y="963"/>
                    </a:lnTo>
                    <a:lnTo>
                      <a:pt x="1074" y="960"/>
                    </a:lnTo>
                    <a:lnTo>
                      <a:pt x="1076" y="960"/>
                    </a:lnTo>
                    <a:lnTo>
                      <a:pt x="1078" y="958"/>
                    </a:lnTo>
                    <a:lnTo>
                      <a:pt x="1081" y="958"/>
                    </a:lnTo>
                    <a:lnTo>
                      <a:pt x="1083" y="958"/>
                    </a:lnTo>
                    <a:lnTo>
                      <a:pt x="1086" y="955"/>
                    </a:lnTo>
                    <a:lnTo>
                      <a:pt x="1088" y="955"/>
                    </a:lnTo>
                    <a:lnTo>
                      <a:pt x="1090" y="953"/>
                    </a:lnTo>
                    <a:lnTo>
                      <a:pt x="1093" y="953"/>
                    </a:lnTo>
                    <a:lnTo>
                      <a:pt x="1095" y="953"/>
                    </a:lnTo>
                    <a:lnTo>
                      <a:pt x="1098" y="951"/>
                    </a:lnTo>
                    <a:lnTo>
                      <a:pt x="1100" y="951"/>
                    </a:lnTo>
                    <a:lnTo>
                      <a:pt x="1103" y="948"/>
                    </a:lnTo>
                    <a:lnTo>
                      <a:pt x="1105" y="948"/>
                    </a:lnTo>
                    <a:lnTo>
                      <a:pt x="1107" y="946"/>
                    </a:lnTo>
                    <a:lnTo>
                      <a:pt x="1110" y="946"/>
                    </a:lnTo>
                    <a:lnTo>
                      <a:pt x="1112" y="946"/>
                    </a:lnTo>
                    <a:lnTo>
                      <a:pt x="1115" y="943"/>
                    </a:lnTo>
                    <a:lnTo>
                      <a:pt x="1117" y="943"/>
                    </a:lnTo>
                    <a:lnTo>
                      <a:pt x="1119" y="941"/>
                    </a:lnTo>
                    <a:lnTo>
                      <a:pt x="1122" y="941"/>
                    </a:lnTo>
                    <a:lnTo>
                      <a:pt x="1124" y="939"/>
                    </a:lnTo>
                    <a:lnTo>
                      <a:pt x="1127" y="939"/>
                    </a:lnTo>
                    <a:lnTo>
                      <a:pt x="1129" y="936"/>
                    </a:lnTo>
                    <a:lnTo>
                      <a:pt x="1131" y="936"/>
                    </a:lnTo>
                    <a:lnTo>
                      <a:pt x="1134" y="936"/>
                    </a:lnTo>
                    <a:lnTo>
                      <a:pt x="1136" y="934"/>
                    </a:lnTo>
                    <a:lnTo>
                      <a:pt x="1139" y="934"/>
                    </a:lnTo>
                    <a:lnTo>
                      <a:pt x="1141" y="931"/>
                    </a:lnTo>
                    <a:lnTo>
                      <a:pt x="1144" y="931"/>
                    </a:lnTo>
                    <a:lnTo>
                      <a:pt x="1146" y="929"/>
                    </a:lnTo>
                    <a:lnTo>
                      <a:pt x="1148" y="929"/>
                    </a:lnTo>
                    <a:lnTo>
                      <a:pt x="1151" y="927"/>
                    </a:lnTo>
                    <a:lnTo>
                      <a:pt x="1153" y="927"/>
                    </a:lnTo>
                    <a:lnTo>
                      <a:pt x="1156" y="924"/>
                    </a:lnTo>
                    <a:lnTo>
                      <a:pt x="1158" y="924"/>
                    </a:lnTo>
                    <a:lnTo>
                      <a:pt x="1160" y="922"/>
                    </a:lnTo>
                    <a:lnTo>
                      <a:pt x="1163" y="922"/>
                    </a:lnTo>
                    <a:lnTo>
                      <a:pt x="1165" y="922"/>
                    </a:lnTo>
                    <a:lnTo>
                      <a:pt x="1168" y="919"/>
                    </a:lnTo>
                    <a:lnTo>
                      <a:pt x="1170" y="919"/>
                    </a:lnTo>
                    <a:lnTo>
                      <a:pt x="1173" y="917"/>
                    </a:lnTo>
                    <a:lnTo>
                      <a:pt x="1175" y="917"/>
                    </a:lnTo>
                    <a:lnTo>
                      <a:pt x="1177" y="914"/>
                    </a:lnTo>
                    <a:lnTo>
                      <a:pt x="1180" y="914"/>
                    </a:lnTo>
                    <a:lnTo>
                      <a:pt x="1182" y="912"/>
                    </a:lnTo>
                    <a:lnTo>
                      <a:pt x="1185" y="912"/>
                    </a:lnTo>
                    <a:lnTo>
                      <a:pt x="1187" y="910"/>
                    </a:lnTo>
                    <a:lnTo>
                      <a:pt x="1189" y="910"/>
                    </a:lnTo>
                    <a:lnTo>
                      <a:pt x="1192" y="907"/>
                    </a:lnTo>
                    <a:lnTo>
                      <a:pt x="1194" y="907"/>
                    </a:lnTo>
                    <a:lnTo>
                      <a:pt x="1197" y="905"/>
                    </a:lnTo>
                    <a:lnTo>
                      <a:pt x="1199" y="902"/>
                    </a:lnTo>
                    <a:lnTo>
                      <a:pt x="1201" y="902"/>
                    </a:lnTo>
                    <a:lnTo>
                      <a:pt x="1204" y="900"/>
                    </a:lnTo>
                    <a:lnTo>
                      <a:pt x="1206" y="900"/>
                    </a:lnTo>
                    <a:lnTo>
                      <a:pt x="1209" y="898"/>
                    </a:lnTo>
                    <a:lnTo>
                      <a:pt x="1211" y="898"/>
                    </a:lnTo>
                    <a:lnTo>
                      <a:pt x="1214" y="895"/>
                    </a:lnTo>
                    <a:lnTo>
                      <a:pt x="1216" y="895"/>
                    </a:lnTo>
                    <a:lnTo>
                      <a:pt x="1218" y="893"/>
                    </a:lnTo>
                    <a:lnTo>
                      <a:pt x="1221" y="893"/>
                    </a:lnTo>
                    <a:lnTo>
                      <a:pt x="1223" y="890"/>
                    </a:lnTo>
                    <a:lnTo>
                      <a:pt x="1226" y="888"/>
                    </a:lnTo>
                    <a:lnTo>
                      <a:pt x="1228" y="888"/>
                    </a:lnTo>
                    <a:lnTo>
                      <a:pt x="1230" y="886"/>
                    </a:lnTo>
                    <a:lnTo>
                      <a:pt x="1233" y="886"/>
                    </a:lnTo>
                    <a:lnTo>
                      <a:pt x="1235" y="883"/>
                    </a:lnTo>
                    <a:lnTo>
                      <a:pt x="1238" y="883"/>
                    </a:lnTo>
                    <a:lnTo>
                      <a:pt x="1240" y="881"/>
                    </a:lnTo>
                    <a:lnTo>
                      <a:pt x="1242" y="878"/>
                    </a:lnTo>
                    <a:lnTo>
                      <a:pt x="1245" y="878"/>
                    </a:lnTo>
                    <a:lnTo>
                      <a:pt x="1247" y="876"/>
                    </a:lnTo>
                    <a:lnTo>
                      <a:pt x="1250" y="876"/>
                    </a:lnTo>
                    <a:lnTo>
                      <a:pt x="1252" y="873"/>
                    </a:lnTo>
                    <a:lnTo>
                      <a:pt x="1255" y="871"/>
                    </a:lnTo>
                    <a:lnTo>
                      <a:pt x="1257" y="871"/>
                    </a:lnTo>
                    <a:lnTo>
                      <a:pt x="1259" y="869"/>
                    </a:lnTo>
                    <a:lnTo>
                      <a:pt x="1262" y="869"/>
                    </a:lnTo>
                    <a:lnTo>
                      <a:pt x="1264" y="866"/>
                    </a:lnTo>
                    <a:lnTo>
                      <a:pt x="1267" y="864"/>
                    </a:lnTo>
                    <a:lnTo>
                      <a:pt x="1269" y="864"/>
                    </a:lnTo>
                    <a:lnTo>
                      <a:pt x="1271" y="861"/>
                    </a:lnTo>
                    <a:lnTo>
                      <a:pt x="1274" y="859"/>
                    </a:lnTo>
                    <a:lnTo>
                      <a:pt x="1276" y="859"/>
                    </a:lnTo>
                    <a:lnTo>
                      <a:pt x="1279" y="857"/>
                    </a:lnTo>
                    <a:lnTo>
                      <a:pt x="1281" y="854"/>
                    </a:lnTo>
                    <a:lnTo>
                      <a:pt x="1284" y="854"/>
                    </a:lnTo>
                    <a:lnTo>
                      <a:pt x="1286" y="852"/>
                    </a:lnTo>
                    <a:lnTo>
                      <a:pt x="1288" y="849"/>
                    </a:lnTo>
                    <a:lnTo>
                      <a:pt x="1291" y="849"/>
                    </a:lnTo>
                    <a:lnTo>
                      <a:pt x="1293" y="847"/>
                    </a:lnTo>
                    <a:lnTo>
                      <a:pt x="1296" y="845"/>
                    </a:lnTo>
                    <a:lnTo>
                      <a:pt x="1298" y="842"/>
                    </a:lnTo>
                    <a:lnTo>
                      <a:pt x="1300" y="842"/>
                    </a:lnTo>
                    <a:lnTo>
                      <a:pt x="1303" y="840"/>
                    </a:lnTo>
                    <a:lnTo>
                      <a:pt x="1305" y="837"/>
                    </a:lnTo>
                    <a:lnTo>
                      <a:pt x="1308" y="837"/>
                    </a:lnTo>
                    <a:lnTo>
                      <a:pt x="1310" y="835"/>
                    </a:lnTo>
                    <a:lnTo>
                      <a:pt x="1312" y="832"/>
                    </a:lnTo>
                    <a:lnTo>
                      <a:pt x="1315" y="830"/>
                    </a:lnTo>
                    <a:lnTo>
                      <a:pt x="1317" y="830"/>
                    </a:lnTo>
                    <a:lnTo>
                      <a:pt x="1320" y="828"/>
                    </a:lnTo>
                    <a:lnTo>
                      <a:pt x="1322" y="825"/>
                    </a:lnTo>
                    <a:lnTo>
                      <a:pt x="1325" y="823"/>
                    </a:lnTo>
                    <a:lnTo>
                      <a:pt x="1327" y="823"/>
                    </a:lnTo>
                    <a:lnTo>
                      <a:pt x="1329" y="820"/>
                    </a:lnTo>
                    <a:lnTo>
                      <a:pt x="1332" y="818"/>
                    </a:lnTo>
                    <a:lnTo>
                      <a:pt x="1334" y="816"/>
                    </a:lnTo>
                    <a:lnTo>
                      <a:pt x="1337" y="813"/>
                    </a:lnTo>
                    <a:lnTo>
                      <a:pt x="1339" y="811"/>
                    </a:lnTo>
                    <a:lnTo>
                      <a:pt x="1341" y="811"/>
                    </a:lnTo>
                    <a:lnTo>
                      <a:pt x="1344" y="808"/>
                    </a:lnTo>
                    <a:lnTo>
                      <a:pt x="1346" y="806"/>
                    </a:lnTo>
                    <a:lnTo>
                      <a:pt x="1349" y="804"/>
                    </a:lnTo>
                    <a:lnTo>
                      <a:pt x="1351" y="801"/>
                    </a:lnTo>
                    <a:lnTo>
                      <a:pt x="1353" y="799"/>
                    </a:lnTo>
                    <a:lnTo>
                      <a:pt x="1356" y="796"/>
                    </a:lnTo>
                    <a:lnTo>
                      <a:pt x="1358" y="796"/>
                    </a:lnTo>
                    <a:lnTo>
                      <a:pt x="1361" y="794"/>
                    </a:lnTo>
                    <a:lnTo>
                      <a:pt x="1363" y="791"/>
                    </a:lnTo>
                    <a:lnTo>
                      <a:pt x="1366" y="789"/>
                    </a:lnTo>
                    <a:lnTo>
                      <a:pt x="1368" y="787"/>
                    </a:lnTo>
                    <a:lnTo>
                      <a:pt x="1370" y="784"/>
                    </a:lnTo>
                    <a:lnTo>
                      <a:pt x="1373" y="782"/>
                    </a:lnTo>
                    <a:lnTo>
                      <a:pt x="1375" y="779"/>
                    </a:lnTo>
                    <a:lnTo>
                      <a:pt x="1378" y="777"/>
                    </a:lnTo>
                    <a:lnTo>
                      <a:pt x="1380" y="775"/>
                    </a:lnTo>
                    <a:lnTo>
                      <a:pt x="1382" y="772"/>
                    </a:lnTo>
                    <a:lnTo>
                      <a:pt x="1385" y="770"/>
                    </a:lnTo>
                    <a:lnTo>
                      <a:pt x="1387" y="767"/>
                    </a:lnTo>
                    <a:lnTo>
                      <a:pt x="1390" y="765"/>
                    </a:lnTo>
                    <a:lnTo>
                      <a:pt x="1392" y="763"/>
                    </a:lnTo>
                    <a:lnTo>
                      <a:pt x="1394" y="760"/>
                    </a:lnTo>
                    <a:lnTo>
                      <a:pt x="1397" y="758"/>
                    </a:lnTo>
                    <a:lnTo>
                      <a:pt x="1399" y="755"/>
                    </a:lnTo>
                    <a:lnTo>
                      <a:pt x="1402" y="753"/>
                    </a:lnTo>
                    <a:lnTo>
                      <a:pt x="1404" y="748"/>
                    </a:lnTo>
                    <a:lnTo>
                      <a:pt x="1407" y="746"/>
                    </a:lnTo>
                    <a:lnTo>
                      <a:pt x="1409" y="743"/>
                    </a:lnTo>
                    <a:lnTo>
                      <a:pt x="1411" y="741"/>
                    </a:lnTo>
                    <a:lnTo>
                      <a:pt x="1414" y="738"/>
                    </a:lnTo>
                    <a:lnTo>
                      <a:pt x="1416" y="736"/>
                    </a:lnTo>
                    <a:lnTo>
                      <a:pt x="1419" y="731"/>
                    </a:lnTo>
                    <a:lnTo>
                      <a:pt x="1421" y="729"/>
                    </a:lnTo>
                    <a:lnTo>
                      <a:pt x="1423" y="726"/>
                    </a:lnTo>
                    <a:lnTo>
                      <a:pt x="1426" y="724"/>
                    </a:lnTo>
                    <a:lnTo>
                      <a:pt x="1428" y="719"/>
                    </a:lnTo>
                    <a:lnTo>
                      <a:pt x="1431" y="717"/>
                    </a:lnTo>
                    <a:lnTo>
                      <a:pt x="1433" y="714"/>
                    </a:lnTo>
                    <a:lnTo>
                      <a:pt x="1436" y="709"/>
                    </a:lnTo>
                    <a:lnTo>
                      <a:pt x="1438" y="707"/>
                    </a:lnTo>
                    <a:lnTo>
                      <a:pt x="1440" y="705"/>
                    </a:lnTo>
                    <a:lnTo>
                      <a:pt x="1443" y="700"/>
                    </a:lnTo>
                    <a:lnTo>
                      <a:pt x="1445" y="697"/>
                    </a:lnTo>
                    <a:lnTo>
                      <a:pt x="1448" y="693"/>
                    </a:lnTo>
                    <a:lnTo>
                      <a:pt x="1450" y="690"/>
                    </a:lnTo>
                    <a:lnTo>
                      <a:pt x="1452" y="685"/>
                    </a:lnTo>
                    <a:lnTo>
                      <a:pt x="1455" y="683"/>
                    </a:lnTo>
                    <a:lnTo>
                      <a:pt x="1457" y="678"/>
                    </a:lnTo>
                    <a:lnTo>
                      <a:pt x="1460" y="673"/>
                    </a:lnTo>
                    <a:lnTo>
                      <a:pt x="1462" y="671"/>
                    </a:lnTo>
                    <a:lnTo>
                      <a:pt x="1464" y="666"/>
                    </a:lnTo>
                    <a:lnTo>
                      <a:pt x="1467" y="661"/>
                    </a:lnTo>
                    <a:lnTo>
                      <a:pt x="1469" y="659"/>
                    </a:lnTo>
                    <a:lnTo>
                      <a:pt x="1472" y="654"/>
                    </a:lnTo>
                    <a:lnTo>
                      <a:pt x="1474" y="649"/>
                    </a:lnTo>
                    <a:lnTo>
                      <a:pt x="1477" y="644"/>
                    </a:lnTo>
                    <a:lnTo>
                      <a:pt x="1479" y="640"/>
                    </a:lnTo>
                    <a:lnTo>
                      <a:pt x="1481" y="635"/>
                    </a:lnTo>
                    <a:lnTo>
                      <a:pt x="1484" y="630"/>
                    </a:lnTo>
                    <a:lnTo>
                      <a:pt x="1486" y="625"/>
                    </a:lnTo>
                    <a:lnTo>
                      <a:pt x="1489" y="620"/>
                    </a:lnTo>
                    <a:lnTo>
                      <a:pt x="1491" y="615"/>
                    </a:lnTo>
                    <a:lnTo>
                      <a:pt x="1493" y="611"/>
                    </a:lnTo>
                    <a:lnTo>
                      <a:pt x="1496" y="603"/>
                    </a:lnTo>
                    <a:lnTo>
                      <a:pt x="1498" y="599"/>
                    </a:lnTo>
                    <a:lnTo>
                      <a:pt x="1501" y="594"/>
                    </a:lnTo>
                    <a:lnTo>
                      <a:pt x="1503" y="586"/>
                    </a:lnTo>
                    <a:lnTo>
                      <a:pt x="1505" y="582"/>
                    </a:lnTo>
                    <a:lnTo>
                      <a:pt x="1508" y="574"/>
                    </a:lnTo>
                    <a:lnTo>
                      <a:pt x="1510" y="567"/>
                    </a:lnTo>
                    <a:lnTo>
                      <a:pt x="1513" y="560"/>
                    </a:lnTo>
                    <a:lnTo>
                      <a:pt x="1515" y="553"/>
                    </a:lnTo>
                    <a:lnTo>
                      <a:pt x="1518" y="545"/>
                    </a:lnTo>
                    <a:lnTo>
                      <a:pt x="1520" y="538"/>
                    </a:lnTo>
                    <a:lnTo>
                      <a:pt x="1522" y="531"/>
                    </a:lnTo>
                    <a:lnTo>
                      <a:pt x="1525" y="524"/>
                    </a:lnTo>
                    <a:lnTo>
                      <a:pt x="1527" y="514"/>
                    </a:lnTo>
                    <a:lnTo>
                      <a:pt x="1530" y="504"/>
                    </a:lnTo>
                    <a:lnTo>
                      <a:pt x="1532" y="495"/>
                    </a:lnTo>
                    <a:lnTo>
                      <a:pt x="1534" y="485"/>
                    </a:lnTo>
                    <a:lnTo>
                      <a:pt x="1537" y="475"/>
                    </a:lnTo>
                    <a:lnTo>
                      <a:pt x="1539" y="466"/>
                    </a:lnTo>
                    <a:lnTo>
                      <a:pt x="1542" y="454"/>
                    </a:lnTo>
                    <a:lnTo>
                      <a:pt x="1544" y="442"/>
                    </a:lnTo>
                    <a:lnTo>
                      <a:pt x="1546" y="427"/>
                    </a:lnTo>
                    <a:lnTo>
                      <a:pt x="1549" y="413"/>
                    </a:lnTo>
                    <a:lnTo>
                      <a:pt x="1551" y="396"/>
                    </a:lnTo>
                    <a:lnTo>
                      <a:pt x="1554" y="377"/>
                    </a:lnTo>
                    <a:lnTo>
                      <a:pt x="1556" y="355"/>
                    </a:lnTo>
                    <a:lnTo>
                      <a:pt x="1559" y="331"/>
                    </a:lnTo>
                    <a:lnTo>
                      <a:pt x="1561" y="302"/>
                    </a:lnTo>
                    <a:lnTo>
                      <a:pt x="1563" y="268"/>
                    </a:lnTo>
                    <a:lnTo>
                      <a:pt x="1566" y="229"/>
                    </a:lnTo>
                    <a:lnTo>
                      <a:pt x="1568" y="188"/>
                    </a:lnTo>
                    <a:lnTo>
                      <a:pt x="1571" y="145"/>
                    </a:lnTo>
                    <a:lnTo>
                      <a:pt x="1573" y="104"/>
                    </a:lnTo>
                    <a:lnTo>
                      <a:pt x="1575" y="68"/>
                    </a:lnTo>
                    <a:lnTo>
                      <a:pt x="1578" y="36"/>
                    </a:lnTo>
                    <a:lnTo>
                      <a:pt x="1580" y="15"/>
                    </a:lnTo>
                    <a:lnTo>
                      <a:pt x="1583" y="3"/>
                    </a:lnTo>
                    <a:lnTo>
                      <a:pt x="1585" y="0"/>
                    </a:lnTo>
                    <a:lnTo>
                      <a:pt x="1588" y="5"/>
                    </a:lnTo>
                    <a:lnTo>
                      <a:pt x="1590" y="20"/>
                    </a:lnTo>
                    <a:lnTo>
                      <a:pt x="1592" y="44"/>
                    </a:lnTo>
                    <a:lnTo>
                      <a:pt x="1595" y="75"/>
                    </a:lnTo>
                    <a:lnTo>
                      <a:pt x="1597" y="114"/>
                    </a:lnTo>
                    <a:lnTo>
                      <a:pt x="1600" y="155"/>
                    </a:lnTo>
                    <a:lnTo>
                      <a:pt x="1602" y="198"/>
                    </a:lnTo>
                    <a:lnTo>
                      <a:pt x="1604" y="239"/>
                    </a:lnTo>
                    <a:lnTo>
                      <a:pt x="1607" y="278"/>
                    </a:lnTo>
                    <a:lnTo>
                      <a:pt x="1609" y="309"/>
                    </a:lnTo>
                    <a:lnTo>
                      <a:pt x="1612" y="338"/>
                    </a:lnTo>
                    <a:lnTo>
                      <a:pt x="1614" y="362"/>
                    </a:lnTo>
                    <a:lnTo>
                      <a:pt x="1616" y="381"/>
                    </a:lnTo>
                    <a:lnTo>
                      <a:pt x="1619" y="401"/>
                    </a:lnTo>
                    <a:lnTo>
                      <a:pt x="1621" y="415"/>
                    </a:lnTo>
                    <a:lnTo>
                      <a:pt x="1624" y="430"/>
                    </a:lnTo>
                    <a:lnTo>
                      <a:pt x="1626" y="444"/>
                    </a:lnTo>
                    <a:lnTo>
                      <a:pt x="1629" y="456"/>
                    </a:lnTo>
                    <a:lnTo>
                      <a:pt x="1631" y="468"/>
                    </a:lnTo>
                    <a:lnTo>
                      <a:pt x="1633" y="478"/>
                    </a:lnTo>
                    <a:lnTo>
                      <a:pt x="1636" y="488"/>
                    </a:lnTo>
                    <a:lnTo>
                      <a:pt x="1638" y="497"/>
                    </a:lnTo>
                    <a:lnTo>
                      <a:pt x="1641" y="507"/>
                    </a:lnTo>
                    <a:lnTo>
                      <a:pt x="1643" y="516"/>
                    </a:lnTo>
                    <a:lnTo>
                      <a:pt x="1645" y="524"/>
                    </a:lnTo>
                    <a:lnTo>
                      <a:pt x="1648" y="533"/>
                    </a:lnTo>
                    <a:lnTo>
                      <a:pt x="1650" y="541"/>
                    </a:lnTo>
                    <a:lnTo>
                      <a:pt x="1653" y="548"/>
                    </a:lnTo>
                    <a:lnTo>
                      <a:pt x="1655" y="555"/>
                    </a:lnTo>
                    <a:lnTo>
                      <a:pt x="1657" y="562"/>
                    </a:lnTo>
                    <a:lnTo>
                      <a:pt x="1660" y="570"/>
                    </a:lnTo>
                    <a:lnTo>
                      <a:pt x="1662" y="577"/>
                    </a:lnTo>
                    <a:lnTo>
                      <a:pt x="1665" y="582"/>
                    </a:lnTo>
                    <a:lnTo>
                      <a:pt x="1667" y="589"/>
                    </a:lnTo>
                    <a:lnTo>
                      <a:pt x="1670" y="594"/>
                    </a:lnTo>
                    <a:lnTo>
                      <a:pt x="1672" y="601"/>
                    </a:lnTo>
                    <a:lnTo>
                      <a:pt x="1674" y="606"/>
                    </a:lnTo>
                    <a:lnTo>
                      <a:pt x="1677" y="611"/>
                    </a:lnTo>
                    <a:lnTo>
                      <a:pt x="1679" y="615"/>
                    </a:lnTo>
                    <a:lnTo>
                      <a:pt x="1682" y="623"/>
                    </a:lnTo>
                    <a:lnTo>
                      <a:pt x="1684" y="627"/>
                    </a:lnTo>
                    <a:lnTo>
                      <a:pt x="1686" y="632"/>
                    </a:lnTo>
                    <a:lnTo>
                      <a:pt x="1689" y="637"/>
                    </a:lnTo>
                    <a:lnTo>
                      <a:pt x="1691" y="642"/>
                    </a:lnTo>
                    <a:lnTo>
                      <a:pt x="1694" y="647"/>
                    </a:lnTo>
                    <a:lnTo>
                      <a:pt x="1696" y="649"/>
                    </a:lnTo>
                    <a:lnTo>
                      <a:pt x="1698" y="654"/>
                    </a:lnTo>
                    <a:lnTo>
                      <a:pt x="1701" y="659"/>
                    </a:lnTo>
                    <a:lnTo>
                      <a:pt x="1703" y="664"/>
                    </a:lnTo>
                    <a:lnTo>
                      <a:pt x="1706" y="666"/>
                    </a:lnTo>
                    <a:lnTo>
                      <a:pt x="1708" y="671"/>
                    </a:lnTo>
                    <a:lnTo>
                      <a:pt x="1711" y="676"/>
                    </a:lnTo>
                    <a:lnTo>
                      <a:pt x="1713" y="678"/>
                    </a:lnTo>
                    <a:lnTo>
                      <a:pt x="1715" y="683"/>
                    </a:lnTo>
                    <a:lnTo>
                      <a:pt x="1718" y="688"/>
                    </a:lnTo>
                    <a:lnTo>
                      <a:pt x="1720" y="690"/>
                    </a:lnTo>
                    <a:lnTo>
                      <a:pt x="1723" y="695"/>
                    </a:lnTo>
                    <a:lnTo>
                      <a:pt x="1725" y="697"/>
                    </a:lnTo>
                    <a:lnTo>
                      <a:pt x="1727" y="700"/>
                    </a:lnTo>
                    <a:lnTo>
                      <a:pt x="1730" y="705"/>
                    </a:lnTo>
                    <a:lnTo>
                      <a:pt x="1732" y="707"/>
                    </a:lnTo>
                    <a:lnTo>
                      <a:pt x="1735" y="712"/>
                    </a:lnTo>
                    <a:lnTo>
                      <a:pt x="1737" y="714"/>
                    </a:lnTo>
                    <a:lnTo>
                      <a:pt x="1740" y="717"/>
                    </a:lnTo>
                    <a:lnTo>
                      <a:pt x="1742" y="722"/>
                    </a:lnTo>
                    <a:lnTo>
                      <a:pt x="1744" y="724"/>
                    </a:lnTo>
                    <a:lnTo>
                      <a:pt x="1747" y="726"/>
                    </a:lnTo>
                    <a:lnTo>
                      <a:pt x="1749" y="729"/>
                    </a:lnTo>
                    <a:lnTo>
                      <a:pt x="1752" y="734"/>
                    </a:lnTo>
                    <a:lnTo>
                      <a:pt x="1754" y="736"/>
                    </a:lnTo>
                    <a:lnTo>
                      <a:pt x="1756" y="738"/>
                    </a:lnTo>
                    <a:lnTo>
                      <a:pt x="1759" y="741"/>
                    </a:lnTo>
                    <a:lnTo>
                      <a:pt x="1761" y="743"/>
                    </a:lnTo>
                    <a:lnTo>
                      <a:pt x="1764" y="748"/>
                    </a:lnTo>
                    <a:lnTo>
                      <a:pt x="1766" y="750"/>
                    </a:lnTo>
                    <a:lnTo>
                      <a:pt x="1768" y="753"/>
                    </a:lnTo>
                    <a:lnTo>
                      <a:pt x="1771" y="755"/>
                    </a:lnTo>
                    <a:lnTo>
                      <a:pt x="1773" y="758"/>
                    </a:lnTo>
                    <a:lnTo>
                      <a:pt x="1776" y="760"/>
                    </a:lnTo>
                    <a:lnTo>
                      <a:pt x="1778" y="763"/>
                    </a:lnTo>
                    <a:lnTo>
                      <a:pt x="1781" y="765"/>
                    </a:lnTo>
                    <a:lnTo>
                      <a:pt x="1783" y="767"/>
                    </a:lnTo>
                    <a:lnTo>
                      <a:pt x="1785" y="770"/>
                    </a:lnTo>
                    <a:lnTo>
                      <a:pt x="1788" y="772"/>
                    </a:lnTo>
                    <a:lnTo>
                      <a:pt x="1790" y="775"/>
                    </a:lnTo>
                    <a:lnTo>
                      <a:pt x="1793" y="777"/>
                    </a:lnTo>
                    <a:lnTo>
                      <a:pt x="1795" y="779"/>
                    </a:lnTo>
                    <a:lnTo>
                      <a:pt x="1797" y="782"/>
                    </a:lnTo>
                    <a:lnTo>
                      <a:pt x="1800" y="784"/>
                    </a:lnTo>
                    <a:lnTo>
                      <a:pt x="1802" y="787"/>
                    </a:lnTo>
                    <a:lnTo>
                      <a:pt x="1805" y="789"/>
                    </a:lnTo>
                    <a:lnTo>
                      <a:pt x="1807" y="791"/>
                    </a:lnTo>
                    <a:lnTo>
                      <a:pt x="1809" y="794"/>
                    </a:lnTo>
                    <a:lnTo>
                      <a:pt x="1812" y="796"/>
                    </a:lnTo>
                    <a:lnTo>
                      <a:pt x="1814" y="799"/>
                    </a:lnTo>
                    <a:lnTo>
                      <a:pt x="1817" y="801"/>
                    </a:lnTo>
                    <a:lnTo>
                      <a:pt x="1819" y="801"/>
                    </a:lnTo>
                    <a:lnTo>
                      <a:pt x="1822" y="804"/>
                    </a:lnTo>
                    <a:lnTo>
                      <a:pt x="1824" y="806"/>
                    </a:lnTo>
                    <a:lnTo>
                      <a:pt x="1826" y="808"/>
                    </a:lnTo>
                    <a:lnTo>
                      <a:pt x="1829" y="811"/>
                    </a:lnTo>
                    <a:lnTo>
                      <a:pt x="1831" y="813"/>
                    </a:lnTo>
                    <a:lnTo>
                      <a:pt x="1834" y="813"/>
                    </a:lnTo>
                    <a:lnTo>
                      <a:pt x="1836" y="816"/>
                    </a:lnTo>
                    <a:lnTo>
                      <a:pt x="1838" y="818"/>
                    </a:lnTo>
                    <a:lnTo>
                      <a:pt x="1841" y="820"/>
                    </a:lnTo>
                    <a:lnTo>
                      <a:pt x="1843" y="823"/>
                    </a:lnTo>
                    <a:lnTo>
                      <a:pt x="1846" y="823"/>
                    </a:lnTo>
                    <a:lnTo>
                      <a:pt x="1848" y="825"/>
                    </a:lnTo>
                    <a:lnTo>
                      <a:pt x="1851" y="828"/>
                    </a:lnTo>
                    <a:lnTo>
                      <a:pt x="1853" y="830"/>
                    </a:lnTo>
                    <a:lnTo>
                      <a:pt x="1855" y="832"/>
                    </a:lnTo>
                    <a:lnTo>
                      <a:pt x="1858" y="832"/>
                    </a:lnTo>
                    <a:lnTo>
                      <a:pt x="1860" y="835"/>
                    </a:lnTo>
                    <a:lnTo>
                      <a:pt x="1863" y="837"/>
                    </a:lnTo>
                    <a:lnTo>
                      <a:pt x="1865" y="840"/>
                    </a:lnTo>
                    <a:lnTo>
                      <a:pt x="1867" y="840"/>
                    </a:lnTo>
                    <a:lnTo>
                      <a:pt x="1870" y="842"/>
                    </a:lnTo>
                    <a:lnTo>
                      <a:pt x="1872" y="845"/>
                    </a:lnTo>
                    <a:lnTo>
                      <a:pt x="1875" y="845"/>
                    </a:lnTo>
                    <a:lnTo>
                      <a:pt x="1877" y="847"/>
                    </a:lnTo>
                    <a:lnTo>
                      <a:pt x="1879" y="849"/>
                    </a:lnTo>
                    <a:lnTo>
                      <a:pt x="1882" y="849"/>
                    </a:lnTo>
                    <a:lnTo>
                      <a:pt x="1884" y="852"/>
                    </a:lnTo>
                    <a:lnTo>
                      <a:pt x="1887" y="854"/>
                    </a:lnTo>
                    <a:lnTo>
                      <a:pt x="1889" y="854"/>
                    </a:lnTo>
                    <a:lnTo>
                      <a:pt x="1892" y="857"/>
                    </a:lnTo>
                    <a:lnTo>
                      <a:pt x="1894" y="859"/>
                    </a:lnTo>
                    <a:lnTo>
                      <a:pt x="1896" y="859"/>
                    </a:lnTo>
                    <a:lnTo>
                      <a:pt x="1899" y="861"/>
                    </a:lnTo>
                    <a:lnTo>
                      <a:pt x="1901" y="864"/>
                    </a:lnTo>
                    <a:lnTo>
                      <a:pt x="1904" y="864"/>
                    </a:lnTo>
                    <a:lnTo>
                      <a:pt x="1906" y="866"/>
                    </a:lnTo>
                    <a:lnTo>
                      <a:pt x="1908" y="869"/>
                    </a:lnTo>
                    <a:lnTo>
                      <a:pt x="1911" y="869"/>
                    </a:lnTo>
                    <a:lnTo>
                      <a:pt x="1913" y="871"/>
                    </a:lnTo>
                    <a:lnTo>
                      <a:pt x="1916" y="873"/>
                    </a:lnTo>
                    <a:lnTo>
                      <a:pt x="1918" y="873"/>
                    </a:lnTo>
                    <a:lnTo>
                      <a:pt x="1920" y="876"/>
                    </a:lnTo>
                    <a:lnTo>
                      <a:pt x="1923" y="876"/>
                    </a:lnTo>
                    <a:lnTo>
                      <a:pt x="1925" y="878"/>
                    </a:lnTo>
                    <a:lnTo>
                      <a:pt x="1928" y="881"/>
                    </a:lnTo>
                    <a:lnTo>
                      <a:pt x="1930" y="881"/>
                    </a:lnTo>
                    <a:lnTo>
                      <a:pt x="1933" y="883"/>
                    </a:lnTo>
                    <a:lnTo>
                      <a:pt x="1935" y="883"/>
                    </a:lnTo>
                    <a:lnTo>
                      <a:pt x="1937" y="886"/>
                    </a:lnTo>
                    <a:lnTo>
                      <a:pt x="1940" y="886"/>
                    </a:lnTo>
                    <a:lnTo>
                      <a:pt x="1942" y="888"/>
                    </a:lnTo>
                    <a:lnTo>
                      <a:pt x="1945" y="890"/>
                    </a:lnTo>
                    <a:lnTo>
                      <a:pt x="1947" y="890"/>
                    </a:lnTo>
                    <a:lnTo>
                      <a:pt x="1949" y="893"/>
                    </a:lnTo>
                    <a:lnTo>
                      <a:pt x="1952" y="893"/>
                    </a:lnTo>
                    <a:lnTo>
                      <a:pt x="1954" y="895"/>
                    </a:lnTo>
                    <a:lnTo>
                      <a:pt x="1957" y="895"/>
                    </a:lnTo>
                    <a:lnTo>
                      <a:pt x="1959" y="898"/>
                    </a:lnTo>
                    <a:lnTo>
                      <a:pt x="1961" y="898"/>
                    </a:lnTo>
                    <a:lnTo>
                      <a:pt x="1964" y="900"/>
                    </a:lnTo>
                    <a:lnTo>
                      <a:pt x="1966" y="902"/>
                    </a:lnTo>
                    <a:lnTo>
                      <a:pt x="1969" y="902"/>
                    </a:lnTo>
                    <a:lnTo>
                      <a:pt x="1971" y="905"/>
                    </a:lnTo>
                    <a:lnTo>
                      <a:pt x="1974" y="905"/>
                    </a:lnTo>
                    <a:lnTo>
                      <a:pt x="1976" y="907"/>
                    </a:lnTo>
                    <a:lnTo>
                      <a:pt x="1978" y="907"/>
                    </a:lnTo>
                    <a:lnTo>
                      <a:pt x="1981" y="910"/>
                    </a:lnTo>
                    <a:lnTo>
                      <a:pt x="1983" y="910"/>
                    </a:lnTo>
                    <a:lnTo>
                      <a:pt x="1986" y="912"/>
                    </a:lnTo>
                    <a:lnTo>
                      <a:pt x="1988" y="912"/>
                    </a:lnTo>
                    <a:lnTo>
                      <a:pt x="1990" y="914"/>
                    </a:lnTo>
                    <a:lnTo>
                      <a:pt x="1993" y="914"/>
                    </a:lnTo>
                    <a:lnTo>
                      <a:pt x="1995" y="917"/>
                    </a:lnTo>
                    <a:lnTo>
                      <a:pt x="1998" y="917"/>
                    </a:lnTo>
                    <a:lnTo>
                      <a:pt x="2000" y="919"/>
                    </a:lnTo>
                    <a:lnTo>
                      <a:pt x="2003" y="919"/>
                    </a:lnTo>
                    <a:lnTo>
                      <a:pt x="2005" y="922"/>
                    </a:lnTo>
                    <a:lnTo>
                      <a:pt x="2007" y="922"/>
                    </a:lnTo>
                    <a:lnTo>
                      <a:pt x="2010" y="924"/>
                    </a:lnTo>
                    <a:lnTo>
                      <a:pt x="2012" y="924"/>
                    </a:lnTo>
                    <a:lnTo>
                      <a:pt x="2015" y="927"/>
                    </a:lnTo>
                    <a:lnTo>
                      <a:pt x="2017" y="927"/>
                    </a:lnTo>
                    <a:lnTo>
                      <a:pt x="2019" y="927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2" name="Freeform 12452"/>
              <p:cNvSpPr>
                <a:spLocks/>
              </p:cNvSpPr>
              <p:nvPr/>
            </p:nvSpPr>
            <p:spPr bwMode="auto">
              <a:xfrm>
                <a:off x="551823" y="1046614"/>
                <a:ext cx="2807061" cy="776287"/>
              </a:xfrm>
              <a:custGeom>
                <a:avLst/>
                <a:gdLst>
                  <a:gd name="T0" fmla="*/ 31 w 2019"/>
                  <a:gd name="T1" fmla="*/ 870 h 870"/>
                  <a:gd name="T2" fmla="*/ 65 w 2019"/>
                  <a:gd name="T3" fmla="*/ 870 h 870"/>
                  <a:gd name="T4" fmla="*/ 99 w 2019"/>
                  <a:gd name="T5" fmla="*/ 870 h 870"/>
                  <a:gd name="T6" fmla="*/ 133 w 2019"/>
                  <a:gd name="T7" fmla="*/ 870 h 870"/>
                  <a:gd name="T8" fmla="*/ 166 w 2019"/>
                  <a:gd name="T9" fmla="*/ 870 h 870"/>
                  <a:gd name="T10" fmla="*/ 200 w 2019"/>
                  <a:gd name="T11" fmla="*/ 870 h 870"/>
                  <a:gd name="T12" fmla="*/ 234 w 2019"/>
                  <a:gd name="T13" fmla="*/ 870 h 870"/>
                  <a:gd name="T14" fmla="*/ 268 w 2019"/>
                  <a:gd name="T15" fmla="*/ 870 h 870"/>
                  <a:gd name="T16" fmla="*/ 302 w 2019"/>
                  <a:gd name="T17" fmla="*/ 870 h 870"/>
                  <a:gd name="T18" fmla="*/ 335 w 2019"/>
                  <a:gd name="T19" fmla="*/ 870 h 870"/>
                  <a:gd name="T20" fmla="*/ 369 w 2019"/>
                  <a:gd name="T21" fmla="*/ 870 h 870"/>
                  <a:gd name="T22" fmla="*/ 403 w 2019"/>
                  <a:gd name="T23" fmla="*/ 870 h 870"/>
                  <a:gd name="T24" fmla="*/ 437 w 2019"/>
                  <a:gd name="T25" fmla="*/ 870 h 870"/>
                  <a:gd name="T26" fmla="*/ 470 w 2019"/>
                  <a:gd name="T27" fmla="*/ 870 h 870"/>
                  <a:gd name="T28" fmla="*/ 504 w 2019"/>
                  <a:gd name="T29" fmla="*/ 870 h 870"/>
                  <a:gd name="T30" fmla="*/ 538 w 2019"/>
                  <a:gd name="T31" fmla="*/ 870 h 870"/>
                  <a:gd name="T32" fmla="*/ 572 w 2019"/>
                  <a:gd name="T33" fmla="*/ 870 h 870"/>
                  <a:gd name="T34" fmla="*/ 606 w 2019"/>
                  <a:gd name="T35" fmla="*/ 870 h 870"/>
                  <a:gd name="T36" fmla="*/ 639 w 2019"/>
                  <a:gd name="T37" fmla="*/ 870 h 870"/>
                  <a:gd name="T38" fmla="*/ 673 w 2019"/>
                  <a:gd name="T39" fmla="*/ 870 h 870"/>
                  <a:gd name="T40" fmla="*/ 707 w 2019"/>
                  <a:gd name="T41" fmla="*/ 870 h 870"/>
                  <a:gd name="T42" fmla="*/ 741 w 2019"/>
                  <a:gd name="T43" fmla="*/ 870 h 870"/>
                  <a:gd name="T44" fmla="*/ 774 w 2019"/>
                  <a:gd name="T45" fmla="*/ 870 h 870"/>
                  <a:gd name="T46" fmla="*/ 808 w 2019"/>
                  <a:gd name="T47" fmla="*/ 870 h 870"/>
                  <a:gd name="T48" fmla="*/ 842 w 2019"/>
                  <a:gd name="T49" fmla="*/ 870 h 870"/>
                  <a:gd name="T50" fmla="*/ 876 w 2019"/>
                  <a:gd name="T51" fmla="*/ 870 h 870"/>
                  <a:gd name="T52" fmla="*/ 910 w 2019"/>
                  <a:gd name="T53" fmla="*/ 870 h 870"/>
                  <a:gd name="T54" fmla="*/ 943 w 2019"/>
                  <a:gd name="T55" fmla="*/ 870 h 870"/>
                  <a:gd name="T56" fmla="*/ 977 w 2019"/>
                  <a:gd name="T57" fmla="*/ 870 h 870"/>
                  <a:gd name="T58" fmla="*/ 1011 w 2019"/>
                  <a:gd name="T59" fmla="*/ 870 h 870"/>
                  <a:gd name="T60" fmla="*/ 1045 w 2019"/>
                  <a:gd name="T61" fmla="*/ 870 h 870"/>
                  <a:gd name="T62" fmla="*/ 1078 w 2019"/>
                  <a:gd name="T63" fmla="*/ 870 h 870"/>
                  <a:gd name="T64" fmla="*/ 1112 w 2019"/>
                  <a:gd name="T65" fmla="*/ 870 h 870"/>
                  <a:gd name="T66" fmla="*/ 1146 w 2019"/>
                  <a:gd name="T67" fmla="*/ 870 h 870"/>
                  <a:gd name="T68" fmla="*/ 1180 w 2019"/>
                  <a:gd name="T69" fmla="*/ 870 h 870"/>
                  <a:gd name="T70" fmla="*/ 1214 w 2019"/>
                  <a:gd name="T71" fmla="*/ 870 h 870"/>
                  <a:gd name="T72" fmla="*/ 1247 w 2019"/>
                  <a:gd name="T73" fmla="*/ 870 h 870"/>
                  <a:gd name="T74" fmla="*/ 1281 w 2019"/>
                  <a:gd name="T75" fmla="*/ 861 h 870"/>
                  <a:gd name="T76" fmla="*/ 1315 w 2019"/>
                  <a:gd name="T77" fmla="*/ 837 h 870"/>
                  <a:gd name="T78" fmla="*/ 1349 w 2019"/>
                  <a:gd name="T79" fmla="*/ 810 h 870"/>
                  <a:gd name="T80" fmla="*/ 1382 w 2019"/>
                  <a:gd name="T81" fmla="*/ 779 h 870"/>
                  <a:gd name="T82" fmla="*/ 1416 w 2019"/>
                  <a:gd name="T83" fmla="*/ 745 h 870"/>
                  <a:gd name="T84" fmla="*/ 1450 w 2019"/>
                  <a:gd name="T85" fmla="*/ 699 h 870"/>
                  <a:gd name="T86" fmla="*/ 1484 w 2019"/>
                  <a:gd name="T87" fmla="*/ 644 h 870"/>
                  <a:gd name="T88" fmla="*/ 1518 w 2019"/>
                  <a:gd name="T89" fmla="*/ 567 h 870"/>
                  <a:gd name="T90" fmla="*/ 1551 w 2019"/>
                  <a:gd name="T91" fmla="*/ 439 h 870"/>
                  <a:gd name="T92" fmla="*/ 1585 w 2019"/>
                  <a:gd name="T93" fmla="*/ 33 h 870"/>
                  <a:gd name="T94" fmla="*/ 1619 w 2019"/>
                  <a:gd name="T95" fmla="*/ 342 h 870"/>
                  <a:gd name="T96" fmla="*/ 1653 w 2019"/>
                  <a:gd name="T97" fmla="*/ 526 h 870"/>
                  <a:gd name="T98" fmla="*/ 1686 w 2019"/>
                  <a:gd name="T99" fmla="*/ 617 h 870"/>
                  <a:gd name="T100" fmla="*/ 1720 w 2019"/>
                  <a:gd name="T101" fmla="*/ 680 h 870"/>
                  <a:gd name="T102" fmla="*/ 1754 w 2019"/>
                  <a:gd name="T103" fmla="*/ 728 h 870"/>
                  <a:gd name="T104" fmla="*/ 1788 w 2019"/>
                  <a:gd name="T105" fmla="*/ 767 h 870"/>
                  <a:gd name="T106" fmla="*/ 1822 w 2019"/>
                  <a:gd name="T107" fmla="*/ 798 h 870"/>
                  <a:gd name="T108" fmla="*/ 1855 w 2019"/>
                  <a:gd name="T109" fmla="*/ 827 h 870"/>
                  <a:gd name="T110" fmla="*/ 1889 w 2019"/>
                  <a:gd name="T111" fmla="*/ 851 h 870"/>
                  <a:gd name="T112" fmla="*/ 1923 w 2019"/>
                  <a:gd name="T113" fmla="*/ 870 h 870"/>
                  <a:gd name="T114" fmla="*/ 1957 w 2019"/>
                  <a:gd name="T115" fmla="*/ 870 h 870"/>
                  <a:gd name="T116" fmla="*/ 1990 w 2019"/>
                  <a:gd name="T117" fmla="*/ 87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870">
                    <a:moveTo>
                      <a:pt x="0" y="870"/>
                    </a:moveTo>
                    <a:lnTo>
                      <a:pt x="2" y="870"/>
                    </a:lnTo>
                    <a:lnTo>
                      <a:pt x="5" y="870"/>
                    </a:lnTo>
                    <a:lnTo>
                      <a:pt x="7" y="870"/>
                    </a:lnTo>
                    <a:lnTo>
                      <a:pt x="10" y="870"/>
                    </a:lnTo>
                    <a:lnTo>
                      <a:pt x="12" y="870"/>
                    </a:lnTo>
                    <a:lnTo>
                      <a:pt x="14" y="870"/>
                    </a:lnTo>
                    <a:lnTo>
                      <a:pt x="17" y="870"/>
                    </a:lnTo>
                    <a:lnTo>
                      <a:pt x="19" y="870"/>
                    </a:lnTo>
                    <a:lnTo>
                      <a:pt x="22" y="870"/>
                    </a:lnTo>
                    <a:lnTo>
                      <a:pt x="24" y="870"/>
                    </a:lnTo>
                    <a:lnTo>
                      <a:pt x="26" y="870"/>
                    </a:lnTo>
                    <a:lnTo>
                      <a:pt x="29" y="870"/>
                    </a:lnTo>
                    <a:lnTo>
                      <a:pt x="31" y="870"/>
                    </a:lnTo>
                    <a:lnTo>
                      <a:pt x="34" y="870"/>
                    </a:lnTo>
                    <a:lnTo>
                      <a:pt x="36" y="870"/>
                    </a:lnTo>
                    <a:lnTo>
                      <a:pt x="39" y="870"/>
                    </a:lnTo>
                    <a:lnTo>
                      <a:pt x="41" y="870"/>
                    </a:lnTo>
                    <a:lnTo>
                      <a:pt x="43" y="870"/>
                    </a:lnTo>
                    <a:lnTo>
                      <a:pt x="46" y="870"/>
                    </a:lnTo>
                    <a:lnTo>
                      <a:pt x="48" y="870"/>
                    </a:lnTo>
                    <a:lnTo>
                      <a:pt x="51" y="870"/>
                    </a:lnTo>
                    <a:lnTo>
                      <a:pt x="53" y="870"/>
                    </a:lnTo>
                    <a:lnTo>
                      <a:pt x="55" y="870"/>
                    </a:lnTo>
                    <a:lnTo>
                      <a:pt x="58" y="870"/>
                    </a:lnTo>
                    <a:lnTo>
                      <a:pt x="60" y="870"/>
                    </a:lnTo>
                    <a:lnTo>
                      <a:pt x="63" y="870"/>
                    </a:lnTo>
                    <a:lnTo>
                      <a:pt x="65" y="870"/>
                    </a:lnTo>
                    <a:lnTo>
                      <a:pt x="67" y="870"/>
                    </a:lnTo>
                    <a:lnTo>
                      <a:pt x="70" y="870"/>
                    </a:lnTo>
                    <a:lnTo>
                      <a:pt x="72" y="870"/>
                    </a:lnTo>
                    <a:lnTo>
                      <a:pt x="75" y="870"/>
                    </a:lnTo>
                    <a:lnTo>
                      <a:pt x="77" y="870"/>
                    </a:lnTo>
                    <a:lnTo>
                      <a:pt x="80" y="870"/>
                    </a:lnTo>
                    <a:lnTo>
                      <a:pt x="82" y="870"/>
                    </a:lnTo>
                    <a:lnTo>
                      <a:pt x="84" y="870"/>
                    </a:lnTo>
                    <a:lnTo>
                      <a:pt x="87" y="870"/>
                    </a:lnTo>
                    <a:lnTo>
                      <a:pt x="89" y="870"/>
                    </a:lnTo>
                    <a:lnTo>
                      <a:pt x="92" y="870"/>
                    </a:lnTo>
                    <a:lnTo>
                      <a:pt x="94" y="870"/>
                    </a:lnTo>
                    <a:lnTo>
                      <a:pt x="96" y="870"/>
                    </a:lnTo>
                    <a:lnTo>
                      <a:pt x="99" y="870"/>
                    </a:lnTo>
                    <a:lnTo>
                      <a:pt x="101" y="870"/>
                    </a:lnTo>
                    <a:lnTo>
                      <a:pt x="104" y="870"/>
                    </a:lnTo>
                    <a:lnTo>
                      <a:pt x="106" y="870"/>
                    </a:lnTo>
                    <a:lnTo>
                      <a:pt x="108" y="870"/>
                    </a:lnTo>
                    <a:lnTo>
                      <a:pt x="111" y="870"/>
                    </a:lnTo>
                    <a:lnTo>
                      <a:pt x="113" y="870"/>
                    </a:lnTo>
                    <a:lnTo>
                      <a:pt x="116" y="870"/>
                    </a:lnTo>
                    <a:lnTo>
                      <a:pt x="118" y="870"/>
                    </a:lnTo>
                    <a:lnTo>
                      <a:pt x="121" y="870"/>
                    </a:lnTo>
                    <a:lnTo>
                      <a:pt x="123" y="870"/>
                    </a:lnTo>
                    <a:lnTo>
                      <a:pt x="125" y="870"/>
                    </a:lnTo>
                    <a:lnTo>
                      <a:pt x="128" y="870"/>
                    </a:lnTo>
                    <a:lnTo>
                      <a:pt x="130" y="870"/>
                    </a:lnTo>
                    <a:lnTo>
                      <a:pt x="133" y="870"/>
                    </a:lnTo>
                    <a:lnTo>
                      <a:pt x="135" y="870"/>
                    </a:lnTo>
                    <a:lnTo>
                      <a:pt x="137" y="870"/>
                    </a:lnTo>
                    <a:lnTo>
                      <a:pt x="140" y="870"/>
                    </a:lnTo>
                    <a:lnTo>
                      <a:pt x="142" y="870"/>
                    </a:lnTo>
                    <a:lnTo>
                      <a:pt x="145" y="870"/>
                    </a:lnTo>
                    <a:lnTo>
                      <a:pt x="147" y="870"/>
                    </a:lnTo>
                    <a:lnTo>
                      <a:pt x="150" y="870"/>
                    </a:lnTo>
                    <a:lnTo>
                      <a:pt x="152" y="870"/>
                    </a:lnTo>
                    <a:lnTo>
                      <a:pt x="154" y="870"/>
                    </a:lnTo>
                    <a:lnTo>
                      <a:pt x="157" y="870"/>
                    </a:lnTo>
                    <a:lnTo>
                      <a:pt x="159" y="870"/>
                    </a:lnTo>
                    <a:lnTo>
                      <a:pt x="162" y="870"/>
                    </a:lnTo>
                    <a:lnTo>
                      <a:pt x="164" y="870"/>
                    </a:lnTo>
                    <a:lnTo>
                      <a:pt x="166" y="870"/>
                    </a:lnTo>
                    <a:lnTo>
                      <a:pt x="169" y="870"/>
                    </a:lnTo>
                    <a:lnTo>
                      <a:pt x="171" y="870"/>
                    </a:lnTo>
                    <a:lnTo>
                      <a:pt x="174" y="870"/>
                    </a:lnTo>
                    <a:lnTo>
                      <a:pt x="176" y="870"/>
                    </a:lnTo>
                    <a:lnTo>
                      <a:pt x="178" y="870"/>
                    </a:lnTo>
                    <a:lnTo>
                      <a:pt x="181" y="870"/>
                    </a:lnTo>
                    <a:lnTo>
                      <a:pt x="183" y="870"/>
                    </a:lnTo>
                    <a:lnTo>
                      <a:pt x="186" y="870"/>
                    </a:lnTo>
                    <a:lnTo>
                      <a:pt x="188" y="870"/>
                    </a:lnTo>
                    <a:lnTo>
                      <a:pt x="191" y="870"/>
                    </a:lnTo>
                    <a:lnTo>
                      <a:pt x="193" y="870"/>
                    </a:lnTo>
                    <a:lnTo>
                      <a:pt x="195" y="870"/>
                    </a:lnTo>
                    <a:lnTo>
                      <a:pt x="198" y="870"/>
                    </a:lnTo>
                    <a:lnTo>
                      <a:pt x="200" y="870"/>
                    </a:lnTo>
                    <a:lnTo>
                      <a:pt x="203" y="870"/>
                    </a:lnTo>
                    <a:lnTo>
                      <a:pt x="205" y="870"/>
                    </a:lnTo>
                    <a:lnTo>
                      <a:pt x="207" y="870"/>
                    </a:lnTo>
                    <a:lnTo>
                      <a:pt x="210" y="870"/>
                    </a:lnTo>
                    <a:lnTo>
                      <a:pt x="212" y="870"/>
                    </a:lnTo>
                    <a:lnTo>
                      <a:pt x="215" y="870"/>
                    </a:lnTo>
                    <a:lnTo>
                      <a:pt x="217" y="870"/>
                    </a:lnTo>
                    <a:lnTo>
                      <a:pt x="219" y="870"/>
                    </a:lnTo>
                    <a:lnTo>
                      <a:pt x="222" y="870"/>
                    </a:lnTo>
                    <a:lnTo>
                      <a:pt x="224" y="870"/>
                    </a:lnTo>
                    <a:lnTo>
                      <a:pt x="227" y="870"/>
                    </a:lnTo>
                    <a:lnTo>
                      <a:pt x="229" y="870"/>
                    </a:lnTo>
                    <a:lnTo>
                      <a:pt x="232" y="870"/>
                    </a:lnTo>
                    <a:lnTo>
                      <a:pt x="234" y="870"/>
                    </a:lnTo>
                    <a:lnTo>
                      <a:pt x="236" y="870"/>
                    </a:lnTo>
                    <a:lnTo>
                      <a:pt x="239" y="870"/>
                    </a:lnTo>
                    <a:lnTo>
                      <a:pt x="241" y="870"/>
                    </a:lnTo>
                    <a:lnTo>
                      <a:pt x="244" y="870"/>
                    </a:lnTo>
                    <a:lnTo>
                      <a:pt x="246" y="870"/>
                    </a:lnTo>
                    <a:lnTo>
                      <a:pt x="248" y="870"/>
                    </a:lnTo>
                    <a:lnTo>
                      <a:pt x="251" y="870"/>
                    </a:lnTo>
                    <a:lnTo>
                      <a:pt x="253" y="870"/>
                    </a:lnTo>
                    <a:lnTo>
                      <a:pt x="256" y="870"/>
                    </a:lnTo>
                    <a:lnTo>
                      <a:pt x="258" y="870"/>
                    </a:lnTo>
                    <a:lnTo>
                      <a:pt x="260" y="870"/>
                    </a:lnTo>
                    <a:lnTo>
                      <a:pt x="263" y="870"/>
                    </a:lnTo>
                    <a:lnTo>
                      <a:pt x="265" y="870"/>
                    </a:lnTo>
                    <a:lnTo>
                      <a:pt x="268" y="870"/>
                    </a:lnTo>
                    <a:lnTo>
                      <a:pt x="270" y="870"/>
                    </a:lnTo>
                    <a:lnTo>
                      <a:pt x="273" y="870"/>
                    </a:lnTo>
                    <a:lnTo>
                      <a:pt x="275" y="870"/>
                    </a:lnTo>
                    <a:lnTo>
                      <a:pt x="277" y="870"/>
                    </a:lnTo>
                    <a:lnTo>
                      <a:pt x="280" y="870"/>
                    </a:lnTo>
                    <a:lnTo>
                      <a:pt x="282" y="870"/>
                    </a:lnTo>
                    <a:lnTo>
                      <a:pt x="285" y="870"/>
                    </a:lnTo>
                    <a:lnTo>
                      <a:pt x="287" y="870"/>
                    </a:lnTo>
                    <a:lnTo>
                      <a:pt x="289" y="870"/>
                    </a:lnTo>
                    <a:lnTo>
                      <a:pt x="292" y="870"/>
                    </a:lnTo>
                    <a:lnTo>
                      <a:pt x="294" y="870"/>
                    </a:lnTo>
                    <a:lnTo>
                      <a:pt x="297" y="870"/>
                    </a:lnTo>
                    <a:lnTo>
                      <a:pt x="299" y="870"/>
                    </a:lnTo>
                    <a:lnTo>
                      <a:pt x="302" y="870"/>
                    </a:lnTo>
                    <a:lnTo>
                      <a:pt x="304" y="870"/>
                    </a:lnTo>
                    <a:lnTo>
                      <a:pt x="306" y="870"/>
                    </a:lnTo>
                    <a:lnTo>
                      <a:pt x="309" y="870"/>
                    </a:lnTo>
                    <a:lnTo>
                      <a:pt x="311" y="870"/>
                    </a:lnTo>
                    <a:lnTo>
                      <a:pt x="314" y="870"/>
                    </a:lnTo>
                    <a:lnTo>
                      <a:pt x="316" y="870"/>
                    </a:lnTo>
                    <a:lnTo>
                      <a:pt x="318" y="870"/>
                    </a:lnTo>
                    <a:lnTo>
                      <a:pt x="321" y="870"/>
                    </a:lnTo>
                    <a:lnTo>
                      <a:pt x="323" y="870"/>
                    </a:lnTo>
                    <a:lnTo>
                      <a:pt x="326" y="870"/>
                    </a:lnTo>
                    <a:lnTo>
                      <a:pt x="328" y="870"/>
                    </a:lnTo>
                    <a:lnTo>
                      <a:pt x="330" y="870"/>
                    </a:lnTo>
                    <a:lnTo>
                      <a:pt x="333" y="870"/>
                    </a:lnTo>
                    <a:lnTo>
                      <a:pt x="335" y="870"/>
                    </a:lnTo>
                    <a:lnTo>
                      <a:pt x="338" y="870"/>
                    </a:lnTo>
                    <a:lnTo>
                      <a:pt x="340" y="870"/>
                    </a:lnTo>
                    <a:lnTo>
                      <a:pt x="343" y="870"/>
                    </a:lnTo>
                    <a:lnTo>
                      <a:pt x="345" y="870"/>
                    </a:lnTo>
                    <a:lnTo>
                      <a:pt x="347" y="870"/>
                    </a:lnTo>
                    <a:lnTo>
                      <a:pt x="350" y="870"/>
                    </a:lnTo>
                    <a:lnTo>
                      <a:pt x="352" y="870"/>
                    </a:lnTo>
                    <a:lnTo>
                      <a:pt x="355" y="870"/>
                    </a:lnTo>
                    <a:lnTo>
                      <a:pt x="357" y="870"/>
                    </a:lnTo>
                    <a:lnTo>
                      <a:pt x="359" y="870"/>
                    </a:lnTo>
                    <a:lnTo>
                      <a:pt x="362" y="870"/>
                    </a:lnTo>
                    <a:lnTo>
                      <a:pt x="364" y="870"/>
                    </a:lnTo>
                    <a:lnTo>
                      <a:pt x="367" y="870"/>
                    </a:lnTo>
                    <a:lnTo>
                      <a:pt x="369" y="870"/>
                    </a:lnTo>
                    <a:lnTo>
                      <a:pt x="371" y="870"/>
                    </a:lnTo>
                    <a:lnTo>
                      <a:pt x="374" y="870"/>
                    </a:lnTo>
                    <a:lnTo>
                      <a:pt x="376" y="870"/>
                    </a:lnTo>
                    <a:lnTo>
                      <a:pt x="379" y="870"/>
                    </a:lnTo>
                    <a:lnTo>
                      <a:pt x="381" y="870"/>
                    </a:lnTo>
                    <a:lnTo>
                      <a:pt x="384" y="870"/>
                    </a:lnTo>
                    <a:lnTo>
                      <a:pt x="386" y="870"/>
                    </a:lnTo>
                    <a:lnTo>
                      <a:pt x="388" y="870"/>
                    </a:lnTo>
                    <a:lnTo>
                      <a:pt x="391" y="870"/>
                    </a:lnTo>
                    <a:lnTo>
                      <a:pt x="393" y="870"/>
                    </a:lnTo>
                    <a:lnTo>
                      <a:pt x="396" y="870"/>
                    </a:lnTo>
                    <a:lnTo>
                      <a:pt x="398" y="870"/>
                    </a:lnTo>
                    <a:lnTo>
                      <a:pt x="400" y="870"/>
                    </a:lnTo>
                    <a:lnTo>
                      <a:pt x="403" y="870"/>
                    </a:lnTo>
                    <a:lnTo>
                      <a:pt x="405" y="870"/>
                    </a:lnTo>
                    <a:lnTo>
                      <a:pt x="408" y="870"/>
                    </a:lnTo>
                    <a:lnTo>
                      <a:pt x="410" y="870"/>
                    </a:lnTo>
                    <a:lnTo>
                      <a:pt x="412" y="870"/>
                    </a:lnTo>
                    <a:lnTo>
                      <a:pt x="415" y="870"/>
                    </a:lnTo>
                    <a:lnTo>
                      <a:pt x="417" y="870"/>
                    </a:lnTo>
                    <a:lnTo>
                      <a:pt x="420" y="870"/>
                    </a:lnTo>
                    <a:lnTo>
                      <a:pt x="422" y="870"/>
                    </a:lnTo>
                    <a:lnTo>
                      <a:pt x="425" y="870"/>
                    </a:lnTo>
                    <a:lnTo>
                      <a:pt x="427" y="870"/>
                    </a:lnTo>
                    <a:lnTo>
                      <a:pt x="429" y="870"/>
                    </a:lnTo>
                    <a:lnTo>
                      <a:pt x="432" y="870"/>
                    </a:lnTo>
                    <a:lnTo>
                      <a:pt x="434" y="870"/>
                    </a:lnTo>
                    <a:lnTo>
                      <a:pt x="437" y="870"/>
                    </a:lnTo>
                    <a:lnTo>
                      <a:pt x="439" y="870"/>
                    </a:lnTo>
                    <a:lnTo>
                      <a:pt x="441" y="870"/>
                    </a:lnTo>
                    <a:lnTo>
                      <a:pt x="444" y="870"/>
                    </a:lnTo>
                    <a:lnTo>
                      <a:pt x="446" y="870"/>
                    </a:lnTo>
                    <a:lnTo>
                      <a:pt x="449" y="870"/>
                    </a:lnTo>
                    <a:lnTo>
                      <a:pt x="451" y="870"/>
                    </a:lnTo>
                    <a:lnTo>
                      <a:pt x="454" y="870"/>
                    </a:lnTo>
                    <a:lnTo>
                      <a:pt x="456" y="870"/>
                    </a:lnTo>
                    <a:lnTo>
                      <a:pt x="458" y="870"/>
                    </a:lnTo>
                    <a:lnTo>
                      <a:pt x="461" y="870"/>
                    </a:lnTo>
                    <a:lnTo>
                      <a:pt x="463" y="870"/>
                    </a:lnTo>
                    <a:lnTo>
                      <a:pt x="466" y="870"/>
                    </a:lnTo>
                    <a:lnTo>
                      <a:pt x="468" y="870"/>
                    </a:lnTo>
                    <a:lnTo>
                      <a:pt x="470" y="870"/>
                    </a:lnTo>
                    <a:lnTo>
                      <a:pt x="473" y="870"/>
                    </a:lnTo>
                    <a:lnTo>
                      <a:pt x="475" y="870"/>
                    </a:lnTo>
                    <a:lnTo>
                      <a:pt x="478" y="870"/>
                    </a:lnTo>
                    <a:lnTo>
                      <a:pt x="480" y="870"/>
                    </a:lnTo>
                    <a:lnTo>
                      <a:pt x="482" y="870"/>
                    </a:lnTo>
                    <a:lnTo>
                      <a:pt x="485" y="870"/>
                    </a:lnTo>
                    <a:lnTo>
                      <a:pt x="487" y="870"/>
                    </a:lnTo>
                    <a:lnTo>
                      <a:pt x="490" y="870"/>
                    </a:lnTo>
                    <a:lnTo>
                      <a:pt x="492" y="870"/>
                    </a:lnTo>
                    <a:lnTo>
                      <a:pt x="495" y="870"/>
                    </a:lnTo>
                    <a:lnTo>
                      <a:pt x="497" y="870"/>
                    </a:lnTo>
                    <a:lnTo>
                      <a:pt x="499" y="870"/>
                    </a:lnTo>
                    <a:lnTo>
                      <a:pt x="502" y="870"/>
                    </a:lnTo>
                    <a:lnTo>
                      <a:pt x="504" y="870"/>
                    </a:lnTo>
                    <a:lnTo>
                      <a:pt x="507" y="870"/>
                    </a:lnTo>
                    <a:lnTo>
                      <a:pt x="509" y="870"/>
                    </a:lnTo>
                    <a:lnTo>
                      <a:pt x="511" y="870"/>
                    </a:lnTo>
                    <a:lnTo>
                      <a:pt x="514" y="870"/>
                    </a:lnTo>
                    <a:lnTo>
                      <a:pt x="516" y="870"/>
                    </a:lnTo>
                    <a:lnTo>
                      <a:pt x="519" y="870"/>
                    </a:lnTo>
                    <a:lnTo>
                      <a:pt x="521" y="870"/>
                    </a:lnTo>
                    <a:lnTo>
                      <a:pt x="523" y="870"/>
                    </a:lnTo>
                    <a:lnTo>
                      <a:pt x="526" y="870"/>
                    </a:lnTo>
                    <a:lnTo>
                      <a:pt x="528" y="870"/>
                    </a:lnTo>
                    <a:lnTo>
                      <a:pt x="531" y="870"/>
                    </a:lnTo>
                    <a:lnTo>
                      <a:pt x="533" y="870"/>
                    </a:lnTo>
                    <a:lnTo>
                      <a:pt x="536" y="870"/>
                    </a:lnTo>
                    <a:lnTo>
                      <a:pt x="538" y="870"/>
                    </a:lnTo>
                    <a:lnTo>
                      <a:pt x="540" y="870"/>
                    </a:lnTo>
                    <a:lnTo>
                      <a:pt x="543" y="870"/>
                    </a:lnTo>
                    <a:lnTo>
                      <a:pt x="545" y="870"/>
                    </a:lnTo>
                    <a:lnTo>
                      <a:pt x="548" y="870"/>
                    </a:lnTo>
                    <a:lnTo>
                      <a:pt x="550" y="870"/>
                    </a:lnTo>
                    <a:lnTo>
                      <a:pt x="552" y="870"/>
                    </a:lnTo>
                    <a:lnTo>
                      <a:pt x="555" y="870"/>
                    </a:lnTo>
                    <a:lnTo>
                      <a:pt x="557" y="870"/>
                    </a:lnTo>
                    <a:lnTo>
                      <a:pt x="560" y="870"/>
                    </a:lnTo>
                    <a:lnTo>
                      <a:pt x="562" y="870"/>
                    </a:lnTo>
                    <a:lnTo>
                      <a:pt x="564" y="870"/>
                    </a:lnTo>
                    <a:lnTo>
                      <a:pt x="567" y="870"/>
                    </a:lnTo>
                    <a:lnTo>
                      <a:pt x="569" y="870"/>
                    </a:lnTo>
                    <a:lnTo>
                      <a:pt x="572" y="870"/>
                    </a:lnTo>
                    <a:lnTo>
                      <a:pt x="574" y="870"/>
                    </a:lnTo>
                    <a:lnTo>
                      <a:pt x="577" y="870"/>
                    </a:lnTo>
                    <a:lnTo>
                      <a:pt x="579" y="870"/>
                    </a:lnTo>
                    <a:lnTo>
                      <a:pt x="581" y="870"/>
                    </a:lnTo>
                    <a:lnTo>
                      <a:pt x="584" y="870"/>
                    </a:lnTo>
                    <a:lnTo>
                      <a:pt x="586" y="870"/>
                    </a:lnTo>
                    <a:lnTo>
                      <a:pt x="589" y="870"/>
                    </a:lnTo>
                    <a:lnTo>
                      <a:pt x="591" y="870"/>
                    </a:lnTo>
                    <a:lnTo>
                      <a:pt x="593" y="870"/>
                    </a:lnTo>
                    <a:lnTo>
                      <a:pt x="596" y="870"/>
                    </a:lnTo>
                    <a:lnTo>
                      <a:pt x="598" y="870"/>
                    </a:lnTo>
                    <a:lnTo>
                      <a:pt x="601" y="870"/>
                    </a:lnTo>
                    <a:lnTo>
                      <a:pt x="603" y="870"/>
                    </a:lnTo>
                    <a:lnTo>
                      <a:pt x="606" y="870"/>
                    </a:lnTo>
                    <a:lnTo>
                      <a:pt x="608" y="870"/>
                    </a:lnTo>
                    <a:lnTo>
                      <a:pt x="610" y="870"/>
                    </a:lnTo>
                    <a:lnTo>
                      <a:pt x="613" y="870"/>
                    </a:lnTo>
                    <a:lnTo>
                      <a:pt x="615" y="870"/>
                    </a:lnTo>
                    <a:lnTo>
                      <a:pt x="618" y="870"/>
                    </a:lnTo>
                    <a:lnTo>
                      <a:pt x="620" y="870"/>
                    </a:lnTo>
                    <a:lnTo>
                      <a:pt x="622" y="870"/>
                    </a:lnTo>
                    <a:lnTo>
                      <a:pt x="625" y="870"/>
                    </a:lnTo>
                    <a:lnTo>
                      <a:pt x="627" y="870"/>
                    </a:lnTo>
                    <a:lnTo>
                      <a:pt x="630" y="870"/>
                    </a:lnTo>
                    <a:lnTo>
                      <a:pt x="632" y="870"/>
                    </a:lnTo>
                    <a:lnTo>
                      <a:pt x="634" y="870"/>
                    </a:lnTo>
                    <a:lnTo>
                      <a:pt x="637" y="870"/>
                    </a:lnTo>
                    <a:lnTo>
                      <a:pt x="639" y="870"/>
                    </a:lnTo>
                    <a:lnTo>
                      <a:pt x="642" y="870"/>
                    </a:lnTo>
                    <a:lnTo>
                      <a:pt x="644" y="870"/>
                    </a:lnTo>
                    <a:lnTo>
                      <a:pt x="647" y="870"/>
                    </a:lnTo>
                    <a:lnTo>
                      <a:pt x="649" y="870"/>
                    </a:lnTo>
                    <a:lnTo>
                      <a:pt x="651" y="870"/>
                    </a:lnTo>
                    <a:lnTo>
                      <a:pt x="654" y="870"/>
                    </a:lnTo>
                    <a:lnTo>
                      <a:pt x="656" y="870"/>
                    </a:lnTo>
                    <a:lnTo>
                      <a:pt x="659" y="870"/>
                    </a:lnTo>
                    <a:lnTo>
                      <a:pt x="661" y="870"/>
                    </a:lnTo>
                    <a:lnTo>
                      <a:pt x="663" y="870"/>
                    </a:lnTo>
                    <a:lnTo>
                      <a:pt x="666" y="870"/>
                    </a:lnTo>
                    <a:lnTo>
                      <a:pt x="668" y="870"/>
                    </a:lnTo>
                    <a:lnTo>
                      <a:pt x="671" y="870"/>
                    </a:lnTo>
                    <a:lnTo>
                      <a:pt x="673" y="870"/>
                    </a:lnTo>
                    <a:lnTo>
                      <a:pt x="675" y="870"/>
                    </a:lnTo>
                    <a:lnTo>
                      <a:pt x="678" y="870"/>
                    </a:lnTo>
                    <a:lnTo>
                      <a:pt x="680" y="870"/>
                    </a:lnTo>
                    <a:lnTo>
                      <a:pt x="683" y="870"/>
                    </a:lnTo>
                    <a:lnTo>
                      <a:pt x="685" y="870"/>
                    </a:lnTo>
                    <a:lnTo>
                      <a:pt x="688" y="870"/>
                    </a:lnTo>
                    <a:lnTo>
                      <a:pt x="690" y="870"/>
                    </a:lnTo>
                    <a:lnTo>
                      <a:pt x="692" y="870"/>
                    </a:lnTo>
                    <a:lnTo>
                      <a:pt x="695" y="870"/>
                    </a:lnTo>
                    <a:lnTo>
                      <a:pt x="697" y="870"/>
                    </a:lnTo>
                    <a:lnTo>
                      <a:pt x="700" y="870"/>
                    </a:lnTo>
                    <a:lnTo>
                      <a:pt x="702" y="870"/>
                    </a:lnTo>
                    <a:lnTo>
                      <a:pt x="704" y="870"/>
                    </a:lnTo>
                    <a:lnTo>
                      <a:pt x="707" y="870"/>
                    </a:lnTo>
                    <a:lnTo>
                      <a:pt x="709" y="870"/>
                    </a:lnTo>
                    <a:lnTo>
                      <a:pt x="712" y="870"/>
                    </a:lnTo>
                    <a:lnTo>
                      <a:pt x="714" y="870"/>
                    </a:lnTo>
                    <a:lnTo>
                      <a:pt x="717" y="870"/>
                    </a:lnTo>
                    <a:lnTo>
                      <a:pt x="719" y="870"/>
                    </a:lnTo>
                    <a:lnTo>
                      <a:pt x="721" y="870"/>
                    </a:lnTo>
                    <a:lnTo>
                      <a:pt x="724" y="870"/>
                    </a:lnTo>
                    <a:lnTo>
                      <a:pt x="726" y="870"/>
                    </a:lnTo>
                    <a:lnTo>
                      <a:pt x="729" y="870"/>
                    </a:lnTo>
                    <a:lnTo>
                      <a:pt x="731" y="870"/>
                    </a:lnTo>
                    <a:lnTo>
                      <a:pt x="733" y="870"/>
                    </a:lnTo>
                    <a:lnTo>
                      <a:pt x="736" y="870"/>
                    </a:lnTo>
                    <a:lnTo>
                      <a:pt x="738" y="870"/>
                    </a:lnTo>
                    <a:lnTo>
                      <a:pt x="741" y="870"/>
                    </a:lnTo>
                    <a:lnTo>
                      <a:pt x="743" y="870"/>
                    </a:lnTo>
                    <a:lnTo>
                      <a:pt x="745" y="870"/>
                    </a:lnTo>
                    <a:lnTo>
                      <a:pt x="748" y="870"/>
                    </a:lnTo>
                    <a:lnTo>
                      <a:pt x="750" y="870"/>
                    </a:lnTo>
                    <a:lnTo>
                      <a:pt x="753" y="870"/>
                    </a:lnTo>
                    <a:lnTo>
                      <a:pt x="755" y="870"/>
                    </a:lnTo>
                    <a:lnTo>
                      <a:pt x="758" y="870"/>
                    </a:lnTo>
                    <a:lnTo>
                      <a:pt x="760" y="870"/>
                    </a:lnTo>
                    <a:lnTo>
                      <a:pt x="762" y="870"/>
                    </a:lnTo>
                    <a:lnTo>
                      <a:pt x="765" y="870"/>
                    </a:lnTo>
                    <a:lnTo>
                      <a:pt x="767" y="870"/>
                    </a:lnTo>
                    <a:lnTo>
                      <a:pt x="770" y="870"/>
                    </a:lnTo>
                    <a:lnTo>
                      <a:pt x="772" y="870"/>
                    </a:lnTo>
                    <a:lnTo>
                      <a:pt x="774" y="870"/>
                    </a:lnTo>
                    <a:lnTo>
                      <a:pt x="777" y="870"/>
                    </a:lnTo>
                    <a:lnTo>
                      <a:pt x="779" y="870"/>
                    </a:lnTo>
                    <a:lnTo>
                      <a:pt x="782" y="870"/>
                    </a:lnTo>
                    <a:lnTo>
                      <a:pt x="784" y="870"/>
                    </a:lnTo>
                    <a:lnTo>
                      <a:pt x="786" y="870"/>
                    </a:lnTo>
                    <a:lnTo>
                      <a:pt x="789" y="870"/>
                    </a:lnTo>
                    <a:lnTo>
                      <a:pt x="791" y="870"/>
                    </a:lnTo>
                    <a:lnTo>
                      <a:pt x="794" y="870"/>
                    </a:lnTo>
                    <a:lnTo>
                      <a:pt x="796" y="870"/>
                    </a:lnTo>
                    <a:lnTo>
                      <a:pt x="799" y="870"/>
                    </a:lnTo>
                    <a:lnTo>
                      <a:pt x="801" y="870"/>
                    </a:lnTo>
                    <a:lnTo>
                      <a:pt x="803" y="870"/>
                    </a:lnTo>
                    <a:lnTo>
                      <a:pt x="806" y="870"/>
                    </a:lnTo>
                    <a:lnTo>
                      <a:pt x="808" y="870"/>
                    </a:lnTo>
                    <a:lnTo>
                      <a:pt x="811" y="870"/>
                    </a:lnTo>
                    <a:lnTo>
                      <a:pt x="813" y="870"/>
                    </a:lnTo>
                    <a:lnTo>
                      <a:pt x="815" y="870"/>
                    </a:lnTo>
                    <a:lnTo>
                      <a:pt x="818" y="870"/>
                    </a:lnTo>
                    <a:lnTo>
                      <a:pt x="820" y="870"/>
                    </a:lnTo>
                    <a:lnTo>
                      <a:pt x="823" y="870"/>
                    </a:lnTo>
                    <a:lnTo>
                      <a:pt x="825" y="870"/>
                    </a:lnTo>
                    <a:lnTo>
                      <a:pt x="827" y="870"/>
                    </a:lnTo>
                    <a:lnTo>
                      <a:pt x="830" y="870"/>
                    </a:lnTo>
                    <a:lnTo>
                      <a:pt x="832" y="870"/>
                    </a:lnTo>
                    <a:lnTo>
                      <a:pt x="835" y="870"/>
                    </a:lnTo>
                    <a:lnTo>
                      <a:pt x="837" y="870"/>
                    </a:lnTo>
                    <a:lnTo>
                      <a:pt x="840" y="870"/>
                    </a:lnTo>
                    <a:lnTo>
                      <a:pt x="842" y="870"/>
                    </a:lnTo>
                    <a:lnTo>
                      <a:pt x="844" y="870"/>
                    </a:lnTo>
                    <a:lnTo>
                      <a:pt x="847" y="870"/>
                    </a:lnTo>
                    <a:lnTo>
                      <a:pt x="849" y="870"/>
                    </a:lnTo>
                    <a:lnTo>
                      <a:pt x="852" y="870"/>
                    </a:lnTo>
                    <a:lnTo>
                      <a:pt x="854" y="870"/>
                    </a:lnTo>
                    <a:lnTo>
                      <a:pt x="856" y="870"/>
                    </a:lnTo>
                    <a:lnTo>
                      <a:pt x="859" y="870"/>
                    </a:lnTo>
                    <a:lnTo>
                      <a:pt x="861" y="870"/>
                    </a:lnTo>
                    <a:lnTo>
                      <a:pt x="864" y="870"/>
                    </a:lnTo>
                    <a:lnTo>
                      <a:pt x="866" y="870"/>
                    </a:lnTo>
                    <a:lnTo>
                      <a:pt x="869" y="870"/>
                    </a:lnTo>
                    <a:lnTo>
                      <a:pt x="871" y="870"/>
                    </a:lnTo>
                    <a:lnTo>
                      <a:pt x="873" y="870"/>
                    </a:lnTo>
                    <a:lnTo>
                      <a:pt x="876" y="870"/>
                    </a:lnTo>
                    <a:lnTo>
                      <a:pt x="878" y="870"/>
                    </a:lnTo>
                    <a:lnTo>
                      <a:pt x="881" y="870"/>
                    </a:lnTo>
                    <a:lnTo>
                      <a:pt x="883" y="870"/>
                    </a:lnTo>
                    <a:lnTo>
                      <a:pt x="885" y="870"/>
                    </a:lnTo>
                    <a:lnTo>
                      <a:pt x="888" y="870"/>
                    </a:lnTo>
                    <a:lnTo>
                      <a:pt x="890" y="870"/>
                    </a:lnTo>
                    <a:lnTo>
                      <a:pt x="893" y="870"/>
                    </a:lnTo>
                    <a:lnTo>
                      <a:pt x="895" y="870"/>
                    </a:lnTo>
                    <a:lnTo>
                      <a:pt x="897" y="870"/>
                    </a:lnTo>
                    <a:lnTo>
                      <a:pt x="900" y="870"/>
                    </a:lnTo>
                    <a:lnTo>
                      <a:pt x="902" y="870"/>
                    </a:lnTo>
                    <a:lnTo>
                      <a:pt x="905" y="870"/>
                    </a:lnTo>
                    <a:lnTo>
                      <a:pt x="907" y="870"/>
                    </a:lnTo>
                    <a:lnTo>
                      <a:pt x="910" y="870"/>
                    </a:lnTo>
                    <a:lnTo>
                      <a:pt x="912" y="870"/>
                    </a:lnTo>
                    <a:lnTo>
                      <a:pt x="914" y="870"/>
                    </a:lnTo>
                    <a:lnTo>
                      <a:pt x="917" y="870"/>
                    </a:lnTo>
                    <a:lnTo>
                      <a:pt x="919" y="870"/>
                    </a:lnTo>
                    <a:lnTo>
                      <a:pt x="922" y="870"/>
                    </a:lnTo>
                    <a:lnTo>
                      <a:pt x="924" y="870"/>
                    </a:lnTo>
                    <a:lnTo>
                      <a:pt x="926" y="870"/>
                    </a:lnTo>
                    <a:lnTo>
                      <a:pt x="929" y="870"/>
                    </a:lnTo>
                    <a:lnTo>
                      <a:pt x="931" y="870"/>
                    </a:lnTo>
                    <a:lnTo>
                      <a:pt x="934" y="870"/>
                    </a:lnTo>
                    <a:lnTo>
                      <a:pt x="936" y="870"/>
                    </a:lnTo>
                    <a:lnTo>
                      <a:pt x="938" y="870"/>
                    </a:lnTo>
                    <a:lnTo>
                      <a:pt x="941" y="870"/>
                    </a:lnTo>
                    <a:lnTo>
                      <a:pt x="943" y="870"/>
                    </a:lnTo>
                    <a:lnTo>
                      <a:pt x="946" y="870"/>
                    </a:lnTo>
                    <a:lnTo>
                      <a:pt x="948" y="870"/>
                    </a:lnTo>
                    <a:lnTo>
                      <a:pt x="951" y="870"/>
                    </a:lnTo>
                    <a:lnTo>
                      <a:pt x="953" y="870"/>
                    </a:lnTo>
                    <a:lnTo>
                      <a:pt x="955" y="870"/>
                    </a:lnTo>
                    <a:lnTo>
                      <a:pt x="958" y="870"/>
                    </a:lnTo>
                    <a:lnTo>
                      <a:pt x="960" y="870"/>
                    </a:lnTo>
                    <a:lnTo>
                      <a:pt x="963" y="870"/>
                    </a:lnTo>
                    <a:lnTo>
                      <a:pt x="965" y="870"/>
                    </a:lnTo>
                    <a:lnTo>
                      <a:pt x="967" y="870"/>
                    </a:lnTo>
                    <a:lnTo>
                      <a:pt x="970" y="870"/>
                    </a:lnTo>
                    <a:lnTo>
                      <a:pt x="972" y="870"/>
                    </a:lnTo>
                    <a:lnTo>
                      <a:pt x="975" y="870"/>
                    </a:lnTo>
                    <a:lnTo>
                      <a:pt x="977" y="870"/>
                    </a:lnTo>
                    <a:lnTo>
                      <a:pt x="979" y="870"/>
                    </a:lnTo>
                    <a:lnTo>
                      <a:pt x="982" y="870"/>
                    </a:lnTo>
                    <a:lnTo>
                      <a:pt x="984" y="870"/>
                    </a:lnTo>
                    <a:lnTo>
                      <a:pt x="987" y="870"/>
                    </a:lnTo>
                    <a:lnTo>
                      <a:pt x="989" y="870"/>
                    </a:lnTo>
                    <a:lnTo>
                      <a:pt x="992" y="870"/>
                    </a:lnTo>
                    <a:lnTo>
                      <a:pt x="994" y="870"/>
                    </a:lnTo>
                    <a:lnTo>
                      <a:pt x="996" y="870"/>
                    </a:lnTo>
                    <a:lnTo>
                      <a:pt x="999" y="870"/>
                    </a:lnTo>
                    <a:lnTo>
                      <a:pt x="1001" y="870"/>
                    </a:lnTo>
                    <a:lnTo>
                      <a:pt x="1004" y="870"/>
                    </a:lnTo>
                    <a:lnTo>
                      <a:pt x="1006" y="870"/>
                    </a:lnTo>
                    <a:lnTo>
                      <a:pt x="1008" y="870"/>
                    </a:lnTo>
                    <a:lnTo>
                      <a:pt x="1011" y="870"/>
                    </a:lnTo>
                    <a:lnTo>
                      <a:pt x="1013" y="870"/>
                    </a:lnTo>
                    <a:lnTo>
                      <a:pt x="1016" y="870"/>
                    </a:lnTo>
                    <a:lnTo>
                      <a:pt x="1018" y="870"/>
                    </a:lnTo>
                    <a:lnTo>
                      <a:pt x="1021" y="870"/>
                    </a:lnTo>
                    <a:lnTo>
                      <a:pt x="1023" y="870"/>
                    </a:lnTo>
                    <a:lnTo>
                      <a:pt x="1025" y="870"/>
                    </a:lnTo>
                    <a:lnTo>
                      <a:pt x="1028" y="870"/>
                    </a:lnTo>
                    <a:lnTo>
                      <a:pt x="1030" y="870"/>
                    </a:lnTo>
                    <a:lnTo>
                      <a:pt x="1033" y="870"/>
                    </a:lnTo>
                    <a:lnTo>
                      <a:pt x="1035" y="870"/>
                    </a:lnTo>
                    <a:lnTo>
                      <a:pt x="1037" y="870"/>
                    </a:lnTo>
                    <a:lnTo>
                      <a:pt x="1040" y="870"/>
                    </a:lnTo>
                    <a:lnTo>
                      <a:pt x="1042" y="870"/>
                    </a:lnTo>
                    <a:lnTo>
                      <a:pt x="1045" y="870"/>
                    </a:lnTo>
                    <a:lnTo>
                      <a:pt x="1047" y="870"/>
                    </a:lnTo>
                    <a:lnTo>
                      <a:pt x="1049" y="870"/>
                    </a:lnTo>
                    <a:lnTo>
                      <a:pt x="1052" y="870"/>
                    </a:lnTo>
                    <a:lnTo>
                      <a:pt x="1054" y="870"/>
                    </a:lnTo>
                    <a:lnTo>
                      <a:pt x="1057" y="870"/>
                    </a:lnTo>
                    <a:lnTo>
                      <a:pt x="1059" y="870"/>
                    </a:lnTo>
                    <a:lnTo>
                      <a:pt x="1062" y="870"/>
                    </a:lnTo>
                    <a:lnTo>
                      <a:pt x="1064" y="870"/>
                    </a:lnTo>
                    <a:lnTo>
                      <a:pt x="1066" y="870"/>
                    </a:lnTo>
                    <a:lnTo>
                      <a:pt x="1069" y="870"/>
                    </a:lnTo>
                    <a:lnTo>
                      <a:pt x="1071" y="870"/>
                    </a:lnTo>
                    <a:lnTo>
                      <a:pt x="1074" y="870"/>
                    </a:lnTo>
                    <a:lnTo>
                      <a:pt x="1076" y="870"/>
                    </a:lnTo>
                    <a:lnTo>
                      <a:pt x="1078" y="870"/>
                    </a:lnTo>
                    <a:lnTo>
                      <a:pt x="1081" y="870"/>
                    </a:lnTo>
                    <a:lnTo>
                      <a:pt x="1083" y="870"/>
                    </a:lnTo>
                    <a:lnTo>
                      <a:pt x="1086" y="870"/>
                    </a:lnTo>
                    <a:lnTo>
                      <a:pt x="1088" y="870"/>
                    </a:lnTo>
                    <a:lnTo>
                      <a:pt x="1090" y="870"/>
                    </a:lnTo>
                    <a:lnTo>
                      <a:pt x="1093" y="870"/>
                    </a:lnTo>
                    <a:lnTo>
                      <a:pt x="1095" y="870"/>
                    </a:lnTo>
                    <a:lnTo>
                      <a:pt x="1098" y="870"/>
                    </a:lnTo>
                    <a:lnTo>
                      <a:pt x="1100" y="870"/>
                    </a:lnTo>
                    <a:lnTo>
                      <a:pt x="1103" y="870"/>
                    </a:lnTo>
                    <a:lnTo>
                      <a:pt x="1105" y="870"/>
                    </a:lnTo>
                    <a:lnTo>
                      <a:pt x="1107" y="870"/>
                    </a:lnTo>
                    <a:lnTo>
                      <a:pt x="1110" y="870"/>
                    </a:lnTo>
                    <a:lnTo>
                      <a:pt x="1112" y="870"/>
                    </a:lnTo>
                    <a:lnTo>
                      <a:pt x="1115" y="870"/>
                    </a:lnTo>
                    <a:lnTo>
                      <a:pt x="1117" y="870"/>
                    </a:lnTo>
                    <a:lnTo>
                      <a:pt x="1119" y="870"/>
                    </a:lnTo>
                    <a:lnTo>
                      <a:pt x="1122" y="870"/>
                    </a:lnTo>
                    <a:lnTo>
                      <a:pt x="1124" y="870"/>
                    </a:lnTo>
                    <a:lnTo>
                      <a:pt x="1127" y="870"/>
                    </a:lnTo>
                    <a:lnTo>
                      <a:pt x="1129" y="870"/>
                    </a:lnTo>
                    <a:lnTo>
                      <a:pt x="1131" y="870"/>
                    </a:lnTo>
                    <a:lnTo>
                      <a:pt x="1134" y="870"/>
                    </a:lnTo>
                    <a:lnTo>
                      <a:pt x="1136" y="870"/>
                    </a:lnTo>
                    <a:lnTo>
                      <a:pt x="1139" y="870"/>
                    </a:lnTo>
                    <a:lnTo>
                      <a:pt x="1141" y="870"/>
                    </a:lnTo>
                    <a:lnTo>
                      <a:pt x="1144" y="870"/>
                    </a:lnTo>
                    <a:lnTo>
                      <a:pt x="1146" y="870"/>
                    </a:lnTo>
                    <a:lnTo>
                      <a:pt x="1148" y="870"/>
                    </a:lnTo>
                    <a:lnTo>
                      <a:pt x="1151" y="870"/>
                    </a:lnTo>
                    <a:lnTo>
                      <a:pt x="1153" y="870"/>
                    </a:lnTo>
                    <a:lnTo>
                      <a:pt x="1156" y="870"/>
                    </a:lnTo>
                    <a:lnTo>
                      <a:pt x="1158" y="870"/>
                    </a:lnTo>
                    <a:lnTo>
                      <a:pt x="1160" y="870"/>
                    </a:lnTo>
                    <a:lnTo>
                      <a:pt x="1163" y="870"/>
                    </a:lnTo>
                    <a:lnTo>
                      <a:pt x="1165" y="870"/>
                    </a:lnTo>
                    <a:lnTo>
                      <a:pt x="1168" y="870"/>
                    </a:lnTo>
                    <a:lnTo>
                      <a:pt x="1170" y="870"/>
                    </a:lnTo>
                    <a:lnTo>
                      <a:pt x="1173" y="870"/>
                    </a:lnTo>
                    <a:lnTo>
                      <a:pt x="1175" y="870"/>
                    </a:lnTo>
                    <a:lnTo>
                      <a:pt x="1177" y="870"/>
                    </a:lnTo>
                    <a:lnTo>
                      <a:pt x="1180" y="870"/>
                    </a:lnTo>
                    <a:lnTo>
                      <a:pt x="1182" y="870"/>
                    </a:lnTo>
                    <a:lnTo>
                      <a:pt x="1185" y="870"/>
                    </a:lnTo>
                    <a:lnTo>
                      <a:pt x="1187" y="870"/>
                    </a:lnTo>
                    <a:lnTo>
                      <a:pt x="1189" y="870"/>
                    </a:lnTo>
                    <a:lnTo>
                      <a:pt x="1192" y="870"/>
                    </a:lnTo>
                    <a:lnTo>
                      <a:pt x="1194" y="870"/>
                    </a:lnTo>
                    <a:lnTo>
                      <a:pt x="1197" y="870"/>
                    </a:lnTo>
                    <a:lnTo>
                      <a:pt x="1199" y="870"/>
                    </a:lnTo>
                    <a:lnTo>
                      <a:pt x="1201" y="870"/>
                    </a:lnTo>
                    <a:lnTo>
                      <a:pt x="1204" y="870"/>
                    </a:lnTo>
                    <a:lnTo>
                      <a:pt x="1206" y="870"/>
                    </a:lnTo>
                    <a:lnTo>
                      <a:pt x="1209" y="870"/>
                    </a:lnTo>
                    <a:lnTo>
                      <a:pt x="1211" y="870"/>
                    </a:lnTo>
                    <a:lnTo>
                      <a:pt x="1214" y="870"/>
                    </a:lnTo>
                    <a:lnTo>
                      <a:pt x="1216" y="870"/>
                    </a:lnTo>
                    <a:lnTo>
                      <a:pt x="1218" y="870"/>
                    </a:lnTo>
                    <a:lnTo>
                      <a:pt x="1221" y="870"/>
                    </a:lnTo>
                    <a:lnTo>
                      <a:pt x="1223" y="870"/>
                    </a:lnTo>
                    <a:lnTo>
                      <a:pt x="1226" y="870"/>
                    </a:lnTo>
                    <a:lnTo>
                      <a:pt x="1228" y="870"/>
                    </a:lnTo>
                    <a:lnTo>
                      <a:pt x="1230" y="870"/>
                    </a:lnTo>
                    <a:lnTo>
                      <a:pt x="1233" y="870"/>
                    </a:lnTo>
                    <a:lnTo>
                      <a:pt x="1235" y="870"/>
                    </a:lnTo>
                    <a:lnTo>
                      <a:pt x="1238" y="870"/>
                    </a:lnTo>
                    <a:lnTo>
                      <a:pt x="1240" y="870"/>
                    </a:lnTo>
                    <a:lnTo>
                      <a:pt x="1242" y="870"/>
                    </a:lnTo>
                    <a:lnTo>
                      <a:pt x="1245" y="870"/>
                    </a:lnTo>
                    <a:lnTo>
                      <a:pt x="1247" y="870"/>
                    </a:lnTo>
                    <a:lnTo>
                      <a:pt x="1250" y="870"/>
                    </a:lnTo>
                    <a:lnTo>
                      <a:pt x="1252" y="870"/>
                    </a:lnTo>
                    <a:lnTo>
                      <a:pt x="1255" y="870"/>
                    </a:lnTo>
                    <a:lnTo>
                      <a:pt x="1257" y="870"/>
                    </a:lnTo>
                    <a:lnTo>
                      <a:pt x="1259" y="870"/>
                    </a:lnTo>
                    <a:lnTo>
                      <a:pt x="1262" y="870"/>
                    </a:lnTo>
                    <a:lnTo>
                      <a:pt x="1264" y="870"/>
                    </a:lnTo>
                    <a:lnTo>
                      <a:pt x="1267" y="870"/>
                    </a:lnTo>
                    <a:lnTo>
                      <a:pt x="1269" y="868"/>
                    </a:lnTo>
                    <a:lnTo>
                      <a:pt x="1271" y="866"/>
                    </a:lnTo>
                    <a:lnTo>
                      <a:pt x="1274" y="866"/>
                    </a:lnTo>
                    <a:lnTo>
                      <a:pt x="1276" y="863"/>
                    </a:lnTo>
                    <a:lnTo>
                      <a:pt x="1279" y="861"/>
                    </a:lnTo>
                    <a:lnTo>
                      <a:pt x="1281" y="861"/>
                    </a:lnTo>
                    <a:lnTo>
                      <a:pt x="1284" y="858"/>
                    </a:lnTo>
                    <a:lnTo>
                      <a:pt x="1286" y="856"/>
                    </a:lnTo>
                    <a:lnTo>
                      <a:pt x="1288" y="856"/>
                    </a:lnTo>
                    <a:lnTo>
                      <a:pt x="1291" y="854"/>
                    </a:lnTo>
                    <a:lnTo>
                      <a:pt x="1293" y="851"/>
                    </a:lnTo>
                    <a:lnTo>
                      <a:pt x="1296" y="851"/>
                    </a:lnTo>
                    <a:lnTo>
                      <a:pt x="1298" y="849"/>
                    </a:lnTo>
                    <a:lnTo>
                      <a:pt x="1300" y="846"/>
                    </a:lnTo>
                    <a:lnTo>
                      <a:pt x="1303" y="846"/>
                    </a:lnTo>
                    <a:lnTo>
                      <a:pt x="1305" y="844"/>
                    </a:lnTo>
                    <a:lnTo>
                      <a:pt x="1308" y="842"/>
                    </a:lnTo>
                    <a:lnTo>
                      <a:pt x="1310" y="839"/>
                    </a:lnTo>
                    <a:lnTo>
                      <a:pt x="1312" y="839"/>
                    </a:lnTo>
                    <a:lnTo>
                      <a:pt x="1315" y="837"/>
                    </a:lnTo>
                    <a:lnTo>
                      <a:pt x="1317" y="834"/>
                    </a:lnTo>
                    <a:lnTo>
                      <a:pt x="1320" y="834"/>
                    </a:lnTo>
                    <a:lnTo>
                      <a:pt x="1322" y="832"/>
                    </a:lnTo>
                    <a:lnTo>
                      <a:pt x="1325" y="829"/>
                    </a:lnTo>
                    <a:lnTo>
                      <a:pt x="1327" y="827"/>
                    </a:lnTo>
                    <a:lnTo>
                      <a:pt x="1329" y="825"/>
                    </a:lnTo>
                    <a:lnTo>
                      <a:pt x="1332" y="825"/>
                    </a:lnTo>
                    <a:lnTo>
                      <a:pt x="1334" y="822"/>
                    </a:lnTo>
                    <a:lnTo>
                      <a:pt x="1337" y="820"/>
                    </a:lnTo>
                    <a:lnTo>
                      <a:pt x="1339" y="817"/>
                    </a:lnTo>
                    <a:lnTo>
                      <a:pt x="1341" y="817"/>
                    </a:lnTo>
                    <a:lnTo>
                      <a:pt x="1344" y="815"/>
                    </a:lnTo>
                    <a:lnTo>
                      <a:pt x="1346" y="813"/>
                    </a:lnTo>
                    <a:lnTo>
                      <a:pt x="1349" y="810"/>
                    </a:lnTo>
                    <a:lnTo>
                      <a:pt x="1351" y="808"/>
                    </a:lnTo>
                    <a:lnTo>
                      <a:pt x="1353" y="805"/>
                    </a:lnTo>
                    <a:lnTo>
                      <a:pt x="1356" y="803"/>
                    </a:lnTo>
                    <a:lnTo>
                      <a:pt x="1358" y="803"/>
                    </a:lnTo>
                    <a:lnTo>
                      <a:pt x="1361" y="800"/>
                    </a:lnTo>
                    <a:lnTo>
                      <a:pt x="1363" y="798"/>
                    </a:lnTo>
                    <a:lnTo>
                      <a:pt x="1366" y="796"/>
                    </a:lnTo>
                    <a:lnTo>
                      <a:pt x="1368" y="793"/>
                    </a:lnTo>
                    <a:lnTo>
                      <a:pt x="1370" y="791"/>
                    </a:lnTo>
                    <a:lnTo>
                      <a:pt x="1373" y="788"/>
                    </a:lnTo>
                    <a:lnTo>
                      <a:pt x="1375" y="786"/>
                    </a:lnTo>
                    <a:lnTo>
                      <a:pt x="1378" y="784"/>
                    </a:lnTo>
                    <a:lnTo>
                      <a:pt x="1380" y="781"/>
                    </a:lnTo>
                    <a:lnTo>
                      <a:pt x="1382" y="779"/>
                    </a:lnTo>
                    <a:lnTo>
                      <a:pt x="1385" y="776"/>
                    </a:lnTo>
                    <a:lnTo>
                      <a:pt x="1387" y="774"/>
                    </a:lnTo>
                    <a:lnTo>
                      <a:pt x="1390" y="772"/>
                    </a:lnTo>
                    <a:lnTo>
                      <a:pt x="1392" y="769"/>
                    </a:lnTo>
                    <a:lnTo>
                      <a:pt x="1394" y="767"/>
                    </a:lnTo>
                    <a:lnTo>
                      <a:pt x="1397" y="764"/>
                    </a:lnTo>
                    <a:lnTo>
                      <a:pt x="1399" y="762"/>
                    </a:lnTo>
                    <a:lnTo>
                      <a:pt x="1402" y="759"/>
                    </a:lnTo>
                    <a:lnTo>
                      <a:pt x="1404" y="757"/>
                    </a:lnTo>
                    <a:lnTo>
                      <a:pt x="1407" y="755"/>
                    </a:lnTo>
                    <a:lnTo>
                      <a:pt x="1409" y="752"/>
                    </a:lnTo>
                    <a:lnTo>
                      <a:pt x="1411" y="750"/>
                    </a:lnTo>
                    <a:lnTo>
                      <a:pt x="1414" y="747"/>
                    </a:lnTo>
                    <a:lnTo>
                      <a:pt x="1416" y="745"/>
                    </a:lnTo>
                    <a:lnTo>
                      <a:pt x="1419" y="740"/>
                    </a:lnTo>
                    <a:lnTo>
                      <a:pt x="1421" y="738"/>
                    </a:lnTo>
                    <a:lnTo>
                      <a:pt x="1423" y="735"/>
                    </a:lnTo>
                    <a:lnTo>
                      <a:pt x="1426" y="733"/>
                    </a:lnTo>
                    <a:lnTo>
                      <a:pt x="1428" y="731"/>
                    </a:lnTo>
                    <a:lnTo>
                      <a:pt x="1431" y="726"/>
                    </a:lnTo>
                    <a:lnTo>
                      <a:pt x="1433" y="723"/>
                    </a:lnTo>
                    <a:lnTo>
                      <a:pt x="1436" y="721"/>
                    </a:lnTo>
                    <a:lnTo>
                      <a:pt x="1438" y="716"/>
                    </a:lnTo>
                    <a:lnTo>
                      <a:pt x="1440" y="714"/>
                    </a:lnTo>
                    <a:lnTo>
                      <a:pt x="1443" y="711"/>
                    </a:lnTo>
                    <a:lnTo>
                      <a:pt x="1445" y="706"/>
                    </a:lnTo>
                    <a:lnTo>
                      <a:pt x="1448" y="704"/>
                    </a:lnTo>
                    <a:lnTo>
                      <a:pt x="1450" y="699"/>
                    </a:lnTo>
                    <a:lnTo>
                      <a:pt x="1452" y="697"/>
                    </a:lnTo>
                    <a:lnTo>
                      <a:pt x="1455" y="694"/>
                    </a:lnTo>
                    <a:lnTo>
                      <a:pt x="1457" y="690"/>
                    </a:lnTo>
                    <a:lnTo>
                      <a:pt x="1460" y="685"/>
                    </a:lnTo>
                    <a:lnTo>
                      <a:pt x="1462" y="682"/>
                    </a:lnTo>
                    <a:lnTo>
                      <a:pt x="1464" y="677"/>
                    </a:lnTo>
                    <a:lnTo>
                      <a:pt x="1467" y="675"/>
                    </a:lnTo>
                    <a:lnTo>
                      <a:pt x="1469" y="670"/>
                    </a:lnTo>
                    <a:lnTo>
                      <a:pt x="1472" y="665"/>
                    </a:lnTo>
                    <a:lnTo>
                      <a:pt x="1474" y="663"/>
                    </a:lnTo>
                    <a:lnTo>
                      <a:pt x="1477" y="658"/>
                    </a:lnTo>
                    <a:lnTo>
                      <a:pt x="1479" y="653"/>
                    </a:lnTo>
                    <a:lnTo>
                      <a:pt x="1481" y="649"/>
                    </a:lnTo>
                    <a:lnTo>
                      <a:pt x="1484" y="644"/>
                    </a:lnTo>
                    <a:lnTo>
                      <a:pt x="1486" y="639"/>
                    </a:lnTo>
                    <a:lnTo>
                      <a:pt x="1489" y="634"/>
                    </a:lnTo>
                    <a:lnTo>
                      <a:pt x="1491" y="629"/>
                    </a:lnTo>
                    <a:lnTo>
                      <a:pt x="1493" y="624"/>
                    </a:lnTo>
                    <a:lnTo>
                      <a:pt x="1496" y="620"/>
                    </a:lnTo>
                    <a:lnTo>
                      <a:pt x="1498" y="615"/>
                    </a:lnTo>
                    <a:lnTo>
                      <a:pt x="1501" y="610"/>
                    </a:lnTo>
                    <a:lnTo>
                      <a:pt x="1503" y="605"/>
                    </a:lnTo>
                    <a:lnTo>
                      <a:pt x="1505" y="598"/>
                    </a:lnTo>
                    <a:lnTo>
                      <a:pt x="1508" y="593"/>
                    </a:lnTo>
                    <a:lnTo>
                      <a:pt x="1510" y="586"/>
                    </a:lnTo>
                    <a:lnTo>
                      <a:pt x="1513" y="581"/>
                    </a:lnTo>
                    <a:lnTo>
                      <a:pt x="1515" y="574"/>
                    </a:lnTo>
                    <a:lnTo>
                      <a:pt x="1518" y="567"/>
                    </a:lnTo>
                    <a:lnTo>
                      <a:pt x="1520" y="559"/>
                    </a:lnTo>
                    <a:lnTo>
                      <a:pt x="1522" y="554"/>
                    </a:lnTo>
                    <a:lnTo>
                      <a:pt x="1525" y="545"/>
                    </a:lnTo>
                    <a:lnTo>
                      <a:pt x="1527" y="538"/>
                    </a:lnTo>
                    <a:lnTo>
                      <a:pt x="1530" y="530"/>
                    </a:lnTo>
                    <a:lnTo>
                      <a:pt x="1532" y="523"/>
                    </a:lnTo>
                    <a:lnTo>
                      <a:pt x="1534" y="513"/>
                    </a:lnTo>
                    <a:lnTo>
                      <a:pt x="1537" y="504"/>
                    </a:lnTo>
                    <a:lnTo>
                      <a:pt x="1539" y="494"/>
                    </a:lnTo>
                    <a:lnTo>
                      <a:pt x="1542" y="485"/>
                    </a:lnTo>
                    <a:lnTo>
                      <a:pt x="1544" y="475"/>
                    </a:lnTo>
                    <a:lnTo>
                      <a:pt x="1546" y="463"/>
                    </a:lnTo>
                    <a:lnTo>
                      <a:pt x="1549" y="451"/>
                    </a:lnTo>
                    <a:lnTo>
                      <a:pt x="1551" y="439"/>
                    </a:lnTo>
                    <a:lnTo>
                      <a:pt x="1554" y="427"/>
                    </a:lnTo>
                    <a:lnTo>
                      <a:pt x="1556" y="410"/>
                    </a:lnTo>
                    <a:lnTo>
                      <a:pt x="1559" y="393"/>
                    </a:lnTo>
                    <a:lnTo>
                      <a:pt x="1561" y="376"/>
                    </a:lnTo>
                    <a:lnTo>
                      <a:pt x="1563" y="354"/>
                    </a:lnTo>
                    <a:lnTo>
                      <a:pt x="1566" y="328"/>
                    </a:lnTo>
                    <a:lnTo>
                      <a:pt x="1568" y="299"/>
                    </a:lnTo>
                    <a:lnTo>
                      <a:pt x="1571" y="263"/>
                    </a:lnTo>
                    <a:lnTo>
                      <a:pt x="1573" y="224"/>
                    </a:lnTo>
                    <a:lnTo>
                      <a:pt x="1575" y="183"/>
                    </a:lnTo>
                    <a:lnTo>
                      <a:pt x="1578" y="140"/>
                    </a:lnTo>
                    <a:lnTo>
                      <a:pt x="1580" y="99"/>
                    </a:lnTo>
                    <a:lnTo>
                      <a:pt x="1583" y="62"/>
                    </a:lnTo>
                    <a:lnTo>
                      <a:pt x="1585" y="33"/>
                    </a:lnTo>
                    <a:lnTo>
                      <a:pt x="1588" y="14"/>
                    </a:lnTo>
                    <a:lnTo>
                      <a:pt x="1590" y="2"/>
                    </a:lnTo>
                    <a:lnTo>
                      <a:pt x="1592" y="0"/>
                    </a:lnTo>
                    <a:lnTo>
                      <a:pt x="1595" y="7"/>
                    </a:lnTo>
                    <a:lnTo>
                      <a:pt x="1597" y="24"/>
                    </a:lnTo>
                    <a:lnTo>
                      <a:pt x="1600" y="48"/>
                    </a:lnTo>
                    <a:lnTo>
                      <a:pt x="1602" y="82"/>
                    </a:lnTo>
                    <a:lnTo>
                      <a:pt x="1604" y="120"/>
                    </a:lnTo>
                    <a:lnTo>
                      <a:pt x="1607" y="161"/>
                    </a:lnTo>
                    <a:lnTo>
                      <a:pt x="1609" y="205"/>
                    </a:lnTo>
                    <a:lnTo>
                      <a:pt x="1612" y="246"/>
                    </a:lnTo>
                    <a:lnTo>
                      <a:pt x="1614" y="282"/>
                    </a:lnTo>
                    <a:lnTo>
                      <a:pt x="1616" y="316"/>
                    </a:lnTo>
                    <a:lnTo>
                      <a:pt x="1619" y="342"/>
                    </a:lnTo>
                    <a:lnTo>
                      <a:pt x="1621" y="366"/>
                    </a:lnTo>
                    <a:lnTo>
                      <a:pt x="1624" y="386"/>
                    </a:lnTo>
                    <a:lnTo>
                      <a:pt x="1626" y="403"/>
                    </a:lnTo>
                    <a:lnTo>
                      <a:pt x="1629" y="419"/>
                    </a:lnTo>
                    <a:lnTo>
                      <a:pt x="1631" y="434"/>
                    </a:lnTo>
                    <a:lnTo>
                      <a:pt x="1633" y="446"/>
                    </a:lnTo>
                    <a:lnTo>
                      <a:pt x="1636" y="458"/>
                    </a:lnTo>
                    <a:lnTo>
                      <a:pt x="1638" y="470"/>
                    </a:lnTo>
                    <a:lnTo>
                      <a:pt x="1641" y="480"/>
                    </a:lnTo>
                    <a:lnTo>
                      <a:pt x="1643" y="492"/>
                    </a:lnTo>
                    <a:lnTo>
                      <a:pt x="1645" y="501"/>
                    </a:lnTo>
                    <a:lnTo>
                      <a:pt x="1648" y="509"/>
                    </a:lnTo>
                    <a:lnTo>
                      <a:pt x="1650" y="518"/>
                    </a:lnTo>
                    <a:lnTo>
                      <a:pt x="1653" y="526"/>
                    </a:lnTo>
                    <a:lnTo>
                      <a:pt x="1655" y="535"/>
                    </a:lnTo>
                    <a:lnTo>
                      <a:pt x="1657" y="542"/>
                    </a:lnTo>
                    <a:lnTo>
                      <a:pt x="1660" y="550"/>
                    </a:lnTo>
                    <a:lnTo>
                      <a:pt x="1662" y="557"/>
                    </a:lnTo>
                    <a:lnTo>
                      <a:pt x="1665" y="564"/>
                    </a:lnTo>
                    <a:lnTo>
                      <a:pt x="1667" y="571"/>
                    </a:lnTo>
                    <a:lnTo>
                      <a:pt x="1670" y="576"/>
                    </a:lnTo>
                    <a:lnTo>
                      <a:pt x="1672" y="583"/>
                    </a:lnTo>
                    <a:lnTo>
                      <a:pt x="1674" y="591"/>
                    </a:lnTo>
                    <a:lnTo>
                      <a:pt x="1677" y="595"/>
                    </a:lnTo>
                    <a:lnTo>
                      <a:pt x="1679" y="600"/>
                    </a:lnTo>
                    <a:lnTo>
                      <a:pt x="1682" y="608"/>
                    </a:lnTo>
                    <a:lnTo>
                      <a:pt x="1684" y="612"/>
                    </a:lnTo>
                    <a:lnTo>
                      <a:pt x="1686" y="617"/>
                    </a:lnTo>
                    <a:lnTo>
                      <a:pt x="1689" y="622"/>
                    </a:lnTo>
                    <a:lnTo>
                      <a:pt x="1691" y="627"/>
                    </a:lnTo>
                    <a:lnTo>
                      <a:pt x="1694" y="634"/>
                    </a:lnTo>
                    <a:lnTo>
                      <a:pt x="1696" y="639"/>
                    </a:lnTo>
                    <a:lnTo>
                      <a:pt x="1698" y="641"/>
                    </a:lnTo>
                    <a:lnTo>
                      <a:pt x="1701" y="646"/>
                    </a:lnTo>
                    <a:lnTo>
                      <a:pt x="1703" y="651"/>
                    </a:lnTo>
                    <a:lnTo>
                      <a:pt x="1706" y="656"/>
                    </a:lnTo>
                    <a:lnTo>
                      <a:pt x="1708" y="661"/>
                    </a:lnTo>
                    <a:lnTo>
                      <a:pt x="1711" y="665"/>
                    </a:lnTo>
                    <a:lnTo>
                      <a:pt x="1713" y="668"/>
                    </a:lnTo>
                    <a:lnTo>
                      <a:pt x="1715" y="673"/>
                    </a:lnTo>
                    <a:lnTo>
                      <a:pt x="1718" y="677"/>
                    </a:lnTo>
                    <a:lnTo>
                      <a:pt x="1720" y="680"/>
                    </a:lnTo>
                    <a:lnTo>
                      <a:pt x="1723" y="685"/>
                    </a:lnTo>
                    <a:lnTo>
                      <a:pt x="1725" y="687"/>
                    </a:lnTo>
                    <a:lnTo>
                      <a:pt x="1727" y="692"/>
                    </a:lnTo>
                    <a:lnTo>
                      <a:pt x="1730" y="694"/>
                    </a:lnTo>
                    <a:lnTo>
                      <a:pt x="1732" y="699"/>
                    </a:lnTo>
                    <a:lnTo>
                      <a:pt x="1735" y="702"/>
                    </a:lnTo>
                    <a:lnTo>
                      <a:pt x="1737" y="706"/>
                    </a:lnTo>
                    <a:lnTo>
                      <a:pt x="1740" y="709"/>
                    </a:lnTo>
                    <a:lnTo>
                      <a:pt x="1742" y="711"/>
                    </a:lnTo>
                    <a:lnTo>
                      <a:pt x="1744" y="716"/>
                    </a:lnTo>
                    <a:lnTo>
                      <a:pt x="1747" y="718"/>
                    </a:lnTo>
                    <a:lnTo>
                      <a:pt x="1749" y="721"/>
                    </a:lnTo>
                    <a:lnTo>
                      <a:pt x="1752" y="726"/>
                    </a:lnTo>
                    <a:lnTo>
                      <a:pt x="1754" y="728"/>
                    </a:lnTo>
                    <a:lnTo>
                      <a:pt x="1756" y="731"/>
                    </a:lnTo>
                    <a:lnTo>
                      <a:pt x="1759" y="733"/>
                    </a:lnTo>
                    <a:lnTo>
                      <a:pt x="1761" y="738"/>
                    </a:lnTo>
                    <a:lnTo>
                      <a:pt x="1764" y="740"/>
                    </a:lnTo>
                    <a:lnTo>
                      <a:pt x="1766" y="743"/>
                    </a:lnTo>
                    <a:lnTo>
                      <a:pt x="1768" y="745"/>
                    </a:lnTo>
                    <a:lnTo>
                      <a:pt x="1771" y="747"/>
                    </a:lnTo>
                    <a:lnTo>
                      <a:pt x="1773" y="750"/>
                    </a:lnTo>
                    <a:lnTo>
                      <a:pt x="1776" y="755"/>
                    </a:lnTo>
                    <a:lnTo>
                      <a:pt x="1778" y="757"/>
                    </a:lnTo>
                    <a:lnTo>
                      <a:pt x="1781" y="759"/>
                    </a:lnTo>
                    <a:lnTo>
                      <a:pt x="1783" y="762"/>
                    </a:lnTo>
                    <a:lnTo>
                      <a:pt x="1785" y="764"/>
                    </a:lnTo>
                    <a:lnTo>
                      <a:pt x="1788" y="767"/>
                    </a:lnTo>
                    <a:lnTo>
                      <a:pt x="1790" y="769"/>
                    </a:lnTo>
                    <a:lnTo>
                      <a:pt x="1793" y="772"/>
                    </a:lnTo>
                    <a:lnTo>
                      <a:pt x="1795" y="774"/>
                    </a:lnTo>
                    <a:lnTo>
                      <a:pt x="1797" y="776"/>
                    </a:lnTo>
                    <a:lnTo>
                      <a:pt x="1800" y="779"/>
                    </a:lnTo>
                    <a:lnTo>
                      <a:pt x="1802" y="781"/>
                    </a:lnTo>
                    <a:lnTo>
                      <a:pt x="1805" y="784"/>
                    </a:lnTo>
                    <a:lnTo>
                      <a:pt x="1807" y="786"/>
                    </a:lnTo>
                    <a:lnTo>
                      <a:pt x="1809" y="788"/>
                    </a:lnTo>
                    <a:lnTo>
                      <a:pt x="1812" y="791"/>
                    </a:lnTo>
                    <a:lnTo>
                      <a:pt x="1814" y="793"/>
                    </a:lnTo>
                    <a:lnTo>
                      <a:pt x="1817" y="796"/>
                    </a:lnTo>
                    <a:lnTo>
                      <a:pt x="1819" y="796"/>
                    </a:lnTo>
                    <a:lnTo>
                      <a:pt x="1822" y="798"/>
                    </a:lnTo>
                    <a:lnTo>
                      <a:pt x="1824" y="800"/>
                    </a:lnTo>
                    <a:lnTo>
                      <a:pt x="1826" y="803"/>
                    </a:lnTo>
                    <a:lnTo>
                      <a:pt x="1829" y="805"/>
                    </a:lnTo>
                    <a:lnTo>
                      <a:pt x="1831" y="808"/>
                    </a:lnTo>
                    <a:lnTo>
                      <a:pt x="1834" y="810"/>
                    </a:lnTo>
                    <a:lnTo>
                      <a:pt x="1836" y="813"/>
                    </a:lnTo>
                    <a:lnTo>
                      <a:pt x="1838" y="813"/>
                    </a:lnTo>
                    <a:lnTo>
                      <a:pt x="1841" y="815"/>
                    </a:lnTo>
                    <a:lnTo>
                      <a:pt x="1843" y="817"/>
                    </a:lnTo>
                    <a:lnTo>
                      <a:pt x="1846" y="820"/>
                    </a:lnTo>
                    <a:lnTo>
                      <a:pt x="1848" y="822"/>
                    </a:lnTo>
                    <a:lnTo>
                      <a:pt x="1851" y="822"/>
                    </a:lnTo>
                    <a:lnTo>
                      <a:pt x="1853" y="825"/>
                    </a:lnTo>
                    <a:lnTo>
                      <a:pt x="1855" y="827"/>
                    </a:lnTo>
                    <a:lnTo>
                      <a:pt x="1858" y="829"/>
                    </a:lnTo>
                    <a:lnTo>
                      <a:pt x="1860" y="829"/>
                    </a:lnTo>
                    <a:lnTo>
                      <a:pt x="1863" y="832"/>
                    </a:lnTo>
                    <a:lnTo>
                      <a:pt x="1865" y="834"/>
                    </a:lnTo>
                    <a:lnTo>
                      <a:pt x="1867" y="837"/>
                    </a:lnTo>
                    <a:lnTo>
                      <a:pt x="1870" y="837"/>
                    </a:lnTo>
                    <a:lnTo>
                      <a:pt x="1872" y="839"/>
                    </a:lnTo>
                    <a:lnTo>
                      <a:pt x="1875" y="842"/>
                    </a:lnTo>
                    <a:lnTo>
                      <a:pt x="1877" y="844"/>
                    </a:lnTo>
                    <a:lnTo>
                      <a:pt x="1879" y="844"/>
                    </a:lnTo>
                    <a:lnTo>
                      <a:pt x="1882" y="846"/>
                    </a:lnTo>
                    <a:lnTo>
                      <a:pt x="1884" y="849"/>
                    </a:lnTo>
                    <a:lnTo>
                      <a:pt x="1887" y="849"/>
                    </a:lnTo>
                    <a:lnTo>
                      <a:pt x="1889" y="851"/>
                    </a:lnTo>
                    <a:lnTo>
                      <a:pt x="1892" y="854"/>
                    </a:lnTo>
                    <a:lnTo>
                      <a:pt x="1894" y="854"/>
                    </a:lnTo>
                    <a:lnTo>
                      <a:pt x="1896" y="856"/>
                    </a:lnTo>
                    <a:lnTo>
                      <a:pt x="1899" y="858"/>
                    </a:lnTo>
                    <a:lnTo>
                      <a:pt x="1901" y="858"/>
                    </a:lnTo>
                    <a:lnTo>
                      <a:pt x="1904" y="861"/>
                    </a:lnTo>
                    <a:lnTo>
                      <a:pt x="1906" y="863"/>
                    </a:lnTo>
                    <a:lnTo>
                      <a:pt x="1908" y="863"/>
                    </a:lnTo>
                    <a:lnTo>
                      <a:pt x="1911" y="866"/>
                    </a:lnTo>
                    <a:lnTo>
                      <a:pt x="1913" y="868"/>
                    </a:lnTo>
                    <a:lnTo>
                      <a:pt x="1916" y="868"/>
                    </a:lnTo>
                    <a:lnTo>
                      <a:pt x="1918" y="870"/>
                    </a:lnTo>
                    <a:lnTo>
                      <a:pt x="1920" y="870"/>
                    </a:lnTo>
                    <a:lnTo>
                      <a:pt x="1923" y="870"/>
                    </a:lnTo>
                    <a:lnTo>
                      <a:pt x="1925" y="870"/>
                    </a:lnTo>
                    <a:lnTo>
                      <a:pt x="1928" y="870"/>
                    </a:lnTo>
                    <a:lnTo>
                      <a:pt x="1930" y="870"/>
                    </a:lnTo>
                    <a:lnTo>
                      <a:pt x="1933" y="870"/>
                    </a:lnTo>
                    <a:lnTo>
                      <a:pt x="1935" y="870"/>
                    </a:lnTo>
                    <a:lnTo>
                      <a:pt x="1937" y="870"/>
                    </a:lnTo>
                    <a:lnTo>
                      <a:pt x="1940" y="870"/>
                    </a:lnTo>
                    <a:lnTo>
                      <a:pt x="1942" y="870"/>
                    </a:lnTo>
                    <a:lnTo>
                      <a:pt x="1945" y="870"/>
                    </a:lnTo>
                    <a:lnTo>
                      <a:pt x="1947" y="870"/>
                    </a:lnTo>
                    <a:lnTo>
                      <a:pt x="1949" y="870"/>
                    </a:lnTo>
                    <a:lnTo>
                      <a:pt x="1952" y="870"/>
                    </a:lnTo>
                    <a:lnTo>
                      <a:pt x="1954" y="870"/>
                    </a:lnTo>
                    <a:lnTo>
                      <a:pt x="1957" y="870"/>
                    </a:lnTo>
                    <a:lnTo>
                      <a:pt x="1959" y="870"/>
                    </a:lnTo>
                    <a:lnTo>
                      <a:pt x="1961" y="870"/>
                    </a:lnTo>
                    <a:lnTo>
                      <a:pt x="1964" y="870"/>
                    </a:lnTo>
                    <a:lnTo>
                      <a:pt x="1966" y="870"/>
                    </a:lnTo>
                    <a:lnTo>
                      <a:pt x="1969" y="870"/>
                    </a:lnTo>
                    <a:lnTo>
                      <a:pt x="1971" y="870"/>
                    </a:lnTo>
                    <a:lnTo>
                      <a:pt x="1974" y="870"/>
                    </a:lnTo>
                    <a:lnTo>
                      <a:pt x="1976" y="870"/>
                    </a:lnTo>
                    <a:lnTo>
                      <a:pt x="1978" y="870"/>
                    </a:lnTo>
                    <a:lnTo>
                      <a:pt x="1981" y="870"/>
                    </a:lnTo>
                    <a:lnTo>
                      <a:pt x="1983" y="870"/>
                    </a:lnTo>
                    <a:lnTo>
                      <a:pt x="1986" y="870"/>
                    </a:lnTo>
                    <a:lnTo>
                      <a:pt x="1988" y="870"/>
                    </a:lnTo>
                    <a:lnTo>
                      <a:pt x="1990" y="870"/>
                    </a:lnTo>
                    <a:lnTo>
                      <a:pt x="1993" y="870"/>
                    </a:lnTo>
                    <a:lnTo>
                      <a:pt x="1995" y="870"/>
                    </a:lnTo>
                    <a:lnTo>
                      <a:pt x="1998" y="870"/>
                    </a:lnTo>
                    <a:lnTo>
                      <a:pt x="2000" y="870"/>
                    </a:lnTo>
                    <a:lnTo>
                      <a:pt x="2003" y="870"/>
                    </a:lnTo>
                    <a:lnTo>
                      <a:pt x="2005" y="870"/>
                    </a:lnTo>
                    <a:lnTo>
                      <a:pt x="2007" y="870"/>
                    </a:lnTo>
                    <a:lnTo>
                      <a:pt x="2010" y="870"/>
                    </a:lnTo>
                    <a:lnTo>
                      <a:pt x="2012" y="870"/>
                    </a:lnTo>
                    <a:lnTo>
                      <a:pt x="2015" y="870"/>
                    </a:lnTo>
                    <a:lnTo>
                      <a:pt x="2017" y="870"/>
                    </a:lnTo>
                    <a:lnTo>
                      <a:pt x="2019" y="870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3" name="Freeform 12453"/>
              <p:cNvSpPr>
                <a:spLocks/>
              </p:cNvSpPr>
              <p:nvPr/>
            </p:nvSpPr>
            <p:spPr bwMode="auto">
              <a:xfrm>
                <a:off x="551823" y="1087659"/>
                <a:ext cx="2807061" cy="735242"/>
              </a:xfrm>
              <a:custGeom>
                <a:avLst/>
                <a:gdLst>
                  <a:gd name="T0" fmla="*/ 31 w 2019"/>
                  <a:gd name="T1" fmla="*/ 824 h 824"/>
                  <a:gd name="T2" fmla="*/ 65 w 2019"/>
                  <a:gd name="T3" fmla="*/ 824 h 824"/>
                  <a:gd name="T4" fmla="*/ 99 w 2019"/>
                  <a:gd name="T5" fmla="*/ 824 h 824"/>
                  <a:gd name="T6" fmla="*/ 133 w 2019"/>
                  <a:gd name="T7" fmla="*/ 824 h 824"/>
                  <a:gd name="T8" fmla="*/ 166 w 2019"/>
                  <a:gd name="T9" fmla="*/ 824 h 824"/>
                  <a:gd name="T10" fmla="*/ 200 w 2019"/>
                  <a:gd name="T11" fmla="*/ 824 h 824"/>
                  <a:gd name="T12" fmla="*/ 234 w 2019"/>
                  <a:gd name="T13" fmla="*/ 824 h 824"/>
                  <a:gd name="T14" fmla="*/ 268 w 2019"/>
                  <a:gd name="T15" fmla="*/ 824 h 824"/>
                  <a:gd name="T16" fmla="*/ 302 w 2019"/>
                  <a:gd name="T17" fmla="*/ 824 h 824"/>
                  <a:gd name="T18" fmla="*/ 335 w 2019"/>
                  <a:gd name="T19" fmla="*/ 824 h 824"/>
                  <a:gd name="T20" fmla="*/ 369 w 2019"/>
                  <a:gd name="T21" fmla="*/ 824 h 824"/>
                  <a:gd name="T22" fmla="*/ 403 w 2019"/>
                  <a:gd name="T23" fmla="*/ 824 h 824"/>
                  <a:gd name="T24" fmla="*/ 437 w 2019"/>
                  <a:gd name="T25" fmla="*/ 824 h 824"/>
                  <a:gd name="T26" fmla="*/ 470 w 2019"/>
                  <a:gd name="T27" fmla="*/ 824 h 824"/>
                  <a:gd name="T28" fmla="*/ 504 w 2019"/>
                  <a:gd name="T29" fmla="*/ 824 h 824"/>
                  <a:gd name="T30" fmla="*/ 538 w 2019"/>
                  <a:gd name="T31" fmla="*/ 824 h 824"/>
                  <a:gd name="T32" fmla="*/ 572 w 2019"/>
                  <a:gd name="T33" fmla="*/ 824 h 824"/>
                  <a:gd name="T34" fmla="*/ 606 w 2019"/>
                  <a:gd name="T35" fmla="*/ 824 h 824"/>
                  <a:gd name="T36" fmla="*/ 639 w 2019"/>
                  <a:gd name="T37" fmla="*/ 824 h 824"/>
                  <a:gd name="T38" fmla="*/ 673 w 2019"/>
                  <a:gd name="T39" fmla="*/ 824 h 824"/>
                  <a:gd name="T40" fmla="*/ 707 w 2019"/>
                  <a:gd name="T41" fmla="*/ 824 h 824"/>
                  <a:gd name="T42" fmla="*/ 741 w 2019"/>
                  <a:gd name="T43" fmla="*/ 824 h 824"/>
                  <a:gd name="T44" fmla="*/ 774 w 2019"/>
                  <a:gd name="T45" fmla="*/ 824 h 824"/>
                  <a:gd name="T46" fmla="*/ 808 w 2019"/>
                  <a:gd name="T47" fmla="*/ 824 h 824"/>
                  <a:gd name="T48" fmla="*/ 842 w 2019"/>
                  <a:gd name="T49" fmla="*/ 824 h 824"/>
                  <a:gd name="T50" fmla="*/ 876 w 2019"/>
                  <a:gd name="T51" fmla="*/ 824 h 824"/>
                  <a:gd name="T52" fmla="*/ 910 w 2019"/>
                  <a:gd name="T53" fmla="*/ 824 h 824"/>
                  <a:gd name="T54" fmla="*/ 943 w 2019"/>
                  <a:gd name="T55" fmla="*/ 824 h 824"/>
                  <a:gd name="T56" fmla="*/ 977 w 2019"/>
                  <a:gd name="T57" fmla="*/ 824 h 824"/>
                  <a:gd name="T58" fmla="*/ 1011 w 2019"/>
                  <a:gd name="T59" fmla="*/ 824 h 824"/>
                  <a:gd name="T60" fmla="*/ 1045 w 2019"/>
                  <a:gd name="T61" fmla="*/ 824 h 824"/>
                  <a:gd name="T62" fmla="*/ 1078 w 2019"/>
                  <a:gd name="T63" fmla="*/ 824 h 824"/>
                  <a:gd name="T64" fmla="*/ 1112 w 2019"/>
                  <a:gd name="T65" fmla="*/ 824 h 824"/>
                  <a:gd name="T66" fmla="*/ 1146 w 2019"/>
                  <a:gd name="T67" fmla="*/ 824 h 824"/>
                  <a:gd name="T68" fmla="*/ 1180 w 2019"/>
                  <a:gd name="T69" fmla="*/ 824 h 824"/>
                  <a:gd name="T70" fmla="*/ 1214 w 2019"/>
                  <a:gd name="T71" fmla="*/ 824 h 824"/>
                  <a:gd name="T72" fmla="*/ 1247 w 2019"/>
                  <a:gd name="T73" fmla="*/ 824 h 824"/>
                  <a:gd name="T74" fmla="*/ 1281 w 2019"/>
                  <a:gd name="T75" fmla="*/ 824 h 824"/>
                  <a:gd name="T76" fmla="*/ 1315 w 2019"/>
                  <a:gd name="T77" fmla="*/ 824 h 824"/>
                  <a:gd name="T78" fmla="*/ 1349 w 2019"/>
                  <a:gd name="T79" fmla="*/ 822 h 824"/>
                  <a:gd name="T80" fmla="*/ 1382 w 2019"/>
                  <a:gd name="T81" fmla="*/ 793 h 824"/>
                  <a:gd name="T82" fmla="*/ 1416 w 2019"/>
                  <a:gd name="T83" fmla="*/ 759 h 824"/>
                  <a:gd name="T84" fmla="*/ 1450 w 2019"/>
                  <a:gd name="T85" fmla="*/ 718 h 824"/>
                  <a:gd name="T86" fmla="*/ 1484 w 2019"/>
                  <a:gd name="T87" fmla="*/ 668 h 824"/>
                  <a:gd name="T88" fmla="*/ 1518 w 2019"/>
                  <a:gd name="T89" fmla="*/ 603 h 824"/>
                  <a:gd name="T90" fmla="*/ 1551 w 2019"/>
                  <a:gd name="T91" fmla="*/ 499 h 824"/>
                  <a:gd name="T92" fmla="*/ 1585 w 2019"/>
                  <a:gd name="T93" fmla="*/ 241 h 824"/>
                  <a:gd name="T94" fmla="*/ 1619 w 2019"/>
                  <a:gd name="T95" fmla="*/ 144 h 824"/>
                  <a:gd name="T96" fmla="*/ 1653 w 2019"/>
                  <a:gd name="T97" fmla="*/ 477 h 824"/>
                  <a:gd name="T98" fmla="*/ 1686 w 2019"/>
                  <a:gd name="T99" fmla="*/ 588 h 824"/>
                  <a:gd name="T100" fmla="*/ 1720 w 2019"/>
                  <a:gd name="T101" fmla="*/ 658 h 824"/>
                  <a:gd name="T102" fmla="*/ 1754 w 2019"/>
                  <a:gd name="T103" fmla="*/ 711 h 824"/>
                  <a:gd name="T104" fmla="*/ 1788 w 2019"/>
                  <a:gd name="T105" fmla="*/ 754 h 824"/>
                  <a:gd name="T106" fmla="*/ 1822 w 2019"/>
                  <a:gd name="T107" fmla="*/ 788 h 824"/>
                  <a:gd name="T108" fmla="*/ 1855 w 2019"/>
                  <a:gd name="T109" fmla="*/ 817 h 824"/>
                  <a:gd name="T110" fmla="*/ 1889 w 2019"/>
                  <a:gd name="T111" fmla="*/ 824 h 824"/>
                  <a:gd name="T112" fmla="*/ 1923 w 2019"/>
                  <a:gd name="T113" fmla="*/ 824 h 824"/>
                  <a:gd name="T114" fmla="*/ 1957 w 2019"/>
                  <a:gd name="T115" fmla="*/ 824 h 824"/>
                  <a:gd name="T116" fmla="*/ 1990 w 2019"/>
                  <a:gd name="T117" fmla="*/ 824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824">
                    <a:moveTo>
                      <a:pt x="0" y="824"/>
                    </a:moveTo>
                    <a:lnTo>
                      <a:pt x="2" y="824"/>
                    </a:lnTo>
                    <a:lnTo>
                      <a:pt x="5" y="824"/>
                    </a:lnTo>
                    <a:lnTo>
                      <a:pt x="7" y="824"/>
                    </a:lnTo>
                    <a:lnTo>
                      <a:pt x="10" y="824"/>
                    </a:lnTo>
                    <a:lnTo>
                      <a:pt x="12" y="824"/>
                    </a:lnTo>
                    <a:lnTo>
                      <a:pt x="14" y="824"/>
                    </a:lnTo>
                    <a:lnTo>
                      <a:pt x="17" y="824"/>
                    </a:lnTo>
                    <a:lnTo>
                      <a:pt x="19" y="824"/>
                    </a:lnTo>
                    <a:lnTo>
                      <a:pt x="22" y="824"/>
                    </a:lnTo>
                    <a:lnTo>
                      <a:pt x="24" y="824"/>
                    </a:lnTo>
                    <a:lnTo>
                      <a:pt x="26" y="824"/>
                    </a:lnTo>
                    <a:lnTo>
                      <a:pt x="29" y="824"/>
                    </a:lnTo>
                    <a:lnTo>
                      <a:pt x="31" y="824"/>
                    </a:lnTo>
                    <a:lnTo>
                      <a:pt x="34" y="824"/>
                    </a:lnTo>
                    <a:lnTo>
                      <a:pt x="36" y="824"/>
                    </a:lnTo>
                    <a:lnTo>
                      <a:pt x="39" y="824"/>
                    </a:lnTo>
                    <a:lnTo>
                      <a:pt x="41" y="824"/>
                    </a:lnTo>
                    <a:lnTo>
                      <a:pt x="43" y="824"/>
                    </a:lnTo>
                    <a:lnTo>
                      <a:pt x="46" y="824"/>
                    </a:lnTo>
                    <a:lnTo>
                      <a:pt x="48" y="824"/>
                    </a:lnTo>
                    <a:lnTo>
                      <a:pt x="51" y="824"/>
                    </a:lnTo>
                    <a:lnTo>
                      <a:pt x="53" y="824"/>
                    </a:lnTo>
                    <a:lnTo>
                      <a:pt x="55" y="824"/>
                    </a:lnTo>
                    <a:lnTo>
                      <a:pt x="58" y="824"/>
                    </a:lnTo>
                    <a:lnTo>
                      <a:pt x="60" y="824"/>
                    </a:lnTo>
                    <a:lnTo>
                      <a:pt x="63" y="824"/>
                    </a:lnTo>
                    <a:lnTo>
                      <a:pt x="65" y="824"/>
                    </a:lnTo>
                    <a:lnTo>
                      <a:pt x="67" y="824"/>
                    </a:lnTo>
                    <a:lnTo>
                      <a:pt x="70" y="824"/>
                    </a:lnTo>
                    <a:lnTo>
                      <a:pt x="72" y="824"/>
                    </a:lnTo>
                    <a:lnTo>
                      <a:pt x="75" y="824"/>
                    </a:lnTo>
                    <a:lnTo>
                      <a:pt x="77" y="824"/>
                    </a:lnTo>
                    <a:lnTo>
                      <a:pt x="80" y="824"/>
                    </a:lnTo>
                    <a:lnTo>
                      <a:pt x="82" y="824"/>
                    </a:lnTo>
                    <a:lnTo>
                      <a:pt x="84" y="824"/>
                    </a:lnTo>
                    <a:lnTo>
                      <a:pt x="87" y="824"/>
                    </a:lnTo>
                    <a:lnTo>
                      <a:pt x="89" y="824"/>
                    </a:lnTo>
                    <a:lnTo>
                      <a:pt x="92" y="824"/>
                    </a:lnTo>
                    <a:lnTo>
                      <a:pt x="94" y="824"/>
                    </a:lnTo>
                    <a:lnTo>
                      <a:pt x="96" y="824"/>
                    </a:lnTo>
                    <a:lnTo>
                      <a:pt x="99" y="824"/>
                    </a:lnTo>
                    <a:lnTo>
                      <a:pt x="101" y="824"/>
                    </a:lnTo>
                    <a:lnTo>
                      <a:pt x="104" y="824"/>
                    </a:lnTo>
                    <a:lnTo>
                      <a:pt x="106" y="824"/>
                    </a:lnTo>
                    <a:lnTo>
                      <a:pt x="108" y="824"/>
                    </a:lnTo>
                    <a:lnTo>
                      <a:pt x="111" y="824"/>
                    </a:lnTo>
                    <a:lnTo>
                      <a:pt x="113" y="824"/>
                    </a:lnTo>
                    <a:lnTo>
                      <a:pt x="116" y="824"/>
                    </a:lnTo>
                    <a:lnTo>
                      <a:pt x="118" y="824"/>
                    </a:lnTo>
                    <a:lnTo>
                      <a:pt x="121" y="824"/>
                    </a:lnTo>
                    <a:lnTo>
                      <a:pt x="123" y="824"/>
                    </a:lnTo>
                    <a:lnTo>
                      <a:pt x="125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3" y="824"/>
                    </a:lnTo>
                    <a:lnTo>
                      <a:pt x="135" y="824"/>
                    </a:lnTo>
                    <a:lnTo>
                      <a:pt x="137" y="824"/>
                    </a:lnTo>
                    <a:lnTo>
                      <a:pt x="140" y="824"/>
                    </a:lnTo>
                    <a:lnTo>
                      <a:pt x="142" y="824"/>
                    </a:lnTo>
                    <a:lnTo>
                      <a:pt x="145" y="824"/>
                    </a:lnTo>
                    <a:lnTo>
                      <a:pt x="147" y="824"/>
                    </a:lnTo>
                    <a:lnTo>
                      <a:pt x="150" y="824"/>
                    </a:lnTo>
                    <a:lnTo>
                      <a:pt x="152" y="824"/>
                    </a:lnTo>
                    <a:lnTo>
                      <a:pt x="154" y="824"/>
                    </a:lnTo>
                    <a:lnTo>
                      <a:pt x="157" y="824"/>
                    </a:lnTo>
                    <a:lnTo>
                      <a:pt x="159" y="824"/>
                    </a:lnTo>
                    <a:lnTo>
                      <a:pt x="162" y="824"/>
                    </a:lnTo>
                    <a:lnTo>
                      <a:pt x="164" y="824"/>
                    </a:lnTo>
                    <a:lnTo>
                      <a:pt x="166" y="824"/>
                    </a:lnTo>
                    <a:lnTo>
                      <a:pt x="169" y="824"/>
                    </a:lnTo>
                    <a:lnTo>
                      <a:pt x="171" y="824"/>
                    </a:lnTo>
                    <a:lnTo>
                      <a:pt x="174" y="824"/>
                    </a:lnTo>
                    <a:lnTo>
                      <a:pt x="176" y="824"/>
                    </a:lnTo>
                    <a:lnTo>
                      <a:pt x="178" y="824"/>
                    </a:lnTo>
                    <a:lnTo>
                      <a:pt x="181" y="824"/>
                    </a:lnTo>
                    <a:lnTo>
                      <a:pt x="183" y="824"/>
                    </a:lnTo>
                    <a:lnTo>
                      <a:pt x="186" y="824"/>
                    </a:lnTo>
                    <a:lnTo>
                      <a:pt x="188" y="824"/>
                    </a:lnTo>
                    <a:lnTo>
                      <a:pt x="191" y="824"/>
                    </a:lnTo>
                    <a:lnTo>
                      <a:pt x="193" y="824"/>
                    </a:lnTo>
                    <a:lnTo>
                      <a:pt x="195" y="824"/>
                    </a:lnTo>
                    <a:lnTo>
                      <a:pt x="198" y="824"/>
                    </a:lnTo>
                    <a:lnTo>
                      <a:pt x="200" y="824"/>
                    </a:lnTo>
                    <a:lnTo>
                      <a:pt x="203" y="824"/>
                    </a:lnTo>
                    <a:lnTo>
                      <a:pt x="205" y="824"/>
                    </a:lnTo>
                    <a:lnTo>
                      <a:pt x="207" y="824"/>
                    </a:lnTo>
                    <a:lnTo>
                      <a:pt x="210" y="824"/>
                    </a:lnTo>
                    <a:lnTo>
                      <a:pt x="212" y="824"/>
                    </a:lnTo>
                    <a:lnTo>
                      <a:pt x="215" y="824"/>
                    </a:lnTo>
                    <a:lnTo>
                      <a:pt x="217" y="824"/>
                    </a:lnTo>
                    <a:lnTo>
                      <a:pt x="219" y="824"/>
                    </a:lnTo>
                    <a:lnTo>
                      <a:pt x="222" y="824"/>
                    </a:lnTo>
                    <a:lnTo>
                      <a:pt x="224" y="824"/>
                    </a:lnTo>
                    <a:lnTo>
                      <a:pt x="227" y="824"/>
                    </a:lnTo>
                    <a:lnTo>
                      <a:pt x="229" y="824"/>
                    </a:lnTo>
                    <a:lnTo>
                      <a:pt x="232" y="824"/>
                    </a:lnTo>
                    <a:lnTo>
                      <a:pt x="234" y="824"/>
                    </a:lnTo>
                    <a:lnTo>
                      <a:pt x="236" y="824"/>
                    </a:lnTo>
                    <a:lnTo>
                      <a:pt x="239" y="824"/>
                    </a:lnTo>
                    <a:lnTo>
                      <a:pt x="241" y="824"/>
                    </a:lnTo>
                    <a:lnTo>
                      <a:pt x="244" y="824"/>
                    </a:lnTo>
                    <a:lnTo>
                      <a:pt x="246" y="824"/>
                    </a:lnTo>
                    <a:lnTo>
                      <a:pt x="248" y="824"/>
                    </a:lnTo>
                    <a:lnTo>
                      <a:pt x="251" y="824"/>
                    </a:lnTo>
                    <a:lnTo>
                      <a:pt x="253" y="824"/>
                    </a:lnTo>
                    <a:lnTo>
                      <a:pt x="256" y="824"/>
                    </a:lnTo>
                    <a:lnTo>
                      <a:pt x="258" y="824"/>
                    </a:lnTo>
                    <a:lnTo>
                      <a:pt x="260" y="824"/>
                    </a:lnTo>
                    <a:lnTo>
                      <a:pt x="263" y="824"/>
                    </a:lnTo>
                    <a:lnTo>
                      <a:pt x="265" y="824"/>
                    </a:lnTo>
                    <a:lnTo>
                      <a:pt x="268" y="824"/>
                    </a:lnTo>
                    <a:lnTo>
                      <a:pt x="270" y="824"/>
                    </a:lnTo>
                    <a:lnTo>
                      <a:pt x="273" y="824"/>
                    </a:lnTo>
                    <a:lnTo>
                      <a:pt x="275" y="824"/>
                    </a:lnTo>
                    <a:lnTo>
                      <a:pt x="277" y="824"/>
                    </a:lnTo>
                    <a:lnTo>
                      <a:pt x="280" y="824"/>
                    </a:lnTo>
                    <a:lnTo>
                      <a:pt x="282" y="824"/>
                    </a:lnTo>
                    <a:lnTo>
                      <a:pt x="285" y="824"/>
                    </a:lnTo>
                    <a:lnTo>
                      <a:pt x="287" y="824"/>
                    </a:lnTo>
                    <a:lnTo>
                      <a:pt x="289" y="824"/>
                    </a:lnTo>
                    <a:lnTo>
                      <a:pt x="292" y="824"/>
                    </a:lnTo>
                    <a:lnTo>
                      <a:pt x="294" y="824"/>
                    </a:lnTo>
                    <a:lnTo>
                      <a:pt x="297" y="824"/>
                    </a:lnTo>
                    <a:lnTo>
                      <a:pt x="299" y="824"/>
                    </a:lnTo>
                    <a:lnTo>
                      <a:pt x="302" y="824"/>
                    </a:lnTo>
                    <a:lnTo>
                      <a:pt x="304" y="824"/>
                    </a:lnTo>
                    <a:lnTo>
                      <a:pt x="306" y="824"/>
                    </a:lnTo>
                    <a:lnTo>
                      <a:pt x="309" y="824"/>
                    </a:lnTo>
                    <a:lnTo>
                      <a:pt x="311" y="824"/>
                    </a:lnTo>
                    <a:lnTo>
                      <a:pt x="314" y="824"/>
                    </a:lnTo>
                    <a:lnTo>
                      <a:pt x="316" y="824"/>
                    </a:lnTo>
                    <a:lnTo>
                      <a:pt x="318" y="824"/>
                    </a:lnTo>
                    <a:lnTo>
                      <a:pt x="321" y="824"/>
                    </a:lnTo>
                    <a:lnTo>
                      <a:pt x="323" y="824"/>
                    </a:lnTo>
                    <a:lnTo>
                      <a:pt x="326" y="824"/>
                    </a:lnTo>
                    <a:lnTo>
                      <a:pt x="328" y="824"/>
                    </a:lnTo>
                    <a:lnTo>
                      <a:pt x="330" y="824"/>
                    </a:lnTo>
                    <a:lnTo>
                      <a:pt x="333" y="824"/>
                    </a:lnTo>
                    <a:lnTo>
                      <a:pt x="335" y="824"/>
                    </a:lnTo>
                    <a:lnTo>
                      <a:pt x="338" y="824"/>
                    </a:lnTo>
                    <a:lnTo>
                      <a:pt x="340" y="824"/>
                    </a:lnTo>
                    <a:lnTo>
                      <a:pt x="343" y="824"/>
                    </a:lnTo>
                    <a:lnTo>
                      <a:pt x="345" y="824"/>
                    </a:lnTo>
                    <a:lnTo>
                      <a:pt x="347" y="824"/>
                    </a:lnTo>
                    <a:lnTo>
                      <a:pt x="350" y="824"/>
                    </a:lnTo>
                    <a:lnTo>
                      <a:pt x="352" y="824"/>
                    </a:lnTo>
                    <a:lnTo>
                      <a:pt x="355" y="824"/>
                    </a:lnTo>
                    <a:lnTo>
                      <a:pt x="357" y="824"/>
                    </a:lnTo>
                    <a:lnTo>
                      <a:pt x="359" y="824"/>
                    </a:lnTo>
                    <a:lnTo>
                      <a:pt x="362" y="824"/>
                    </a:lnTo>
                    <a:lnTo>
                      <a:pt x="364" y="824"/>
                    </a:lnTo>
                    <a:lnTo>
                      <a:pt x="367" y="824"/>
                    </a:lnTo>
                    <a:lnTo>
                      <a:pt x="369" y="824"/>
                    </a:lnTo>
                    <a:lnTo>
                      <a:pt x="371" y="824"/>
                    </a:lnTo>
                    <a:lnTo>
                      <a:pt x="374" y="824"/>
                    </a:lnTo>
                    <a:lnTo>
                      <a:pt x="376" y="824"/>
                    </a:lnTo>
                    <a:lnTo>
                      <a:pt x="379" y="824"/>
                    </a:lnTo>
                    <a:lnTo>
                      <a:pt x="381" y="824"/>
                    </a:lnTo>
                    <a:lnTo>
                      <a:pt x="384" y="824"/>
                    </a:lnTo>
                    <a:lnTo>
                      <a:pt x="386" y="824"/>
                    </a:lnTo>
                    <a:lnTo>
                      <a:pt x="388" y="824"/>
                    </a:lnTo>
                    <a:lnTo>
                      <a:pt x="391" y="824"/>
                    </a:lnTo>
                    <a:lnTo>
                      <a:pt x="393" y="824"/>
                    </a:lnTo>
                    <a:lnTo>
                      <a:pt x="396" y="824"/>
                    </a:lnTo>
                    <a:lnTo>
                      <a:pt x="398" y="824"/>
                    </a:lnTo>
                    <a:lnTo>
                      <a:pt x="400" y="824"/>
                    </a:lnTo>
                    <a:lnTo>
                      <a:pt x="403" y="824"/>
                    </a:lnTo>
                    <a:lnTo>
                      <a:pt x="405" y="824"/>
                    </a:lnTo>
                    <a:lnTo>
                      <a:pt x="408" y="824"/>
                    </a:lnTo>
                    <a:lnTo>
                      <a:pt x="410" y="824"/>
                    </a:lnTo>
                    <a:lnTo>
                      <a:pt x="412" y="824"/>
                    </a:lnTo>
                    <a:lnTo>
                      <a:pt x="415" y="824"/>
                    </a:lnTo>
                    <a:lnTo>
                      <a:pt x="417" y="824"/>
                    </a:lnTo>
                    <a:lnTo>
                      <a:pt x="420" y="824"/>
                    </a:lnTo>
                    <a:lnTo>
                      <a:pt x="422" y="824"/>
                    </a:lnTo>
                    <a:lnTo>
                      <a:pt x="425" y="824"/>
                    </a:lnTo>
                    <a:lnTo>
                      <a:pt x="427" y="824"/>
                    </a:lnTo>
                    <a:lnTo>
                      <a:pt x="429" y="824"/>
                    </a:lnTo>
                    <a:lnTo>
                      <a:pt x="432" y="824"/>
                    </a:lnTo>
                    <a:lnTo>
                      <a:pt x="434" y="824"/>
                    </a:lnTo>
                    <a:lnTo>
                      <a:pt x="437" y="824"/>
                    </a:lnTo>
                    <a:lnTo>
                      <a:pt x="439" y="824"/>
                    </a:lnTo>
                    <a:lnTo>
                      <a:pt x="441" y="824"/>
                    </a:lnTo>
                    <a:lnTo>
                      <a:pt x="444" y="824"/>
                    </a:lnTo>
                    <a:lnTo>
                      <a:pt x="446" y="824"/>
                    </a:lnTo>
                    <a:lnTo>
                      <a:pt x="449" y="824"/>
                    </a:lnTo>
                    <a:lnTo>
                      <a:pt x="451" y="824"/>
                    </a:lnTo>
                    <a:lnTo>
                      <a:pt x="454" y="824"/>
                    </a:lnTo>
                    <a:lnTo>
                      <a:pt x="456" y="824"/>
                    </a:lnTo>
                    <a:lnTo>
                      <a:pt x="458" y="824"/>
                    </a:lnTo>
                    <a:lnTo>
                      <a:pt x="461" y="824"/>
                    </a:lnTo>
                    <a:lnTo>
                      <a:pt x="463" y="824"/>
                    </a:lnTo>
                    <a:lnTo>
                      <a:pt x="466" y="824"/>
                    </a:lnTo>
                    <a:lnTo>
                      <a:pt x="468" y="824"/>
                    </a:lnTo>
                    <a:lnTo>
                      <a:pt x="470" y="824"/>
                    </a:lnTo>
                    <a:lnTo>
                      <a:pt x="473" y="824"/>
                    </a:lnTo>
                    <a:lnTo>
                      <a:pt x="475" y="824"/>
                    </a:lnTo>
                    <a:lnTo>
                      <a:pt x="478" y="824"/>
                    </a:lnTo>
                    <a:lnTo>
                      <a:pt x="480" y="824"/>
                    </a:lnTo>
                    <a:lnTo>
                      <a:pt x="482" y="824"/>
                    </a:lnTo>
                    <a:lnTo>
                      <a:pt x="485" y="824"/>
                    </a:lnTo>
                    <a:lnTo>
                      <a:pt x="487" y="824"/>
                    </a:lnTo>
                    <a:lnTo>
                      <a:pt x="490" y="824"/>
                    </a:lnTo>
                    <a:lnTo>
                      <a:pt x="492" y="824"/>
                    </a:lnTo>
                    <a:lnTo>
                      <a:pt x="495" y="824"/>
                    </a:lnTo>
                    <a:lnTo>
                      <a:pt x="497" y="824"/>
                    </a:lnTo>
                    <a:lnTo>
                      <a:pt x="499" y="824"/>
                    </a:lnTo>
                    <a:lnTo>
                      <a:pt x="502" y="824"/>
                    </a:lnTo>
                    <a:lnTo>
                      <a:pt x="504" y="824"/>
                    </a:lnTo>
                    <a:lnTo>
                      <a:pt x="507" y="824"/>
                    </a:lnTo>
                    <a:lnTo>
                      <a:pt x="509" y="824"/>
                    </a:lnTo>
                    <a:lnTo>
                      <a:pt x="511" y="824"/>
                    </a:lnTo>
                    <a:lnTo>
                      <a:pt x="514" y="824"/>
                    </a:lnTo>
                    <a:lnTo>
                      <a:pt x="516" y="824"/>
                    </a:lnTo>
                    <a:lnTo>
                      <a:pt x="519" y="824"/>
                    </a:lnTo>
                    <a:lnTo>
                      <a:pt x="521" y="824"/>
                    </a:lnTo>
                    <a:lnTo>
                      <a:pt x="523" y="824"/>
                    </a:lnTo>
                    <a:lnTo>
                      <a:pt x="526" y="824"/>
                    </a:lnTo>
                    <a:lnTo>
                      <a:pt x="528" y="824"/>
                    </a:lnTo>
                    <a:lnTo>
                      <a:pt x="531" y="824"/>
                    </a:lnTo>
                    <a:lnTo>
                      <a:pt x="533" y="824"/>
                    </a:lnTo>
                    <a:lnTo>
                      <a:pt x="536" y="824"/>
                    </a:lnTo>
                    <a:lnTo>
                      <a:pt x="538" y="824"/>
                    </a:lnTo>
                    <a:lnTo>
                      <a:pt x="540" y="824"/>
                    </a:lnTo>
                    <a:lnTo>
                      <a:pt x="543" y="824"/>
                    </a:lnTo>
                    <a:lnTo>
                      <a:pt x="545" y="824"/>
                    </a:lnTo>
                    <a:lnTo>
                      <a:pt x="548" y="824"/>
                    </a:lnTo>
                    <a:lnTo>
                      <a:pt x="550" y="824"/>
                    </a:lnTo>
                    <a:lnTo>
                      <a:pt x="552" y="824"/>
                    </a:lnTo>
                    <a:lnTo>
                      <a:pt x="555" y="824"/>
                    </a:lnTo>
                    <a:lnTo>
                      <a:pt x="557" y="824"/>
                    </a:lnTo>
                    <a:lnTo>
                      <a:pt x="560" y="824"/>
                    </a:lnTo>
                    <a:lnTo>
                      <a:pt x="562" y="824"/>
                    </a:lnTo>
                    <a:lnTo>
                      <a:pt x="564" y="824"/>
                    </a:lnTo>
                    <a:lnTo>
                      <a:pt x="567" y="824"/>
                    </a:lnTo>
                    <a:lnTo>
                      <a:pt x="569" y="824"/>
                    </a:lnTo>
                    <a:lnTo>
                      <a:pt x="572" y="824"/>
                    </a:lnTo>
                    <a:lnTo>
                      <a:pt x="574" y="824"/>
                    </a:lnTo>
                    <a:lnTo>
                      <a:pt x="577" y="824"/>
                    </a:lnTo>
                    <a:lnTo>
                      <a:pt x="579" y="824"/>
                    </a:lnTo>
                    <a:lnTo>
                      <a:pt x="581" y="824"/>
                    </a:lnTo>
                    <a:lnTo>
                      <a:pt x="584" y="824"/>
                    </a:lnTo>
                    <a:lnTo>
                      <a:pt x="586" y="824"/>
                    </a:lnTo>
                    <a:lnTo>
                      <a:pt x="589" y="824"/>
                    </a:lnTo>
                    <a:lnTo>
                      <a:pt x="591" y="824"/>
                    </a:lnTo>
                    <a:lnTo>
                      <a:pt x="593" y="824"/>
                    </a:lnTo>
                    <a:lnTo>
                      <a:pt x="596" y="824"/>
                    </a:lnTo>
                    <a:lnTo>
                      <a:pt x="598" y="824"/>
                    </a:lnTo>
                    <a:lnTo>
                      <a:pt x="601" y="824"/>
                    </a:lnTo>
                    <a:lnTo>
                      <a:pt x="603" y="824"/>
                    </a:lnTo>
                    <a:lnTo>
                      <a:pt x="606" y="824"/>
                    </a:lnTo>
                    <a:lnTo>
                      <a:pt x="608" y="824"/>
                    </a:lnTo>
                    <a:lnTo>
                      <a:pt x="610" y="824"/>
                    </a:lnTo>
                    <a:lnTo>
                      <a:pt x="613" y="824"/>
                    </a:lnTo>
                    <a:lnTo>
                      <a:pt x="615" y="824"/>
                    </a:lnTo>
                    <a:lnTo>
                      <a:pt x="618" y="824"/>
                    </a:lnTo>
                    <a:lnTo>
                      <a:pt x="620" y="824"/>
                    </a:lnTo>
                    <a:lnTo>
                      <a:pt x="622" y="824"/>
                    </a:lnTo>
                    <a:lnTo>
                      <a:pt x="625" y="824"/>
                    </a:lnTo>
                    <a:lnTo>
                      <a:pt x="627" y="824"/>
                    </a:lnTo>
                    <a:lnTo>
                      <a:pt x="630" y="824"/>
                    </a:lnTo>
                    <a:lnTo>
                      <a:pt x="632" y="824"/>
                    </a:lnTo>
                    <a:lnTo>
                      <a:pt x="634" y="824"/>
                    </a:lnTo>
                    <a:lnTo>
                      <a:pt x="637" y="824"/>
                    </a:lnTo>
                    <a:lnTo>
                      <a:pt x="639" y="824"/>
                    </a:lnTo>
                    <a:lnTo>
                      <a:pt x="642" y="824"/>
                    </a:lnTo>
                    <a:lnTo>
                      <a:pt x="644" y="824"/>
                    </a:lnTo>
                    <a:lnTo>
                      <a:pt x="647" y="824"/>
                    </a:lnTo>
                    <a:lnTo>
                      <a:pt x="649" y="824"/>
                    </a:lnTo>
                    <a:lnTo>
                      <a:pt x="651" y="824"/>
                    </a:lnTo>
                    <a:lnTo>
                      <a:pt x="654" y="824"/>
                    </a:lnTo>
                    <a:lnTo>
                      <a:pt x="656" y="824"/>
                    </a:lnTo>
                    <a:lnTo>
                      <a:pt x="659" y="824"/>
                    </a:lnTo>
                    <a:lnTo>
                      <a:pt x="661" y="824"/>
                    </a:lnTo>
                    <a:lnTo>
                      <a:pt x="663" y="824"/>
                    </a:lnTo>
                    <a:lnTo>
                      <a:pt x="666" y="824"/>
                    </a:lnTo>
                    <a:lnTo>
                      <a:pt x="668" y="824"/>
                    </a:lnTo>
                    <a:lnTo>
                      <a:pt x="671" y="824"/>
                    </a:lnTo>
                    <a:lnTo>
                      <a:pt x="673" y="824"/>
                    </a:lnTo>
                    <a:lnTo>
                      <a:pt x="675" y="824"/>
                    </a:lnTo>
                    <a:lnTo>
                      <a:pt x="678" y="824"/>
                    </a:lnTo>
                    <a:lnTo>
                      <a:pt x="680" y="824"/>
                    </a:lnTo>
                    <a:lnTo>
                      <a:pt x="683" y="824"/>
                    </a:lnTo>
                    <a:lnTo>
                      <a:pt x="685" y="824"/>
                    </a:lnTo>
                    <a:lnTo>
                      <a:pt x="688" y="824"/>
                    </a:lnTo>
                    <a:lnTo>
                      <a:pt x="690" y="824"/>
                    </a:lnTo>
                    <a:lnTo>
                      <a:pt x="692" y="824"/>
                    </a:lnTo>
                    <a:lnTo>
                      <a:pt x="695" y="824"/>
                    </a:lnTo>
                    <a:lnTo>
                      <a:pt x="697" y="824"/>
                    </a:lnTo>
                    <a:lnTo>
                      <a:pt x="700" y="824"/>
                    </a:lnTo>
                    <a:lnTo>
                      <a:pt x="702" y="824"/>
                    </a:lnTo>
                    <a:lnTo>
                      <a:pt x="704" y="824"/>
                    </a:lnTo>
                    <a:lnTo>
                      <a:pt x="707" y="824"/>
                    </a:lnTo>
                    <a:lnTo>
                      <a:pt x="709" y="824"/>
                    </a:lnTo>
                    <a:lnTo>
                      <a:pt x="712" y="824"/>
                    </a:lnTo>
                    <a:lnTo>
                      <a:pt x="714" y="824"/>
                    </a:lnTo>
                    <a:lnTo>
                      <a:pt x="717" y="824"/>
                    </a:lnTo>
                    <a:lnTo>
                      <a:pt x="719" y="824"/>
                    </a:lnTo>
                    <a:lnTo>
                      <a:pt x="721" y="824"/>
                    </a:lnTo>
                    <a:lnTo>
                      <a:pt x="724" y="824"/>
                    </a:lnTo>
                    <a:lnTo>
                      <a:pt x="726" y="824"/>
                    </a:lnTo>
                    <a:lnTo>
                      <a:pt x="729" y="824"/>
                    </a:lnTo>
                    <a:lnTo>
                      <a:pt x="731" y="824"/>
                    </a:lnTo>
                    <a:lnTo>
                      <a:pt x="733" y="824"/>
                    </a:lnTo>
                    <a:lnTo>
                      <a:pt x="736" y="824"/>
                    </a:lnTo>
                    <a:lnTo>
                      <a:pt x="738" y="824"/>
                    </a:lnTo>
                    <a:lnTo>
                      <a:pt x="741" y="824"/>
                    </a:lnTo>
                    <a:lnTo>
                      <a:pt x="743" y="824"/>
                    </a:lnTo>
                    <a:lnTo>
                      <a:pt x="745" y="824"/>
                    </a:lnTo>
                    <a:lnTo>
                      <a:pt x="748" y="824"/>
                    </a:lnTo>
                    <a:lnTo>
                      <a:pt x="750" y="824"/>
                    </a:lnTo>
                    <a:lnTo>
                      <a:pt x="753" y="824"/>
                    </a:lnTo>
                    <a:lnTo>
                      <a:pt x="755" y="824"/>
                    </a:lnTo>
                    <a:lnTo>
                      <a:pt x="758" y="824"/>
                    </a:lnTo>
                    <a:lnTo>
                      <a:pt x="760" y="824"/>
                    </a:lnTo>
                    <a:lnTo>
                      <a:pt x="762" y="824"/>
                    </a:lnTo>
                    <a:lnTo>
                      <a:pt x="765" y="824"/>
                    </a:lnTo>
                    <a:lnTo>
                      <a:pt x="767" y="824"/>
                    </a:lnTo>
                    <a:lnTo>
                      <a:pt x="770" y="824"/>
                    </a:lnTo>
                    <a:lnTo>
                      <a:pt x="772" y="824"/>
                    </a:lnTo>
                    <a:lnTo>
                      <a:pt x="774" y="824"/>
                    </a:lnTo>
                    <a:lnTo>
                      <a:pt x="777" y="824"/>
                    </a:lnTo>
                    <a:lnTo>
                      <a:pt x="779" y="824"/>
                    </a:lnTo>
                    <a:lnTo>
                      <a:pt x="782" y="824"/>
                    </a:lnTo>
                    <a:lnTo>
                      <a:pt x="784" y="824"/>
                    </a:lnTo>
                    <a:lnTo>
                      <a:pt x="786" y="824"/>
                    </a:lnTo>
                    <a:lnTo>
                      <a:pt x="789" y="824"/>
                    </a:lnTo>
                    <a:lnTo>
                      <a:pt x="791" y="824"/>
                    </a:lnTo>
                    <a:lnTo>
                      <a:pt x="794" y="824"/>
                    </a:lnTo>
                    <a:lnTo>
                      <a:pt x="796" y="824"/>
                    </a:lnTo>
                    <a:lnTo>
                      <a:pt x="799" y="824"/>
                    </a:lnTo>
                    <a:lnTo>
                      <a:pt x="801" y="824"/>
                    </a:lnTo>
                    <a:lnTo>
                      <a:pt x="803" y="824"/>
                    </a:lnTo>
                    <a:lnTo>
                      <a:pt x="806" y="824"/>
                    </a:lnTo>
                    <a:lnTo>
                      <a:pt x="808" y="824"/>
                    </a:lnTo>
                    <a:lnTo>
                      <a:pt x="811" y="824"/>
                    </a:lnTo>
                    <a:lnTo>
                      <a:pt x="813" y="824"/>
                    </a:lnTo>
                    <a:lnTo>
                      <a:pt x="815" y="824"/>
                    </a:lnTo>
                    <a:lnTo>
                      <a:pt x="818" y="824"/>
                    </a:lnTo>
                    <a:lnTo>
                      <a:pt x="820" y="824"/>
                    </a:lnTo>
                    <a:lnTo>
                      <a:pt x="823" y="824"/>
                    </a:lnTo>
                    <a:lnTo>
                      <a:pt x="825" y="824"/>
                    </a:lnTo>
                    <a:lnTo>
                      <a:pt x="827" y="824"/>
                    </a:lnTo>
                    <a:lnTo>
                      <a:pt x="830" y="824"/>
                    </a:lnTo>
                    <a:lnTo>
                      <a:pt x="832" y="824"/>
                    </a:lnTo>
                    <a:lnTo>
                      <a:pt x="835" y="824"/>
                    </a:lnTo>
                    <a:lnTo>
                      <a:pt x="837" y="824"/>
                    </a:lnTo>
                    <a:lnTo>
                      <a:pt x="840" y="824"/>
                    </a:lnTo>
                    <a:lnTo>
                      <a:pt x="842" y="824"/>
                    </a:lnTo>
                    <a:lnTo>
                      <a:pt x="844" y="824"/>
                    </a:lnTo>
                    <a:lnTo>
                      <a:pt x="847" y="824"/>
                    </a:lnTo>
                    <a:lnTo>
                      <a:pt x="849" y="824"/>
                    </a:lnTo>
                    <a:lnTo>
                      <a:pt x="852" y="824"/>
                    </a:lnTo>
                    <a:lnTo>
                      <a:pt x="854" y="824"/>
                    </a:lnTo>
                    <a:lnTo>
                      <a:pt x="856" y="824"/>
                    </a:lnTo>
                    <a:lnTo>
                      <a:pt x="859" y="824"/>
                    </a:lnTo>
                    <a:lnTo>
                      <a:pt x="861" y="824"/>
                    </a:lnTo>
                    <a:lnTo>
                      <a:pt x="864" y="824"/>
                    </a:lnTo>
                    <a:lnTo>
                      <a:pt x="866" y="824"/>
                    </a:lnTo>
                    <a:lnTo>
                      <a:pt x="869" y="824"/>
                    </a:lnTo>
                    <a:lnTo>
                      <a:pt x="871" y="824"/>
                    </a:lnTo>
                    <a:lnTo>
                      <a:pt x="873" y="824"/>
                    </a:lnTo>
                    <a:lnTo>
                      <a:pt x="876" y="824"/>
                    </a:lnTo>
                    <a:lnTo>
                      <a:pt x="878" y="824"/>
                    </a:lnTo>
                    <a:lnTo>
                      <a:pt x="881" y="824"/>
                    </a:lnTo>
                    <a:lnTo>
                      <a:pt x="883" y="824"/>
                    </a:lnTo>
                    <a:lnTo>
                      <a:pt x="885" y="824"/>
                    </a:lnTo>
                    <a:lnTo>
                      <a:pt x="888" y="824"/>
                    </a:lnTo>
                    <a:lnTo>
                      <a:pt x="890" y="824"/>
                    </a:lnTo>
                    <a:lnTo>
                      <a:pt x="893" y="824"/>
                    </a:lnTo>
                    <a:lnTo>
                      <a:pt x="895" y="824"/>
                    </a:lnTo>
                    <a:lnTo>
                      <a:pt x="897" y="824"/>
                    </a:lnTo>
                    <a:lnTo>
                      <a:pt x="900" y="824"/>
                    </a:lnTo>
                    <a:lnTo>
                      <a:pt x="902" y="824"/>
                    </a:lnTo>
                    <a:lnTo>
                      <a:pt x="905" y="824"/>
                    </a:lnTo>
                    <a:lnTo>
                      <a:pt x="907" y="824"/>
                    </a:lnTo>
                    <a:lnTo>
                      <a:pt x="910" y="824"/>
                    </a:lnTo>
                    <a:lnTo>
                      <a:pt x="912" y="824"/>
                    </a:lnTo>
                    <a:lnTo>
                      <a:pt x="914" y="824"/>
                    </a:lnTo>
                    <a:lnTo>
                      <a:pt x="917" y="824"/>
                    </a:lnTo>
                    <a:lnTo>
                      <a:pt x="919" y="824"/>
                    </a:lnTo>
                    <a:lnTo>
                      <a:pt x="922" y="824"/>
                    </a:lnTo>
                    <a:lnTo>
                      <a:pt x="924" y="824"/>
                    </a:lnTo>
                    <a:lnTo>
                      <a:pt x="926" y="824"/>
                    </a:lnTo>
                    <a:lnTo>
                      <a:pt x="929" y="824"/>
                    </a:lnTo>
                    <a:lnTo>
                      <a:pt x="931" y="824"/>
                    </a:lnTo>
                    <a:lnTo>
                      <a:pt x="934" y="824"/>
                    </a:lnTo>
                    <a:lnTo>
                      <a:pt x="936" y="824"/>
                    </a:lnTo>
                    <a:lnTo>
                      <a:pt x="938" y="824"/>
                    </a:lnTo>
                    <a:lnTo>
                      <a:pt x="941" y="824"/>
                    </a:lnTo>
                    <a:lnTo>
                      <a:pt x="943" y="824"/>
                    </a:lnTo>
                    <a:lnTo>
                      <a:pt x="946" y="824"/>
                    </a:lnTo>
                    <a:lnTo>
                      <a:pt x="948" y="824"/>
                    </a:lnTo>
                    <a:lnTo>
                      <a:pt x="951" y="824"/>
                    </a:lnTo>
                    <a:lnTo>
                      <a:pt x="953" y="824"/>
                    </a:lnTo>
                    <a:lnTo>
                      <a:pt x="955" y="824"/>
                    </a:lnTo>
                    <a:lnTo>
                      <a:pt x="958" y="824"/>
                    </a:lnTo>
                    <a:lnTo>
                      <a:pt x="960" y="824"/>
                    </a:lnTo>
                    <a:lnTo>
                      <a:pt x="963" y="824"/>
                    </a:lnTo>
                    <a:lnTo>
                      <a:pt x="965" y="824"/>
                    </a:lnTo>
                    <a:lnTo>
                      <a:pt x="967" y="824"/>
                    </a:lnTo>
                    <a:lnTo>
                      <a:pt x="970" y="824"/>
                    </a:lnTo>
                    <a:lnTo>
                      <a:pt x="972" y="824"/>
                    </a:lnTo>
                    <a:lnTo>
                      <a:pt x="975" y="824"/>
                    </a:lnTo>
                    <a:lnTo>
                      <a:pt x="977" y="824"/>
                    </a:lnTo>
                    <a:lnTo>
                      <a:pt x="979" y="824"/>
                    </a:lnTo>
                    <a:lnTo>
                      <a:pt x="982" y="824"/>
                    </a:lnTo>
                    <a:lnTo>
                      <a:pt x="984" y="824"/>
                    </a:lnTo>
                    <a:lnTo>
                      <a:pt x="987" y="824"/>
                    </a:lnTo>
                    <a:lnTo>
                      <a:pt x="989" y="824"/>
                    </a:lnTo>
                    <a:lnTo>
                      <a:pt x="992" y="824"/>
                    </a:lnTo>
                    <a:lnTo>
                      <a:pt x="994" y="824"/>
                    </a:lnTo>
                    <a:lnTo>
                      <a:pt x="996" y="824"/>
                    </a:lnTo>
                    <a:lnTo>
                      <a:pt x="999" y="824"/>
                    </a:lnTo>
                    <a:lnTo>
                      <a:pt x="1001" y="824"/>
                    </a:lnTo>
                    <a:lnTo>
                      <a:pt x="1004" y="824"/>
                    </a:lnTo>
                    <a:lnTo>
                      <a:pt x="1006" y="824"/>
                    </a:lnTo>
                    <a:lnTo>
                      <a:pt x="1008" y="824"/>
                    </a:lnTo>
                    <a:lnTo>
                      <a:pt x="1011" y="824"/>
                    </a:lnTo>
                    <a:lnTo>
                      <a:pt x="1013" y="824"/>
                    </a:lnTo>
                    <a:lnTo>
                      <a:pt x="1016" y="824"/>
                    </a:lnTo>
                    <a:lnTo>
                      <a:pt x="1018" y="824"/>
                    </a:lnTo>
                    <a:lnTo>
                      <a:pt x="1021" y="824"/>
                    </a:lnTo>
                    <a:lnTo>
                      <a:pt x="1023" y="824"/>
                    </a:lnTo>
                    <a:lnTo>
                      <a:pt x="1025" y="824"/>
                    </a:lnTo>
                    <a:lnTo>
                      <a:pt x="1028" y="824"/>
                    </a:lnTo>
                    <a:lnTo>
                      <a:pt x="1030" y="824"/>
                    </a:lnTo>
                    <a:lnTo>
                      <a:pt x="1033" y="824"/>
                    </a:lnTo>
                    <a:lnTo>
                      <a:pt x="1035" y="824"/>
                    </a:lnTo>
                    <a:lnTo>
                      <a:pt x="1037" y="824"/>
                    </a:lnTo>
                    <a:lnTo>
                      <a:pt x="1040" y="824"/>
                    </a:lnTo>
                    <a:lnTo>
                      <a:pt x="1042" y="824"/>
                    </a:lnTo>
                    <a:lnTo>
                      <a:pt x="1045" y="824"/>
                    </a:lnTo>
                    <a:lnTo>
                      <a:pt x="1047" y="824"/>
                    </a:lnTo>
                    <a:lnTo>
                      <a:pt x="1049" y="824"/>
                    </a:lnTo>
                    <a:lnTo>
                      <a:pt x="1052" y="824"/>
                    </a:lnTo>
                    <a:lnTo>
                      <a:pt x="1054" y="824"/>
                    </a:lnTo>
                    <a:lnTo>
                      <a:pt x="1057" y="824"/>
                    </a:lnTo>
                    <a:lnTo>
                      <a:pt x="1059" y="824"/>
                    </a:lnTo>
                    <a:lnTo>
                      <a:pt x="1062" y="824"/>
                    </a:lnTo>
                    <a:lnTo>
                      <a:pt x="1064" y="824"/>
                    </a:lnTo>
                    <a:lnTo>
                      <a:pt x="1066" y="824"/>
                    </a:lnTo>
                    <a:lnTo>
                      <a:pt x="1069" y="824"/>
                    </a:lnTo>
                    <a:lnTo>
                      <a:pt x="1071" y="824"/>
                    </a:lnTo>
                    <a:lnTo>
                      <a:pt x="1074" y="824"/>
                    </a:lnTo>
                    <a:lnTo>
                      <a:pt x="1076" y="824"/>
                    </a:lnTo>
                    <a:lnTo>
                      <a:pt x="1078" y="824"/>
                    </a:lnTo>
                    <a:lnTo>
                      <a:pt x="1081" y="824"/>
                    </a:lnTo>
                    <a:lnTo>
                      <a:pt x="1083" y="824"/>
                    </a:lnTo>
                    <a:lnTo>
                      <a:pt x="1086" y="824"/>
                    </a:lnTo>
                    <a:lnTo>
                      <a:pt x="1088" y="824"/>
                    </a:lnTo>
                    <a:lnTo>
                      <a:pt x="1090" y="824"/>
                    </a:lnTo>
                    <a:lnTo>
                      <a:pt x="1093" y="824"/>
                    </a:lnTo>
                    <a:lnTo>
                      <a:pt x="1095" y="824"/>
                    </a:lnTo>
                    <a:lnTo>
                      <a:pt x="1098" y="824"/>
                    </a:lnTo>
                    <a:lnTo>
                      <a:pt x="1100" y="824"/>
                    </a:lnTo>
                    <a:lnTo>
                      <a:pt x="1103" y="824"/>
                    </a:lnTo>
                    <a:lnTo>
                      <a:pt x="1105" y="824"/>
                    </a:lnTo>
                    <a:lnTo>
                      <a:pt x="1107" y="824"/>
                    </a:lnTo>
                    <a:lnTo>
                      <a:pt x="1110" y="824"/>
                    </a:lnTo>
                    <a:lnTo>
                      <a:pt x="1112" y="824"/>
                    </a:lnTo>
                    <a:lnTo>
                      <a:pt x="1115" y="824"/>
                    </a:lnTo>
                    <a:lnTo>
                      <a:pt x="1117" y="824"/>
                    </a:lnTo>
                    <a:lnTo>
                      <a:pt x="1119" y="824"/>
                    </a:lnTo>
                    <a:lnTo>
                      <a:pt x="1122" y="824"/>
                    </a:lnTo>
                    <a:lnTo>
                      <a:pt x="1124" y="824"/>
                    </a:lnTo>
                    <a:lnTo>
                      <a:pt x="1127" y="824"/>
                    </a:lnTo>
                    <a:lnTo>
                      <a:pt x="1129" y="824"/>
                    </a:lnTo>
                    <a:lnTo>
                      <a:pt x="1131" y="824"/>
                    </a:lnTo>
                    <a:lnTo>
                      <a:pt x="1134" y="824"/>
                    </a:lnTo>
                    <a:lnTo>
                      <a:pt x="1136" y="824"/>
                    </a:lnTo>
                    <a:lnTo>
                      <a:pt x="1139" y="824"/>
                    </a:lnTo>
                    <a:lnTo>
                      <a:pt x="1141" y="824"/>
                    </a:lnTo>
                    <a:lnTo>
                      <a:pt x="1144" y="824"/>
                    </a:lnTo>
                    <a:lnTo>
                      <a:pt x="1146" y="824"/>
                    </a:lnTo>
                    <a:lnTo>
                      <a:pt x="1148" y="824"/>
                    </a:lnTo>
                    <a:lnTo>
                      <a:pt x="1151" y="824"/>
                    </a:lnTo>
                    <a:lnTo>
                      <a:pt x="1153" y="824"/>
                    </a:lnTo>
                    <a:lnTo>
                      <a:pt x="1156" y="824"/>
                    </a:lnTo>
                    <a:lnTo>
                      <a:pt x="1158" y="824"/>
                    </a:lnTo>
                    <a:lnTo>
                      <a:pt x="1160" y="824"/>
                    </a:lnTo>
                    <a:lnTo>
                      <a:pt x="1163" y="824"/>
                    </a:lnTo>
                    <a:lnTo>
                      <a:pt x="1165" y="824"/>
                    </a:lnTo>
                    <a:lnTo>
                      <a:pt x="1168" y="824"/>
                    </a:lnTo>
                    <a:lnTo>
                      <a:pt x="1170" y="824"/>
                    </a:lnTo>
                    <a:lnTo>
                      <a:pt x="1173" y="824"/>
                    </a:lnTo>
                    <a:lnTo>
                      <a:pt x="1175" y="824"/>
                    </a:lnTo>
                    <a:lnTo>
                      <a:pt x="1177" y="824"/>
                    </a:lnTo>
                    <a:lnTo>
                      <a:pt x="1180" y="824"/>
                    </a:lnTo>
                    <a:lnTo>
                      <a:pt x="1182" y="824"/>
                    </a:lnTo>
                    <a:lnTo>
                      <a:pt x="1185" y="824"/>
                    </a:lnTo>
                    <a:lnTo>
                      <a:pt x="1187" y="824"/>
                    </a:lnTo>
                    <a:lnTo>
                      <a:pt x="1189" y="824"/>
                    </a:lnTo>
                    <a:lnTo>
                      <a:pt x="1192" y="824"/>
                    </a:lnTo>
                    <a:lnTo>
                      <a:pt x="1194" y="824"/>
                    </a:lnTo>
                    <a:lnTo>
                      <a:pt x="1197" y="824"/>
                    </a:lnTo>
                    <a:lnTo>
                      <a:pt x="1199" y="824"/>
                    </a:lnTo>
                    <a:lnTo>
                      <a:pt x="1201" y="824"/>
                    </a:lnTo>
                    <a:lnTo>
                      <a:pt x="1204" y="824"/>
                    </a:lnTo>
                    <a:lnTo>
                      <a:pt x="1206" y="824"/>
                    </a:lnTo>
                    <a:lnTo>
                      <a:pt x="1209" y="824"/>
                    </a:lnTo>
                    <a:lnTo>
                      <a:pt x="1211" y="824"/>
                    </a:lnTo>
                    <a:lnTo>
                      <a:pt x="1214" y="824"/>
                    </a:lnTo>
                    <a:lnTo>
                      <a:pt x="1216" y="824"/>
                    </a:lnTo>
                    <a:lnTo>
                      <a:pt x="1218" y="824"/>
                    </a:lnTo>
                    <a:lnTo>
                      <a:pt x="1221" y="824"/>
                    </a:lnTo>
                    <a:lnTo>
                      <a:pt x="1223" y="824"/>
                    </a:lnTo>
                    <a:lnTo>
                      <a:pt x="1226" y="824"/>
                    </a:lnTo>
                    <a:lnTo>
                      <a:pt x="1228" y="824"/>
                    </a:lnTo>
                    <a:lnTo>
                      <a:pt x="1230" y="824"/>
                    </a:lnTo>
                    <a:lnTo>
                      <a:pt x="1233" y="824"/>
                    </a:lnTo>
                    <a:lnTo>
                      <a:pt x="1235" y="824"/>
                    </a:lnTo>
                    <a:lnTo>
                      <a:pt x="1238" y="824"/>
                    </a:lnTo>
                    <a:lnTo>
                      <a:pt x="1240" y="824"/>
                    </a:lnTo>
                    <a:lnTo>
                      <a:pt x="1242" y="824"/>
                    </a:lnTo>
                    <a:lnTo>
                      <a:pt x="1245" y="824"/>
                    </a:lnTo>
                    <a:lnTo>
                      <a:pt x="1247" y="824"/>
                    </a:lnTo>
                    <a:lnTo>
                      <a:pt x="1250" y="824"/>
                    </a:lnTo>
                    <a:lnTo>
                      <a:pt x="1252" y="824"/>
                    </a:lnTo>
                    <a:lnTo>
                      <a:pt x="1255" y="824"/>
                    </a:lnTo>
                    <a:lnTo>
                      <a:pt x="1257" y="824"/>
                    </a:lnTo>
                    <a:lnTo>
                      <a:pt x="1259" y="824"/>
                    </a:lnTo>
                    <a:lnTo>
                      <a:pt x="1262" y="824"/>
                    </a:lnTo>
                    <a:lnTo>
                      <a:pt x="1264" y="824"/>
                    </a:lnTo>
                    <a:lnTo>
                      <a:pt x="1267" y="824"/>
                    </a:lnTo>
                    <a:lnTo>
                      <a:pt x="1269" y="824"/>
                    </a:lnTo>
                    <a:lnTo>
                      <a:pt x="1271" y="824"/>
                    </a:lnTo>
                    <a:lnTo>
                      <a:pt x="1274" y="824"/>
                    </a:lnTo>
                    <a:lnTo>
                      <a:pt x="1276" y="824"/>
                    </a:lnTo>
                    <a:lnTo>
                      <a:pt x="1279" y="824"/>
                    </a:lnTo>
                    <a:lnTo>
                      <a:pt x="1281" y="824"/>
                    </a:lnTo>
                    <a:lnTo>
                      <a:pt x="1284" y="824"/>
                    </a:lnTo>
                    <a:lnTo>
                      <a:pt x="1286" y="824"/>
                    </a:lnTo>
                    <a:lnTo>
                      <a:pt x="1288" y="824"/>
                    </a:lnTo>
                    <a:lnTo>
                      <a:pt x="1291" y="824"/>
                    </a:lnTo>
                    <a:lnTo>
                      <a:pt x="1293" y="824"/>
                    </a:lnTo>
                    <a:lnTo>
                      <a:pt x="1296" y="824"/>
                    </a:lnTo>
                    <a:lnTo>
                      <a:pt x="1298" y="824"/>
                    </a:lnTo>
                    <a:lnTo>
                      <a:pt x="1300" y="824"/>
                    </a:lnTo>
                    <a:lnTo>
                      <a:pt x="1303" y="824"/>
                    </a:lnTo>
                    <a:lnTo>
                      <a:pt x="1305" y="824"/>
                    </a:lnTo>
                    <a:lnTo>
                      <a:pt x="1308" y="824"/>
                    </a:lnTo>
                    <a:lnTo>
                      <a:pt x="1310" y="824"/>
                    </a:lnTo>
                    <a:lnTo>
                      <a:pt x="1312" y="824"/>
                    </a:lnTo>
                    <a:lnTo>
                      <a:pt x="1315" y="824"/>
                    </a:lnTo>
                    <a:lnTo>
                      <a:pt x="1317" y="824"/>
                    </a:lnTo>
                    <a:lnTo>
                      <a:pt x="1320" y="824"/>
                    </a:lnTo>
                    <a:lnTo>
                      <a:pt x="1322" y="824"/>
                    </a:lnTo>
                    <a:lnTo>
                      <a:pt x="1325" y="824"/>
                    </a:lnTo>
                    <a:lnTo>
                      <a:pt x="1327" y="824"/>
                    </a:lnTo>
                    <a:lnTo>
                      <a:pt x="1329" y="824"/>
                    </a:lnTo>
                    <a:lnTo>
                      <a:pt x="1332" y="824"/>
                    </a:lnTo>
                    <a:lnTo>
                      <a:pt x="1334" y="824"/>
                    </a:lnTo>
                    <a:lnTo>
                      <a:pt x="1337" y="824"/>
                    </a:lnTo>
                    <a:lnTo>
                      <a:pt x="1339" y="824"/>
                    </a:lnTo>
                    <a:lnTo>
                      <a:pt x="1341" y="824"/>
                    </a:lnTo>
                    <a:lnTo>
                      <a:pt x="1344" y="824"/>
                    </a:lnTo>
                    <a:lnTo>
                      <a:pt x="1346" y="824"/>
                    </a:lnTo>
                    <a:lnTo>
                      <a:pt x="1349" y="822"/>
                    </a:lnTo>
                    <a:lnTo>
                      <a:pt x="1351" y="820"/>
                    </a:lnTo>
                    <a:lnTo>
                      <a:pt x="1353" y="817"/>
                    </a:lnTo>
                    <a:lnTo>
                      <a:pt x="1356" y="815"/>
                    </a:lnTo>
                    <a:lnTo>
                      <a:pt x="1358" y="815"/>
                    </a:lnTo>
                    <a:lnTo>
                      <a:pt x="1361" y="812"/>
                    </a:lnTo>
                    <a:lnTo>
                      <a:pt x="1363" y="810"/>
                    </a:lnTo>
                    <a:lnTo>
                      <a:pt x="1366" y="808"/>
                    </a:lnTo>
                    <a:lnTo>
                      <a:pt x="1368" y="805"/>
                    </a:lnTo>
                    <a:lnTo>
                      <a:pt x="1370" y="803"/>
                    </a:lnTo>
                    <a:lnTo>
                      <a:pt x="1373" y="803"/>
                    </a:lnTo>
                    <a:lnTo>
                      <a:pt x="1375" y="800"/>
                    </a:lnTo>
                    <a:lnTo>
                      <a:pt x="1378" y="798"/>
                    </a:lnTo>
                    <a:lnTo>
                      <a:pt x="1380" y="796"/>
                    </a:lnTo>
                    <a:lnTo>
                      <a:pt x="1382" y="793"/>
                    </a:lnTo>
                    <a:lnTo>
                      <a:pt x="1385" y="791"/>
                    </a:lnTo>
                    <a:lnTo>
                      <a:pt x="1387" y="788"/>
                    </a:lnTo>
                    <a:lnTo>
                      <a:pt x="1390" y="786"/>
                    </a:lnTo>
                    <a:lnTo>
                      <a:pt x="1392" y="783"/>
                    </a:lnTo>
                    <a:lnTo>
                      <a:pt x="1394" y="781"/>
                    </a:lnTo>
                    <a:lnTo>
                      <a:pt x="1397" y="779"/>
                    </a:lnTo>
                    <a:lnTo>
                      <a:pt x="1399" y="776"/>
                    </a:lnTo>
                    <a:lnTo>
                      <a:pt x="1402" y="774"/>
                    </a:lnTo>
                    <a:lnTo>
                      <a:pt x="1404" y="771"/>
                    </a:lnTo>
                    <a:lnTo>
                      <a:pt x="1407" y="769"/>
                    </a:lnTo>
                    <a:lnTo>
                      <a:pt x="1409" y="767"/>
                    </a:lnTo>
                    <a:lnTo>
                      <a:pt x="1411" y="764"/>
                    </a:lnTo>
                    <a:lnTo>
                      <a:pt x="1414" y="762"/>
                    </a:lnTo>
                    <a:lnTo>
                      <a:pt x="1416" y="759"/>
                    </a:lnTo>
                    <a:lnTo>
                      <a:pt x="1419" y="757"/>
                    </a:lnTo>
                    <a:lnTo>
                      <a:pt x="1421" y="754"/>
                    </a:lnTo>
                    <a:lnTo>
                      <a:pt x="1423" y="752"/>
                    </a:lnTo>
                    <a:lnTo>
                      <a:pt x="1426" y="750"/>
                    </a:lnTo>
                    <a:lnTo>
                      <a:pt x="1428" y="745"/>
                    </a:lnTo>
                    <a:lnTo>
                      <a:pt x="1431" y="742"/>
                    </a:lnTo>
                    <a:lnTo>
                      <a:pt x="1433" y="740"/>
                    </a:lnTo>
                    <a:lnTo>
                      <a:pt x="1436" y="738"/>
                    </a:lnTo>
                    <a:lnTo>
                      <a:pt x="1438" y="735"/>
                    </a:lnTo>
                    <a:lnTo>
                      <a:pt x="1440" y="730"/>
                    </a:lnTo>
                    <a:lnTo>
                      <a:pt x="1443" y="728"/>
                    </a:lnTo>
                    <a:lnTo>
                      <a:pt x="1445" y="726"/>
                    </a:lnTo>
                    <a:lnTo>
                      <a:pt x="1448" y="723"/>
                    </a:lnTo>
                    <a:lnTo>
                      <a:pt x="1450" y="718"/>
                    </a:lnTo>
                    <a:lnTo>
                      <a:pt x="1452" y="716"/>
                    </a:lnTo>
                    <a:lnTo>
                      <a:pt x="1455" y="713"/>
                    </a:lnTo>
                    <a:lnTo>
                      <a:pt x="1457" y="709"/>
                    </a:lnTo>
                    <a:lnTo>
                      <a:pt x="1460" y="706"/>
                    </a:lnTo>
                    <a:lnTo>
                      <a:pt x="1462" y="701"/>
                    </a:lnTo>
                    <a:lnTo>
                      <a:pt x="1464" y="699"/>
                    </a:lnTo>
                    <a:lnTo>
                      <a:pt x="1467" y="697"/>
                    </a:lnTo>
                    <a:lnTo>
                      <a:pt x="1469" y="692"/>
                    </a:lnTo>
                    <a:lnTo>
                      <a:pt x="1472" y="687"/>
                    </a:lnTo>
                    <a:lnTo>
                      <a:pt x="1474" y="685"/>
                    </a:lnTo>
                    <a:lnTo>
                      <a:pt x="1477" y="680"/>
                    </a:lnTo>
                    <a:lnTo>
                      <a:pt x="1479" y="677"/>
                    </a:lnTo>
                    <a:lnTo>
                      <a:pt x="1481" y="672"/>
                    </a:lnTo>
                    <a:lnTo>
                      <a:pt x="1484" y="668"/>
                    </a:lnTo>
                    <a:lnTo>
                      <a:pt x="1486" y="665"/>
                    </a:lnTo>
                    <a:lnTo>
                      <a:pt x="1489" y="660"/>
                    </a:lnTo>
                    <a:lnTo>
                      <a:pt x="1491" y="656"/>
                    </a:lnTo>
                    <a:lnTo>
                      <a:pt x="1493" y="651"/>
                    </a:lnTo>
                    <a:lnTo>
                      <a:pt x="1496" y="648"/>
                    </a:lnTo>
                    <a:lnTo>
                      <a:pt x="1498" y="644"/>
                    </a:lnTo>
                    <a:lnTo>
                      <a:pt x="1501" y="639"/>
                    </a:lnTo>
                    <a:lnTo>
                      <a:pt x="1503" y="634"/>
                    </a:lnTo>
                    <a:lnTo>
                      <a:pt x="1505" y="629"/>
                    </a:lnTo>
                    <a:lnTo>
                      <a:pt x="1508" y="624"/>
                    </a:lnTo>
                    <a:lnTo>
                      <a:pt x="1510" y="617"/>
                    </a:lnTo>
                    <a:lnTo>
                      <a:pt x="1513" y="612"/>
                    </a:lnTo>
                    <a:lnTo>
                      <a:pt x="1515" y="607"/>
                    </a:lnTo>
                    <a:lnTo>
                      <a:pt x="1518" y="603"/>
                    </a:lnTo>
                    <a:lnTo>
                      <a:pt x="1520" y="595"/>
                    </a:lnTo>
                    <a:lnTo>
                      <a:pt x="1522" y="590"/>
                    </a:lnTo>
                    <a:lnTo>
                      <a:pt x="1525" y="583"/>
                    </a:lnTo>
                    <a:lnTo>
                      <a:pt x="1527" y="578"/>
                    </a:lnTo>
                    <a:lnTo>
                      <a:pt x="1530" y="571"/>
                    </a:lnTo>
                    <a:lnTo>
                      <a:pt x="1532" y="564"/>
                    </a:lnTo>
                    <a:lnTo>
                      <a:pt x="1534" y="557"/>
                    </a:lnTo>
                    <a:lnTo>
                      <a:pt x="1537" y="549"/>
                    </a:lnTo>
                    <a:lnTo>
                      <a:pt x="1539" y="542"/>
                    </a:lnTo>
                    <a:lnTo>
                      <a:pt x="1542" y="535"/>
                    </a:lnTo>
                    <a:lnTo>
                      <a:pt x="1544" y="525"/>
                    </a:lnTo>
                    <a:lnTo>
                      <a:pt x="1546" y="518"/>
                    </a:lnTo>
                    <a:lnTo>
                      <a:pt x="1549" y="508"/>
                    </a:lnTo>
                    <a:lnTo>
                      <a:pt x="1551" y="499"/>
                    </a:lnTo>
                    <a:lnTo>
                      <a:pt x="1554" y="489"/>
                    </a:lnTo>
                    <a:lnTo>
                      <a:pt x="1556" y="480"/>
                    </a:lnTo>
                    <a:lnTo>
                      <a:pt x="1559" y="470"/>
                    </a:lnTo>
                    <a:lnTo>
                      <a:pt x="1561" y="458"/>
                    </a:lnTo>
                    <a:lnTo>
                      <a:pt x="1563" y="446"/>
                    </a:lnTo>
                    <a:lnTo>
                      <a:pt x="1566" y="431"/>
                    </a:lnTo>
                    <a:lnTo>
                      <a:pt x="1568" y="417"/>
                    </a:lnTo>
                    <a:lnTo>
                      <a:pt x="1571" y="402"/>
                    </a:lnTo>
                    <a:lnTo>
                      <a:pt x="1573" y="383"/>
                    </a:lnTo>
                    <a:lnTo>
                      <a:pt x="1575" y="364"/>
                    </a:lnTo>
                    <a:lnTo>
                      <a:pt x="1578" y="340"/>
                    </a:lnTo>
                    <a:lnTo>
                      <a:pt x="1580" y="311"/>
                    </a:lnTo>
                    <a:lnTo>
                      <a:pt x="1583" y="279"/>
                    </a:lnTo>
                    <a:lnTo>
                      <a:pt x="1585" y="241"/>
                    </a:lnTo>
                    <a:lnTo>
                      <a:pt x="1588" y="200"/>
                    </a:lnTo>
                    <a:lnTo>
                      <a:pt x="1590" y="159"/>
                    </a:lnTo>
                    <a:lnTo>
                      <a:pt x="1592" y="115"/>
                    </a:lnTo>
                    <a:lnTo>
                      <a:pt x="1595" y="77"/>
                    </a:lnTo>
                    <a:lnTo>
                      <a:pt x="1597" y="45"/>
                    </a:lnTo>
                    <a:lnTo>
                      <a:pt x="1600" y="21"/>
                    </a:lnTo>
                    <a:lnTo>
                      <a:pt x="1602" y="7"/>
                    </a:lnTo>
                    <a:lnTo>
                      <a:pt x="1604" y="0"/>
                    </a:lnTo>
                    <a:lnTo>
                      <a:pt x="1607" y="4"/>
                    </a:lnTo>
                    <a:lnTo>
                      <a:pt x="1609" y="16"/>
                    </a:lnTo>
                    <a:lnTo>
                      <a:pt x="1612" y="38"/>
                    </a:lnTo>
                    <a:lnTo>
                      <a:pt x="1614" y="67"/>
                    </a:lnTo>
                    <a:lnTo>
                      <a:pt x="1616" y="103"/>
                    </a:lnTo>
                    <a:lnTo>
                      <a:pt x="1619" y="144"/>
                    </a:lnTo>
                    <a:lnTo>
                      <a:pt x="1621" y="188"/>
                    </a:lnTo>
                    <a:lnTo>
                      <a:pt x="1624" y="231"/>
                    </a:lnTo>
                    <a:lnTo>
                      <a:pt x="1626" y="270"/>
                    </a:lnTo>
                    <a:lnTo>
                      <a:pt x="1629" y="303"/>
                    </a:lnTo>
                    <a:lnTo>
                      <a:pt x="1631" y="332"/>
                    </a:lnTo>
                    <a:lnTo>
                      <a:pt x="1633" y="357"/>
                    </a:lnTo>
                    <a:lnTo>
                      <a:pt x="1636" y="378"/>
                    </a:lnTo>
                    <a:lnTo>
                      <a:pt x="1638" y="398"/>
                    </a:lnTo>
                    <a:lnTo>
                      <a:pt x="1641" y="414"/>
                    </a:lnTo>
                    <a:lnTo>
                      <a:pt x="1643" y="429"/>
                    </a:lnTo>
                    <a:lnTo>
                      <a:pt x="1645" y="441"/>
                    </a:lnTo>
                    <a:lnTo>
                      <a:pt x="1648" y="455"/>
                    </a:lnTo>
                    <a:lnTo>
                      <a:pt x="1650" y="465"/>
                    </a:lnTo>
                    <a:lnTo>
                      <a:pt x="1653" y="477"/>
                    </a:lnTo>
                    <a:lnTo>
                      <a:pt x="1655" y="487"/>
                    </a:lnTo>
                    <a:lnTo>
                      <a:pt x="1657" y="496"/>
                    </a:lnTo>
                    <a:lnTo>
                      <a:pt x="1660" y="506"/>
                    </a:lnTo>
                    <a:lnTo>
                      <a:pt x="1662" y="516"/>
                    </a:lnTo>
                    <a:lnTo>
                      <a:pt x="1665" y="523"/>
                    </a:lnTo>
                    <a:lnTo>
                      <a:pt x="1667" y="533"/>
                    </a:lnTo>
                    <a:lnTo>
                      <a:pt x="1670" y="540"/>
                    </a:lnTo>
                    <a:lnTo>
                      <a:pt x="1672" y="547"/>
                    </a:lnTo>
                    <a:lnTo>
                      <a:pt x="1674" y="554"/>
                    </a:lnTo>
                    <a:lnTo>
                      <a:pt x="1677" y="562"/>
                    </a:lnTo>
                    <a:lnTo>
                      <a:pt x="1679" y="569"/>
                    </a:lnTo>
                    <a:lnTo>
                      <a:pt x="1682" y="576"/>
                    </a:lnTo>
                    <a:lnTo>
                      <a:pt x="1684" y="581"/>
                    </a:lnTo>
                    <a:lnTo>
                      <a:pt x="1686" y="588"/>
                    </a:lnTo>
                    <a:lnTo>
                      <a:pt x="1689" y="593"/>
                    </a:lnTo>
                    <a:lnTo>
                      <a:pt x="1691" y="600"/>
                    </a:lnTo>
                    <a:lnTo>
                      <a:pt x="1694" y="605"/>
                    </a:lnTo>
                    <a:lnTo>
                      <a:pt x="1696" y="612"/>
                    </a:lnTo>
                    <a:lnTo>
                      <a:pt x="1698" y="617"/>
                    </a:lnTo>
                    <a:lnTo>
                      <a:pt x="1701" y="622"/>
                    </a:lnTo>
                    <a:lnTo>
                      <a:pt x="1703" y="627"/>
                    </a:lnTo>
                    <a:lnTo>
                      <a:pt x="1706" y="631"/>
                    </a:lnTo>
                    <a:lnTo>
                      <a:pt x="1708" y="636"/>
                    </a:lnTo>
                    <a:lnTo>
                      <a:pt x="1711" y="641"/>
                    </a:lnTo>
                    <a:lnTo>
                      <a:pt x="1713" y="646"/>
                    </a:lnTo>
                    <a:lnTo>
                      <a:pt x="1715" y="651"/>
                    </a:lnTo>
                    <a:lnTo>
                      <a:pt x="1718" y="656"/>
                    </a:lnTo>
                    <a:lnTo>
                      <a:pt x="1720" y="658"/>
                    </a:lnTo>
                    <a:lnTo>
                      <a:pt x="1723" y="663"/>
                    </a:lnTo>
                    <a:lnTo>
                      <a:pt x="1725" y="668"/>
                    </a:lnTo>
                    <a:lnTo>
                      <a:pt x="1727" y="672"/>
                    </a:lnTo>
                    <a:lnTo>
                      <a:pt x="1730" y="675"/>
                    </a:lnTo>
                    <a:lnTo>
                      <a:pt x="1732" y="680"/>
                    </a:lnTo>
                    <a:lnTo>
                      <a:pt x="1735" y="682"/>
                    </a:lnTo>
                    <a:lnTo>
                      <a:pt x="1737" y="687"/>
                    </a:lnTo>
                    <a:lnTo>
                      <a:pt x="1740" y="692"/>
                    </a:lnTo>
                    <a:lnTo>
                      <a:pt x="1742" y="694"/>
                    </a:lnTo>
                    <a:lnTo>
                      <a:pt x="1744" y="699"/>
                    </a:lnTo>
                    <a:lnTo>
                      <a:pt x="1747" y="701"/>
                    </a:lnTo>
                    <a:lnTo>
                      <a:pt x="1749" y="704"/>
                    </a:lnTo>
                    <a:lnTo>
                      <a:pt x="1752" y="709"/>
                    </a:lnTo>
                    <a:lnTo>
                      <a:pt x="1754" y="711"/>
                    </a:lnTo>
                    <a:lnTo>
                      <a:pt x="1756" y="716"/>
                    </a:lnTo>
                    <a:lnTo>
                      <a:pt x="1759" y="718"/>
                    </a:lnTo>
                    <a:lnTo>
                      <a:pt x="1761" y="721"/>
                    </a:lnTo>
                    <a:lnTo>
                      <a:pt x="1764" y="726"/>
                    </a:lnTo>
                    <a:lnTo>
                      <a:pt x="1766" y="728"/>
                    </a:lnTo>
                    <a:lnTo>
                      <a:pt x="1768" y="730"/>
                    </a:lnTo>
                    <a:lnTo>
                      <a:pt x="1771" y="733"/>
                    </a:lnTo>
                    <a:lnTo>
                      <a:pt x="1773" y="738"/>
                    </a:lnTo>
                    <a:lnTo>
                      <a:pt x="1776" y="740"/>
                    </a:lnTo>
                    <a:lnTo>
                      <a:pt x="1778" y="742"/>
                    </a:lnTo>
                    <a:lnTo>
                      <a:pt x="1781" y="745"/>
                    </a:lnTo>
                    <a:lnTo>
                      <a:pt x="1783" y="747"/>
                    </a:lnTo>
                    <a:lnTo>
                      <a:pt x="1785" y="750"/>
                    </a:lnTo>
                    <a:lnTo>
                      <a:pt x="1788" y="754"/>
                    </a:lnTo>
                    <a:lnTo>
                      <a:pt x="1790" y="757"/>
                    </a:lnTo>
                    <a:lnTo>
                      <a:pt x="1793" y="759"/>
                    </a:lnTo>
                    <a:lnTo>
                      <a:pt x="1795" y="762"/>
                    </a:lnTo>
                    <a:lnTo>
                      <a:pt x="1797" y="764"/>
                    </a:lnTo>
                    <a:lnTo>
                      <a:pt x="1800" y="767"/>
                    </a:lnTo>
                    <a:lnTo>
                      <a:pt x="1802" y="769"/>
                    </a:lnTo>
                    <a:lnTo>
                      <a:pt x="1805" y="771"/>
                    </a:lnTo>
                    <a:lnTo>
                      <a:pt x="1807" y="774"/>
                    </a:lnTo>
                    <a:lnTo>
                      <a:pt x="1809" y="776"/>
                    </a:lnTo>
                    <a:lnTo>
                      <a:pt x="1812" y="779"/>
                    </a:lnTo>
                    <a:lnTo>
                      <a:pt x="1814" y="781"/>
                    </a:lnTo>
                    <a:lnTo>
                      <a:pt x="1817" y="783"/>
                    </a:lnTo>
                    <a:lnTo>
                      <a:pt x="1819" y="786"/>
                    </a:lnTo>
                    <a:lnTo>
                      <a:pt x="1822" y="788"/>
                    </a:lnTo>
                    <a:lnTo>
                      <a:pt x="1824" y="791"/>
                    </a:lnTo>
                    <a:lnTo>
                      <a:pt x="1826" y="793"/>
                    </a:lnTo>
                    <a:lnTo>
                      <a:pt x="1829" y="796"/>
                    </a:lnTo>
                    <a:lnTo>
                      <a:pt x="1831" y="796"/>
                    </a:lnTo>
                    <a:lnTo>
                      <a:pt x="1834" y="798"/>
                    </a:lnTo>
                    <a:lnTo>
                      <a:pt x="1836" y="800"/>
                    </a:lnTo>
                    <a:lnTo>
                      <a:pt x="1838" y="803"/>
                    </a:lnTo>
                    <a:lnTo>
                      <a:pt x="1841" y="805"/>
                    </a:lnTo>
                    <a:lnTo>
                      <a:pt x="1843" y="808"/>
                    </a:lnTo>
                    <a:lnTo>
                      <a:pt x="1846" y="810"/>
                    </a:lnTo>
                    <a:lnTo>
                      <a:pt x="1848" y="812"/>
                    </a:lnTo>
                    <a:lnTo>
                      <a:pt x="1851" y="812"/>
                    </a:lnTo>
                    <a:lnTo>
                      <a:pt x="1853" y="815"/>
                    </a:lnTo>
                    <a:lnTo>
                      <a:pt x="1855" y="817"/>
                    </a:lnTo>
                    <a:lnTo>
                      <a:pt x="1858" y="820"/>
                    </a:lnTo>
                    <a:lnTo>
                      <a:pt x="1860" y="822"/>
                    </a:lnTo>
                    <a:lnTo>
                      <a:pt x="1863" y="822"/>
                    </a:lnTo>
                    <a:lnTo>
                      <a:pt x="1865" y="824"/>
                    </a:lnTo>
                    <a:lnTo>
                      <a:pt x="1867" y="824"/>
                    </a:lnTo>
                    <a:lnTo>
                      <a:pt x="1870" y="824"/>
                    </a:lnTo>
                    <a:lnTo>
                      <a:pt x="1872" y="824"/>
                    </a:lnTo>
                    <a:lnTo>
                      <a:pt x="1875" y="824"/>
                    </a:lnTo>
                    <a:lnTo>
                      <a:pt x="1877" y="824"/>
                    </a:lnTo>
                    <a:lnTo>
                      <a:pt x="1879" y="824"/>
                    </a:lnTo>
                    <a:lnTo>
                      <a:pt x="1882" y="824"/>
                    </a:lnTo>
                    <a:lnTo>
                      <a:pt x="1884" y="824"/>
                    </a:lnTo>
                    <a:lnTo>
                      <a:pt x="1887" y="824"/>
                    </a:lnTo>
                    <a:lnTo>
                      <a:pt x="1889" y="824"/>
                    </a:lnTo>
                    <a:lnTo>
                      <a:pt x="1892" y="824"/>
                    </a:lnTo>
                    <a:lnTo>
                      <a:pt x="1894" y="824"/>
                    </a:lnTo>
                    <a:lnTo>
                      <a:pt x="1896" y="824"/>
                    </a:lnTo>
                    <a:lnTo>
                      <a:pt x="1899" y="824"/>
                    </a:lnTo>
                    <a:lnTo>
                      <a:pt x="1901" y="824"/>
                    </a:lnTo>
                    <a:lnTo>
                      <a:pt x="1904" y="824"/>
                    </a:lnTo>
                    <a:lnTo>
                      <a:pt x="1906" y="824"/>
                    </a:lnTo>
                    <a:lnTo>
                      <a:pt x="1908" y="824"/>
                    </a:lnTo>
                    <a:lnTo>
                      <a:pt x="1911" y="824"/>
                    </a:lnTo>
                    <a:lnTo>
                      <a:pt x="1913" y="824"/>
                    </a:lnTo>
                    <a:lnTo>
                      <a:pt x="1916" y="824"/>
                    </a:lnTo>
                    <a:lnTo>
                      <a:pt x="1918" y="824"/>
                    </a:lnTo>
                    <a:lnTo>
                      <a:pt x="1920" y="824"/>
                    </a:lnTo>
                    <a:lnTo>
                      <a:pt x="1923" y="824"/>
                    </a:lnTo>
                    <a:lnTo>
                      <a:pt x="1925" y="824"/>
                    </a:lnTo>
                    <a:lnTo>
                      <a:pt x="1928" y="824"/>
                    </a:lnTo>
                    <a:lnTo>
                      <a:pt x="1930" y="824"/>
                    </a:lnTo>
                    <a:lnTo>
                      <a:pt x="1933" y="824"/>
                    </a:lnTo>
                    <a:lnTo>
                      <a:pt x="1935" y="824"/>
                    </a:lnTo>
                    <a:lnTo>
                      <a:pt x="1937" y="824"/>
                    </a:lnTo>
                    <a:lnTo>
                      <a:pt x="1940" y="824"/>
                    </a:lnTo>
                    <a:lnTo>
                      <a:pt x="1942" y="824"/>
                    </a:lnTo>
                    <a:lnTo>
                      <a:pt x="1945" y="824"/>
                    </a:lnTo>
                    <a:lnTo>
                      <a:pt x="1947" y="824"/>
                    </a:lnTo>
                    <a:lnTo>
                      <a:pt x="1949" y="824"/>
                    </a:lnTo>
                    <a:lnTo>
                      <a:pt x="1952" y="824"/>
                    </a:lnTo>
                    <a:lnTo>
                      <a:pt x="1954" y="824"/>
                    </a:lnTo>
                    <a:lnTo>
                      <a:pt x="1957" y="824"/>
                    </a:lnTo>
                    <a:lnTo>
                      <a:pt x="1959" y="824"/>
                    </a:lnTo>
                    <a:lnTo>
                      <a:pt x="1961" y="824"/>
                    </a:lnTo>
                    <a:lnTo>
                      <a:pt x="1964" y="824"/>
                    </a:lnTo>
                    <a:lnTo>
                      <a:pt x="1966" y="824"/>
                    </a:lnTo>
                    <a:lnTo>
                      <a:pt x="1969" y="824"/>
                    </a:lnTo>
                    <a:lnTo>
                      <a:pt x="1971" y="824"/>
                    </a:lnTo>
                    <a:lnTo>
                      <a:pt x="1974" y="824"/>
                    </a:lnTo>
                    <a:lnTo>
                      <a:pt x="1976" y="824"/>
                    </a:lnTo>
                    <a:lnTo>
                      <a:pt x="1978" y="824"/>
                    </a:lnTo>
                    <a:lnTo>
                      <a:pt x="1981" y="824"/>
                    </a:lnTo>
                    <a:lnTo>
                      <a:pt x="1983" y="824"/>
                    </a:lnTo>
                    <a:lnTo>
                      <a:pt x="1986" y="824"/>
                    </a:lnTo>
                    <a:lnTo>
                      <a:pt x="1988" y="824"/>
                    </a:lnTo>
                    <a:lnTo>
                      <a:pt x="1990" y="824"/>
                    </a:lnTo>
                    <a:lnTo>
                      <a:pt x="1993" y="824"/>
                    </a:lnTo>
                    <a:lnTo>
                      <a:pt x="1995" y="824"/>
                    </a:lnTo>
                    <a:lnTo>
                      <a:pt x="1998" y="824"/>
                    </a:lnTo>
                    <a:lnTo>
                      <a:pt x="2000" y="824"/>
                    </a:lnTo>
                    <a:lnTo>
                      <a:pt x="2003" y="824"/>
                    </a:lnTo>
                    <a:lnTo>
                      <a:pt x="2005" y="824"/>
                    </a:lnTo>
                    <a:lnTo>
                      <a:pt x="2007" y="824"/>
                    </a:lnTo>
                    <a:lnTo>
                      <a:pt x="2010" y="824"/>
                    </a:lnTo>
                    <a:lnTo>
                      <a:pt x="2012" y="824"/>
                    </a:lnTo>
                    <a:lnTo>
                      <a:pt x="2015" y="824"/>
                    </a:lnTo>
                    <a:lnTo>
                      <a:pt x="2017" y="824"/>
                    </a:lnTo>
                    <a:lnTo>
                      <a:pt x="2019" y="824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4" name="Freeform 12454"/>
              <p:cNvSpPr>
                <a:spLocks/>
              </p:cNvSpPr>
              <p:nvPr/>
            </p:nvSpPr>
            <p:spPr bwMode="auto">
              <a:xfrm>
                <a:off x="551823" y="1244701"/>
                <a:ext cx="2807061" cy="578200"/>
              </a:xfrm>
              <a:custGeom>
                <a:avLst/>
                <a:gdLst>
                  <a:gd name="T0" fmla="*/ 31 w 2019"/>
                  <a:gd name="T1" fmla="*/ 648 h 648"/>
                  <a:gd name="T2" fmla="*/ 65 w 2019"/>
                  <a:gd name="T3" fmla="*/ 648 h 648"/>
                  <a:gd name="T4" fmla="*/ 99 w 2019"/>
                  <a:gd name="T5" fmla="*/ 648 h 648"/>
                  <a:gd name="T6" fmla="*/ 133 w 2019"/>
                  <a:gd name="T7" fmla="*/ 648 h 648"/>
                  <a:gd name="T8" fmla="*/ 166 w 2019"/>
                  <a:gd name="T9" fmla="*/ 648 h 648"/>
                  <a:gd name="T10" fmla="*/ 200 w 2019"/>
                  <a:gd name="T11" fmla="*/ 648 h 648"/>
                  <a:gd name="T12" fmla="*/ 234 w 2019"/>
                  <a:gd name="T13" fmla="*/ 648 h 648"/>
                  <a:gd name="T14" fmla="*/ 268 w 2019"/>
                  <a:gd name="T15" fmla="*/ 648 h 648"/>
                  <a:gd name="T16" fmla="*/ 302 w 2019"/>
                  <a:gd name="T17" fmla="*/ 648 h 648"/>
                  <a:gd name="T18" fmla="*/ 335 w 2019"/>
                  <a:gd name="T19" fmla="*/ 648 h 648"/>
                  <a:gd name="T20" fmla="*/ 369 w 2019"/>
                  <a:gd name="T21" fmla="*/ 648 h 648"/>
                  <a:gd name="T22" fmla="*/ 403 w 2019"/>
                  <a:gd name="T23" fmla="*/ 648 h 648"/>
                  <a:gd name="T24" fmla="*/ 437 w 2019"/>
                  <a:gd name="T25" fmla="*/ 648 h 648"/>
                  <a:gd name="T26" fmla="*/ 470 w 2019"/>
                  <a:gd name="T27" fmla="*/ 648 h 648"/>
                  <a:gd name="T28" fmla="*/ 504 w 2019"/>
                  <a:gd name="T29" fmla="*/ 648 h 648"/>
                  <a:gd name="T30" fmla="*/ 538 w 2019"/>
                  <a:gd name="T31" fmla="*/ 648 h 648"/>
                  <a:gd name="T32" fmla="*/ 572 w 2019"/>
                  <a:gd name="T33" fmla="*/ 648 h 648"/>
                  <a:gd name="T34" fmla="*/ 606 w 2019"/>
                  <a:gd name="T35" fmla="*/ 648 h 648"/>
                  <a:gd name="T36" fmla="*/ 639 w 2019"/>
                  <a:gd name="T37" fmla="*/ 648 h 648"/>
                  <a:gd name="T38" fmla="*/ 673 w 2019"/>
                  <a:gd name="T39" fmla="*/ 648 h 648"/>
                  <a:gd name="T40" fmla="*/ 707 w 2019"/>
                  <a:gd name="T41" fmla="*/ 648 h 648"/>
                  <a:gd name="T42" fmla="*/ 741 w 2019"/>
                  <a:gd name="T43" fmla="*/ 648 h 648"/>
                  <a:gd name="T44" fmla="*/ 774 w 2019"/>
                  <a:gd name="T45" fmla="*/ 648 h 648"/>
                  <a:gd name="T46" fmla="*/ 808 w 2019"/>
                  <a:gd name="T47" fmla="*/ 648 h 648"/>
                  <a:gd name="T48" fmla="*/ 842 w 2019"/>
                  <a:gd name="T49" fmla="*/ 648 h 648"/>
                  <a:gd name="T50" fmla="*/ 876 w 2019"/>
                  <a:gd name="T51" fmla="*/ 648 h 648"/>
                  <a:gd name="T52" fmla="*/ 910 w 2019"/>
                  <a:gd name="T53" fmla="*/ 648 h 648"/>
                  <a:gd name="T54" fmla="*/ 943 w 2019"/>
                  <a:gd name="T55" fmla="*/ 648 h 648"/>
                  <a:gd name="T56" fmla="*/ 977 w 2019"/>
                  <a:gd name="T57" fmla="*/ 648 h 648"/>
                  <a:gd name="T58" fmla="*/ 1011 w 2019"/>
                  <a:gd name="T59" fmla="*/ 648 h 648"/>
                  <a:gd name="T60" fmla="*/ 1045 w 2019"/>
                  <a:gd name="T61" fmla="*/ 648 h 648"/>
                  <a:gd name="T62" fmla="*/ 1078 w 2019"/>
                  <a:gd name="T63" fmla="*/ 648 h 648"/>
                  <a:gd name="T64" fmla="*/ 1112 w 2019"/>
                  <a:gd name="T65" fmla="*/ 648 h 648"/>
                  <a:gd name="T66" fmla="*/ 1146 w 2019"/>
                  <a:gd name="T67" fmla="*/ 648 h 648"/>
                  <a:gd name="T68" fmla="*/ 1180 w 2019"/>
                  <a:gd name="T69" fmla="*/ 648 h 648"/>
                  <a:gd name="T70" fmla="*/ 1214 w 2019"/>
                  <a:gd name="T71" fmla="*/ 648 h 648"/>
                  <a:gd name="T72" fmla="*/ 1247 w 2019"/>
                  <a:gd name="T73" fmla="*/ 648 h 648"/>
                  <a:gd name="T74" fmla="*/ 1281 w 2019"/>
                  <a:gd name="T75" fmla="*/ 648 h 648"/>
                  <a:gd name="T76" fmla="*/ 1315 w 2019"/>
                  <a:gd name="T77" fmla="*/ 648 h 648"/>
                  <a:gd name="T78" fmla="*/ 1349 w 2019"/>
                  <a:gd name="T79" fmla="*/ 648 h 648"/>
                  <a:gd name="T80" fmla="*/ 1382 w 2019"/>
                  <a:gd name="T81" fmla="*/ 648 h 648"/>
                  <a:gd name="T82" fmla="*/ 1416 w 2019"/>
                  <a:gd name="T83" fmla="*/ 648 h 648"/>
                  <a:gd name="T84" fmla="*/ 1450 w 2019"/>
                  <a:gd name="T85" fmla="*/ 648 h 648"/>
                  <a:gd name="T86" fmla="*/ 1484 w 2019"/>
                  <a:gd name="T87" fmla="*/ 648 h 648"/>
                  <a:gd name="T88" fmla="*/ 1518 w 2019"/>
                  <a:gd name="T89" fmla="*/ 629 h 648"/>
                  <a:gd name="T90" fmla="*/ 1551 w 2019"/>
                  <a:gd name="T91" fmla="*/ 545 h 648"/>
                  <a:gd name="T92" fmla="*/ 1585 w 2019"/>
                  <a:gd name="T93" fmla="*/ 393 h 648"/>
                  <a:gd name="T94" fmla="*/ 1619 w 2019"/>
                  <a:gd name="T95" fmla="*/ 0 h 648"/>
                  <a:gd name="T96" fmla="*/ 1653 w 2019"/>
                  <a:gd name="T97" fmla="*/ 405 h 648"/>
                  <a:gd name="T98" fmla="*/ 1686 w 2019"/>
                  <a:gd name="T99" fmla="*/ 550 h 648"/>
                  <a:gd name="T100" fmla="*/ 1720 w 2019"/>
                  <a:gd name="T101" fmla="*/ 634 h 648"/>
                  <a:gd name="T102" fmla="*/ 1754 w 2019"/>
                  <a:gd name="T103" fmla="*/ 648 h 648"/>
                  <a:gd name="T104" fmla="*/ 1788 w 2019"/>
                  <a:gd name="T105" fmla="*/ 648 h 648"/>
                  <a:gd name="T106" fmla="*/ 1822 w 2019"/>
                  <a:gd name="T107" fmla="*/ 648 h 648"/>
                  <a:gd name="T108" fmla="*/ 1855 w 2019"/>
                  <a:gd name="T109" fmla="*/ 648 h 648"/>
                  <a:gd name="T110" fmla="*/ 1889 w 2019"/>
                  <a:gd name="T111" fmla="*/ 648 h 648"/>
                  <a:gd name="T112" fmla="*/ 1923 w 2019"/>
                  <a:gd name="T113" fmla="*/ 648 h 648"/>
                  <a:gd name="T114" fmla="*/ 1957 w 2019"/>
                  <a:gd name="T115" fmla="*/ 648 h 648"/>
                  <a:gd name="T116" fmla="*/ 1990 w 2019"/>
                  <a:gd name="T117" fmla="*/ 648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648">
                    <a:moveTo>
                      <a:pt x="0" y="648"/>
                    </a:moveTo>
                    <a:lnTo>
                      <a:pt x="2" y="648"/>
                    </a:lnTo>
                    <a:lnTo>
                      <a:pt x="5" y="648"/>
                    </a:lnTo>
                    <a:lnTo>
                      <a:pt x="7" y="648"/>
                    </a:lnTo>
                    <a:lnTo>
                      <a:pt x="10" y="648"/>
                    </a:lnTo>
                    <a:lnTo>
                      <a:pt x="12" y="648"/>
                    </a:lnTo>
                    <a:lnTo>
                      <a:pt x="14" y="648"/>
                    </a:lnTo>
                    <a:lnTo>
                      <a:pt x="17" y="648"/>
                    </a:lnTo>
                    <a:lnTo>
                      <a:pt x="19" y="648"/>
                    </a:lnTo>
                    <a:lnTo>
                      <a:pt x="22" y="648"/>
                    </a:lnTo>
                    <a:lnTo>
                      <a:pt x="24" y="648"/>
                    </a:lnTo>
                    <a:lnTo>
                      <a:pt x="26" y="648"/>
                    </a:lnTo>
                    <a:lnTo>
                      <a:pt x="29" y="648"/>
                    </a:lnTo>
                    <a:lnTo>
                      <a:pt x="31" y="648"/>
                    </a:lnTo>
                    <a:lnTo>
                      <a:pt x="34" y="648"/>
                    </a:lnTo>
                    <a:lnTo>
                      <a:pt x="36" y="648"/>
                    </a:lnTo>
                    <a:lnTo>
                      <a:pt x="39" y="648"/>
                    </a:lnTo>
                    <a:lnTo>
                      <a:pt x="41" y="648"/>
                    </a:lnTo>
                    <a:lnTo>
                      <a:pt x="43" y="648"/>
                    </a:lnTo>
                    <a:lnTo>
                      <a:pt x="46" y="648"/>
                    </a:lnTo>
                    <a:lnTo>
                      <a:pt x="48" y="648"/>
                    </a:lnTo>
                    <a:lnTo>
                      <a:pt x="51" y="648"/>
                    </a:lnTo>
                    <a:lnTo>
                      <a:pt x="53" y="648"/>
                    </a:lnTo>
                    <a:lnTo>
                      <a:pt x="55" y="648"/>
                    </a:lnTo>
                    <a:lnTo>
                      <a:pt x="58" y="648"/>
                    </a:lnTo>
                    <a:lnTo>
                      <a:pt x="60" y="648"/>
                    </a:lnTo>
                    <a:lnTo>
                      <a:pt x="63" y="648"/>
                    </a:lnTo>
                    <a:lnTo>
                      <a:pt x="65" y="648"/>
                    </a:lnTo>
                    <a:lnTo>
                      <a:pt x="67" y="648"/>
                    </a:lnTo>
                    <a:lnTo>
                      <a:pt x="70" y="648"/>
                    </a:lnTo>
                    <a:lnTo>
                      <a:pt x="72" y="648"/>
                    </a:lnTo>
                    <a:lnTo>
                      <a:pt x="75" y="648"/>
                    </a:lnTo>
                    <a:lnTo>
                      <a:pt x="77" y="648"/>
                    </a:lnTo>
                    <a:lnTo>
                      <a:pt x="80" y="648"/>
                    </a:lnTo>
                    <a:lnTo>
                      <a:pt x="82" y="648"/>
                    </a:lnTo>
                    <a:lnTo>
                      <a:pt x="84" y="648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92" y="648"/>
                    </a:lnTo>
                    <a:lnTo>
                      <a:pt x="94" y="648"/>
                    </a:lnTo>
                    <a:lnTo>
                      <a:pt x="96" y="648"/>
                    </a:lnTo>
                    <a:lnTo>
                      <a:pt x="99" y="648"/>
                    </a:lnTo>
                    <a:lnTo>
                      <a:pt x="101" y="648"/>
                    </a:lnTo>
                    <a:lnTo>
                      <a:pt x="104" y="648"/>
                    </a:lnTo>
                    <a:lnTo>
                      <a:pt x="106" y="648"/>
                    </a:lnTo>
                    <a:lnTo>
                      <a:pt x="108" y="648"/>
                    </a:lnTo>
                    <a:lnTo>
                      <a:pt x="111" y="648"/>
                    </a:lnTo>
                    <a:lnTo>
                      <a:pt x="113" y="648"/>
                    </a:lnTo>
                    <a:lnTo>
                      <a:pt x="116" y="648"/>
                    </a:lnTo>
                    <a:lnTo>
                      <a:pt x="118" y="648"/>
                    </a:lnTo>
                    <a:lnTo>
                      <a:pt x="121" y="648"/>
                    </a:lnTo>
                    <a:lnTo>
                      <a:pt x="123" y="648"/>
                    </a:lnTo>
                    <a:lnTo>
                      <a:pt x="125" y="648"/>
                    </a:lnTo>
                    <a:lnTo>
                      <a:pt x="128" y="648"/>
                    </a:lnTo>
                    <a:lnTo>
                      <a:pt x="130" y="648"/>
                    </a:lnTo>
                    <a:lnTo>
                      <a:pt x="133" y="648"/>
                    </a:lnTo>
                    <a:lnTo>
                      <a:pt x="135" y="648"/>
                    </a:lnTo>
                    <a:lnTo>
                      <a:pt x="137" y="648"/>
                    </a:lnTo>
                    <a:lnTo>
                      <a:pt x="140" y="648"/>
                    </a:lnTo>
                    <a:lnTo>
                      <a:pt x="142" y="648"/>
                    </a:lnTo>
                    <a:lnTo>
                      <a:pt x="145" y="648"/>
                    </a:lnTo>
                    <a:lnTo>
                      <a:pt x="147" y="648"/>
                    </a:lnTo>
                    <a:lnTo>
                      <a:pt x="150" y="648"/>
                    </a:lnTo>
                    <a:lnTo>
                      <a:pt x="152" y="648"/>
                    </a:lnTo>
                    <a:lnTo>
                      <a:pt x="154" y="648"/>
                    </a:lnTo>
                    <a:lnTo>
                      <a:pt x="157" y="648"/>
                    </a:lnTo>
                    <a:lnTo>
                      <a:pt x="159" y="648"/>
                    </a:lnTo>
                    <a:lnTo>
                      <a:pt x="162" y="648"/>
                    </a:lnTo>
                    <a:lnTo>
                      <a:pt x="164" y="648"/>
                    </a:lnTo>
                    <a:lnTo>
                      <a:pt x="166" y="648"/>
                    </a:lnTo>
                    <a:lnTo>
                      <a:pt x="169" y="648"/>
                    </a:lnTo>
                    <a:lnTo>
                      <a:pt x="171" y="648"/>
                    </a:lnTo>
                    <a:lnTo>
                      <a:pt x="174" y="648"/>
                    </a:lnTo>
                    <a:lnTo>
                      <a:pt x="176" y="648"/>
                    </a:lnTo>
                    <a:lnTo>
                      <a:pt x="178" y="648"/>
                    </a:lnTo>
                    <a:lnTo>
                      <a:pt x="181" y="648"/>
                    </a:lnTo>
                    <a:lnTo>
                      <a:pt x="183" y="648"/>
                    </a:lnTo>
                    <a:lnTo>
                      <a:pt x="186" y="648"/>
                    </a:lnTo>
                    <a:lnTo>
                      <a:pt x="188" y="648"/>
                    </a:lnTo>
                    <a:lnTo>
                      <a:pt x="191" y="648"/>
                    </a:lnTo>
                    <a:lnTo>
                      <a:pt x="193" y="648"/>
                    </a:lnTo>
                    <a:lnTo>
                      <a:pt x="195" y="648"/>
                    </a:lnTo>
                    <a:lnTo>
                      <a:pt x="198" y="648"/>
                    </a:lnTo>
                    <a:lnTo>
                      <a:pt x="200" y="648"/>
                    </a:lnTo>
                    <a:lnTo>
                      <a:pt x="203" y="648"/>
                    </a:lnTo>
                    <a:lnTo>
                      <a:pt x="205" y="648"/>
                    </a:lnTo>
                    <a:lnTo>
                      <a:pt x="207" y="648"/>
                    </a:lnTo>
                    <a:lnTo>
                      <a:pt x="210" y="648"/>
                    </a:lnTo>
                    <a:lnTo>
                      <a:pt x="212" y="648"/>
                    </a:lnTo>
                    <a:lnTo>
                      <a:pt x="215" y="648"/>
                    </a:lnTo>
                    <a:lnTo>
                      <a:pt x="217" y="648"/>
                    </a:lnTo>
                    <a:lnTo>
                      <a:pt x="219" y="648"/>
                    </a:lnTo>
                    <a:lnTo>
                      <a:pt x="222" y="648"/>
                    </a:lnTo>
                    <a:lnTo>
                      <a:pt x="224" y="648"/>
                    </a:lnTo>
                    <a:lnTo>
                      <a:pt x="227" y="648"/>
                    </a:lnTo>
                    <a:lnTo>
                      <a:pt x="229" y="648"/>
                    </a:lnTo>
                    <a:lnTo>
                      <a:pt x="232" y="648"/>
                    </a:lnTo>
                    <a:lnTo>
                      <a:pt x="234" y="648"/>
                    </a:lnTo>
                    <a:lnTo>
                      <a:pt x="236" y="648"/>
                    </a:lnTo>
                    <a:lnTo>
                      <a:pt x="239" y="648"/>
                    </a:lnTo>
                    <a:lnTo>
                      <a:pt x="241" y="648"/>
                    </a:lnTo>
                    <a:lnTo>
                      <a:pt x="244" y="648"/>
                    </a:lnTo>
                    <a:lnTo>
                      <a:pt x="246" y="648"/>
                    </a:lnTo>
                    <a:lnTo>
                      <a:pt x="248" y="648"/>
                    </a:lnTo>
                    <a:lnTo>
                      <a:pt x="251" y="648"/>
                    </a:lnTo>
                    <a:lnTo>
                      <a:pt x="253" y="648"/>
                    </a:lnTo>
                    <a:lnTo>
                      <a:pt x="256" y="648"/>
                    </a:lnTo>
                    <a:lnTo>
                      <a:pt x="258" y="648"/>
                    </a:lnTo>
                    <a:lnTo>
                      <a:pt x="260" y="648"/>
                    </a:lnTo>
                    <a:lnTo>
                      <a:pt x="263" y="648"/>
                    </a:lnTo>
                    <a:lnTo>
                      <a:pt x="265" y="648"/>
                    </a:lnTo>
                    <a:lnTo>
                      <a:pt x="268" y="648"/>
                    </a:lnTo>
                    <a:lnTo>
                      <a:pt x="270" y="648"/>
                    </a:lnTo>
                    <a:lnTo>
                      <a:pt x="273" y="648"/>
                    </a:lnTo>
                    <a:lnTo>
                      <a:pt x="275" y="648"/>
                    </a:lnTo>
                    <a:lnTo>
                      <a:pt x="277" y="648"/>
                    </a:lnTo>
                    <a:lnTo>
                      <a:pt x="280" y="648"/>
                    </a:lnTo>
                    <a:lnTo>
                      <a:pt x="282" y="648"/>
                    </a:lnTo>
                    <a:lnTo>
                      <a:pt x="285" y="648"/>
                    </a:lnTo>
                    <a:lnTo>
                      <a:pt x="287" y="648"/>
                    </a:lnTo>
                    <a:lnTo>
                      <a:pt x="289" y="648"/>
                    </a:lnTo>
                    <a:lnTo>
                      <a:pt x="292" y="648"/>
                    </a:lnTo>
                    <a:lnTo>
                      <a:pt x="294" y="648"/>
                    </a:lnTo>
                    <a:lnTo>
                      <a:pt x="297" y="648"/>
                    </a:lnTo>
                    <a:lnTo>
                      <a:pt x="299" y="648"/>
                    </a:lnTo>
                    <a:lnTo>
                      <a:pt x="302" y="648"/>
                    </a:lnTo>
                    <a:lnTo>
                      <a:pt x="304" y="648"/>
                    </a:lnTo>
                    <a:lnTo>
                      <a:pt x="306" y="648"/>
                    </a:lnTo>
                    <a:lnTo>
                      <a:pt x="309" y="648"/>
                    </a:lnTo>
                    <a:lnTo>
                      <a:pt x="311" y="648"/>
                    </a:lnTo>
                    <a:lnTo>
                      <a:pt x="314" y="648"/>
                    </a:lnTo>
                    <a:lnTo>
                      <a:pt x="316" y="648"/>
                    </a:lnTo>
                    <a:lnTo>
                      <a:pt x="318" y="648"/>
                    </a:lnTo>
                    <a:lnTo>
                      <a:pt x="321" y="648"/>
                    </a:lnTo>
                    <a:lnTo>
                      <a:pt x="323" y="648"/>
                    </a:lnTo>
                    <a:lnTo>
                      <a:pt x="326" y="648"/>
                    </a:lnTo>
                    <a:lnTo>
                      <a:pt x="328" y="648"/>
                    </a:lnTo>
                    <a:lnTo>
                      <a:pt x="330" y="648"/>
                    </a:lnTo>
                    <a:lnTo>
                      <a:pt x="333" y="648"/>
                    </a:lnTo>
                    <a:lnTo>
                      <a:pt x="335" y="648"/>
                    </a:lnTo>
                    <a:lnTo>
                      <a:pt x="338" y="648"/>
                    </a:lnTo>
                    <a:lnTo>
                      <a:pt x="340" y="648"/>
                    </a:lnTo>
                    <a:lnTo>
                      <a:pt x="343" y="648"/>
                    </a:lnTo>
                    <a:lnTo>
                      <a:pt x="345" y="648"/>
                    </a:lnTo>
                    <a:lnTo>
                      <a:pt x="347" y="648"/>
                    </a:lnTo>
                    <a:lnTo>
                      <a:pt x="350" y="648"/>
                    </a:lnTo>
                    <a:lnTo>
                      <a:pt x="352" y="648"/>
                    </a:lnTo>
                    <a:lnTo>
                      <a:pt x="355" y="648"/>
                    </a:lnTo>
                    <a:lnTo>
                      <a:pt x="357" y="648"/>
                    </a:lnTo>
                    <a:lnTo>
                      <a:pt x="359" y="648"/>
                    </a:lnTo>
                    <a:lnTo>
                      <a:pt x="362" y="648"/>
                    </a:lnTo>
                    <a:lnTo>
                      <a:pt x="364" y="648"/>
                    </a:lnTo>
                    <a:lnTo>
                      <a:pt x="367" y="648"/>
                    </a:lnTo>
                    <a:lnTo>
                      <a:pt x="369" y="648"/>
                    </a:lnTo>
                    <a:lnTo>
                      <a:pt x="371" y="648"/>
                    </a:lnTo>
                    <a:lnTo>
                      <a:pt x="374" y="648"/>
                    </a:lnTo>
                    <a:lnTo>
                      <a:pt x="376" y="648"/>
                    </a:lnTo>
                    <a:lnTo>
                      <a:pt x="379" y="648"/>
                    </a:lnTo>
                    <a:lnTo>
                      <a:pt x="381" y="648"/>
                    </a:lnTo>
                    <a:lnTo>
                      <a:pt x="384" y="648"/>
                    </a:lnTo>
                    <a:lnTo>
                      <a:pt x="386" y="648"/>
                    </a:lnTo>
                    <a:lnTo>
                      <a:pt x="388" y="648"/>
                    </a:lnTo>
                    <a:lnTo>
                      <a:pt x="391" y="648"/>
                    </a:lnTo>
                    <a:lnTo>
                      <a:pt x="393" y="648"/>
                    </a:lnTo>
                    <a:lnTo>
                      <a:pt x="396" y="648"/>
                    </a:lnTo>
                    <a:lnTo>
                      <a:pt x="398" y="648"/>
                    </a:lnTo>
                    <a:lnTo>
                      <a:pt x="400" y="648"/>
                    </a:lnTo>
                    <a:lnTo>
                      <a:pt x="403" y="648"/>
                    </a:lnTo>
                    <a:lnTo>
                      <a:pt x="405" y="648"/>
                    </a:lnTo>
                    <a:lnTo>
                      <a:pt x="408" y="648"/>
                    </a:lnTo>
                    <a:lnTo>
                      <a:pt x="410" y="648"/>
                    </a:lnTo>
                    <a:lnTo>
                      <a:pt x="412" y="648"/>
                    </a:lnTo>
                    <a:lnTo>
                      <a:pt x="415" y="648"/>
                    </a:lnTo>
                    <a:lnTo>
                      <a:pt x="417" y="648"/>
                    </a:lnTo>
                    <a:lnTo>
                      <a:pt x="420" y="648"/>
                    </a:lnTo>
                    <a:lnTo>
                      <a:pt x="422" y="648"/>
                    </a:lnTo>
                    <a:lnTo>
                      <a:pt x="425" y="648"/>
                    </a:lnTo>
                    <a:lnTo>
                      <a:pt x="427" y="648"/>
                    </a:lnTo>
                    <a:lnTo>
                      <a:pt x="429" y="648"/>
                    </a:lnTo>
                    <a:lnTo>
                      <a:pt x="432" y="648"/>
                    </a:lnTo>
                    <a:lnTo>
                      <a:pt x="434" y="648"/>
                    </a:lnTo>
                    <a:lnTo>
                      <a:pt x="437" y="648"/>
                    </a:lnTo>
                    <a:lnTo>
                      <a:pt x="439" y="648"/>
                    </a:lnTo>
                    <a:lnTo>
                      <a:pt x="441" y="648"/>
                    </a:lnTo>
                    <a:lnTo>
                      <a:pt x="444" y="648"/>
                    </a:lnTo>
                    <a:lnTo>
                      <a:pt x="446" y="648"/>
                    </a:lnTo>
                    <a:lnTo>
                      <a:pt x="449" y="648"/>
                    </a:lnTo>
                    <a:lnTo>
                      <a:pt x="451" y="648"/>
                    </a:lnTo>
                    <a:lnTo>
                      <a:pt x="454" y="648"/>
                    </a:lnTo>
                    <a:lnTo>
                      <a:pt x="456" y="648"/>
                    </a:lnTo>
                    <a:lnTo>
                      <a:pt x="458" y="648"/>
                    </a:lnTo>
                    <a:lnTo>
                      <a:pt x="461" y="648"/>
                    </a:lnTo>
                    <a:lnTo>
                      <a:pt x="463" y="648"/>
                    </a:lnTo>
                    <a:lnTo>
                      <a:pt x="466" y="648"/>
                    </a:lnTo>
                    <a:lnTo>
                      <a:pt x="468" y="648"/>
                    </a:lnTo>
                    <a:lnTo>
                      <a:pt x="470" y="648"/>
                    </a:lnTo>
                    <a:lnTo>
                      <a:pt x="473" y="648"/>
                    </a:lnTo>
                    <a:lnTo>
                      <a:pt x="475" y="648"/>
                    </a:lnTo>
                    <a:lnTo>
                      <a:pt x="478" y="648"/>
                    </a:lnTo>
                    <a:lnTo>
                      <a:pt x="480" y="648"/>
                    </a:lnTo>
                    <a:lnTo>
                      <a:pt x="482" y="648"/>
                    </a:lnTo>
                    <a:lnTo>
                      <a:pt x="485" y="648"/>
                    </a:lnTo>
                    <a:lnTo>
                      <a:pt x="487" y="648"/>
                    </a:lnTo>
                    <a:lnTo>
                      <a:pt x="490" y="648"/>
                    </a:lnTo>
                    <a:lnTo>
                      <a:pt x="492" y="648"/>
                    </a:lnTo>
                    <a:lnTo>
                      <a:pt x="495" y="648"/>
                    </a:lnTo>
                    <a:lnTo>
                      <a:pt x="497" y="648"/>
                    </a:lnTo>
                    <a:lnTo>
                      <a:pt x="499" y="648"/>
                    </a:lnTo>
                    <a:lnTo>
                      <a:pt x="502" y="648"/>
                    </a:lnTo>
                    <a:lnTo>
                      <a:pt x="504" y="648"/>
                    </a:lnTo>
                    <a:lnTo>
                      <a:pt x="507" y="648"/>
                    </a:lnTo>
                    <a:lnTo>
                      <a:pt x="509" y="648"/>
                    </a:lnTo>
                    <a:lnTo>
                      <a:pt x="511" y="648"/>
                    </a:lnTo>
                    <a:lnTo>
                      <a:pt x="514" y="648"/>
                    </a:lnTo>
                    <a:lnTo>
                      <a:pt x="516" y="648"/>
                    </a:lnTo>
                    <a:lnTo>
                      <a:pt x="519" y="648"/>
                    </a:lnTo>
                    <a:lnTo>
                      <a:pt x="521" y="648"/>
                    </a:lnTo>
                    <a:lnTo>
                      <a:pt x="523" y="648"/>
                    </a:lnTo>
                    <a:lnTo>
                      <a:pt x="526" y="648"/>
                    </a:lnTo>
                    <a:lnTo>
                      <a:pt x="528" y="648"/>
                    </a:lnTo>
                    <a:lnTo>
                      <a:pt x="531" y="648"/>
                    </a:lnTo>
                    <a:lnTo>
                      <a:pt x="533" y="648"/>
                    </a:lnTo>
                    <a:lnTo>
                      <a:pt x="536" y="648"/>
                    </a:lnTo>
                    <a:lnTo>
                      <a:pt x="538" y="648"/>
                    </a:lnTo>
                    <a:lnTo>
                      <a:pt x="540" y="648"/>
                    </a:lnTo>
                    <a:lnTo>
                      <a:pt x="543" y="648"/>
                    </a:lnTo>
                    <a:lnTo>
                      <a:pt x="545" y="648"/>
                    </a:lnTo>
                    <a:lnTo>
                      <a:pt x="548" y="648"/>
                    </a:lnTo>
                    <a:lnTo>
                      <a:pt x="550" y="648"/>
                    </a:lnTo>
                    <a:lnTo>
                      <a:pt x="552" y="648"/>
                    </a:lnTo>
                    <a:lnTo>
                      <a:pt x="555" y="648"/>
                    </a:lnTo>
                    <a:lnTo>
                      <a:pt x="557" y="648"/>
                    </a:lnTo>
                    <a:lnTo>
                      <a:pt x="560" y="648"/>
                    </a:lnTo>
                    <a:lnTo>
                      <a:pt x="562" y="648"/>
                    </a:lnTo>
                    <a:lnTo>
                      <a:pt x="564" y="648"/>
                    </a:lnTo>
                    <a:lnTo>
                      <a:pt x="567" y="648"/>
                    </a:lnTo>
                    <a:lnTo>
                      <a:pt x="569" y="648"/>
                    </a:lnTo>
                    <a:lnTo>
                      <a:pt x="572" y="648"/>
                    </a:lnTo>
                    <a:lnTo>
                      <a:pt x="574" y="648"/>
                    </a:lnTo>
                    <a:lnTo>
                      <a:pt x="577" y="648"/>
                    </a:lnTo>
                    <a:lnTo>
                      <a:pt x="579" y="648"/>
                    </a:lnTo>
                    <a:lnTo>
                      <a:pt x="581" y="648"/>
                    </a:lnTo>
                    <a:lnTo>
                      <a:pt x="584" y="648"/>
                    </a:lnTo>
                    <a:lnTo>
                      <a:pt x="586" y="648"/>
                    </a:lnTo>
                    <a:lnTo>
                      <a:pt x="589" y="648"/>
                    </a:lnTo>
                    <a:lnTo>
                      <a:pt x="591" y="648"/>
                    </a:lnTo>
                    <a:lnTo>
                      <a:pt x="593" y="648"/>
                    </a:lnTo>
                    <a:lnTo>
                      <a:pt x="596" y="648"/>
                    </a:lnTo>
                    <a:lnTo>
                      <a:pt x="598" y="648"/>
                    </a:lnTo>
                    <a:lnTo>
                      <a:pt x="601" y="648"/>
                    </a:lnTo>
                    <a:lnTo>
                      <a:pt x="603" y="648"/>
                    </a:lnTo>
                    <a:lnTo>
                      <a:pt x="606" y="648"/>
                    </a:lnTo>
                    <a:lnTo>
                      <a:pt x="608" y="648"/>
                    </a:lnTo>
                    <a:lnTo>
                      <a:pt x="610" y="648"/>
                    </a:lnTo>
                    <a:lnTo>
                      <a:pt x="613" y="648"/>
                    </a:lnTo>
                    <a:lnTo>
                      <a:pt x="615" y="648"/>
                    </a:lnTo>
                    <a:lnTo>
                      <a:pt x="618" y="648"/>
                    </a:lnTo>
                    <a:lnTo>
                      <a:pt x="620" y="648"/>
                    </a:lnTo>
                    <a:lnTo>
                      <a:pt x="622" y="648"/>
                    </a:lnTo>
                    <a:lnTo>
                      <a:pt x="625" y="648"/>
                    </a:lnTo>
                    <a:lnTo>
                      <a:pt x="627" y="648"/>
                    </a:lnTo>
                    <a:lnTo>
                      <a:pt x="630" y="648"/>
                    </a:lnTo>
                    <a:lnTo>
                      <a:pt x="632" y="648"/>
                    </a:lnTo>
                    <a:lnTo>
                      <a:pt x="634" y="648"/>
                    </a:lnTo>
                    <a:lnTo>
                      <a:pt x="637" y="648"/>
                    </a:lnTo>
                    <a:lnTo>
                      <a:pt x="639" y="648"/>
                    </a:lnTo>
                    <a:lnTo>
                      <a:pt x="642" y="648"/>
                    </a:lnTo>
                    <a:lnTo>
                      <a:pt x="644" y="648"/>
                    </a:lnTo>
                    <a:lnTo>
                      <a:pt x="647" y="648"/>
                    </a:lnTo>
                    <a:lnTo>
                      <a:pt x="649" y="648"/>
                    </a:lnTo>
                    <a:lnTo>
                      <a:pt x="651" y="648"/>
                    </a:lnTo>
                    <a:lnTo>
                      <a:pt x="654" y="648"/>
                    </a:lnTo>
                    <a:lnTo>
                      <a:pt x="656" y="648"/>
                    </a:lnTo>
                    <a:lnTo>
                      <a:pt x="659" y="648"/>
                    </a:lnTo>
                    <a:lnTo>
                      <a:pt x="661" y="648"/>
                    </a:lnTo>
                    <a:lnTo>
                      <a:pt x="663" y="648"/>
                    </a:lnTo>
                    <a:lnTo>
                      <a:pt x="666" y="648"/>
                    </a:lnTo>
                    <a:lnTo>
                      <a:pt x="668" y="648"/>
                    </a:lnTo>
                    <a:lnTo>
                      <a:pt x="671" y="648"/>
                    </a:lnTo>
                    <a:lnTo>
                      <a:pt x="673" y="648"/>
                    </a:lnTo>
                    <a:lnTo>
                      <a:pt x="675" y="648"/>
                    </a:lnTo>
                    <a:lnTo>
                      <a:pt x="678" y="648"/>
                    </a:lnTo>
                    <a:lnTo>
                      <a:pt x="680" y="648"/>
                    </a:lnTo>
                    <a:lnTo>
                      <a:pt x="683" y="648"/>
                    </a:lnTo>
                    <a:lnTo>
                      <a:pt x="685" y="648"/>
                    </a:lnTo>
                    <a:lnTo>
                      <a:pt x="688" y="648"/>
                    </a:lnTo>
                    <a:lnTo>
                      <a:pt x="690" y="648"/>
                    </a:lnTo>
                    <a:lnTo>
                      <a:pt x="692" y="648"/>
                    </a:lnTo>
                    <a:lnTo>
                      <a:pt x="695" y="648"/>
                    </a:lnTo>
                    <a:lnTo>
                      <a:pt x="697" y="648"/>
                    </a:lnTo>
                    <a:lnTo>
                      <a:pt x="700" y="648"/>
                    </a:lnTo>
                    <a:lnTo>
                      <a:pt x="702" y="648"/>
                    </a:lnTo>
                    <a:lnTo>
                      <a:pt x="704" y="648"/>
                    </a:lnTo>
                    <a:lnTo>
                      <a:pt x="707" y="648"/>
                    </a:lnTo>
                    <a:lnTo>
                      <a:pt x="709" y="648"/>
                    </a:lnTo>
                    <a:lnTo>
                      <a:pt x="712" y="648"/>
                    </a:lnTo>
                    <a:lnTo>
                      <a:pt x="714" y="648"/>
                    </a:lnTo>
                    <a:lnTo>
                      <a:pt x="717" y="648"/>
                    </a:lnTo>
                    <a:lnTo>
                      <a:pt x="719" y="648"/>
                    </a:lnTo>
                    <a:lnTo>
                      <a:pt x="721" y="648"/>
                    </a:lnTo>
                    <a:lnTo>
                      <a:pt x="724" y="648"/>
                    </a:lnTo>
                    <a:lnTo>
                      <a:pt x="726" y="648"/>
                    </a:lnTo>
                    <a:lnTo>
                      <a:pt x="729" y="648"/>
                    </a:lnTo>
                    <a:lnTo>
                      <a:pt x="731" y="648"/>
                    </a:lnTo>
                    <a:lnTo>
                      <a:pt x="733" y="648"/>
                    </a:lnTo>
                    <a:lnTo>
                      <a:pt x="736" y="648"/>
                    </a:lnTo>
                    <a:lnTo>
                      <a:pt x="738" y="648"/>
                    </a:lnTo>
                    <a:lnTo>
                      <a:pt x="741" y="648"/>
                    </a:lnTo>
                    <a:lnTo>
                      <a:pt x="743" y="648"/>
                    </a:lnTo>
                    <a:lnTo>
                      <a:pt x="745" y="648"/>
                    </a:lnTo>
                    <a:lnTo>
                      <a:pt x="748" y="648"/>
                    </a:lnTo>
                    <a:lnTo>
                      <a:pt x="750" y="648"/>
                    </a:lnTo>
                    <a:lnTo>
                      <a:pt x="753" y="648"/>
                    </a:lnTo>
                    <a:lnTo>
                      <a:pt x="755" y="648"/>
                    </a:lnTo>
                    <a:lnTo>
                      <a:pt x="758" y="648"/>
                    </a:lnTo>
                    <a:lnTo>
                      <a:pt x="760" y="648"/>
                    </a:lnTo>
                    <a:lnTo>
                      <a:pt x="762" y="648"/>
                    </a:lnTo>
                    <a:lnTo>
                      <a:pt x="765" y="648"/>
                    </a:lnTo>
                    <a:lnTo>
                      <a:pt x="767" y="648"/>
                    </a:lnTo>
                    <a:lnTo>
                      <a:pt x="770" y="648"/>
                    </a:lnTo>
                    <a:lnTo>
                      <a:pt x="772" y="648"/>
                    </a:lnTo>
                    <a:lnTo>
                      <a:pt x="774" y="648"/>
                    </a:lnTo>
                    <a:lnTo>
                      <a:pt x="777" y="648"/>
                    </a:lnTo>
                    <a:lnTo>
                      <a:pt x="779" y="648"/>
                    </a:lnTo>
                    <a:lnTo>
                      <a:pt x="782" y="648"/>
                    </a:lnTo>
                    <a:lnTo>
                      <a:pt x="784" y="648"/>
                    </a:lnTo>
                    <a:lnTo>
                      <a:pt x="786" y="648"/>
                    </a:lnTo>
                    <a:lnTo>
                      <a:pt x="789" y="648"/>
                    </a:lnTo>
                    <a:lnTo>
                      <a:pt x="791" y="648"/>
                    </a:lnTo>
                    <a:lnTo>
                      <a:pt x="794" y="648"/>
                    </a:lnTo>
                    <a:lnTo>
                      <a:pt x="796" y="648"/>
                    </a:lnTo>
                    <a:lnTo>
                      <a:pt x="799" y="648"/>
                    </a:lnTo>
                    <a:lnTo>
                      <a:pt x="801" y="648"/>
                    </a:lnTo>
                    <a:lnTo>
                      <a:pt x="803" y="648"/>
                    </a:lnTo>
                    <a:lnTo>
                      <a:pt x="806" y="648"/>
                    </a:lnTo>
                    <a:lnTo>
                      <a:pt x="808" y="648"/>
                    </a:lnTo>
                    <a:lnTo>
                      <a:pt x="811" y="648"/>
                    </a:lnTo>
                    <a:lnTo>
                      <a:pt x="813" y="648"/>
                    </a:lnTo>
                    <a:lnTo>
                      <a:pt x="815" y="648"/>
                    </a:lnTo>
                    <a:lnTo>
                      <a:pt x="818" y="648"/>
                    </a:lnTo>
                    <a:lnTo>
                      <a:pt x="820" y="648"/>
                    </a:lnTo>
                    <a:lnTo>
                      <a:pt x="823" y="648"/>
                    </a:lnTo>
                    <a:lnTo>
                      <a:pt x="825" y="648"/>
                    </a:lnTo>
                    <a:lnTo>
                      <a:pt x="827" y="648"/>
                    </a:lnTo>
                    <a:lnTo>
                      <a:pt x="830" y="648"/>
                    </a:lnTo>
                    <a:lnTo>
                      <a:pt x="832" y="648"/>
                    </a:lnTo>
                    <a:lnTo>
                      <a:pt x="835" y="648"/>
                    </a:lnTo>
                    <a:lnTo>
                      <a:pt x="837" y="648"/>
                    </a:lnTo>
                    <a:lnTo>
                      <a:pt x="840" y="648"/>
                    </a:lnTo>
                    <a:lnTo>
                      <a:pt x="842" y="648"/>
                    </a:lnTo>
                    <a:lnTo>
                      <a:pt x="844" y="648"/>
                    </a:lnTo>
                    <a:lnTo>
                      <a:pt x="847" y="648"/>
                    </a:lnTo>
                    <a:lnTo>
                      <a:pt x="849" y="648"/>
                    </a:lnTo>
                    <a:lnTo>
                      <a:pt x="852" y="648"/>
                    </a:lnTo>
                    <a:lnTo>
                      <a:pt x="854" y="648"/>
                    </a:lnTo>
                    <a:lnTo>
                      <a:pt x="856" y="648"/>
                    </a:lnTo>
                    <a:lnTo>
                      <a:pt x="859" y="648"/>
                    </a:lnTo>
                    <a:lnTo>
                      <a:pt x="861" y="648"/>
                    </a:lnTo>
                    <a:lnTo>
                      <a:pt x="864" y="648"/>
                    </a:lnTo>
                    <a:lnTo>
                      <a:pt x="866" y="648"/>
                    </a:lnTo>
                    <a:lnTo>
                      <a:pt x="869" y="648"/>
                    </a:lnTo>
                    <a:lnTo>
                      <a:pt x="871" y="648"/>
                    </a:lnTo>
                    <a:lnTo>
                      <a:pt x="873" y="648"/>
                    </a:lnTo>
                    <a:lnTo>
                      <a:pt x="876" y="648"/>
                    </a:lnTo>
                    <a:lnTo>
                      <a:pt x="878" y="648"/>
                    </a:lnTo>
                    <a:lnTo>
                      <a:pt x="881" y="648"/>
                    </a:lnTo>
                    <a:lnTo>
                      <a:pt x="883" y="648"/>
                    </a:lnTo>
                    <a:lnTo>
                      <a:pt x="885" y="648"/>
                    </a:lnTo>
                    <a:lnTo>
                      <a:pt x="888" y="648"/>
                    </a:lnTo>
                    <a:lnTo>
                      <a:pt x="890" y="648"/>
                    </a:lnTo>
                    <a:lnTo>
                      <a:pt x="893" y="648"/>
                    </a:lnTo>
                    <a:lnTo>
                      <a:pt x="895" y="648"/>
                    </a:lnTo>
                    <a:lnTo>
                      <a:pt x="897" y="648"/>
                    </a:lnTo>
                    <a:lnTo>
                      <a:pt x="900" y="648"/>
                    </a:lnTo>
                    <a:lnTo>
                      <a:pt x="902" y="648"/>
                    </a:lnTo>
                    <a:lnTo>
                      <a:pt x="905" y="648"/>
                    </a:lnTo>
                    <a:lnTo>
                      <a:pt x="907" y="648"/>
                    </a:lnTo>
                    <a:lnTo>
                      <a:pt x="910" y="648"/>
                    </a:lnTo>
                    <a:lnTo>
                      <a:pt x="912" y="648"/>
                    </a:lnTo>
                    <a:lnTo>
                      <a:pt x="914" y="648"/>
                    </a:lnTo>
                    <a:lnTo>
                      <a:pt x="917" y="648"/>
                    </a:lnTo>
                    <a:lnTo>
                      <a:pt x="919" y="648"/>
                    </a:lnTo>
                    <a:lnTo>
                      <a:pt x="922" y="648"/>
                    </a:lnTo>
                    <a:lnTo>
                      <a:pt x="924" y="648"/>
                    </a:lnTo>
                    <a:lnTo>
                      <a:pt x="926" y="648"/>
                    </a:lnTo>
                    <a:lnTo>
                      <a:pt x="929" y="648"/>
                    </a:lnTo>
                    <a:lnTo>
                      <a:pt x="931" y="648"/>
                    </a:lnTo>
                    <a:lnTo>
                      <a:pt x="934" y="648"/>
                    </a:lnTo>
                    <a:lnTo>
                      <a:pt x="936" y="648"/>
                    </a:lnTo>
                    <a:lnTo>
                      <a:pt x="938" y="648"/>
                    </a:lnTo>
                    <a:lnTo>
                      <a:pt x="941" y="648"/>
                    </a:lnTo>
                    <a:lnTo>
                      <a:pt x="943" y="648"/>
                    </a:lnTo>
                    <a:lnTo>
                      <a:pt x="946" y="648"/>
                    </a:lnTo>
                    <a:lnTo>
                      <a:pt x="948" y="648"/>
                    </a:lnTo>
                    <a:lnTo>
                      <a:pt x="951" y="648"/>
                    </a:lnTo>
                    <a:lnTo>
                      <a:pt x="953" y="648"/>
                    </a:lnTo>
                    <a:lnTo>
                      <a:pt x="955" y="648"/>
                    </a:lnTo>
                    <a:lnTo>
                      <a:pt x="958" y="648"/>
                    </a:lnTo>
                    <a:lnTo>
                      <a:pt x="960" y="648"/>
                    </a:lnTo>
                    <a:lnTo>
                      <a:pt x="963" y="648"/>
                    </a:lnTo>
                    <a:lnTo>
                      <a:pt x="965" y="648"/>
                    </a:lnTo>
                    <a:lnTo>
                      <a:pt x="967" y="648"/>
                    </a:lnTo>
                    <a:lnTo>
                      <a:pt x="970" y="648"/>
                    </a:lnTo>
                    <a:lnTo>
                      <a:pt x="972" y="648"/>
                    </a:lnTo>
                    <a:lnTo>
                      <a:pt x="975" y="648"/>
                    </a:lnTo>
                    <a:lnTo>
                      <a:pt x="977" y="648"/>
                    </a:lnTo>
                    <a:lnTo>
                      <a:pt x="979" y="648"/>
                    </a:lnTo>
                    <a:lnTo>
                      <a:pt x="982" y="648"/>
                    </a:lnTo>
                    <a:lnTo>
                      <a:pt x="984" y="648"/>
                    </a:lnTo>
                    <a:lnTo>
                      <a:pt x="987" y="648"/>
                    </a:lnTo>
                    <a:lnTo>
                      <a:pt x="989" y="648"/>
                    </a:lnTo>
                    <a:lnTo>
                      <a:pt x="992" y="648"/>
                    </a:lnTo>
                    <a:lnTo>
                      <a:pt x="994" y="648"/>
                    </a:lnTo>
                    <a:lnTo>
                      <a:pt x="996" y="648"/>
                    </a:lnTo>
                    <a:lnTo>
                      <a:pt x="999" y="648"/>
                    </a:lnTo>
                    <a:lnTo>
                      <a:pt x="1001" y="648"/>
                    </a:lnTo>
                    <a:lnTo>
                      <a:pt x="1004" y="648"/>
                    </a:lnTo>
                    <a:lnTo>
                      <a:pt x="1006" y="648"/>
                    </a:lnTo>
                    <a:lnTo>
                      <a:pt x="1008" y="648"/>
                    </a:lnTo>
                    <a:lnTo>
                      <a:pt x="1011" y="648"/>
                    </a:lnTo>
                    <a:lnTo>
                      <a:pt x="1013" y="648"/>
                    </a:lnTo>
                    <a:lnTo>
                      <a:pt x="1016" y="648"/>
                    </a:lnTo>
                    <a:lnTo>
                      <a:pt x="1018" y="648"/>
                    </a:lnTo>
                    <a:lnTo>
                      <a:pt x="1021" y="648"/>
                    </a:lnTo>
                    <a:lnTo>
                      <a:pt x="1023" y="648"/>
                    </a:lnTo>
                    <a:lnTo>
                      <a:pt x="1025" y="648"/>
                    </a:lnTo>
                    <a:lnTo>
                      <a:pt x="1028" y="648"/>
                    </a:lnTo>
                    <a:lnTo>
                      <a:pt x="1030" y="648"/>
                    </a:lnTo>
                    <a:lnTo>
                      <a:pt x="1033" y="648"/>
                    </a:lnTo>
                    <a:lnTo>
                      <a:pt x="1035" y="648"/>
                    </a:lnTo>
                    <a:lnTo>
                      <a:pt x="1037" y="648"/>
                    </a:lnTo>
                    <a:lnTo>
                      <a:pt x="1040" y="648"/>
                    </a:lnTo>
                    <a:lnTo>
                      <a:pt x="1042" y="648"/>
                    </a:lnTo>
                    <a:lnTo>
                      <a:pt x="1045" y="648"/>
                    </a:lnTo>
                    <a:lnTo>
                      <a:pt x="1047" y="648"/>
                    </a:lnTo>
                    <a:lnTo>
                      <a:pt x="1049" y="648"/>
                    </a:lnTo>
                    <a:lnTo>
                      <a:pt x="1052" y="648"/>
                    </a:lnTo>
                    <a:lnTo>
                      <a:pt x="1054" y="648"/>
                    </a:lnTo>
                    <a:lnTo>
                      <a:pt x="1057" y="648"/>
                    </a:lnTo>
                    <a:lnTo>
                      <a:pt x="1059" y="648"/>
                    </a:lnTo>
                    <a:lnTo>
                      <a:pt x="1062" y="648"/>
                    </a:lnTo>
                    <a:lnTo>
                      <a:pt x="1064" y="648"/>
                    </a:lnTo>
                    <a:lnTo>
                      <a:pt x="1066" y="648"/>
                    </a:lnTo>
                    <a:lnTo>
                      <a:pt x="1069" y="648"/>
                    </a:lnTo>
                    <a:lnTo>
                      <a:pt x="1071" y="648"/>
                    </a:lnTo>
                    <a:lnTo>
                      <a:pt x="1074" y="648"/>
                    </a:lnTo>
                    <a:lnTo>
                      <a:pt x="1076" y="648"/>
                    </a:lnTo>
                    <a:lnTo>
                      <a:pt x="1078" y="648"/>
                    </a:lnTo>
                    <a:lnTo>
                      <a:pt x="1081" y="648"/>
                    </a:lnTo>
                    <a:lnTo>
                      <a:pt x="1083" y="648"/>
                    </a:lnTo>
                    <a:lnTo>
                      <a:pt x="1086" y="648"/>
                    </a:lnTo>
                    <a:lnTo>
                      <a:pt x="1088" y="648"/>
                    </a:lnTo>
                    <a:lnTo>
                      <a:pt x="1090" y="648"/>
                    </a:lnTo>
                    <a:lnTo>
                      <a:pt x="1093" y="648"/>
                    </a:lnTo>
                    <a:lnTo>
                      <a:pt x="1095" y="648"/>
                    </a:lnTo>
                    <a:lnTo>
                      <a:pt x="1098" y="648"/>
                    </a:lnTo>
                    <a:lnTo>
                      <a:pt x="1100" y="648"/>
                    </a:lnTo>
                    <a:lnTo>
                      <a:pt x="1103" y="648"/>
                    </a:lnTo>
                    <a:lnTo>
                      <a:pt x="1105" y="648"/>
                    </a:lnTo>
                    <a:lnTo>
                      <a:pt x="1107" y="648"/>
                    </a:lnTo>
                    <a:lnTo>
                      <a:pt x="1110" y="648"/>
                    </a:lnTo>
                    <a:lnTo>
                      <a:pt x="1112" y="648"/>
                    </a:lnTo>
                    <a:lnTo>
                      <a:pt x="1115" y="648"/>
                    </a:lnTo>
                    <a:lnTo>
                      <a:pt x="1117" y="648"/>
                    </a:lnTo>
                    <a:lnTo>
                      <a:pt x="1119" y="648"/>
                    </a:lnTo>
                    <a:lnTo>
                      <a:pt x="1122" y="648"/>
                    </a:lnTo>
                    <a:lnTo>
                      <a:pt x="1124" y="648"/>
                    </a:lnTo>
                    <a:lnTo>
                      <a:pt x="1127" y="648"/>
                    </a:lnTo>
                    <a:lnTo>
                      <a:pt x="1129" y="648"/>
                    </a:lnTo>
                    <a:lnTo>
                      <a:pt x="1131" y="648"/>
                    </a:lnTo>
                    <a:lnTo>
                      <a:pt x="1134" y="648"/>
                    </a:lnTo>
                    <a:lnTo>
                      <a:pt x="1136" y="648"/>
                    </a:lnTo>
                    <a:lnTo>
                      <a:pt x="1139" y="648"/>
                    </a:lnTo>
                    <a:lnTo>
                      <a:pt x="1141" y="648"/>
                    </a:lnTo>
                    <a:lnTo>
                      <a:pt x="1144" y="648"/>
                    </a:lnTo>
                    <a:lnTo>
                      <a:pt x="1146" y="648"/>
                    </a:lnTo>
                    <a:lnTo>
                      <a:pt x="1148" y="648"/>
                    </a:lnTo>
                    <a:lnTo>
                      <a:pt x="1151" y="648"/>
                    </a:lnTo>
                    <a:lnTo>
                      <a:pt x="1153" y="648"/>
                    </a:lnTo>
                    <a:lnTo>
                      <a:pt x="1156" y="648"/>
                    </a:lnTo>
                    <a:lnTo>
                      <a:pt x="1158" y="648"/>
                    </a:lnTo>
                    <a:lnTo>
                      <a:pt x="1160" y="648"/>
                    </a:lnTo>
                    <a:lnTo>
                      <a:pt x="1163" y="648"/>
                    </a:lnTo>
                    <a:lnTo>
                      <a:pt x="1165" y="648"/>
                    </a:lnTo>
                    <a:lnTo>
                      <a:pt x="1168" y="648"/>
                    </a:lnTo>
                    <a:lnTo>
                      <a:pt x="1170" y="648"/>
                    </a:lnTo>
                    <a:lnTo>
                      <a:pt x="1173" y="648"/>
                    </a:lnTo>
                    <a:lnTo>
                      <a:pt x="1175" y="648"/>
                    </a:lnTo>
                    <a:lnTo>
                      <a:pt x="1177" y="648"/>
                    </a:lnTo>
                    <a:lnTo>
                      <a:pt x="1180" y="648"/>
                    </a:lnTo>
                    <a:lnTo>
                      <a:pt x="1182" y="648"/>
                    </a:lnTo>
                    <a:lnTo>
                      <a:pt x="1185" y="648"/>
                    </a:lnTo>
                    <a:lnTo>
                      <a:pt x="1187" y="648"/>
                    </a:lnTo>
                    <a:lnTo>
                      <a:pt x="1189" y="648"/>
                    </a:lnTo>
                    <a:lnTo>
                      <a:pt x="1192" y="648"/>
                    </a:lnTo>
                    <a:lnTo>
                      <a:pt x="1194" y="648"/>
                    </a:lnTo>
                    <a:lnTo>
                      <a:pt x="1197" y="648"/>
                    </a:lnTo>
                    <a:lnTo>
                      <a:pt x="1199" y="648"/>
                    </a:lnTo>
                    <a:lnTo>
                      <a:pt x="1201" y="648"/>
                    </a:lnTo>
                    <a:lnTo>
                      <a:pt x="1204" y="648"/>
                    </a:lnTo>
                    <a:lnTo>
                      <a:pt x="1206" y="648"/>
                    </a:lnTo>
                    <a:lnTo>
                      <a:pt x="1209" y="648"/>
                    </a:lnTo>
                    <a:lnTo>
                      <a:pt x="1211" y="648"/>
                    </a:lnTo>
                    <a:lnTo>
                      <a:pt x="1214" y="648"/>
                    </a:lnTo>
                    <a:lnTo>
                      <a:pt x="1216" y="648"/>
                    </a:lnTo>
                    <a:lnTo>
                      <a:pt x="1218" y="648"/>
                    </a:lnTo>
                    <a:lnTo>
                      <a:pt x="1221" y="648"/>
                    </a:lnTo>
                    <a:lnTo>
                      <a:pt x="1223" y="648"/>
                    </a:lnTo>
                    <a:lnTo>
                      <a:pt x="1226" y="648"/>
                    </a:lnTo>
                    <a:lnTo>
                      <a:pt x="1228" y="648"/>
                    </a:lnTo>
                    <a:lnTo>
                      <a:pt x="1230" y="648"/>
                    </a:lnTo>
                    <a:lnTo>
                      <a:pt x="1233" y="648"/>
                    </a:lnTo>
                    <a:lnTo>
                      <a:pt x="1235" y="648"/>
                    </a:lnTo>
                    <a:lnTo>
                      <a:pt x="1238" y="648"/>
                    </a:lnTo>
                    <a:lnTo>
                      <a:pt x="1240" y="648"/>
                    </a:lnTo>
                    <a:lnTo>
                      <a:pt x="1242" y="648"/>
                    </a:lnTo>
                    <a:lnTo>
                      <a:pt x="1245" y="648"/>
                    </a:lnTo>
                    <a:lnTo>
                      <a:pt x="1247" y="648"/>
                    </a:lnTo>
                    <a:lnTo>
                      <a:pt x="1250" y="648"/>
                    </a:lnTo>
                    <a:lnTo>
                      <a:pt x="1252" y="648"/>
                    </a:lnTo>
                    <a:lnTo>
                      <a:pt x="1255" y="648"/>
                    </a:lnTo>
                    <a:lnTo>
                      <a:pt x="1257" y="648"/>
                    </a:lnTo>
                    <a:lnTo>
                      <a:pt x="1259" y="648"/>
                    </a:lnTo>
                    <a:lnTo>
                      <a:pt x="1262" y="648"/>
                    </a:lnTo>
                    <a:lnTo>
                      <a:pt x="1264" y="648"/>
                    </a:lnTo>
                    <a:lnTo>
                      <a:pt x="1267" y="648"/>
                    </a:lnTo>
                    <a:lnTo>
                      <a:pt x="1269" y="648"/>
                    </a:lnTo>
                    <a:lnTo>
                      <a:pt x="1271" y="648"/>
                    </a:lnTo>
                    <a:lnTo>
                      <a:pt x="1274" y="648"/>
                    </a:lnTo>
                    <a:lnTo>
                      <a:pt x="1276" y="648"/>
                    </a:lnTo>
                    <a:lnTo>
                      <a:pt x="1279" y="648"/>
                    </a:lnTo>
                    <a:lnTo>
                      <a:pt x="1281" y="648"/>
                    </a:lnTo>
                    <a:lnTo>
                      <a:pt x="1284" y="648"/>
                    </a:lnTo>
                    <a:lnTo>
                      <a:pt x="1286" y="648"/>
                    </a:lnTo>
                    <a:lnTo>
                      <a:pt x="1288" y="648"/>
                    </a:lnTo>
                    <a:lnTo>
                      <a:pt x="1291" y="648"/>
                    </a:lnTo>
                    <a:lnTo>
                      <a:pt x="1293" y="648"/>
                    </a:lnTo>
                    <a:lnTo>
                      <a:pt x="1296" y="648"/>
                    </a:lnTo>
                    <a:lnTo>
                      <a:pt x="1298" y="648"/>
                    </a:lnTo>
                    <a:lnTo>
                      <a:pt x="1300" y="648"/>
                    </a:lnTo>
                    <a:lnTo>
                      <a:pt x="1303" y="648"/>
                    </a:lnTo>
                    <a:lnTo>
                      <a:pt x="1305" y="648"/>
                    </a:lnTo>
                    <a:lnTo>
                      <a:pt x="1308" y="648"/>
                    </a:lnTo>
                    <a:lnTo>
                      <a:pt x="1310" y="648"/>
                    </a:lnTo>
                    <a:lnTo>
                      <a:pt x="1312" y="648"/>
                    </a:lnTo>
                    <a:lnTo>
                      <a:pt x="1315" y="648"/>
                    </a:lnTo>
                    <a:lnTo>
                      <a:pt x="1317" y="648"/>
                    </a:lnTo>
                    <a:lnTo>
                      <a:pt x="1320" y="648"/>
                    </a:lnTo>
                    <a:lnTo>
                      <a:pt x="1322" y="648"/>
                    </a:lnTo>
                    <a:lnTo>
                      <a:pt x="1325" y="648"/>
                    </a:lnTo>
                    <a:lnTo>
                      <a:pt x="1327" y="648"/>
                    </a:lnTo>
                    <a:lnTo>
                      <a:pt x="1329" y="648"/>
                    </a:lnTo>
                    <a:lnTo>
                      <a:pt x="1332" y="648"/>
                    </a:lnTo>
                    <a:lnTo>
                      <a:pt x="1334" y="648"/>
                    </a:lnTo>
                    <a:lnTo>
                      <a:pt x="1337" y="648"/>
                    </a:lnTo>
                    <a:lnTo>
                      <a:pt x="1339" y="648"/>
                    </a:lnTo>
                    <a:lnTo>
                      <a:pt x="1341" y="648"/>
                    </a:lnTo>
                    <a:lnTo>
                      <a:pt x="1344" y="648"/>
                    </a:lnTo>
                    <a:lnTo>
                      <a:pt x="1346" y="648"/>
                    </a:lnTo>
                    <a:lnTo>
                      <a:pt x="1349" y="648"/>
                    </a:lnTo>
                    <a:lnTo>
                      <a:pt x="1351" y="648"/>
                    </a:lnTo>
                    <a:lnTo>
                      <a:pt x="1353" y="648"/>
                    </a:lnTo>
                    <a:lnTo>
                      <a:pt x="1356" y="648"/>
                    </a:lnTo>
                    <a:lnTo>
                      <a:pt x="1358" y="648"/>
                    </a:lnTo>
                    <a:lnTo>
                      <a:pt x="1361" y="648"/>
                    </a:lnTo>
                    <a:lnTo>
                      <a:pt x="1363" y="648"/>
                    </a:lnTo>
                    <a:lnTo>
                      <a:pt x="1366" y="648"/>
                    </a:lnTo>
                    <a:lnTo>
                      <a:pt x="1368" y="648"/>
                    </a:lnTo>
                    <a:lnTo>
                      <a:pt x="1370" y="648"/>
                    </a:lnTo>
                    <a:lnTo>
                      <a:pt x="1373" y="648"/>
                    </a:lnTo>
                    <a:lnTo>
                      <a:pt x="1375" y="648"/>
                    </a:lnTo>
                    <a:lnTo>
                      <a:pt x="1378" y="648"/>
                    </a:lnTo>
                    <a:lnTo>
                      <a:pt x="1380" y="648"/>
                    </a:lnTo>
                    <a:lnTo>
                      <a:pt x="1382" y="648"/>
                    </a:lnTo>
                    <a:lnTo>
                      <a:pt x="1385" y="648"/>
                    </a:lnTo>
                    <a:lnTo>
                      <a:pt x="1387" y="648"/>
                    </a:lnTo>
                    <a:lnTo>
                      <a:pt x="1390" y="648"/>
                    </a:lnTo>
                    <a:lnTo>
                      <a:pt x="1392" y="648"/>
                    </a:lnTo>
                    <a:lnTo>
                      <a:pt x="1394" y="648"/>
                    </a:lnTo>
                    <a:lnTo>
                      <a:pt x="1397" y="648"/>
                    </a:lnTo>
                    <a:lnTo>
                      <a:pt x="1399" y="648"/>
                    </a:lnTo>
                    <a:lnTo>
                      <a:pt x="1402" y="648"/>
                    </a:lnTo>
                    <a:lnTo>
                      <a:pt x="1404" y="648"/>
                    </a:lnTo>
                    <a:lnTo>
                      <a:pt x="1407" y="648"/>
                    </a:lnTo>
                    <a:lnTo>
                      <a:pt x="1409" y="648"/>
                    </a:lnTo>
                    <a:lnTo>
                      <a:pt x="1411" y="648"/>
                    </a:lnTo>
                    <a:lnTo>
                      <a:pt x="1414" y="648"/>
                    </a:lnTo>
                    <a:lnTo>
                      <a:pt x="1416" y="648"/>
                    </a:lnTo>
                    <a:lnTo>
                      <a:pt x="1419" y="648"/>
                    </a:lnTo>
                    <a:lnTo>
                      <a:pt x="1421" y="648"/>
                    </a:lnTo>
                    <a:lnTo>
                      <a:pt x="1423" y="648"/>
                    </a:lnTo>
                    <a:lnTo>
                      <a:pt x="1426" y="648"/>
                    </a:lnTo>
                    <a:lnTo>
                      <a:pt x="1428" y="648"/>
                    </a:lnTo>
                    <a:lnTo>
                      <a:pt x="1431" y="648"/>
                    </a:lnTo>
                    <a:lnTo>
                      <a:pt x="1433" y="648"/>
                    </a:lnTo>
                    <a:lnTo>
                      <a:pt x="1436" y="648"/>
                    </a:lnTo>
                    <a:lnTo>
                      <a:pt x="1438" y="648"/>
                    </a:lnTo>
                    <a:lnTo>
                      <a:pt x="1440" y="648"/>
                    </a:lnTo>
                    <a:lnTo>
                      <a:pt x="1443" y="648"/>
                    </a:lnTo>
                    <a:lnTo>
                      <a:pt x="1445" y="648"/>
                    </a:lnTo>
                    <a:lnTo>
                      <a:pt x="1448" y="648"/>
                    </a:lnTo>
                    <a:lnTo>
                      <a:pt x="1450" y="648"/>
                    </a:lnTo>
                    <a:lnTo>
                      <a:pt x="1452" y="648"/>
                    </a:lnTo>
                    <a:lnTo>
                      <a:pt x="1455" y="648"/>
                    </a:lnTo>
                    <a:lnTo>
                      <a:pt x="1457" y="648"/>
                    </a:lnTo>
                    <a:lnTo>
                      <a:pt x="1460" y="648"/>
                    </a:lnTo>
                    <a:lnTo>
                      <a:pt x="1462" y="648"/>
                    </a:lnTo>
                    <a:lnTo>
                      <a:pt x="1464" y="648"/>
                    </a:lnTo>
                    <a:lnTo>
                      <a:pt x="1467" y="648"/>
                    </a:lnTo>
                    <a:lnTo>
                      <a:pt x="1469" y="648"/>
                    </a:lnTo>
                    <a:lnTo>
                      <a:pt x="1472" y="648"/>
                    </a:lnTo>
                    <a:lnTo>
                      <a:pt x="1474" y="648"/>
                    </a:lnTo>
                    <a:lnTo>
                      <a:pt x="1477" y="648"/>
                    </a:lnTo>
                    <a:lnTo>
                      <a:pt x="1479" y="648"/>
                    </a:lnTo>
                    <a:lnTo>
                      <a:pt x="1481" y="648"/>
                    </a:lnTo>
                    <a:lnTo>
                      <a:pt x="1484" y="648"/>
                    </a:lnTo>
                    <a:lnTo>
                      <a:pt x="1486" y="648"/>
                    </a:lnTo>
                    <a:lnTo>
                      <a:pt x="1489" y="648"/>
                    </a:lnTo>
                    <a:lnTo>
                      <a:pt x="1491" y="648"/>
                    </a:lnTo>
                    <a:lnTo>
                      <a:pt x="1493" y="648"/>
                    </a:lnTo>
                    <a:lnTo>
                      <a:pt x="1496" y="648"/>
                    </a:lnTo>
                    <a:lnTo>
                      <a:pt x="1498" y="648"/>
                    </a:lnTo>
                    <a:lnTo>
                      <a:pt x="1501" y="648"/>
                    </a:lnTo>
                    <a:lnTo>
                      <a:pt x="1503" y="648"/>
                    </a:lnTo>
                    <a:lnTo>
                      <a:pt x="1505" y="648"/>
                    </a:lnTo>
                    <a:lnTo>
                      <a:pt x="1508" y="648"/>
                    </a:lnTo>
                    <a:lnTo>
                      <a:pt x="1510" y="644"/>
                    </a:lnTo>
                    <a:lnTo>
                      <a:pt x="1513" y="639"/>
                    </a:lnTo>
                    <a:lnTo>
                      <a:pt x="1515" y="634"/>
                    </a:lnTo>
                    <a:lnTo>
                      <a:pt x="1518" y="629"/>
                    </a:lnTo>
                    <a:lnTo>
                      <a:pt x="1520" y="624"/>
                    </a:lnTo>
                    <a:lnTo>
                      <a:pt x="1522" y="620"/>
                    </a:lnTo>
                    <a:lnTo>
                      <a:pt x="1525" y="615"/>
                    </a:lnTo>
                    <a:lnTo>
                      <a:pt x="1527" y="610"/>
                    </a:lnTo>
                    <a:lnTo>
                      <a:pt x="1530" y="603"/>
                    </a:lnTo>
                    <a:lnTo>
                      <a:pt x="1532" y="598"/>
                    </a:lnTo>
                    <a:lnTo>
                      <a:pt x="1534" y="593"/>
                    </a:lnTo>
                    <a:lnTo>
                      <a:pt x="1537" y="586"/>
                    </a:lnTo>
                    <a:lnTo>
                      <a:pt x="1539" y="578"/>
                    </a:lnTo>
                    <a:lnTo>
                      <a:pt x="1542" y="574"/>
                    </a:lnTo>
                    <a:lnTo>
                      <a:pt x="1544" y="566"/>
                    </a:lnTo>
                    <a:lnTo>
                      <a:pt x="1546" y="559"/>
                    </a:lnTo>
                    <a:lnTo>
                      <a:pt x="1549" y="552"/>
                    </a:lnTo>
                    <a:lnTo>
                      <a:pt x="1551" y="545"/>
                    </a:lnTo>
                    <a:lnTo>
                      <a:pt x="1554" y="537"/>
                    </a:lnTo>
                    <a:lnTo>
                      <a:pt x="1556" y="530"/>
                    </a:lnTo>
                    <a:lnTo>
                      <a:pt x="1559" y="521"/>
                    </a:lnTo>
                    <a:lnTo>
                      <a:pt x="1561" y="513"/>
                    </a:lnTo>
                    <a:lnTo>
                      <a:pt x="1563" y="504"/>
                    </a:lnTo>
                    <a:lnTo>
                      <a:pt x="1566" y="494"/>
                    </a:lnTo>
                    <a:lnTo>
                      <a:pt x="1568" y="484"/>
                    </a:lnTo>
                    <a:lnTo>
                      <a:pt x="1571" y="475"/>
                    </a:lnTo>
                    <a:lnTo>
                      <a:pt x="1573" y="463"/>
                    </a:lnTo>
                    <a:lnTo>
                      <a:pt x="1575" y="451"/>
                    </a:lnTo>
                    <a:lnTo>
                      <a:pt x="1578" y="439"/>
                    </a:lnTo>
                    <a:lnTo>
                      <a:pt x="1580" y="424"/>
                    </a:lnTo>
                    <a:lnTo>
                      <a:pt x="1583" y="410"/>
                    </a:lnTo>
                    <a:lnTo>
                      <a:pt x="1585" y="393"/>
                    </a:lnTo>
                    <a:lnTo>
                      <a:pt x="1588" y="373"/>
                    </a:lnTo>
                    <a:lnTo>
                      <a:pt x="1590" y="352"/>
                    </a:lnTo>
                    <a:lnTo>
                      <a:pt x="1592" y="325"/>
                    </a:lnTo>
                    <a:lnTo>
                      <a:pt x="1595" y="296"/>
                    </a:lnTo>
                    <a:lnTo>
                      <a:pt x="1597" y="260"/>
                    </a:lnTo>
                    <a:lnTo>
                      <a:pt x="1600" y="222"/>
                    </a:lnTo>
                    <a:lnTo>
                      <a:pt x="1602" y="181"/>
                    </a:lnTo>
                    <a:lnTo>
                      <a:pt x="1604" y="137"/>
                    </a:lnTo>
                    <a:lnTo>
                      <a:pt x="1607" y="96"/>
                    </a:lnTo>
                    <a:lnTo>
                      <a:pt x="1609" y="60"/>
                    </a:lnTo>
                    <a:lnTo>
                      <a:pt x="1612" y="33"/>
                    </a:lnTo>
                    <a:lnTo>
                      <a:pt x="1614" y="12"/>
                    </a:lnTo>
                    <a:lnTo>
                      <a:pt x="1616" y="2"/>
                    </a:lnTo>
                    <a:lnTo>
                      <a:pt x="1619" y="0"/>
                    </a:lnTo>
                    <a:lnTo>
                      <a:pt x="1621" y="7"/>
                    </a:lnTo>
                    <a:lnTo>
                      <a:pt x="1624" y="24"/>
                    </a:lnTo>
                    <a:lnTo>
                      <a:pt x="1626" y="50"/>
                    </a:lnTo>
                    <a:lnTo>
                      <a:pt x="1629" y="84"/>
                    </a:lnTo>
                    <a:lnTo>
                      <a:pt x="1631" y="123"/>
                    </a:lnTo>
                    <a:lnTo>
                      <a:pt x="1633" y="164"/>
                    </a:lnTo>
                    <a:lnTo>
                      <a:pt x="1636" y="207"/>
                    </a:lnTo>
                    <a:lnTo>
                      <a:pt x="1638" y="248"/>
                    </a:lnTo>
                    <a:lnTo>
                      <a:pt x="1641" y="284"/>
                    </a:lnTo>
                    <a:lnTo>
                      <a:pt x="1643" y="316"/>
                    </a:lnTo>
                    <a:lnTo>
                      <a:pt x="1645" y="342"/>
                    </a:lnTo>
                    <a:lnTo>
                      <a:pt x="1648" y="366"/>
                    </a:lnTo>
                    <a:lnTo>
                      <a:pt x="1650" y="386"/>
                    </a:lnTo>
                    <a:lnTo>
                      <a:pt x="1653" y="405"/>
                    </a:lnTo>
                    <a:lnTo>
                      <a:pt x="1655" y="419"/>
                    </a:lnTo>
                    <a:lnTo>
                      <a:pt x="1657" y="434"/>
                    </a:lnTo>
                    <a:lnTo>
                      <a:pt x="1660" y="446"/>
                    </a:lnTo>
                    <a:lnTo>
                      <a:pt x="1662" y="458"/>
                    </a:lnTo>
                    <a:lnTo>
                      <a:pt x="1665" y="470"/>
                    </a:lnTo>
                    <a:lnTo>
                      <a:pt x="1667" y="482"/>
                    </a:lnTo>
                    <a:lnTo>
                      <a:pt x="1670" y="492"/>
                    </a:lnTo>
                    <a:lnTo>
                      <a:pt x="1672" y="501"/>
                    </a:lnTo>
                    <a:lnTo>
                      <a:pt x="1674" y="509"/>
                    </a:lnTo>
                    <a:lnTo>
                      <a:pt x="1677" y="518"/>
                    </a:lnTo>
                    <a:lnTo>
                      <a:pt x="1679" y="528"/>
                    </a:lnTo>
                    <a:lnTo>
                      <a:pt x="1682" y="535"/>
                    </a:lnTo>
                    <a:lnTo>
                      <a:pt x="1684" y="542"/>
                    </a:lnTo>
                    <a:lnTo>
                      <a:pt x="1686" y="550"/>
                    </a:lnTo>
                    <a:lnTo>
                      <a:pt x="1689" y="557"/>
                    </a:lnTo>
                    <a:lnTo>
                      <a:pt x="1691" y="564"/>
                    </a:lnTo>
                    <a:lnTo>
                      <a:pt x="1694" y="571"/>
                    </a:lnTo>
                    <a:lnTo>
                      <a:pt x="1696" y="578"/>
                    </a:lnTo>
                    <a:lnTo>
                      <a:pt x="1698" y="583"/>
                    </a:lnTo>
                    <a:lnTo>
                      <a:pt x="1701" y="591"/>
                    </a:lnTo>
                    <a:lnTo>
                      <a:pt x="1703" y="595"/>
                    </a:lnTo>
                    <a:lnTo>
                      <a:pt x="1706" y="603"/>
                    </a:lnTo>
                    <a:lnTo>
                      <a:pt x="1708" y="607"/>
                    </a:lnTo>
                    <a:lnTo>
                      <a:pt x="1711" y="612"/>
                    </a:lnTo>
                    <a:lnTo>
                      <a:pt x="1713" y="617"/>
                    </a:lnTo>
                    <a:lnTo>
                      <a:pt x="1715" y="622"/>
                    </a:lnTo>
                    <a:lnTo>
                      <a:pt x="1718" y="629"/>
                    </a:lnTo>
                    <a:lnTo>
                      <a:pt x="1720" y="634"/>
                    </a:lnTo>
                    <a:lnTo>
                      <a:pt x="1723" y="639"/>
                    </a:lnTo>
                    <a:lnTo>
                      <a:pt x="1725" y="641"/>
                    </a:lnTo>
                    <a:lnTo>
                      <a:pt x="1727" y="646"/>
                    </a:lnTo>
                    <a:lnTo>
                      <a:pt x="1730" y="648"/>
                    </a:lnTo>
                    <a:lnTo>
                      <a:pt x="1732" y="648"/>
                    </a:lnTo>
                    <a:lnTo>
                      <a:pt x="1735" y="648"/>
                    </a:lnTo>
                    <a:lnTo>
                      <a:pt x="1737" y="648"/>
                    </a:lnTo>
                    <a:lnTo>
                      <a:pt x="1740" y="648"/>
                    </a:lnTo>
                    <a:lnTo>
                      <a:pt x="1742" y="648"/>
                    </a:lnTo>
                    <a:lnTo>
                      <a:pt x="1744" y="648"/>
                    </a:lnTo>
                    <a:lnTo>
                      <a:pt x="1747" y="648"/>
                    </a:lnTo>
                    <a:lnTo>
                      <a:pt x="1749" y="648"/>
                    </a:lnTo>
                    <a:lnTo>
                      <a:pt x="1752" y="648"/>
                    </a:lnTo>
                    <a:lnTo>
                      <a:pt x="1754" y="648"/>
                    </a:lnTo>
                    <a:lnTo>
                      <a:pt x="1756" y="648"/>
                    </a:lnTo>
                    <a:lnTo>
                      <a:pt x="1759" y="648"/>
                    </a:lnTo>
                    <a:lnTo>
                      <a:pt x="1761" y="648"/>
                    </a:lnTo>
                    <a:lnTo>
                      <a:pt x="1764" y="648"/>
                    </a:lnTo>
                    <a:lnTo>
                      <a:pt x="1766" y="648"/>
                    </a:lnTo>
                    <a:lnTo>
                      <a:pt x="1768" y="648"/>
                    </a:lnTo>
                    <a:lnTo>
                      <a:pt x="1771" y="648"/>
                    </a:lnTo>
                    <a:lnTo>
                      <a:pt x="1773" y="648"/>
                    </a:lnTo>
                    <a:lnTo>
                      <a:pt x="1776" y="648"/>
                    </a:lnTo>
                    <a:lnTo>
                      <a:pt x="1778" y="648"/>
                    </a:lnTo>
                    <a:lnTo>
                      <a:pt x="1781" y="648"/>
                    </a:lnTo>
                    <a:lnTo>
                      <a:pt x="1783" y="648"/>
                    </a:lnTo>
                    <a:lnTo>
                      <a:pt x="1785" y="648"/>
                    </a:lnTo>
                    <a:lnTo>
                      <a:pt x="1788" y="648"/>
                    </a:lnTo>
                    <a:lnTo>
                      <a:pt x="1790" y="648"/>
                    </a:lnTo>
                    <a:lnTo>
                      <a:pt x="1793" y="648"/>
                    </a:lnTo>
                    <a:lnTo>
                      <a:pt x="1795" y="648"/>
                    </a:lnTo>
                    <a:lnTo>
                      <a:pt x="1797" y="648"/>
                    </a:lnTo>
                    <a:lnTo>
                      <a:pt x="1800" y="648"/>
                    </a:lnTo>
                    <a:lnTo>
                      <a:pt x="1802" y="648"/>
                    </a:lnTo>
                    <a:lnTo>
                      <a:pt x="1805" y="648"/>
                    </a:lnTo>
                    <a:lnTo>
                      <a:pt x="1807" y="648"/>
                    </a:lnTo>
                    <a:lnTo>
                      <a:pt x="1809" y="648"/>
                    </a:lnTo>
                    <a:lnTo>
                      <a:pt x="1812" y="648"/>
                    </a:lnTo>
                    <a:lnTo>
                      <a:pt x="1814" y="648"/>
                    </a:lnTo>
                    <a:lnTo>
                      <a:pt x="1817" y="648"/>
                    </a:lnTo>
                    <a:lnTo>
                      <a:pt x="1819" y="648"/>
                    </a:lnTo>
                    <a:lnTo>
                      <a:pt x="1822" y="648"/>
                    </a:lnTo>
                    <a:lnTo>
                      <a:pt x="1824" y="648"/>
                    </a:lnTo>
                    <a:lnTo>
                      <a:pt x="1826" y="648"/>
                    </a:lnTo>
                    <a:lnTo>
                      <a:pt x="1829" y="648"/>
                    </a:lnTo>
                    <a:lnTo>
                      <a:pt x="1831" y="648"/>
                    </a:lnTo>
                    <a:lnTo>
                      <a:pt x="1834" y="648"/>
                    </a:lnTo>
                    <a:lnTo>
                      <a:pt x="1836" y="648"/>
                    </a:lnTo>
                    <a:lnTo>
                      <a:pt x="1838" y="648"/>
                    </a:lnTo>
                    <a:lnTo>
                      <a:pt x="1841" y="648"/>
                    </a:lnTo>
                    <a:lnTo>
                      <a:pt x="1843" y="648"/>
                    </a:lnTo>
                    <a:lnTo>
                      <a:pt x="1846" y="648"/>
                    </a:lnTo>
                    <a:lnTo>
                      <a:pt x="1848" y="648"/>
                    </a:lnTo>
                    <a:lnTo>
                      <a:pt x="1851" y="648"/>
                    </a:lnTo>
                    <a:lnTo>
                      <a:pt x="1853" y="648"/>
                    </a:lnTo>
                    <a:lnTo>
                      <a:pt x="1855" y="648"/>
                    </a:lnTo>
                    <a:lnTo>
                      <a:pt x="1858" y="648"/>
                    </a:lnTo>
                    <a:lnTo>
                      <a:pt x="1860" y="648"/>
                    </a:lnTo>
                    <a:lnTo>
                      <a:pt x="1863" y="648"/>
                    </a:lnTo>
                    <a:lnTo>
                      <a:pt x="1865" y="648"/>
                    </a:lnTo>
                    <a:lnTo>
                      <a:pt x="1867" y="648"/>
                    </a:lnTo>
                    <a:lnTo>
                      <a:pt x="1870" y="648"/>
                    </a:lnTo>
                    <a:lnTo>
                      <a:pt x="1872" y="648"/>
                    </a:lnTo>
                    <a:lnTo>
                      <a:pt x="1875" y="648"/>
                    </a:lnTo>
                    <a:lnTo>
                      <a:pt x="1877" y="648"/>
                    </a:lnTo>
                    <a:lnTo>
                      <a:pt x="1879" y="648"/>
                    </a:lnTo>
                    <a:lnTo>
                      <a:pt x="1882" y="648"/>
                    </a:lnTo>
                    <a:lnTo>
                      <a:pt x="1884" y="648"/>
                    </a:lnTo>
                    <a:lnTo>
                      <a:pt x="1887" y="648"/>
                    </a:lnTo>
                    <a:lnTo>
                      <a:pt x="1889" y="648"/>
                    </a:lnTo>
                    <a:lnTo>
                      <a:pt x="1892" y="648"/>
                    </a:lnTo>
                    <a:lnTo>
                      <a:pt x="1894" y="648"/>
                    </a:lnTo>
                    <a:lnTo>
                      <a:pt x="1896" y="648"/>
                    </a:lnTo>
                    <a:lnTo>
                      <a:pt x="1899" y="648"/>
                    </a:lnTo>
                    <a:lnTo>
                      <a:pt x="1901" y="648"/>
                    </a:lnTo>
                    <a:lnTo>
                      <a:pt x="1904" y="648"/>
                    </a:lnTo>
                    <a:lnTo>
                      <a:pt x="1906" y="648"/>
                    </a:lnTo>
                    <a:lnTo>
                      <a:pt x="1908" y="648"/>
                    </a:lnTo>
                    <a:lnTo>
                      <a:pt x="1911" y="648"/>
                    </a:lnTo>
                    <a:lnTo>
                      <a:pt x="1913" y="648"/>
                    </a:lnTo>
                    <a:lnTo>
                      <a:pt x="1916" y="648"/>
                    </a:lnTo>
                    <a:lnTo>
                      <a:pt x="1918" y="648"/>
                    </a:lnTo>
                    <a:lnTo>
                      <a:pt x="1920" y="648"/>
                    </a:lnTo>
                    <a:lnTo>
                      <a:pt x="1923" y="648"/>
                    </a:lnTo>
                    <a:lnTo>
                      <a:pt x="1925" y="648"/>
                    </a:lnTo>
                    <a:lnTo>
                      <a:pt x="1928" y="648"/>
                    </a:lnTo>
                    <a:lnTo>
                      <a:pt x="1930" y="648"/>
                    </a:lnTo>
                    <a:lnTo>
                      <a:pt x="1933" y="648"/>
                    </a:lnTo>
                    <a:lnTo>
                      <a:pt x="1935" y="648"/>
                    </a:lnTo>
                    <a:lnTo>
                      <a:pt x="1937" y="648"/>
                    </a:lnTo>
                    <a:lnTo>
                      <a:pt x="1940" y="648"/>
                    </a:lnTo>
                    <a:lnTo>
                      <a:pt x="1942" y="648"/>
                    </a:lnTo>
                    <a:lnTo>
                      <a:pt x="1945" y="648"/>
                    </a:lnTo>
                    <a:lnTo>
                      <a:pt x="1947" y="648"/>
                    </a:lnTo>
                    <a:lnTo>
                      <a:pt x="1949" y="648"/>
                    </a:lnTo>
                    <a:lnTo>
                      <a:pt x="1952" y="648"/>
                    </a:lnTo>
                    <a:lnTo>
                      <a:pt x="1954" y="648"/>
                    </a:lnTo>
                    <a:lnTo>
                      <a:pt x="1957" y="648"/>
                    </a:lnTo>
                    <a:lnTo>
                      <a:pt x="1959" y="648"/>
                    </a:lnTo>
                    <a:lnTo>
                      <a:pt x="1961" y="648"/>
                    </a:lnTo>
                    <a:lnTo>
                      <a:pt x="1964" y="648"/>
                    </a:lnTo>
                    <a:lnTo>
                      <a:pt x="1966" y="648"/>
                    </a:lnTo>
                    <a:lnTo>
                      <a:pt x="1969" y="648"/>
                    </a:lnTo>
                    <a:lnTo>
                      <a:pt x="1971" y="648"/>
                    </a:lnTo>
                    <a:lnTo>
                      <a:pt x="1974" y="648"/>
                    </a:lnTo>
                    <a:lnTo>
                      <a:pt x="1976" y="648"/>
                    </a:lnTo>
                    <a:lnTo>
                      <a:pt x="1978" y="648"/>
                    </a:lnTo>
                    <a:lnTo>
                      <a:pt x="1981" y="648"/>
                    </a:lnTo>
                    <a:lnTo>
                      <a:pt x="1983" y="648"/>
                    </a:lnTo>
                    <a:lnTo>
                      <a:pt x="1986" y="648"/>
                    </a:lnTo>
                    <a:lnTo>
                      <a:pt x="1988" y="648"/>
                    </a:lnTo>
                    <a:lnTo>
                      <a:pt x="1990" y="648"/>
                    </a:lnTo>
                    <a:lnTo>
                      <a:pt x="1993" y="648"/>
                    </a:lnTo>
                    <a:lnTo>
                      <a:pt x="1995" y="648"/>
                    </a:lnTo>
                    <a:lnTo>
                      <a:pt x="1998" y="648"/>
                    </a:lnTo>
                    <a:lnTo>
                      <a:pt x="2000" y="648"/>
                    </a:lnTo>
                    <a:lnTo>
                      <a:pt x="2003" y="648"/>
                    </a:lnTo>
                    <a:lnTo>
                      <a:pt x="2005" y="648"/>
                    </a:lnTo>
                    <a:lnTo>
                      <a:pt x="2007" y="648"/>
                    </a:lnTo>
                    <a:lnTo>
                      <a:pt x="2010" y="648"/>
                    </a:lnTo>
                    <a:lnTo>
                      <a:pt x="2012" y="648"/>
                    </a:lnTo>
                    <a:lnTo>
                      <a:pt x="2015" y="648"/>
                    </a:lnTo>
                    <a:lnTo>
                      <a:pt x="2017" y="648"/>
                    </a:lnTo>
                    <a:lnTo>
                      <a:pt x="2019" y="648"/>
                    </a:lnTo>
                  </a:path>
                </a:pathLst>
              </a:custGeom>
              <a:noFill/>
              <a:ln w="11176">
                <a:solidFill>
                  <a:srgbClr val="FF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5" name="Freeform 12480"/>
              <p:cNvSpPr>
                <a:spLocks/>
              </p:cNvSpPr>
              <p:nvPr/>
            </p:nvSpPr>
            <p:spPr bwMode="auto">
              <a:xfrm>
                <a:off x="551823" y="1610537"/>
                <a:ext cx="2807061" cy="0"/>
              </a:xfrm>
              <a:custGeom>
                <a:avLst/>
                <a:gdLst>
                  <a:gd name="T0" fmla="*/ 31 w 2019"/>
                  <a:gd name="T1" fmla="*/ 65 w 2019"/>
                  <a:gd name="T2" fmla="*/ 99 w 2019"/>
                  <a:gd name="T3" fmla="*/ 133 w 2019"/>
                  <a:gd name="T4" fmla="*/ 166 w 2019"/>
                  <a:gd name="T5" fmla="*/ 200 w 2019"/>
                  <a:gd name="T6" fmla="*/ 234 w 2019"/>
                  <a:gd name="T7" fmla="*/ 268 w 2019"/>
                  <a:gd name="T8" fmla="*/ 302 w 2019"/>
                  <a:gd name="T9" fmla="*/ 335 w 2019"/>
                  <a:gd name="T10" fmla="*/ 369 w 2019"/>
                  <a:gd name="T11" fmla="*/ 403 w 2019"/>
                  <a:gd name="T12" fmla="*/ 437 w 2019"/>
                  <a:gd name="T13" fmla="*/ 470 w 2019"/>
                  <a:gd name="T14" fmla="*/ 504 w 2019"/>
                  <a:gd name="T15" fmla="*/ 538 w 2019"/>
                  <a:gd name="T16" fmla="*/ 572 w 2019"/>
                  <a:gd name="T17" fmla="*/ 606 w 2019"/>
                  <a:gd name="T18" fmla="*/ 639 w 2019"/>
                  <a:gd name="T19" fmla="*/ 673 w 2019"/>
                  <a:gd name="T20" fmla="*/ 707 w 2019"/>
                  <a:gd name="T21" fmla="*/ 741 w 2019"/>
                  <a:gd name="T22" fmla="*/ 774 w 2019"/>
                  <a:gd name="T23" fmla="*/ 808 w 2019"/>
                  <a:gd name="T24" fmla="*/ 842 w 2019"/>
                  <a:gd name="T25" fmla="*/ 876 w 2019"/>
                  <a:gd name="T26" fmla="*/ 910 w 2019"/>
                  <a:gd name="T27" fmla="*/ 943 w 2019"/>
                  <a:gd name="T28" fmla="*/ 977 w 2019"/>
                  <a:gd name="T29" fmla="*/ 1011 w 2019"/>
                  <a:gd name="T30" fmla="*/ 1045 w 2019"/>
                  <a:gd name="T31" fmla="*/ 1078 w 2019"/>
                  <a:gd name="T32" fmla="*/ 1112 w 2019"/>
                  <a:gd name="T33" fmla="*/ 1146 w 2019"/>
                  <a:gd name="T34" fmla="*/ 1180 w 2019"/>
                  <a:gd name="T35" fmla="*/ 1214 w 2019"/>
                  <a:gd name="T36" fmla="*/ 1247 w 2019"/>
                  <a:gd name="T37" fmla="*/ 1281 w 2019"/>
                  <a:gd name="T38" fmla="*/ 1315 w 2019"/>
                  <a:gd name="T39" fmla="*/ 1349 w 2019"/>
                  <a:gd name="T40" fmla="*/ 1382 w 2019"/>
                  <a:gd name="T41" fmla="*/ 1416 w 2019"/>
                  <a:gd name="T42" fmla="*/ 1450 w 2019"/>
                  <a:gd name="T43" fmla="*/ 1484 w 2019"/>
                  <a:gd name="T44" fmla="*/ 1518 w 2019"/>
                  <a:gd name="T45" fmla="*/ 1551 w 2019"/>
                  <a:gd name="T46" fmla="*/ 1585 w 2019"/>
                  <a:gd name="T47" fmla="*/ 1619 w 2019"/>
                  <a:gd name="T48" fmla="*/ 1653 w 2019"/>
                  <a:gd name="T49" fmla="*/ 1686 w 2019"/>
                  <a:gd name="T50" fmla="*/ 1720 w 2019"/>
                  <a:gd name="T51" fmla="*/ 1754 w 2019"/>
                  <a:gd name="T52" fmla="*/ 1788 w 2019"/>
                  <a:gd name="T53" fmla="*/ 1822 w 2019"/>
                  <a:gd name="T54" fmla="*/ 1855 w 2019"/>
                  <a:gd name="T55" fmla="*/ 1889 w 2019"/>
                  <a:gd name="T56" fmla="*/ 1923 w 2019"/>
                  <a:gd name="T57" fmla="*/ 1957 w 2019"/>
                  <a:gd name="T58" fmla="*/ 1990 w 20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</a:cxnLst>
                <a:rect l="0" t="0" r="r" b="b"/>
                <a:pathLst>
                  <a:path w="2019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3" y="0"/>
                    </a:lnTo>
                    <a:lnTo>
                      <a:pt x="195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9" y="0"/>
                    </a:lnTo>
                    <a:lnTo>
                      <a:pt x="241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6" y="0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5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92" y="0"/>
                    </a:lnTo>
                    <a:lnTo>
                      <a:pt x="294" y="0"/>
                    </a:lnTo>
                    <a:lnTo>
                      <a:pt x="297" y="0"/>
                    </a:lnTo>
                    <a:lnTo>
                      <a:pt x="299" y="0"/>
                    </a:lnTo>
                    <a:lnTo>
                      <a:pt x="302" y="0"/>
                    </a:lnTo>
                    <a:lnTo>
                      <a:pt x="304" y="0"/>
                    </a:lnTo>
                    <a:lnTo>
                      <a:pt x="306" y="0"/>
                    </a:lnTo>
                    <a:lnTo>
                      <a:pt x="309" y="0"/>
                    </a:lnTo>
                    <a:lnTo>
                      <a:pt x="311" y="0"/>
                    </a:lnTo>
                    <a:lnTo>
                      <a:pt x="314" y="0"/>
                    </a:lnTo>
                    <a:lnTo>
                      <a:pt x="316" y="0"/>
                    </a:lnTo>
                    <a:lnTo>
                      <a:pt x="318" y="0"/>
                    </a:lnTo>
                    <a:lnTo>
                      <a:pt x="321" y="0"/>
                    </a:lnTo>
                    <a:lnTo>
                      <a:pt x="323" y="0"/>
                    </a:lnTo>
                    <a:lnTo>
                      <a:pt x="326" y="0"/>
                    </a:lnTo>
                    <a:lnTo>
                      <a:pt x="328" y="0"/>
                    </a:lnTo>
                    <a:lnTo>
                      <a:pt x="330" y="0"/>
                    </a:lnTo>
                    <a:lnTo>
                      <a:pt x="333" y="0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40" y="0"/>
                    </a:lnTo>
                    <a:lnTo>
                      <a:pt x="343" y="0"/>
                    </a:lnTo>
                    <a:lnTo>
                      <a:pt x="345" y="0"/>
                    </a:lnTo>
                    <a:lnTo>
                      <a:pt x="347" y="0"/>
                    </a:lnTo>
                    <a:lnTo>
                      <a:pt x="350" y="0"/>
                    </a:lnTo>
                    <a:lnTo>
                      <a:pt x="352" y="0"/>
                    </a:lnTo>
                    <a:lnTo>
                      <a:pt x="355" y="0"/>
                    </a:lnTo>
                    <a:lnTo>
                      <a:pt x="357" y="0"/>
                    </a:lnTo>
                    <a:lnTo>
                      <a:pt x="359" y="0"/>
                    </a:lnTo>
                    <a:lnTo>
                      <a:pt x="362" y="0"/>
                    </a:lnTo>
                    <a:lnTo>
                      <a:pt x="364" y="0"/>
                    </a:lnTo>
                    <a:lnTo>
                      <a:pt x="367" y="0"/>
                    </a:lnTo>
                    <a:lnTo>
                      <a:pt x="369" y="0"/>
                    </a:lnTo>
                    <a:lnTo>
                      <a:pt x="371" y="0"/>
                    </a:lnTo>
                    <a:lnTo>
                      <a:pt x="374" y="0"/>
                    </a:lnTo>
                    <a:lnTo>
                      <a:pt x="376" y="0"/>
                    </a:lnTo>
                    <a:lnTo>
                      <a:pt x="379" y="0"/>
                    </a:lnTo>
                    <a:lnTo>
                      <a:pt x="381" y="0"/>
                    </a:lnTo>
                    <a:lnTo>
                      <a:pt x="384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91" y="0"/>
                    </a:lnTo>
                    <a:lnTo>
                      <a:pt x="393" y="0"/>
                    </a:lnTo>
                    <a:lnTo>
                      <a:pt x="396" y="0"/>
                    </a:lnTo>
                    <a:lnTo>
                      <a:pt x="398" y="0"/>
                    </a:lnTo>
                    <a:lnTo>
                      <a:pt x="400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8" y="0"/>
                    </a:lnTo>
                    <a:lnTo>
                      <a:pt x="410" y="0"/>
                    </a:lnTo>
                    <a:lnTo>
                      <a:pt x="412" y="0"/>
                    </a:lnTo>
                    <a:lnTo>
                      <a:pt x="415" y="0"/>
                    </a:lnTo>
                    <a:lnTo>
                      <a:pt x="417" y="0"/>
                    </a:lnTo>
                    <a:lnTo>
                      <a:pt x="420" y="0"/>
                    </a:lnTo>
                    <a:lnTo>
                      <a:pt x="422" y="0"/>
                    </a:lnTo>
                    <a:lnTo>
                      <a:pt x="425" y="0"/>
                    </a:lnTo>
                    <a:lnTo>
                      <a:pt x="427" y="0"/>
                    </a:lnTo>
                    <a:lnTo>
                      <a:pt x="429" y="0"/>
                    </a:lnTo>
                    <a:lnTo>
                      <a:pt x="432" y="0"/>
                    </a:lnTo>
                    <a:lnTo>
                      <a:pt x="434" y="0"/>
                    </a:lnTo>
                    <a:lnTo>
                      <a:pt x="437" y="0"/>
                    </a:lnTo>
                    <a:lnTo>
                      <a:pt x="439" y="0"/>
                    </a:lnTo>
                    <a:lnTo>
                      <a:pt x="441" y="0"/>
                    </a:lnTo>
                    <a:lnTo>
                      <a:pt x="444" y="0"/>
                    </a:lnTo>
                    <a:lnTo>
                      <a:pt x="446" y="0"/>
                    </a:lnTo>
                    <a:lnTo>
                      <a:pt x="449" y="0"/>
                    </a:lnTo>
                    <a:lnTo>
                      <a:pt x="451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8" y="0"/>
                    </a:lnTo>
                    <a:lnTo>
                      <a:pt x="461" y="0"/>
                    </a:lnTo>
                    <a:lnTo>
                      <a:pt x="463" y="0"/>
                    </a:lnTo>
                    <a:lnTo>
                      <a:pt x="466" y="0"/>
                    </a:lnTo>
                    <a:lnTo>
                      <a:pt x="468" y="0"/>
                    </a:lnTo>
                    <a:lnTo>
                      <a:pt x="470" y="0"/>
                    </a:lnTo>
                    <a:lnTo>
                      <a:pt x="473" y="0"/>
                    </a:lnTo>
                    <a:lnTo>
                      <a:pt x="475" y="0"/>
                    </a:lnTo>
                    <a:lnTo>
                      <a:pt x="478" y="0"/>
                    </a:lnTo>
                    <a:lnTo>
                      <a:pt x="480" y="0"/>
                    </a:lnTo>
                    <a:lnTo>
                      <a:pt x="482" y="0"/>
                    </a:lnTo>
                    <a:lnTo>
                      <a:pt x="485" y="0"/>
                    </a:lnTo>
                    <a:lnTo>
                      <a:pt x="487" y="0"/>
                    </a:lnTo>
                    <a:lnTo>
                      <a:pt x="490" y="0"/>
                    </a:lnTo>
                    <a:lnTo>
                      <a:pt x="492" y="0"/>
                    </a:lnTo>
                    <a:lnTo>
                      <a:pt x="495" y="0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502" y="0"/>
                    </a:lnTo>
                    <a:lnTo>
                      <a:pt x="504" y="0"/>
                    </a:lnTo>
                    <a:lnTo>
                      <a:pt x="507" y="0"/>
                    </a:lnTo>
                    <a:lnTo>
                      <a:pt x="509" y="0"/>
                    </a:lnTo>
                    <a:lnTo>
                      <a:pt x="511" y="0"/>
                    </a:lnTo>
                    <a:lnTo>
                      <a:pt x="514" y="0"/>
                    </a:lnTo>
                    <a:lnTo>
                      <a:pt x="516" y="0"/>
                    </a:lnTo>
                    <a:lnTo>
                      <a:pt x="519" y="0"/>
                    </a:lnTo>
                    <a:lnTo>
                      <a:pt x="521" y="0"/>
                    </a:lnTo>
                    <a:lnTo>
                      <a:pt x="523" y="0"/>
                    </a:lnTo>
                    <a:lnTo>
                      <a:pt x="526" y="0"/>
                    </a:lnTo>
                    <a:lnTo>
                      <a:pt x="528" y="0"/>
                    </a:lnTo>
                    <a:lnTo>
                      <a:pt x="531" y="0"/>
                    </a:lnTo>
                    <a:lnTo>
                      <a:pt x="533" y="0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40" y="0"/>
                    </a:lnTo>
                    <a:lnTo>
                      <a:pt x="543" y="0"/>
                    </a:lnTo>
                    <a:lnTo>
                      <a:pt x="545" y="0"/>
                    </a:lnTo>
                    <a:lnTo>
                      <a:pt x="548" y="0"/>
                    </a:lnTo>
                    <a:lnTo>
                      <a:pt x="550" y="0"/>
                    </a:lnTo>
                    <a:lnTo>
                      <a:pt x="552" y="0"/>
                    </a:lnTo>
                    <a:lnTo>
                      <a:pt x="555" y="0"/>
                    </a:lnTo>
                    <a:lnTo>
                      <a:pt x="557" y="0"/>
                    </a:lnTo>
                    <a:lnTo>
                      <a:pt x="560" y="0"/>
                    </a:lnTo>
                    <a:lnTo>
                      <a:pt x="562" y="0"/>
                    </a:lnTo>
                    <a:lnTo>
                      <a:pt x="564" y="0"/>
                    </a:lnTo>
                    <a:lnTo>
                      <a:pt x="567" y="0"/>
                    </a:lnTo>
                    <a:lnTo>
                      <a:pt x="569" y="0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7" y="0"/>
                    </a:lnTo>
                    <a:lnTo>
                      <a:pt x="579" y="0"/>
                    </a:lnTo>
                    <a:lnTo>
                      <a:pt x="581" y="0"/>
                    </a:lnTo>
                    <a:lnTo>
                      <a:pt x="584" y="0"/>
                    </a:lnTo>
                    <a:lnTo>
                      <a:pt x="586" y="0"/>
                    </a:lnTo>
                    <a:lnTo>
                      <a:pt x="589" y="0"/>
                    </a:lnTo>
                    <a:lnTo>
                      <a:pt x="591" y="0"/>
                    </a:lnTo>
                    <a:lnTo>
                      <a:pt x="593" y="0"/>
                    </a:lnTo>
                    <a:lnTo>
                      <a:pt x="596" y="0"/>
                    </a:lnTo>
                    <a:lnTo>
                      <a:pt x="598" y="0"/>
                    </a:lnTo>
                    <a:lnTo>
                      <a:pt x="601" y="0"/>
                    </a:lnTo>
                    <a:lnTo>
                      <a:pt x="603" y="0"/>
                    </a:lnTo>
                    <a:lnTo>
                      <a:pt x="606" y="0"/>
                    </a:lnTo>
                    <a:lnTo>
                      <a:pt x="608" y="0"/>
                    </a:lnTo>
                    <a:lnTo>
                      <a:pt x="610" y="0"/>
                    </a:lnTo>
                    <a:lnTo>
                      <a:pt x="613" y="0"/>
                    </a:lnTo>
                    <a:lnTo>
                      <a:pt x="615" y="0"/>
                    </a:lnTo>
                    <a:lnTo>
                      <a:pt x="618" y="0"/>
                    </a:lnTo>
                    <a:lnTo>
                      <a:pt x="620" y="0"/>
                    </a:lnTo>
                    <a:lnTo>
                      <a:pt x="622" y="0"/>
                    </a:lnTo>
                    <a:lnTo>
                      <a:pt x="625" y="0"/>
                    </a:lnTo>
                    <a:lnTo>
                      <a:pt x="627" y="0"/>
                    </a:lnTo>
                    <a:lnTo>
                      <a:pt x="630" y="0"/>
                    </a:lnTo>
                    <a:lnTo>
                      <a:pt x="632" y="0"/>
                    </a:lnTo>
                    <a:lnTo>
                      <a:pt x="634" y="0"/>
                    </a:lnTo>
                    <a:lnTo>
                      <a:pt x="637" y="0"/>
                    </a:lnTo>
                    <a:lnTo>
                      <a:pt x="639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51" y="0"/>
                    </a:lnTo>
                    <a:lnTo>
                      <a:pt x="654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1" y="0"/>
                    </a:lnTo>
                    <a:lnTo>
                      <a:pt x="663" y="0"/>
                    </a:lnTo>
                    <a:lnTo>
                      <a:pt x="666" y="0"/>
                    </a:lnTo>
                    <a:lnTo>
                      <a:pt x="668" y="0"/>
                    </a:lnTo>
                    <a:lnTo>
                      <a:pt x="671" y="0"/>
                    </a:lnTo>
                    <a:lnTo>
                      <a:pt x="673" y="0"/>
                    </a:lnTo>
                    <a:lnTo>
                      <a:pt x="675" y="0"/>
                    </a:lnTo>
                    <a:lnTo>
                      <a:pt x="678" y="0"/>
                    </a:lnTo>
                    <a:lnTo>
                      <a:pt x="680" y="0"/>
                    </a:lnTo>
                    <a:lnTo>
                      <a:pt x="683" y="0"/>
                    </a:lnTo>
                    <a:lnTo>
                      <a:pt x="685" y="0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92" y="0"/>
                    </a:lnTo>
                    <a:lnTo>
                      <a:pt x="695" y="0"/>
                    </a:lnTo>
                    <a:lnTo>
                      <a:pt x="697" y="0"/>
                    </a:lnTo>
                    <a:lnTo>
                      <a:pt x="700" y="0"/>
                    </a:lnTo>
                    <a:lnTo>
                      <a:pt x="702" y="0"/>
                    </a:lnTo>
                    <a:lnTo>
                      <a:pt x="704" y="0"/>
                    </a:lnTo>
                    <a:lnTo>
                      <a:pt x="707" y="0"/>
                    </a:lnTo>
                    <a:lnTo>
                      <a:pt x="709" y="0"/>
                    </a:lnTo>
                    <a:lnTo>
                      <a:pt x="712" y="0"/>
                    </a:lnTo>
                    <a:lnTo>
                      <a:pt x="714" y="0"/>
                    </a:lnTo>
                    <a:lnTo>
                      <a:pt x="717" y="0"/>
                    </a:lnTo>
                    <a:lnTo>
                      <a:pt x="719" y="0"/>
                    </a:lnTo>
                    <a:lnTo>
                      <a:pt x="721" y="0"/>
                    </a:lnTo>
                    <a:lnTo>
                      <a:pt x="724" y="0"/>
                    </a:lnTo>
                    <a:lnTo>
                      <a:pt x="726" y="0"/>
                    </a:lnTo>
                    <a:lnTo>
                      <a:pt x="729" y="0"/>
                    </a:lnTo>
                    <a:lnTo>
                      <a:pt x="731" y="0"/>
                    </a:lnTo>
                    <a:lnTo>
                      <a:pt x="733" y="0"/>
                    </a:lnTo>
                    <a:lnTo>
                      <a:pt x="736" y="0"/>
                    </a:lnTo>
                    <a:lnTo>
                      <a:pt x="738" y="0"/>
                    </a:lnTo>
                    <a:lnTo>
                      <a:pt x="741" y="0"/>
                    </a:lnTo>
                    <a:lnTo>
                      <a:pt x="743" y="0"/>
                    </a:lnTo>
                    <a:lnTo>
                      <a:pt x="745" y="0"/>
                    </a:lnTo>
                    <a:lnTo>
                      <a:pt x="748" y="0"/>
                    </a:lnTo>
                    <a:lnTo>
                      <a:pt x="750" y="0"/>
                    </a:lnTo>
                    <a:lnTo>
                      <a:pt x="753" y="0"/>
                    </a:lnTo>
                    <a:lnTo>
                      <a:pt x="755" y="0"/>
                    </a:lnTo>
                    <a:lnTo>
                      <a:pt x="758" y="0"/>
                    </a:lnTo>
                    <a:lnTo>
                      <a:pt x="760" y="0"/>
                    </a:lnTo>
                    <a:lnTo>
                      <a:pt x="762" y="0"/>
                    </a:lnTo>
                    <a:lnTo>
                      <a:pt x="765" y="0"/>
                    </a:lnTo>
                    <a:lnTo>
                      <a:pt x="767" y="0"/>
                    </a:lnTo>
                    <a:lnTo>
                      <a:pt x="770" y="0"/>
                    </a:lnTo>
                    <a:lnTo>
                      <a:pt x="772" y="0"/>
                    </a:lnTo>
                    <a:lnTo>
                      <a:pt x="774" y="0"/>
                    </a:lnTo>
                    <a:lnTo>
                      <a:pt x="777" y="0"/>
                    </a:lnTo>
                    <a:lnTo>
                      <a:pt x="779" y="0"/>
                    </a:lnTo>
                    <a:lnTo>
                      <a:pt x="782" y="0"/>
                    </a:lnTo>
                    <a:lnTo>
                      <a:pt x="784" y="0"/>
                    </a:lnTo>
                    <a:lnTo>
                      <a:pt x="786" y="0"/>
                    </a:lnTo>
                    <a:lnTo>
                      <a:pt x="789" y="0"/>
                    </a:lnTo>
                    <a:lnTo>
                      <a:pt x="791" y="0"/>
                    </a:lnTo>
                    <a:lnTo>
                      <a:pt x="794" y="0"/>
                    </a:lnTo>
                    <a:lnTo>
                      <a:pt x="796" y="0"/>
                    </a:lnTo>
                    <a:lnTo>
                      <a:pt x="799" y="0"/>
                    </a:lnTo>
                    <a:lnTo>
                      <a:pt x="801" y="0"/>
                    </a:lnTo>
                    <a:lnTo>
                      <a:pt x="803" y="0"/>
                    </a:lnTo>
                    <a:lnTo>
                      <a:pt x="806" y="0"/>
                    </a:lnTo>
                    <a:lnTo>
                      <a:pt x="808" y="0"/>
                    </a:lnTo>
                    <a:lnTo>
                      <a:pt x="811" y="0"/>
                    </a:lnTo>
                    <a:lnTo>
                      <a:pt x="813" y="0"/>
                    </a:lnTo>
                    <a:lnTo>
                      <a:pt x="815" y="0"/>
                    </a:lnTo>
                    <a:lnTo>
                      <a:pt x="818" y="0"/>
                    </a:lnTo>
                    <a:lnTo>
                      <a:pt x="820" y="0"/>
                    </a:lnTo>
                    <a:lnTo>
                      <a:pt x="823" y="0"/>
                    </a:lnTo>
                    <a:lnTo>
                      <a:pt x="825" y="0"/>
                    </a:lnTo>
                    <a:lnTo>
                      <a:pt x="827" y="0"/>
                    </a:lnTo>
                    <a:lnTo>
                      <a:pt x="830" y="0"/>
                    </a:lnTo>
                    <a:lnTo>
                      <a:pt x="832" y="0"/>
                    </a:lnTo>
                    <a:lnTo>
                      <a:pt x="835" y="0"/>
                    </a:lnTo>
                    <a:lnTo>
                      <a:pt x="837" y="0"/>
                    </a:lnTo>
                    <a:lnTo>
                      <a:pt x="840" y="0"/>
                    </a:lnTo>
                    <a:lnTo>
                      <a:pt x="842" y="0"/>
                    </a:lnTo>
                    <a:lnTo>
                      <a:pt x="844" y="0"/>
                    </a:lnTo>
                    <a:lnTo>
                      <a:pt x="847" y="0"/>
                    </a:lnTo>
                    <a:lnTo>
                      <a:pt x="849" y="0"/>
                    </a:lnTo>
                    <a:lnTo>
                      <a:pt x="852" y="0"/>
                    </a:lnTo>
                    <a:lnTo>
                      <a:pt x="854" y="0"/>
                    </a:lnTo>
                    <a:lnTo>
                      <a:pt x="856" y="0"/>
                    </a:lnTo>
                    <a:lnTo>
                      <a:pt x="859" y="0"/>
                    </a:lnTo>
                    <a:lnTo>
                      <a:pt x="861" y="0"/>
                    </a:lnTo>
                    <a:lnTo>
                      <a:pt x="864" y="0"/>
                    </a:lnTo>
                    <a:lnTo>
                      <a:pt x="866" y="0"/>
                    </a:lnTo>
                    <a:lnTo>
                      <a:pt x="869" y="0"/>
                    </a:lnTo>
                    <a:lnTo>
                      <a:pt x="871" y="0"/>
                    </a:lnTo>
                    <a:lnTo>
                      <a:pt x="873" y="0"/>
                    </a:lnTo>
                    <a:lnTo>
                      <a:pt x="876" y="0"/>
                    </a:lnTo>
                    <a:lnTo>
                      <a:pt x="878" y="0"/>
                    </a:lnTo>
                    <a:lnTo>
                      <a:pt x="881" y="0"/>
                    </a:lnTo>
                    <a:lnTo>
                      <a:pt x="883" y="0"/>
                    </a:lnTo>
                    <a:lnTo>
                      <a:pt x="885" y="0"/>
                    </a:lnTo>
                    <a:lnTo>
                      <a:pt x="888" y="0"/>
                    </a:lnTo>
                    <a:lnTo>
                      <a:pt x="890" y="0"/>
                    </a:lnTo>
                    <a:lnTo>
                      <a:pt x="893" y="0"/>
                    </a:lnTo>
                    <a:lnTo>
                      <a:pt x="895" y="0"/>
                    </a:lnTo>
                    <a:lnTo>
                      <a:pt x="897" y="0"/>
                    </a:lnTo>
                    <a:lnTo>
                      <a:pt x="900" y="0"/>
                    </a:lnTo>
                    <a:lnTo>
                      <a:pt x="902" y="0"/>
                    </a:lnTo>
                    <a:lnTo>
                      <a:pt x="905" y="0"/>
                    </a:lnTo>
                    <a:lnTo>
                      <a:pt x="907" y="0"/>
                    </a:lnTo>
                    <a:lnTo>
                      <a:pt x="910" y="0"/>
                    </a:lnTo>
                    <a:lnTo>
                      <a:pt x="912" y="0"/>
                    </a:lnTo>
                    <a:lnTo>
                      <a:pt x="914" y="0"/>
                    </a:lnTo>
                    <a:lnTo>
                      <a:pt x="917" y="0"/>
                    </a:lnTo>
                    <a:lnTo>
                      <a:pt x="919" y="0"/>
                    </a:lnTo>
                    <a:lnTo>
                      <a:pt x="922" y="0"/>
                    </a:lnTo>
                    <a:lnTo>
                      <a:pt x="924" y="0"/>
                    </a:lnTo>
                    <a:lnTo>
                      <a:pt x="926" y="0"/>
                    </a:lnTo>
                    <a:lnTo>
                      <a:pt x="929" y="0"/>
                    </a:lnTo>
                    <a:lnTo>
                      <a:pt x="931" y="0"/>
                    </a:lnTo>
                    <a:lnTo>
                      <a:pt x="934" y="0"/>
                    </a:lnTo>
                    <a:lnTo>
                      <a:pt x="936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3" y="0"/>
                    </a:lnTo>
                    <a:lnTo>
                      <a:pt x="946" y="0"/>
                    </a:lnTo>
                    <a:lnTo>
                      <a:pt x="948" y="0"/>
                    </a:lnTo>
                    <a:lnTo>
                      <a:pt x="951" y="0"/>
                    </a:lnTo>
                    <a:lnTo>
                      <a:pt x="953" y="0"/>
                    </a:lnTo>
                    <a:lnTo>
                      <a:pt x="955" y="0"/>
                    </a:lnTo>
                    <a:lnTo>
                      <a:pt x="958" y="0"/>
                    </a:lnTo>
                    <a:lnTo>
                      <a:pt x="960" y="0"/>
                    </a:lnTo>
                    <a:lnTo>
                      <a:pt x="963" y="0"/>
                    </a:lnTo>
                    <a:lnTo>
                      <a:pt x="965" y="0"/>
                    </a:lnTo>
                    <a:lnTo>
                      <a:pt x="967" y="0"/>
                    </a:lnTo>
                    <a:lnTo>
                      <a:pt x="970" y="0"/>
                    </a:lnTo>
                    <a:lnTo>
                      <a:pt x="972" y="0"/>
                    </a:lnTo>
                    <a:lnTo>
                      <a:pt x="975" y="0"/>
                    </a:lnTo>
                    <a:lnTo>
                      <a:pt x="977" y="0"/>
                    </a:lnTo>
                    <a:lnTo>
                      <a:pt x="979" y="0"/>
                    </a:lnTo>
                    <a:lnTo>
                      <a:pt x="982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89" y="0"/>
                    </a:lnTo>
                    <a:lnTo>
                      <a:pt x="992" y="0"/>
                    </a:lnTo>
                    <a:lnTo>
                      <a:pt x="994" y="0"/>
                    </a:lnTo>
                    <a:lnTo>
                      <a:pt x="996" y="0"/>
                    </a:lnTo>
                    <a:lnTo>
                      <a:pt x="999" y="0"/>
                    </a:lnTo>
                    <a:lnTo>
                      <a:pt x="1001" y="0"/>
                    </a:lnTo>
                    <a:lnTo>
                      <a:pt x="1004" y="0"/>
                    </a:lnTo>
                    <a:lnTo>
                      <a:pt x="1006" y="0"/>
                    </a:lnTo>
                    <a:lnTo>
                      <a:pt x="1008" y="0"/>
                    </a:lnTo>
                    <a:lnTo>
                      <a:pt x="1011" y="0"/>
                    </a:lnTo>
                    <a:lnTo>
                      <a:pt x="1013" y="0"/>
                    </a:lnTo>
                    <a:lnTo>
                      <a:pt x="1016" y="0"/>
                    </a:lnTo>
                    <a:lnTo>
                      <a:pt x="1018" y="0"/>
                    </a:lnTo>
                    <a:lnTo>
                      <a:pt x="1021" y="0"/>
                    </a:lnTo>
                    <a:lnTo>
                      <a:pt x="1023" y="0"/>
                    </a:lnTo>
                    <a:lnTo>
                      <a:pt x="1025" y="0"/>
                    </a:lnTo>
                    <a:lnTo>
                      <a:pt x="1028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5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2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49" y="0"/>
                    </a:lnTo>
                    <a:lnTo>
                      <a:pt x="1052" y="0"/>
                    </a:lnTo>
                    <a:lnTo>
                      <a:pt x="1054" y="0"/>
                    </a:lnTo>
                    <a:lnTo>
                      <a:pt x="1057" y="0"/>
                    </a:lnTo>
                    <a:lnTo>
                      <a:pt x="1059" y="0"/>
                    </a:lnTo>
                    <a:lnTo>
                      <a:pt x="1062" y="0"/>
                    </a:lnTo>
                    <a:lnTo>
                      <a:pt x="1064" y="0"/>
                    </a:lnTo>
                    <a:lnTo>
                      <a:pt x="1066" y="0"/>
                    </a:lnTo>
                    <a:lnTo>
                      <a:pt x="1069" y="0"/>
                    </a:lnTo>
                    <a:lnTo>
                      <a:pt x="1071" y="0"/>
                    </a:lnTo>
                    <a:lnTo>
                      <a:pt x="1074" y="0"/>
                    </a:lnTo>
                    <a:lnTo>
                      <a:pt x="1076" y="0"/>
                    </a:lnTo>
                    <a:lnTo>
                      <a:pt x="1078" y="0"/>
                    </a:lnTo>
                    <a:lnTo>
                      <a:pt x="1081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88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5" y="0"/>
                    </a:lnTo>
                    <a:lnTo>
                      <a:pt x="1098" y="0"/>
                    </a:lnTo>
                    <a:lnTo>
                      <a:pt x="1100" y="0"/>
                    </a:lnTo>
                    <a:lnTo>
                      <a:pt x="1103" y="0"/>
                    </a:lnTo>
                    <a:lnTo>
                      <a:pt x="1105" y="0"/>
                    </a:lnTo>
                    <a:lnTo>
                      <a:pt x="1107" y="0"/>
                    </a:lnTo>
                    <a:lnTo>
                      <a:pt x="1110" y="0"/>
                    </a:lnTo>
                    <a:lnTo>
                      <a:pt x="1112" y="0"/>
                    </a:lnTo>
                    <a:lnTo>
                      <a:pt x="1115" y="0"/>
                    </a:lnTo>
                    <a:lnTo>
                      <a:pt x="1117" y="0"/>
                    </a:lnTo>
                    <a:lnTo>
                      <a:pt x="1119" y="0"/>
                    </a:lnTo>
                    <a:lnTo>
                      <a:pt x="1122" y="0"/>
                    </a:lnTo>
                    <a:lnTo>
                      <a:pt x="1124" y="0"/>
                    </a:lnTo>
                    <a:lnTo>
                      <a:pt x="1127" y="0"/>
                    </a:lnTo>
                    <a:lnTo>
                      <a:pt x="1129" y="0"/>
                    </a:lnTo>
                    <a:lnTo>
                      <a:pt x="1131" y="0"/>
                    </a:lnTo>
                    <a:lnTo>
                      <a:pt x="1134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1" y="0"/>
                    </a:lnTo>
                    <a:lnTo>
                      <a:pt x="1144" y="0"/>
                    </a:lnTo>
                    <a:lnTo>
                      <a:pt x="1146" y="0"/>
                    </a:lnTo>
                    <a:lnTo>
                      <a:pt x="1148" y="0"/>
                    </a:lnTo>
                    <a:lnTo>
                      <a:pt x="1151" y="0"/>
                    </a:lnTo>
                    <a:lnTo>
                      <a:pt x="1153" y="0"/>
                    </a:lnTo>
                    <a:lnTo>
                      <a:pt x="1156" y="0"/>
                    </a:lnTo>
                    <a:lnTo>
                      <a:pt x="1158" y="0"/>
                    </a:lnTo>
                    <a:lnTo>
                      <a:pt x="1160" y="0"/>
                    </a:lnTo>
                    <a:lnTo>
                      <a:pt x="1163" y="0"/>
                    </a:lnTo>
                    <a:lnTo>
                      <a:pt x="1165" y="0"/>
                    </a:lnTo>
                    <a:lnTo>
                      <a:pt x="1168" y="0"/>
                    </a:lnTo>
                    <a:lnTo>
                      <a:pt x="1170" y="0"/>
                    </a:lnTo>
                    <a:lnTo>
                      <a:pt x="1173" y="0"/>
                    </a:lnTo>
                    <a:lnTo>
                      <a:pt x="1175" y="0"/>
                    </a:lnTo>
                    <a:lnTo>
                      <a:pt x="1177" y="0"/>
                    </a:lnTo>
                    <a:lnTo>
                      <a:pt x="1180" y="0"/>
                    </a:lnTo>
                    <a:lnTo>
                      <a:pt x="1182" y="0"/>
                    </a:lnTo>
                    <a:lnTo>
                      <a:pt x="1185" y="0"/>
                    </a:lnTo>
                    <a:lnTo>
                      <a:pt x="1187" y="0"/>
                    </a:lnTo>
                    <a:lnTo>
                      <a:pt x="1189" y="0"/>
                    </a:lnTo>
                    <a:lnTo>
                      <a:pt x="1192" y="0"/>
                    </a:lnTo>
                    <a:lnTo>
                      <a:pt x="1194" y="0"/>
                    </a:lnTo>
                    <a:lnTo>
                      <a:pt x="1197" y="0"/>
                    </a:lnTo>
                    <a:lnTo>
                      <a:pt x="1199" y="0"/>
                    </a:lnTo>
                    <a:lnTo>
                      <a:pt x="1201" y="0"/>
                    </a:lnTo>
                    <a:lnTo>
                      <a:pt x="1204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1" y="0"/>
                    </a:lnTo>
                    <a:lnTo>
                      <a:pt x="1214" y="0"/>
                    </a:lnTo>
                    <a:lnTo>
                      <a:pt x="1216" y="0"/>
                    </a:lnTo>
                    <a:lnTo>
                      <a:pt x="1218" y="0"/>
                    </a:lnTo>
                    <a:lnTo>
                      <a:pt x="1221" y="0"/>
                    </a:lnTo>
                    <a:lnTo>
                      <a:pt x="1223" y="0"/>
                    </a:lnTo>
                    <a:lnTo>
                      <a:pt x="1226" y="0"/>
                    </a:lnTo>
                    <a:lnTo>
                      <a:pt x="1228" y="0"/>
                    </a:lnTo>
                    <a:lnTo>
                      <a:pt x="1230" y="0"/>
                    </a:lnTo>
                    <a:lnTo>
                      <a:pt x="1233" y="0"/>
                    </a:lnTo>
                    <a:lnTo>
                      <a:pt x="1235" y="0"/>
                    </a:lnTo>
                    <a:lnTo>
                      <a:pt x="1238" y="0"/>
                    </a:lnTo>
                    <a:lnTo>
                      <a:pt x="1240" y="0"/>
                    </a:lnTo>
                    <a:lnTo>
                      <a:pt x="1242" y="0"/>
                    </a:lnTo>
                    <a:lnTo>
                      <a:pt x="1245" y="0"/>
                    </a:lnTo>
                    <a:lnTo>
                      <a:pt x="1247" y="0"/>
                    </a:lnTo>
                    <a:lnTo>
                      <a:pt x="1250" y="0"/>
                    </a:lnTo>
                    <a:lnTo>
                      <a:pt x="1252" y="0"/>
                    </a:lnTo>
                    <a:lnTo>
                      <a:pt x="1255" y="0"/>
                    </a:lnTo>
                    <a:lnTo>
                      <a:pt x="1257" y="0"/>
                    </a:lnTo>
                    <a:lnTo>
                      <a:pt x="1259" y="0"/>
                    </a:lnTo>
                    <a:lnTo>
                      <a:pt x="1262" y="0"/>
                    </a:lnTo>
                    <a:lnTo>
                      <a:pt x="1264" y="0"/>
                    </a:lnTo>
                    <a:lnTo>
                      <a:pt x="1267" y="0"/>
                    </a:lnTo>
                    <a:lnTo>
                      <a:pt x="1269" y="0"/>
                    </a:lnTo>
                    <a:lnTo>
                      <a:pt x="1271" y="0"/>
                    </a:lnTo>
                    <a:lnTo>
                      <a:pt x="1274" y="0"/>
                    </a:lnTo>
                    <a:lnTo>
                      <a:pt x="1276" y="0"/>
                    </a:lnTo>
                    <a:lnTo>
                      <a:pt x="1279" y="0"/>
                    </a:lnTo>
                    <a:lnTo>
                      <a:pt x="1281" y="0"/>
                    </a:lnTo>
                    <a:lnTo>
                      <a:pt x="1284" y="0"/>
                    </a:lnTo>
                    <a:lnTo>
                      <a:pt x="1286" y="0"/>
                    </a:lnTo>
                    <a:lnTo>
                      <a:pt x="1288" y="0"/>
                    </a:lnTo>
                    <a:lnTo>
                      <a:pt x="1291" y="0"/>
                    </a:lnTo>
                    <a:lnTo>
                      <a:pt x="1293" y="0"/>
                    </a:lnTo>
                    <a:lnTo>
                      <a:pt x="1296" y="0"/>
                    </a:lnTo>
                    <a:lnTo>
                      <a:pt x="1298" y="0"/>
                    </a:lnTo>
                    <a:lnTo>
                      <a:pt x="1300" y="0"/>
                    </a:lnTo>
                    <a:lnTo>
                      <a:pt x="1303" y="0"/>
                    </a:lnTo>
                    <a:lnTo>
                      <a:pt x="1305" y="0"/>
                    </a:lnTo>
                    <a:lnTo>
                      <a:pt x="1308" y="0"/>
                    </a:lnTo>
                    <a:lnTo>
                      <a:pt x="1310" y="0"/>
                    </a:lnTo>
                    <a:lnTo>
                      <a:pt x="1312" y="0"/>
                    </a:lnTo>
                    <a:lnTo>
                      <a:pt x="1315" y="0"/>
                    </a:lnTo>
                    <a:lnTo>
                      <a:pt x="1317" y="0"/>
                    </a:lnTo>
                    <a:lnTo>
                      <a:pt x="1320" y="0"/>
                    </a:lnTo>
                    <a:lnTo>
                      <a:pt x="1322" y="0"/>
                    </a:lnTo>
                    <a:lnTo>
                      <a:pt x="1325" y="0"/>
                    </a:lnTo>
                    <a:lnTo>
                      <a:pt x="1327" y="0"/>
                    </a:lnTo>
                    <a:lnTo>
                      <a:pt x="1329" y="0"/>
                    </a:lnTo>
                    <a:lnTo>
                      <a:pt x="1332" y="0"/>
                    </a:lnTo>
                    <a:lnTo>
                      <a:pt x="1334" y="0"/>
                    </a:lnTo>
                    <a:lnTo>
                      <a:pt x="1337" y="0"/>
                    </a:lnTo>
                    <a:lnTo>
                      <a:pt x="1339" y="0"/>
                    </a:lnTo>
                    <a:lnTo>
                      <a:pt x="1341" y="0"/>
                    </a:lnTo>
                    <a:lnTo>
                      <a:pt x="1344" y="0"/>
                    </a:lnTo>
                    <a:lnTo>
                      <a:pt x="1346" y="0"/>
                    </a:lnTo>
                    <a:lnTo>
                      <a:pt x="1349" y="0"/>
                    </a:lnTo>
                    <a:lnTo>
                      <a:pt x="1351" y="0"/>
                    </a:lnTo>
                    <a:lnTo>
                      <a:pt x="1353" y="0"/>
                    </a:lnTo>
                    <a:lnTo>
                      <a:pt x="1356" y="0"/>
                    </a:lnTo>
                    <a:lnTo>
                      <a:pt x="1358" y="0"/>
                    </a:lnTo>
                    <a:lnTo>
                      <a:pt x="1361" y="0"/>
                    </a:lnTo>
                    <a:lnTo>
                      <a:pt x="1363" y="0"/>
                    </a:lnTo>
                    <a:lnTo>
                      <a:pt x="1366" y="0"/>
                    </a:lnTo>
                    <a:lnTo>
                      <a:pt x="1368" y="0"/>
                    </a:lnTo>
                    <a:lnTo>
                      <a:pt x="1370" y="0"/>
                    </a:lnTo>
                    <a:lnTo>
                      <a:pt x="1373" y="0"/>
                    </a:lnTo>
                    <a:lnTo>
                      <a:pt x="1375" y="0"/>
                    </a:lnTo>
                    <a:lnTo>
                      <a:pt x="1378" y="0"/>
                    </a:lnTo>
                    <a:lnTo>
                      <a:pt x="1380" y="0"/>
                    </a:lnTo>
                    <a:lnTo>
                      <a:pt x="1382" y="0"/>
                    </a:lnTo>
                    <a:lnTo>
                      <a:pt x="1385" y="0"/>
                    </a:lnTo>
                    <a:lnTo>
                      <a:pt x="1387" y="0"/>
                    </a:lnTo>
                    <a:lnTo>
                      <a:pt x="1390" y="0"/>
                    </a:lnTo>
                    <a:lnTo>
                      <a:pt x="1392" y="0"/>
                    </a:lnTo>
                    <a:lnTo>
                      <a:pt x="1394" y="0"/>
                    </a:lnTo>
                    <a:lnTo>
                      <a:pt x="1397" y="0"/>
                    </a:lnTo>
                    <a:lnTo>
                      <a:pt x="1399" y="0"/>
                    </a:lnTo>
                    <a:lnTo>
                      <a:pt x="1402" y="0"/>
                    </a:lnTo>
                    <a:lnTo>
                      <a:pt x="1404" y="0"/>
                    </a:lnTo>
                    <a:lnTo>
                      <a:pt x="1407" y="0"/>
                    </a:lnTo>
                    <a:lnTo>
                      <a:pt x="1409" y="0"/>
                    </a:lnTo>
                    <a:lnTo>
                      <a:pt x="1411" y="0"/>
                    </a:lnTo>
                    <a:lnTo>
                      <a:pt x="1414" y="0"/>
                    </a:lnTo>
                    <a:lnTo>
                      <a:pt x="1416" y="0"/>
                    </a:lnTo>
                    <a:lnTo>
                      <a:pt x="1419" y="0"/>
                    </a:lnTo>
                    <a:lnTo>
                      <a:pt x="1421" y="0"/>
                    </a:lnTo>
                    <a:lnTo>
                      <a:pt x="1423" y="0"/>
                    </a:lnTo>
                    <a:lnTo>
                      <a:pt x="1426" y="0"/>
                    </a:lnTo>
                    <a:lnTo>
                      <a:pt x="1428" y="0"/>
                    </a:lnTo>
                    <a:lnTo>
                      <a:pt x="1431" y="0"/>
                    </a:lnTo>
                    <a:lnTo>
                      <a:pt x="1433" y="0"/>
                    </a:lnTo>
                    <a:lnTo>
                      <a:pt x="1436" y="0"/>
                    </a:lnTo>
                    <a:lnTo>
                      <a:pt x="1438" y="0"/>
                    </a:lnTo>
                    <a:lnTo>
                      <a:pt x="1440" y="0"/>
                    </a:lnTo>
                    <a:lnTo>
                      <a:pt x="1443" y="0"/>
                    </a:lnTo>
                    <a:lnTo>
                      <a:pt x="1445" y="0"/>
                    </a:lnTo>
                    <a:lnTo>
                      <a:pt x="1448" y="0"/>
                    </a:lnTo>
                    <a:lnTo>
                      <a:pt x="1450" y="0"/>
                    </a:lnTo>
                    <a:lnTo>
                      <a:pt x="1452" y="0"/>
                    </a:lnTo>
                    <a:lnTo>
                      <a:pt x="1455" y="0"/>
                    </a:lnTo>
                    <a:lnTo>
                      <a:pt x="1457" y="0"/>
                    </a:lnTo>
                    <a:lnTo>
                      <a:pt x="1460" y="0"/>
                    </a:lnTo>
                    <a:lnTo>
                      <a:pt x="1462" y="0"/>
                    </a:lnTo>
                    <a:lnTo>
                      <a:pt x="1464" y="0"/>
                    </a:lnTo>
                    <a:lnTo>
                      <a:pt x="1467" y="0"/>
                    </a:lnTo>
                    <a:lnTo>
                      <a:pt x="1469" y="0"/>
                    </a:lnTo>
                    <a:lnTo>
                      <a:pt x="1472" y="0"/>
                    </a:lnTo>
                    <a:lnTo>
                      <a:pt x="1474" y="0"/>
                    </a:lnTo>
                    <a:lnTo>
                      <a:pt x="1477" y="0"/>
                    </a:lnTo>
                    <a:lnTo>
                      <a:pt x="1479" y="0"/>
                    </a:lnTo>
                    <a:lnTo>
                      <a:pt x="1481" y="0"/>
                    </a:lnTo>
                    <a:lnTo>
                      <a:pt x="1484" y="0"/>
                    </a:lnTo>
                    <a:lnTo>
                      <a:pt x="1486" y="0"/>
                    </a:lnTo>
                    <a:lnTo>
                      <a:pt x="1489" y="0"/>
                    </a:lnTo>
                    <a:lnTo>
                      <a:pt x="1491" y="0"/>
                    </a:lnTo>
                    <a:lnTo>
                      <a:pt x="1493" y="0"/>
                    </a:lnTo>
                    <a:lnTo>
                      <a:pt x="1496" y="0"/>
                    </a:lnTo>
                    <a:lnTo>
                      <a:pt x="1498" y="0"/>
                    </a:lnTo>
                    <a:lnTo>
                      <a:pt x="1501" y="0"/>
                    </a:lnTo>
                    <a:lnTo>
                      <a:pt x="1503" y="0"/>
                    </a:lnTo>
                    <a:lnTo>
                      <a:pt x="1505" y="0"/>
                    </a:lnTo>
                    <a:lnTo>
                      <a:pt x="1508" y="0"/>
                    </a:lnTo>
                    <a:lnTo>
                      <a:pt x="1510" y="0"/>
                    </a:lnTo>
                    <a:lnTo>
                      <a:pt x="1513" y="0"/>
                    </a:lnTo>
                    <a:lnTo>
                      <a:pt x="1515" y="0"/>
                    </a:lnTo>
                    <a:lnTo>
                      <a:pt x="1518" y="0"/>
                    </a:lnTo>
                    <a:lnTo>
                      <a:pt x="1520" y="0"/>
                    </a:lnTo>
                    <a:lnTo>
                      <a:pt x="1522" y="0"/>
                    </a:lnTo>
                    <a:lnTo>
                      <a:pt x="1525" y="0"/>
                    </a:lnTo>
                    <a:lnTo>
                      <a:pt x="1527" y="0"/>
                    </a:lnTo>
                    <a:lnTo>
                      <a:pt x="1530" y="0"/>
                    </a:lnTo>
                    <a:lnTo>
                      <a:pt x="1532" y="0"/>
                    </a:lnTo>
                    <a:lnTo>
                      <a:pt x="1534" y="0"/>
                    </a:lnTo>
                    <a:lnTo>
                      <a:pt x="1537" y="0"/>
                    </a:lnTo>
                    <a:lnTo>
                      <a:pt x="1539" y="0"/>
                    </a:lnTo>
                    <a:lnTo>
                      <a:pt x="1542" y="0"/>
                    </a:lnTo>
                    <a:lnTo>
                      <a:pt x="1544" y="0"/>
                    </a:lnTo>
                    <a:lnTo>
                      <a:pt x="1546" y="0"/>
                    </a:lnTo>
                    <a:lnTo>
                      <a:pt x="1549" y="0"/>
                    </a:lnTo>
                    <a:lnTo>
                      <a:pt x="1551" y="0"/>
                    </a:lnTo>
                    <a:lnTo>
                      <a:pt x="1554" y="0"/>
                    </a:lnTo>
                    <a:lnTo>
                      <a:pt x="1556" y="0"/>
                    </a:lnTo>
                    <a:lnTo>
                      <a:pt x="1559" y="0"/>
                    </a:lnTo>
                    <a:lnTo>
                      <a:pt x="1561" y="0"/>
                    </a:lnTo>
                    <a:lnTo>
                      <a:pt x="1563" y="0"/>
                    </a:lnTo>
                    <a:lnTo>
                      <a:pt x="1566" y="0"/>
                    </a:lnTo>
                    <a:lnTo>
                      <a:pt x="1568" y="0"/>
                    </a:lnTo>
                    <a:lnTo>
                      <a:pt x="1571" y="0"/>
                    </a:lnTo>
                    <a:lnTo>
                      <a:pt x="1573" y="0"/>
                    </a:lnTo>
                    <a:lnTo>
                      <a:pt x="1575" y="0"/>
                    </a:lnTo>
                    <a:lnTo>
                      <a:pt x="1578" y="0"/>
                    </a:lnTo>
                    <a:lnTo>
                      <a:pt x="1580" y="0"/>
                    </a:lnTo>
                    <a:lnTo>
                      <a:pt x="1583" y="0"/>
                    </a:lnTo>
                    <a:lnTo>
                      <a:pt x="1585" y="0"/>
                    </a:lnTo>
                    <a:lnTo>
                      <a:pt x="1588" y="0"/>
                    </a:lnTo>
                    <a:lnTo>
                      <a:pt x="1590" y="0"/>
                    </a:lnTo>
                    <a:lnTo>
                      <a:pt x="1592" y="0"/>
                    </a:lnTo>
                    <a:lnTo>
                      <a:pt x="1595" y="0"/>
                    </a:lnTo>
                    <a:lnTo>
                      <a:pt x="1597" y="0"/>
                    </a:lnTo>
                    <a:lnTo>
                      <a:pt x="1600" y="0"/>
                    </a:lnTo>
                    <a:lnTo>
                      <a:pt x="1602" y="0"/>
                    </a:lnTo>
                    <a:lnTo>
                      <a:pt x="1604" y="0"/>
                    </a:lnTo>
                    <a:lnTo>
                      <a:pt x="1607" y="0"/>
                    </a:lnTo>
                    <a:lnTo>
                      <a:pt x="1609" y="0"/>
                    </a:lnTo>
                    <a:lnTo>
                      <a:pt x="1612" y="0"/>
                    </a:lnTo>
                    <a:lnTo>
                      <a:pt x="1614" y="0"/>
                    </a:lnTo>
                    <a:lnTo>
                      <a:pt x="1616" y="0"/>
                    </a:lnTo>
                    <a:lnTo>
                      <a:pt x="1619" y="0"/>
                    </a:lnTo>
                    <a:lnTo>
                      <a:pt x="1621" y="0"/>
                    </a:lnTo>
                    <a:lnTo>
                      <a:pt x="1624" y="0"/>
                    </a:lnTo>
                    <a:lnTo>
                      <a:pt x="1626" y="0"/>
                    </a:lnTo>
                    <a:lnTo>
                      <a:pt x="1629" y="0"/>
                    </a:lnTo>
                    <a:lnTo>
                      <a:pt x="1631" y="0"/>
                    </a:lnTo>
                    <a:lnTo>
                      <a:pt x="1633" y="0"/>
                    </a:lnTo>
                    <a:lnTo>
                      <a:pt x="1636" y="0"/>
                    </a:lnTo>
                    <a:lnTo>
                      <a:pt x="1638" y="0"/>
                    </a:lnTo>
                    <a:lnTo>
                      <a:pt x="1641" y="0"/>
                    </a:lnTo>
                    <a:lnTo>
                      <a:pt x="1643" y="0"/>
                    </a:lnTo>
                    <a:lnTo>
                      <a:pt x="1645" y="0"/>
                    </a:lnTo>
                    <a:lnTo>
                      <a:pt x="1648" y="0"/>
                    </a:lnTo>
                    <a:lnTo>
                      <a:pt x="1650" y="0"/>
                    </a:lnTo>
                    <a:lnTo>
                      <a:pt x="1653" y="0"/>
                    </a:lnTo>
                    <a:lnTo>
                      <a:pt x="1655" y="0"/>
                    </a:lnTo>
                    <a:lnTo>
                      <a:pt x="1657" y="0"/>
                    </a:lnTo>
                    <a:lnTo>
                      <a:pt x="1660" y="0"/>
                    </a:lnTo>
                    <a:lnTo>
                      <a:pt x="1662" y="0"/>
                    </a:lnTo>
                    <a:lnTo>
                      <a:pt x="1665" y="0"/>
                    </a:lnTo>
                    <a:lnTo>
                      <a:pt x="1667" y="0"/>
                    </a:lnTo>
                    <a:lnTo>
                      <a:pt x="1670" y="0"/>
                    </a:lnTo>
                    <a:lnTo>
                      <a:pt x="1672" y="0"/>
                    </a:lnTo>
                    <a:lnTo>
                      <a:pt x="1674" y="0"/>
                    </a:lnTo>
                    <a:lnTo>
                      <a:pt x="1677" y="0"/>
                    </a:lnTo>
                    <a:lnTo>
                      <a:pt x="1679" y="0"/>
                    </a:lnTo>
                    <a:lnTo>
                      <a:pt x="1682" y="0"/>
                    </a:lnTo>
                    <a:lnTo>
                      <a:pt x="1684" y="0"/>
                    </a:lnTo>
                    <a:lnTo>
                      <a:pt x="1686" y="0"/>
                    </a:lnTo>
                    <a:lnTo>
                      <a:pt x="1689" y="0"/>
                    </a:lnTo>
                    <a:lnTo>
                      <a:pt x="1691" y="0"/>
                    </a:lnTo>
                    <a:lnTo>
                      <a:pt x="1694" y="0"/>
                    </a:lnTo>
                    <a:lnTo>
                      <a:pt x="1696" y="0"/>
                    </a:lnTo>
                    <a:lnTo>
                      <a:pt x="1698" y="0"/>
                    </a:lnTo>
                    <a:lnTo>
                      <a:pt x="1701" y="0"/>
                    </a:lnTo>
                    <a:lnTo>
                      <a:pt x="1703" y="0"/>
                    </a:lnTo>
                    <a:lnTo>
                      <a:pt x="1706" y="0"/>
                    </a:lnTo>
                    <a:lnTo>
                      <a:pt x="1708" y="0"/>
                    </a:lnTo>
                    <a:lnTo>
                      <a:pt x="1711" y="0"/>
                    </a:lnTo>
                    <a:lnTo>
                      <a:pt x="1713" y="0"/>
                    </a:lnTo>
                    <a:lnTo>
                      <a:pt x="1715" y="0"/>
                    </a:lnTo>
                    <a:lnTo>
                      <a:pt x="1718" y="0"/>
                    </a:lnTo>
                    <a:lnTo>
                      <a:pt x="1720" y="0"/>
                    </a:lnTo>
                    <a:lnTo>
                      <a:pt x="1723" y="0"/>
                    </a:lnTo>
                    <a:lnTo>
                      <a:pt x="1725" y="0"/>
                    </a:lnTo>
                    <a:lnTo>
                      <a:pt x="1727" y="0"/>
                    </a:lnTo>
                    <a:lnTo>
                      <a:pt x="1730" y="0"/>
                    </a:lnTo>
                    <a:lnTo>
                      <a:pt x="1732" y="0"/>
                    </a:lnTo>
                    <a:lnTo>
                      <a:pt x="1735" y="0"/>
                    </a:lnTo>
                    <a:lnTo>
                      <a:pt x="1737" y="0"/>
                    </a:lnTo>
                    <a:lnTo>
                      <a:pt x="1740" y="0"/>
                    </a:lnTo>
                    <a:lnTo>
                      <a:pt x="1742" y="0"/>
                    </a:lnTo>
                    <a:lnTo>
                      <a:pt x="1744" y="0"/>
                    </a:lnTo>
                    <a:lnTo>
                      <a:pt x="1747" y="0"/>
                    </a:lnTo>
                    <a:lnTo>
                      <a:pt x="1749" y="0"/>
                    </a:lnTo>
                    <a:lnTo>
                      <a:pt x="1752" y="0"/>
                    </a:lnTo>
                    <a:lnTo>
                      <a:pt x="1754" y="0"/>
                    </a:lnTo>
                    <a:lnTo>
                      <a:pt x="1756" y="0"/>
                    </a:lnTo>
                    <a:lnTo>
                      <a:pt x="1759" y="0"/>
                    </a:lnTo>
                    <a:lnTo>
                      <a:pt x="1761" y="0"/>
                    </a:lnTo>
                    <a:lnTo>
                      <a:pt x="1764" y="0"/>
                    </a:lnTo>
                    <a:lnTo>
                      <a:pt x="1766" y="0"/>
                    </a:lnTo>
                    <a:lnTo>
                      <a:pt x="1768" y="0"/>
                    </a:lnTo>
                    <a:lnTo>
                      <a:pt x="1771" y="0"/>
                    </a:lnTo>
                    <a:lnTo>
                      <a:pt x="1773" y="0"/>
                    </a:lnTo>
                    <a:lnTo>
                      <a:pt x="1776" y="0"/>
                    </a:lnTo>
                    <a:lnTo>
                      <a:pt x="1778" y="0"/>
                    </a:lnTo>
                    <a:lnTo>
                      <a:pt x="1781" y="0"/>
                    </a:lnTo>
                    <a:lnTo>
                      <a:pt x="1783" y="0"/>
                    </a:lnTo>
                    <a:lnTo>
                      <a:pt x="1785" y="0"/>
                    </a:lnTo>
                    <a:lnTo>
                      <a:pt x="1788" y="0"/>
                    </a:lnTo>
                    <a:lnTo>
                      <a:pt x="1790" y="0"/>
                    </a:lnTo>
                    <a:lnTo>
                      <a:pt x="1793" y="0"/>
                    </a:lnTo>
                    <a:lnTo>
                      <a:pt x="1795" y="0"/>
                    </a:lnTo>
                    <a:lnTo>
                      <a:pt x="1797" y="0"/>
                    </a:lnTo>
                    <a:lnTo>
                      <a:pt x="1800" y="0"/>
                    </a:lnTo>
                    <a:lnTo>
                      <a:pt x="1802" y="0"/>
                    </a:lnTo>
                    <a:lnTo>
                      <a:pt x="1805" y="0"/>
                    </a:lnTo>
                    <a:lnTo>
                      <a:pt x="1807" y="0"/>
                    </a:lnTo>
                    <a:lnTo>
                      <a:pt x="1809" y="0"/>
                    </a:lnTo>
                    <a:lnTo>
                      <a:pt x="1812" y="0"/>
                    </a:lnTo>
                    <a:lnTo>
                      <a:pt x="1814" y="0"/>
                    </a:lnTo>
                    <a:lnTo>
                      <a:pt x="1817" y="0"/>
                    </a:lnTo>
                    <a:lnTo>
                      <a:pt x="1819" y="0"/>
                    </a:lnTo>
                    <a:lnTo>
                      <a:pt x="1822" y="0"/>
                    </a:lnTo>
                    <a:lnTo>
                      <a:pt x="1824" y="0"/>
                    </a:lnTo>
                    <a:lnTo>
                      <a:pt x="1826" y="0"/>
                    </a:lnTo>
                    <a:lnTo>
                      <a:pt x="1829" y="0"/>
                    </a:lnTo>
                    <a:lnTo>
                      <a:pt x="1831" y="0"/>
                    </a:lnTo>
                    <a:lnTo>
                      <a:pt x="1834" y="0"/>
                    </a:lnTo>
                    <a:lnTo>
                      <a:pt x="1836" y="0"/>
                    </a:lnTo>
                    <a:lnTo>
                      <a:pt x="1838" y="0"/>
                    </a:lnTo>
                    <a:lnTo>
                      <a:pt x="1841" y="0"/>
                    </a:lnTo>
                    <a:lnTo>
                      <a:pt x="1843" y="0"/>
                    </a:lnTo>
                    <a:lnTo>
                      <a:pt x="1846" y="0"/>
                    </a:lnTo>
                    <a:lnTo>
                      <a:pt x="1848" y="0"/>
                    </a:lnTo>
                    <a:lnTo>
                      <a:pt x="1851" y="0"/>
                    </a:lnTo>
                    <a:lnTo>
                      <a:pt x="1853" y="0"/>
                    </a:lnTo>
                    <a:lnTo>
                      <a:pt x="1855" y="0"/>
                    </a:lnTo>
                    <a:lnTo>
                      <a:pt x="1858" y="0"/>
                    </a:lnTo>
                    <a:lnTo>
                      <a:pt x="1860" y="0"/>
                    </a:lnTo>
                    <a:lnTo>
                      <a:pt x="1863" y="0"/>
                    </a:lnTo>
                    <a:lnTo>
                      <a:pt x="1865" y="0"/>
                    </a:lnTo>
                    <a:lnTo>
                      <a:pt x="1867" y="0"/>
                    </a:lnTo>
                    <a:lnTo>
                      <a:pt x="1870" y="0"/>
                    </a:lnTo>
                    <a:lnTo>
                      <a:pt x="1872" y="0"/>
                    </a:lnTo>
                    <a:lnTo>
                      <a:pt x="1875" y="0"/>
                    </a:lnTo>
                    <a:lnTo>
                      <a:pt x="1877" y="0"/>
                    </a:lnTo>
                    <a:lnTo>
                      <a:pt x="1879" y="0"/>
                    </a:lnTo>
                    <a:lnTo>
                      <a:pt x="1882" y="0"/>
                    </a:lnTo>
                    <a:lnTo>
                      <a:pt x="1884" y="0"/>
                    </a:lnTo>
                    <a:lnTo>
                      <a:pt x="1887" y="0"/>
                    </a:lnTo>
                    <a:lnTo>
                      <a:pt x="1889" y="0"/>
                    </a:lnTo>
                    <a:lnTo>
                      <a:pt x="1892" y="0"/>
                    </a:lnTo>
                    <a:lnTo>
                      <a:pt x="1894" y="0"/>
                    </a:lnTo>
                    <a:lnTo>
                      <a:pt x="1896" y="0"/>
                    </a:lnTo>
                    <a:lnTo>
                      <a:pt x="1899" y="0"/>
                    </a:lnTo>
                    <a:lnTo>
                      <a:pt x="1901" y="0"/>
                    </a:lnTo>
                    <a:lnTo>
                      <a:pt x="1904" y="0"/>
                    </a:lnTo>
                    <a:lnTo>
                      <a:pt x="1906" y="0"/>
                    </a:lnTo>
                    <a:lnTo>
                      <a:pt x="1908" y="0"/>
                    </a:lnTo>
                    <a:lnTo>
                      <a:pt x="1911" y="0"/>
                    </a:lnTo>
                    <a:lnTo>
                      <a:pt x="1913" y="0"/>
                    </a:lnTo>
                    <a:lnTo>
                      <a:pt x="1916" y="0"/>
                    </a:lnTo>
                    <a:lnTo>
                      <a:pt x="1918" y="0"/>
                    </a:lnTo>
                    <a:lnTo>
                      <a:pt x="1920" y="0"/>
                    </a:lnTo>
                    <a:lnTo>
                      <a:pt x="1923" y="0"/>
                    </a:lnTo>
                    <a:lnTo>
                      <a:pt x="1925" y="0"/>
                    </a:lnTo>
                    <a:lnTo>
                      <a:pt x="1928" y="0"/>
                    </a:lnTo>
                    <a:lnTo>
                      <a:pt x="1930" y="0"/>
                    </a:lnTo>
                    <a:lnTo>
                      <a:pt x="1933" y="0"/>
                    </a:lnTo>
                    <a:lnTo>
                      <a:pt x="1935" y="0"/>
                    </a:lnTo>
                    <a:lnTo>
                      <a:pt x="1937" y="0"/>
                    </a:lnTo>
                    <a:lnTo>
                      <a:pt x="1940" y="0"/>
                    </a:lnTo>
                    <a:lnTo>
                      <a:pt x="1942" y="0"/>
                    </a:lnTo>
                    <a:lnTo>
                      <a:pt x="1945" y="0"/>
                    </a:lnTo>
                    <a:lnTo>
                      <a:pt x="1947" y="0"/>
                    </a:lnTo>
                    <a:lnTo>
                      <a:pt x="1949" y="0"/>
                    </a:lnTo>
                    <a:lnTo>
                      <a:pt x="1952" y="0"/>
                    </a:lnTo>
                    <a:lnTo>
                      <a:pt x="1954" y="0"/>
                    </a:lnTo>
                    <a:lnTo>
                      <a:pt x="1957" y="0"/>
                    </a:lnTo>
                    <a:lnTo>
                      <a:pt x="1959" y="0"/>
                    </a:lnTo>
                    <a:lnTo>
                      <a:pt x="1961" y="0"/>
                    </a:lnTo>
                    <a:lnTo>
                      <a:pt x="1964" y="0"/>
                    </a:lnTo>
                    <a:lnTo>
                      <a:pt x="1966" y="0"/>
                    </a:lnTo>
                    <a:lnTo>
                      <a:pt x="1969" y="0"/>
                    </a:lnTo>
                    <a:lnTo>
                      <a:pt x="1971" y="0"/>
                    </a:lnTo>
                    <a:lnTo>
                      <a:pt x="1974" y="0"/>
                    </a:lnTo>
                    <a:lnTo>
                      <a:pt x="1976" y="0"/>
                    </a:lnTo>
                    <a:lnTo>
                      <a:pt x="1978" y="0"/>
                    </a:lnTo>
                    <a:lnTo>
                      <a:pt x="1981" y="0"/>
                    </a:lnTo>
                    <a:lnTo>
                      <a:pt x="1983" y="0"/>
                    </a:lnTo>
                    <a:lnTo>
                      <a:pt x="1986" y="0"/>
                    </a:lnTo>
                    <a:lnTo>
                      <a:pt x="1988" y="0"/>
                    </a:lnTo>
                    <a:lnTo>
                      <a:pt x="1990" y="0"/>
                    </a:lnTo>
                    <a:lnTo>
                      <a:pt x="1993" y="0"/>
                    </a:lnTo>
                    <a:lnTo>
                      <a:pt x="1995" y="0"/>
                    </a:lnTo>
                    <a:lnTo>
                      <a:pt x="1998" y="0"/>
                    </a:lnTo>
                    <a:lnTo>
                      <a:pt x="2000" y="0"/>
                    </a:lnTo>
                    <a:lnTo>
                      <a:pt x="2003" y="0"/>
                    </a:lnTo>
                    <a:lnTo>
                      <a:pt x="2005" y="0"/>
                    </a:lnTo>
                    <a:lnTo>
                      <a:pt x="2007" y="0"/>
                    </a:lnTo>
                    <a:lnTo>
                      <a:pt x="2010" y="0"/>
                    </a:lnTo>
                    <a:lnTo>
                      <a:pt x="2012" y="0"/>
                    </a:lnTo>
                    <a:lnTo>
                      <a:pt x="2015" y="0"/>
                    </a:lnTo>
                    <a:lnTo>
                      <a:pt x="2017" y="0"/>
                    </a:lnTo>
                    <a:lnTo>
                      <a:pt x="2019" y="0"/>
                    </a:lnTo>
                  </a:path>
                </a:pathLst>
              </a:custGeom>
              <a:noFill/>
              <a:ln w="11176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6" name="Freeform 12492"/>
              <p:cNvSpPr>
                <a:spLocks/>
              </p:cNvSpPr>
              <p:nvPr/>
            </p:nvSpPr>
            <p:spPr bwMode="auto">
              <a:xfrm>
                <a:off x="551823" y="1636414"/>
                <a:ext cx="2807061" cy="0"/>
              </a:xfrm>
              <a:custGeom>
                <a:avLst/>
                <a:gdLst>
                  <a:gd name="T0" fmla="*/ 31 w 2019"/>
                  <a:gd name="T1" fmla="*/ 65 w 2019"/>
                  <a:gd name="T2" fmla="*/ 99 w 2019"/>
                  <a:gd name="T3" fmla="*/ 133 w 2019"/>
                  <a:gd name="T4" fmla="*/ 166 w 2019"/>
                  <a:gd name="T5" fmla="*/ 200 w 2019"/>
                  <a:gd name="T6" fmla="*/ 234 w 2019"/>
                  <a:gd name="T7" fmla="*/ 268 w 2019"/>
                  <a:gd name="T8" fmla="*/ 302 w 2019"/>
                  <a:gd name="T9" fmla="*/ 335 w 2019"/>
                  <a:gd name="T10" fmla="*/ 369 w 2019"/>
                  <a:gd name="T11" fmla="*/ 403 w 2019"/>
                  <a:gd name="T12" fmla="*/ 437 w 2019"/>
                  <a:gd name="T13" fmla="*/ 470 w 2019"/>
                  <a:gd name="T14" fmla="*/ 504 w 2019"/>
                  <a:gd name="T15" fmla="*/ 538 w 2019"/>
                  <a:gd name="T16" fmla="*/ 572 w 2019"/>
                  <a:gd name="T17" fmla="*/ 606 w 2019"/>
                  <a:gd name="T18" fmla="*/ 639 w 2019"/>
                  <a:gd name="T19" fmla="*/ 673 w 2019"/>
                  <a:gd name="T20" fmla="*/ 707 w 2019"/>
                  <a:gd name="T21" fmla="*/ 741 w 2019"/>
                  <a:gd name="T22" fmla="*/ 774 w 2019"/>
                  <a:gd name="T23" fmla="*/ 808 w 2019"/>
                  <a:gd name="T24" fmla="*/ 842 w 2019"/>
                  <a:gd name="T25" fmla="*/ 876 w 2019"/>
                  <a:gd name="T26" fmla="*/ 910 w 2019"/>
                  <a:gd name="T27" fmla="*/ 943 w 2019"/>
                  <a:gd name="T28" fmla="*/ 977 w 2019"/>
                  <a:gd name="T29" fmla="*/ 1011 w 2019"/>
                  <a:gd name="T30" fmla="*/ 1045 w 2019"/>
                  <a:gd name="T31" fmla="*/ 1078 w 2019"/>
                  <a:gd name="T32" fmla="*/ 1112 w 2019"/>
                  <a:gd name="T33" fmla="*/ 1146 w 2019"/>
                  <a:gd name="T34" fmla="*/ 1180 w 2019"/>
                  <a:gd name="T35" fmla="*/ 1214 w 2019"/>
                  <a:gd name="T36" fmla="*/ 1247 w 2019"/>
                  <a:gd name="T37" fmla="*/ 1281 w 2019"/>
                  <a:gd name="T38" fmla="*/ 1315 w 2019"/>
                  <a:gd name="T39" fmla="*/ 1349 w 2019"/>
                  <a:gd name="T40" fmla="*/ 1382 w 2019"/>
                  <a:gd name="T41" fmla="*/ 1416 w 2019"/>
                  <a:gd name="T42" fmla="*/ 1450 w 2019"/>
                  <a:gd name="T43" fmla="*/ 1484 w 2019"/>
                  <a:gd name="T44" fmla="*/ 1518 w 2019"/>
                  <a:gd name="T45" fmla="*/ 1551 w 2019"/>
                  <a:gd name="T46" fmla="*/ 1585 w 2019"/>
                  <a:gd name="T47" fmla="*/ 1619 w 2019"/>
                  <a:gd name="T48" fmla="*/ 1653 w 2019"/>
                  <a:gd name="T49" fmla="*/ 1686 w 2019"/>
                  <a:gd name="T50" fmla="*/ 1720 w 2019"/>
                  <a:gd name="T51" fmla="*/ 1754 w 2019"/>
                  <a:gd name="T52" fmla="*/ 1788 w 2019"/>
                  <a:gd name="T53" fmla="*/ 1822 w 2019"/>
                  <a:gd name="T54" fmla="*/ 1855 w 2019"/>
                  <a:gd name="T55" fmla="*/ 1889 w 2019"/>
                  <a:gd name="T56" fmla="*/ 1923 w 2019"/>
                  <a:gd name="T57" fmla="*/ 1957 w 2019"/>
                  <a:gd name="T58" fmla="*/ 1990 w 20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</a:cxnLst>
                <a:rect l="0" t="0" r="r" b="b"/>
                <a:pathLst>
                  <a:path w="2019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3" y="0"/>
                    </a:lnTo>
                    <a:lnTo>
                      <a:pt x="195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9" y="0"/>
                    </a:lnTo>
                    <a:lnTo>
                      <a:pt x="241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6" y="0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5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92" y="0"/>
                    </a:lnTo>
                    <a:lnTo>
                      <a:pt x="294" y="0"/>
                    </a:lnTo>
                    <a:lnTo>
                      <a:pt x="297" y="0"/>
                    </a:lnTo>
                    <a:lnTo>
                      <a:pt x="299" y="0"/>
                    </a:lnTo>
                    <a:lnTo>
                      <a:pt x="302" y="0"/>
                    </a:lnTo>
                    <a:lnTo>
                      <a:pt x="304" y="0"/>
                    </a:lnTo>
                    <a:lnTo>
                      <a:pt x="306" y="0"/>
                    </a:lnTo>
                    <a:lnTo>
                      <a:pt x="309" y="0"/>
                    </a:lnTo>
                    <a:lnTo>
                      <a:pt x="311" y="0"/>
                    </a:lnTo>
                    <a:lnTo>
                      <a:pt x="314" y="0"/>
                    </a:lnTo>
                    <a:lnTo>
                      <a:pt x="316" y="0"/>
                    </a:lnTo>
                    <a:lnTo>
                      <a:pt x="318" y="0"/>
                    </a:lnTo>
                    <a:lnTo>
                      <a:pt x="321" y="0"/>
                    </a:lnTo>
                    <a:lnTo>
                      <a:pt x="323" y="0"/>
                    </a:lnTo>
                    <a:lnTo>
                      <a:pt x="326" y="0"/>
                    </a:lnTo>
                    <a:lnTo>
                      <a:pt x="328" y="0"/>
                    </a:lnTo>
                    <a:lnTo>
                      <a:pt x="330" y="0"/>
                    </a:lnTo>
                    <a:lnTo>
                      <a:pt x="333" y="0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40" y="0"/>
                    </a:lnTo>
                    <a:lnTo>
                      <a:pt x="343" y="0"/>
                    </a:lnTo>
                    <a:lnTo>
                      <a:pt x="345" y="0"/>
                    </a:lnTo>
                    <a:lnTo>
                      <a:pt x="347" y="0"/>
                    </a:lnTo>
                    <a:lnTo>
                      <a:pt x="350" y="0"/>
                    </a:lnTo>
                    <a:lnTo>
                      <a:pt x="352" y="0"/>
                    </a:lnTo>
                    <a:lnTo>
                      <a:pt x="355" y="0"/>
                    </a:lnTo>
                    <a:lnTo>
                      <a:pt x="357" y="0"/>
                    </a:lnTo>
                    <a:lnTo>
                      <a:pt x="359" y="0"/>
                    </a:lnTo>
                    <a:lnTo>
                      <a:pt x="362" y="0"/>
                    </a:lnTo>
                    <a:lnTo>
                      <a:pt x="364" y="0"/>
                    </a:lnTo>
                    <a:lnTo>
                      <a:pt x="367" y="0"/>
                    </a:lnTo>
                    <a:lnTo>
                      <a:pt x="369" y="0"/>
                    </a:lnTo>
                    <a:lnTo>
                      <a:pt x="371" y="0"/>
                    </a:lnTo>
                    <a:lnTo>
                      <a:pt x="374" y="0"/>
                    </a:lnTo>
                    <a:lnTo>
                      <a:pt x="376" y="0"/>
                    </a:lnTo>
                    <a:lnTo>
                      <a:pt x="379" y="0"/>
                    </a:lnTo>
                    <a:lnTo>
                      <a:pt x="381" y="0"/>
                    </a:lnTo>
                    <a:lnTo>
                      <a:pt x="384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91" y="0"/>
                    </a:lnTo>
                    <a:lnTo>
                      <a:pt x="393" y="0"/>
                    </a:lnTo>
                    <a:lnTo>
                      <a:pt x="396" y="0"/>
                    </a:lnTo>
                    <a:lnTo>
                      <a:pt x="398" y="0"/>
                    </a:lnTo>
                    <a:lnTo>
                      <a:pt x="400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8" y="0"/>
                    </a:lnTo>
                    <a:lnTo>
                      <a:pt x="410" y="0"/>
                    </a:lnTo>
                    <a:lnTo>
                      <a:pt x="412" y="0"/>
                    </a:lnTo>
                    <a:lnTo>
                      <a:pt x="415" y="0"/>
                    </a:lnTo>
                    <a:lnTo>
                      <a:pt x="417" y="0"/>
                    </a:lnTo>
                    <a:lnTo>
                      <a:pt x="420" y="0"/>
                    </a:lnTo>
                    <a:lnTo>
                      <a:pt x="422" y="0"/>
                    </a:lnTo>
                    <a:lnTo>
                      <a:pt x="425" y="0"/>
                    </a:lnTo>
                    <a:lnTo>
                      <a:pt x="427" y="0"/>
                    </a:lnTo>
                    <a:lnTo>
                      <a:pt x="429" y="0"/>
                    </a:lnTo>
                    <a:lnTo>
                      <a:pt x="432" y="0"/>
                    </a:lnTo>
                    <a:lnTo>
                      <a:pt x="434" y="0"/>
                    </a:lnTo>
                    <a:lnTo>
                      <a:pt x="437" y="0"/>
                    </a:lnTo>
                    <a:lnTo>
                      <a:pt x="439" y="0"/>
                    </a:lnTo>
                    <a:lnTo>
                      <a:pt x="441" y="0"/>
                    </a:lnTo>
                    <a:lnTo>
                      <a:pt x="444" y="0"/>
                    </a:lnTo>
                    <a:lnTo>
                      <a:pt x="446" y="0"/>
                    </a:lnTo>
                    <a:lnTo>
                      <a:pt x="449" y="0"/>
                    </a:lnTo>
                    <a:lnTo>
                      <a:pt x="451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8" y="0"/>
                    </a:lnTo>
                    <a:lnTo>
                      <a:pt x="461" y="0"/>
                    </a:lnTo>
                    <a:lnTo>
                      <a:pt x="463" y="0"/>
                    </a:lnTo>
                    <a:lnTo>
                      <a:pt x="466" y="0"/>
                    </a:lnTo>
                    <a:lnTo>
                      <a:pt x="468" y="0"/>
                    </a:lnTo>
                    <a:lnTo>
                      <a:pt x="470" y="0"/>
                    </a:lnTo>
                    <a:lnTo>
                      <a:pt x="473" y="0"/>
                    </a:lnTo>
                    <a:lnTo>
                      <a:pt x="475" y="0"/>
                    </a:lnTo>
                    <a:lnTo>
                      <a:pt x="478" y="0"/>
                    </a:lnTo>
                    <a:lnTo>
                      <a:pt x="480" y="0"/>
                    </a:lnTo>
                    <a:lnTo>
                      <a:pt x="482" y="0"/>
                    </a:lnTo>
                    <a:lnTo>
                      <a:pt x="485" y="0"/>
                    </a:lnTo>
                    <a:lnTo>
                      <a:pt x="487" y="0"/>
                    </a:lnTo>
                    <a:lnTo>
                      <a:pt x="490" y="0"/>
                    </a:lnTo>
                    <a:lnTo>
                      <a:pt x="492" y="0"/>
                    </a:lnTo>
                    <a:lnTo>
                      <a:pt x="495" y="0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502" y="0"/>
                    </a:lnTo>
                    <a:lnTo>
                      <a:pt x="504" y="0"/>
                    </a:lnTo>
                    <a:lnTo>
                      <a:pt x="507" y="0"/>
                    </a:lnTo>
                    <a:lnTo>
                      <a:pt x="509" y="0"/>
                    </a:lnTo>
                    <a:lnTo>
                      <a:pt x="511" y="0"/>
                    </a:lnTo>
                    <a:lnTo>
                      <a:pt x="514" y="0"/>
                    </a:lnTo>
                    <a:lnTo>
                      <a:pt x="516" y="0"/>
                    </a:lnTo>
                    <a:lnTo>
                      <a:pt x="519" y="0"/>
                    </a:lnTo>
                    <a:lnTo>
                      <a:pt x="521" y="0"/>
                    </a:lnTo>
                    <a:lnTo>
                      <a:pt x="523" y="0"/>
                    </a:lnTo>
                    <a:lnTo>
                      <a:pt x="526" y="0"/>
                    </a:lnTo>
                    <a:lnTo>
                      <a:pt x="528" y="0"/>
                    </a:lnTo>
                    <a:lnTo>
                      <a:pt x="531" y="0"/>
                    </a:lnTo>
                    <a:lnTo>
                      <a:pt x="533" y="0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40" y="0"/>
                    </a:lnTo>
                    <a:lnTo>
                      <a:pt x="543" y="0"/>
                    </a:lnTo>
                    <a:lnTo>
                      <a:pt x="545" y="0"/>
                    </a:lnTo>
                    <a:lnTo>
                      <a:pt x="548" y="0"/>
                    </a:lnTo>
                    <a:lnTo>
                      <a:pt x="550" y="0"/>
                    </a:lnTo>
                    <a:lnTo>
                      <a:pt x="552" y="0"/>
                    </a:lnTo>
                    <a:lnTo>
                      <a:pt x="555" y="0"/>
                    </a:lnTo>
                    <a:lnTo>
                      <a:pt x="557" y="0"/>
                    </a:lnTo>
                    <a:lnTo>
                      <a:pt x="560" y="0"/>
                    </a:lnTo>
                    <a:lnTo>
                      <a:pt x="562" y="0"/>
                    </a:lnTo>
                    <a:lnTo>
                      <a:pt x="564" y="0"/>
                    </a:lnTo>
                    <a:lnTo>
                      <a:pt x="567" y="0"/>
                    </a:lnTo>
                    <a:lnTo>
                      <a:pt x="569" y="0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7" y="0"/>
                    </a:lnTo>
                    <a:lnTo>
                      <a:pt x="579" y="0"/>
                    </a:lnTo>
                    <a:lnTo>
                      <a:pt x="581" y="0"/>
                    </a:lnTo>
                    <a:lnTo>
                      <a:pt x="584" y="0"/>
                    </a:lnTo>
                    <a:lnTo>
                      <a:pt x="586" y="0"/>
                    </a:lnTo>
                    <a:lnTo>
                      <a:pt x="589" y="0"/>
                    </a:lnTo>
                    <a:lnTo>
                      <a:pt x="591" y="0"/>
                    </a:lnTo>
                    <a:lnTo>
                      <a:pt x="593" y="0"/>
                    </a:lnTo>
                    <a:lnTo>
                      <a:pt x="596" y="0"/>
                    </a:lnTo>
                    <a:lnTo>
                      <a:pt x="598" y="0"/>
                    </a:lnTo>
                    <a:lnTo>
                      <a:pt x="601" y="0"/>
                    </a:lnTo>
                    <a:lnTo>
                      <a:pt x="603" y="0"/>
                    </a:lnTo>
                    <a:lnTo>
                      <a:pt x="606" y="0"/>
                    </a:lnTo>
                    <a:lnTo>
                      <a:pt x="608" y="0"/>
                    </a:lnTo>
                    <a:lnTo>
                      <a:pt x="610" y="0"/>
                    </a:lnTo>
                    <a:lnTo>
                      <a:pt x="613" y="0"/>
                    </a:lnTo>
                    <a:lnTo>
                      <a:pt x="615" y="0"/>
                    </a:lnTo>
                    <a:lnTo>
                      <a:pt x="618" y="0"/>
                    </a:lnTo>
                    <a:lnTo>
                      <a:pt x="620" y="0"/>
                    </a:lnTo>
                    <a:lnTo>
                      <a:pt x="622" y="0"/>
                    </a:lnTo>
                    <a:lnTo>
                      <a:pt x="625" y="0"/>
                    </a:lnTo>
                    <a:lnTo>
                      <a:pt x="627" y="0"/>
                    </a:lnTo>
                    <a:lnTo>
                      <a:pt x="630" y="0"/>
                    </a:lnTo>
                    <a:lnTo>
                      <a:pt x="632" y="0"/>
                    </a:lnTo>
                    <a:lnTo>
                      <a:pt x="634" y="0"/>
                    </a:lnTo>
                    <a:lnTo>
                      <a:pt x="637" y="0"/>
                    </a:lnTo>
                    <a:lnTo>
                      <a:pt x="639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51" y="0"/>
                    </a:lnTo>
                    <a:lnTo>
                      <a:pt x="654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1" y="0"/>
                    </a:lnTo>
                    <a:lnTo>
                      <a:pt x="663" y="0"/>
                    </a:lnTo>
                    <a:lnTo>
                      <a:pt x="666" y="0"/>
                    </a:lnTo>
                    <a:lnTo>
                      <a:pt x="668" y="0"/>
                    </a:lnTo>
                    <a:lnTo>
                      <a:pt x="671" y="0"/>
                    </a:lnTo>
                    <a:lnTo>
                      <a:pt x="673" y="0"/>
                    </a:lnTo>
                    <a:lnTo>
                      <a:pt x="675" y="0"/>
                    </a:lnTo>
                    <a:lnTo>
                      <a:pt x="678" y="0"/>
                    </a:lnTo>
                    <a:lnTo>
                      <a:pt x="680" y="0"/>
                    </a:lnTo>
                    <a:lnTo>
                      <a:pt x="683" y="0"/>
                    </a:lnTo>
                    <a:lnTo>
                      <a:pt x="685" y="0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92" y="0"/>
                    </a:lnTo>
                    <a:lnTo>
                      <a:pt x="695" y="0"/>
                    </a:lnTo>
                    <a:lnTo>
                      <a:pt x="697" y="0"/>
                    </a:lnTo>
                    <a:lnTo>
                      <a:pt x="700" y="0"/>
                    </a:lnTo>
                    <a:lnTo>
                      <a:pt x="702" y="0"/>
                    </a:lnTo>
                    <a:lnTo>
                      <a:pt x="704" y="0"/>
                    </a:lnTo>
                    <a:lnTo>
                      <a:pt x="707" y="0"/>
                    </a:lnTo>
                    <a:lnTo>
                      <a:pt x="709" y="0"/>
                    </a:lnTo>
                    <a:lnTo>
                      <a:pt x="712" y="0"/>
                    </a:lnTo>
                    <a:lnTo>
                      <a:pt x="714" y="0"/>
                    </a:lnTo>
                    <a:lnTo>
                      <a:pt x="717" y="0"/>
                    </a:lnTo>
                    <a:lnTo>
                      <a:pt x="719" y="0"/>
                    </a:lnTo>
                    <a:lnTo>
                      <a:pt x="721" y="0"/>
                    </a:lnTo>
                    <a:lnTo>
                      <a:pt x="724" y="0"/>
                    </a:lnTo>
                    <a:lnTo>
                      <a:pt x="726" y="0"/>
                    </a:lnTo>
                    <a:lnTo>
                      <a:pt x="729" y="0"/>
                    </a:lnTo>
                    <a:lnTo>
                      <a:pt x="731" y="0"/>
                    </a:lnTo>
                    <a:lnTo>
                      <a:pt x="733" y="0"/>
                    </a:lnTo>
                    <a:lnTo>
                      <a:pt x="736" y="0"/>
                    </a:lnTo>
                    <a:lnTo>
                      <a:pt x="738" y="0"/>
                    </a:lnTo>
                    <a:lnTo>
                      <a:pt x="741" y="0"/>
                    </a:lnTo>
                    <a:lnTo>
                      <a:pt x="743" y="0"/>
                    </a:lnTo>
                    <a:lnTo>
                      <a:pt x="745" y="0"/>
                    </a:lnTo>
                    <a:lnTo>
                      <a:pt x="748" y="0"/>
                    </a:lnTo>
                    <a:lnTo>
                      <a:pt x="750" y="0"/>
                    </a:lnTo>
                    <a:lnTo>
                      <a:pt x="753" y="0"/>
                    </a:lnTo>
                    <a:lnTo>
                      <a:pt x="755" y="0"/>
                    </a:lnTo>
                    <a:lnTo>
                      <a:pt x="758" y="0"/>
                    </a:lnTo>
                    <a:lnTo>
                      <a:pt x="760" y="0"/>
                    </a:lnTo>
                    <a:lnTo>
                      <a:pt x="762" y="0"/>
                    </a:lnTo>
                    <a:lnTo>
                      <a:pt x="765" y="0"/>
                    </a:lnTo>
                    <a:lnTo>
                      <a:pt x="767" y="0"/>
                    </a:lnTo>
                    <a:lnTo>
                      <a:pt x="770" y="0"/>
                    </a:lnTo>
                    <a:lnTo>
                      <a:pt x="772" y="0"/>
                    </a:lnTo>
                    <a:lnTo>
                      <a:pt x="774" y="0"/>
                    </a:lnTo>
                    <a:lnTo>
                      <a:pt x="777" y="0"/>
                    </a:lnTo>
                    <a:lnTo>
                      <a:pt x="779" y="0"/>
                    </a:lnTo>
                    <a:lnTo>
                      <a:pt x="782" y="0"/>
                    </a:lnTo>
                    <a:lnTo>
                      <a:pt x="784" y="0"/>
                    </a:lnTo>
                    <a:lnTo>
                      <a:pt x="786" y="0"/>
                    </a:lnTo>
                    <a:lnTo>
                      <a:pt x="789" y="0"/>
                    </a:lnTo>
                    <a:lnTo>
                      <a:pt x="791" y="0"/>
                    </a:lnTo>
                    <a:lnTo>
                      <a:pt x="794" y="0"/>
                    </a:lnTo>
                    <a:lnTo>
                      <a:pt x="796" y="0"/>
                    </a:lnTo>
                    <a:lnTo>
                      <a:pt x="799" y="0"/>
                    </a:lnTo>
                    <a:lnTo>
                      <a:pt x="801" y="0"/>
                    </a:lnTo>
                    <a:lnTo>
                      <a:pt x="803" y="0"/>
                    </a:lnTo>
                    <a:lnTo>
                      <a:pt x="806" y="0"/>
                    </a:lnTo>
                    <a:lnTo>
                      <a:pt x="808" y="0"/>
                    </a:lnTo>
                    <a:lnTo>
                      <a:pt x="811" y="0"/>
                    </a:lnTo>
                    <a:lnTo>
                      <a:pt x="813" y="0"/>
                    </a:lnTo>
                    <a:lnTo>
                      <a:pt x="815" y="0"/>
                    </a:lnTo>
                    <a:lnTo>
                      <a:pt x="818" y="0"/>
                    </a:lnTo>
                    <a:lnTo>
                      <a:pt x="820" y="0"/>
                    </a:lnTo>
                    <a:lnTo>
                      <a:pt x="823" y="0"/>
                    </a:lnTo>
                    <a:lnTo>
                      <a:pt x="825" y="0"/>
                    </a:lnTo>
                    <a:lnTo>
                      <a:pt x="827" y="0"/>
                    </a:lnTo>
                    <a:lnTo>
                      <a:pt x="830" y="0"/>
                    </a:lnTo>
                    <a:lnTo>
                      <a:pt x="832" y="0"/>
                    </a:lnTo>
                    <a:lnTo>
                      <a:pt x="835" y="0"/>
                    </a:lnTo>
                    <a:lnTo>
                      <a:pt x="837" y="0"/>
                    </a:lnTo>
                    <a:lnTo>
                      <a:pt x="840" y="0"/>
                    </a:lnTo>
                    <a:lnTo>
                      <a:pt x="842" y="0"/>
                    </a:lnTo>
                    <a:lnTo>
                      <a:pt x="844" y="0"/>
                    </a:lnTo>
                    <a:lnTo>
                      <a:pt x="847" y="0"/>
                    </a:lnTo>
                    <a:lnTo>
                      <a:pt x="849" y="0"/>
                    </a:lnTo>
                    <a:lnTo>
                      <a:pt x="852" y="0"/>
                    </a:lnTo>
                    <a:lnTo>
                      <a:pt x="854" y="0"/>
                    </a:lnTo>
                    <a:lnTo>
                      <a:pt x="856" y="0"/>
                    </a:lnTo>
                    <a:lnTo>
                      <a:pt x="859" y="0"/>
                    </a:lnTo>
                    <a:lnTo>
                      <a:pt x="861" y="0"/>
                    </a:lnTo>
                    <a:lnTo>
                      <a:pt x="864" y="0"/>
                    </a:lnTo>
                    <a:lnTo>
                      <a:pt x="866" y="0"/>
                    </a:lnTo>
                    <a:lnTo>
                      <a:pt x="869" y="0"/>
                    </a:lnTo>
                    <a:lnTo>
                      <a:pt x="871" y="0"/>
                    </a:lnTo>
                    <a:lnTo>
                      <a:pt x="873" y="0"/>
                    </a:lnTo>
                    <a:lnTo>
                      <a:pt x="876" y="0"/>
                    </a:lnTo>
                    <a:lnTo>
                      <a:pt x="878" y="0"/>
                    </a:lnTo>
                    <a:lnTo>
                      <a:pt x="881" y="0"/>
                    </a:lnTo>
                    <a:lnTo>
                      <a:pt x="883" y="0"/>
                    </a:lnTo>
                    <a:lnTo>
                      <a:pt x="885" y="0"/>
                    </a:lnTo>
                    <a:lnTo>
                      <a:pt x="888" y="0"/>
                    </a:lnTo>
                    <a:lnTo>
                      <a:pt x="890" y="0"/>
                    </a:lnTo>
                    <a:lnTo>
                      <a:pt x="893" y="0"/>
                    </a:lnTo>
                    <a:lnTo>
                      <a:pt x="895" y="0"/>
                    </a:lnTo>
                    <a:lnTo>
                      <a:pt x="897" y="0"/>
                    </a:lnTo>
                    <a:lnTo>
                      <a:pt x="900" y="0"/>
                    </a:lnTo>
                    <a:lnTo>
                      <a:pt x="902" y="0"/>
                    </a:lnTo>
                    <a:lnTo>
                      <a:pt x="905" y="0"/>
                    </a:lnTo>
                    <a:lnTo>
                      <a:pt x="907" y="0"/>
                    </a:lnTo>
                    <a:lnTo>
                      <a:pt x="910" y="0"/>
                    </a:lnTo>
                    <a:lnTo>
                      <a:pt x="912" y="0"/>
                    </a:lnTo>
                    <a:lnTo>
                      <a:pt x="914" y="0"/>
                    </a:lnTo>
                    <a:lnTo>
                      <a:pt x="917" y="0"/>
                    </a:lnTo>
                    <a:lnTo>
                      <a:pt x="919" y="0"/>
                    </a:lnTo>
                    <a:lnTo>
                      <a:pt x="922" y="0"/>
                    </a:lnTo>
                    <a:lnTo>
                      <a:pt x="924" y="0"/>
                    </a:lnTo>
                    <a:lnTo>
                      <a:pt x="926" y="0"/>
                    </a:lnTo>
                    <a:lnTo>
                      <a:pt x="929" y="0"/>
                    </a:lnTo>
                    <a:lnTo>
                      <a:pt x="931" y="0"/>
                    </a:lnTo>
                    <a:lnTo>
                      <a:pt x="934" y="0"/>
                    </a:lnTo>
                    <a:lnTo>
                      <a:pt x="936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3" y="0"/>
                    </a:lnTo>
                    <a:lnTo>
                      <a:pt x="946" y="0"/>
                    </a:lnTo>
                    <a:lnTo>
                      <a:pt x="948" y="0"/>
                    </a:lnTo>
                    <a:lnTo>
                      <a:pt x="951" y="0"/>
                    </a:lnTo>
                    <a:lnTo>
                      <a:pt x="953" y="0"/>
                    </a:lnTo>
                    <a:lnTo>
                      <a:pt x="955" y="0"/>
                    </a:lnTo>
                    <a:lnTo>
                      <a:pt x="958" y="0"/>
                    </a:lnTo>
                    <a:lnTo>
                      <a:pt x="960" y="0"/>
                    </a:lnTo>
                    <a:lnTo>
                      <a:pt x="963" y="0"/>
                    </a:lnTo>
                    <a:lnTo>
                      <a:pt x="965" y="0"/>
                    </a:lnTo>
                    <a:lnTo>
                      <a:pt x="967" y="0"/>
                    </a:lnTo>
                    <a:lnTo>
                      <a:pt x="970" y="0"/>
                    </a:lnTo>
                    <a:lnTo>
                      <a:pt x="972" y="0"/>
                    </a:lnTo>
                    <a:lnTo>
                      <a:pt x="975" y="0"/>
                    </a:lnTo>
                    <a:lnTo>
                      <a:pt x="977" y="0"/>
                    </a:lnTo>
                    <a:lnTo>
                      <a:pt x="979" y="0"/>
                    </a:lnTo>
                    <a:lnTo>
                      <a:pt x="982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89" y="0"/>
                    </a:lnTo>
                    <a:lnTo>
                      <a:pt x="992" y="0"/>
                    </a:lnTo>
                    <a:lnTo>
                      <a:pt x="994" y="0"/>
                    </a:lnTo>
                    <a:lnTo>
                      <a:pt x="996" y="0"/>
                    </a:lnTo>
                    <a:lnTo>
                      <a:pt x="999" y="0"/>
                    </a:lnTo>
                    <a:lnTo>
                      <a:pt x="1001" y="0"/>
                    </a:lnTo>
                    <a:lnTo>
                      <a:pt x="1004" y="0"/>
                    </a:lnTo>
                    <a:lnTo>
                      <a:pt x="1006" y="0"/>
                    </a:lnTo>
                    <a:lnTo>
                      <a:pt x="1008" y="0"/>
                    </a:lnTo>
                    <a:lnTo>
                      <a:pt x="1011" y="0"/>
                    </a:lnTo>
                    <a:lnTo>
                      <a:pt x="1013" y="0"/>
                    </a:lnTo>
                    <a:lnTo>
                      <a:pt x="1016" y="0"/>
                    </a:lnTo>
                    <a:lnTo>
                      <a:pt x="1018" y="0"/>
                    </a:lnTo>
                    <a:lnTo>
                      <a:pt x="1021" y="0"/>
                    </a:lnTo>
                    <a:lnTo>
                      <a:pt x="1023" y="0"/>
                    </a:lnTo>
                    <a:lnTo>
                      <a:pt x="1025" y="0"/>
                    </a:lnTo>
                    <a:lnTo>
                      <a:pt x="1028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5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2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49" y="0"/>
                    </a:lnTo>
                    <a:lnTo>
                      <a:pt x="1052" y="0"/>
                    </a:lnTo>
                    <a:lnTo>
                      <a:pt x="1054" y="0"/>
                    </a:lnTo>
                    <a:lnTo>
                      <a:pt x="1057" y="0"/>
                    </a:lnTo>
                    <a:lnTo>
                      <a:pt x="1059" y="0"/>
                    </a:lnTo>
                    <a:lnTo>
                      <a:pt x="1062" y="0"/>
                    </a:lnTo>
                    <a:lnTo>
                      <a:pt x="1064" y="0"/>
                    </a:lnTo>
                    <a:lnTo>
                      <a:pt x="1066" y="0"/>
                    </a:lnTo>
                    <a:lnTo>
                      <a:pt x="1069" y="0"/>
                    </a:lnTo>
                    <a:lnTo>
                      <a:pt x="1071" y="0"/>
                    </a:lnTo>
                    <a:lnTo>
                      <a:pt x="1074" y="0"/>
                    </a:lnTo>
                    <a:lnTo>
                      <a:pt x="1076" y="0"/>
                    </a:lnTo>
                    <a:lnTo>
                      <a:pt x="1078" y="0"/>
                    </a:lnTo>
                    <a:lnTo>
                      <a:pt x="1081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88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5" y="0"/>
                    </a:lnTo>
                    <a:lnTo>
                      <a:pt x="1098" y="0"/>
                    </a:lnTo>
                    <a:lnTo>
                      <a:pt x="1100" y="0"/>
                    </a:lnTo>
                    <a:lnTo>
                      <a:pt x="1103" y="0"/>
                    </a:lnTo>
                    <a:lnTo>
                      <a:pt x="1105" y="0"/>
                    </a:lnTo>
                    <a:lnTo>
                      <a:pt x="1107" y="0"/>
                    </a:lnTo>
                    <a:lnTo>
                      <a:pt x="1110" y="0"/>
                    </a:lnTo>
                    <a:lnTo>
                      <a:pt x="1112" y="0"/>
                    </a:lnTo>
                    <a:lnTo>
                      <a:pt x="1115" y="0"/>
                    </a:lnTo>
                    <a:lnTo>
                      <a:pt x="1117" y="0"/>
                    </a:lnTo>
                    <a:lnTo>
                      <a:pt x="1119" y="0"/>
                    </a:lnTo>
                    <a:lnTo>
                      <a:pt x="1122" y="0"/>
                    </a:lnTo>
                    <a:lnTo>
                      <a:pt x="1124" y="0"/>
                    </a:lnTo>
                    <a:lnTo>
                      <a:pt x="1127" y="0"/>
                    </a:lnTo>
                    <a:lnTo>
                      <a:pt x="1129" y="0"/>
                    </a:lnTo>
                    <a:lnTo>
                      <a:pt x="1131" y="0"/>
                    </a:lnTo>
                    <a:lnTo>
                      <a:pt x="1134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1" y="0"/>
                    </a:lnTo>
                    <a:lnTo>
                      <a:pt x="1144" y="0"/>
                    </a:lnTo>
                    <a:lnTo>
                      <a:pt x="1146" y="0"/>
                    </a:lnTo>
                    <a:lnTo>
                      <a:pt x="1148" y="0"/>
                    </a:lnTo>
                    <a:lnTo>
                      <a:pt x="1151" y="0"/>
                    </a:lnTo>
                    <a:lnTo>
                      <a:pt x="1153" y="0"/>
                    </a:lnTo>
                    <a:lnTo>
                      <a:pt x="1156" y="0"/>
                    </a:lnTo>
                    <a:lnTo>
                      <a:pt x="1158" y="0"/>
                    </a:lnTo>
                    <a:lnTo>
                      <a:pt x="1160" y="0"/>
                    </a:lnTo>
                    <a:lnTo>
                      <a:pt x="1163" y="0"/>
                    </a:lnTo>
                    <a:lnTo>
                      <a:pt x="1165" y="0"/>
                    </a:lnTo>
                    <a:lnTo>
                      <a:pt x="1168" y="0"/>
                    </a:lnTo>
                    <a:lnTo>
                      <a:pt x="1170" y="0"/>
                    </a:lnTo>
                    <a:lnTo>
                      <a:pt x="1173" y="0"/>
                    </a:lnTo>
                    <a:lnTo>
                      <a:pt x="1175" y="0"/>
                    </a:lnTo>
                    <a:lnTo>
                      <a:pt x="1177" y="0"/>
                    </a:lnTo>
                    <a:lnTo>
                      <a:pt x="1180" y="0"/>
                    </a:lnTo>
                    <a:lnTo>
                      <a:pt x="1182" y="0"/>
                    </a:lnTo>
                    <a:lnTo>
                      <a:pt x="1185" y="0"/>
                    </a:lnTo>
                    <a:lnTo>
                      <a:pt x="1187" y="0"/>
                    </a:lnTo>
                    <a:lnTo>
                      <a:pt x="1189" y="0"/>
                    </a:lnTo>
                    <a:lnTo>
                      <a:pt x="1192" y="0"/>
                    </a:lnTo>
                    <a:lnTo>
                      <a:pt x="1194" y="0"/>
                    </a:lnTo>
                    <a:lnTo>
                      <a:pt x="1197" y="0"/>
                    </a:lnTo>
                    <a:lnTo>
                      <a:pt x="1199" y="0"/>
                    </a:lnTo>
                    <a:lnTo>
                      <a:pt x="1201" y="0"/>
                    </a:lnTo>
                    <a:lnTo>
                      <a:pt x="1204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1" y="0"/>
                    </a:lnTo>
                    <a:lnTo>
                      <a:pt x="1214" y="0"/>
                    </a:lnTo>
                    <a:lnTo>
                      <a:pt x="1216" y="0"/>
                    </a:lnTo>
                    <a:lnTo>
                      <a:pt x="1218" y="0"/>
                    </a:lnTo>
                    <a:lnTo>
                      <a:pt x="1221" y="0"/>
                    </a:lnTo>
                    <a:lnTo>
                      <a:pt x="1223" y="0"/>
                    </a:lnTo>
                    <a:lnTo>
                      <a:pt x="1226" y="0"/>
                    </a:lnTo>
                    <a:lnTo>
                      <a:pt x="1228" y="0"/>
                    </a:lnTo>
                    <a:lnTo>
                      <a:pt x="1230" y="0"/>
                    </a:lnTo>
                    <a:lnTo>
                      <a:pt x="1233" y="0"/>
                    </a:lnTo>
                    <a:lnTo>
                      <a:pt x="1235" y="0"/>
                    </a:lnTo>
                    <a:lnTo>
                      <a:pt x="1238" y="0"/>
                    </a:lnTo>
                    <a:lnTo>
                      <a:pt x="1240" y="0"/>
                    </a:lnTo>
                    <a:lnTo>
                      <a:pt x="1242" y="0"/>
                    </a:lnTo>
                    <a:lnTo>
                      <a:pt x="1245" y="0"/>
                    </a:lnTo>
                    <a:lnTo>
                      <a:pt x="1247" y="0"/>
                    </a:lnTo>
                    <a:lnTo>
                      <a:pt x="1250" y="0"/>
                    </a:lnTo>
                    <a:lnTo>
                      <a:pt x="1252" y="0"/>
                    </a:lnTo>
                    <a:lnTo>
                      <a:pt x="1255" y="0"/>
                    </a:lnTo>
                    <a:lnTo>
                      <a:pt x="1257" y="0"/>
                    </a:lnTo>
                    <a:lnTo>
                      <a:pt x="1259" y="0"/>
                    </a:lnTo>
                    <a:lnTo>
                      <a:pt x="1262" y="0"/>
                    </a:lnTo>
                    <a:lnTo>
                      <a:pt x="1264" y="0"/>
                    </a:lnTo>
                    <a:lnTo>
                      <a:pt x="1267" y="0"/>
                    </a:lnTo>
                    <a:lnTo>
                      <a:pt x="1269" y="0"/>
                    </a:lnTo>
                    <a:lnTo>
                      <a:pt x="1271" y="0"/>
                    </a:lnTo>
                    <a:lnTo>
                      <a:pt x="1274" y="0"/>
                    </a:lnTo>
                    <a:lnTo>
                      <a:pt x="1276" y="0"/>
                    </a:lnTo>
                    <a:lnTo>
                      <a:pt x="1279" y="0"/>
                    </a:lnTo>
                    <a:lnTo>
                      <a:pt x="1281" y="0"/>
                    </a:lnTo>
                    <a:lnTo>
                      <a:pt x="1284" y="0"/>
                    </a:lnTo>
                    <a:lnTo>
                      <a:pt x="1286" y="0"/>
                    </a:lnTo>
                    <a:lnTo>
                      <a:pt x="1288" y="0"/>
                    </a:lnTo>
                    <a:lnTo>
                      <a:pt x="1291" y="0"/>
                    </a:lnTo>
                    <a:lnTo>
                      <a:pt x="1293" y="0"/>
                    </a:lnTo>
                    <a:lnTo>
                      <a:pt x="1296" y="0"/>
                    </a:lnTo>
                    <a:lnTo>
                      <a:pt x="1298" y="0"/>
                    </a:lnTo>
                    <a:lnTo>
                      <a:pt x="1300" y="0"/>
                    </a:lnTo>
                    <a:lnTo>
                      <a:pt x="1303" y="0"/>
                    </a:lnTo>
                    <a:lnTo>
                      <a:pt x="1305" y="0"/>
                    </a:lnTo>
                    <a:lnTo>
                      <a:pt x="1308" y="0"/>
                    </a:lnTo>
                    <a:lnTo>
                      <a:pt x="1310" y="0"/>
                    </a:lnTo>
                    <a:lnTo>
                      <a:pt x="1312" y="0"/>
                    </a:lnTo>
                    <a:lnTo>
                      <a:pt x="1315" y="0"/>
                    </a:lnTo>
                    <a:lnTo>
                      <a:pt x="1317" y="0"/>
                    </a:lnTo>
                    <a:lnTo>
                      <a:pt x="1320" y="0"/>
                    </a:lnTo>
                    <a:lnTo>
                      <a:pt x="1322" y="0"/>
                    </a:lnTo>
                    <a:lnTo>
                      <a:pt x="1325" y="0"/>
                    </a:lnTo>
                    <a:lnTo>
                      <a:pt x="1327" y="0"/>
                    </a:lnTo>
                    <a:lnTo>
                      <a:pt x="1329" y="0"/>
                    </a:lnTo>
                    <a:lnTo>
                      <a:pt x="1332" y="0"/>
                    </a:lnTo>
                    <a:lnTo>
                      <a:pt x="1334" y="0"/>
                    </a:lnTo>
                    <a:lnTo>
                      <a:pt x="1337" y="0"/>
                    </a:lnTo>
                    <a:lnTo>
                      <a:pt x="1339" y="0"/>
                    </a:lnTo>
                    <a:lnTo>
                      <a:pt x="1341" y="0"/>
                    </a:lnTo>
                    <a:lnTo>
                      <a:pt x="1344" y="0"/>
                    </a:lnTo>
                    <a:lnTo>
                      <a:pt x="1346" y="0"/>
                    </a:lnTo>
                    <a:lnTo>
                      <a:pt x="1349" y="0"/>
                    </a:lnTo>
                    <a:lnTo>
                      <a:pt x="1351" y="0"/>
                    </a:lnTo>
                    <a:lnTo>
                      <a:pt x="1353" y="0"/>
                    </a:lnTo>
                    <a:lnTo>
                      <a:pt x="1356" y="0"/>
                    </a:lnTo>
                    <a:lnTo>
                      <a:pt x="1358" y="0"/>
                    </a:lnTo>
                    <a:lnTo>
                      <a:pt x="1361" y="0"/>
                    </a:lnTo>
                    <a:lnTo>
                      <a:pt x="1363" y="0"/>
                    </a:lnTo>
                    <a:lnTo>
                      <a:pt x="1366" y="0"/>
                    </a:lnTo>
                    <a:lnTo>
                      <a:pt x="1368" y="0"/>
                    </a:lnTo>
                    <a:lnTo>
                      <a:pt x="1370" y="0"/>
                    </a:lnTo>
                    <a:lnTo>
                      <a:pt x="1373" y="0"/>
                    </a:lnTo>
                    <a:lnTo>
                      <a:pt x="1375" y="0"/>
                    </a:lnTo>
                    <a:lnTo>
                      <a:pt x="1378" y="0"/>
                    </a:lnTo>
                    <a:lnTo>
                      <a:pt x="1380" y="0"/>
                    </a:lnTo>
                    <a:lnTo>
                      <a:pt x="1382" y="0"/>
                    </a:lnTo>
                    <a:lnTo>
                      <a:pt x="1385" y="0"/>
                    </a:lnTo>
                    <a:lnTo>
                      <a:pt x="1387" y="0"/>
                    </a:lnTo>
                    <a:lnTo>
                      <a:pt x="1390" y="0"/>
                    </a:lnTo>
                    <a:lnTo>
                      <a:pt x="1392" y="0"/>
                    </a:lnTo>
                    <a:lnTo>
                      <a:pt x="1394" y="0"/>
                    </a:lnTo>
                    <a:lnTo>
                      <a:pt x="1397" y="0"/>
                    </a:lnTo>
                    <a:lnTo>
                      <a:pt x="1399" y="0"/>
                    </a:lnTo>
                    <a:lnTo>
                      <a:pt x="1402" y="0"/>
                    </a:lnTo>
                    <a:lnTo>
                      <a:pt x="1404" y="0"/>
                    </a:lnTo>
                    <a:lnTo>
                      <a:pt x="1407" y="0"/>
                    </a:lnTo>
                    <a:lnTo>
                      <a:pt x="1409" y="0"/>
                    </a:lnTo>
                    <a:lnTo>
                      <a:pt x="1411" y="0"/>
                    </a:lnTo>
                    <a:lnTo>
                      <a:pt x="1414" y="0"/>
                    </a:lnTo>
                    <a:lnTo>
                      <a:pt x="1416" y="0"/>
                    </a:lnTo>
                    <a:lnTo>
                      <a:pt x="1419" y="0"/>
                    </a:lnTo>
                    <a:lnTo>
                      <a:pt x="1421" y="0"/>
                    </a:lnTo>
                    <a:lnTo>
                      <a:pt x="1423" y="0"/>
                    </a:lnTo>
                    <a:lnTo>
                      <a:pt x="1426" y="0"/>
                    </a:lnTo>
                    <a:lnTo>
                      <a:pt x="1428" y="0"/>
                    </a:lnTo>
                    <a:lnTo>
                      <a:pt x="1431" y="0"/>
                    </a:lnTo>
                    <a:lnTo>
                      <a:pt x="1433" y="0"/>
                    </a:lnTo>
                    <a:lnTo>
                      <a:pt x="1436" y="0"/>
                    </a:lnTo>
                    <a:lnTo>
                      <a:pt x="1438" y="0"/>
                    </a:lnTo>
                    <a:lnTo>
                      <a:pt x="1440" y="0"/>
                    </a:lnTo>
                    <a:lnTo>
                      <a:pt x="1443" y="0"/>
                    </a:lnTo>
                    <a:lnTo>
                      <a:pt x="1445" y="0"/>
                    </a:lnTo>
                    <a:lnTo>
                      <a:pt x="1448" y="0"/>
                    </a:lnTo>
                    <a:lnTo>
                      <a:pt x="1450" y="0"/>
                    </a:lnTo>
                    <a:lnTo>
                      <a:pt x="1452" y="0"/>
                    </a:lnTo>
                    <a:lnTo>
                      <a:pt x="1455" y="0"/>
                    </a:lnTo>
                    <a:lnTo>
                      <a:pt x="1457" y="0"/>
                    </a:lnTo>
                    <a:lnTo>
                      <a:pt x="1460" y="0"/>
                    </a:lnTo>
                    <a:lnTo>
                      <a:pt x="1462" y="0"/>
                    </a:lnTo>
                    <a:lnTo>
                      <a:pt x="1464" y="0"/>
                    </a:lnTo>
                    <a:lnTo>
                      <a:pt x="1467" y="0"/>
                    </a:lnTo>
                    <a:lnTo>
                      <a:pt x="1469" y="0"/>
                    </a:lnTo>
                    <a:lnTo>
                      <a:pt x="1472" y="0"/>
                    </a:lnTo>
                    <a:lnTo>
                      <a:pt x="1474" y="0"/>
                    </a:lnTo>
                    <a:lnTo>
                      <a:pt x="1477" y="0"/>
                    </a:lnTo>
                    <a:lnTo>
                      <a:pt x="1479" y="0"/>
                    </a:lnTo>
                    <a:lnTo>
                      <a:pt x="1481" y="0"/>
                    </a:lnTo>
                    <a:lnTo>
                      <a:pt x="1484" y="0"/>
                    </a:lnTo>
                    <a:lnTo>
                      <a:pt x="1486" y="0"/>
                    </a:lnTo>
                    <a:lnTo>
                      <a:pt x="1489" y="0"/>
                    </a:lnTo>
                    <a:lnTo>
                      <a:pt x="1491" y="0"/>
                    </a:lnTo>
                    <a:lnTo>
                      <a:pt x="1493" y="0"/>
                    </a:lnTo>
                    <a:lnTo>
                      <a:pt x="1496" y="0"/>
                    </a:lnTo>
                    <a:lnTo>
                      <a:pt x="1498" y="0"/>
                    </a:lnTo>
                    <a:lnTo>
                      <a:pt x="1501" y="0"/>
                    </a:lnTo>
                    <a:lnTo>
                      <a:pt x="1503" y="0"/>
                    </a:lnTo>
                    <a:lnTo>
                      <a:pt x="1505" y="0"/>
                    </a:lnTo>
                    <a:lnTo>
                      <a:pt x="1508" y="0"/>
                    </a:lnTo>
                    <a:lnTo>
                      <a:pt x="1510" y="0"/>
                    </a:lnTo>
                    <a:lnTo>
                      <a:pt x="1513" y="0"/>
                    </a:lnTo>
                    <a:lnTo>
                      <a:pt x="1515" y="0"/>
                    </a:lnTo>
                    <a:lnTo>
                      <a:pt x="1518" y="0"/>
                    </a:lnTo>
                    <a:lnTo>
                      <a:pt x="1520" y="0"/>
                    </a:lnTo>
                    <a:lnTo>
                      <a:pt x="1522" y="0"/>
                    </a:lnTo>
                    <a:lnTo>
                      <a:pt x="1525" y="0"/>
                    </a:lnTo>
                    <a:lnTo>
                      <a:pt x="1527" y="0"/>
                    </a:lnTo>
                    <a:lnTo>
                      <a:pt x="1530" y="0"/>
                    </a:lnTo>
                    <a:lnTo>
                      <a:pt x="1532" y="0"/>
                    </a:lnTo>
                    <a:lnTo>
                      <a:pt x="1534" y="0"/>
                    </a:lnTo>
                    <a:lnTo>
                      <a:pt x="1537" y="0"/>
                    </a:lnTo>
                    <a:lnTo>
                      <a:pt x="1539" y="0"/>
                    </a:lnTo>
                    <a:lnTo>
                      <a:pt x="1542" y="0"/>
                    </a:lnTo>
                    <a:lnTo>
                      <a:pt x="1544" y="0"/>
                    </a:lnTo>
                    <a:lnTo>
                      <a:pt x="1546" y="0"/>
                    </a:lnTo>
                    <a:lnTo>
                      <a:pt x="1549" y="0"/>
                    </a:lnTo>
                    <a:lnTo>
                      <a:pt x="1551" y="0"/>
                    </a:lnTo>
                    <a:lnTo>
                      <a:pt x="1554" y="0"/>
                    </a:lnTo>
                    <a:lnTo>
                      <a:pt x="1556" y="0"/>
                    </a:lnTo>
                    <a:lnTo>
                      <a:pt x="1559" y="0"/>
                    </a:lnTo>
                    <a:lnTo>
                      <a:pt x="1561" y="0"/>
                    </a:lnTo>
                    <a:lnTo>
                      <a:pt x="1563" y="0"/>
                    </a:lnTo>
                    <a:lnTo>
                      <a:pt x="1566" y="0"/>
                    </a:lnTo>
                    <a:lnTo>
                      <a:pt x="1568" y="0"/>
                    </a:lnTo>
                    <a:lnTo>
                      <a:pt x="1571" y="0"/>
                    </a:lnTo>
                    <a:lnTo>
                      <a:pt x="1573" y="0"/>
                    </a:lnTo>
                    <a:lnTo>
                      <a:pt x="1575" y="0"/>
                    </a:lnTo>
                    <a:lnTo>
                      <a:pt x="1578" y="0"/>
                    </a:lnTo>
                    <a:lnTo>
                      <a:pt x="1580" y="0"/>
                    </a:lnTo>
                    <a:lnTo>
                      <a:pt x="1583" y="0"/>
                    </a:lnTo>
                    <a:lnTo>
                      <a:pt x="1585" y="0"/>
                    </a:lnTo>
                    <a:lnTo>
                      <a:pt x="1588" y="0"/>
                    </a:lnTo>
                    <a:lnTo>
                      <a:pt x="1590" y="0"/>
                    </a:lnTo>
                    <a:lnTo>
                      <a:pt x="1592" y="0"/>
                    </a:lnTo>
                    <a:lnTo>
                      <a:pt x="1595" y="0"/>
                    </a:lnTo>
                    <a:lnTo>
                      <a:pt x="1597" y="0"/>
                    </a:lnTo>
                    <a:lnTo>
                      <a:pt x="1600" y="0"/>
                    </a:lnTo>
                    <a:lnTo>
                      <a:pt x="1602" y="0"/>
                    </a:lnTo>
                    <a:lnTo>
                      <a:pt x="1604" y="0"/>
                    </a:lnTo>
                    <a:lnTo>
                      <a:pt x="1607" y="0"/>
                    </a:lnTo>
                    <a:lnTo>
                      <a:pt x="1609" y="0"/>
                    </a:lnTo>
                    <a:lnTo>
                      <a:pt x="1612" y="0"/>
                    </a:lnTo>
                    <a:lnTo>
                      <a:pt x="1614" y="0"/>
                    </a:lnTo>
                    <a:lnTo>
                      <a:pt x="1616" y="0"/>
                    </a:lnTo>
                    <a:lnTo>
                      <a:pt x="1619" y="0"/>
                    </a:lnTo>
                    <a:lnTo>
                      <a:pt x="1621" y="0"/>
                    </a:lnTo>
                    <a:lnTo>
                      <a:pt x="1624" y="0"/>
                    </a:lnTo>
                    <a:lnTo>
                      <a:pt x="1626" y="0"/>
                    </a:lnTo>
                    <a:lnTo>
                      <a:pt x="1629" y="0"/>
                    </a:lnTo>
                    <a:lnTo>
                      <a:pt x="1631" y="0"/>
                    </a:lnTo>
                    <a:lnTo>
                      <a:pt x="1633" y="0"/>
                    </a:lnTo>
                    <a:lnTo>
                      <a:pt x="1636" y="0"/>
                    </a:lnTo>
                    <a:lnTo>
                      <a:pt x="1638" y="0"/>
                    </a:lnTo>
                    <a:lnTo>
                      <a:pt x="1641" y="0"/>
                    </a:lnTo>
                    <a:lnTo>
                      <a:pt x="1643" y="0"/>
                    </a:lnTo>
                    <a:lnTo>
                      <a:pt x="1645" y="0"/>
                    </a:lnTo>
                    <a:lnTo>
                      <a:pt x="1648" y="0"/>
                    </a:lnTo>
                    <a:lnTo>
                      <a:pt x="1650" y="0"/>
                    </a:lnTo>
                    <a:lnTo>
                      <a:pt x="1653" y="0"/>
                    </a:lnTo>
                    <a:lnTo>
                      <a:pt x="1655" y="0"/>
                    </a:lnTo>
                    <a:lnTo>
                      <a:pt x="1657" y="0"/>
                    </a:lnTo>
                    <a:lnTo>
                      <a:pt x="1660" y="0"/>
                    </a:lnTo>
                    <a:lnTo>
                      <a:pt x="1662" y="0"/>
                    </a:lnTo>
                    <a:lnTo>
                      <a:pt x="1665" y="0"/>
                    </a:lnTo>
                    <a:lnTo>
                      <a:pt x="1667" y="0"/>
                    </a:lnTo>
                    <a:lnTo>
                      <a:pt x="1670" y="0"/>
                    </a:lnTo>
                    <a:lnTo>
                      <a:pt x="1672" y="0"/>
                    </a:lnTo>
                    <a:lnTo>
                      <a:pt x="1674" y="0"/>
                    </a:lnTo>
                    <a:lnTo>
                      <a:pt x="1677" y="0"/>
                    </a:lnTo>
                    <a:lnTo>
                      <a:pt x="1679" y="0"/>
                    </a:lnTo>
                    <a:lnTo>
                      <a:pt x="1682" y="0"/>
                    </a:lnTo>
                    <a:lnTo>
                      <a:pt x="1684" y="0"/>
                    </a:lnTo>
                    <a:lnTo>
                      <a:pt x="1686" y="0"/>
                    </a:lnTo>
                    <a:lnTo>
                      <a:pt x="1689" y="0"/>
                    </a:lnTo>
                    <a:lnTo>
                      <a:pt x="1691" y="0"/>
                    </a:lnTo>
                    <a:lnTo>
                      <a:pt x="1694" y="0"/>
                    </a:lnTo>
                    <a:lnTo>
                      <a:pt x="1696" y="0"/>
                    </a:lnTo>
                    <a:lnTo>
                      <a:pt x="1698" y="0"/>
                    </a:lnTo>
                    <a:lnTo>
                      <a:pt x="1701" y="0"/>
                    </a:lnTo>
                    <a:lnTo>
                      <a:pt x="1703" y="0"/>
                    </a:lnTo>
                    <a:lnTo>
                      <a:pt x="1706" y="0"/>
                    </a:lnTo>
                    <a:lnTo>
                      <a:pt x="1708" y="0"/>
                    </a:lnTo>
                    <a:lnTo>
                      <a:pt x="1711" y="0"/>
                    </a:lnTo>
                    <a:lnTo>
                      <a:pt x="1713" y="0"/>
                    </a:lnTo>
                    <a:lnTo>
                      <a:pt x="1715" y="0"/>
                    </a:lnTo>
                    <a:lnTo>
                      <a:pt x="1718" y="0"/>
                    </a:lnTo>
                    <a:lnTo>
                      <a:pt x="1720" y="0"/>
                    </a:lnTo>
                    <a:lnTo>
                      <a:pt x="1723" y="0"/>
                    </a:lnTo>
                    <a:lnTo>
                      <a:pt x="1725" y="0"/>
                    </a:lnTo>
                    <a:lnTo>
                      <a:pt x="1727" y="0"/>
                    </a:lnTo>
                    <a:lnTo>
                      <a:pt x="1730" y="0"/>
                    </a:lnTo>
                    <a:lnTo>
                      <a:pt x="1732" y="0"/>
                    </a:lnTo>
                    <a:lnTo>
                      <a:pt x="1735" y="0"/>
                    </a:lnTo>
                    <a:lnTo>
                      <a:pt x="1737" y="0"/>
                    </a:lnTo>
                    <a:lnTo>
                      <a:pt x="1740" y="0"/>
                    </a:lnTo>
                    <a:lnTo>
                      <a:pt x="1742" y="0"/>
                    </a:lnTo>
                    <a:lnTo>
                      <a:pt x="1744" y="0"/>
                    </a:lnTo>
                    <a:lnTo>
                      <a:pt x="1747" y="0"/>
                    </a:lnTo>
                    <a:lnTo>
                      <a:pt x="1749" y="0"/>
                    </a:lnTo>
                    <a:lnTo>
                      <a:pt x="1752" y="0"/>
                    </a:lnTo>
                    <a:lnTo>
                      <a:pt x="1754" y="0"/>
                    </a:lnTo>
                    <a:lnTo>
                      <a:pt x="1756" y="0"/>
                    </a:lnTo>
                    <a:lnTo>
                      <a:pt x="1759" y="0"/>
                    </a:lnTo>
                    <a:lnTo>
                      <a:pt x="1761" y="0"/>
                    </a:lnTo>
                    <a:lnTo>
                      <a:pt x="1764" y="0"/>
                    </a:lnTo>
                    <a:lnTo>
                      <a:pt x="1766" y="0"/>
                    </a:lnTo>
                    <a:lnTo>
                      <a:pt x="1768" y="0"/>
                    </a:lnTo>
                    <a:lnTo>
                      <a:pt x="1771" y="0"/>
                    </a:lnTo>
                    <a:lnTo>
                      <a:pt x="1773" y="0"/>
                    </a:lnTo>
                    <a:lnTo>
                      <a:pt x="1776" y="0"/>
                    </a:lnTo>
                    <a:lnTo>
                      <a:pt x="1778" y="0"/>
                    </a:lnTo>
                    <a:lnTo>
                      <a:pt x="1781" y="0"/>
                    </a:lnTo>
                    <a:lnTo>
                      <a:pt x="1783" y="0"/>
                    </a:lnTo>
                    <a:lnTo>
                      <a:pt x="1785" y="0"/>
                    </a:lnTo>
                    <a:lnTo>
                      <a:pt x="1788" y="0"/>
                    </a:lnTo>
                    <a:lnTo>
                      <a:pt x="1790" y="0"/>
                    </a:lnTo>
                    <a:lnTo>
                      <a:pt x="1793" y="0"/>
                    </a:lnTo>
                    <a:lnTo>
                      <a:pt x="1795" y="0"/>
                    </a:lnTo>
                    <a:lnTo>
                      <a:pt x="1797" y="0"/>
                    </a:lnTo>
                    <a:lnTo>
                      <a:pt x="1800" y="0"/>
                    </a:lnTo>
                    <a:lnTo>
                      <a:pt x="1802" y="0"/>
                    </a:lnTo>
                    <a:lnTo>
                      <a:pt x="1805" y="0"/>
                    </a:lnTo>
                    <a:lnTo>
                      <a:pt x="1807" y="0"/>
                    </a:lnTo>
                    <a:lnTo>
                      <a:pt x="1809" y="0"/>
                    </a:lnTo>
                    <a:lnTo>
                      <a:pt x="1812" y="0"/>
                    </a:lnTo>
                    <a:lnTo>
                      <a:pt x="1814" y="0"/>
                    </a:lnTo>
                    <a:lnTo>
                      <a:pt x="1817" y="0"/>
                    </a:lnTo>
                    <a:lnTo>
                      <a:pt x="1819" y="0"/>
                    </a:lnTo>
                    <a:lnTo>
                      <a:pt x="1822" y="0"/>
                    </a:lnTo>
                    <a:lnTo>
                      <a:pt x="1824" y="0"/>
                    </a:lnTo>
                    <a:lnTo>
                      <a:pt x="1826" y="0"/>
                    </a:lnTo>
                    <a:lnTo>
                      <a:pt x="1829" y="0"/>
                    </a:lnTo>
                    <a:lnTo>
                      <a:pt x="1831" y="0"/>
                    </a:lnTo>
                    <a:lnTo>
                      <a:pt x="1834" y="0"/>
                    </a:lnTo>
                    <a:lnTo>
                      <a:pt x="1836" y="0"/>
                    </a:lnTo>
                    <a:lnTo>
                      <a:pt x="1838" y="0"/>
                    </a:lnTo>
                    <a:lnTo>
                      <a:pt x="1841" y="0"/>
                    </a:lnTo>
                    <a:lnTo>
                      <a:pt x="1843" y="0"/>
                    </a:lnTo>
                    <a:lnTo>
                      <a:pt x="1846" y="0"/>
                    </a:lnTo>
                    <a:lnTo>
                      <a:pt x="1848" y="0"/>
                    </a:lnTo>
                    <a:lnTo>
                      <a:pt x="1851" y="0"/>
                    </a:lnTo>
                    <a:lnTo>
                      <a:pt x="1853" y="0"/>
                    </a:lnTo>
                    <a:lnTo>
                      <a:pt x="1855" y="0"/>
                    </a:lnTo>
                    <a:lnTo>
                      <a:pt x="1858" y="0"/>
                    </a:lnTo>
                    <a:lnTo>
                      <a:pt x="1860" y="0"/>
                    </a:lnTo>
                    <a:lnTo>
                      <a:pt x="1863" y="0"/>
                    </a:lnTo>
                    <a:lnTo>
                      <a:pt x="1865" y="0"/>
                    </a:lnTo>
                    <a:lnTo>
                      <a:pt x="1867" y="0"/>
                    </a:lnTo>
                    <a:lnTo>
                      <a:pt x="1870" y="0"/>
                    </a:lnTo>
                    <a:lnTo>
                      <a:pt x="1872" y="0"/>
                    </a:lnTo>
                    <a:lnTo>
                      <a:pt x="1875" y="0"/>
                    </a:lnTo>
                    <a:lnTo>
                      <a:pt x="1877" y="0"/>
                    </a:lnTo>
                    <a:lnTo>
                      <a:pt x="1879" y="0"/>
                    </a:lnTo>
                    <a:lnTo>
                      <a:pt x="1882" y="0"/>
                    </a:lnTo>
                    <a:lnTo>
                      <a:pt x="1884" y="0"/>
                    </a:lnTo>
                    <a:lnTo>
                      <a:pt x="1887" y="0"/>
                    </a:lnTo>
                    <a:lnTo>
                      <a:pt x="1889" y="0"/>
                    </a:lnTo>
                    <a:lnTo>
                      <a:pt x="1892" y="0"/>
                    </a:lnTo>
                    <a:lnTo>
                      <a:pt x="1894" y="0"/>
                    </a:lnTo>
                    <a:lnTo>
                      <a:pt x="1896" y="0"/>
                    </a:lnTo>
                    <a:lnTo>
                      <a:pt x="1899" y="0"/>
                    </a:lnTo>
                    <a:lnTo>
                      <a:pt x="1901" y="0"/>
                    </a:lnTo>
                    <a:lnTo>
                      <a:pt x="1904" y="0"/>
                    </a:lnTo>
                    <a:lnTo>
                      <a:pt x="1906" y="0"/>
                    </a:lnTo>
                    <a:lnTo>
                      <a:pt x="1908" y="0"/>
                    </a:lnTo>
                    <a:lnTo>
                      <a:pt x="1911" y="0"/>
                    </a:lnTo>
                    <a:lnTo>
                      <a:pt x="1913" y="0"/>
                    </a:lnTo>
                    <a:lnTo>
                      <a:pt x="1916" y="0"/>
                    </a:lnTo>
                    <a:lnTo>
                      <a:pt x="1918" y="0"/>
                    </a:lnTo>
                    <a:lnTo>
                      <a:pt x="1920" y="0"/>
                    </a:lnTo>
                    <a:lnTo>
                      <a:pt x="1923" y="0"/>
                    </a:lnTo>
                    <a:lnTo>
                      <a:pt x="1925" y="0"/>
                    </a:lnTo>
                    <a:lnTo>
                      <a:pt x="1928" y="0"/>
                    </a:lnTo>
                    <a:lnTo>
                      <a:pt x="1930" y="0"/>
                    </a:lnTo>
                    <a:lnTo>
                      <a:pt x="1933" y="0"/>
                    </a:lnTo>
                    <a:lnTo>
                      <a:pt x="1935" y="0"/>
                    </a:lnTo>
                    <a:lnTo>
                      <a:pt x="1937" y="0"/>
                    </a:lnTo>
                    <a:lnTo>
                      <a:pt x="1940" y="0"/>
                    </a:lnTo>
                    <a:lnTo>
                      <a:pt x="1942" y="0"/>
                    </a:lnTo>
                    <a:lnTo>
                      <a:pt x="1945" y="0"/>
                    </a:lnTo>
                    <a:lnTo>
                      <a:pt x="1947" y="0"/>
                    </a:lnTo>
                    <a:lnTo>
                      <a:pt x="1949" y="0"/>
                    </a:lnTo>
                    <a:lnTo>
                      <a:pt x="1952" y="0"/>
                    </a:lnTo>
                    <a:lnTo>
                      <a:pt x="1954" y="0"/>
                    </a:lnTo>
                    <a:lnTo>
                      <a:pt x="1957" y="0"/>
                    </a:lnTo>
                    <a:lnTo>
                      <a:pt x="1959" y="0"/>
                    </a:lnTo>
                    <a:lnTo>
                      <a:pt x="1961" y="0"/>
                    </a:lnTo>
                    <a:lnTo>
                      <a:pt x="1964" y="0"/>
                    </a:lnTo>
                    <a:lnTo>
                      <a:pt x="1966" y="0"/>
                    </a:lnTo>
                    <a:lnTo>
                      <a:pt x="1969" y="0"/>
                    </a:lnTo>
                    <a:lnTo>
                      <a:pt x="1971" y="0"/>
                    </a:lnTo>
                    <a:lnTo>
                      <a:pt x="1974" y="0"/>
                    </a:lnTo>
                    <a:lnTo>
                      <a:pt x="1976" y="0"/>
                    </a:lnTo>
                    <a:lnTo>
                      <a:pt x="1978" y="0"/>
                    </a:lnTo>
                    <a:lnTo>
                      <a:pt x="1981" y="0"/>
                    </a:lnTo>
                    <a:lnTo>
                      <a:pt x="1983" y="0"/>
                    </a:lnTo>
                    <a:lnTo>
                      <a:pt x="1986" y="0"/>
                    </a:lnTo>
                    <a:lnTo>
                      <a:pt x="1988" y="0"/>
                    </a:lnTo>
                    <a:lnTo>
                      <a:pt x="1990" y="0"/>
                    </a:lnTo>
                    <a:lnTo>
                      <a:pt x="1993" y="0"/>
                    </a:lnTo>
                    <a:lnTo>
                      <a:pt x="1995" y="0"/>
                    </a:lnTo>
                    <a:lnTo>
                      <a:pt x="1998" y="0"/>
                    </a:lnTo>
                    <a:lnTo>
                      <a:pt x="2000" y="0"/>
                    </a:lnTo>
                    <a:lnTo>
                      <a:pt x="2003" y="0"/>
                    </a:lnTo>
                    <a:lnTo>
                      <a:pt x="2005" y="0"/>
                    </a:lnTo>
                    <a:lnTo>
                      <a:pt x="2007" y="0"/>
                    </a:lnTo>
                    <a:lnTo>
                      <a:pt x="2010" y="0"/>
                    </a:lnTo>
                    <a:lnTo>
                      <a:pt x="2012" y="0"/>
                    </a:lnTo>
                    <a:lnTo>
                      <a:pt x="2015" y="0"/>
                    </a:lnTo>
                    <a:lnTo>
                      <a:pt x="2017" y="0"/>
                    </a:lnTo>
                    <a:lnTo>
                      <a:pt x="2019" y="0"/>
                    </a:lnTo>
                  </a:path>
                </a:pathLst>
              </a:custGeom>
              <a:noFill/>
              <a:ln w="11176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7" name="Freeform 12498"/>
              <p:cNvSpPr>
                <a:spLocks/>
              </p:cNvSpPr>
              <p:nvPr/>
            </p:nvSpPr>
            <p:spPr bwMode="auto">
              <a:xfrm>
                <a:off x="551823" y="861019"/>
                <a:ext cx="2807061" cy="738811"/>
              </a:xfrm>
              <a:custGeom>
                <a:avLst/>
                <a:gdLst>
                  <a:gd name="T0" fmla="*/ 31 w 2019"/>
                  <a:gd name="T1" fmla="*/ 825 h 828"/>
                  <a:gd name="T2" fmla="*/ 65 w 2019"/>
                  <a:gd name="T3" fmla="*/ 816 h 828"/>
                  <a:gd name="T4" fmla="*/ 99 w 2019"/>
                  <a:gd name="T5" fmla="*/ 746 h 828"/>
                  <a:gd name="T6" fmla="*/ 133 w 2019"/>
                  <a:gd name="T7" fmla="*/ 820 h 828"/>
                  <a:gd name="T8" fmla="*/ 166 w 2019"/>
                  <a:gd name="T9" fmla="*/ 719 h 828"/>
                  <a:gd name="T10" fmla="*/ 200 w 2019"/>
                  <a:gd name="T11" fmla="*/ 818 h 828"/>
                  <a:gd name="T12" fmla="*/ 234 w 2019"/>
                  <a:gd name="T13" fmla="*/ 813 h 828"/>
                  <a:gd name="T14" fmla="*/ 268 w 2019"/>
                  <a:gd name="T15" fmla="*/ 808 h 828"/>
                  <a:gd name="T16" fmla="*/ 302 w 2019"/>
                  <a:gd name="T17" fmla="*/ 801 h 828"/>
                  <a:gd name="T18" fmla="*/ 335 w 2019"/>
                  <a:gd name="T19" fmla="*/ 791 h 828"/>
                  <a:gd name="T20" fmla="*/ 369 w 2019"/>
                  <a:gd name="T21" fmla="*/ 775 h 828"/>
                  <a:gd name="T22" fmla="*/ 403 w 2019"/>
                  <a:gd name="T23" fmla="*/ 746 h 828"/>
                  <a:gd name="T24" fmla="*/ 437 w 2019"/>
                  <a:gd name="T25" fmla="*/ 695 h 828"/>
                  <a:gd name="T26" fmla="*/ 470 w 2019"/>
                  <a:gd name="T27" fmla="*/ 582 h 828"/>
                  <a:gd name="T28" fmla="*/ 504 w 2019"/>
                  <a:gd name="T29" fmla="*/ 299 h 828"/>
                  <a:gd name="T30" fmla="*/ 538 w 2019"/>
                  <a:gd name="T31" fmla="*/ 483 h 828"/>
                  <a:gd name="T32" fmla="*/ 572 w 2019"/>
                  <a:gd name="T33" fmla="*/ 666 h 828"/>
                  <a:gd name="T34" fmla="*/ 606 w 2019"/>
                  <a:gd name="T35" fmla="*/ 731 h 828"/>
                  <a:gd name="T36" fmla="*/ 639 w 2019"/>
                  <a:gd name="T37" fmla="*/ 762 h 828"/>
                  <a:gd name="T38" fmla="*/ 673 w 2019"/>
                  <a:gd name="T39" fmla="*/ 770 h 828"/>
                  <a:gd name="T40" fmla="*/ 707 w 2019"/>
                  <a:gd name="T41" fmla="*/ 736 h 828"/>
                  <a:gd name="T42" fmla="*/ 741 w 2019"/>
                  <a:gd name="T43" fmla="*/ 799 h 828"/>
                  <a:gd name="T44" fmla="*/ 774 w 2019"/>
                  <a:gd name="T45" fmla="*/ 803 h 828"/>
                  <a:gd name="T46" fmla="*/ 808 w 2019"/>
                  <a:gd name="T47" fmla="*/ 806 h 828"/>
                  <a:gd name="T48" fmla="*/ 842 w 2019"/>
                  <a:gd name="T49" fmla="*/ 808 h 828"/>
                  <a:gd name="T50" fmla="*/ 876 w 2019"/>
                  <a:gd name="T51" fmla="*/ 808 h 828"/>
                  <a:gd name="T52" fmla="*/ 910 w 2019"/>
                  <a:gd name="T53" fmla="*/ 808 h 828"/>
                  <a:gd name="T54" fmla="*/ 943 w 2019"/>
                  <a:gd name="T55" fmla="*/ 808 h 828"/>
                  <a:gd name="T56" fmla="*/ 977 w 2019"/>
                  <a:gd name="T57" fmla="*/ 806 h 828"/>
                  <a:gd name="T58" fmla="*/ 1011 w 2019"/>
                  <a:gd name="T59" fmla="*/ 806 h 828"/>
                  <a:gd name="T60" fmla="*/ 1045 w 2019"/>
                  <a:gd name="T61" fmla="*/ 803 h 828"/>
                  <a:gd name="T62" fmla="*/ 1078 w 2019"/>
                  <a:gd name="T63" fmla="*/ 799 h 828"/>
                  <a:gd name="T64" fmla="*/ 1112 w 2019"/>
                  <a:gd name="T65" fmla="*/ 794 h 828"/>
                  <a:gd name="T66" fmla="*/ 1146 w 2019"/>
                  <a:gd name="T67" fmla="*/ 787 h 828"/>
                  <a:gd name="T68" fmla="*/ 1180 w 2019"/>
                  <a:gd name="T69" fmla="*/ 714 h 828"/>
                  <a:gd name="T70" fmla="*/ 1214 w 2019"/>
                  <a:gd name="T71" fmla="*/ 746 h 828"/>
                  <a:gd name="T72" fmla="*/ 1247 w 2019"/>
                  <a:gd name="T73" fmla="*/ 767 h 828"/>
                  <a:gd name="T74" fmla="*/ 1281 w 2019"/>
                  <a:gd name="T75" fmla="*/ 758 h 828"/>
                  <a:gd name="T76" fmla="*/ 1315 w 2019"/>
                  <a:gd name="T77" fmla="*/ 743 h 828"/>
                  <a:gd name="T78" fmla="*/ 1349 w 2019"/>
                  <a:gd name="T79" fmla="*/ 724 h 828"/>
                  <a:gd name="T80" fmla="*/ 1382 w 2019"/>
                  <a:gd name="T81" fmla="*/ 697 h 828"/>
                  <a:gd name="T82" fmla="*/ 1416 w 2019"/>
                  <a:gd name="T83" fmla="*/ 656 h 828"/>
                  <a:gd name="T84" fmla="*/ 1450 w 2019"/>
                  <a:gd name="T85" fmla="*/ 577 h 828"/>
                  <a:gd name="T86" fmla="*/ 1484 w 2019"/>
                  <a:gd name="T87" fmla="*/ 232 h 828"/>
                  <a:gd name="T88" fmla="*/ 1518 w 2019"/>
                  <a:gd name="T89" fmla="*/ 430 h 828"/>
                  <a:gd name="T90" fmla="*/ 1551 w 2019"/>
                  <a:gd name="T91" fmla="*/ 374 h 828"/>
                  <a:gd name="T92" fmla="*/ 1585 w 2019"/>
                  <a:gd name="T93" fmla="*/ 0 h 828"/>
                  <a:gd name="T94" fmla="*/ 1619 w 2019"/>
                  <a:gd name="T95" fmla="*/ 292 h 828"/>
                  <a:gd name="T96" fmla="*/ 1653 w 2019"/>
                  <a:gd name="T97" fmla="*/ 516 h 828"/>
                  <a:gd name="T98" fmla="*/ 1686 w 2019"/>
                  <a:gd name="T99" fmla="*/ 598 h 828"/>
                  <a:gd name="T100" fmla="*/ 1720 w 2019"/>
                  <a:gd name="T101" fmla="*/ 652 h 828"/>
                  <a:gd name="T102" fmla="*/ 1754 w 2019"/>
                  <a:gd name="T103" fmla="*/ 688 h 828"/>
                  <a:gd name="T104" fmla="*/ 1788 w 2019"/>
                  <a:gd name="T105" fmla="*/ 714 h 828"/>
                  <a:gd name="T106" fmla="*/ 1822 w 2019"/>
                  <a:gd name="T107" fmla="*/ 736 h 828"/>
                  <a:gd name="T108" fmla="*/ 1855 w 2019"/>
                  <a:gd name="T109" fmla="*/ 750 h 828"/>
                  <a:gd name="T110" fmla="*/ 1889 w 2019"/>
                  <a:gd name="T111" fmla="*/ 762 h 828"/>
                  <a:gd name="T112" fmla="*/ 1923 w 2019"/>
                  <a:gd name="T113" fmla="*/ 772 h 828"/>
                  <a:gd name="T114" fmla="*/ 1957 w 2019"/>
                  <a:gd name="T115" fmla="*/ 779 h 828"/>
                  <a:gd name="T116" fmla="*/ 1990 w 2019"/>
                  <a:gd name="T117" fmla="*/ 787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9" h="828">
                    <a:moveTo>
                      <a:pt x="0" y="828"/>
                    </a:moveTo>
                    <a:lnTo>
                      <a:pt x="2" y="828"/>
                    </a:lnTo>
                    <a:lnTo>
                      <a:pt x="5" y="828"/>
                    </a:lnTo>
                    <a:lnTo>
                      <a:pt x="7" y="828"/>
                    </a:lnTo>
                    <a:lnTo>
                      <a:pt x="10" y="828"/>
                    </a:lnTo>
                    <a:lnTo>
                      <a:pt x="12" y="828"/>
                    </a:lnTo>
                    <a:lnTo>
                      <a:pt x="14" y="828"/>
                    </a:lnTo>
                    <a:lnTo>
                      <a:pt x="17" y="828"/>
                    </a:lnTo>
                    <a:lnTo>
                      <a:pt x="19" y="828"/>
                    </a:lnTo>
                    <a:lnTo>
                      <a:pt x="22" y="828"/>
                    </a:lnTo>
                    <a:lnTo>
                      <a:pt x="24" y="828"/>
                    </a:lnTo>
                    <a:lnTo>
                      <a:pt x="26" y="825"/>
                    </a:lnTo>
                    <a:lnTo>
                      <a:pt x="29" y="825"/>
                    </a:lnTo>
                    <a:lnTo>
                      <a:pt x="31" y="825"/>
                    </a:lnTo>
                    <a:lnTo>
                      <a:pt x="34" y="825"/>
                    </a:lnTo>
                    <a:lnTo>
                      <a:pt x="36" y="825"/>
                    </a:lnTo>
                    <a:lnTo>
                      <a:pt x="39" y="825"/>
                    </a:lnTo>
                    <a:lnTo>
                      <a:pt x="41" y="825"/>
                    </a:lnTo>
                    <a:lnTo>
                      <a:pt x="43" y="825"/>
                    </a:lnTo>
                    <a:lnTo>
                      <a:pt x="46" y="825"/>
                    </a:lnTo>
                    <a:lnTo>
                      <a:pt x="48" y="823"/>
                    </a:lnTo>
                    <a:lnTo>
                      <a:pt x="51" y="823"/>
                    </a:lnTo>
                    <a:lnTo>
                      <a:pt x="53" y="823"/>
                    </a:lnTo>
                    <a:lnTo>
                      <a:pt x="55" y="823"/>
                    </a:lnTo>
                    <a:lnTo>
                      <a:pt x="58" y="820"/>
                    </a:lnTo>
                    <a:lnTo>
                      <a:pt x="60" y="820"/>
                    </a:lnTo>
                    <a:lnTo>
                      <a:pt x="63" y="818"/>
                    </a:lnTo>
                    <a:lnTo>
                      <a:pt x="65" y="816"/>
                    </a:lnTo>
                    <a:lnTo>
                      <a:pt x="67" y="811"/>
                    </a:lnTo>
                    <a:lnTo>
                      <a:pt x="70" y="806"/>
                    </a:lnTo>
                    <a:lnTo>
                      <a:pt x="72" y="796"/>
                    </a:lnTo>
                    <a:lnTo>
                      <a:pt x="75" y="784"/>
                    </a:lnTo>
                    <a:lnTo>
                      <a:pt x="77" y="767"/>
                    </a:lnTo>
                    <a:lnTo>
                      <a:pt x="80" y="748"/>
                    </a:lnTo>
                    <a:lnTo>
                      <a:pt x="82" y="731"/>
                    </a:lnTo>
                    <a:lnTo>
                      <a:pt x="84" y="714"/>
                    </a:lnTo>
                    <a:lnTo>
                      <a:pt x="87" y="705"/>
                    </a:lnTo>
                    <a:lnTo>
                      <a:pt x="89" y="700"/>
                    </a:lnTo>
                    <a:lnTo>
                      <a:pt x="92" y="702"/>
                    </a:lnTo>
                    <a:lnTo>
                      <a:pt x="94" y="712"/>
                    </a:lnTo>
                    <a:lnTo>
                      <a:pt x="96" y="726"/>
                    </a:lnTo>
                    <a:lnTo>
                      <a:pt x="99" y="746"/>
                    </a:lnTo>
                    <a:lnTo>
                      <a:pt x="101" y="762"/>
                    </a:lnTo>
                    <a:lnTo>
                      <a:pt x="104" y="779"/>
                    </a:lnTo>
                    <a:lnTo>
                      <a:pt x="106" y="794"/>
                    </a:lnTo>
                    <a:lnTo>
                      <a:pt x="108" y="803"/>
                    </a:lnTo>
                    <a:lnTo>
                      <a:pt x="111" y="808"/>
                    </a:lnTo>
                    <a:lnTo>
                      <a:pt x="113" y="813"/>
                    </a:lnTo>
                    <a:lnTo>
                      <a:pt x="116" y="816"/>
                    </a:lnTo>
                    <a:lnTo>
                      <a:pt x="118" y="816"/>
                    </a:lnTo>
                    <a:lnTo>
                      <a:pt x="121" y="818"/>
                    </a:lnTo>
                    <a:lnTo>
                      <a:pt x="123" y="818"/>
                    </a:lnTo>
                    <a:lnTo>
                      <a:pt x="125" y="818"/>
                    </a:lnTo>
                    <a:lnTo>
                      <a:pt x="128" y="820"/>
                    </a:lnTo>
                    <a:lnTo>
                      <a:pt x="130" y="820"/>
                    </a:lnTo>
                    <a:lnTo>
                      <a:pt x="133" y="820"/>
                    </a:lnTo>
                    <a:lnTo>
                      <a:pt x="135" y="820"/>
                    </a:lnTo>
                    <a:lnTo>
                      <a:pt x="137" y="820"/>
                    </a:lnTo>
                    <a:lnTo>
                      <a:pt x="140" y="818"/>
                    </a:lnTo>
                    <a:lnTo>
                      <a:pt x="142" y="818"/>
                    </a:lnTo>
                    <a:lnTo>
                      <a:pt x="145" y="816"/>
                    </a:lnTo>
                    <a:lnTo>
                      <a:pt x="147" y="813"/>
                    </a:lnTo>
                    <a:lnTo>
                      <a:pt x="150" y="808"/>
                    </a:lnTo>
                    <a:lnTo>
                      <a:pt x="152" y="799"/>
                    </a:lnTo>
                    <a:lnTo>
                      <a:pt x="154" y="784"/>
                    </a:lnTo>
                    <a:lnTo>
                      <a:pt x="157" y="765"/>
                    </a:lnTo>
                    <a:lnTo>
                      <a:pt x="159" y="746"/>
                    </a:lnTo>
                    <a:lnTo>
                      <a:pt x="162" y="731"/>
                    </a:lnTo>
                    <a:lnTo>
                      <a:pt x="164" y="721"/>
                    </a:lnTo>
                    <a:lnTo>
                      <a:pt x="166" y="719"/>
                    </a:lnTo>
                    <a:lnTo>
                      <a:pt x="169" y="724"/>
                    </a:lnTo>
                    <a:lnTo>
                      <a:pt x="171" y="736"/>
                    </a:lnTo>
                    <a:lnTo>
                      <a:pt x="174" y="753"/>
                    </a:lnTo>
                    <a:lnTo>
                      <a:pt x="176" y="772"/>
                    </a:lnTo>
                    <a:lnTo>
                      <a:pt x="178" y="789"/>
                    </a:lnTo>
                    <a:lnTo>
                      <a:pt x="181" y="801"/>
                    </a:lnTo>
                    <a:lnTo>
                      <a:pt x="183" y="808"/>
                    </a:lnTo>
                    <a:lnTo>
                      <a:pt x="186" y="813"/>
                    </a:lnTo>
                    <a:lnTo>
                      <a:pt x="188" y="816"/>
                    </a:lnTo>
                    <a:lnTo>
                      <a:pt x="191" y="816"/>
                    </a:lnTo>
                    <a:lnTo>
                      <a:pt x="193" y="818"/>
                    </a:lnTo>
                    <a:lnTo>
                      <a:pt x="195" y="818"/>
                    </a:lnTo>
                    <a:lnTo>
                      <a:pt x="198" y="818"/>
                    </a:lnTo>
                    <a:lnTo>
                      <a:pt x="200" y="818"/>
                    </a:lnTo>
                    <a:lnTo>
                      <a:pt x="203" y="818"/>
                    </a:lnTo>
                    <a:lnTo>
                      <a:pt x="205" y="816"/>
                    </a:lnTo>
                    <a:lnTo>
                      <a:pt x="207" y="816"/>
                    </a:lnTo>
                    <a:lnTo>
                      <a:pt x="210" y="816"/>
                    </a:lnTo>
                    <a:lnTo>
                      <a:pt x="212" y="816"/>
                    </a:lnTo>
                    <a:lnTo>
                      <a:pt x="215" y="816"/>
                    </a:lnTo>
                    <a:lnTo>
                      <a:pt x="217" y="816"/>
                    </a:lnTo>
                    <a:lnTo>
                      <a:pt x="219" y="816"/>
                    </a:lnTo>
                    <a:lnTo>
                      <a:pt x="222" y="816"/>
                    </a:lnTo>
                    <a:lnTo>
                      <a:pt x="224" y="816"/>
                    </a:lnTo>
                    <a:lnTo>
                      <a:pt x="227" y="816"/>
                    </a:lnTo>
                    <a:lnTo>
                      <a:pt x="229" y="816"/>
                    </a:lnTo>
                    <a:lnTo>
                      <a:pt x="232" y="813"/>
                    </a:lnTo>
                    <a:lnTo>
                      <a:pt x="234" y="813"/>
                    </a:lnTo>
                    <a:lnTo>
                      <a:pt x="236" y="813"/>
                    </a:lnTo>
                    <a:lnTo>
                      <a:pt x="239" y="813"/>
                    </a:lnTo>
                    <a:lnTo>
                      <a:pt x="241" y="813"/>
                    </a:lnTo>
                    <a:lnTo>
                      <a:pt x="244" y="813"/>
                    </a:lnTo>
                    <a:lnTo>
                      <a:pt x="246" y="813"/>
                    </a:lnTo>
                    <a:lnTo>
                      <a:pt x="248" y="813"/>
                    </a:lnTo>
                    <a:lnTo>
                      <a:pt x="251" y="811"/>
                    </a:lnTo>
                    <a:lnTo>
                      <a:pt x="253" y="811"/>
                    </a:lnTo>
                    <a:lnTo>
                      <a:pt x="256" y="811"/>
                    </a:lnTo>
                    <a:lnTo>
                      <a:pt x="258" y="811"/>
                    </a:lnTo>
                    <a:lnTo>
                      <a:pt x="260" y="811"/>
                    </a:lnTo>
                    <a:lnTo>
                      <a:pt x="263" y="811"/>
                    </a:lnTo>
                    <a:lnTo>
                      <a:pt x="265" y="808"/>
                    </a:lnTo>
                    <a:lnTo>
                      <a:pt x="268" y="808"/>
                    </a:lnTo>
                    <a:lnTo>
                      <a:pt x="270" y="808"/>
                    </a:lnTo>
                    <a:lnTo>
                      <a:pt x="273" y="808"/>
                    </a:lnTo>
                    <a:lnTo>
                      <a:pt x="275" y="808"/>
                    </a:lnTo>
                    <a:lnTo>
                      <a:pt x="277" y="808"/>
                    </a:lnTo>
                    <a:lnTo>
                      <a:pt x="280" y="806"/>
                    </a:lnTo>
                    <a:lnTo>
                      <a:pt x="282" y="806"/>
                    </a:lnTo>
                    <a:lnTo>
                      <a:pt x="285" y="806"/>
                    </a:lnTo>
                    <a:lnTo>
                      <a:pt x="287" y="806"/>
                    </a:lnTo>
                    <a:lnTo>
                      <a:pt x="289" y="806"/>
                    </a:lnTo>
                    <a:lnTo>
                      <a:pt x="292" y="803"/>
                    </a:lnTo>
                    <a:lnTo>
                      <a:pt x="294" y="803"/>
                    </a:lnTo>
                    <a:lnTo>
                      <a:pt x="297" y="803"/>
                    </a:lnTo>
                    <a:lnTo>
                      <a:pt x="299" y="803"/>
                    </a:lnTo>
                    <a:lnTo>
                      <a:pt x="302" y="801"/>
                    </a:lnTo>
                    <a:lnTo>
                      <a:pt x="304" y="801"/>
                    </a:lnTo>
                    <a:lnTo>
                      <a:pt x="306" y="801"/>
                    </a:lnTo>
                    <a:lnTo>
                      <a:pt x="309" y="801"/>
                    </a:lnTo>
                    <a:lnTo>
                      <a:pt x="311" y="799"/>
                    </a:lnTo>
                    <a:lnTo>
                      <a:pt x="314" y="799"/>
                    </a:lnTo>
                    <a:lnTo>
                      <a:pt x="316" y="799"/>
                    </a:lnTo>
                    <a:lnTo>
                      <a:pt x="318" y="796"/>
                    </a:lnTo>
                    <a:lnTo>
                      <a:pt x="321" y="796"/>
                    </a:lnTo>
                    <a:lnTo>
                      <a:pt x="323" y="796"/>
                    </a:lnTo>
                    <a:lnTo>
                      <a:pt x="326" y="794"/>
                    </a:lnTo>
                    <a:lnTo>
                      <a:pt x="328" y="794"/>
                    </a:lnTo>
                    <a:lnTo>
                      <a:pt x="330" y="794"/>
                    </a:lnTo>
                    <a:lnTo>
                      <a:pt x="333" y="791"/>
                    </a:lnTo>
                    <a:lnTo>
                      <a:pt x="335" y="791"/>
                    </a:lnTo>
                    <a:lnTo>
                      <a:pt x="338" y="791"/>
                    </a:lnTo>
                    <a:lnTo>
                      <a:pt x="340" y="789"/>
                    </a:lnTo>
                    <a:lnTo>
                      <a:pt x="343" y="789"/>
                    </a:lnTo>
                    <a:lnTo>
                      <a:pt x="345" y="787"/>
                    </a:lnTo>
                    <a:lnTo>
                      <a:pt x="347" y="787"/>
                    </a:lnTo>
                    <a:lnTo>
                      <a:pt x="350" y="784"/>
                    </a:lnTo>
                    <a:lnTo>
                      <a:pt x="352" y="784"/>
                    </a:lnTo>
                    <a:lnTo>
                      <a:pt x="355" y="782"/>
                    </a:lnTo>
                    <a:lnTo>
                      <a:pt x="357" y="782"/>
                    </a:lnTo>
                    <a:lnTo>
                      <a:pt x="359" y="779"/>
                    </a:lnTo>
                    <a:lnTo>
                      <a:pt x="362" y="779"/>
                    </a:lnTo>
                    <a:lnTo>
                      <a:pt x="364" y="777"/>
                    </a:lnTo>
                    <a:lnTo>
                      <a:pt x="367" y="777"/>
                    </a:lnTo>
                    <a:lnTo>
                      <a:pt x="369" y="775"/>
                    </a:lnTo>
                    <a:lnTo>
                      <a:pt x="371" y="772"/>
                    </a:lnTo>
                    <a:lnTo>
                      <a:pt x="374" y="772"/>
                    </a:lnTo>
                    <a:lnTo>
                      <a:pt x="376" y="770"/>
                    </a:lnTo>
                    <a:lnTo>
                      <a:pt x="379" y="767"/>
                    </a:lnTo>
                    <a:lnTo>
                      <a:pt x="381" y="765"/>
                    </a:lnTo>
                    <a:lnTo>
                      <a:pt x="384" y="765"/>
                    </a:lnTo>
                    <a:lnTo>
                      <a:pt x="386" y="762"/>
                    </a:lnTo>
                    <a:lnTo>
                      <a:pt x="388" y="760"/>
                    </a:lnTo>
                    <a:lnTo>
                      <a:pt x="391" y="758"/>
                    </a:lnTo>
                    <a:lnTo>
                      <a:pt x="393" y="755"/>
                    </a:lnTo>
                    <a:lnTo>
                      <a:pt x="396" y="753"/>
                    </a:lnTo>
                    <a:lnTo>
                      <a:pt x="398" y="750"/>
                    </a:lnTo>
                    <a:lnTo>
                      <a:pt x="400" y="748"/>
                    </a:lnTo>
                    <a:lnTo>
                      <a:pt x="403" y="746"/>
                    </a:lnTo>
                    <a:lnTo>
                      <a:pt x="405" y="743"/>
                    </a:lnTo>
                    <a:lnTo>
                      <a:pt x="408" y="741"/>
                    </a:lnTo>
                    <a:lnTo>
                      <a:pt x="410" y="738"/>
                    </a:lnTo>
                    <a:lnTo>
                      <a:pt x="412" y="734"/>
                    </a:lnTo>
                    <a:lnTo>
                      <a:pt x="415" y="731"/>
                    </a:lnTo>
                    <a:lnTo>
                      <a:pt x="417" y="729"/>
                    </a:lnTo>
                    <a:lnTo>
                      <a:pt x="420" y="724"/>
                    </a:lnTo>
                    <a:lnTo>
                      <a:pt x="422" y="721"/>
                    </a:lnTo>
                    <a:lnTo>
                      <a:pt x="425" y="717"/>
                    </a:lnTo>
                    <a:lnTo>
                      <a:pt x="427" y="712"/>
                    </a:lnTo>
                    <a:lnTo>
                      <a:pt x="429" y="709"/>
                    </a:lnTo>
                    <a:lnTo>
                      <a:pt x="432" y="705"/>
                    </a:lnTo>
                    <a:lnTo>
                      <a:pt x="434" y="700"/>
                    </a:lnTo>
                    <a:lnTo>
                      <a:pt x="437" y="695"/>
                    </a:lnTo>
                    <a:lnTo>
                      <a:pt x="439" y="690"/>
                    </a:lnTo>
                    <a:lnTo>
                      <a:pt x="441" y="683"/>
                    </a:lnTo>
                    <a:lnTo>
                      <a:pt x="444" y="678"/>
                    </a:lnTo>
                    <a:lnTo>
                      <a:pt x="446" y="671"/>
                    </a:lnTo>
                    <a:lnTo>
                      <a:pt x="449" y="666"/>
                    </a:lnTo>
                    <a:lnTo>
                      <a:pt x="451" y="659"/>
                    </a:lnTo>
                    <a:lnTo>
                      <a:pt x="454" y="652"/>
                    </a:lnTo>
                    <a:lnTo>
                      <a:pt x="456" y="642"/>
                    </a:lnTo>
                    <a:lnTo>
                      <a:pt x="458" y="635"/>
                    </a:lnTo>
                    <a:lnTo>
                      <a:pt x="461" y="625"/>
                    </a:lnTo>
                    <a:lnTo>
                      <a:pt x="463" y="615"/>
                    </a:lnTo>
                    <a:lnTo>
                      <a:pt x="466" y="606"/>
                    </a:lnTo>
                    <a:lnTo>
                      <a:pt x="468" y="594"/>
                    </a:lnTo>
                    <a:lnTo>
                      <a:pt x="470" y="582"/>
                    </a:lnTo>
                    <a:lnTo>
                      <a:pt x="473" y="570"/>
                    </a:lnTo>
                    <a:lnTo>
                      <a:pt x="475" y="555"/>
                    </a:lnTo>
                    <a:lnTo>
                      <a:pt x="478" y="538"/>
                    </a:lnTo>
                    <a:lnTo>
                      <a:pt x="480" y="521"/>
                    </a:lnTo>
                    <a:lnTo>
                      <a:pt x="482" y="500"/>
                    </a:lnTo>
                    <a:lnTo>
                      <a:pt x="485" y="478"/>
                    </a:lnTo>
                    <a:lnTo>
                      <a:pt x="487" y="454"/>
                    </a:lnTo>
                    <a:lnTo>
                      <a:pt x="490" y="430"/>
                    </a:lnTo>
                    <a:lnTo>
                      <a:pt x="492" y="401"/>
                    </a:lnTo>
                    <a:lnTo>
                      <a:pt x="495" y="374"/>
                    </a:lnTo>
                    <a:lnTo>
                      <a:pt x="497" y="350"/>
                    </a:lnTo>
                    <a:lnTo>
                      <a:pt x="499" y="328"/>
                    </a:lnTo>
                    <a:lnTo>
                      <a:pt x="502" y="311"/>
                    </a:lnTo>
                    <a:lnTo>
                      <a:pt x="504" y="299"/>
                    </a:lnTo>
                    <a:lnTo>
                      <a:pt x="507" y="295"/>
                    </a:lnTo>
                    <a:lnTo>
                      <a:pt x="509" y="295"/>
                    </a:lnTo>
                    <a:lnTo>
                      <a:pt x="511" y="299"/>
                    </a:lnTo>
                    <a:lnTo>
                      <a:pt x="514" y="311"/>
                    </a:lnTo>
                    <a:lnTo>
                      <a:pt x="516" y="328"/>
                    </a:lnTo>
                    <a:lnTo>
                      <a:pt x="519" y="348"/>
                    </a:lnTo>
                    <a:lnTo>
                      <a:pt x="521" y="369"/>
                    </a:lnTo>
                    <a:lnTo>
                      <a:pt x="523" y="389"/>
                    </a:lnTo>
                    <a:lnTo>
                      <a:pt x="526" y="408"/>
                    </a:lnTo>
                    <a:lnTo>
                      <a:pt x="528" y="425"/>
                    </a:lnTo>
                    <a:lnTo>
                      <a:pt x="531" y="439"/>
                    </a:lnTo>
                    <a:lnTo>
                      <a:pt x="533" y="451"/>
                    </a:lnTo>
                    <a:lnTo>
                      <a:pt x="536" y="466"/>
                    </a:lnTo>
                    <a:lnTo>
                      <a:pt x="538" y="483"/>
                    </a:lnTo>
                    <a:lnTo>
                      <a:pt x="540" y="500"/>
                    </a:lnTo>
                    <a:lnTo>
                      <a:pt x="543" y="516"/>
                    </a:lnTo>
                    <a:lnTo>
                      <a:pt x="545" y="536"/>
                    </a:lnTo>
                    <a:lnTo>
                      <a:pt x="548" y="553"/>
                    </a:lnTo>
                    <a:lnTo>
                      <a:pt x="550" y="570"/>
                    </a:lnTo>
                    <a:lnTo>
                      <a:pt x="552" y="586"/>
                    </a:lnTo>
                    <a:lnTo>
                      <a:pt x="555" y="598"/>
                    </a:lnTo>
                    <a:lnTo>
                      <a:pt x="557" y="611"/>
                    </a:lnTo>
                    <a:lnTo>
                      <a:pt x="560" y="623"/>
                    </a:lnTo>
                    <a:lnTo>
                      <a:pt x="562" y="632"/>
                    </a:lnTo>
                    <a:lnTo>
                      <a:pt x="564" y="642"/>
                    </a:lnTo>
                    <a:lnTo>
                      <a:pt x="567" y="649"/>
                    </a:lnTo>
                    <a:lnTo>
                      <a:pt x="569" y="659"/>
                    </a:lnTo>
                    <a:lnTo>
                      <a:pt x="572" y="666"/>
                    </a:lnTo>
                    <a:lnTo>
                      <a:pt x="574" y="671"/>
                    </a:lnTo>
                    <a:lnTo>
                      <a:pt x="577" y="678"/>
                    </a:lnTo>
                    <a:lnTo>
                      <a:pt x="579" y="683"/>
                    </a:lnTo>
                    <a:lnTo>
                      <a:pt x="581" y="690"/>
                    </a:lnTo>
                    <a:lnTo>
                      <a:pt x="584" y="695"/>
                    </a:lnTo>
                    <a:lnTo>
                      <a:pt x="586" y="700"/>
                    </a:lnTo>
                    <a:lnTo>
                      <a:pt x="589" y="705"/>
                    </a:lnTo>
                    <a:lnTo>
                      <a:pt x="591" y="709"/>
                    </a:lnTo>
                    <a:lnTo>
                      <a:pt x="593" y="712"/>
                    </a:lnTo>
                    <a:lnTo>
                      <a:pt x="596" y="717"/>
                    </a:lnTo>
                    <a:lnTo>
                      <a:pt x="598" y="721"/>
                    </a:lnTo>
                    <a:lnTo>
                      <a:pt x="601" y="724"/>
                    </a:lnTo>
                    <a:lnTo>
                      <a:pt x="603" y="729"/>
                    </a:lnTo>
                    <a:lnTo>
                      <a:pt x="606" y="731"/>
                    </a:lnTo>
                    <a:lnTo>
                      <a:pt x="608" y="734"/>
                    </a:lnTo>
                    <a:lnTo>
                      <a:pt x="610" y="736"/>
                    </a:lnTo>
                    <a:lnTo>
                      <a:pt x="613" y="741"/>
                    </a:lnTo>
                    <a:lnTo>
                      <a:pt x="615" y="743"/>
                    </a:lnTo>
                    <a:lnTo>
                      <a:pt x="618" y="746"/>
                    </a:lnTo>
                    <a:lnTo>
                      <a:pt x="620" y="748"/>
                    </a:lnTo>
                    <a:lnTo>
                      <a:pt x="622" y="750"/>
                    </a:lnTo>
                    <a:lnTo>
                      <a:pt x="625" y="753"/>
                    </a:lnTo>
                    <a:lnTo>
                      <a:pt x="627" y="753"/>
                    </a:lnTo>
                    <a:lnTo>
                      <a:pt x="630" y="755"/>
                    </a:lnTo>
                    <a:lnTo>
                      <a:pt x="632" y="758"/>
                    </a:lnTo>
                    <a:lnTo>
                      <a:pt x="634" y="760"/>
                    </a:lnTo>
                    <a:lnTo>
                      <a:pt x="637" y="760"/>
                    </a:lnTo>
                    <a:lnTo>
                      <a:pt x="639" y="762"/>
                    </a:lnTo>
                    <a:lnTo>
                      <a:pt x="642" y="765"/>
                    </a:lnTo>
                    <a:lnTo>
                      <a:pt x="644" y="765"/>
                    </a:lnTo>
                    <a:lnTo>
                      <a:pt x="647" y="767"/>
                    </a:lnTo>
                    <a:lnTo>
                      <a:pt x="649" y="767"/>
                    </a:lnTo>
                    <a:lnTo>
                      <a:pt x="651" y="770"/>
                    </a:lnTo>
                    <a:lnTo>
                      <a:pt x="654" y="770"/>
                    </a:lnTo>
                    <a:lnTo>
                      <a:pt x="656" y="772"/>
                    </a:lnTo>
                    <a:lnTo>
                      <a:pt x="659" y="772"/>
                    </a:lnTo>
                    <a:lnTo>
                      <a:pt x="661" y="772"/>
                    </a:lnTo>
                    <a:lnTo>
                      <a:pt x="663" y="772"/>
                    </a:lnTo>
                    <a:lnTo>
                      <a:pt x="666" y="772"/>
                    </a:lnTo>
                    <a:lnTo>
                      <a:pt x="668" y="772"/>
                    </a:lnTo>
                    <a:lnTo>
                      <a:pt x="671" y="770"/>
                    </a:lnTo>
                    <a:lnTo>
                      <a:pt x="673" y="770"/>
                    </a:lnTo>
                    <a:lnTo>
                      <a:pt x="675" y="765"/>
                    </a:lnTo>
                    <a:lnTo>
                      <a:pt x="678" y="762"/>
                    </a:lnTo>
                    <a:lnTo>
                      <a:pt x="680" y="755"/>
                    </a:lnTo>
                    <a:lnTo>
                      <a:pt x="683" y="746"/>
                    </a:lnTo>
                    <a:lnTo>
                      <a:pt x="685" y="736"/>
                    </a:lnTo>
                    <a:lnTo>
                      <a:pt x="688" y="726"/>
                    </a:lnTo>
                    <a:lnTo>
                      <a:pt x="690" y="717"/>
                    </a:lnTo>
                    <a:lnTo>
                      <a:pt x="692" y="707"/>
                    </a:lnTo>
                    <a:lnTo>
                      <a:pt x="695" y="702"/>
                    </a:lnTo>
                    <a:lnTo>
                      <a:pt x="697" y="700"/>
                    </a:lnTo>
                    <a:lnTo>
                      <a:pt x="700" y="705"/>
                    </a:lnTo>
                    <a:lnTo>
                      <a:pt x="702" y="712"/>
                    </a:lnTo>
                    <a:lnTo>
                      <a:pt x="704" y="724"/>
                    </a:lnTo>
                    <a:lnTo>
                      <a:pt x="707" y="736"/>
                    </a:lnTo>
                    <a:lnTo>
                      <a:pt x="709" y="750"/>
                    </a:lnTo>
                    <a:lnTo>
                      <a:pt x="712" y="765"/>
                    </a:lnTo>
                    <a:lnTo>
                      <a:pt x="714" y="777"/>
                    </a:lnTo>
                    <a:lnTo>
                      <a:pt x="717" y="787"/>
                    </a:lnTo>
                    <a:lnTo>
                      <a:pt x="719" y="791"/>
                    </a:lnTo>
                    <a:lnTo>
                      <a:pt x="721" y="794"/>
                    </a:lnTo>
                    <a:lnTo>
                      <a:pt x="724" y="796"/>
                    </a:lnTo>
                    <a:lnTo>
                      <a:pt x="726" y="796"/>
                    </a:lnTo>
                    <a:lnTo>
                      <a:pt x="729" y="796"/>
                    </a:lnTo>
                    <a:lnTo>
                      <a:pt x="731" y="796"/>
                    </a:lnTo>
                    <a:lnTo>
                      <a:pt x="733" y="796"/>
                    </a:lnTo>
                    <a:lnTo>
                      <a:pt x="736" y="796"/>
                    </a:lnTo>
                    <a:lnTo>
                      <a:pt x="738" y="799"/>
                    </a:lnTo>
                    <a:lnTo>
                      <a:pt x="741" y="799"/>
                    </a:lnTo>
                    <a:lnTo>
                      <a:pt x="743" y="799"/>
                    </a:lnTo>
                    <a:lnTo>
                      <a:pt x="745" y="799"/>
                    </a:lnTo>
                    <a:lnTo>
                      <a:pt x="748" y="799"/>
                    </a:lnTo>
                    <a:lnTo>
                      <a:pt x="750" y="801"/>
                    </a:lnTo>
                    <a:lnTo>
                      <a:pt x="753" y="801"/>
                    </a:lnTo>
                    <a:lnTo>
                      <a:pt x="755" y="801"/>
                    </a:lnTo>
                    <a:lnTo>
                      <a:pt x="758" y="801"/>
                    </a:lnTo>
                    <a:lnTo>
                      <a:pt x="760" y="801"/>
                    </a:lnTo>
                    <a:lnTo>
                      <a:pt x="762" y="801"/>
                    </a:lnTo>
                    <a:lnTo>
                      <a:pt x="765" y="803"/>
                    </a:lnTo>
                    <a:lnTo>
                      <a:pt x="767" y="803"/>
                    </a:lnTo>
                    <a:lnTo>
                      <a:pt x="770" y="803"/>
                    </a:lnTo>
                    <a:lnTo>
                      <a:pt x="772" y="803"/>
                    </a:lnTo>
                    <a:lnTo>
                      <a:pt x="774" y="803"/>
                    </a:lnTo>
                    <a:lnTo>
                      <a:pt x="777" y="803"/>
                    </a:lnTo>
                    <a:lnTo>
                      <a:pt x="779" y="803"/>
                    </a:lnTo>
                    <a:lnTo>
                      <a:pt x="782" y="803"/>
                    </a:lnTo>
                    <a:lnTo>
                      <a:pt x="784" y="806"/>
                    </a:lnTo>
                    <a:lnTo>
                      <a:pt x="786" y="806"/>
                    </a:lnTo>
                    <a:lnTo>
                      <a:pt x="789" y="806"/>
                    </a:lnTo>
                    <a:lnTo>
                      <a:pt x="791" y="806"/>
                    </a:lnTo>
                    <a:lnTo>
                      <a:pt x="794" y="806"/>
                    </a:lnTo>
                    <a:lnTo>
                      <a:pt x="796" y="806"/>
                    </a:lnTo>
                    <a:lnTo>
                      <a:pt x="799" y="806"/>
                    </a:lnTo>
                    <a:lnTo>
                      <a:pt x="801" y="806"/>
                    </a:lnTo>
                    <a:lnTo>
                      <a:pt x="803" y="806"/>
                    </a:lnTo>
                    <a:lnTo>
                      <a:pt x="806" y="806"/>
                    </a:lnTo>
                    <a:lnTo>
                      <a:pt x="808" y="806"/>
                    </a:lnTo>
                    <a:lnTo>
                      <a:pt x="811" y="806"/>
                    </a:lnTo>
                    <a:lnTo>
                      <a:pt x="813" y="808"/>
                    </a:lnTo>
                    <a:lnTo>
                      <a:pt x="815" y="808"/>
                    </a:lnTo>
                    <a:lnTo>
                      <a:pt x="818" y="808"/>
                    </a:lnTo>
                    <a:lnTo>
                      <a:pt x="820" y="808"/>
                    </a:lnTo>
                    <a:lnTo>
                      <a:pt x="823" y="808"/>
                    </a:lnTo>
                    <a:lnTo>
                      <a:pt x="825" y="808"/>
                    </a:lnTo>
                    <a:lnTo>
                      <a:pt x="827" y="808"/>
                    </a:lnTo>
                    <a:lnTo>
                      <a:pt x="830" y="808"/>
                    </a:lnTo>
                    <a:lnTo>
                      <a:pt x="832" y="808"/>
                    </a:lnTo>
                    <a:lnTo>
                      <a:pt x="835" y="808"/>
                    </a:lnTo>
                    <a:lnTo>
                      <a:pt x="837" y="808"/>
                    </a:lnTo>
                    <a:lnTo>
                      <a:pt x="840" y="808"/>
                    </a:lnTo>
                    <a:lnTo>
                      <a:pt x="842" y="808"/>
                    </a:lnTo>
                    <a:lnTo>
                      <a:pt x="844" y="808"/>
                    </a:lnTo>
                    <a:lnTo>
                      <a:pt x="847" y="808"/>
                    </a:lnTo>
                    <a:lnTo>
                      <a:pt x="849" y="808"/>
                    </a:lnTo>
                    <a:lnTo>
                      <a:pt x="852" y="808"/>
                    </a:lnTo>
                    <a:lnTo>
                      <a:pt x="854" y="808"/>
                    </a:lnTo>
                    <a:lnTo>
                      <a:pt x="856" y="808"/>
                    </a:lnTo>
                    <a:lnTo>
                      <a:pt x="859" y="808"/>
                    </a:lnTo>
                    <a:lnTo>
                      <a:pt x="861" y="808"/>
                    </a:lnTo>
                    <a:lnTo>
                      <a:pt x="864" y="808"/>
                    </a:lnTo>
                    <a:lnTo>
                      <a:pt x="866" y="808"/>
                    </a:lnTo>
                    <a:lnTo>
                      <a:pt x="869" y="808"/>
                    </a:lnTo>
                    <a:lnTo>
                      <a:pt x="871" y="808"/>
                    </a:lnTo>
                    <a:lnTo>
                      <a:pt x="873" y="808"/>
                    </a:lnTo>
                    <a:lnTo>
                      <a:pt x="876" y="808"/>
                    </a:lnTo>
                    <a:lnTo>
                      <a:pt x="878" y="808"/>
                    </a:lnTo>
                    <a:lnTo>
                      <a:pt x="881" y="808"/>
                    </a:lnTo>
                    <a:lnTo>
                      <a:pt x="883" y="808"/>
                    </a:lnTo>
                    <a:lnTo>
                      <a:pt x="885" y="808"/>
                    </a:lnTo>
                    <a:lnTo>
                      <a:pt x="888" y="808"/>
                    </a:lnTo>
                    <a:lnTo>
                      <a:pt x="890" y="808"/>
                    </a:lnTo>
                    <a:lnTo>
                      <a:pt x="893" y="808"/>
                    </a:lnTo>
                    <a:lnTo>
                      <a:pt x="895" y="808"/>
                    </a:lnTo>
                    <a:lnTo>
                      <a:pt x="897" y="808"/>
                    </a:lnTo>
                    <a:lnTo>
                      <a:pt x="900" y="808"/>
                    </a:lnTo>
                    <a:lnTo>
                      <a:pt x="902" y="808"/>
                    </a:lnTo>
                    <a:lnTo>
                      <a:pt x="905" y="808"/>
                    </a:lnTo>
                    <a:lnTo>
                      <a:pt x="907" y="808"/>
                    </a:lnTo>
                    <a:lnTo>
                      <a:pt x="910" y="808"/>
                    </a:lnTo>
                    <a:lnTo>
                      <a:pt x="912" y="808"/>
                    </a:lnTo>
                    <a:lnTo>
                      <a:pt x="914" y="808"/>
                    </a:lnTo>
                    <a:lnTo>
                      <a:pt x="917" y="808"/>
                    </a:lnTo>
                    <a:lnTo>
                      <a:pt x="919" y="808"/>
                    </a:lnTo>
                    <a:lnTo>
                      <a:pt x="922" y="808"/>
                    </a:lnTo>
                    <a:lnTo>
                      <a:pt x="924" y="808"/>
                    </a:lnTo>
                    <a:lnTo>
                      <a:pt x="926" y="808"/>
                    </a:lnTo>
                    <a:lnTo>
                      <a:pt x="929" y="808"/>
                    </a:lnTo>
                    <a:lnTo>
                      <a:pt x="931" y="808"/>
                    </a:lnTo>
                    <a:lnTo>
                      <a:pt x="934" y="808"/>
                    </a:lnTo>
                    <a:lnTo>
                      <a:pt x="936" y="808"/>
                    </a:lnTo>
                    <a:lnTo>
                      <a:pt x="938" y="808"/>
                    </a:lnTo>
                    <a:lnTo>
                      <a:pt x="941" y="808"/>
                    </a:lnTo>
                    <a:lnTo>
                      <a:pt x="943" y="808"/>
                    </a:lnTo>
                    <a:lnTo>
                      <a:pt x="946" y="808"/>
                    </a:lnTo>
                    <a:lnTo>
                      <a:pt x="948" y="808"/>
                    </a:lnTo>
                    <a:lnTo>
                      <a:pt x="951" y="808"/>
                    </a:lnTo>
                    <a:lnTo>
                      <a:pt x="953" y="808"/>
                    </a:lnTo>
                    <a:lnTo>
                      <a:pt x="955" y="808"/>
                    </a:lnTo>
                    <a:lnTo>
                      <a:pt x="958" y="808"/>
                    </a:lnTo>
                    <a:lnTo>
                      <a:pt x="960" y="808"/>
                    </a:lnTo>
                    <a:lnTo>
                      <a:pt x="963" y="808"/>
                    </a:lnTo>
                    <a:lnTo>
                      <a:pt x="965" y="808"/>
                    </a:lnTo>
                    <a:lnTo>
                      <a:pt x="967" y="808"/>
                    </a:lnTo>
                    <a:lnTo>
                      <a:pt x="970" y="808"/>
                    </a:lnTo>
                    <a:lnTo>
                      <a:pt x="972" y="806"/>
                    </a:lnTo>
                    <a:lnTo>
                      <a:pt x="975" y="806"/>
                    </a:lnTo>
                    <a:lnTo>
                      <a:pt x="977" y="806"/>
                    </a:lnTo>
                    <a:lnTo>
                      <a:pt x="979" y="806"/>
                    </a:lnTo>
                    <a:lnTo>
                      <a:pt x="982" y="806"/>
                    </a:lnTo>
                    <a:lnTo>
                      <a:pt x="984" y="806"/>
                    </a:lnTo>
                    <a:lnTo>
                      <a:pt x="987" y="806"/>
                    </a:lnTo>
                    <a:lnTo>
                      <a:pt x="989" y="806"/>
                    </a:lnTo>
                    <a:lnTo>
                      <a:pt x="992" y="806"/>
                    </a:lnTo>
                    <a:lnTo>
                      <a:pt x="994" y="806"/>
                    </a:lnTo>
                    <a:lnTo>
                      <a:pt x="996" y="806"/>
                    </a:lnTo>
                    <a:lnTo>
                      <a:pt x="999" y="806"/>
                    </a:lnTo>
                    <a:lnTo>
                      <a:pt x="1001" y="806"/>
                    </a:lnTo>
                    <a:lnTo>
                      <a:pt x="1004" y="806"/>
                    </a:lnTo>
                    <a:lnTo>
                      <a:pt x="1006" y="806"/>
                    </a:lnTo>
                    <a:lnTo>
                      <a:pt x="1008" y="806"/>
                    </a:lnTo>
                    <a:lnTo>
                      <a:pt x="1011" y="806"/>
                    </a:lnTo>
                    <a:lnTo>
                      <a:pt x="1013" y="806"/>
                    </a:lnTo>
                    <a:lnTo>
                      <a:pt x="1016" y="803"/>
                    </a:lnTo>
                    <a:lnTo>
                      <a:pt x="1018" y="803"/>
                    </a:lnTo>
                    <a:lnTo>
                      <a:pt x="1021" y="803"/>
                    </a:lnTo>
                    <a:lnTo>
                      <a:pt x="1023" y="803"/>
                    </a:lnTo>
                    <a:lnTo>
                      <a:pt x="1025" y="803"/>
                    </a:lnTo>
                    <a:lnTo>
                      <a:pt x="1028" y="803"/>
                    </a:lnTo>
                    <a:lnTo>
                      <a:pt x="1030" y="803"/>
                    </a:lnTo>
                    <a:lnTo>
                      <a:pt x="1033" y="803"/>
                    </a:lnTo>
                    <a:lnTo>
                      <a:pt x="1035" y="803"/>
                    </a:lnTo>
                    <a:lnTo>
                      <a:pt x="1037" y="803"/>
                    </a:lnTo>
                    <a:lnTo>
                      <a:pt x="1040" y="803"/>
                    </a:lnTo>
                    <a:lnTo>
                      <a:pt x="1042" y="803"/>
                    </a:lnTo>
                    <a:lnTo>
                      <a:pt x="1045" y="803"/>
                    </a:lnTo>
                    <a:lnTo>
                      <a:pt x="1047" y="801"/>
                    </a:lnTo>
                    <a:lnTo>
                      <a:pt x="1049" y="801"/>
                    </a:lnTo>
                    <a:lnTo>
                      <a:pt x="1052" y="801"/>
                    </a:lnTo>
                    <a:lnTo>
                      <a:pt x="1054" y="801"/>
                    </a:lnTo>
                    <a:lnTo>
                      <a:pt x="1057" y="801"/>
                    </a:lnTo>
                    <a:lnTo>
                      <a:pt x="1059" y="801"/>
                    </a:lnTo>
                    <a:lnTo>
                      <a:pt x="1062" y="801"/>
                    </a:lnTo>
                    <a:lnTo>
                      <a:pt x="1064" y="801"/>
                    </a:lnTo>
                    <a:lnTo>
                      <a:pt x="1066" y="801"/>
                    </a:lnTo>
                    <a:lnTo>
                      <a:pt x="1069" y="801"/>
                    </a:lnTo>
                    <a:lnTo>
                      <a:pt x="1071" y="799"/>
                    </a:lnTo>
                    <a:lnTo>
                      <a:pt x="1074" y="799"/>
                    </a:lnTo>
                    <a:lnTo>
                      <a:pt x="1076" y="799"/>
                    </a:lnTo>
                    <a:lnTo>
                      <a:pt x="1078" y="799"/>
                    </a:lnTo>
                    <a:lnTo>
                      <a:pt x="1081" y="799"/>
                    </a:lnTo>
                    <a:lnTo>
                      <a:pt x="1083" y="799"/>
                    </a:lnTo>
                    <a:lnTo>
                      <a:pt x="1086" y="799"/>
                    </a:lnTo>
                    <a:lnTo>
                      <a:pt x="1088" y="799"/>
                    </a:lnTo>
                    <a:lnTo>
                      <a:pt x="1090" y="799"/>
                    </a:lnTo>
                    <a:lnTo>
                      <a:pt x="1093" y="796"/>
                    </a:lnTo>
                    <a:lnTo>
                      <a:pt x="1095" y="796"/>
                    </a:lnTo>
                    <a:lnTo>
                      <a:pt x="1098" y="796"/>
                    </a:lnTo>
                    <a:lnTo>
                      <a:pt x="1100" y="796"/>
                    </a:lnTo>
                    <a:lnTo>
                      <a:pt x="1103" y="796"/>
                    </a:lnTo>
                    <a:lnTo>
                      <a:pt x="1105" y="796"/>
                    </a:lnTo>
                    <a:lnTo>
                      <a:pt x="1107" y="796"/>
                    </a:lnTo>
                    <a:lnTo>
                      <a:pt x="1110" y="794"/>
                    </a:lnTo>
                    <a:lnTo>
                      <a:pt x="1112" y="794"/>
                    </a:lnTo>
                    <a:lnTo>
                      <a:pt x="1115" y="794"/>
                    </a:lnTo>
                    <a:lnTo>
                      <a:pt x="1117" y="794"/>
                    </a:lnTo>
                    <a:lnTo>
                      <a:pt x="1119" y="794"/>
                    </a:lnTo>
                    <a:lnTo>
                      <a:pt x="1122" y="794"/>
                    </a:lnTo>
                    <a:lnTo>
                      <a:pt x="1124" y="791"/>
                    </a:lnTo>
                    <a:lnTo>
                      <a:pt x="1127" y="791"/>
                    </a:lnTo>
                    <a:lnTo>
                      <a:pt x="1129" y="791"/>
                    </a:lnTo>
                    <a:lnTo>
                      <a:pt x="1131" y="791"/>
                    </a:lnTo>
                    <a:lnTo>
                      <a:pt x="1134" y="791"/>
                    </a:lnTo>
                    <a:lnTo>
                      <a:pt x="1136" y="789"/>
                    </a:lnTo>
                    <a:lnTo>
                      <a:pt x="1139" y="789"/>
                    </a:lnTo>
                    <a:lnTo>
                      <a:pt x="1141" y="789"/>
                    </a:lnTo>
                    <a:lnTo>
                      <a:pt x="1144" y="789"/>
                    </a:lnTo>
                    <a:lnTo>
                      <a:pt x="1146" y="787"/>
                    </a:lnTo>
                    <a:lnTo>
                      <a:pt x="1148" y="787"/>
                    </a:lnTo>
                    <a:lnTo>
                      <a:pt x="1151" y="787"/>
                    </a:lnTo>
                    <a:lnTo>
                      <a:pt x="1153" y="784"/>
                    </a:lnTo>
                    <a:lnTo>
                      <a:pt x="1156" y="784"/>
                    </a:lnTo>
                    <a:lnTo>
                      <a:pt x="1158" y="782"/>
                    </a:lnTo>
                    <a:lnTo>
                      <a:pt x="1160" y="779"/>
                    </a:lnTo>
                    <a:lnTo>
                      <a:pt x="1163" y="777"/>
                    </a:lnTo>
                    <a:lnTo>
                      <a:pt x="1165" y="775"/>
                    </a:lnTo>
                    <a:lnTo>
                      <a:pt x="1168" y="770"/>
                    </a:lnTo>
                    <a:lnTo>
                      <a:pt x="1170" y="762"/>
                    </a:lnTo>
                    <a:lnTo>
                      <a:pt x="1173" y="753"/>
                    </a:lnTo>
                    <a:lnTo>
                      <a:pt x="1175" y="741"/>
                    </a:lnTo>
                    <a:lnTo>
                      <a:pt x="1177" y="729"/>
                    </a:lnTo>
                    <a:lnTo>
                      <a:pt x="1180" y="714"/>
                    </a:lnTo>
                    <a:lnTo>
                      <a:pt x="1182" y="700"/>
                    </a:lnTo>
                    <a:lnTo>
                      <a:pt x="1185" y="690"/>
                    </a:lnTo>
                    <a:lnTo>
                      <a:pt x="1187" y="683"/>
                    </a:lnTo>
                    <a:lnTo>
                      <a:pt x="1189" y="680"/>
                    </a:lnTo>
                    <a:lnTo>
                      <a:pt x="1192" y="685"/>
                    </a:lnTo>
                    <a:lnTo>
                      <a:pt x="1194" y="690"/>
                    </a:lnTo>
                    <a:lnTo>
                      <a:pt x="1197" y="697"/>
                    </a:lnTo>
                    <a:lnTo>
                      <a:pt x="1199" y="707"/>
                    </a:lnTo>
                    <a:lnTo>
                      <a:pt x="1201" y="714"/>
                    </a:lnTo>
                    <a:lnTo>
                      <a:pt x="1204" y="719"/>
                    </a:lnTo>
                    <a:lnTo>
                      <a:pt x="1206" y="726"/>
                    </a:lnTo>
                    <a:lnTo>
                      <a:pt x="1209" y="731"/>
                    </a:lnTo>
                    <a:lnTo>
                      <a:pt x="1211" y="738"/>
                    </a:lnTo>
                    <a:lnTo>
                      <a:pt x="1214" y="746"/>
                    </a:lnTo>
                    <a:lnTo>
                      <a:pt x="1216" y="750"/>
                    </a:lnTo>
                    <a:lnTo>
                      <a:pt x="1218" y="758"/>
                    </a:lnTo>
                    <a:lnTo>
                      <a:pt x="1221" y="760"/>
                    </a:lnTo>
                    <a:lnTo>
                      <a:pt x="1223" y="765"/>
                    </a:lnTo>
                    <a:lnTo>
                      <a:pt x="1226" y="767"/>
                    </a:lnTo>
                    <a:lnTo>
                      <a:pt x="1228" y="767"/>
                    </a:lnTo>
                    <a:lnTo>
                      <a:pt x="1230" y="767"/>
                    </a:lnTo>
                    <a:lnTo>
                      <a:pt x="1233" y="767"/>
                    </a:lnTo>
                    <a:lnTo>
                      <a:pt x="1235" y="767"/>
                    </a:lnTo>
                    <a:lnTo>
                      <a:pt x="1238" y="767"/>
                    </a:lnTo>
                    <a:lnTo>
                      <a:pt x="1240" y="767"/>
                    </a:lnTo>
                    <a:lnTo>
                      <a:pt x="1242" y="767"/>
                    </a:lnTo>
                    <a:lnTo>
                      <a:pt x="1245" y="767"/>
                    </a:lnTo>
                    <a:lnTo>
                      <a:pt x="1247" y="767"/>
                    </a:lnTo>
                    <a:lnTo>
                      <a:pt x="1250" y="767"/>
                    </a:lnTo>
                    <a:lnTo>
                      <a:pt x="1252" y="765"/>
                    </a:lnTo>
                    <a:lnTo>
                      <a:pt x="1255" y="765"/>
                    </a:lnTo>
                    <a:lnTo>
                      <a:pt x="1257" y="765"/>
                    </a:lnTo>
                    <a:lnTo>
                      <a:pt x="1259" y="765"/>
                    </a:lnTo>
                    <a:lnTo>
                      <a:pt x="1262" y="762"/>
                    </a:lnTo>
                    <a:lnTo>
                      <a:pt x="1264" y="762"/>
                    </a:lnTo>
                    <a:lnTo>
                      <a:pt x="1267" y="762"/>
                    </a:lnTo>
                    <a:lnTo>
                      <a:pt x="1269" y="760"/>
                    </a:lnTo>
                    <a:lnTo>
                      <a:pt x="1271" y="760"/>
                    </a:lnTo>
                    <a:lnTo>
                      <a:pt x="1274" y="760"/>
                    </a:lnTo>
                    <a:lnTo>
                      <a:pt x="1276" y="758"/>
                    </a:lnTo>
                    <a:lnTo>
                      <a:pt x="1279" y="758"/>
                    </a:lnTo>
                    <a:lnTo>
                      <a:pt x="1281" y="758"/>
                    </a:lnTo>
                    <a:lnTo>
                      <a:pt x="1284" y="755"/>
                    </a:lnTo>
                    <a:lnTo>
                      <a:pt x="1286" y="755"/>
                    </a:lnTo>
                    <a:lnTo>
                      <a:pt x="1288" y="755"/>
                    </a:lnTo>
                    <a:lnTo>
                      <a:pt x="1291" y="753"/>
                    </a:lnTo>
                    <a:lnTo>
                      <a:pt x="1293" y="753"/>
                    </a:lnTo>
                    <a:lnTo>
                      <a:pt x="1296" y="750"/>
                    </a:lnTo>
                    <a:lnTo>
                      <a:pt x="1298" y="750"/>
                    </a:lnTo>
                    <a:lnTo>
                      <a:pt x="1300" y="748"/>
                    </a:lnTo>
                    <a:lnTo>
                      <a:pt x="1303" y="748"/>
                    </a:lnTo>
                    <a:lnTo>
                      <a:pt x="1305" y="748"/>
                    </a:lnTo>
                    <a:lnTo>
                      <a:pt x="1308" y="746"/>
                    </a:lnTo>
                    <a:lnTo>
                      <a:pt x="1310" y="746"/>
                    </a:lnTo>
                    <a:lnTo>
                      <a:pt x="1312" y="743"/>
                    </a:lnTo>
                    <a:lnTo>
                      <a:pt x="1315" y="743"/>
                    </a:lnTo>
                    <a:lnTo>
                      <a:pt x="1317" y="741"/>
                    </a:lnTo>
                    <a:lnTo>
                      <a:pt x="1320" y="741"/>
                    </a:lnTo>
                    <a:lnTo>
                      <a:pt x="1322" y="738"/>
                    </a:lnTo>
                    <a:lnTo>
                      <a:pt x="1325" y="738"/>
                    </a:lnTo>
                    <a:lnTo>
                      <a:pt x="1327" y="736"/>
                    </a:lnTo>
                    <a:lnTo>
                      <a:pt x="1329" y="736"/>
                    </a:lnTo>
                    <a:lnTo>
                      <a:pt x="1332" y="734"/>
                    </a:lnTo>
                    <a:lnTo>
                      <a:pt x="1334" y="731"/>
                    </a:lnTo>
                    <a:lnTo>
                      <a:pt x="1337" y="731"/>
                    </a:lnTo>
                    <a:lnTo>
                      <a:pt x="1339" y="729"/>
                    </a:lnTo>
                    <a:lnTo>
                      <a:pt x="1341" y="729"/>
                    </a:lnTo>
                    <a:lnTo>
                      <a:pt x="1344" y="726"/>
                    </a:lnTo>
                    <a:lnTo>
                      <a:pt x="1346" y="724"/>
                    </a:lnTo>
                    <a:lnTo>
                      <a:pt x="1349" y="724"/>
                    </a:lnTo>
                    <a:lnTo>
                      <a:pt x="1351" y="721"/>
                    </a:lnTo>
                    <a:lnTo>
                      <a:pt x="1353" y="719"/>
                    </a:lnTo>
                    <a:lnTo>
                      <a:pt x="1356" y="719"/>
                    </a:lnTo>
                    <a:lnTo>
                      <a:pt x="1358" y="717"/>
                    </a:lnTo>
                    <a:lnTo>
                      <a:pt x="1361" y="714"/>
                    </a:lnTo>
                    <a:lnTo>
                      <a:pt x="1363" y="714"/>
                    </a:lnTo>
                    <a:lnTo>
                      <a:pt x="1366" y="712"/>
                    </a:lnTo>
                    <a:lnTo>
                      <a:pt x="1368" y="709"/>
                    </a:lnTo>
                    <a:lnTo>
                      <a:pt x="1370" y="707"/>
                    </a:lnTo>
                    <a:lnTo>
                      <a:pt x="1373" y="705"/>
                    </a:lnTo>
                    <a:lnTo>
                      <a:pt x="1375" y="702"/>
                    </a:lnTo>
                    <a:lnTo>
                      <a:pt x="1378" y="702"/>
                    </a:lnTo>
                    <a:lnTo>
                      <a:pt x="1380" y="700"/>
                    </a:lnTo>
                    <a:lnTo>
                      <a:pt x="1382" y="697"/>
                    </a:lnTo>
                    <a:lnTo>
                      <a:pt x="1385" y="695"/>
                    </a:lnTo>
                    <a:lnTo>
                      <a:pt x="1387" y="693"/>
                    </a:lnTo>
                    <a:lnTo>
                      <a:pt x="1390" y="690"/>
                    </a:lnTo>
                    <a:lnTo>
                      <a:pt x="1392" y="688"/>
                    </a:lnTo>
                    <a:lnTo>
                      <a:pt x="1394" y="685"/>
                    </a:lnTo>
                    <a:lnTo>
                      <a:pt x="1397" y="683"/>
                    </a:lnTo>
                    <a:lnTo>
                      <a:pt x="1399" y="678"/>
                    </a:lnTo>
                    <a:lnTo>
                      <a:pt x="1402" y="676"/>
                    </a:lnTo>
                    <a:lnTo>
                      <a:pt x="1404" y="673"/>
                    </a:lnTo>
                    <a:lnTo>
                      <a:pt x="1407" y="671"/>
                    </a:lnTo>
                    <a:lnTo>
                      <a:pt x="1409" y="666"/>
                    </a:lnTo>
                    <a:lnTo>
                      <a:pt x="1411" y="664"/>
                    </a:lnTo>
                    <a:lnTo>
                      <a:pt x="1414" y="661"/>
                    </a:lnTo>
                    <a:lnTo>
                      <a:pt x="1416" y="656"/>
                    </a:lnTo>
                    <a:lnTo>
                      <a:pt x="1419" y="654"/>
                    </a:lnTo>
                    <a:lnTo>
                      <a:pt x="1421" y="649"/>
                    </a:lnTo>
                    <a:lnTo>
                      <a:pt x="1423" y="644"/>
                    </a:lnTo>
                    <a:lnTo>
                      <a:pt x="1426" y="639"/>
                    </a:lnTo>
                    <a:lnTo>
                      <a:pt x="1428" y="637"/>
                    </a:lnTo>
                    <a:lnTo>
                      <a:pt x="1431" y="632"/>
                    </a:lnTo>
                    <a:lnTo>
                      <a:pt x="1433" y="625"/>
                    </a:lnTo>
                    <a:lnTo>
                      <a:pt x="1436" y="620"/>
                    </a:lnTo>
                    <a:lnTo>
                      <a:pt x="1438" y="615"/>
                    </a:lnTo>
                    <a:lnTo>
                      <a:pt x="1440" y="608"/>
                    </a:lnTo>
                    <a:lnTo>
                      <a:pt x="1443" y="601"/>
                    </a:lnTo>
                    <a:lnTo>
                      <a:pt x="1445" y="594"/>
                    </a:lnTo>
                    <a:lnTo>
                      <a:pt x="1448" y="586"/>
                    </a:lnTo>
                    <a:lnTo>
                      <a:pt x="1450" y="577"/>
                    </a:lnTo>
                    <a:lnTo>
                      <a:pt x="1452" y="567"/>
                    </a:lnTo>
                    <a:lnTo>
                      <a:pt x="1455" y="555"/>
                    </a:lnTo>
                    <a:lnTo>
                      <a:pt x="1457" y="543"/>
                    </a:lnTo>
                    <a:lnTo>
                      <a:pt x="1460" y="526"/>
                    </a:lnTo>
                    <a:lnTo>
                      <a:pt x="1462" y="507"/>
                    </a:lnTo>
                    <a:lnTo>
                      <a:pt x="1464" y="480"/>
                    </a:lnTo>
                    <a:lnTo>
                      <a:pt x="1467" y="451"/>
                    </a:lnTo>
                    <a:lnTo>
                      <a:pt x="1469" y="418"/>
                    </a:lnTo>
                    <a:lnTo>
                      <a:pt x="1472" y="379"/>
                    </a:lnTo>
                    <a:lnTo>
                      <a:pt x="1474" y="343"/>
                    </a:lnTo>
                    <a:lnTo>
                      <a:pt x="1477" y="307"/>
                    </a:lnTo>
                    <a:lnTo>
                      <a:pt x="1479" y="275"/>
                    </a:lnTo>
                    <a:lnTo>
                      <a:pt x="1481" y="251"/>
                    </a:lnTo>
                    <a:lnTo>
                      <a:pt x="1484" y="232"/>
                    </a:lnTo>
                    <a:lnTo>
                      <a:pt x="1486" y="222"/>
                    </a:lnTo>
                    <a:lnTo>
                      <a:pt x="1489" y="220"/>
                    </a:lnTo>
                    <a:lnTo>
                      <a:pt x="1491" y="225"/>
                    </a:lnTo>
                    <a:lnTo>
                      <a:pt x="1493" y="239"/>
                    </a:lnTo>
                    <a:lnTo>
                      <a:pt x="1496" y="261"/>
                    </a:lnTo>
                    <a:lnTo>
                      <a:pt x="1498" y="290"/>
                    </a:lnTo>
                    <a:lnTo>
                      <a:pt x="1501" y="319"/>
                    </a:lnTo>
                    <a:lnTo>
                      <a:pt x="1503" y="348"/>
                    </a:lnTo>
                    <a:lnTo>
                      <a:pt x="1505" y="372"/>
                    </a:lnTo>
                    <a:lnTo>
                      <a:pt x="1508" y="389"/>
                    </a:lnTo>
                    <a:lnTo>
                      <a:pt x="1510" y="398"/>
                    </a:lnTo>
                    <a:lnTo>
                      <a:pt x="1513" y="408"/>
                    </a:lnTo>
                    <a:lnTo>
                      <a:pt x="1515" y="418"/>
                    </a:lnTo>
                    <a:lnTo>
                      <a:pt x="1518" y="430"/>
                    </a:lnTo>
                    <a:lnTo>
                      <a:pt x="1520" y="442"/>
                    </a:lnTo>
                    <a:lnTo>
                      <a:pt x="1522" y="451"/>
                    </a:lnTo>
                    <a:lnTo>
                      <a:pt x="1525" y="461"/>
                    </a:lnTo>
                    <a:lnTo>
                      <a:pt x="1527" y="466"/>
                    </a:lnTo>
                    <a:lnTo>
                      <a:pt x="1530" y="466"/>
                    </a:lnTo>
                    <a:lnTo>
                      <a:pt x="1532" y="463"/>
                    </a:lnTo>
                    <a:lnTo>
                      <a:pt x="1534" y="459"/>
                    </a:lnTo>
                    <a:lnTo>
                      <a:pt x="1537" y="454"/>
                    </a:lnTo>
                    <a:lnTo>
                      <a:pt x="1539" y="444"/>
                    </a:lnTo>
                    <a:lnTo>
                      <a:pt x="1542" y="434"/>
                    </a:lnTo>
                    <a:lnTo>
                      <a:pt x="1544" y="422"/>
                    </a:lnTo>
                    <a:lnTo>
                      <a:pt x="1546" y="408"/>
                    </a:lnTo>
                    <a:lnTo>
                      <a:pt x="1549" y="393"/>
                    </a:lnTo>
                    <a:lnTo>
                      <a:pt x="1551" y="374"/>
                    </a:lnTo>
                    <a:lnTo>
                      <a:pt x="1554" y="355"/>
                    </a:lnTo>
                    <a:lnTo>
                      <a:pt x="1556" y="333"/>
                    </a:lnTo>
                    <a:lnTo>
                      <a:pt x="1559" y="309"/>
                    </a:lnTo>
                    <a:lnTo>
                      <a:pt x="1561" y="285"/>
                    </a:lnTo>
                    <a:lnTo>
                      <a:pt x="1563" y="256"/>
                    </a:lnTo>
                    <a:lnTo>
                      <a:pt x="1566" y="225"/>
                    </a:lnTo>
                    <a:lnTo>
                      <a:pt x="1568" y="186"/>
                    </a:lnTo>
                    <a:lnTo>
                      <a:pt x="1571" y="147"/>
                    </a:lnTo>
                    <a:lnTo>
                      <a:pt x="1573" y="109"/>
                    </a:lnTo>
                    <a:lnTo>
                      <a:pt x="1575" y="73"/>
                    </a:lnTo>
                    <a:lnTo>
                      <a:pt x="1578" y="44"/>
                    </a:lnTo>
                    <a:lnTo>
                      <a:pt x="1580" y="20"/>
                    </a:lnTo>
                    <a:lnTo>
                      <a:pt x="1583" y="5"/>
                    </a:lnTo>
                    <a:lnTo>
                      <a:pt x="1585" y="0"/>
                    </a:lnTo>
                    <a:lnTo>
                      <a:pt x="1588" y="3"/>
                    </a:lnTo>
                    <a:lnTo>
                      <a:pt x="1590" y="15"/>
                    </a:lnTo>
                    <a:lnTo>
                      <a:pt x="1592" y="32"/>
                    </a:lnTo>
                    <a:lnTo>
                      <a:pt x="1595" y="56"/>
                    </a:lnTo>
                    <a:lnTo>
                      <a:pt x="1597" y="82"/>
                    </a:lnTo>
                    <a:lnTo>
                      <a:pt x="1600" y="109"/>
                    </a:lnTo>
                    <a:lnTo>
                      <a:pt x="1602" y="135"/>
                    </a:lnTo>
                    <a:lnTo>
                      <a:pt x="1604" y="159"/>
                    </a:lnTo>
                    <a:lnTo>
                      <a:pt x="1607" y="181"/>
                    </a:lnTo>
                    <a:lnTo>
                      <a:pt x="1609" y="203"/>
                    </a:lnTo>
                    <a:lnTo>
                      <a:pt x="1612" y="225"/>
                    </a:lnTo>
                    <a:lnTo>
                      <a:pt x="1614" y="246"/>
                    </a:lnTo>
                    <a:lnTo>
                      <a:pt x="1616" y="270"/>
                    </a:lnTo>
                    <a:lnTo>
                      <a:pt x="1619" y="292"/>
                    </a:lnTo>
                    <a:lnTo>
                      <a:pt x="1621" y="314"/>
                    </a:lnTo>
                    <a:lnTo>
                      <a:pt x="1624" y="338"/>
                    </a:lnTo>
                    <a:lnTo>
                      <a:pt x="1626" y="360"/>
                    </a:lnTo>
                    <a:lnTo>
                      <a:pt x="1629" y="384"/>
                    </a:lnTo>
                    <a:lnTo>
                      <a:pt x="1631" y="405"/>
                    </a:lnTo>
                    <a:lnTo>
                      <a:pt x="1633" y="425"/>
                    </a:lnTo>
                    <a:lnTo>
                      <a:pt x="1636" y="442"/>
                    </a:lnTo>
                    <a:lnTo>
                      <a:pt x="1638" y="456"/>
                    </a:lnTo>
                    <a:lnTo>
                      <a:pt x="1641" y="468"/>
                    </a:lnTo>
                    <a:lnTo>
                      <a:pt x="1643" y="480"/>
                    </a:lnTo>
                    <a:lnTo>
                      <a:pt x="1645" y="490"/>
                    </a:lnTo>
                    <a:lnTo>
                      <a:pt x="1648" y="500"/>
                    </a:lnTo>
                    <a:lnTo>
                      <a:pt x="1650" y="509"/>
                    </a:lnTo>
                    <a:lnTo>
                      <a:pt x="1653" y="516"/>
                    </a:lnTo>
                    <a:lnTo>
                      <a:pt x="1655" y="524"/>
                    </a:lnTo>
                    <a:lnTo>
                      <a:pt x="1657" y="531"/>
                    </a:lnTo>
                    <a:lnTo>
                      <a:pt x="1660" y="538"/>
                    </a:lnTo>
                    <a:lnTo>
                      <a:pt x="1662" y="545"/>
                    </a:lnTo>
                    <a:lnTo>
                      <a:pt x="1665" y="553"/>
                    </a:lnTo>
                    <a:lnTo>
                      <a:pt x="1667" y="557"/>
                    </a:lnTo>
                    <a:lnTo>
                      <a:pt x="1670" y="565"/>
                    </a:lnTo>
                    <a:lnTo>
                      <a:pt x="1672" y="570"/>
                    </a:lnTo>
                    <a:lnTo>
                      <a:pt x="1674" y="574"/>
                    </a:lnTo>
                    <a:lnTo>
                      <a:pt x="1677" y="579"/>
                    </a:lnTo>
                    <a:lnTo>
                      <a:pt x="1679" y="584"/>
                    </a:lnTo>
                    <a:lnTo>
                      <a:pt x="1682" y="591"/>
                    </a:lnTo>
                    <a:lnTo>
                      <a:pt x="1684" y="594"/>
                    </a:lnTo>
                    <a:lnTo>
                      <a:pt x="1686" y="598"/>
                    </a:lnTo>
                    <a:lnTo>
                      <a:pt x="1689" y="603"/>
                    </a:lnTo>
                    <a:lnTo>
                      <a:pt x="1691" y="608"/>
                    </a:lnTo>
                    <a:lnTo>
                      <a:pt x="1694" y="613"/>
                    </a:lnTo>
                    <a:lnTo>
                      <a:pt x="1696" y="615"/>
                    </a:lnTo>
                    <a:lnTo>
                      <a:pt x="1698" y="620"/>
                    </a:lnTo>
                    <a:lnTo>
                      <a:pt x="1701" y="625"/>
                    </a:lnTo>
                    <a:lnTo>
                      <a:pt x="1703" y="627"/>
                    </a:lnTo>
                    <a:lnTo>
                      <a:pt x="1706" y="632"/>
                    </a:lnTo>
                    <a:lnTo>
                      <a:pt x="1708" y="635"/>
                    </a:lnTo>
                    <a:lnTo>
                      <a:pt x="1711" y="639"/>
                    </a:lnTo>
                    <a:lnTo>
                      <a:pt x="1713" y="642"/>
                    </a:lnTo>
                    <a:lnTo>
                      <a:pt x="1715" y="644"/>
                    </a:lnTo>
                    <a:lnTo>
                      <a:pt x="1718" y="649"/>
                    </a:lnTo>
                    <a:lnTo>
                      <a:pt x="1720" y="652"/>
                    </a:lnTo>
                    <a:lnTo>
                      <a:pt x="1723" y="654"/>
                    </a:lnTo>
                    <a:lnTo>
                      <a:pt x="1725" y="656"/>
                    </a:lnTo>
                    <a:lnTo>
                      <a:pt x="1727" y="661"/>
                    </a:lnTo>
                    <a:lnTo>
                      <a:pt x="1730" y="664"/>
                    </a:lnTo>
                    <a:lnTo>
                      <a:pt x="1732" y="666"/>
                    </a:lnTo>
                    <a:lnTo>
                      <a:pt x="1735" y="668"/>
                    </a:lnTo>
                    <a:lnTo>
                      <a:pt x="1737" y="671"/>
                    </a:lnTo>
                    <a:lnTo>
                      <a:pt x="1740" y="673"/>
                    </a:lnTo>
                    <a:lnTo>
                      <a:pt x="1742" y="676"/>
                    </a:lnTo>
                    <a:lnTo>
                      <a:pt x="1744" y="678"/>
                    </a:lnTo>
                    <a:lnTo>
                      <a:pt x="1747" y="680"/>
                    </a:lnTo>
                    <a:lnTo>
                      <a:pt x="1749" y="683"/>
                    </a:lnTo>
                    <a:lnTo>
                      <a:pt x="1752" y="685"/>
                    </a:lnTo>
                    <a:lnTo>
                      <a:pt x="1754" y="688"/>
                    </a:lnTo>
                    <a:lnTo>
                      <a:pt x="1756" y="690"/>
                    </a:lnTo>
                    <a:lnTo>
                      <a:pt x="1759" y="693"/>
                    </a:lnTo>
                    <a:lnTo>
                      <a:pt x="1761" y="695"/>
                    </a:lnTo>
                    <a:lnTo>
                      <a:pt x="1764" y="697"/>
                    </a:lnTo>
                    <a:lnTo>
                      <a:pt x="1766" y="700"/>
                    </a:lnTo>
                    <a:lnTo>
                      <a:pt x="1768" y="700"/>
                    </a:lnTo>
                    <a:lnTo>
                      <a:pt x="1771" y="702"/>
                    </a:lnTo>
                    <a:lnTo>
                      <a:pt x="1773" y="705"/>
                    </a:lnTo>
                    <a:lnTo>
                      <a:pt x="1776" y="707"/>
                    </a:lnTo>
                    <a:lnTo>
                      <a:pt x="1778" y="707"/>
                    </a:lnTo>
                    <a:lnTo>
                      <a:pt x="1781" y="709"/>
                    </a:lnTo>
                    <a:lnTo>
                      <a:pt x="1783" y="712"/>
                    </a:lnTo>
                    <a:lnTo>
                      <a:pt x="1785" y="714"/>
                    </a:lnTo>
                    <a:lnTo>
                      <a:pt x="1788" y="714"/>
                    </a:lnTo>
                    <a:lnTo>
                      <a:pt x="1790" y="717"/>
                    </a:lnTo>
                    <a:lnTo>
                      <a:pt x="1793" y="719"/>
                    </a:lnTo>
                    <a:lnTo>
                      <a:pt x="1795" y="719"/>
                    </a:lnTo>
                    <a:lnTo>
                      <a:pt x="1797" y="721"/>
                    </a:lnTo>
                    <a:lnTo>
                      <a:pt x="1800" y="724"/>
                    </a:lnTo>
                    <a:lnTo>
                      <a:pt x="1802" y="724"/>
                    </a:lnTo>
                    <a:lnTo>
                      <a:pt x="1805" y="726"/>
                    </a:lnTo>
                    <a:lnTo>
                      <a:pt x="1807" y="726"/>
                    </a:lnTo>
                    <a:lnTo>
                      <a:pt x="1809" y="729"/>
                    </a:lnTo>
                    <a:lnTo>
                      <a:pt x="1812" y="729"/>
                    </a:lnTo>
                    <a:lnTo>
                      <a:pt x="1814" y="731"/>
                    </a:lnTo>
                    <a:lnTo>
                      <a:pt x="1817" y="734"/>
                    </a:lnTo>
                    <a:lnTo>
                      <a:pt x="1819" y="734"/>
                    </a:lnTo>
                    <a:lnTo>
                      <a:pt x="1822" y="736"/>
                    </a:lnTo>
                    <a:lnTo>
                      <a:pt x="1824" y="736"/>
                    </a:lnTo>
                    <a:lnTo>
                      <a:pt x="1826" y="738"/>
                    </a:lnTo>
                    <a:lnTo>
                      <a:pt x="1829" y="738"/>
                    </a:lnTo>
                    <a:lnTo>
                      <a:pt x="1831" y="741"/>
                    </a:lnTo>
                    <a:lnTo>
                      <a:pt x="1834" y="741"/>
                    </a:lnTo>
                    <a:lnTo>
                      <a:pt x="1836" y="743"/>
                    </a:lnTo>
                    <a:lnTo>
                      <a:pt x="1838" y="743"/>
                    </a:lnTo>
                    <a:lnTo>
                      <a:pt x="1841" y="746"/>
                    </a:lnTo>
                    <a:lnTo>
                      <a:pt x="1843" y="746"/>
                    </a:lnTo>
                    <a:lnTo>
                      <a:pt x="1846" y="746"/>
                    </a:lnTo>
                    <a:lnTo>
                      <a:pt x="1848" y="748"/>
                    </a:lnTo>
                    <a:lnTo>
                      <a:pt x="1851" y="748"/>
                    </a:lnTo>
                    <a:lnTo>
                      <a:pt x="1853" y="750"/>
                    </a:lnTo>
                    <a:lnTo>
                      <a:pt x="1855" y="750"/>
                    </a:lnTo>
                    <a:lnTo>
                      <a:pt x="1858" y="753"/>
                    </a:lnTo>
                    <a:lnTo>
                      <a:pt x="1860" y="753"/>
                    </a:lnTo>
                    <a:lnTo>
                      <a:pt x="1863" y="753"/>
                    </a:lnTo>
                    <a:lnTo>
                      <a:pt x="1865" y="755"/>
                    </a:lnTo>
                    <a:lnTo>
                      <a:pt x="1867" y="755"/>
                    </a:lnTo>
                    <a:lnTo>
                      <a:pt x="1870" y="755"/>
                    </a:lnTo>
                    <a:lnTo>
                      <a:pt x="1872" y="758"/>
                    </a:lnTo>
                    <a:lnTo>
                      <a:pt x="1875" y="758"/>
                    </a:lnTo>
                    <a:lnTo>
                      <a:pt x="1877" y="760"/>
                    </a:lnTo>
                    <a:lnTo>
                      <a:pt x="1879" y="760"/>
                    </a:lnTo>
                    <a:lnTo>
                      <a:pt x="1882" y="760"/>
                    </a:lnTo>
                    <a:lnTo>
                      <a:pt x="1884" y="762"/>
                    </a:lnTo>
                    <a:lnTo>
                      <a:pt x="1887" y="762"/>
                    </a:lnTo>
                    <a:lnTo>
                      <a:pt x="1889" y="762"/>
                    </a:lnTo>
                    <a:lnTo>
                      <a:pt x="1892" y="762"/>
                    </a:lnTo>
                    <a:lnTo>
                      <a:pt x="1894" y="765"/>
                    </a:lnTo>
                    <a:lnTo>
                      <a:pt x="1896" y="765"/>
                    </a:lnTo>
                    <a:lnTo>
                      <a:pt x="1899" y="765"/>
                    </a:lnTo>
                    <a:lnTo>
                      <a:pt x="1901" y="767"/>
                    </a:lnTo>
                    <a:lnTo>
                      <a:pt x="1904" y="767"/>
                    </a:lnTo>
                    <a:lnTo>
                      <a:pt x="1906" y="767"/>
                    </a:lnTo>
                    <a:lnTo>
                      <a:pt x="1908" y="770"/>
                    </a:lnTo>
                    <a:lnTo>
                      <a:pt x="1911" y="770"/>
                    </a:lnTo>
                    <a:lnTo>
                      <a:pt x="1913" y="770"/>
                    </a:lnTo>
                    <a:lnTo>
                      <a:pt x="1916" y="770"/>
                    </a:lnTo>
                    <a:lnTo>
                      <a:pt x="1918" y="772"/>
                    </a:lnTo>
                    <a:lnTo>
                      <a:pt x="1920" y="772"/>
                    </a:lnTo>
                    <a:lnTo>
                      <a:pt x="1923" y="772"/>
                    </a:lnTo>
                    <a:lnTo>
                      <a:pt x="1925" y="772"/>
                    </a:lnTo>
                    <a:lnTo>
                      <a:pt x="1928" y="775"/>
                    </a:lnTo>
                    <a:lnTo>
                      <a:pt x="1930" y="775"/>
                    </a:lnTo>
                    <a:lnTo>
                      <a:pt x="1933" y="775"/>
                    </a:lnTo>
                    <a:lnTo>
                      <a:pt x="1935" y="775"/>
                    </a:lnTo>
                    <a:lnTo>
                      <a:pt x="1937" y="777"/>
                    </a:lnTo>
                    <a:lnTo>
                      <a:pt x="1940" y="777"/>
                    </a:lnTo>
                    <a:lnTo>
                      <a:pt x="1942" y="777"/>
                    </a:lnTo>
                    <a:lnTo>
                      <a:pt x="1945" y="777"/>
                    </a:lnTo>
                    <a:lnTo>
                      <a:pt x="1947" y="779"/>
                    </a:lnTo>
                    <a:lnTo>
                      <a:pt x="1949" y="779"/>
                    </a:lnTo>
                    <a:lnTo>
                      <a:pt x="1952" y="779"/>
                    </a:lnTo>
                    <a:lnTo>
                      <a:pt x="1954" y="779"/>
                    </a:lnTo>
                    <a:lnTo>
                      <a:pt x="1957" y="779"/>
                    </a:lnTo>
                    <a:lnTo>
                      <a:pt x="1959" y="782"/>
                    </a:lnTo>
                    <a:lnTo>
                      <a:pt x="1961" y="782"/>
                    </a:lnTo>
                    <a:lnTo>
                      <a:pt x="1964" y="782"/>
                    </a:lnTo>
                    <a:lnTo>
                      <a:pt x="1966" y="782"/>
                    </a:lnTo>
                    <a:lnTo>
                      <a:pt x="1969" y="782"/>
                    </a:lnTo>
                    <a:lnTo>
                      <a:pt x="1971" y="784"/>
                    </a:lnTo>
                    <a:lnTo>
                      <a:pt x="1974" y="784"/>
                    </a:lnTo>
                    <a:lnTo>
                      <a:pt x="1976" y="784"/>
                    </a:lnTo>
                    <a:lnTo>
                      <a:pt x="1978" y="784"/>
                    </a:lnTo>
                    <a:lnTo>
                      <a:pt x="1981" y="784"/>
                    </a:lnTo>
                    <a:lnTo>
                      <a:pt x="1983" y="784"/>
                    </a:lnTo>
                    <a:lnTo>
                      <a:pt x="1986" y="787"/>
                    </a:lnTo>
                    <a:lnTo>
                      <a:pt x="1988" y="787"/>
                    </a:lnTo>
                    <a:lnTo>
                      <a:pt x="1990" y="787"/>
                    </a:lnTo>
                    <a:lnTo>
                      <a:pt x="1993" y="787"/>
                    </a:lnTo>
                    <a:lnTo>
                      <a:pt x="1995" y="787"/>
                    </a:lnTo>
                    <a:lnTo>
                      <a:pt x="1998" y="787"/>
                    </a:lnTo>
                    <a:lnTo>
                      <a:pt x="2000" y="789"/>
                    </a:lnTo>
                    <a:lnTo>
                      <a:pt x="2003" y="789"/>
                    </a:lnTo>
                    <a:lnTo>
                      <a:pt x="2005" y="789"/>
                    </a:lnTo>
                    <a:lnTo>
                      <a:pt x="2007" y="789"/>
                    </a:lnTo>
                    <a:lnTo>
                      <a:pt x="2010" y="789"/>
                    </a:lnTo>
                    <a:lnTo>
                      <a:pt x="2012" y="789"/>
                    </a:lnTo>
                    <a:lnTo>
                      <a:pt x="2015" y="789"/>
                    </a:lnTo>
                    <a:lnTo>
                      <a:pt x="2017" y="791"/>
                    </a:lnTo>
                    <a:lnTo>
                      <a:pt x="2019" y="791"/>
                    </a:lnTo>
                  </a:path>
                </a:pathLst>
              </a:custGeom>
              <a:noFill/>
              <a:ln w="9525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8" name="Rectangle 9635"/>
              <p:cNvSpPr>
                <a:spLocks noChangeArrowheads="1"/>
              </p:cNvSpPr>
              <p:nvPr/>
            </p:nvSpPr>
            <p:spPr bwMode="auto">
              <a:xfrm>
                <a:off x="551823" y="861055"/>
                <a:ext cx="2811232" cy="963667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9" name="ZoneTexte 4668"/>
              <p:cNvSpPr txBox="1"/>
              <p:nvPr/>
            </p:nvSpPr>
            <p:spPr>
              <a:xfrm>
                <a:off x="1009617" y="1009410"/>
                <a:ext cx="225298" cy="17709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9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fr-FR" sz="900" i="1" dirty="0" smtClean="0">
                    <a:latin typeface="Symbol" panose="05050102010706020507" pitchFamily="18" charset="2"/>
                    <a:cs typeface="Times New Roman" panose="02020603050405020304" pitchFamily="18" charset="0"/>
                  </a:rPr>
                  <a:t>i</a:t>
                </a:r>
                <a:endParaRPr lang="fr-FR" sz="9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70" name="ZoneTexte 4669"/>
              <p:cNvSpPr txBox="1"/>
              <p:nvPr/>
            </p:nvSpPr>
            <p:spPr>
              <a:xfrm>
                <a:off x="2085984" y="1254505"/>
                <a:ext cx="220378" cy="17709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9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fr-FR" sz="900" i="1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</a:t>
                </a:r>
                <a:endParaRPr lang="fr-FR" sz="9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71" name="ZoneTexte 4670"/>
              <p:cNvSpPr txBox="1"/>
              <p:nvPr/>
            </p:nvSpPr>
            <p:spPr>
              <a:xfrm>
                <a:off x="1367097" y="1259211"/>
                <a:ext cx="230217" cy="17709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9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fr-FR" sz="900" i="1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</a:t>
                </a:r>
                <a:endParaRPr lang="fr-FR" sz="9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72" name="ZoneTexte 4671"/>
              <p:cNvSpPr txBox="1"/>
              <p:nvPr/>
            </p:nvSpPr>
            <p:spPr>
              <a:xfrm>
                <a:off x="2729820" y="849839"/>
                <a:ext cx="280639" cy="17709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9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fr-FR" sz="900" i="1" dirty="0" smtClean="0">
                    <a:latin typeface="Symbol" panose="05050102010706020507" pitchFamily="18" charset="2"/>
                    <a:cs typeface="Times New Roman" panose="02020603050405020304" pitchFamily="18" charset="0"/>
                  </a:rPr>
                  <a:t>a</a:t>
                </a:r>
                <a:r>
                  <a:rPr lang="fr-FR" sz="900" i="1" baseline="-25000" dirty="0" smtClean="0">
                    <a:latin typeface="Symbol" panose="05050102010706020507" pitchFamily="18" charset="2"/>
                    <a:cs typeface="Times New Roman" panose="02020603050405020304" pitchFamily="18" charset="0"/>
                  </a:rPr>
                  <a:t>1</a:t>
                </a:r>
                <a:endParaRPr lang="fr-FR" sz="9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73" name="ZoneTexte 4672"/>
              <p:cNvSpPr txBox="1"/>
              <p:nvPr/>
            </p:nvSpPr>
            <p:spPr>
              <a:xfrm>
                <a:off x="2323626" y="915656"/>
                <a:ext cx="280639" cy="17709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9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fr-FR" sz="900" i="1" dirty="0" smtClean="0">
                    <a:latin typeface="Symbol" panose="05050102010706020507" pitchFamily="18" charset="2"/>
                    <a:cs typeface="Times New Roman" panose="02020603050405020304" pitchFamily="18" charset="0"/>
                  </a:rPr>
                  <a:t>a</a:t>
                </a:r>
                <a:r>
                  <a:rPr lang="fr-FR" sz="900" i="1" baseline="-25000" dirty="0" smtClean="0">
                    <a:latin typeface="Symbol" panose="05050102010706020507" pitchFamily="18" charset="2"/>
                    <a:cs typeface="Times New Roman" panose="02020603050405020304" pitchFamily="18" charset="0"/>
                  </a:rPr>
                  <a:t>2</a:t>
                </a:r>
                <a:endParaRPr lang="fr-FR" sz="9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7274" name="ZoneTexte 7273"/>
            <p:cNvSpPr txBox="1"/>
            <p:nvPr/>
          </p:nvSpPr>
          <p:spPr>
            <a:xfrm>
              <a:off x="1306401" y="2849150"/>
              <a:ext cx="248664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dirty="0" err="1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h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75" name="ZoneTexte 7274"/>
            <p:cNvSpPr txBox="1"/>
            <p:nvPr/>
          </p:nvSpPr>
          <p:spPr>
            <a:xfrm>
              <a:off x="1651375" y="2938863"/>
              <a:ext cx="274489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b</a:t>
              </a:r>
              <a:r>
                <a:rPr lang="fr-FR" sz="900" i="1" baseline="-25000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6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76" name="ZoneTexte 7275"/>
            <p:cNvSpPr txBox="1"/>
            <p:nvPr/>
          </p:nvSpPr>
          <p:spPr>
            <a:xfrm>
              <a:off x="2144595" y="2633706"/>
              <a:ext cx="348277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b</a:t>
              </a:r>
              <a:r>
                <a:rPr lang="fr-FR" sz="900" i="1" baseline="-2500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2,15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77" name="ZoneTexte 7276"/>
            <p:cNvSpPr txBox="1"/>
            <p:nvPr/>
          </p:nvSpPr>
          <p:spPr>
            <a:xfrm>
              <a:off x="2735129" y="2766140"/>
              <a:ext cx="274489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b</a:t>
              </a:r>
              <a:r>
                <a:rPr lang="fr-FR" sz="900" i="1" baseline="-25000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5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78" name="ZoneTexte 7277"/>
            <p:cNvSpPr txBox="1"/>
            <p:nvPr/>
          </p:nvSpPr>
          <p:spPr>
            <a:xfrm>
              <a:off x="3127044" y="2657243"/>
              <a:ext cx="274489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b</a:t>
              </a:r>
              <a:r>
                <a:rPr lang="fr-FR" sz="900" i="1" baseline="-25000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1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79" name="ZoneTexte 7278"/>
            <p:cNvSpPr txBox="1"/>
            <p:nvPr/>
          </p:nvSpPr>
          <p:spPr>
            <a:xfrm>
              <a:off x="3270993" y="2931000"/>
              <a:ext cx="274489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b</a:t>
              </a:r>
              <a:r>
                <a:rPr lang="fr-FR" sz="900" i="1" baseline="-25000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3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80" name="ZoneTexte 7279"/>
            <p:cNvSpPr txBox="1"/>
            <p:nvPr/>
          </p:nvSpPr>
          <p:spPr>
            <a:xfrm>
              <a:off x="3829321" y="3108796"/>
              <a:ext cx="354203" cy="177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b</a:t>
              </a:r>
              <a:r>
                <a:rPr lang="fr-FR" sz="900" i="1" baseline="-25000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9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81" name="ZoneTexte 7280"/>
            <p:cNvSpPr txBox="1"/>
            <p:nvPr/>
          </p:nvSpPr>
          <p:spPr>
            <a:xfrm>
              <a:off x="1412775" y="4202778"/>
              <a:ext cx="262191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g</a:t>
              </a:r>
              <a:r>
                <a:rPr lang="fr-FR" sz="900" i="1" baseline="-25000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5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82" name="ZoneTexte 7281"/>
            <p:cNvSpPr txBox="1"/>
            <p:nvPr/>
          </p:nvSpPr>
          <p:spPr>
            <a:xfrm>
              <a:off x="1933870" y="4019317"/>
              <a:ext cx="262191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g</a:t>
              </a:r>
              <a:r>
                <a:rPr lang="fr-FR" sz="900" i="1" baseline="-25000" dirty="0">
                  <a:latin typeface="Symbol" panose="05050102010706020507" pitchFamily="18" charset="2"/>
                  <a:cs typeface="Times New Roman" panose="02020603050405020304" pitchFamily="18" charset="0"/>
                </a:rPr>
                <a:t>1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83" name="ZoneTexte 7282"/>
            <p:cNvSpPr txBox="1"/>
            <p:nvPr/>
          </p:nvSpPr>
          <p:spPr>
            <a:xfrm>
              <a:off x="2797833" y="4035695"/>
              <a:ext cx="262191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g</a:t>
              </a:r>
              <a:r>
                <a:rPr lang="fr-FR" sz="900" i="1" baseline="-25000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6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84" name="ZoneTexte 7283"/>
            <p:cNvSpPr txBox="1"/>
            <p:nvPr/>
          </p:nvSpPr>
          <p:spPr>
            <a:xfrm rot="16200000">
              <a:off x="1351847" y="1785863"/>
              <a:ext cx="404847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Au 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b</a:t>
              </a:r>
              <a:r>
                <a:rPr lang="fr-FR" sz="9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85" name="ZoneTexte 7284"/>
            <p:cNvSpPr txBox="1"/>
            <p:nvPr/>
          </p:nvSpPr>
          <p:spPr>
            <a:xfrm rot="16200000">
              <a:off x="1235164" y="1763280"/>
              <a:ext cx="367953" cy="1770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 L</a:t>
              </a:r>
              <a:r>
                <a:rPr lang="fr-FR" sz="900" i="1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g</a:t>
              </a:r>
              <a:r>
                <a:rPr lang="fr-FR" sz="9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7286" name="Groupe 7285"/>
            <p:cNvGrpSpPr/>
            <p:nvPr/>
          </p:nvGrpSpPr>
          <p:grpSpPr>
            <a:xfrm>
              <a:off x="3094474" y="4035108"/>
              <a:ext cx="1122229" cy="398563"/>
              <a:chOff x="2428813" y="3559011"/>
              <a:chExt cx="950932" cy="447794"/>
            </a:xfrm>
          </p:grpSpPr>
          <p:sp>
            <p:nvSpPr>
              <p:cNvPr id="7287" name="Rectangle 9"/>
              <p:cNvSpPr>
                <a:spLocks noChangeArrowheads="1"/>
              </p:cNvSpPr>
              <p:nvPr/>
            </p:nvSpPr>
            <p:spPr bwMode="auto">
              <a:xfrm>
                <a:off x="2518462" y="3913955"/>
                <a:ext cx="194573" cy="92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7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" pitchFamily="18" charset="0"/>
                  </a:rPr>
                  <a:t>4810</a:t>
                </a:r>
                <a:endParaRPr kumimoji="0" lang="fr-FR" altLang="fr-FR" sz="7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18" charset="0"/>
                </a:endParaRPr>
              </a:p>
            </p:txBody>
          </p:sp>
          <p:sp>
            <p:nvSpPr>
              <p:cNvPr id="7288" name="Line 10"/>
              <p:cNvSpPr>
                <a:spLocks noChangeShapeType="1"/>
              </p:cNvSpPr>
              <p:nvPr/>
            </p:nvSpPr>
            <p:spPr bwMode="auto">
              <a:xfrm>
                <a:off x="2586209" y="3907198"/>
                <a:ext cx="0" cy="93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289" name="Line 16"/>
              <p:cNvSpPr>
                <a:spLocks noChangeShapeType="1"/>
              </p:cNvSpPr>
              <p:nvPr/>
            </p:nvSpPr>
            <p:spPr bwMode="auto">
              <a:xfrm>
                <a:off x="2664165" y="3907198"/>
                <a:ext cx="0" cy="93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290" name="Line 22"/>
              <p:cNvSpPr>
                <a:spLocks noChangeShapeType="1"/>
              </p:cNvSpPr>
              <p:nvPr/>
            </p:nvSpPr>
            <p:spPr bwMode="auto">
              <a:xfrm>
                <a:off x="2742434" y="3907198"/>
                <a:ext cx="0" cy="93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291" name="Line 28"/>
              <p:cNvSpPr>
                <a:spLocks noChangeShapeType="1"/>
              </p:cNvSpPr>
              <p:nvPr/>
            </p:nvSpPr>
            <p:spPr bwMode="auto">
              <a:xfrm>
                <a:off x="2820390" y="3907198"/>
                <a:ext cx="0" cy="93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292" name="Rectangle 33"/>
              <p:cNvSpPr>
                <a:spLocks noChangeArrowheads="1"/>
              </p:cNvSpPr>
              <p:nvPr/>
            </p:nvSpPr>
            <p:spPr bwMode="auto">
              <a:xfrm>
                <a:off x="2830912" y="3913955"/>
                <a:ext cx="212805" cy="92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7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" pitchFamily="18" charset="0"/>
                  </a:rPr>
                  <a:t>5010</a:t>
                </a:r>
                <a:endParaRPr kumimoji="0" lang="fr-FR" altLang="fr-FR" sz="7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18" charset="0"/>
                </a:endParaRPr>
              </a:p>
            </p:txBody>
          </p:sp>
          <p:sp>
            <p:nvSpPr>
              <p:cNvPr id="7293" name="Line 34"/>
              <p:cNvSpPr>
                <a:spLocks noChangeShapeType="1"/>
              </p:cNvSpPr>
              <p:nvPr/>
            </p:nvSpPr>
            <p:spPr bwMode="auto">
              <a:xfrm>
                <a:off x="2898660" y="3907198"/>
                <a:ext cx="0" cy="93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294" name="Line 40"/>
              <p:cNvSpPr>
                <a:spLocks noChangeShapeType="1"/>
              </p:cNvSpPr>
              <p:nvPr/>
            </p:nvSpPr>
            <p:spPr bwMode="auto">
              <a:xfrm>
                <a:off x="2976615" y="3907198"/>
                <a:ext cx="0" cy="93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295" name="Line 46"/>
              <p:cNvSpPr>
                <a:spLocks noChangeShapeType="1"/>
              </p:cNvSpPr>
              <p:nvPr/>
            </p:nvSpPr>
            <p:spPr bwMode="auto">
              <a:xfrm>
                <a:off x="3054885" y="3907198"/>
                <a:ext cx="0" cy="93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296" name="Line 52"/>
              <p:cNvSpPr>
                <a:spLocks noChangeShapeType="1"/>
              </p:cNvSpPr>
              <p:nvPr/>
            </p:nvSpPr>
            <p:spPr bwMode="auto">
              <a:xfrm>
                <a:off x="3133154" y="3907198"/>
                <a:ext cx="0" cy="93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297" name="Rectangle 57"/>
              <p:cNvSpPr>
                <a:spLocks noChangeArrowheads="1"/>
              </p:cNvSpPr>
              <p:nvPr/>
            </p:nvSpPr>
            <p:spPr bwMode="auto">
              <a:xfrm>
                <a:off x="3143362" y="3913955"/>
                <a:ext cx="236383" cy="92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7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" pitchFamily="18" charset="0"/>
                  </a:rPr>
                  <a:t>5210</a:t>
                </a:r>
                <a:endParaRPr kumimoji="0" lang="fr-FR" altLang="fr-FR" sz="7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18" charset="0"/>
                </a:endParaRPr>
              </a:p>
            </p:txBody>
          </p:sp>
          <p:sp>
            <p:nvSpPr>
              <p:cNvPr id="7298" name="Line 58"/>
              <p:cNvSpPr>
                <a:spLocks noChangeShapeType="1"/>
              </p:cNvSpPr>
              <p:nvPr/>
            </p:nvSpPr>
            <p:spPr bwMode="auto">
              <a:xfrm>
                <a:off x="3211110" y="3907198"/>
                <a:ext cx="0" cy="93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299" name="Rectangle 71"/>
              <p:cNvSpPr>
                <a:spLocks noChangeArrowheads="1"/>
              </p:cNvSpPr>
              <p:nvPr/>
            </p:nvSpPr>
            <p:spPr bwMode="auto">
              <a:xfrm>
                <a:off x="2435068" y="3713670"/>
                <a:ext cx="129787" cy="92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7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" pitchFamily="18" charset="0"/>
                  </a:rPr>
                  <a:t>10</a:t>
                </a:r>
                <a:endParaRPr kumimoji="0" lang="fr-FR" altLang="fr-FR" sz="7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18" charset="0"/>
                </a:endParaRPr>
              </a:p>
            </p:txBody>
          </p:sp>
          <p:sp>
            <p:nvSpPr>
              <p:cNvPr id="7300" name="Line 72"/>
              <p:cNvSpPr>
                <a:spLocks noChangeShapeType="1"/>
              </p:cNvSpPr>
              <p:nvPr/>
            </p:nvSpPr>
            <p:spPr bwMode="auto">
              <a:xfrm flipH="1">
                <a:off x="2578000" y="3752123"/>
                <a:ext cx="91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01" name="Rectangle 85"/>
              <p:cNvSpPr>
                <a:spLocks noChangeArrowheads="1"/>
              </p:cNvSpPr>
              <p:nvPr/>
            </p:nvSpPr>
            <p:spPr bwMode="auto">
              <a:xfrm>
                <a:off x="2428813" y="3565245"/>
                <a:ext cx="142392" cy="92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7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" pitchFamily="18" charset="0"/>
                  </a:rPr>
                  <a:t>100</a:t>
                </a:r>
                <a:endParaRPr kumimoji="0" lang="fr-FR" altLang="fr-FR" sz="7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18" charset="0"/>
                </a:endParaRPr>
              </a:p>
            </p:txBody>
          </p:sp>
          <p:sp>
            <p:nvSpPr>
              <p:cNvPr id="7302" name="Line 86"/>
              <p:cNvSpPr>
                <a:spLocks noChangeShapeType="1"/>
              </p:cNvSpPr>
              <p:nvPr/>
            </p:nvSpPr>
            <p:spPr bwMode="auto">
              <a:xfrm flipH="1">
                <a:off x="2578000" y="3605294"/>
                <a:ext cx="91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03" name="Oval 90"/>
              <p:cNvSpPr>
                <a:spLocks noChangeArrowheads="1"/>
              </p:cNvSpPr>
              <p:nvPr/>
            </p:nvSpPr>
            <p:spPr bwMode="auto">
              <a:xfrm>
                <a:off x="2586209" y="36659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04" name="Oval 91"/>
              <p:cNvSpPr>
                <a:spLocks noChangeArrowheads="1"/>
              </p:cNvSpPr>
              <p:nvPr/>
            </p:nvSpPr>
            <p:spPr bwMode="auto">
              <a:xfrm>
                <a:off x="2588410" y="365828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05" name="Oval 92"/>
              <p:cNvSpPr>
                <a:spLocks noChangeArrowheads="1"/>
              </p:cNvSpPr>
              <p:nvPr/>
            </p:nvSpPr>
            <p:spPr bwMode="auto">
              <a:xfrm>
                <a:off x="2590610" y="3652216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06" name="Oval 93"/>
              <p:cNvSpPr>
                <a:spLocks noChangeArrowheads="1"/>
              </p:cNvSpPr>
              <p:nvPr/>
            </p:nvSpPr>
            <p:spPr bwMode="auto">
              <a:xfrm>
                <a:off x="2593125" y="365668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07" name="Oval 94"/>
              <p:cNvSpPr>
                <a:spLocks noChangeArrowheads="1"/>
              </p:cNvSpPr>
              <p:nvPr/>
            </p:nvSpPr>
            <p:spPr bwMode="auto">
              <a:xfrm>
                <a:off x="2595325" y="36720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08" name="Oval 95"/>
              <p:cNvSpPr>
                <a:spLocks noChangeArrowheads="1"/>
              </p:cNvSpPr>
              <p:nvPr/>
            </p:nvSpPr>
            <p:spPr bwMode="auto">
              <a:xfrm>
                <a:off x="2597525" y="367583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09" name="Oval 96"/>
              <p:cNvSpPr>
                <a:spLocks noChangeArrowheads="1"/>
              </p:cNvSpPr>
              <p:nvPr/>
            </p:nvSpPr>
            <p:spPr bwMode="auto">
              <a:xfrm>
                <a:off x="2599726" y="368988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0" name="Oval 97"/>
              <p:cNvSpPr>
                <a:spLocks noChangeArrowheads="1"/>
              </p:cNvSpPr>
              <p:nvPr/>
            </p:nvSpPr>
            <p:spPr bwMode="auto">
              <a:xfrm>
                <a:off x="2602240" y="367583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1" name="Oval 98"/>
              <p:cNvSpPr>
                <a:spLocks noChangeArrowheads="1"/>
              </p:cNvSpPr>
              <p:nvPr/>
            </p:nvSpPr>
            <p:spPr bwMode="auto">
              <a:xfrm>
                <a:off x="2604441" y="3668175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2" name="Oval 99"/>
              <p:cNvSpPr>
                <a:spLocks noChangeArrowheads="1"/>
              </p:cNvSpPr>
              <p:nvPr/>
            </p:nvSpPr>
            <p:spPr bwMode="auto">
              <a:xfrm>
                <a:off x="2607270" y="366594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3" name="Oval 100"/>
              <p:cNvSpPr>
                <a:spLocks noChangeArrowheads="1"/>
              </p:cNvSpPr>
              <p:nvPr/>
            </p:nvSpPr>
            <p:spPr bwMode="auto">
              <a:xfrm>
                <a:off x="2609785" y="367998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4" name="Oval 101"/>
              <p:cNvSpPr>
                <a:spLocks noChangeArrowheads="1"/>
              </p:cNvSpPr>
              <p:nvPr/>
            </p:nvSpPr>
            <p:spPr bwMode="auto">
              <a:xfrm>
                <a:off x="2611985" y="3668175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5" name="Oval 102"/>
              <p:cNvSpPr>
                <a:spLocks noChangeArrowheads="1"/>
              </p:cNvSpPr>
              <p:nvPr/>
            </p:nvSpPr>
            <p:spPr bwMode="auto">
              <a:xfrm>
                <a:off x="2614185" y="3664345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6" name="Oval 103"/>
              <p:cNvSpPr>
                <a:spLocks noChangeArrowheads="1"/>
              </p:cNvSpPr>
              <p:nvPr/>
            </p:nvSpPr>
            <p:spPr bwMode="auto">
              <a:xfrm>
                <a:off x="2616386" y="366977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7" name="Oval 104"/>
              <p:cNvSpPr>
                <a:spLocks noChangeArrowheads="1"/>
              </p:cNvSpPr>
              <p:nvPr/>
            </p:nvSpPr>
            <p:spPr bwMode="auto">
              <a:xfrm>
                <a:off x="2618900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8" name="Oval 105"/>
              <p:cNvSpPr>
                <a:spLocks noChangeArrowheads="1"/>
              </p:cNvSpPr>
              <p:nvPr/>
            </p:nvSpPr>
            <p:spPr bwMode="auto">
              <a:xfrm>
                <a:off x="2621101" y="368668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19" name="Oval 106"/>
              <p:cNvSpPr>
                <a:spLocks noChangeArrowheads="1"/>
              </p:cNvSpPr>
              <p:nvPr/>
            </p:nvSpPr>
            <p:spPr bwMode="auto">
              <a:xfrm>
                <a:off x="2623301" y="3668175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0" name="Oval 107"/>
              <p:cNvSpPr>
                <a:spLocks noChangeArrowheads="1"/>
              </p:cNvSpPr>
              <p:nvPr/>
            </p:nvSpPr>
            <p:spPr bwMode="auto">
              <a:xfrm>
                <a:off x="2625501" y="3658280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1" name="Oval 108"/>
              <p:cNvSpPr>
                <a:spLocks noChangeArrowheads="1"/>
              </p:cNvSpPr>
              <p:nvPr/>
            </p:nvSpPr>
            <p:spPr bwMode="auto">
              <a:xfrm>
                <a:off x="2628016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2" name="Oval 109"/>
              <p:cNvSpPr>
                <a:spLocks noChangeArrowheads="1"/>
              </p:cNvSpPr>
              <p:nvPr/>
            </p:nvSpPr>
            <p:spPr bwMode="auto">
              <a:xfrm>
                <a:off x="2630216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3" name="Oval 110"/>
              <p:cNvSpPr>
                <a:spLocks noChangeArrowheads="1"/>
              </p:cNvSpPr>
              <p:nvPr/>
            </p:nvSpPr>
            <p:spPr bwMode="auto">
              <a:xfrm>
                <a:off x="2633360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4" name="Oval 111"/>
              <p:cNvSpPr>
                <a:spLocks noChangeArrowheads="1"/>
              </p:cNvSpPr>
              <p:nvPr/>
            </p:nvSpPr>
            <p:spPr bwMode="auto">
              <a:xfrm>
                <a:off x="2635560" y="367998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5" name="Oval 112"/>
              <p:cNvSpPr>
                <a:spLocks noChangeArrowheads="1"/>
              </p:cNvSpPr>
              <p:nvPr/>
            </p:nvSpPr>
            <p:spPr bwMode="auto">
              <a:xfrm>
                <a:off x="2637760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6" name="Oval 113"/>
              <p:cNvSpPr>
                <a:spLocks noChangeArrowheads="1"/>
              </p:cNvSpPr>
              <p:nvPr/>
            </p:nvSpPr>
            <p:spPr bwMode="auto">
              <a:xfrm>
                <a:off x="2639961" y="3686689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7" name="Oval 114"/>
              <p:cNvSpPr>
                <a:spLocks noChangeArrowheads="1"/>
              </p:cNvSpPr>
              <p:nvPr/>
            </p:nvSpPr>
            <p:spPr bwMode="auto">
              <a:xfrm>
                <a:off x="2642161" y="3684454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8" name="Oval 115"/>
              <p:cNvSpPr>
                <a:spLocks noChangeArrowheads="1"/>
              </p:cNvSpPr>
              <p:nvPr/>
            </p:nvSpPr>
            <p:spPr bwMode="auto">
              <a:xfrm>
                <a:off x="2644676" y="37036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29" name="Oval 116"/>
              <p:cNvSpPr>
                <a:spLocks noChangeArrowheads="1"/>
              </p:cNvSpPr>
              <p:nvPr/>
            </p:nvSpPr>
            <p:spPr bwMode="auto">
              <a:xfrm>
                <a:off x="2646876" y="36975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0" name="Oval 117"/>
              <p:cNvSpPr>
                <a:spLocks noChangeArrowheads="1"/>
              </p:cNvSpPr>
              <p:nvPr/>
            </p:nvSpPr>
            <p:spPr bwMode="auto">
              <a:xfrm>
                <a:off x="2649077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1" name="Oval 118"/>
              <p:cNvSpPr>
                <a:spLocks noChangeArrowheads="1"/>
              </p:cNvSpPr>
              <p:nvPr/>
            </p:nvSpPr>
            <p:spPr bwMode="auto">
              <a:xfrm>
                <a:off x="2651277" y="3682220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2" name="Oval 119"/>
              <p:cNvSpPr>
                <a:spLocks noChangeArrowheads="1"/>
              </p:cNvSpPr>
              <p:nvPr/>
            </p:nvSpPr>
            <p:spPr bwMode="auto">
              <a:xfrm>
                <a:off x="2653792" y="371445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3" name="Oval 120"/>
              <p:cNvSpPr>
                <a:spLocks noChangeArrowheads="1"/>
              </p:cNvSpPr>
              <p:nvPr/>
            </p:nvSpPr>
            <p:spPr bwMode="auto">
              <a:xfrm>
                <a:off x="2655992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4" name="Oval 121"/>
              <p:cNvSpPr>
                <a:spLocks noChangeArrowheads="1"/>
              </p:cNvSpPr>
              <p:nvPr/>
            </p:nvSpPr>
            <p:spPr bwMode="auto">
              <a:xfrm>
                <a:off x="2659135" y="36975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5" name="Oval 122"/>
              <p:cNvSpPr>
                <a:spLocks noChangeArrowheads="1"/>
              </p:cNvSpPr>
              <p:nvPr/>
            </p:nvSpPr>
            <p:spPr bwMode="auto">
              <a:xfrm>
                <a:off x="2661336" y="371828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6" name="Oval 123"/>
              <p:cNvSpPr>
                <a:spLocks noChangeArrowheads="1"/>
              </p:cNvSpPr>
              <p:nvPr/>
            </p:nvSpPr>
            <p:spPr bwMode="auto">
              <a:xfrm>
                <a:off x="2663536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7" name="Oval 124"/>
              <p:cNvSpPr>
                <a:spLocks noChangeArrowheads="1"/>
              </p:cNvSpPr>
              <p:nvPr/>
            </p:nvSpPr>
            <p:spPr bwMode="auto">
              <a:xfrm>
                <a:off x="2665736" y="3710628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8" name="Oval 125"/>
              <p:cNvSpPr>
                <a:spLocks noChangeArrowheads="1"/>
              </p:cNvSpPr>
              <p:nvPr/>
            </p:nvSpPr>
            <p:spPr bwMode="auto">
              <a:xfrm>
                <a:off x="2667937" y="3710628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39" name="Oval 126"/>
              <p:cNvSpPr>
                <a:spLocks noChangeArrowheads="1"/>
              </p:cNvSpPr>
              <p:nvPr/>
            </p:nvSpPr>
            <p:spPr bwMode="auto">
              <a:xfrm>
                <a:off x="2670451" y="370679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0" name="Oval 127"/>
              <p:cNvSpPr>
                <a:spLocks noChangeArrowheads="1"/>
              </p:cNvSpPr>
              <p:nvPr/>
            </p:nvSpPr>
            <p:spPr bwMode="auto">
              <a:xfrm>
                <a:off x="2672652" y="36975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1" name="Oval 128"/>
              <p:cNvSpPr>
                <a:spLocks noChangeArrowheads="1"/>
              </p:cNvSpPr>
              <p:nvPr/>
            </p:nvSpPr>
            <p:spPr bwMode="auto">
              <a:xfrm>
                <a:off x="2674852" y="368988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2" name="Oval 129"/>
              <p:cNvSpPr>
                <a:spLocks noChangeArrowheads="1"/>
              </p:cNvSpPr>
              <p:nvPr/>
            </p:nvSpPr>
            <p:spPr bwMode="auto">
              <a:xfrm>
                <a:off x="2677053" y="3672006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3" name="Oval 130"/>
              <p:cNvSpPr>
                <a:spLocks noChangeArrowheads="1"/>
              </p:cNvSpPr>
              <p:nvPr/>
            </p:nvSpPr>
            <p:spPr bwMode="auto">
              <a:xfrm>
                <a:off x="2679567" y="367998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4" name="Oval 131"/>
              <p:cNvSpPr>
                <a:spLocks noChangeArrowheads="1"/>
              </p:cNvSpPr>
              <p:nvPr/>
            </p:nvSpPr>
            <p:spPr bwMode="auto">
              <a:xfrm>
                <a:off x="2681767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5" name="Oval 132"/>
              <p:cNvSpPr>
                <a:spLocks noChangeArrowheads="1"/>
              </p:cNvSpPr>
              <p:nvPr/>
            </p:nvSpPr>
            <p:spPr bwMode="auto">
              <a:xfrm>
                <a:off x="2684911" y="371062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6" name="Oval 133"/>
              <p:cNvSpPr>
                <a:spLocks noChangeArrowheads="1"/>
              </p:cNvSpPr>
              <p:nvPr/>
            </p:nvSpPr>
            <p:spPr bwMode="auto">
              <a:xfrm>
                <a:off x="2687111" y="371062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7" name="Oval 134"/>
              <p:cNvSpPr>
                <a:spLocks noChangeArrowheads="1"/>
              </p:cNvSpPr>
              <p:nvPr/>
            </p:nvSpPr>
            <p:spPr bwMode="auto">
              <a:xfrm>
                <a:off x="2689312" y="3700733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8" name="Oval 135"/>
              <p:cNvSpPr>
                <a:spLocks noChangeArrowheads="1"/>
              </p:cNvSpPr>
              <p:nvPr/>
            </p:nvSpPr>
            <p:spPr bwMode="auto">
              <a:xfrm>
                <a:off x="2691512" y="3684454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49" name="Oval 136"/>
              <p:cNvSpPr>
                <a:spLocks noChangeArrowheads="1"/>
              </p:cNvSpPr>
              <p:nvPr/>
            </p:nvSpPr>
            <p:spPr bwMode="auto">
              <a:xfrm>
                <a:off x="2694027" y="371062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0" name="Oval 137"/>
              <p:cNvSpPr>
                <a:spLocks noChangeArrowheads="1"/>
              </p:cNvSpPr>
              <p:nvPr/>
            </p:nvSpPr>
            <p:spPr bwMode="auto">
              <a:xfrm>
                <a:off x="2696227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1" name="Oval 138"/>
              <p:cNvSpPr>
                <a:spLocks noChangeArrowheads="1"/>
              </p:cNvSpPr>
              <p:nvPr/>
            </p:nvSpPr>
            <p:spPr bwMode="auto">
              <a:xfrm>
                <a:off x="2698427" y="367998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2" name="Oval 139"/>
              <p:cNvSpPr>
                <a:spLocks noChangeArrowheads="1"/>
              </p:cNvSpPr>
              <p:nvPr/>
            </p:nvSpPr>
            <p:spPr bwMode="auto">
              <a:xfrm>
                <a:off x="2700628" y="3686689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3" name="Oval 140"/>
              <p:cNvSpPr>
                <a:spLocks noChangeArrowheads="1"/>
              </p:cNvSpPr>
              <p:nvPr/>
            </p:nvSpPr>
            <p:spPr bwMode="auto">
              <a:xfrm>
                <a:off x="2702828" y="3703606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4" name="Oval 141"/>
              <p:cNvSpPr>
                <a:spLocks noChangeArrowheads="1"/>
              </p:cNvSpPr>
              <p:nvPr/>
            </p:nvSpPr>
            <p:spPr bwMode="auto">
              <a:xfrm>
                <a:off x="2705343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5" name="Oval 142"/>
              <p:cNvSpPr>
                <a:spLocks noChangeArrowheads="1"/>
              </p:cNvSpPr>
              <p:nvPr/>
            </p:nvSpPr>
            <p:spPr bwMode="auto">
              <a:xfrm>
                <a:off x="2708172" y="3684454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6" name="Oval 143"/>
              <p:cNvSpPr>
                <a:spLocks noChangeArrowheads="1"/>
              </p:cNvSpPr>
              <p:nvPr/>
            </p:nvSpPr>
            <p:spPr bwMode="auto">
              <a:xfrm>
                <a:off x="2710686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7" name="Oval 144"/>
              <p:cNvSpPr>
                <a:spLocks noChangeArrowheads="1"/>
              </p:cNvSpPr>
              <p:nvPr/>
            </p:nvSpPr>
            <p:spPr bwMode="auto">
              <a:xfrm>
                <a:off x="2712887" y="3668175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8" name="Oval 145"/>
              <p:cNvSpPr>
                <a:spLocks noChangeArrowheads="1"/>
              </p:cNvSpPr>
              <p:nvPr/>
            </p:nvSpPr>
            <p:spPr bwMode="auto">
              <a:xfrm>
                <a:off x="2715087" y="36659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59" name="Oval 146"/>
              <p:cNvSpPr>
                <a:spLocks noChangeArrowheads="1"/>
              </p:cNvSpPr>
              <p:nvPr/>
            </p:nvSpPr>
            <p:spPr bwMode="auto">
              <a:xfrm>
                <a:off x="2717288" y="3672006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0" name="Oval 147"/>
              <p:cNvSpPr>
                <a:spLocks noChangeArrowheads="1"/>
              </p:cNvSpPr>
              <p:nvPr/>
            </p:nvSpPr>
            <p:spPr bwMode="auto">
              <a:xfrm>
                <a:off x="2719802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1" name="Oval 148"/>
              <p:cNvSpPr>
                <a:spLocks noChangeArrowheads="1"/>
              </p:cNvSpPr>
              <p:nvPr/>
            </p:nvSpPr>
            <p:spPr bwMode="auto">
              <a:xfrm>
                <a:off x="2722003" y="368445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2" name="Oval 149"/>
              <p:cNvSpPr>
                <a:spLocks noChangeArrowheads="1"/>
              </p:cNvSpPr>
              <p:nvPr/>
            </p:nvSpPr>
            <p:spPr bwMode="auto">
              <a:xfrm>
                <a:off x="2724203" y="36720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3" name="Oval 150"/>
              <p:cNvSpPr>
                <a:spLocks noChangeArrowheads="1"/>
              </p:cNvSpPr>
              <p:nvPr/>
            </p:nvSpPr>
            <p:spPr bwMode="auto">
              <a:xfrm>
                <a:off x="2726403" y="3695307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4" name="Oval 151"/>
              <p:cNvSpPr>
                <a:spLocks noChangeArrowheads="1"/>
              </p:cNvSpPr>
              <p:nvPr/>
            </p:nvSpPr>
            <p:spPr bwMode="auto">
              <a:xfrm>
                <a:off x="2728918" y="368445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5" name="Oval 152"/>
              <p:cNvSpPr>
                <a:spLocks noChangeArrowheads="1"/>
              </p:cNvSpPr>
              <p:nvPr/>
            </p:nvSpPr>
            <p:spPr bwMode="auto">
              <a:xfrm>
                <a:off x="2731118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6" name="Oval 153"/>
              <p:cNvSpPr>
                <a:spLocks noChangeArrowheads="1"/>
              </p:cNvSpPr>
              <p:nvPr/>
            </p:nvSpPr>
            <p:spPr bwMode="auto">
              <a:xfrm>
                <a:off x="2733947" y="3656684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7" name="Oval 154"/>
              <p:cNvSpPr>
                <a:spLocks noChangeArrowheads="1"/>
              </p:cNvSpPr>
              <p:nvPr/>
            </p:nvSpPr>
            <p:spPr bwMode="auto">
              <a:xfrm>
                <a:off x="2736462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8" name="Oval 155"/>
              <p:cNvSpPr>
                <a:spLocks noChangeArrowheads="1"/>
              </p:cNvSpPr>
              <p:nvPr/>
            </p:nvSpPr>
            <p:spPr bwMode="auto">
              <a:xfrm>
                <a:off x="2738662" y="367998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69" name="Oval 156"/>
              <p:cNvSpPr>
                <a:spLocks noChangeArrowheads="1"/>
              </p:cNvSpPr>
              <p:nvPr/>
            </p:nvSpPr>
            <p:spPr bwMode="auto">
              <a:xfrm>
                <a:off x="2740863" y="365828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0" name="Oval 157"/>
              <p:cNvSpPr>
                <a:spLocks noChangeArrowheads="1"/>
              </p:cNvSpPr>
              <p:nvPr/>
            </p:nvSpPr>
            <p:spPr bwMode="auto">
              <a:xfrm>
                <a:off x="2743063" y="3695307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1" name="Oval 158"/>
              <p:cNvSpPr>
                <a:spLocks noChangeArrowheads="1"/>
              </p:cNvSpPr>
              <p:nvPr/>
            </p:nvSpPr>
            <p:spPr bwMode="auto">
              <a:xfrm>
                <a:off x="2745578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2" name="Oval 159"/>
              <p:cNvSpPr>
                <a:spLocks noChangeArrowheads="1"/>
              </p:cNvSpPr>
              <p:nvPr/>
            </p:nvSpPr>
            <p:spPr bwMode="auto">
              <a:xfrm>
                <a:off x="2747778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3" name="Oval 160"/>
              <p:cNvSpPr>
                <a:spLocks noChangeArrowheads="1"/>
              </p:cNvSpPr>
              <p:nvPr/>
            </p:nvSpPr>
            <p:spPr bwMode="auto">
              <a:xfrm>
                <a:off x="2749979" y="367583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4" name="Oval 161"/>
              <p:cNvSpPr>
                <a:spLocks noChangeArrowheads="1"/>
              </p:cNvSpPr>
              <p:nvPr/>
            </p:nvSpPr>
            <p:spPr bwMode="auto">
              <a:xfrm>
                <a:off x="2752179" y="3673602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5" name="Oval 162"/>
              <p:cNvSpPr>
                <a:spLocks noChangeArrowheads="1"/>
              </p:cNvSpPr>
              <p:nvPr/>
            </p:nvSpPr>
            <p:spPr bwMode="auto">
              <a:xfrm>
                <a:off x="2754693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6" name="Oval 163"/>
              <p:cNvSpPr>
                <a:spLocks noChangeArrowheads="1"/>
              </p:cNvSpPr>
              <p:nvPr/>
            </p:nvSpPr>
            <p:spPr bwMode="auto">
              <a:xfrm>
                <a:off x="2756894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7" name="Oval 164"/>
              <p:cNvSpPr>
                <a:spLocks noChangeArrowheads="1"/>
              </p:cNvSpPr>
              <p:nvPr/>
            </p:nvSpPr>
            <p:spPr bwMode="auto">
              <a:xfrm>
                <a:off x="2759723" y="3672006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8" name="Oval 165"/>
              <p:cNvSpPr>
                <a:spLocks noChangeArrowheads="1"/>
              </p:cNvSpPr>
              <p:nvPr/>
            </p:nvSpPr>
            <p:spPr bwMode="auto">
              <a:xfrm>
                <a:off x="2762238" y="366274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79" name="Oval 166"/>
              <p:cNvSpPr>
                <a:spLocks noChangeArrowheads="1"/>
              </p:cNvSpPr>
              <p:nvPr/>
            </p:nvSpPr>
            <p:spPr bwMode="auto">
              <a:xfrm>
                <a:off x="2764438" y="367839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0" name="Oval 167"/>
              <p:cNvSpPr>
                <a:spLocks noChangeArrowheads="1"/>
              </p:cNvSpPr>
              <p:nvPr/>
            </p:nvSpPr>
            <p:spPr bwMode="auto">
              <a:xfrm>
                <a:off x="2766638" y="368668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1" name="Oval 168"/>
              <p:cNvSpPr>
                <a:spLocks noChangeArrowheads="1"/>
              </p:cNvSpPr>
              <p:nvPr/>
            </p:nvSpPr>
            <p:spPr bwMode="auto">
              <a:xfrm>
                <a:off x="2768839" y="3673602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2" name="Oval 169"/>
              <p:cNvSpPr>
                <a:spLocks noChangeArrowheads="1"/>
              </p:cNvSpPr>
              <p:nvPr/>
            </p:nvSpPr>
            <p:spPr bwMode="auto">
              <a:xfrm>
                <a:off x="2771353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3" name="Oval 170"/>
              <p:cNvSpPr>
                <a:spLocks noChangeArrowheads="1"/>
              </p:cNvSpPr>
              <p:nvPr/>
            </p:nvSpPr>
            <p:spPr bwMode="auto">
              <a:xfrm>
                <a:off x="2773554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4" name="Oval 171"/>
              <p:cNvSpPr>
                <a:spLocks noChangeArrowheads="1"/>
              </p:cNvSpPr>
              <p:nvPr/>
            </p:nvSpPr>
            <p:spPr bwMode="auto">
              <a:xfrm>
                <a:off x="2775754" y="367839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5" name="Oval 172"/>
              <p:cNvSpPr>
                <a:spLocks noChangeArrowheads="1"/>
              </p:cNvSpPr>
              <p:nvPr/>
            </p:nvSpPr>
            <p:spPr bwMode="auto">
              <a:xfrm>
                <a:off x="2777954" y="366977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6" name="Oval 173"/>
              <p:cNvSpPr>
                <a:spLocks noChangeArrowheads="1"/>
              </p:cNvSpPr>
              <p:nvPr/>
            </p:nvSpPr>
            <p:spPr bwMode="auto">
              <a:xfrm>
                <a:off x="2780469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7" name="Oval 174"/>
              <p:cNvSpPr>
                <a:spLocks noChangeArrowheads="1"/>
              </p:cNvSpPr>
              <p:nvPr/>
            </p:nvSpPr>
            <p:spPr bwMode="auto">
              <a:xfrm>
                <a:off x="2782670" y="366977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8" name="Oval 175"/>
              <p:cNvSpPr>
                <a:spLocks noChangeArrowheads="1"/>
              </p:cNvSpPr>
              <p:nvPr/>
            </p:nvSpPr>
            <p:spPr bwMode="auto">
              <a:xfrm>
                <a:off x="2785498" y="3679986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89" name="Oval 176"/>
              <p:cNvSpPr>
                <a:spLocks noChangeArrowheads="1"/>
              </p:cNvSpPr>
              <p:nvPr/>
            </p:nvSpPr>
            <p:spPr bwMode="auto">
              <a:xfrm>
                <a:off x="2788013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0" name="Oval 177"/>
              <p:cNvSpPr>
                <a:spLocks noChangeArrowheads="1"/>
              </p:cNvSpPr>
              <p:nvPr/>
            </p:nvSpPr>
            <p:spPr bwMode="auto">
              <a:xfrm>
                <a:off x="2790214" y="367998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1" name="Oval 178"/>
              <p:cNvSpPr>
                <a:spLocks noChangeArrowheads="1"/>
              </p:cNvSpPr>
              <p:nvPr/>
            </p:nvSpPr>
            <p:spPr bwMode="auto">
              <a:xfrm>
                <a:off x="2792414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2" name="Oval 179"/>
              <p:cNvSpPr>
                <a:spLocks noChangeArrowheads="1"/>
              </p:cNvSpPr>
              <p:nvPr/>
            </p:nvSpPr>
            <p:spPr bwMode="auto">
              <a:xfrm>
                <a:off x="2794614" y="3679986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3" name="Oval 180"/>
              <p:cNvSpPr>
                <a:spLocks noChangeArrowheads="1"/>
              </p:cNvSpPr>
              <p:nvPr/>
            </p:nvSpPr>
            <p:spPr bwMode="auto">
              <a:xfrm>
                <a:off x="2797129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4" name="Oval 181"/>
              <p:cNvSpPr>
                <a:spLocks noChangeArrowheads="1"/>
              </p:cNvSpPr>
              <p:nvPr/>
            </p:nvSpPr>
            <p:spPr bwMode="auto">
              <a:xfrm>
                <a:off x="2799329" y="3673602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5" name="Oval 182"/>
              <p:cNvSpPr>
                <a:spLocks noChangeArrowheads="1"/>
              </p:cNvSpPr>
              <p:nvPr/>
            </p:nvSpPr>
            <p:spPr bwMode="auto">
              <a:xfrm>
                <a:off x="2801530" y="3673602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6" name="Oval 183"/>
              <p:cNvSpPr>
                <a:spLocks noChangeArrowheads="1"/>
              </p:cNvSpPr>
              <p:nvPr/>
            </p:nvSpPr>
            <p:spPr bwMode="auto">
              <a:xfrm>
                <a:off x="2803730" y="3679986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7" name="Oval 184"/>
              <p:cNvSpPr>
                <a:spLocks noChangeArrowheads="1"/>
              </p:cNvSpPr>
              <p:nvPr/>
            </p:nvSpPr>
            <p:spPr bwMode="auto">
              <a:xfrm>
                <a:off x="2806245" y="3661472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8" name="Oval 185"/>
              <p:cNvSpPr>
                <a:spLocks noChangeArrowheads="1"/>
              </p:cNvSpPr>
              <p:nvPr/>
            </p:nvSpPr>
            <p:spPr bwMode="auto">
              <a:xfrm>
                <a:off x="2808445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399" name="Oval 186"/>
              <p:cNvSpPr>
                <a:spLocks noChangeArrowheads="1"/>
              </p:cNvSpPr>
              <p:nvPr/>
            </p:nvSpPr>
            <p:spPr bwMode="auto">
              <a:xfrm>
                <a:off x="2811588" y="36975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0" name="Oval 187"/>
              <p:cNvSpPr>
                <a:spLocks noChangeArrowheads="1"/>
              </p:cNvSpPr>
              <p:nvPr/>
            </p:nvSpPr>
            <p:spPr bwMode="auto">
              <a:xfrm>
                <a:off x="2813789" y="368668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1" name="Oval 188"/>
              <p:cNvSpPr>
                <a:spLocks noChangeArrowheads="1"/>
              </p:cNvSpPr>
              <p:nvPr/>
            </p:nvSpPr>
            <p:spPr bwMode="auto">
              <a:xfrm>
                <a:off x="2815989" y="371062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2" name="Oval 189"/>
              <p:cNvSpPr>
                <a:spLocks noChangeArrowheads="1"/>
              </p:cNvSpPr>
              <p:nvPr/>
            </p:nvSpPr>
            <p:spPr bwMode="auto">
              <a:xfrm>
                <a:off x="2818189" y="3675836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3" name="Oval 190"/>
              <p:cNvSpPr>
                <a:spLocks noChangeArrowheads="1"/>
              </p:cNvSpPr>
              <p:nvPr/>
            </p:nvSpPr>
            <p:spPr bwMode="auto">
              <a:xfrm>
                <a:off x="2820390" y="3703606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4" name="Oval 191"/>
              <p:cNvSpPr>
                <a:spLocks noChangeArrowheads="1"/>
              </p:cNvSpPr>
              <p:nvPr/>
            </p:nvSpPr>
            <p:spPr bwMode="auto">
              <a:xfrm>
                <a:off x="2822905" y="368445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5" name="Oval 192"/>
              <p:cNvSpPr>
                <a:spLocks noChangeArrowheads="1"/>
              </p:cNvSpPr>
              <p:nvPr/>
            </p:nvSpPr>
            <p:spPr bwMode="auto">
              <a:xfrm>
                <a:off x="2825105" y="368668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6" name="Oval 193"/>
              <p:cNvSpPr>
                <a:spLocks noChangeArrowheads="1"/>
              </p:cNvSpPr>
              <p:nvPr/>
            </p:nvSpPr>
            <p:spPr bwMode="auto">
              <a:xfrm>
                <a:off x="2827305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7" name="Oval 194"/>
              <p:cNvSpPr>
                <a:spLocks noChangeArrowheads="1"/>
              </p:cNvSpPr>
              <p:nvPr/>
            </p:nvSpPr>
            <p:spPr bwMode="auto">
              <a:xfrm>
                <a:off x="2829506" y="366594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8" name="Oval 195"/>
              <p:cNvSpPr>
                <a:spLocks noChangeArrowheads="1"/>
              </p:cNvSpPr>
              <p:nvPr/>
            </p:nvSpPr>
            <p:spPr bwMode="auto">
              <a:xfrm>
                <a:off x="2832020" y="368445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09" name="Oval 196"/>
              <p:cNvSpPr>
                <a:spLocks noChangeArrowheads="1"/>
              </p:cNvSpPr>
              <p:nvPr/>
            </p:nvSpPr>
            <p:spPr bwMode="auto">
              <a:xfrm>
                <a:off x="2834221" y="36720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0" name="Oval 197"/>
              <p:cNvSpPr>
                <a:spLocks noChangeArrowheads="1"/>
              </p:cNvSpPr>
              <p:nvPr/>
            </p:nvSpPr>
            <p:spPr bwMode="auto">
              <a:xfrm>
                <a:off x="2837364" y="37036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1" name="Oval 198"/>
              <p:cNvSpPr>
                <a:spLocks noChangeArrowheads="1"/>
              </p:cNvSpPr>
              <p:nvPr/>
            </p:nvSpPr>
            <p:spPr bwMode="auto">
              <a:xfrm>
                <a:off x="2839564" y="371828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2" name="Oval 199"/>
              <p:cNvSpPr>
                <a:spLocks noChangeArrowheads="1"/>
              </p:cNvSpPr>
              <p:nvPr/>
            </p:nvSpPr>
            <p:spPr bwMode="auto">
              <a:xfrm>
                <a:off x="2841765" y="370679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3" name="Oval 200"/>
              <p:cNvSpPr>
                <a:spLocks noChangeArrowheads="1"/>
              </p:cNvSpPr>
              <p:nvPr/>
            </p:nvSpPr>
            <p:spPr bwMode="auto">
              <a:xfrm>
                <a:off x="2843965" y="3726907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4" name="Oval 201"/>
              <p:cNvSpPr>
                <a:spLocks noChangeArrowheads="1"/>
              </p:cNvSpPr>
              <p:nvPr/>
            </p:nvSpPr>
            <p:spPr bwMode="auto">
              <a:xfrm>
                <a:off x="2846165" y="3679986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5" name="Oval 202"/>
              <p:cNvSpPr>
                <a:spLocks noChangeArrowheads="1"/>
              </p:cNvSpPr>
              <p:nvPr/>
            </p:nvSpPr>
            <p:spPr bwMode="auto">
              <a:xfrm>
                <a:off x="2848680" y="372211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6" name="Oval 203"/>
              <p:cNvSpPr>
                <a:spLocks noChangeArrowheads="1"/>
              </p:cNvSpPr>
              <p:nvPr/>
            </p:nvSpPr>
            <p:spPr bwMode="auto">
              <a:xfrm>
                <a:off x="2850880" y="373137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7" name="Oval 204"/>
              <p:cNvSpPr>
                <a:spLocks noChangeArrowheads="1"/>
              </p:cNvSpPr>
              <p:nvPr/>
            </p:nvSpPr>
            <p:spPr bwMode="auto">
              <a:xfrm>
                <a:off x="2853081" y="3692115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8" name="Oval 206"/>
              <p:cNvSpPr>
                <a:spLocks noChangeArrowheads="1"/>
              </p:cNvSpPr>
              <p:nvPr/>
            </p:nvSpPr>
            <p:spPr bwMode="auto">
              <a:xfrm>
                <a:off x="2855281" y="3748293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19" name="Oval 207"/>
              <p:cNvSpPr>
                <a:spLocks noChangeArrowheads="1"/>
              </p:cNvSpPr>
              <p:nvPr/>
            </p:nvSpPr>
            <p:spPr bwMode="auto">
              <a:xfrm>
                <a:off x="2857796" y="37269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0" name="Oval 208"/>
              <p:cNvSpPr>
                <a:spLocks noChangeArrowheads="1"/>
              </p:cNvSpPr>
              <p:nvPr/>
            </p:nvSpPr>
            <p:spPr bwMode="auto">
              <a:xfrm>
                <a:off x="2859996" y="367998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1" name="Oval 209"/>
              <p:cNvSpPr>
                <a:spLocks noChangeArrowheads="1"/>
              </p:cNvSpPr>
              <p:nvPr/>
            </p:nvSpPr>
            <p:spPr bwMode="auto">
              <a:xfrm>
                <a:off x="2863140" y="371062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2" name="Oval 210"/>
              <p:cNvSpPr>
                <a:spLocks noChangeArrowheads="1"/>
              </p:cNvSpPr>
              <p:nvPr/>
            </p:nvSpPr>
            <p:spPr bwMode="auto">
              <a:xfrm>
                <a:off x="2865340" y="371445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3" name="Oval 211"/>
              <p:cNvSpPr>
                <a:spLocks noChangeArrowheads="1"/>
              </p:cNvSpPr>
              <p:nvPr/>
            </p:nvSpPr>
            <p:spPr bwMode="auto">
              <a:xfrm>
                <a:off x="2867540" y="3700733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4" name="Oval 212"/>
              <p:cNvSpPr>
                <a:spLocks noChangeArrowheads="1"/>
              </p:cNvSpPr>
              <p:nvPr/>
            </p:nvSpPr>
            <p:spPr bwMode="auto">
              <a:xfrm>
                <a:off x="2869741" y="3714458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5" name="Oval 213"/>
              <p:cNvSpPr>
                <a:spLocks noChangeArrowheads="1"/>
              </p:cNvSpPr>
              <p:nvPr/>
            </p:nvSpPr>
            <p:spPr bwMode="auto">
              <a:xfrm>
                <a:off x="2872255" y="371445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6" name="Oval 214"/>
              <p:cNvSpPr>
                <a:spLocks noChangeArrowheads="1"/>
              </p:cNvSpPr>
              <p:nvPr/>
            </p:nvSpPr>
            <p:spPr bwMode="auto">
              <a:xfrm>
                <a:off x="2874456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7" name="Oval 215"/>
              <p:cNvSpPr>
                <a:spLocks noChangeArrowheads="1"/>
              </p:cNvSpPr>
              <p:nvPr/>
            </p:nvSpPr>
            <p:spPr bwMode="auto">
              <a:xfrm>
                <a:off x="2876656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8" name="Oval 216"/>
              <p:cNvSpPr>
                <a:spLocks noChangeArrowheads="1"/>
              </p:cNvSpPr>
              <p:nvPr/>
            </p:nvSpPr>
            <p:spPr bwMode="auto">
              <a:xfrm>
                <a:off x="2878856" y="3714458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29" name="Oval 217"/>
              <p:cNvSpPr>
                <a:spLocks noChangeArrowheads="1"/>
              </p:cNvSpPr>
              <p:nvPr/>
            </p:nvSpPr>
            <p:spPr bwMode="auto">
              <a:xfrm>
                <a:off x="2881057" y="3692115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0" name="Oval 218"/>
              <p:cNvSpPr>
                <a:spLocks noChangeArrowheads="1"/>
              </p:cNvSpPr>
              <p:nvPr/>
            </p:nvSpPr>
            <p:spPr bwMode="auto">
              <a:xfrm>
                <a:off x="2883572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1" name="Oval 219"/>
              <p:cNvSpPr>
                <a:spLocks noChangeArrowheads="1"/>
              </p:cNvSpPr>
              <p:nvPr/>
            </p:nvSpPr>
            <p:spPr bwMode="auto">
              <a:xfrm>
                <a:off x="2885772" y="370679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2" name="Oval 220"/>
              <p:cNvSpPr>
                <a:spLocks noChangeArrowheads="1"/>
              </p:cNvSpPr>
              <p:nvPr/>
            </p:nvSpPr>
            <p:spPr bwMode="auto">
              <a:xfrm>
                <a:off x="2888915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3" name="Oval 221"/>
              <p:cNvSpPr>
                <a:spLocks noChangeArrowheads="1"/>
              </p:cNvSpPr>
              <p:nvPr/>
            </p:nvSpPr>
            <p:spPr bwMode="auto">
              <a:xfrm>
                <a:off x="2891116" y="370679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4" name="Oval 222"/>
              <p:cNvSpPr>
                <a:spLocks noChangeArrowheads="1"/>
              </p:cNvSpPr>
              <p:nvPr/>
            </p:nvSpPr>
            <p:spPr bwMode="auto">
              <a:xfrm>
                <a:off x="2893316" y="367998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5" name="Oval 223"/>
              <p:cNvSpPr>
                <a:spLocks noChangeArrowheads="1"/>
              </p:cNvSpPr>
              <p:nvPr/>
            </p:nvSpPr>
            <p:spPr bwMode="auto">
              <a:xfrm>
                <a:off x="2895516" y="369754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6" name="Oval 224"/>
              <p:cNvSpPr>
                <a:spLocks noChangeArrowheads="1"/>
              </p:cNvSpPr>
              <p:nvPr/>
            </p:nvSpPr>
            <p:spPr bwMode="auto">
              <a:xfrm>
                <a:off x="2898031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7" name="Oval 225"/>
              <p:cNvSpPr>
                <a:spLocks noChangeArrowheads="1"/>
              </p:cNvSpPr>
              <p:nvPr/>
            </p:nvSpPr>
            <p:spPr bwMode="auto">
              <a:xfrm>
                <a:off x="2900231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8" name="Oval 226"/>
              <p:cNvSpPr>
                <a:spLocks noChangeArrowheads="1"/>
              </p:cNvSpPr>
              <p:nvPr/>
            </p:nvSpPr>
            <p:spPr bwMode="auto">
              <a:xfrm>
                <a:off x="2902432" y="3736802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39" name="Oval 227"/>
              <p:cNvSpPr>
                <a:spLocks noChangeArrowheads="1"/>
              </p:cNvSpPr>
              <p:nvPr/>
            </p:nvSpPr>
            <p:spPr bwMode="auto">
              <a:xfrm>
                <a:off x="2904632" y="3682220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0" name="Oval 228"/>
              <p:cNvSpPr>
                <a:spLocks noChangeArrowheads="1"/>
              </p:cNvSpPr>
              <p:nvPr/>
            </p:nvSpPr>
            <p:spPr bwMode="auto">
              <a:xfrm>
                <a:off x="2907147" y="370679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1" name="Oval 229"/>
              <p:cNvSpPr>
                <a:spLocks noChangeArrowheads="1"/>
              </p:cNvSpPr>
              <p:nvPr/>
            </p:nvSpPr>
            <p:spPr bwMode="auto">
              <a:xfrm>
                <a:off x="2909347" y="368668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2" name="Oval 230"/>
              <p:cNvSpPr>
                <a:spLocks noChangeArrowheads="1"/>
              </p:cNvSpPr>
              <p:nvPr/>
            </p:nvSpPr>
            <p:spPr bwMode="auto">
              <a:xfrm>
                <a:off x="2911547" y="371062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3" name="Oval 231"/>
              <p:cNvSpPr>
                <a:spLocks noChangeArrowheads="1"/>
              </p:cNvSpPr>
              <p:nvPr/>
            </p:nvSpPr>
            <p:spPr bwMode="auto">
              <a:xfrm>
                <a:off x="2914691" y="367998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4" name="Oval 232"/>
              <p:cNvSpPr>
                <a:spLocks noChangeArrowheads="1"/>
              </p:cNvSpPr>
              <p:nvPr/>
            </p:nvSpPr>
            <p:spPr bwMode="auto">
              <a:xfrm>
                <a:off x="2916891" y="368445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5" name="Oval 233"/>
              <p:cNvSpPr>
                <a:spLocks noChangeArrowheads="1"/>
              </p:cNvSpPr>
              <p:nvPr/>
            </p:nvSpPr>
            <p:spPr bwMode="auto">
              <a:xfrm>
                <a:off x="2919091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6" name="Oval 234"/>
              <p:cNvSpPr>
                <a:spLocks noChangeArrowheads="1"/>
              </p:cNvSpPr>
              <p:nvPr/>
            </p:nvSpPr>
            <p:spPr bwMode="auto">
              <a:xfrm>
                <a:off x="2921292" y="3679985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7" name="Oval 235"/>
              <p:cNvSpPr>
                <a:spLocks noChangeArrowheads="1"/>
              </p:cNvSpPr>
              <p:nvPr/>
            </p:nvSpPr>
            <p:spPr bwMode="auto">
              <a:xfrm>
                <a:off x="2923807" y="367998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8" name="Oval 236"/>
              <p:cNvSpPr>
                <a:spLocks noChangeArrowheads="1"/>
              </p:cNvSpPr>
              <p:nvPr/>
            </p:nvSpPr>
            <p:spPr bwMode="auto">
              <a:xfrm>
                <a:off x="2926007" y="36659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49" name="Oval 237"/>
              <p:cNvSpPr>
                <a:spLocks noChangeArrowheads="1"/>
              </p:cNvSpPr>
              <p:nvPr/>
            </p:nvSpPr>
            <p:spPr bwMode="auto">
              <a:xfrm>
                <a:off x="2928207" y="3664345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0" name="Oval 238"/>
              <p:cNvSpPr>
                <a:spLocks noChangeArrowheads="1"/>
              </p:cNvSpPr>
              <p:nvPr/>
            </p:nvSpPr>
            <p:spPr bwMode="auto">
              <a:xfrm>
                <a:off x="2930408" y="3682220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1" name="Oval 239"/>
              <p:cNvSpPr>
                <a:spLocks noChangeArrowheads="1"/>
              </p:cNvSpPr>
              <p:nvPr/>
            </p:nvSpPr>
            <p:spPr bwMode="auto">
              <a:xfrm>
                <a:off x="2932922" y="36659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2" name="Oval 240"/>
              <p:cNvSpPr>
                <a:spLocks noChangeArrowheads="1"/>
              </p:cNvSpPr>
              <p:nvPr/>
            </p:nvSpPr>
            <p:spPr bwMode="auto">
              <a:xfrm>
                <a:off x="2935123" y="365828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3" name="Oval 241"/>
              <p:cNvSpPr>
                <a:spLocks noChangeArrowheads="1"/>
              </p:cNvSpPr>
              <p:nvPr/>
            </p:nvSpPr>
            <p:spPr bwMode="auto">
              <a:xfrm>
                <a:off x="2937323" y="3655088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4" name="Oval 242"/>
              <p:cNvSpPr>
                <a:spLocks noChangeArrowheads="1"/>
              </p:cNvSpPr>
              <p:nvPr/>
            </p:nvSpPr>
            <p:spPr bwMode="auto">
              <a:xfrm>
                <a:off x="2940466" y="366977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5" name="Oval 243"/>
              <p:cNvSpPr>
                <a:spLocks noChangeArrowheads="1"/>
              </p:cNvSpPr>
              <p:nvPr/>
            </p:nvSpPr>
            <p:spPr bwMode="auto">
              <a:xfrm>
                <a:off x="2942667" y="36506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6" name="Oval 244"/>
              <p:cNvSpPr>
                <a:spLocks noChangeArrowheads="1"/>
              </p:cNvSpPr>
              <p:nvPr/>
            </p:nvSpPr>
            <p:spPr bwMode="auto">
              <a:xfrm>
                <a:off x="2944867" y="364295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7" name="Oval 245"/>
              <p:cNvSpPr>
                <a:spLocks noChangeArrowheads="1"/>
              </p:cNvSpPr>
              <p:nvPr/>
            </p:nvSpPr>
            <p:spPr bwMode="auto">
              <a:xfrm>
                <a:off x="2947067" y="3656684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8" name="Oval 246"/>
              <p:cNvSpPr>
                <a:spLocks noChangeArrowheads="1"/>
              </p:cNvSpPr>
              <p:nvPr/>
            </p:nvSpPr>
            <p:spPr bwMode="auto">
              <a:xfrm>
                <a:off x="2949582" y="3633702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59" name="Oval 247"/>
              <p:cNvSpPr>
                <a:spLocks noChangeArrowheads="1"/>
              </p:cNvSpPr>
              <p:nvPr/>
            </p:nvSpPr>
            <p:spPr bwMode="auto">
              <a:xfrm>
                <a:off x="2951782" y="3655088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0" name="Oval 248"/>
              <p:cNvSpPr>
                <a:spLocks noChangeArrowheads="1"/>
              </p:cNvSpPr>
              <p:nvPr/>
            </p:nvSpPr>
            <p:spPr bwMode="auto">
              <a:xfrm>
                <a:off x="2953983" y="364455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1" name="Oval 249"/>
              <p:cNvSpPr>
                <a:spLocks noChangeArrowheads="1"/>
              </p:cNvSpPr>
              <p:nvPr/>
            </p:nvSpPr>
            <p:spPr bwMode="auto">
              <a:xfrm>
                <a:off x="2956183" y="3649024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2" name="Oval 250"/>
              <p:cNvSpPr>
                <a:spLocks noChangeArrowheads="1"/>
              </p:cNvSpPr>
              <p:nvPr/>
            </p:nvSpPr>
            <p:spPr bwMode="auto">
              <a:xfrm>
                <a:off x="2958698" y="3634341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3" name="Oval 251"/>
              <p:cNvSpPr>
                <a:spLocks noChangeArrowheads="1"/>
              </p:cNvSpPr>
              <p:nvPr/>
            </p:nvSpPr>
            <p:spPr bwMode="auto">
              <a:xfrm>
                <a:off x="2960898" y="363146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4" name="Oval 252"/>
              <p:cNvSpPr>
                <a:spLocks noChangeArrowheads="1"/>
              </p:cNvSpPr>
              <p:nvPr/>
            </p:nvSpPr>
            <p:spPr bwMode="auto">
              <a:xfrm>
                <a:off x="2963099" y="3636575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5" name="Oval 253"/>
              <p:cNvSpPr>
                <a:spLocks noChangeArrowheads="1"/>
              </p:cNvSpPr>
              <p:nvPr/>
            </p:nvSpPr>
            <p:spPr bwMode="auto">
              <a:xfrm>
                <a:off x="2966242" y="364678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6" name="Oval 254"/>
              <p:cNvSpPr>
                <a:spLocks noChangeArrowheads="1"/>
              </p:cNvSpPr>
              <p:nvPr/>
            </p:nvSpPr>
            <p:spPr bwMode="auto">
              <a:xfrm>
                <a:off x="2968442" y="364678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7" name="Oval 255"/>
              <p:cNvSpPr>
                <a:spLocks noChangeArrowheads="1"/>
              </p:cNvSpPr>
              <p:nvPr/>
            </p:nvSpPr>
            <p:spPr bwMode="auto">
              <a:xfrm>
                <a:off x="2970643" y="363912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8" name="Oval 256"/>
              <p:cNvSpPr>
                <a:spLocks noChangeArrowheads="1"/>
              </p:cNvSpPr>
              <p:nvPr/>
            </p:nvSpPr>
            <p:spPr bwMode="auto">
              <a:xfrm>
                <a:off x="2972843" y="3648385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69" name="Oval 257"/>
              <p:cNvSpPr>
                <a:spLocks noChangeArrowheads="1"/>
              </p:cNvSpPr>
              <p:nvPr/>
            </p:nvSpPr>
            <p:spPr bwMode="auto">
              <a:xfrm>
                <a:off x="2975358" y="365987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0" name="Oval 258"/>
              <p:cNvSpPr>
                <a:spLocks noChangeArrowheads="1"/>
              </p:cNvSpPr>
              <p:nvPr/>
            </p:nvSpPr>
            <p:spPr bwMode="auto">
              <a:xfrm>
                <a:off x="2977558" y="3633702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1" name="Oval 259"/>
              <p:cNvSpPr>
                <a:spLocks noChangeArrowheads="1"/>
              </p:cNvSpPr>
              <p:nvPr/>
            </p:nvSpPr>
            <p:spPr bwMode="auto">
              <a:xfrm>
                <a:off x="2979758" y="365668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2" name="Oval 260"/>
              <p:cNvSpPr>
                <a:spLocks noChangeArrowheads="1"/>
              </p:cNvSpPr>
              <p:nvPr/>
            </p:nvSpPr>
            <p:spPr bwMode="auto">
              <a:xfrm>
                <a:off x="2981959" y="3656684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3" name="Oval 261"/>
              <p:cNvSpPr>
                <a:spLocks noChangeArrowheads="1"/>
              </p:cNvSpPr>
              <p:nvPr/>
            </p:nvSpPr>
            <p:spPr bwMode="auto">
              <a:xfrm>
                <a:off x="2984473" y="365987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4" name="Oval 262"/>
              <p:cNvSpPr>
                <a:spLocks noChangeArrowheads="1"/>
              </p:cNvSpPr>
              <p:nvPr/>
            </p:nvSpPr>
            <p:spPr bwMode="auto">
              <a:xfrm>
                <a:off x="2986674" y="3664345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5" name="Oval 263"/>
              <p:cNvSpPr>
                <a:spLocks noChangeArrowheads="1"/>
              </p:cNvSpPr>
              <p:nvPr/>
            </p:nvSpPr>
            <p:spPr bwMode="auto">
              <a:xfrm>
                <a:off x="2988874" y="36659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6" name="Oval 264"/>
              <p:cNvSpPr>
                <a:spLocks noChangeArrowheads="1"/>
              </p:cNvSpPr>
              <p:nvPr/>
            </p:nvSpPr>
            <p:spPr bwMode="auto">
              <a:xfrm>
                <a:off x="2992017" y="365668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7" name="Oval 265"/>
              <p:cNvSpPr>
                <a:spLocks noChangeArrowheads="1"/>
              </p:cNvSpPr>
              <p:nvPr/>
            </p:nvSpPr>
            <p:spPr bwMode="auto">
              <a:xfrm>
                <a:off x="2994218" y="36720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8" name="Oval 266"/>
              <p:cNvSpPr>
                <a:spLocks noChangeArrowheads="1"/>
              </p:cNvSpPr>
              <p:nvPr/>
            </p:nvSpPr>
            <p:spPr bwMode="auto">
              <a:xfrm>
                <a:off x="2996418" y="366977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79" name="Oval 267"/>
              <p:cNvSpPr>
                <a:spLocks noChangeArrowheads="1"/>
              </p:cNvSpPr>
              <p:nvPr/>
            </p:nvSpPr>
            <p:spPr bwMode="auto">
              <a:xfrm>
                <a:off x="2998619" y="368988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0" name="Oval 268"/>
              <p:cNvSpPr>
                <a:spLocks noChangeArrowheads="1"/>
              </p:cNvSpPr>
              <p:nvPr/>
            </p:nvSpPr>
            <p:spPr bwMode="auto">
              <a:xfrm>
                <a:off x="3001133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1" name="Oval 269"/>
              <p:cNvSpPr>
                <a:spLocks noChangeArrowheads="1"/>
              </p:cNvSpPr>
              <p:nvPr/>
            </p:nvSpPr>
            <p:spPr bwMode="auto">
              <a:xfrm>
                <a:off x="3003334" y="367839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2" name="Oval 270"/>
              <p:cNvSpPr>
                <a:spLocks noChangeArrowheads="1"/>
              </p:cNvSpPr>
              <p:nvPr/>
            </p:nvSpPr>
            <p:spPr bwMode="auto">
              <a:xfrm>
                <a:off x="3005534" y="368445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3" name="Oval 271"/>
              <p:cNvSpPr>
                <a:spLocks noChangeArrowheads="1"/>
              </p:cNvSpPr>
              <p:nvPr/>
            </p:nvSpPr>
            <p:spPr bwMode="auto">
              <a:xfrm>
                <a:off x="3007734" y="3673602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4" name="Oval 272"/>
              <p:cNvSpPr>
                <a:spLocks noChangeArrowheads="1"/>
              </p:cNvSpPr>
              <p:nvPr/>
            </p:nvSpPr>
            <p:spPr bwMode="auto">
              <a:xfrm>
                <a:off x="3010249" y="3659876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5" name="Oval 273"/>
              <p:cNvSpPr>
                <a:spLocks noChangeArrowheads="1"/>
              </p:cNvSpPr>
              <p:nvPr/>
            </p:nvSpPr>
            <p:spPr bwMode="auto">
              <a:xfrm>
                <a:off x="3012449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6" name="Oval 274"/>
              <p:cNvSpPr>
                <a:spLocks noChangeArrowheads="1"/>
              </p:cNvSpPr>
              <p:nvPr/>
            </p:nvSpPr>
            <p:spPr bwMode="auto">
              <a:xfrm>
                <a:off x="3015593" y="368445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7" name="Oval 275"/>
              <p:cNvSpPr>
                <a:spLocks noChangeArrowheads="1"/>
              </p:cNvSpPr>
              <p:nvPr/>
            </p:nvSpPr>
            <p:spPr bwMode="auto">
              <a:xfrm>
                <a:off x="3017793" y="371445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8" name="Oval 276"/>
              <p:cNvSpPr>
                <a:spLocks noChangeArrowheads="1"/>
              </p:cNvSpPr>
              <p:nvPr/>
            </p:nvSpPr>
            <p:spPr bwMode="auto">
              <a:xfrm>
                <a:off x="3019994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89" name="Oval 277"/>
              <p:cNvSpPr>
                <a:spLocks noChangeArrowheads="1"/>
              </p:cNvSpPr>
              <p:nvPr/>
            </p:nvSpPr>
            <p:spPr bwMode="auto">
              <a:xfrm>
                <a:off x="3022194" y="3682220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0" name="Oval 278"/>
              <p:cNvSpPr>
                <a:spLocks noChangeArrowheads="1"/>
              </p:cNvSpPr>
              <p:nvPr/>
            </p:nvSpPr>
            <p:spPr bwMode="auto">
              <a:xfrm>
                <a:off x="3024394" y="3684454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1" name="Oval 279"/>
              <p:cNvSpPr>
                <a:spLocks noChangeArrowheads="1"/>
              </p:cNvSpPr>
              <p:nvPr/>
            </p:nvSpPr>
            <p:spPr bwMode="auto">
              <a:xfrm>
                <a:off x="3026909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2" name="Oval 280"/>
              <p:cNvSpPr>
                <a:spLocks noChangeArrowheads="1"/>
              </p:cNvSpPr>
              <p:nvPr/>
            </p:nvSpPr>
            <p:spPr bwMode="auto">
              <a:xfrm>
                <a:off x="3029109" y="371062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3" name="Oval 281"/>
              <p:cNvSpPr>
                <a:spLocks noChangeArrowheads="1"/>
              </p:cNvSpPr>
              <p:nvPr/>
            </p:nvSpPr>
            <p:spPr bwMode="auto">
              <a:xfrm>
                <a:off x="3031310" y="3703606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4" name="Oval 282"/>
              <p:cNvSpPr>
                <a:spLocks noChangeArrowheads="1"/>
              </p:cNvSpPr>
              <p:nvPr/>
            </p:nvSpPr>
            <p:spPr bwMode="auto">
              <a:xfrm>
                <a:off x="3033510" y="3714458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5" name="Oval 283"/>
              <p:cNvSpPr>
                <a:spLocks noChangeArrowheads="1"/>
              </p:cNvSpPr>
              <p:nvPr/>
            </p:nvSpPr>
            <p:spPr bwMode="auto">
              <a:xfrm>
                <a:off x="3036025" y="37036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6" name="Oval 284"/>
              <p:cNvSpPr>
                <a:spLocks noChangeArrowheads="1"/>
              </p:cNvSpPr>
              <p:nvPr/>
            </p:nvSpPr>
            <p:spPr bwMode="auto">
              <a:xfrm>
                <a:off x="3038225" y="370679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7" name="Oval 285"/>
              <p:cNvSpPr>
                <a:spLocks noChangeArrowheads="1"/>
              </p:cNvSpPr>
              <p:nvPr/>
            </p:nvSpPr>
            <p:spPr bwMode="auto">
              <a:xfrm>
                <a:off x="3041368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8" name="Oval 286"/>
              <p:cNvSpPr>
                <a:spLocks noChangeArrowheads="1"/>
              </p:cNvSpPr>
              <p:nvPr/>
            </p:nvSpPr>
            <p:spPr bwMode="auto">
              <a:xfrm>
                <a:off x="3043569" y="36659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499" name="Oval 287"/>
              <p:cNvSpPr>
                <a:spLocks noChangeArrowheads="1"/>
              </p:cNvSpPr>
              <p:nvPr/>
            </p:nvSpPr>
            <p:spPr bwMode="auto">
              <a:xfrm>
                <a:off x="3045769" y="366977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0" name="Oval 288"/>
              <p:cNvSpPr>
                <a:spLocks noChangeArrowheads="1"/>
              </p:cNvSpPr>
              <p:nvPr/>
            </p:nvSpPr>
            <p:spPr bwMode="auto">
              <a:xfrm>
                <a:off x="3047969" y="3718289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1" name="Oval 289"/>
              <p:cNvSpPr>
                <a:spLocks noChangeArrowheads="1"/>
              </p:cNvSpPr>
              <p:nvPr/>
            </p:nvSpPr>
            <p:spPr bwMode="auto">
              <a:xfrm>
                <a:off x="3050484" y="367583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2" name="Oval 290"/>
              <p:cNvSpPr>
                <a:spLocks noChangeArrowheads="1"/>
              </p:cNvSpPr>
              <p:nvPr/>
            </p:nvSpPr>
            <p:spPr bwMode="auto">
              <a:xfrm>
                <a:off x="3052684" y="368668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3" name="Oval 291"/>
              <p:cNvSpPr>
                <a:spLocks noChangeArrowheads="1"/>
              </p:cNvSpPr>
              <p:nvPr/>
            </p:nvSpPr>
            <p:spPr bwMode="auto">
              <a:xfrm>
                <a:off x="3054885" y="367998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4" name="Oval 292"/>
              <p:cNvSpPr>
                <a:spLocks noChangeArrowheads="1"/>
              </p:cNvSpPr>
              <p:nvPr/>
            </p:nvSpPr>
            <p:spPr bwMode="auto">
              <a:xfrm>
                <a:off x="3057085" y="3700733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5" name="Oval 293"/>
              <p:cNvSpPr>
                <a:spLocks noChangeArrowheads="1"/>
              </p:cNvSpPr>
              <p:nvPr/>
            </p:nvSpPr>
            <p:spPr bwMode="auto">
              <a:xfrm>
                <a:off x="3059285" y="3684454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6" name="Oval 294"/>
              <p:cNvSpPr>
                <a:spLocks noChangeArrowheads="1"/>
              </p:cNvSpPr>
              <p:nvPr/>
            </p:nvSpPr>
            <p:spPr bwMode="auto">
              <a:xfrm>
                <a:off x="3061800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7" name="Oval 295"/>
              <p:cNvSpPr>
                <a:spLocks noChangeArrowheads="1"/>
              </p:cNvSpPr>
              <p:nvPr/>
            </p:nvSpPr>
            <p:spPr bwMode="auto">
              <a:xfrm>
                <a:off x="3064001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8" name="Oval 296"/>
              <p:cNvSpPr>
                <a:spLocks noChangeArrowheads="1"/>
              </p:cNvSpPr>
              <p:nvPr/>
            </p:nvSpPr>
            <p:spPr bwMode="auto">
              <a:xfrm>
                <a:off x="3067144" y="367583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09" name="Oval 297"/>
              <p:cNvSpPr>
                <a:spLocks noChangeArrowheads="1"/>
              </p:cNvSpPr>
              <p:nvPr/>
            </p:nvSpPr>
            <p:spPr bwMode="auto">
              <a:xfrm>
                <a:off x="3069344" y="365668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0" name="Oval 298"/>
              <p:cNvSpPr>
                <a:spLocks noChangeArrowheads="1"/>
              </p:cNvSpPr>
              <p:nvPr/>
            </p:nvSpPr>
            <p:spPr bwMode="auto">
              <a:xfrm>
                <a:off x="3071545" y="36975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1" name="Oval 299"/>
              <p:cNvSpPr>
                <a:spLocks noChangeArrowheads="1"/>
              </p:cNvSpPr>
              <p:nvPr/>
            </p:nvSpPr>
            <p:spPr bwMode="auto">
              <a:xfrm>
                <a:off x="3073745" y="3672006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2" name="Oval 300"/>
              <p:cNvSpPr>
                <a:spLocks noChangeArrowheads="1"/>
              </p:cNvSpPr>
              <p:nvPr/>
            </p:nvSpPr>
            <p:spPr bwMode="auto">
              <a:xfrm>
                <a:off x="3076260" y="368668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3" name="Oval 301"/>
              <p:cNvSpPr>
                <a:spLocks noChangeArrowheads="1"/>
              </p:cNvSpPr>
              <p:nvPr/>
            </p:nvSpPr>
            <p:spPr bwMode="auto">
              <a:xfrm>
                <a:off x="3078460" y="368668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4" name="Oval 302"/>
              <p:cNvSpPr>
                <a:spLocks noChangeArrowheads="1"/>
              </p:cNvSpPr>
              <p:nvPr/>
            </p:nvSpPr>
            <p:spPr bwMode="auto">
              <a:xfrm>
                <a:off x="3080660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5" name="Oval 303"/>
              <p:cNvSpPr>
                <a:spLocks noChangeArrowheads="1"/>
              </p:cNvSpPr>
              <p:nvPr/>
            </p:nvSpPr>
            <p:spPr bwMode="auto">
              <a:xfrm>
                <a:off x="3082861" y="366977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6" name="Oval 304"/>
              <p:cNvSpPr>
                <a:spLocks noChangeArrowheads="1"/>
              </p:cNvSpPr>
              <p:nvPr/>
            </p:nvSpPr>
            <p:spPr bwMode="auto">
              <a:xfrm>
                <a:off x="3085375" y="36975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7" name="Oval 305"/>
              <p:cNvSpPr>
                <a:spLocks noChangeArrowheads="1"/>
              </p:cNvSpPr>
              <p:nvPr/>
            </p:nvSpPr>
            <p:spPr bwMode="auto">
              <a:xfrm>
                <a:off x="3087576" y="36720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8" name="Oval 306"/>
              <p:cNvSpPr>
                <a:spLocks noChangeArrowheads="1"/>
              </p:cNvSpPr>
              <p:nvPr/>
            </p:nvSpPr>
            <p:spPr bwMode="auto">
              <a:xfrm>
                <a:off x="3089776" y="367998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19" name="Oval 307"/>
              <p:cNvSpPr>
                <a:spLocks noChangeArrowheads="1"/>
              </p:cNvSpPr>
              <p:nvPr/>
            </p:nvSpPr>
            <p:spPr bwMode="auto">
              <a:xfrm>
                <a:off x="3092920" y="36975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0" name="Oval 308"/>
              <p:cNvSpPr>
                <a:spLocks noChangeArrowheads="1"/>
              </p:cNvSpPr>
              <p:nvPr/>
            </p:nvSpPr>
            <p:spPr bwMode="auto">
              <a:xfrm>
                <a:off x="3095120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1" name="Oval 309"/>
              <p:cNvSpPr>
                <a:spLocks noChangeArrowheads="1"/>
              </p:cNvSpPr>
              <p:nvPr/>
            </p:nvSpPr>
            <p:spPr bwMode="auto">
              <a:xfrm>
                <a:off x="3097320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2" name="Oval 310"/>
              <p:cNvSpPr>
                <a:spLocks noChangeArrowheads="1"/>
              </p:cNvSpPr>
              <p:nvPr/>
            </p:nvSpPr>
            <p:spPr bwMode="auto">
              <a:xfrm>
                <a:off x="3099520" y="3686689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3" name="Oval 311"/>
              <p:cNvSpPr>
                <a:spLocks noChangeArrowheads="1"/>
              </p:cNvSpPr>
              <p:nvPr/>
            </p:nvSpPr>
            <p:spPr bwMode="auto">
              <a:xfrm>
                <a:off x="3102035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4" name="Oval 312"/>
              <p:cNvSpPr>
                <a:spLocks noChangeArrowheads="1"/>
              </p:cNvSpPr>
              <p:nvPr/>
            </p:nvSpPr>
            <p:spPr bwMode="auto">
              <a:xfrm>
                <a:off x="3104236" y="367998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5" name="Oval 313"/>
              <p:cNvSpPr>
                <a:spLocks noChangeArrowheads="1"/>
              </p:cNvSpPr>
              <p:nvPr/>
            </p:nvSpPr>
            <p:spPr bwMode="auto">
              <a:xfrm>
                <a:off x="3106436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6" name="Oval 314"/>
              <p:cNvSpPr>
                <a:spLocks noChangeArrowheads="1"/>
              </p:cNvSpPr>
              <p:nvPr/>
            </p:nvSpPr>
            <p:spPr bwMode="auto">
              <a:xfrm>
                <a:off x="3108636" y="368988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7" name="Oval 315"/>
              <p:cNvSpPr>
                <a:spLocks noChangeArrowheads="1"/>
              </p:cNvSpPr>
              <p:nvPr/>
            </p:nvSpPr>
            <p:spPr bwMode="auto">
              <a:xfrm>
                <a:off x="3111151" y="3700733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8" name="Oval 316"/>
              <p:cNvSpPr>
                <a:spLocks noChangeArrowheads="1"/>
              </p:cNvSpPr>
              <p:nvPr/>
            </p:nvSpPr>
            <p:spPr bwMode="auto">
              <a:xfrm>
                <a:off x="3113351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29" name="Oval 317"/>
              <p:cNvSpPr>
                <a:spLocks noChangeArrowheads="1"/>
              </p:cNvSpPr>
              <p:nvPr/>
            </p:nvSpPr>
            <p:spPr bwMode="auto">
              <a:xfrm>
                <a:off x="3115552" y="372211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0" name="Oval 318"/>
              <p:cNvSpPr>
                <a:spLocks noChangeArrowheads="1"/>
              </p:cNvSpPr>
              <p:nvPr/>
            </p:nvSpPr>
            <p:spPr bwMode="auto">
              <a:xfrm>
                <a:off x="3118695" y="3700733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1" name="Oval 319"/>
              <p:cNvSpPr>
                <a:spLocks noChangeArrowheads="1"/>
              </p:cNvSpPr>
              <p:nvPr/>
            </p:nvSpPr>
            <p:spPr bwMode="auto">
              <a:xfrm>
                <a:off x="3120895" y="3700733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2" name="Oval 320"/>
              <p:cNvSpPr>
                <a:spLocks noChangeArrowheads="1"/>
              </p:cNvSpPr>
              <p:nvPr/>
            </p:nvSpPr>
            <p:spPr bwMode="auto">
              <a:xfrm>
                <a:off x="3123096" y="3686689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3" name="Oval 321"/>
              <p:cNvSpPr>
                <a:spLocks noChangeArrowheads="1"/>
              </p:cNvSpPr>
              <p:nvPr/>
            </p:nvSpPr>
            <p:spPr bwMode="auto">
              <a:xfrm>
                <a:off x="3125296" y="3692115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4" name="Oval 322"/>
              <p:cNvSpPr>
                <a:spLocks noChangeArrowheads="1"/>
              </p:cNvSpPr>
              <p:nvPr/>
            </p:nvSpPr>
            <p:spPr bwMode="auto">
              <a:xfrm>
                <a:off x="3127811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5" name="Oval 323"/>
              <p:cNvSpPr>
                <a:spLocks noChangeArrowheads="1"/>
              </p:cNvSpPr>
              <p:nvPr/>
            </p:nvSpPr>
            <p:spPr bwMode="auto">
              <a:xfrm>
                <a:off x="3130011" y="3700733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6" name="Oval 324"/>
              <p:cNvSpPr>
                <a:spLocks noChangeArrowheads="1"/>
              </p:cNvSpPr>
              <p:nvPr/>
            </p:nvSpPr>
            <p:spPr bwMode="auto">
              <a:xfrm>
                <a:off x="3132211" y="368445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7" name="Oval 325"/>
              <p:cNvSpPr>
                <a:spLocks noChangeArrowheads="1"/>
              </p:cNvSpPr>
              <p:nvPr/>
            </p:nvSpPr>
            <p:spPr bwMode="auto">
              <a:xfrm>
                <a:off x="3134412" y="369754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8" name="Oval 326"/>
              <p:cNvSpPr>
                <a:spLocks noChangeArrowheads="1"/>
              </p:cNvSpPr>
              <p:nvPr/>
            </p:nvSpPr>
            <p:spPr bwMode="auto">
              <a:xfrm>
                <a:off x="3136927" y="367998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39" name="Oval 327"/>
              <p:cNvSpPr>
                <a:spLocks noChangeArrowheads="1"/>
              </p:cNvSpPr>
              <p:nvPr/>
            </p:nvSpPr>
            <p:spPr bwMode="auto">
              <a:xfrm>
                <a:off x="3139127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0" name="Oval 328"/>
              <p:cNvSpPr>
                <a:spLocks noChangeArrowheads="1"/>
              </p:cNvSpPr>
              <p:nvPr/>
            </p:nvSpPr>
            <p:spPr bwMode="auto">
              <a:xfrm>
                <a:off x="3141327" y="370679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1" name="Oval 329"/>
              <p:cNvSpPr>
                <a:spLocks noChangeArrowheads="1"/>
              </p:cNvSpPr>
              <p:nvPr/>
            </p:nvSpPr>
            <p:spPr bwMode="auto">
              <a:xfrm>
                <a:off x="3144471" y="37036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2" name="Oval 330"/>
              <p:cNvSpPr>
                <a:spLocks noChangeArrowheads="1"/>
              </p:cNvSpPr>
              <p:nvPr/>
            </p:nvSpPr>
            <p:spPr bwMode="auto">
              <a:xfrm>
                <a:off x="3146671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3" name="Oval 331"/>
              <p:cNvSpPr>
                <a:spLocks noChangeArrowheads="1"/>
              </p:cNvSpPr>
              <p:nvPr/>
            </p:nvSpPr>
            <p:spPr bwMode="auto">
              <a:xfrm>
                <a:off x="3148871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4" name="Oval 332"/>
              <p:cNvSpPr>
                <a:spLocks noChangeArrowheads="1"/>
              </p:cNvSpPr>
              <p:nvPr/>
            </p:nvSpPr>
            <p:spPr bwMode="auto">
              <a:xfrm>
                <a:off x="3151072" y="3678390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5" name="Oval 333"/>
              <p:cNvSpPr>
                <a:spLocks noChangeArrowheads="1"/>
              </p:cNvSpPr>
              <p:nvPr/>
            </p:nvSpPr>
            <p:spPr bwMode="auto">
              <a:xfrm>
                <a:off x="3153586" y="3718289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6" name="Oval 334"/>
              <p:cNvSpPr>
                <a:spLocks noChangeArrowheads="1"/>
              </p:cNvSpPr>
              <p:nvPr/>
            </p:nvSpPr>
            <p:spPr bwMode="auto">
              <a:xfrm>
                <a:off x="3155787" y="3706798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7" name="Oval 335"/>
              <p:cNvSpPr>
                <a:spLocks noChangeArrowheads="1"/>
              </p:cNvSpPr>
              <p:nvPr/>
            </p:nvSpPr>
            <p:spPr bwMode="auto">
              <a:xfrm>
                <a:off x="3157987" y="3703606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8" name="Oval 336"/>
              <p:cNvSpPr>
                <a:spLocks noChangeArrowheads="1"/>
              </p:cNvSpPr>
              <p:nvPr/>
            </p:nvSpPr>
            <p:spPr bwMode="auto">
              <a:xfrm>
                <a:off x="3160187" y="3662749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49" name="Oval 337"/>
              <p:cNvSpPr>
                <a:spLocks noChangeArrowheads="1"/>
              </p:cNvSpPr>
              <p:nvPr/>
            </p:nvSpPr>
            <p:spPr bwMode="auto">
              <a:xfrm>
                <a:off x="3162702" y="3661472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0" name="Oval 338"/>
              <p:cNvSpPr>
                <a:spLocks noChangeArrowheads="1"/>
              </p:cNvSpPr>
              <p:nvPr/>
            </p:nvSpPr>
            <p:spPr bwMode="auto">
              <a:xfrm>
                <a:off x="3164902" y="3684454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1" name="Oval 339"/>
              <p:cNvSpPr>
                <a:spLocks noChangeArrowheads="1"/>
              </p:cNvSpPr>
              <p:nvPr/>
            </p:nvSpPr>
            <p:spPr bwMode="auto">
              <a:xfrm>
                <a:off x="3167103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2" name="Oval 340"/>
              <p:cNvSpPr>
                <a:spLocks noChangeArrowheads="1"/>
              </p:cNvSpPr>
              <p:nvPr/>
            </p:nvSpPr>
            <p:spPr bwMode="auto">
              <a:xfrm>
                <a:off x="3170246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3" name="Oval 341"/>
              <p:cNvSpPr>
                <a:spLocks noChangeArrowheads="1"/>
              </p:cNvSpPr>
              <p:nvPr/>
            </p:nvSpPr>
            <p:spPr bwMode="auto">
              <a:xfrm>
                <a:off x="3172447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4" name="Oval 342"/>
              <p:cNvSpPr>
                <a:spLocks noChangeArrowheads="1"/>
              </p:cNvSpPr>
              <p:nvPr/>
            </p:nvSpPr>
            <p:spPr bwMode="auto">
              <a:xfrm>
                <a:off x="3174647" y="3686689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5" name="Oval 343"/>
              <p:cNvSpPr>
                <a:spLocks noChangeArrowheads="1"/>
              </p:cNvSpPr>
              <p:nvPr/>
            </p:nvSpPr>
            <p:spPr bwMode="auto">
              <a:xfrm>
                <a:off x="3176847" y="3686689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6" name="Oval 344"/>
              <p:cNvSpPr>
                <a:spLocks noChangeArrowheads="1"/>
              </p:cNvSpPr>
              <p:nvPr/>
            </p:nvSpPr>
            <p:spPr bwMode="auto">
              <a:xfrm>
                <a:off x="3179362" y="3668175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7" name="Oval 345"/>
              <p:cNvSpPr>
                <a:spLocks noChangeArrowheads="1"/>
              </p:cNvSpPr>
              <p:nvPr/>
            </p:nvSpPr>
            <p:spPr bwMode="auto">
              <a:xfrm>
                <a:off x="3181562" y="36659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8" name="Oval 346"/>
              <p:cNvSpPr>
                <a:spLocks noChangeArrowheads="1"/>
              </p:cNvSpPr>
              <p:nvPr/>
            </p:nvSpPr>
            <p:spPr bwMode="auto">
              <a:xfrm>
                <a:off x="3183763" y="3673602"/>
                <a:ext cx="5972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59" name="Oval 347"/>
              <p:cNvSpPr>
                <a:spLocks noChangeArrowheads="1"/>
              </p:cNvSpPr>
              <p:nvPr/>
            </p:nvSpPr>
            <p:spPr bwMode="auto">
              <a:xfrm>
                <a:off x="3185963" y="3679985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0" name="Oval 348"/>
              <p:cNvSpPr>
                <a:spLocks noChangeArrowheads="1"/>
              </p:cNvSpPr>
              <p:nvPr/>
            </p:nvSpPr>
            <p:spPr bwMode="auto">
              <a:xfrm>
                <a:off x="3188478" y="368988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1" name="Oval 349"/>
              <p:cNvSpPr>
                <a:spLocks noChangeArrowheads="1"/>
              </p:cNvSpPr>
              <p:nvPr/>
            </p:nvSpPr>
            <p:spPr bwMode="auto">
              <a:xfrm>
                <a:off x="3190678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2" name="Oval 350"/>
              <p:cNvSpPr>
                <a:spLocks noChangeArrowheads="1"/>
              </p:cNvSpPr>
              <p:nvPr/>
            </p:nvSpPr>
            <p:spPr bwMode="auto">
              <a:xfrm>
                <a:off x="3192878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3" name="Oval 351"/>
              <p:cNvSpPr>
                <a:spLocks noChangeArrowheads="1"/>
              </p:cNvSpPr>
              <p:nvPr/>
            </p:nvSpPr>
            <p:spPr bwMode="auto">
              <a:xfrm>
                <a:off x="3196022" y="3682220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4" name="Oval 352"/>
              <p:cNvSpPr>
                <a:spLocks noChangeArrowheads="1"/>
              </p:cNvSpPr>
              <p:nvPr/>
            </p:nvSpPr>
            <p:spPr bwMode="auto">
              <a:xfrm>
                <a:off x="3198222" y="3653812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5" name="Oval 353"/>
              <p:cNvSpPr>
                <a:spLocks noChangeArrowheads="1"/>
              </p:cNvSpPr>
              <p:nvPr/>
            </p:nvSpPr>
            <p:spPr bwMode="auto">
              <a:xfrm>
                <a:off x="3200423" y="3689881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6" name="Oval 354"/>
              <p:cNvSpPr>
                <a:spLocks noChangeArrowheads="1"/>
              </p:cNvSpPr>
              <p:nvPr/>
            </p:nvSpPr>
            <p:spPr bwMode="auto">
              <a:xfrm>
                <a:off x="3202623" y="3695307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7" name="Oval 355"/>
              <p:cNvSpPr>
                <a:spLocks noChangeArrowheads="1"/>
              </p:cNvSpPr>
              <p:nvPr/>
            </p:nvSpPr>
            <p:spPr bwMode="auto">
              <a:xfrm>
                <a:off x="3205137" y="3695307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8" name="Oval 356"/>
              <p:cNvSpPr>
                <a:spLocks noChangeArrowheads="1"/>
              </p:cNvSpPr>
              <p:nvPr/>
            </p:nvSpPr>
            <p:spPr bwMode="auto">
              <a:xfrm>
                <a:off x="3207338" y="3700733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69" name="Oval 357"/>
              <p:cNvSpPr>
                <a:spLocks noChangeArrowheads="1"/>
              </p:cNvSpPr>
              <p:nvPr/>
            </p:nvSpPr>
            <p:spPr bwMode="auto">
              <a:xfrm>
                <a:off x="3209538" y="3659876"/>
                <a:ext cx="6287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70" name="Oval 358"/>
              <p:cNvSpPr>
                <a:spLocks noChangeArrowheads="1"/>
              </p:cNvSpPr>
              <p:nvPr/>
            </p:nvSpPr>
            <p:spPr bwMode="auto">
              <a:xfrm>
                <a:off x="3211739" y="3672006"/>
                <a:ext cx="6287" cy="6384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71" name="Oval 359"/>
              <p:cNvSpPr>
                <a:spLocks noChangeArrowheads="1"/>
              </p:cNvSpPr>
              <p:nvPr/>
            </p:nvSpPr>
            <p:spPr bwMode="auto">
              <a:xfrm>
                <a:off x="3214253" y="3697541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72" name="Oval 360"/>
              <p:cNvSpPr>
                <a:spLocks noChangeArrowheads="1"/>
              </p:cNvSpPr>
              <p:nvPr/>
            </p:nvSpPr>
            <p:spPr bwMode="auto">
              <a:xfrm>
                <a:off x="3216454" y="3692115"/>
                <a:ext cx="5972" cy="6065"/>
              </a:xfrm>
              <a:prstGeom prst="ellipse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  <p:sp>
            <p:nvSpPr>
              <p:cNvPr id="7573" name="Freeform 361"/>
              <p:cNvSpPr>
                <a:spLocks/>
              </p:cNvSpPr>
              <p:nvPr/>
            </p:nvSpPr>
            <p:spPr bwMode="auto">
              <a:xfrm>
                <a:off x="2586209" y="3687646"/>
                <a:ext cx="634016" cy="8299"/>
              </a:xfrm>
              <a:custGeom>
                <a:avLst/>
                <a:gdLst>
                  <a:gd name="T0" fmla="*/ 29 w 2017"/>
                  <a:gd name="T1" fmla="*/ 0 h 26"/>
                  <a:gd name="T2" fmla="*/ 63 w 2017"/>
                  <a:gd name="T3" fmla="*/ 0 h 26"/>
                  <a:gd name="T4" fmla="*/ 96 w 2017"/>
                  <a:gd name="T5" fmla="*/ 2 h 26"/>
                  <a:gd name="T6" fmla="*/ 130 w 2017"/>
                  <a:gd name="T7" fmla="*/ 2 h 26"/>
                  <a:gd name="T8" fmla="*/ 164 w 2017"/>
                  <a:gd name="T9" fmla="*/ 2 h 26"/>
                  <a:gd name="T10" fmla="*/ 198 w 2017"/>
                  <a:gd name="T11" fmla="*/ 2 h 26"/>
                  <a:gd name="T12" fmla="*/ 232 w 2017"/>
                  <a:gd name="T13" fmla="*/ 2 h 26"/>
                  <a:gd name="T14" fmla="*/ 265 w 2017"/>
                  <a:gd name="T15" fmla="*/ 2 h 26"/>
                  <a:gd name="T16" fmla="*/ 299 w 2017"/>
                  <a:gd name="T17" fmla="*/ 4 h 26"/>
                  <a:gd name="T18" fmla="*/ 333 w 2017"/>
                  <a:gd name="T19" fmla="*/ 4 h 26"/>
                  <a:gd name="T20" fmla="*/ 367 w 2017"/>
                  <a:gd name="T21" fmla="*/ 4 h 26"/>
                  <a:gd name="T22" fmla="*/ 400 w 2017"/>
                  <a:gd name="T23" fmla="*/ 4 h 26"/>
                  <a:gd name="T24" fmla="*/ 434 w 2017"/>
                  <a:gd name="T25" fmla="*/ 4 h 26"/>
                  <a:gd name="T26" fmla="*/ 468 w 2017"/>
                  <a:gd name="T27" fmla="*/ 7 h 26"/>
                  <a:gd name="T28" fmla="*/ 502 w 2017"/>
                  <a:gd name="T29" fmla="*/ 7 h 26"/>
                  <a:gd name="T30" fmla="*/ 536 w 2017"/>
                  <a:gd name="T31" fmla="*/ 7 h 26"/>
                  <a:gd name="T32" fmla="*/ 569 w 2017"/>
                  <a:gd name="T33" fmla="*/ 7 h 26"/>
                  <a:gd name="T34" fmla="*/ 603 w 2017"/>
                  <a:gd name="T35" fmla="*/ 7 h 26"/>
                  <a:gd name="T36" fmla="*/ 637 w 2017"/>
                  <a:gd name="T37" fmla="*/ 7 h 26"/>
                  <a:gd name="T38" fmla="*/ 671 w 2017"/>
                  <a:gd name="T39" fmla="*/ 9 h 26"/>
                  <a:gd name="T40" fmla="*/ 704 w 2017"/>
                  <a:gd name="T41" fmla="*/ 9 h 26"/>
                  <a:gd name="T42" fmla="*/ 738 w 2017"/>
                  <a:gd name="T43" fmla="*/ 9 h 26"/>
                  <a:gd name="T44" fmla="*/ 772 w 2017"/>
                  <a:gd name="T45" fmla="*/ 9 h 26"/>
                  <a:gd name="T46" fmla="*/ 806 w 2017"/>
                  <a:gd name="T47" fmla="*/ 9 h 26"/>
                  <a:gd name="T48" fmla="*/ 840 w 2017"/>
                  <a:gd name="T49" fmla="*/ 12 h 26"/>
                  <a:gd name="T50" fmla="*/ 873 w 2017"/>
                  <a:gd name="T51" fmla="*/ 12 h 26"/>
                  <a:gd name="T52" fmla="*/ 907 w 2017"/>
                  <a:gd name="T53" fmla="*/ 12 h 26"/>
                  <a:gd name="T54" fmla="*/ 941 w 2017"/>
                  <a:gd name="T55" fmla="*/ 12 h 26"/>
                  <a:gd name="T56" fmla="*/ 975 w 2017"/>
                  <a:gd name="T57" fmla="*/ 12 h 26"/>
                  <a:gd name="T58" fmla="*/ 1008 w 2017"/>
                  <a:gd name="T59" fmla="*/ 14 h 26"/>
                  <a:gd name="T60" fmla="*/ 1042 w 2017"/>
                  <a:gd name="T61" fmla="*/ 14 h 26"/>
                  <a:gd name="T62" fmla="*/ 1076 w 2017"/>
                  <a:gd name="T63" fmla="*/ 14 h 26"/>
                  <a:gd name="T64" fmla="*/ 1110 w 2017"/>
                  <a:gd name="T65" fmla="*/ 14 h 26"/>
                  <a:gd name="T66" fmla="*/ 1144 w 2017"/>
                  <a:gd name="T67" fmla="*/ 14 h 26"/>
                  <a:gd name="T68" fmla="*/ 1177 w 2017"/>
                  <a:gd name="T69" fmla="*/ 14 h 26"/>
                  <a:gd name="T70" fmla="*/ 1211 w 2017"/>
                  <a:gd name="T71" fmla="*/ 17 h 26"/>
                  <a:gd name="T72" fmla="*/ 1245 w 2017"/>
                  <a:gd name="T73" fmla="*/ 17 h 26"/>
                  <a:gd name="T74" fmla="*/ 1279 w 2017"/>
                  <a:gd name="T75" fmla="*/ 17 h 26"/>
                  <a:gd name="T76" fmla="*/ 1312 w 2017"/>
                  <a:gd name="T77" fmla="*/ 17 h 26"/>
                  <a:gd name="T78" fmla="*/ 1346 w 2017"/>
                  <a:gd name="T79" fmla="*/ 17 h 26"/>
                  <a:gd name="T80" fmla="*/ 1380 w 2017"/>
                  <a:gd name="T81" fmla="*/ 19 h 26"/>
                  <a:gd name="T82" fmla="*/ 1414 w 2017"/>
                  <a:gd name="T83" fmla="*/ 19 h 26"/>
                  <a:gd name="T84" fmla="*/ 1448 w 2017"/>
                  <a:gd name="T85" fmla="*/ 19 h 26"/>
                  <a:gd name="T86" fmla="*/ 1481 w 2017"/>
                  <a:gd name="T87" fmla="*/ 19 h 26"/>
                  <a:gd name="T88" fmla="*/ 1515 w 2017"/>
                  <a:gd name="T89" fmla="*/ 19 h 26"/>
                  <a:gd name="T90" fmla="*/ 1549 w 2017"/>
                  <a:gd name="T91" fmla="*/ 19 h 26"/>
                  <a:gd name="T92" fmla="*/ 1583 w 2017"/>
                  <a:gd name="T93" fmla="*/ 21 h 26"/>
                  <a:gd name="T94" fmla="*/ 1616 w 2017"/>
                  <a:gd name="T95" fmla="*/ 21 h 26"/>
                  <a:gd name="T96" fmla="*/ 1650 w 2017"/>
                  <a:gd name="T97" fmla="*/ 21 h 26"/>
                  <a:gd name="T98" fmla="*/ 1684 w 2017"/>
                  <a:gd name="T99" fmla="*/ 21 h 26"/>
                  <a:gd name="T100" fmla="*/ 1718 w 2017"/>
                  <a:gd name="T101" fmla="*/ 21 h 26"/>
                  <a:gd name="T102" fmla="*/ 1752 w 2017"/>
                  <a:gd name="T103" fmla="*/ 24 h 26"/>
                  <a:gd name="T104" fmla="*/ 1785 w 2017"/>
                  <a:gd name="T105" fmla="*/ 24 h 26"/>
                  <a:gd name="T106" fmla="*/ 1819 w 2017"/>
                  <a:gd name="T107" fmla="*/ 24 h 26"/>
                  <a:gd name="T108" fmla="*/ 1853 w 2017"/>
                  <a:gd name="T109" fmla="*/ 24 h 26"/>
                  <a:gd name="T110" fmla="*/ 1887 w 2017"/>
                  <a:gd name="T111" fmla="*/ 24 h 26"/>
                  <a:gd name="T112" fmla="*/ 1920 w 2017"/>
                  <a:gd name="T113" fmla="*/ 24 h 26"/>
                  <a:gd name="T114" fmla="*/ 1954 w 2017"/>
                  <a:gd name="T115" fmla="*/ 26 h 26"/>
                  <a:gd name="T116" fmla="*/ 1988 w 2017"/>
                  <a:gd name="T1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26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5" y="2"/>
                    </a:lnTo>
                    <a:lnTo>
                      <a:pt x="147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4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1" y="2"/>
                    </a:lnTo>
                    <a:lnTo>
                      <a:pt x="193" y="2"/>
                    </a:lnTo>
                    <a:lnTo>
                      <a:pt x="195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2" y="2"/>
                    </a:lnTo>
                    <a:lnTo>
                      <a:pt x="224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9" y="2"/>
                    </a:lnTo>
                    <a:lnTo>
                      <a:pt x="241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3" y="2"/>
                    </a:lnTo>
                    <a:lnTo>
                      <a:pt x="256" y="2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8" y="2"/>
                    </a:lnTo>
                    <a:lnTo>
                      <a:pt x="270" y="2"/>
                    </a:lnTo>
                    <a:lnTo>
                      <a:pt x="273" y="2"/>
                    </a:lnTo>
                    <a:lnTo>
                      <a:pt x="275" y="4"/>
                    </a:lnTo>
                    <a:lnTo>
                      <a:pt x="277" y="4"/>
                    </a:lnTo>
                    <a:lnTo>
                      <a:pt x="280" y="4"/>
                    </a:lnTo>
                    <a:lnTo>
                      <a:pt x="282" y="4"/>
                    </a:lnTo>
                    <a:lnTo>
                      <a:pt x="285" y="4"/>
                    </a:lnTo>
                    <a:lnTo>
                      <a:pt x="287" y="4"/>
                    </a:lnTo>
                    <a:lnTo>
                      <a:pt x="289" y="4"/>
                    </a:lnTo>
                    <a:lnTo>
                      <a:pt x="292" y="4"/>
                    </a:lnTo>
                    <a:lnTo>
                      <a:pt x="294" y="4"/>
                    </a:lnTo>
                    <a:lnTo>
                      <a:pt x="297" y="4"/>
                    </a:lnTo>
                    <a:lnTo>
                      <a:pt x="299" y="4"/>
                    </a:lnTo>
                    <a:lnTo>
                      <a:pt x="302" y="4"/>
                    </a:lnTo>
                    <a:lnTo>
                      <a:pt x="304" y="4"/>
                    </a:lnTo>
                    <a:lnTo>
                      <a:pt x="306" y="4"/>
                    </a:lnTo>
                    <a:lnTo>
                      <a:pt x="309" y="4"/>
                    </a:lnTo>
                    <a:lnTo>
                      <a:pt x="311" y="4"/>
                    </a:lnTo>
                    <a:lnTo>
                      <a:pt x="314" y="4"/>
                    </a:lnTo>
                    <a:lnTo>
                      <a:pt x="316" y="4"/>
                    </a:lnTo>
                    <a:lnTo>
                      <a:pt x="318" y="4"/>
                    </a:lnTo>
                    <a:lnTo>
                      <a:pt x="321" y="4"/>
                    </a:lnTo>
                    <a:lnTo>
                      <a:pt x="323" y="4"/>
                    </a:lnTo>
                    <a:lnTo>
                      <a:pt x="326" y="4"/>
                    </a:lnTo>
                    <a:lnTo>
                      <a:pt x="328" y="4"/>
                    </a:lnTo>
                    <a:lnTo>
                      <a:pt x="330" y="4"/>
                    </a:lnTo>
                    <a:lnTo>
                      <a:pt x="333" y="4"/>
                    </a:lnTo>
                    <a:lnTo>
                      <a:pt x="335" y="4"/>
                    </a:lnTo>
                    <a:lnTo>
                      <a:pt x="338" y="4"/>
                    </a:lnTo>
                    <a:lnTo>
                      <a:pt x="340" y="4"/>
                    </a:lnTo>
                    <a:lnTo>
                      <a:pt x="343" y="4"/>
                    </a:lnTo>
                    <a:lnTo>
                      <a:pt x="345" y="4"/>
                    </a:lnTo>
                    <a:lnTo>
                      <a:pt x="347" y="4"/>
                    </a:lnTo>
                    <a:lnTo>
                      <a:pt x="350" y="4"/>
                    </a:lnTo>
                    <a:lnTo>
                      <a:pt x="352" y="4"/>
                    </a:lnTo>
                    <a:lnTo>
                      <a:pt x="355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2" y="4"/>
                    </a:lnTo>
                    <a:lnTo>
                      <a:pt x="364" y="4"/>
                    </a:lnTo>
                    <a:lnTo>
                      <a:pt x="367" y="4"/>
                    </a:lnTo>
                    <a:lnTo>
                      <a:pt x="369" y="4"/>
                    </a:lnTo>
                    <a:lnTo>
                      <a:pt x="371" y="4"/>
                    </a:lnTo>
                    <a:lnTo>
                      <a:pt x="374" y="4"/>
                    </a:lnTo>
                    <a:lnTo>
                      <a:pt x="376" y="4"/>
                    </a:lnTo>
                    <a:lnTo>
                      <a:pt x="379" y="4"/>
                    </a:lnTo>
                    <a:lnTo>
                      <a:pt x="381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91" y="4"/>
                    </a:lnTo>
                    <a:lnTo>
                      <a:pt x="393" y="4"/>
                    </a:lnTo>
                    <a:lnTo>
                      <a:pt x="396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403" y="4"/>
                    </a:lnTo>
                    <a:lnTo>
                      <a:pt x="405" y="4"/>
                    </a:lnTo>
                    <a:lnTo>
                      <a:pt x="408" y="4"/>
                    </a:lnTo>
                    <a:lnTo>
                      <a:pt x="410" y="4"/>
                    </a:lnTo>
                    <a:lnTo>
                      <a:pt x="412" y="4"/>
                    </a:lnTo>
                    <a:lnTo>
                      <a:pt x="415" y="4"/>
                    </a:lnTo>
                    <a:lnTo>
                      <a:pt x="417" y="4"/>
                    </a:lnTo>
                    <a:lnTo>
                      <a:pt x="420" y="4"/>
                    </a:lnTo>
                    <a:lnTo>
                      <a:pt x="422" y="4"/>
                    </a:lnTo>
                    <a:lnTo>
                      <a:pt x="425" y="4"/>
                    </a:lnTo>
                    <a:lnTo>
                      <a:pt x="427" y="4"/>
                    </a:lnTo>
                    <a:lnTo>
                      <a:pt x="429" y="4"/>
                    </a:lnTo>
                    <a:lnTo>
                      <a:pt x="432" y="4"/>
                    </a:lnTo>
                    <a:lnTo>
                      <a:pt x="434" y="4"/>
                    </a:lnTo>
                    <a:lnTo>
                      <a:pt x="437" y="4"/>
                    </a:lnTo>
                    <a:lnTo>
                      <a:pt x="439" y="4"/>
                    </a:lnTo>
                    <a:lnTo>
                      <a:pt x="441" y="4"/>
                    </a:lnTo>
                    <a:lnTo>
                      <a:pt x="444" y="4"/>
                    </a:lnTo>
                    <a:lnTo>
                      <a:pt x="446" y="4"/>
                    </a:lnTo>
                    <a:lnTo>
                      <a:pt x="449" y="4"/>
                    </a:lnTo>
                    <a:lnTo>
                      <a:pt x="451" y="4"/>
                    </a:lnTo>
                    <a:lnTo>
                      <a:pt x="454" y="4"/>
                    </a:lnTo>
                    <a:lnTo>
                      <a:pt x="456" y="4"/>
                    </a:lnTo>
                    <a:lnTo>
                      <a:pt x="458" y="7"/>
                    </a:lnTo>
                    <a:lnTo>
                      <a:pt x="461" y="7"/>
                    </a:lnTo>
                    <a:lnTo>
                      <a:pt x="463" y="7"/>
                    </a:lnTo>
                    <a:lnTo>
                      <a:pt x="466" y="7"/>
                    </a:lnTo>
                    <a:lnTo>
                      <a:pt x="468" y="7"/>
                    </a:lnTo>
                    <a:lnTo>
                      <a:pt x="470" y="7"/>
                    </a:lnTo>
                    <a:lnTo>
                      <a:pt x="473" y="7"/>
                    </a:lnTo>
                    <a:lnTo>
                      <a:pt x="475" y="7"/>
                    </a:lnTo>
                    <a:lnTo>
                      <a:pt x="478" y="7"/>
                    </a:lnTo>
                    <a:lnTo>
                      <a:pt x="480" y="7"/>
                    </a:lnTo>
                    <a:lnTo>
                      <a:pt x="482" y="7"/>
                    </a:lnTo>
                    <a:lnTo>
                      <a:pt x="485" y="7"/>
                    </a:lnTo>
                    <a:lnTo>
                      <a:pt x="487" y="7"/>
                    </a:lnTo>
                    <a:lnTo>
                      <a:pt x="490" y="7"/>
                    </a:lnTo>
                    <a:lnTo>
                      <a:pt x="492" y="7"/>
                    </a:lnTo>
                    <a:lnTo>
                      <a:pt x="495" y="7"/>
                    </a:lnTo>
                    <a:lnTo>
                      <a:pt x="497" y="7"/>
                    </a:lnTo>
                    <a:lnTo>
                      <a:pt x="499" y="7"/>
                    </a:lnTo>
                    <a:lnTo>
                      <a:pt x="502" y="7"/>
                    </a:lnTo>
                    <a:lnTo>
                      <a:pt x="504" y="7"/>
                    </a:lnTo>
                    <a:lnTo>
                      <a:pt x="507" y="7"/>
                    </a:lnTo>
                    <a:lnTo>
                      <a:pt x="509" y="7"/>
                    </a:lnTo>
                    <a:lnTo>
                      <a:pt x="511" y="7"/>
                    </a:lnTo>
                    <a:lnTo>
                      <a:pt x="514" y="7"/>
                    </a:lnTo>
                    <a:lnTo>
                      <a:pt x="516" y="7"/>
                    </a:lnTo>
                    <a:lnTo>
                      <a:pt x="519" y="7"/>
                    </a:lnTo>
                    <a:lnTo>
                      <a:pt x="521" y="7"/>
                    </a:lnTo>
                    <a:lnTo>
                      <a:pt x="523" y="7"/>
                    </a:lnTo>
                    <a:lnTo>
                      <a:pt x="526" y="7"/>
                    </a:lnTo>
                    <a:lnTo>
                      <a:pt x="528" y="7"/>
                    </a:lnTo>
                    <a:lnTo>
                      <a:pt x="531" y="7"/>
                    </a:lnTo>
                    <a:lnTo>
                      <a:pt x="533" y="7"/>
                    </a:lnTo>
                    <a:lnTo>
                      <a:pt x="536" y="7"/>
                    </a:lnTo>
                    <a:lnTo>
                      <a:pt x="538" y="7"/>
                    </a:lnTo>
                    <a:lnTo>
                      <a:pt x="540" y="7"/>
                    </a:lnTo>
                    <a:lnTo>
                      <a:pt x="543" y="7"/>
                    </a:lnTo>
                    <a:lnTo>
                      <a:pt x="545" y="7"/>
                    </a:lnTo>
                    <a:lnTo>
                      <a:pt x="548" y="7"/>
                    </a:lnTo>
                    <a:lnTo>
                      <a:pt x="550" y="7"/>
                    </a:lnTo>
                    <a:lnTo>
                      <a:pt x="552" y="7"/>
                    </a:lnTo>
                    <a:lnTo>
                      <a:pt x="555" y="7"/>
                    </a:lnTo>
                    <a:lnTo>
                      <a:pt x="557" y="7"/>
                    </a:lnTo>
                    <a:lnTo>
                      <a:pt x="560" y="7"/>
                    </a:lnTo>
                    <a:lnTo>
                      <a:pt x="562" y="7"/>
                    </a:lnTo>
                    <a:lnTo>
                      <a:pt x="564" y="7"/>
                    </a:lnTo>
                    <a:lnTo>
                      <a:pt x="567" y="7"/>
                    </a:lnTo>
                    <a:lnTo>
                      <a:pt x="569" y="7"/>
                    </a:lnTo>
                    <a:lnTo>
                      <a:pt x="572" y="7"/>
                    </a:lnTo>
                    <a:lnTo>
                      <a:pt x="574" y="7"/>
                    </a:lnTo>
                    <a:lnTo>
                      <a:pt x="577" y="7"/>
                    </a:lnTo>
                    <a:lnTo>
                      <a:pt x="579" y="7"/>
                    </a:lnTo>
                    <a:lnTo>
                      <a:pt x="581" y="7"/>
                    </a:lnTo>
                    <a:lnTo>
                      <a:pt x="584" y="7"/>
                    </a:lnTo>
                    <a:lnTo>
                      <a:pt x="586" y="7"/>
                    </a:lnTo>
                    <a:lnTo>
                      <a:pt x="589" y="7"/>
                    </a:lnTo>
                    <a:lnTo>
                      <a:pt x="591" y="7"/>
                    </a:lnTo>
                    <a:lnTo>
                      <a:pt x="593" y="7"/>
                    </a:lnTo>
                    <a:lnTo>
                      <a:pt x="596" y="7"/>
                    </a:lnTo>
                    <a:lnTo>
                      <a:pt x="598" y="7"/>
                    </a:lnTo>
                    <a:lnTo>
                      <a:pt x="601" y="7"/>
                    </a:lnTo>
                    <a:lnTo>
                      <a:pt x="603" y="7"/>
                    </a:lnTo>
                    <a:lnTo>
                      <a:pt x="606" y="7"/>
                    </a:lnTo>
                    <a:lnTo>
                      <a:pt x="608" y="7"/>
                    </a:lnTo>
                    <a:lnTo>
                      <a:pt x="610" y="7"/>
                    </a:lnTo>
                    <a:lnTo>
                      <a:pt x="613" y="7"/>
                    </a:lnTo>
                    <a:lnTo>
                      <a:pt x="615" y="7"/>
                    </a:lnTo>
                    <a:lnTo>
                      <a:pt x="618" y="7"/>
                    </a:lnTo>
                    <a:lnTo>
                      <a:pt x="620" y="7"/>
                    </a:lnTo>
                    <a:lnTo>
                      <a:pt x="622" y="7"/>
                    </a:lnTo>
                    <a:lnTo>
                      <a:pt x="625" y="7"/>
                    </a:lnTo>
                    <a:lnTo>
                      <a:pt x="627" y="7"/>
                    </a:lnTo>
                    <a:lnTo>
                      <a:pt x="630" y="7"/>
                    </a:lnTo>
                    <a:lnTo>
                      <a:pt x="632" y="7"/>
                    </a:lnTo>
                    <a:lnTo>
                      <a:pt x="634" y="7"/>
                    </a:lnTo>
                    <a:lnTo>
                      <a:pt x="637" y="7"/>
                    </a:lnTo>
                    <a:lnTo>
                      <a:pt x="639" y="7"/>
                    </a:lnTo>
                    <a:lnTo>
                      <a:pt x="642" y="9"/>
                    </a:lnTo>
                    <a:lnTo>
                      <a:pt x="644" y="9"/>
                    </a:lnTo>
                    <a:lnTo>
                      <a:pt x="647" y="9"/>
                    </a:lnTo>
                    <a:lnTo>
                      <a:pt x="649" y="9"/>
                    </a:lnTo>
                    <a:lnTo>
                      <a:pt x="651" y="9"/>
                    </a:lnTo>
                    <a:lnTo>
                      <a:pt x="654" y="9"/>
                    </a:lnTo>
                    <a:lnTo>
                      <a:pt x="656" y="9"/>
                    </a:lnTo>
                    <a:lnTo>
                      <a:pt x="659" y="9"/>
                    </a:lnTo>
                    <a:lnTo>
                      <a:pt x="661" y="9"/>
                    </a:lnTo>
                    <a:lnTo>
                      <a:pt x="663" y="9"/>
                    </a:lnTo>
                    <a:lnTo>
                      <a:pt x="666" y="9"/>
                    </a:lnTo>
                    <a:lnTo>
                      <a:pt x="668" y="9"/>
                    </a:lnTo>
                    <a:lnTo>
                      <a:pt x="671" y="9"/>
                    </a:lnTo>
                    <a:lnTo>
                      <a:pt x="673" y="9"/>
                    </a:lnTo>
                    <a:lnTo>
                      <a:pt x="675" y="9"/>
                    </a:lnTo>
                    <a:lnTo>
                      <a:pt x="678" y="9"/>
                    </a:lnTo>
                    <a:lnTo>
                      <a:pt x="680" y="9"/>
                    </a:lnTo>
                    <a:lnTo>
                      <a:pt x="683" y="9"/>
                    </a:lnTo>
                    <a:lnTo>
                      <a:pt x="685" y="9"/>
                    </a:lnTo>
                    <a:lnTo>
                      <a:pt x="688" y="9"/>
                    </a:lnTo>
                    <a:lnTo>
                      <a:pt x="690" y="9"/>
                    </a:lnTo>
                    <a:lnTo>
                      <a:pt x="692" y="9"/>
                    </a:lnTo>
                    <a:lnTo>
                      <a:pt x="695" y="9"/>
                    </a:lnTo>
                    <a:lnTo>
                      <a:pt x="697" y="9"/>
                    </a:lnTo>
                    <a:lnTo>
                      <a:pt x="700" y="9"/>
                    </a:lnTo>
                    <a:lnTo>
                      <a:pt x="702" y="9"/>
                    </a:lnTo>
                    <a:lnTo>
                      <a:pt x="704" y="9"/>
                    </a:lnTo>
                    <a:lnTo>
                      <a:pt x="707" y="9"/>
                    </a:lnTo>
                    <a:lnTo>
                      <a:pt x="709" y="9"/>
                    </a:lnTo>
                    <a:lnTo>
                      <a:pt x="712" y="9"/>
                    </a:lnTo>
                    <a:lnTo>
                      <a:pt x="714" y="9"/>
                    </a:lnTo>
                    <a:lnTo>
                      <a:pt x="717" y="9"/>
                    </a:lnTo>
                    <a:lnTo>
                      <a:pt x="719" y="9"/>
                    </a:lnTo>
                    <a:lnTo>
                      <a:pt x="721" y="9"/>
                    </a:lnTo>
                    <a:lnTo>
                      <a:pt x="724" y="9"/>
                    </a:lnTo>
                    <a:lnTo>
                      <a:pt x="726" y="9"/>
                    </a:lnTo>
                    <a:lnTo>
                      <a:pt x="729" y="9"/>
                    </a:lnTo>
                    <a:lnTo>
                      <a:pt x="731" y="9"/>
                    </a:lnTo>
                    <a:lnTo>
                      <a:pt x="733" y="9"/>
                    </a:lnTo>
                    <a:lnTo>
                      <a:pt x="736" y="9"/>
                    </a:lnTo>
                    <a:lnTo>
                      <a:pt x="738" y="9"/>
                    </a:lnTo>
                    <a:lnTo>
                      <a:pt x="741" y="9"/>
                    </a:lnTo>
                    <a:lnTo>
                      <a:pt x="743" y="9"/>
                    </a:lnTo>
                    <a:lnTo>
                      <a:pt x="745" y="9"/>
                    </a:lnTo>
                    <a:lnTo>
                      <a:pt x="748" y="9"/>
                    </a:lnTo>
                    <a:lnTo>
                      <a:pt x="750" y="9"/>
                    </a:lnTo>
                    <a:lnTo>
                      <a:pt x="753" y="9"/>
                    </a:lnTo>
                    <a:lnTo>
                      <a:pt x="755" y="9"/>
                    </a:lnTo>
                    <a:lnTo>
                      <a:pt x="758" y="9"/>
                    </a:lnTo>
                    <a:lnTo>
                      <a:pt x="760" y="9"/>
                    </a:lnTo>
                    <a:lnTo>
                      <a:pt x="762" y="9"/>
                    </a:lnTo>
                    <a:lnTo>
                      <a:pt x="765" y="9"/>
                    </a:lnTo>
                    <a:lnTo>
                      <a:pt x="767" y="9"/>
                    </a:lnTo>
                    <a:lnTo>
                      <a:pt x="770" y="9"/>
                    </a:lnTo>
                    <a:lnTo>
                      <a:pt x="772" y="9"/>
                    </a:lnTo>
                    <a:lnTo>
                      <a:pt x="774" y="9"/>
                    </a:lnTo>
                    <a:lnTo>
                      <a:pt x="777" y="9"/>
                    </a:lnTo>
                    <a:lnTo>
                      <a:pt x="779" y="9"/>
                    </a:lnTo>
                    <a:lnTo>
                      <a:pt x="782" y="9"/>
                    </a:lnTo>
                    <a:lnTo>
                      <a:pt x="784" y="9"/>
                    </a:lnTo>
                    <a:lnTo>
                      <a:pt x="786" y="9"/>
                    </a:lnTo>
                    <a:lnTo>
                      <a:pt x="789" y="9"/>
                    </a:lnTo>
                    <a:lnTo>
                      <a:pt x="791" y="9"/>
                    </a:lnTo>
                    <a:lnTo>
                      <a:pt x="794" y="9"/>
                    </a:lnTo>
                    <a:lnTo>
                      <a:pt x="796" y="9"/>
                    </a:lnTo>
                    <a:lnTo>
                      <a:pt x="799" y="9"/>
                    </a:lnTo>
                    <a:lnTo>
                      <a:pt x="801" y="9"/>
                    </a:lnTo>
                    <a:lnTo>
                      <a:pt x="803" y="9"/>
                    </a:lnTo>
                    <a:lnTo>
                      <a:pt x="806" y="9"/>
                    </a:lnTo>
                    <a:lnTo>
                      <a:pt x="808" y="9"/>
                    </a:lnTo>
                    <a:lnTo>
                      <a:pt x="811" y="9"/>
                    </a:lnTo>
                    <a:lnTo>
                      <a:pt x="813" y="9"/>
                    </a:lnTo>
                    <a:lnTo>
                      <a:pt x="815" y="9"/>
                    </a:lnTo>
                    <a:lnTo>
                      <a:pt x="818" y="9"/>
                    </a:lnTo>
                    <a:lnTo>
                      <a:pt x="820" y="9"/>
                    </a:lnTo>
                    <a:lnTo>
                      <a:pt x="823" y="9"/>
                    </a:lnTo>
                    <a:lnTo>
                      <a:pt x="825" y="12"/>
                    </a:lnTo>
                    <a:lnTo>
                      <a:pt x="827" y="12"/>
                    </a:lnTo>
                    <a:lnTo>
                      <a:pt x="830" y="12"/>
                    </a:lnTo>
                    <a:lnTo>
                      <a:pt x="832" y="12"/>
                    </a:lnTo>
                    <a:lnTo>
                      <a:pt x="835" y="12"/>
                    </a:lnTo>
                    <a:lnTo>
                      <a:pt x="837" y="12"/>
                    </a:lnTo>
                    <a:lnTo>
                      <a:pt x="840" y="12"/>
                    </a:lnTo>
                    <a:lnTo>
                      <a:pt x="842" y="12"/>
                    </a:lnTo>
                    <a:lnTo>
                      <a:pt x="844" y="12"/>
                    </a:lnTo>
                    <a:lnTo>
                      <a:pt x="847" y="12"/>
                    </a:lnTo>
                    <a:lnTo>
                      <a:pt x="849" y="12"/>
                    </a:lnTo>
                    <a:lnTo>
                      <a:pt x="852" y="12"/>
                    </a:lnTo>
                    <a:lnTo>
                      <a:pt x="854" y="12"/>
                    </a:lnTo>
                    <a:lnTo>
                      <a:pt x="856" y="12"/>
                    </a:lnTo>
                    <a:lnTo>
                      <a:pt x="859" y="12"/>
                    </a:lnTo>
                    <a:lnTo>
                      <a:pt x="861" y="12"/>
                    </a:lnTo>
                    <a:lnTo>
                      <a:pt x="864" y="12"/>
                    </a:lnTo>
                    <a:lnTo>
                      <a:pt x="866" y="12"/>
                    </a:lnTo>
                    <a:lnTo>
                      <a:pt x="869" y="12"/>
                    </a:lnTo>
                    <a:lnTo>
                      <a:pt x="871" y="12"/>
                    </a:lnTo>
                    <a:lnTo>
                      <a:pt x="873" y="12"/>
                    </a:lnTo>
                    <a:lnTo>
                      <a:pt x="876" y="12"/>
                    </a:lnTo>
                    <a:lnTo>
                      <a:pt x="878" y="12"/>
                    </a:lnTo>
                    <a:lnTo>
                      <a:pt x="881" y="12"/>
                    </a:lnTo>
                    <a:lnTo>
                      <a:pt x="883" y="12"/>
                    </a:lnTo>
                    <a:lnTo>
                      <a:pt x="885" y="12"/>
                    </a:lnTo>
                    <a:lnTo>
                      <a:pt x="888" y="12"/>
                    </a:lnTo>
                    <a:lnTo>
                      <a:pt x="890" y="12"/>
                    </a:lnTo>
                    <a:lnTo>
                      <a:pt x="893" y="12"/>
                    </a:lnTo>
                    <a:lnTo>
                      <a:pt x="895" y="12"/>
                    </a:lnTo>
                    <a:lnTo>
                      <a:pt x="897" y="12"/>
                    </a:lnTo>
                    <a:lnTo>
                      <a:pt x="900" y="12"/>
                    </a:lnTo>
                    <a:lnTo>
                      <a:pt x="902" y="12"/>
                    </a:lnTo>
                    <a:lnTo>
                      <a:pt x="905" y="12"/>
                    </a:lnTo>
                    <a:lnTo>
                      <a:pt x="907" y="12"/>
                    </a:lnTo>
                    <a:lnTo>
                      <a:pt x="910" y="12"/>
                    </a:lnTo>
                    <a:lnTo>
                      <a:pt x="912" y="12"/>
                    </a:lnTo>
                    <a:lnTo>
                      <a:pt x="914" y="12"/>
                    </a:lnTo>
                    <a:lnTo>
                      <a:pt x="917" y="12"/>
                    </a:lnTo>
                    <a:lnTo>
                      <a:pt x="919" y="12"/>
                    </a:lnTo>
                    <a:lnTo>
                      <a:pt x="922" y="12"/>
                    </a:lnTo>
                    <a:lnTo>
                      <a:pt x="924" y="12"/>
                    </a:lnTo>
                    <a:lnTo>
                      <a:pt x="926" y="12"/>
                    </a:lnTo>
                    <a:lnTo>
                      <a:pt x="929" y="12"/>
                    </a:lnTo>
                    <a:lnTo>
                      <a:pt x="931" y="12"/>
                    </a:lnTo>
                    <a:lnTo>
                      <a:pt x="934" y="12"/>
                    </a:lnTo>
                    <a:lnTo>
                      <a:pt x="936" y="12"/>
                    </a:lnTo>
                    <a:lnTo>
                      <a:pt x="938" y="12"/>
                    </a:lnTo>
                    <a:lnTo>
                      <a:pt x="941" y="12"/>
                    </a:lnTo>
                    <a:lnTo>
                      <a:pt x="943" y="12"/>
                    </a:lnTo>
                    <a:lnTo>
                      <a:pt x="946" y="12"/>
                    </a:lnTo>
                    <a:lnTo>
                      <a:pt x="948" y="12"/>
                    </a:lnTo>
                    <a:lnTo>
                      <a:pt x="951" y="12"/>
                    </a:lnTo>
                    <a:lnTo>
                      <a:pt x="953" y="12"/>
                    </a:lnTo>
                    <a:lnTo>
                      <a:pt x="955" y="12"/>
                    </a:lnTo>
                    <a:lnTo>
                      <a:pt x="958" y="12"/>
                    </a:lnTo>
                    <a:lnTo>
                      <a:pt x="960" y="12"/>
                    </a:lnTo>
                    <a:lnTo>
                      <a:pt x="963" y="12"/>
                    </a:lnTo>
                    <a:lnTo>
                      <a:pt x="965" y="12"/>
                    </a:lnTo>
                    <a:lnTo>
                      <a:pt x="967" y="12"/>
                    </a:lnTo>
                    <a:lnTo>
                      <a:pt x="970" y="12"/>
                    </a:lnTo>
                    <a:lnTo>
                      <a:pt x="972" y="12"/>
                    </a:lnTo>
                    <a:lnTo>
                      <a:pt x="975" y="12"/>
                    </a:lnTo>
                    <a:lnTo>
                      <a:pt x="977" y="12"/>
                    </a:lnTo>
                    <a:lnTo>
                      <a:pt x="979" y="12"/>
                    </a:lnTo>
                    <a:lnTo>
                      <a:pt x="982" y="12"/>
                    </a:lnTo>
                    <a:lnTo>
                      <a:pt x="984" y="12"/>
                    </a:lnTo>
                    <a:lnTo>
                      <a:pt x="987" y="12"/>
                    </a:lnTo>
                    <a:lnTo>
                      <a:pt x="989" y="12"/>
                    </a:lnTo>
                    <a:lnTo>
                      <a:pt x="992" y="12"/>
                    </a:lnTo>
                    <a:lnTo>
                      <a:pt x="994" y="12"/>
                    </a:lnTo>
                    <a:lnTo>
                      <a:pt x="996" y="12"/>
                    </a:lnTo>
                    <a:lnTo>
                      <a:pt x="999" y="12"/>
                    </a:lnTo>
                    <a:lnTo>
                      <a:pt x="1001" y="12"/>
                    </a:lnTo>
                    <a:lnTo>
                      <a:pt x="1004" y="12"/>
                    </a:lnTo>
                    <a:lnTo>
                      <a:pt x="1006" y="12"/>
                    </a:lnTo>
                    <a:lnTo>
                      <a:pt x="1008" y="14"/>
                    </a:lnTo>
                    <a:lnTo>
                      <a:pt x="1011" y="14"/>
                    </a:lnTo>
                    <a:lnTo>
                      <a:pt x="1013" y="14"/>
                    </a:lnTo>
                    <a:lnTo>
                      <a:pt x="1016" y="14"/>
                    </a:lnTo>
                    <a:lnTo>
                      <a:pt x="1018" y="14"/>
                    </a:lnTo>
                    <a:lnTo>
                      <a:pt x="1021" y="14"/>
                    </a:lnTo>
                    <a:lnTo>
                      <a:pt x="1023" y="14"/>
                    </a:lnTo>
                    <a:lnTo>
                      <a:pt x="1025" y="14"/>
                    </a:lnTo>
                    <a:lnTo>
                      <a:pt x="1028" y="14"/>
                    </a:lnTo>
                    <a:lnTo>
                      <a:pt x="1030" y="14"/>
                    </a:lnTo>
                    <a:lnTo>
                      <a:pt x="1033" y="14"/>
                    </a:lnTo>
                    <a:lnTo>
                      <a:pt x="1035" y="14"/>
                    </a:lnTo>
                    <a:lnTo>
                      <a:pt x="1037" y="14"/>
                    </a:lnTo>
                    <a:lnTo>
                      <a:pt x="1040" y="14"/>
                    </a:lnTo>
                    <a:lnTo>
                      <a:pt x="1042" y="14"/>
                    </a:lnTo>
                    <a:lnTo>
                      <a:pt x="1045" y="14"/>
                    </a:lnTo>
                    <a:lnTo>
                      <a:pt x="1047" y="14"/>
                    </a:lnTo>
                    <a:lnTo>
                      <a:pt x="1049" y="14"/>
                    </a:lnTo>
                    <a:lnTo>
                      <a:pt x="1052" y="14"/>
                    </a:lnTo>
                    <a:lnTo>
                      <a:pt x="1054" y="14"/>
                    </a:lnTo>
                    <a:lnTo>
                      <a:pt x="1057" y="14"/>
                    </a:lnTo>
                    <a:lnTo>
                      <a:pt x="1059" y="14"/>
                    </a:lnTo>
                    <a:lnTo>
                      <a:pt x="1062" y="14"/>
                    </a:lnTo>
                    <a:lnTo>
                      <a:pt x="1064" y="14"/>
                    </a:lnTo>
                    <a:lnTo>
                      <a:pt x="1066" y="14"/>
                    </a:lnTo>
                    <a:lnTo>
                      <a:pt x="1069" y="14"/>
                    </a:lnTo>
                    <a:lnTo>
                      <a:pt x="1071" y="14"/>
                    </a:lnTo>
                    <a:lnTo>
                      <a:pt x="1074" y="14"/>
                    </a:lnTo>
                    <a:lnTo>
                      <a:pt x="1076" y="14"/>
                    </a:lnTo>
                    <a:lnTo>
                      <a:pt x="1078" y="14"/>
                    </a:lnTo>
                    <a:lnTo>
                      <a:pt x="1081" y="14"/>
                    </a:lnTo>
                    <a:lnTo>
                      <a:pt x="1083" y="14"/>
                    </a:lnTo>
                    <a:lnTo>
                      <a:pt x="1086" y="14"/>
                    </a:lnTo>
                    <a:lnTo>
                      <a:pt x="1088" y="14"/>
                    </a:lnTo>
                    <a:lnTo>
                      <a:pt x="1090" y="14"/>
                    </a:lnTo>
                    <a:lnTo>
                      <a:pt x="1093" y="14"/>
                    </a:lnTo>
                    <a:lnTo>
                      <a:pt x="1095" y="14"/>
                    </a:lnTo>
                    <a:lnTo>
                      <a:pt x="1098" y="14"/>
                    </a:lnTo>
                    <a:lnTo>
                      <a:pt x="1100" y="14"/>
                    </a:lnTo>
                    <a:lnTo>
                      <a:pt x="1103" y="14"/>
                    </a:lnTo>
                    <a:lnTo>
                      <a:pt x="1105" y="14"/>
                    </a:lnTo>
                    <a:lnTo>
                      <a:pt x="1107" y="14"/>
                    </a:lnTo>
                    <a:lnTo>
                      <a:pt x="1110" y="14"/>
                    </a:lnTo>
                    <a:lnTo>
                      <a:pt x="1112" y="14"/>
                    </a:lnTo>
                    <a:lnTo>
                      <a:pt x="1115" y="14"/>
                    </a:lnTo>
                    <a:lnTo>
                      <a:pt x="1117" y="14"/>
                    </a:lnTo>
                    <a:lnTo>
                      <a:pt x="1119" y="14"/>
                    </a:lnTo>
                    <a:lnTo>
                      <a:pt x="1122" y="14"/>
                    </a:lnTo>
                    <a:lnTo>
                      <a:pt x="1124" y="14"/>
                    </a:lnTo>
                    <a:lnTo>
                      <a:pt x="1127" y="14"/>
                    </a:lnTo>
                    <a:lnTo>
                      <a:pt x="1129" y="14"/>
                    </a:lnTo>
                    <a:lnTo>
                      <a:pt x="1131" y="14"/>
                    </a:lnTo>
                    <a:lnTo>
                      <a:pt x="1134" y="14"/>
                    </a:lnTo>
                    <a:lnTo>
                      <a:pt x="1136" y="14"/>
                    </a:lnTo>
                    <a:lnTo>
                      <a:pt x="1139" y="14"/>
                    </a:lnTo>
                    <a:lnTo>
                      <a:pt x="1141" y="14"/>
                    </a:lnTo>
                    <a:lnTo>
                      <a:pt x="1144" y="14"/>
                    </a:lnTo>
                    <a:lnTo>
                      <a:pt x="1146" y="14"/>
                    </a:lnTo>
                    <a:lnTo>
                      <a:pt x="1148" y="14"/>
                    </a:lnTo>
                    <a:lnTo>
                      <a:pt x="1151" y="14"/>
                    </a:lnTo>
                    <a:lnTo>
                      <a:pt x="1153" y="14"/>
                    </a:lnTo>
                    <a:lnTo>
                      <a:pt x="1156" y="14"/>
                    </a:lnTo>
                    <a:lnTo>
                      <a:pt x="1158" y="14"/>
                    </a:lnTo>
                    <a:lnTo>
                      <a:pt x="1160" y="14"/>
                    </a:lnTo>
                    <a:lnTo>
                      <a:pt x="1163" y="14"/>
                    </a:lnTo>
                    <a:lnTo>
                      <a:pt x="1165" y="14"/>
                    </a:lnTo>
                    <a:lnTo>
                      <a:pt x="1168" y="14"/>
                    </a:lnTo>
                    <a:lnTo>
                      <a:pt x="1170" y="14"/>
                    </a:lnTo>
                    <a:lnTo>
                      <a:pt x="1173" y="14"/>
                    </a:lnTo>
                    <a:lnTo>
                      <a:pt x="1175" y="14"/>
                    </a:lnTo>
                    <a:lnTo>
                      <a:pt x="1177" y="14"/>
                    </a:lnTo>
                    <a:lnTo>
                      <a:pt x="1180" y="14"/>
                    </a:lnTo>
                    <a:lnTo>
                      <a:pt x="1182" y="14"/>
                    </a:lnTo>
                    <a:lnTo>
                      <a:pt x="1185" y="14"/>
                    </a:lnTo>
                    <a:lnTo>
                      <a:pt x="1187" y="14"/>
                    </a:lnTo>
                    <a:lnTo>
                      <a:pt x="1189" y="14"/>
                    </a:lnTo>
                    <a:lnTo>
                      <a:pt x="1192" y="17"/>
                    </a:lnTo>
                    <a:lnTo>
                      <a:pt x="1194" y="17"/>
                    </a:lnTo>
                    <a:lnTo>
                      <a:pt x="1197" y="17"/>
                    </a:lnTo>
                    <a:lnTo>
                      <a:pt x="1199" y="17"/>
                    </a:lnTo>
                    <a:lnTo>
                      <a:pt x="1201" y="17"/>
                    </a:lnTo>
                    <a:lnTo>
                      <a:pt x="1204" y="17"/>
                    </a:lnTo>
                    <a:lnTo>
                      <a:pt x="1206" y="17"/>
                    </a:lnTo>
                    <a:lnTo>
                      <a:pt x="1209" y="17"/>
                    </a:lnTo>
                    <a:lnTo>
                      <a:pt x="1211" y="17"/>
                    </a:lnTo>
                    <a:lnTo>
                      <a:pt x="1214" y="17"/>
                    </a:lnTo>
                    <a:lnTo>
                      <a:pt x="1216" y="17"/>
                    </a:lnTo>
                    <a:lnTo>
                      <a:pt x="1218" y="17"/>
                    </a:lnTo>
                    <a:lnTo>
                      <a:pt x="1221" y="17"/>
                    </a:lnTo>
                    <a:lnTo>
                      <a:pt x="1223" y="17"/>
                    </a:lnTo>
                    <a:lnTo>
                      <a:pt x="1226" y="17"/>
                    </a:lnTo>
                    <a:lnTo>
                      <a:pt x="1228" y="17"/>
                    </a:lnTo>
                    <a:lnTo>
                      <a:pt x="1230" y="17"/>
                    </a:lnTo>
                    <a:lnTo>
                      <a:pt x="1233" y="17"/>
                    </a:lnTo>
                    <a:lnTo>
                      <a:pt x="1235" y="17"/>
                    </a:lnTo>
                    <a:lnTo>
                      <a:pt x="1238" y="17"/>
                    </a:lnTo>
                    <a:lnTo>
                      <a:pt x="1240" y="17"/>
                    </a:lnTo>
                    <a:lnTo>
                      <a:pt x="1242" y="17"/>
                    </a:lnTo>
                    <a:lnTo>
                      <a:pt x="1245" y="17"/>
                    </a:lnTo>
                    <a:lnTo>
                      <a:pt x="1247" y="17"/>
                    </a:lnTo>
                    <a:lnTo>
                      <a:pt x="1250" y="17"/>
                    </a:lnTo>
                    <a:lnTo>
                      <a:pt x="1252" y="17"/>
                    </a:lnTo>
                    <a:lnTo>
                      <a:pt x="1255" y="17"/>
                    </a:lnTo>
                    <a:lnTo>
                      <a:pt x="1257" y="17"/>
                    </a:lnTo>
                    <a:lnTo>
                      <a:pt x="1259" y="17"/>
                    </a:lnTo>
                    <a:lnTo>
                      <a:pt x="1262" y="17"/>
                    </a:lnTo>
                    <a:lnTo>
                      <a:pt x="1264" y="17"/>
                    </a:lnTo>
                    <a:lnTo>
                      <a:pt x="1267" y="17"/>
                    </a:lnTo>
                    <a:lnTo>
                      <a:pt x="1269" y="17"/>
                    </a:lnTo>
                    <a:lnTo>
                      <a:pt x="1271" y="17"/>
                    </a:lnTo>
                    <a:lnTo>
                      <a:pt x="1274" y="17"/>
                    </a:lnTo>
                    <a:lnTo>
                      <a:pt x="1276" y="17"/>
                    </a:lnTo>
                    <a:lnTo>
                      <a:pt x="1279" y="17"/>
                    </a:lnTo>
                    <a:lnTo>
                      <a:pt x="1281" y="17"/>
                    </a:lnTo>
                    <a:lnTo>
                      <a:pt x="1284" y="17"/>
                    </a:lnTo>
                    <a:lnTo>
                      <a:pt x="1286" y="17"/>
                    </a:lnTo>
                    <a:lnTo>
                      <a:pt x="1288" y="17"/>
                    </a:lnTo>
                    <a:lnTo>
                      <a:pt x="1291" y="17"/>
                    </a:lnTo>
                    <a:lnTo>
                      <a:pt x="1293" y="17"/>
                    </a:lnTo>
                    <a:lnTo>
                      <a:pt x="1296" y="17"/>
                    </a:lnTo>
                    <a:lnTo>
                      <a:pt x="1298" y="17"/>
                    </a:lnTo>
                    <a:lnTo>
                      <a:pt x="1300" y="17"/>
                    </a:lnTo>
                    <a:lnTo>
                      <a:pt x="1303" y="17"/>
                    </a:lnTo>
                    <a:lnTo>
                      <a:pt x="1305" y="17"/>
                    </a:lnTo>
                    <a:lnTo>
                      <a:pt x="1308" y="17"/>
                    </a:lnTo>
                    <a:lnTo>
                      <a:pt x="1310" y="17"/>
                    </a:lnTo>
                    <a:lnTo>
                      <a:pt x="1312" y="17"/>
                    </a:lnTo>
                    <a:lnTo>
                      <a:pt x="1315" y="17"/>
                    </a:lnTo>
                    <a:lnTo>
                      <a:pt x="1317" y="17"/>
                    </a:lnTo>
                    <a:lnTo>
                      <a:pt x="1320" y="17"/>
                    </a:lnTo>
                    <a:lnTo>
                      <a:pt x="1322" y="17"/>
                    </a:lnTo>
                    <a:lnTo>
                      <a:pt x="1325" y="17"/>
                    </a:lnTo>
                    <a:lnTo>
                      <a:pt x="1327" y="17"/>
                    </a:lnTo>
                    <a:lnTo>
                      <a:pt x="1329" y="17"/>
                    </a:lnTo>
                    <a:lnTo>
                      <a:pt x="1332" y="17"/>
                    </a:lnTo>
                    <a:lnTo>
                      <a:pt x="1334" y="17"/>
                    </a:lnTo>
                    <a:lnTo>
                      <a:pt x="1337" y="17"/>
                    </a:lnTo>
                    <a:lnTo>
                      <a:pt x="1339" y="17"/>
                    </a:lnTo>
                    <a:lnTo>
                      <a:pt x="1341" y="17"/>
                    </a:lnTo>
                    <a:lnTo>
                      <a:pt x="1344" y="17"/>
                    </a:lnTo>
                    <a:lnTo>
                      <a:pt x="1346" y="17"/>
                    </a:lnTo>
                    <a:lnTo>
                      <a:pt x="1349" y="17"/>
                    </a:lnTo>
                    <a:lnTo>
                      <a:pt x="1351" y="17"/>
                    </a:lnTo>
                    <a:lnTo>
                      <a:pt x="1353" y="17"/>
                    </a:lnTo>
                    <a:lnTo>
                      <a:pt x="1356" y="17"/>
                    </a:lnTo>
                    <a:lnTo>
                      <a:pt x="1358" y="17"/>
                    </a:lnTo>
                    <a:lnTo>
                      <a:pt x="1361" y="17"/>
                    </a:lnTo>
                    <a:lnTo>
                      <a:pt x="1363" y="17"/>
                    </a:lnTo>
                    <a:lnTo>
                      <a:pt x="1366" y="17"/>
                    </a:lnTo>
                    <a:lnTo>
                      <a:pt x="1368" y="17"/>
                    </a:lnTo>
                    <a:lnTo>
                      <a:pt x="1370" y="17"/>
                    </a:lnTo>
                    <a:lnTo>
                      <a:pt x="1373" y="17"/>
                    </a:lnTo>
                    <a:lnTo>
                      <a:pt x="1375" y="17"/>
                    </a:lnTo>
                    <a:lnTo>
                      <a:pt x="1378" y="19"/>
                    </a:lnTo>
                    <a:lnTo>
                      <a:pt x="1380" y="19"/>
                    </a:lnTo>
                    <a:lnTo>
                      <a:pt x="1382" y="19"/>
                    </a:lnTo>
                    <a:lnTo>
                      <a:pt x="1385" y="19"/>
                    </a:lnTo>
                    <a:lnTo>
                      <a:pt x="1387" y="19"/>
                    </a:lnTo>
                    <a:lnTo>
                      <a:pt x="1390" y="19"/>
                    </a:lnTo>
                    <a:lnTo>
                      <a:pt x="1392" y="19"/>
                    </a:lnTo>
                    <a:lnTo>
                      <a:pt x="1394" y="19"/>
                    </a:lnTo>
                    <a:lnTo>
                      <a:pt x="1397" y="19"/>
                    </a:lnTo>
                    <a:lnTo>
                      <a:pt x="1399" y="19"/>
                    </a:lnTo>
                    <a:lnTo>
                      <a:pt x="1402" y="19"/>
                    </a:lnTo>
                    <a:lnTo>
                      <a:pt x="1404" y="19"/>
                    </a:lnTo>
                    <a:lnTo>
                      <a:pt x="1407" y="19"/>
                    </a:lnTo>
                    <a:lnTo>
                      <a:pt x="1409" y="19"/>
                    </a:lnTo>
                    <a:lnTo>
                      <a:pt x="1411" y="19"/>
                    </a:lnTo>
                    <a:lnTo>
                      <a:pt x="1414" y="19"/>
                    </a:lnTo>
                    <a:lnTo>
                      <a:pt x="1416" y="19"/>
                    </a:lnTo>
                    <a:lnTo>
                      <a:pt x="1419" y="19"/>
                    </a:lnTo>
                    <a:lnTo>
                      <a:pt x="1421" y="19"/>
                    </a:lnTo>
                    <a:lnTo>
                      <a:pt x="1423" y="19"/>
                    </a:lnTo>
                    <a:lnTo>
                      <a:pt x="1426" y="19"/>
                    </a:lnTo>
                    <a:lnTo>
                      <a:pt x="1428" y="19"/>
                    </a:lnTo>
                    <a:lnTo>
                      <a:pt x="1431" y="19"/>
                    </a:lnTo>
                    <a:lnTo>
                      <a:pt x="1433" y="19"/>
                    </a:lnTo>
                    <a:lnTo>
                      <a:pt x="1436" y="19"/>
                    </a:lnTo>
                    <a:lnTo>
                      <a:pt x="1438" y="19"/>
                    </a:lnTo>
                    <a:lnTo>
                      <a:pt x="1440" y="19"/>
                    </a:lnTo>
                    <a:lnTo>
                      <a:pt x="1443" y="19"/>
                    </a:lnTo>
                    <a:lnTo>
                      <a:pt x="1445" y="19"/>
                    </a:lnTo>
                    <a:lnTo>
                      <a:pt x="1448" y="19"/>
                    </a:lnTo>
                    <a:lnTo>
                      <a:pt x="1450" y="19"/>
                    </a:lnTo>
                    <a:lnTo>
                      <a:pt x="1452" y="19"/>
                    </a:lnTo>
                    <a:lnTo>
                      <a:pt x="1455" y="19"/>
                    </a:lnTo>
                    <a:lnTo>
                      <a:pt x="1457" y="19"/>
                    </a:lnTo>
                    <a:lnTo>
                      <a:pt x="1460" y="19"/>
                    </a:lnTo>
                    <a:lnTo>
                      <a:pt x="1462" y="19"/>
                    </a:lnTo>
                    <a:lnTo>
                      <a:pt x="1464" y="19"/>
                    </a:lnTo>
                    <a:lnTo>
                      <a:pt x="1467" y="19"/>
                    </a:lnTo>
                    <a:lnTo>
                      <a:pt x="1469" y="19"/>
                    </a:lnTo>
                    <a:lnTo>
                      <a:pt x="1472" y="19"/>
                    </a:lnTo>
                    <a:lnTo>
                      <a:pt x="1474" y="19"/>
                    </a:lnTo>
                    <a:lnTo>
                      <a:pt x="1477" y="19"/>
                    </a:lnTo>
                    <a:lnTo>
                      <a:pt x="1479" y="19"/>
                    </a:lnTo>
                    <a:lnTo>
                      <a:pt x="1481" y="19"/>
                    </a:lnTo>
                    <a:lnTo>
                      <a:pt x="1484" y="19"/>
                    </a:lnTo>
                    <a:lnTo>
                      <a:pt x="1486" y="19"/>
                    </a:lnTo>
                    <a:lnTo>
                      <a:pt x="1489" y="19"/>
                    </a:lnTo>
                    <a:lnTo>
                      <a:pt x="1491" y="19"/>
                    </a:lnTo>
                    <a:lnTo>
                      <a:pt x="1493" y="19"/>
                    </a:lnTo>
                    <a:lnTo>
                      <a:pt x="1496" y="19"/>
                    </a:lnTo>
                    <a:lnTo>
                      <a:pt x="1498" y="19"/>
                    </a:lnTo>
                    <a:lnTo>
                      <a:pt x="1501" y="19"/>
                    </a:lnTo>
                    <a:lnTo>
                      <a:pt x="1503" y="19"/>
                    </a:lnTo>
                    <a:lnTo>
                      <a:pt x="1505" y="19"/>
                    </a:lnTo>
                    <a:lnTo>
                      <a:pt x="1508" y="19"/>
                    </a:lnTo>
                    <a:lnTo>
                      <a:pt x="1510" y="19"/>
                    </a:lnTo>
                    <a:lnTo>
                      <a:pt x="1513" y="19"/>
                    </a:lnTo>
                    <a:lnTo>
                      <a:pt x="1515" y="19"/>
                    </a:lnTo>
                    <a:lnTo>
                      <a:pt x="1518" y="19"/>
                    </a:lnTo>
                    <a:lnTo>
                      <a:pt x="1520" y="19"/>
                    </a:lnTo>
                    <a:lnTo>
                      <a:pt x="1522" y="19"/>
                    </a:lnTo>
                    <a:lnTo>
                      <a:pt x="1525" y="19"/>
                    </a:lnTo>
                    <a:lnTo>
                      <a:pt x="1527" y="19"/>
                    </a:lnTo>
                    <a:lnTo>
                      <a:pt x="1530" y="19"/>
                    </a:lnTo>
                    <a:lnTo>
                      <a:pt x="1532" y="19"/>
                    </a:lnTo>
                    <a:lnTo>
                      <a:pt x="1534" y="19"/>
                    </a:lnTo>
                    <a:lnTo>
                      <a:pt x="1537" y="19"/>
                    </a:lnTo>
                    <a:lnTo>
                      <a:pt x="1539" y="19"/>
                    </a:lnTo>
                    <a:lnTo>
                      <a:pt x="1542" y="19"/>
                    </a:lnTo>
                    <a:lnTo>
                      <a:pt x="1544" y="19"/>
                    </a:lnTo>
                    <a:lnTo>
                      <a:pt x="1546" y="19"/>
                    </a:lnTo>
                    <a:lnTo>
                      <a:pt x="1549" y="19"/>
                    </a:lnTo>
                    <a:lnTo>
                      <a:pt x="1551" y="19"/>
                    </a:lnTo>
                    <a:lnTo>
                      <a:pt x="1554" y="19"/>
                    </a:lnTo>
                    <a:lnTo>
                      <a:pt x="1556" y="19"/>
                    </a:lnTo>
                    <a:lnTo>
                      <a:pt x="1559" y="19"/>
                    </a:lnTo>
                    <a:lnTo>
                      <a:pt x="1561" y="21"/>
                    </a:lnTo>
                    <a:lnTo>
                      <a:pt x="1563" y="21"/>
                    </a:lnTo>
                    <a:lnTo>
                      <a:pt x="1566" y="21"/>
                    </a:lnTo>
                    <a:lnTo>
                      <a:pt x="1568" y="21"/>
                    </a:lnTo>
                    <a:lnTo>
                      <a:pt x="1571" y="21"/>
                    </a:lnTo>
                    <a:lnTo>
                      <a:pt x="1573" y="21"/>
                    </a:lnTo>
                    <a:lnTo>
                      <a:pt x="1575" y="21"/>
                    </a:lnTo>
                    <a:lnTo>
                      <a:pt x="1578" y="21"/>
                    </a:lnTo>
                    <a:lnTo>
                      <a:pt x="1580" y="21"/>
                    </a:lnTo>
                    <a:lnTo>
                      <a:pt x="1583" y="21"/>
                    </a:lnTo>
                    <a:lnTo>
                      <a:pt x="1585" y="21"/>
                    </a:lnTo>
                    <a:lnTo>
                      <a:pt x="1588" y="21"/>
                    </a:lnTo>
                    <a:lnTo>
                      <a:pt x="1590" y="21"/>
                    </a:lnTo>
                    <a:lnTo>
                      <a:pt x="1592" y="21"/>
                    </a:lnTo>
                    <a:lnTo>
                      <a:pt x="1595" y="21"/>
                    </a:lnTo>
                    <a:lnTo>
                      <a:pt x="1597" y="21"/>
                    </a:lnTo>
                    <a:lnTo>
                      <a:pt x="1600" y="21"/>
                    </a:lnTo>
                    <a:lnTo>
                      <a:pt x="1602" y="21"/>
                    </a:lnTo>
                    <a:lnTo>
                      <a:pt x="1604" y="21"/>
                    </a:lnTo>
                    <a:lnTo>
                      <a:pt x="1607" y="21"/>
                    </a:lnTo>
                    <a:lnTo>
                      <a:pt x="1609" y="21"/>
                    </a:lnTo>
                    <a:lnTo>
                      <a:pt x="1612" y="21"/>
                    </a:lnTo>
                    <a:lnTo>
                      <a:pt x="1614" y="21"/>
                    </a:lnTo>
                    <a:lnTo>
                      <a:pt x="1616" y="21"/>
                    </a:lnTo>
                    <a:lnTo>
                      <a:pt x="1619" y="21"/>
                    </a:lnTo>
                    <a:lnTo>
                      <a:pt x="1621" y="21"/>
                    </a:lnTo>
                    <a:lnTo>
                      <a:pt x="1624" y="21"/>
                    </a:lnTo>
                    <a:lnTo>
                      <a:pt x="1626" y="21"/>
                    </a:lnTo>
                    <a:lnTo>
                      <a:pt x="1629" y="21"/>
                    </a:lnTo>
                    <a:lnTo>
                      <a:pt x="1631" y="21"/>
                    </a:lnTo>
                    <a:lnTo>
                      <a:pt x="1633" y="21"/>
                    </a:lnTo>
                    <a:lnTo>
                      <a:pt x="1636" y="21"/>
                    </a:lnTo>
                    <a:lnTo>
                      <a:pt x="1638" y="21"/>
                    </a:lnTo>
                    <a:lnTo>
                      <a:pt x="1641" y="21"/>
                    </a:lnTo>
                    <a:lnTo>
                      <a:pt x="1643" y="21"/>
                    </a:lnTo>
                    <a:lnTo>
                      <a:pt x="1645" y="21"/>
                    </a:lnTo>
                    <a:lnTo>
                      <a:pt x="1648" y="21"/>
                    </a:lnTo>
                    <a:lnTo>
                      <a:pt x="1650" y="21"/>
                    </a:lnTo>
                    <a:lnTo>
                      <a:pt x="1653" y="21"/>
                    </a:lnTo>
                    <a:lnTo>
                      <a:pt x="1655" y="21"/>
                    </a:lnTo>
                    <a:lnTo>
                      <a:pt x="1657" y="21"/>
                    </a:lnTo>
                    <a:lnTo>
                      <a:pt x="1660" y="21"/>
                    </a:lnTo>
                    <a:lnTo>
                      <a:pt x="1662" y="21"/>
                    </a:lnTo>
                    <a:lnTo>
                      <a:pt x="1665" y="21"/>
                    </a:lnTo>
                    <a:lnTo>
                      <a:pt x="1667" y="21"/>
                    </a:lnTo>
                    <a:lnTo>
                      <a:pt x="1670" y="21"/>
                    </a:lnTo>
                    <a:lnTo>
                      <a:pt x="1672" y="21"/>
                    </a:lnTo>
                    <a:lnTo>
                      <a:pt x="1674" y="21"/>
                    </a:lnTo>
                    <a:lnTo>
                      <a:pt x="1677" y="21"/>
                    </a:lnTo>
                    <a:lnTo>
                      <a:pt x="1679" y="21"/>
                    </a:lnTo>
                    <a:lnTo>
                      <a:pt x="1682" y="21"/>
                    </a:lnTo>
                    <a:lnTo>
                      <a:pt x="1684" y="21"/>
                    </a:lnTo>
                    <a:lnTo>
                      <a:pt x="1686" y="21"/>
                    </a:lnTo>
                    <a:lnTo>
                      <a:pt x="1689" y="21"/>
                    </a:lnTo>
                    <a:lnTo>
                      <a:pt x="1691" y="21"/>
                    </a:lnTo>
                    <a:lnTo>
                      <a:pt x="1694" y="21"/>
                    </a:lnTo>
                    <a:lnTo>
                      <a:pt x="1696" y="21"/>
                    </a:lnTo>
                    <a:lnTo>
                      <a:pt x="1698" y="21"/>
                    </a:lnTo>
                    <a:lnTo>
                      <a:pt x="1701" y="21"/>
                    </a:lnTo>
                    <a:lnTo>
                      <a:pt x="1703" y="21"/>
                    </a:lnTo>
                    <a:lnTo>
                      <a:pt x="1706" y="21"/>
                    </a:lnTo>
                    <a:lnTo>
                      <a:pt x="1708" y="21"/>
                    </a:lnTo>
                    <a:lnTo>
                      <a:pt x="1711" y="21"/>
                    </a:lnTo>
                    <a:lnTo>
                      <a:pt x="1713" y="21"/>
                    </a:lnTo>
                    <a:lnTo>
                      <a:pt x="1715" y="21"/>
                    </a:lnTo>
                    <a:lnTo>
                      <a:pt x="1718" y="21"/>
                    </a:lnTo>
                    <a:lnTo>
                      <a:pt x="1720" y="21"/>
                    </a:lnTo>
                    <a:lnTo>
                      <a:pt x="1723" y="21"/>
                    </a:lnTo>
                    <a:lnTo>
                      <a:pt x="1725" y="21"/>
                    </a:lnTo>
                    <a:lnTo>
                      <a:pt x="1727" y="21"/>
                    </a:lnTo>
                    <a:lnTo>
                      <a:pt x="1730" y="21"/>
                    </a:lnTo>
                    <a:lnTo>
                      <a:pt x="1732" y="21"/>
                    </a:lnTo>
                    <a:lnTo>
                      <a:pt x="1735" y="21"/>
                    </a:lnTo>
                    <a:lnTo>
                      <a:pt x="1737" y="21"/>
                    </a:lnTo>
                    <a:lnTo>
                      <a:pt x="1740" y="21"/>
                    </a:lnTo>
                    <a:lnTo>
                      <a:pt x="1742" y="21"/>
                    </a:lnTo>
                    <a:lnTo>
                      <a:pt x="1744" y="24"/>
                    </a:lnTo>
                    <a:lnTo>
                      <a:pt x="1747" y="24"/>
                    </a:lnTo>
                    <a:lnTo>
                      <a:pt x="1749" y="24"/>
                    </a:lnTo>
                    <a:lnTo>
                      <a:pt x="1752" y="24"/>
                    </a:lnTo>
                    <a:lnTo>
                      <a:pt x="1754" y="24"/>
                    </a:lnTo>
                    <a:lnTo>
                      <a:pt x="1756" y="24"/>
                    </a:lnTo>
                    <a:lnTo>
                      <a:pt x="1759" y="24"/>
                    </a:lnTo>
                    <a:lnTo>
                      <a:pt x="1761" y="24"/>
                    </a:lnTo>
                    <a:lnTo>
                      <a:pt x="1764" y="24"/>
                    </a:lnTo>
                    <a:lnTo>
                      <a:pt x="1766" y="24"/>
                    </a:lnTo>
                    <a:lnTo>
                      <a:pt x="1768" y="24"/>
                    </a:lnTo>
                    <a:lnTo>
                      <a:pt x="1771" y="24"/>
                    </a:lnTo>
                    <a:lnTo>
                      <a:pt x="1773" y="24"/>
                    </a:lnTo>
                    <a:lnTo>
                      <a:pt x="1776" y="24"/>
                    </a:lnTo>
                    <a:lnTo>
                      <a:pt x="1778" y="24"/>
                    </a:lnTo>
                    <a:lnTo>
                      <a:pt x="1781" y="24"/>
                    </a:lnTo>
                    <a:lnTo>
                      <a:pt x="1783" y="24"/>
                    </a:lnTo>
                    <a:lnTo>
                      <a:pt x="1785" y="24"/>
                    </a:lnTo>
                    <a:lnTo>
                      <a:pt x="1788" y="24"/>
                    </a:lnTo>
                    <a:lnTo>
                      <a:pt x="1790" y="24"/>
                    </a:lnTo>
                    <a:lnTo>
                      <a:pt x="1793" y="24"/>
                    </a:lnTo>
                    <a:lnTo>
                      <a:pt x="1795" y="24"/>
                    </a:lnTo>
                    <a:lnTo>
                      <a:pt x="1797" y="24"/>
                    </a:lnTo>
                    <a:lnTo>
                      <a:pt x="1800" y="24"/>
                    </a:lnTo>
                    <a:lnTo>
                      <a:pt x="1802" y="24"/>
                    </a:lnTo>
                    <a:lnTo>
                      <a:pt x="1805" y="24"/>
                    </a:lnTo>
                    <a:lnTo>
                      <a:pt x="1807" y="24"/>
                    </a:lnTo>
                    <a:lnTo>
                      <a:pt x="1809" y="24"/>
                    </a:lnTo>
                    <a:lnTo>
                      <a:pt x="1812" y="24"/>
                    </a:lnTo>
                    <a:lnTo>
                      <a:pt x="1814" y="24"/>
                    </a:lnTo>
                    <a:lnTo>
                      <a:pt x="1817" y="24"/>
                    </a:lnTo>
                    <a:lnTo>
                      <a:pt x="1819" y="24"/>
                    </a:lnTo>
                    <a:lnTo>
                      <a:pt x="1822" y="24"/>
                    </a:lnTo>
                    <a:lnTo>
                      <a:pt x="1824" y="24"/>
                    </a:lnTo>
                    <a:lnTo>
                      <a:pt x="1826" y="24"/>
                    </a:lnTo>
                    <a:lnTo>
                      <a:pt x="1829" y="24"/>
                    </a:lnTo>
                    <a:lnTo>
                      <a:pt x="1831" y="24"/>
                    </a:lnTo>
                    <a:lnTo>
                      <a:pt x="1834" y="24"/>
                    </a:lnTo>
                    <a:lnTo>
                      <a:pt x="1836" y="24"/>
                    </a:lnTo>
                    <a:lnTo>
                      <a:pt x="1838" y="24"/>
                    </a:lnTo>
                    <a:lnTo>
                      <a:pt x="1841" y="24"/>
                    </a:lnTo>
                    <a:lnTo>
                      <a:pt x="1843" y="24"/>
                    </a:lnTo>
                    <a:lnTo>
                      <a:pt x="1846" y="24"/>
                    </a:lnTo>
                    <a:lnTo>
                      <a:pt x="1848" y="24"/>
                    </a:lnTo>
                    <a:lnTo>
                      <a:pt x="1851" y="24"/>
                    </a:lnTo>
                    <a:lnTo>
                      <a:pt x="1853" y="24"/>
                    </a:lnTo>
                    <a:lnTo>
                      <a:pt x="1855" y="24"/>
                    </a:lnTo>
                    <a:lnTo>
                      <a:pt x="1858" y="24"/>
                    </a:lnTo>
                    <a:lnTo>
                      <a:pt x="1860" y="24"/>
                    </a:lnTo>
                    <a:lnTo>
                      <a:pt x="1863" y="24"/>
                    </a:lnTo>
                    <a:lnTo>
                      <a:pt x="1865" y="24"/>
                    </a:lnTo>
                    <a:lnTo>
                      <a:pt x="1867" y="24"/>
                    </a:lnTo>
                    <a:lnTo>
                      <a:pt x="1870" y="24"/>
                    </a:lnTo>
                    <a:lnTo>
                      <a:pt x="1872" y="24"/>
                    </a:lnTo>
                    <a:lnTo>
                      <a:pt x="1875" y="24"/>
                    </a:lnTo>
                    <a:lnTo>
                      <a:pt x="1877" y="24"/>
                    </a:lnTo>
                    <a:lnTo>
                      <a:pt x="1879" y="24"/>
                    </a:lnTo>
                    <a:lnTo>
                      <a:pt x="1882" y="24"/>
                    </a:lnTo>
                    <a:lnTo>
                      <a:pt x="1884" y="24"/>
                    </a:lnTo>
                    <a:lnTo>
                      <a:pt x="1887" y="24"/>
                    </a:lnTo>
                    <a:lnTo>
                      <a:pt x="1889" y="24"/>
                    </a:lnTo>
                    <a:lnTo>
                      <a:pt x="1892" y="24"/>
                    </a:lnTo>
                    <a:lnTo>
                      <a:pt x="1894" y="24"/>
                    </a:lnTo>
                    <a:lnTo>
                      <a:pt x="1896" y="24"/>
                    </a:lnTo>
                    <a:lnTo>
                      <a:pt x="1899" y="24"/>
                    </a:lnTo>
                    <a:lnTo>
                      <a:pt x="1901" y="24"/>
                    </a:lnTo>
                    <a:lnTo>
                      <a:pt x="1904" y="24"/>
                    </a:lnTo>
                    <a:lnTo>
                      <a:pt x="1906" y="24"/>
                    </a:lnTo>
                    <a:lnTo>
                      <a:pt x="1908" y="24"/>
                    </a:lnTo>
                    <a:lnTo>
                      <a:pt x="1911" y="24"/>
                    </a:lnTo>
                    <a:lnTo>
                      <a:pt x="1913" y="24"/>
                    </a:lnTo>
                    <a:lnTo>
                      <a:pt x="1916" y="24"/>
                    </a:lnTo>
                    <a:lnTo>
                      <a:pt x="1918" y="24"/>
                    </a:lnTo>
                    <a:lnTo>
                      <a:pt x="1920" y="24"/>
                    </a:lnTo>
                    <a:lnTo>
                      <a:pt x="1923" y="24"/>
                    </a:lnTo>
                    <a:lnTo>
                      <a:pt x="1925" y="24"/>
                    </a:lnTo>
                    <a:lnTo>
                      <a:pt x="1928" y="26"/>
                    </a:lnTo>
                    <a:lnTo>
                      <a:pt x="1930" y="26"/>
                    </a:lnTo>
                    <a:lnTo>
                      <a:pt x="1933" y="26"/>
                    </a:lnTo>
                    <a:lnTo>
                      <a:pt x="1935" y="26"/>
                    </a:lnTo>
                    <a:lnTo>
                      <a:pt x="1937" y="26"/>
                    </a:lnTo>
                    <a:lnTo>
                      <a:pt x="1940" y="26"/>
                    </a:lnTo>
                    <a:lnTo>
                      <a:pt x="1942" y="26"/>
                    </a:lnTo>
                    <a:lnTo>
                      <a:pt x="1945" y="26"/>
                    </a:lnTo>
                    <a:lnTo>
                      <a:pt x="1947" y="26"/>
                    </a:lnTo>
                    <a:lnTo>
                      <a:pt x="1949" y="26"/>
                    </a:lnTo>
                    <a:lnTo>
                      <a:pt x="1952" y="26"/>
                    </a:lnTo>
                    <a:lnTo>
                      <a:pt x="1954" y="26"/>
                    </a:lnTo>
                    <a:lnTo>
                      <a:pt x="1957" y="26"/>
                    </a:lnTo>
                    <a:lnTo>
                      <a:pt x="1959" y="26"/>
                    </a:lnTo>
                    <a:lnTo>
                      <a:pt x="1961" y="26"/>
                    </a:lnTo>
                    <a:lnTo>
                      <a:pt x="1964" y="26"/>
                    </a:lnTo>
                    <a:lnTo>
                      <a:pt x="1966" y="26"/>
                    </a:lnTo>
                    <a:lnTo>
                      <a:pt x="1969" y="26"/>
                    </a:lnTo>
                    <a:lnTo>
                      <a:pt x="1971" y="26"/>
                    </a:lnTo>
                    <a:lnTo>
                      <a:pt x="1974" y="26"/>
                    </a:lnTo>
                    <a:lnTo>
                      <a:pt x="1976" y="26"/>
                    </a:lnTo>
                    <a:lnTo>
                      <a:pt x="1978" y="26"/>
                    </a:lnTo>
                    <a:lnTo>
                      <a:pt x="1981" y="26"/>
                    </a:lnTo>
                    <a:lnTo>
                      <a:pt x="1983" y="26"/>
                    </a:lnTo>
                    <a:lnTo>
                      <a:pt x="1986" y="26"/>
                    </a:lnTo>
                    <a:lnTo>
                      <a:pt x="1988" y="26"/>
                    </a:lnTo>
                    <a:lnTo>
                      <a:pt x="1990" y="26"/>
                    </a:lnTo>
                    <a:lnTo>
                      <a:pt x="1993" y="26"/>
                    </a:lnTo>
                    <a:lnTo>
                      <a:pt x="1995" y="26"/>
                    </a:lnTo>
                    <a:lnTo>
                      <a:pt x="1998" y="26"/>
                    </a:lnTo>
                    <a:lnTo>
                      <a:pt x="2000" y="26"/>
                    </a:lnTo>
                    <a:lnTo>
                      <a:pt x="2003" y="26"/>
                    </a:lnTo>
                    <a:lnTo>
                      <a:pt x="2005" y="26"/>
                    </a:lnTo>
                    <a:lnTo>
                      <a:pt x="2007" y="26"/>
                    </a:lnTo>
                    <a:lnTo>
                      <a:pt x="2010" y="26"/>
                    </a:lnTo>
                    <a:lnTo>
                      <a:pt x="2012" y="26"/>
                    </a:lnTo>
                    <a:lnTo>
                      <a:pt x="2015" y="26"/>
                    </a:lnTo>
                    <a:lnTo>
                      <a:pt x="2017" y="26"/>
                    </a:lnTo>
                  </a:path>
                </a:pathLst>
              </a:custGeom>
              <a:noFill/>
              <a:ln w="11176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74" name="Freeform 366"/>
              <p:cNvSpPr>
                <a:spLocks/>
              </p:cNvSpPr>
              <p:nvPr/>
            </p:nvSpPr>
            <p:spPr bwMode="auto">
              <a:xfrm>
                <a:off x="2586209" y="3697541"/>
                <a:ext cx="634016" cy="206199"/>
              </a:xfrm>
              <a:custGeom>
                <a:avLst/>
                <a:gdLst>
                  <a:gd name="T0" fmla="*/ 29 w 2017"/>
                  <a:gd name="T1" fmla="*/ 646 h 646"/>
                  <a:gd name="T2" fmla="*/ 63 w 2017"/>
                  <a:gd name="T3" fmla="*/ 646 h 646"/>
                  <a:gd name="T4" fmla="*/ 96 w 2017"/>
                  <a:gd name="T5" fmla="*/ 646 h 646"/>
                  <a:gd name="T6" fmla="*/ 130 w 2017"/>
                  <a:gd name="T7" fmla="*/ 646 h 646"/>
                  <a:gd name="T8" fmla="*/ 164 w 2017"/>
                  <a:gd name="T9" fmla="*/ 646 h 646"/>
                  <a:gd name="T10" fmla="*/ 198 w 2017"/>
                  <a:gd name="T11" fmla="*/ 646 h 646"/>
                  <a:gd name="T12" fmla="*/ 232 w 2017"/>
                  <a:gd name="T13" fmla="*/ 646 h 646"/>
                  <a:gd name="T14" fmla="*/ 265 w 2017"/>
                  <a:gd name="T15" fmla="*/ 646 h 646"/>
                  <a:gd name="T16" fmla="*/ 299 w 2017"/>
                  <a:gd name="T17" fmla="*/ 646 h 646"/>
                  <a:gd name="T18" fmla="*/ 333 w 2017"/>
                  <a:gd name="T19" fmla="*/ 646 h 646"/>
                  <a:gd name="T20" fmla="*/ 367 w 2017"/>
                  <a:gd name="T21" fmla="*/ 646 h 646"/>
                  <a:gd name="T22" fmla="*/ 400 w 2017"/>
                  <a:gd name="T23" fmla="*/ 646 h 646"/>
                  <a:gd name="T24" fmla="*/ 434 w 2017"/>
                  <a:gd name="T25" fmla="*/ 646 h 646"/>
                  <a:gd name="T26" fmla="*/ 468 w 2017"/>
                  <a:gd name="T27" fmla="*/ 646 h 646"/>
                  <a:gd name="T28" fmla="*/ 502 w 2017"/>
                  <a:gd name="T29" fmla="*/ 646 h 646"/>
                  <a:gd name="T30" fmla="*/ 536 w 2017"/>
                  <a:gd name="T31" fmla="*/ 646 h 646"/>
                  <a:gd name="T32" fmla="*/ 569 w 2017"/>
                  <a:gd name="T33" fmla="*/ 646 h 646"/>
                  <a:gd name="T34" fmla="*/ 603 w 2017"/>
                  <a:gd name="T35" fmla="*/ 646 h 646"/>
                  <a:gd name="T36" fmla="*/ 637 w 2017"/>
                  <a:gd name="T37" fmla="*/ 646 h 646"/>
                  <a:gd name="T38" fmla="*/ 671 w 2017"/>
                  <a:gd name="T39" fmla="*/ 646 h 646"/>
                  <a:gd name="T40" fmla="*/ 704 w 2017"/>
                  <a:gd name="T41" fmla="*/ 646 h 646"/>
                  <a:gd name="T42" fmla="*/ 738 w 2017"/>
                  <a:gd name="T43" fmla="*/ 646 h 646"/>
                  <a:gd name="T44" fmla="*/ 772 w 2017"/>
                  <a:gd name="T45" fmla="*/ 646 h 646"/>
                  <a:gd name="T46" fmla="*/ 806 w 2017"/>
                  <a:gd name="T47" fmla="*/ 646 h 646"/>
                  <a:gd name="T48" fmla="*/ 840 w 2017"/>
                  <a:gd name="T49" fmla="*/ 646 h 646"/>
                  <a:gd name="T50" fmla="*/ 873 w 2017"/>
                  <a:gd name="T51" fmla="*/ 646 h 646"/>
                  <a:gd name="T52" fmla="*/ 907 w 2017"/>
                  <a:gd name="T53" fmla="*/ 646 h 646"/>
                  <a:gd name="T54" fmla="*/ 941 w 2017"/>
                  <a:gd name="T55" fmla="*/ 642 h 646"/>
                  <a:gd name="T56" fmla="*/ 975 w 2017"/>
                  <a:gd name="T57" fmla="*/ 569 h 646"/>
                  <a:gd name="T58" fmla="*/ 1008 w 2017"/>
                  <a:gd name="T59" fmla="*/ 482 h 646"/>
                  <a:gd name="T60" fmla="*/ 1042 w 2017"/>
                  <a:gd name="T61" fmla="*/ 376 h 646"/>
                  <a:gd name="T62" fmla="*/ 1076 w 2017"/>
                  <a:gd name="T63" fmla="*/ 263 h 646"/>
                  <a:gd name="T64" fmla="*/ 1110 w 2017"/>
                  <a:gd name="T65" fmla="*/ 154 h 646"/>
                  <a:gd name="T66" fmla="*/ 1144 w 2017"/>
                  <a:gd name="T67" fmla="*/ 68 h 646"/>
                  <a:gd name="T68" fmla="*/ 1177 w 2017"/>
                  <a:gd name="T69" fmla="*/ 14 h 646"/>
                  <a:gd name="T70" fmla="*/ 1211 w 2017"/>
                  <a:gd name="T71" fmla="*/ 0 h 646"/>
                  <a:gd name="T72" fmla="*/ 1245 w 2017"/>
                  <a:gd name="T73" fmla="*/ 27 h 646"/>
                  <a:gd name="T74" fmla="*/ 1279 w 2017"/>
                  <a:gd name="T75" fmla="*/ 89 h 646"/>
                  <a:gd name="T76" fmla="*/ 1312 w 2017"/>
                  <a:gd name="T77" fmla="*/ 183 h 646"/>
                  <a:gd name="T78" fmla="*/ 1346 w 2017"/>
                  <a:gd name="T79" fmla="*/ 294 h 646"/>
                  <a:gd name="T80" fmla="*/ 1380 w 2017"/>
                  <a:gd name="T81" fmla="*/ 408 h 646"/>
                  <a:gd name="T82" fmla="*/ 1414 w 2017"/>
                  <a:gd name="T83" fmla="*/ 509 h 646"/>
                  <a:gd name="T84" fmla="*/ 1448 w 2017"/>
                  <a:gd name="T85" fmla="*/ 591 h 646"/>
                  <a:gd name="T86" fmla="*/ 1481 w 2017"/>
                  <a:gd name="T87" fmla="*/ 646 h 646"/>
                  <a:gd name="T88" fmla="*/ 1515 w 2017"/>
                  <a:gd name="T89" fmla="*/ 646 h 646"/>
                  <a:gd name="T90" fmla="*/ 1549 w 2017"/>
                  <a:gd name="T91" fmla="*/ 646 h 646"/>
                  <a:gd name="T92" fmla="*/ 1583 w 2017"/>
                  <a:gd name="T93" fmla="*/ 646 h 646"/>
                  <a:gd name="T94" fmla="*/ 1616 w 2017"/>
                  <a:gd name="T95" fmla="*/ 646 h 646"/>
                  <a:gd name="T96" fmla="*/ 1650 w 2017"/>
                  <a:gd name="T97" fmla="*/ 646 h 646"/>
                  <a:gd name="T98" fmla="*/ 1684 w 2017"/>
                  <a:gd name="T99" fmla="*/ 646 h 646"/>
                  <a:gd name="T100" fmla="*/ 1718 w 2017"/>
                  <a:gd name="T101" fmla="*/ 646 h 646"/>
                  <a:gd name="T102" fmla="*/ 1752 w 2017"/>
                  <a:gd name="T103" fmla="*/ 646 h 646"/>
                  <a:gd name="T104" fmla="*/ 1785 w 2017"/>
                  <a:gd name="T105" fmla="*/ 646 h 646"/>
                  <a:gd name="T106" fmla="*/ 1819 w 2017"/>
                  <a:gd name="T107" fmla="*/ 646 h 646"/>
                  <a:gd name="T108" fmla="*/ 1853 w 2017"/>
                  <a:gd name="T109" fmla="*/ 646 h 646"/>
                  <a:gd name="T110" fmla="*/ 1887 w 2017"/>
                  <a:gd name="T111" fmla="*/ 646 h 646"/>
                  <a:gd name="T112" fmla="*/ 1920 w 2017"/>
                  <a:gd name="T113" fmla="*/ 646 h 646"/>
                  <a:gd name="T114" fmla="*/ 1954 w 2017"/>
                  <a:gd name="T115" fmla="*/ 646 h 646"/>
                  <a:gd name="T116" fmla="*/ 1988 w 2017"/>
                  <a:gd name="T117" fmla="*/ 646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646">
                    <a:moveTo>
                      <a:pt x="0" y="646"/>
                    </a:moveTo>
                    <a:lnTo>
                      <a:pt x="0" y="646"/>
                    </a:lnTo>
                    <a:lnTo>
                      <a:pt x="2" y="646"/>
                    </a:lnTo>
                    <a:lnTo>
                      <a:pt x="5" y="646"/>
                    </a:lnTo>
                    <a:lnTo>
                      <a:pt x="7" y="646"/>
                    </a:lnTo>
                    <a:lnTo>
                      <a:pt x="10" y="646"/>
                    </a:lnTo>
                    <a:lnTo>
                      <a:pt x="12" y="646"/>
                    </a:lnTo>
                    <a:lnTo>
                      <a:pt x="14" y="646"/>
                    </a:lnTo>
                    <a:lnTo>
                      <a:pt x="17" y="646"/>
                    </a:lnTo>
                    <a:lnTo>
                      <a:pt x="19" y="646"/>
                    </a:lnTo>
                    <a:lnTo>
                      <a:pt x="22" y="646"/>
                    </a:lnTo>
                    <a:lnTo>
                      <a:pt x="24" y="646"/>
                    </a:lnTo>
                    <a:lnTo>
                      <a:pt x="26" y="646"/>
                    </a:lnTo>
                    <a:lnTo>
                      <a:pt x="29" y="646"/>
                    </a:lnTo>
                    <a:lnTo>
                      <a:pt x="31" y="646"/>
                    </a:lnTo>
                    <a:lnTo>
                      <a:pt x="34" y="646"/>
                    </a:lnTo>
                    <a:lnTo>
                      <a:pt x="36" y="646"/>
                    </a:lnTo>
                    <a:lnTo>
                      <a:pt x="39" y="646"/>
                    </a:lnTo>
                    <a:lnTo>
                      <a:pt x="41" y="646"/>
                    </a:lnTo>
                    <a:lnTo>
                      <a:pt x="43" y="646"/>
                    </a:lnTo>
                    <a:lnTo>
                      <a:pt x="46" y="646"/>
                    </a:lnTo>
                    <a:lnTo>
                      <a:pt x="48" y="646"/>
                    </a:lnTo>
                    <a:lnTo>
                      <a:pt x="51" y="646"/>
                    </a:lnTo>
                    <a:lnTo>
                      <a:pt x="53" y="646"/>
                    </a:lnTo>
                    <a:lnTo>
                      <a:pt x="55" y="646"/>
                    </a:lnTo>
                    <a:lnTo>
                      <a:pt x="58" y="646"/>
                    </a:lnTo>
                    <a:lnTo>
                      <a:pt x="60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70" y="646"/>
                    </a:lnTo>
                    <a:lnTo>
                      <a:pt x="72" y="646"/>
                    </a:lnTo>
                    <a:lnTo>
                      <a:pt x="75" y="646"/>
                    </a:lnTo>
                    <a:lnTo>
                      <a:pt x="77" y="646"/>
                    </a:lnTo>
                    <a:lnTo>
                      <a:pt x="80" y="646"/>
                    </a:lnTo>
                    <a:lnTo>
                      <a:pt x="82" y="646"/>
                    </a:lnTo>
                    <a:lnTo>
                      <a:pt x="84" y="646"/>
                    </a:lnTo>
                    <a:lnTo>
                      <a:pt x="87" y="646"/>
                    </a:lnTo>
                    <a:lnTo>
                      <a:pt x="89" y="646"/>
                    </a:lnTo>
                    <a:lnTo>
                      <a:pt x="92" y="646"/>
                    </a:lnTo>
                    <a:lnTo>
                      <a:pt x="94" y="646"/>
                    </a:lnTo>
                    <a:lnTo>
                      <a:pt x="96" y="646"/>
                    </a:lnTo>
                    <a:lnTo>
                      <a:pt x="99" y="646"/>
                    </a:lnTo>
                    <a:lnTo>
                      <a:pt x="101" y="646"/>
                    </a:lnTo>
                    <a:lnTo>
                      <a:pt x="104" y="646"/>
                    </a:lnTo>
                    <a:lnTo>
                      <a:pt x="106" y="646"/>
                    </a:lnTo>
                    <a:lnTo>
                      <a:pt x="108" y="646"/>
                    </a:lnTo>
                    <a:lnTo>
                      <a:pt x="111" y="646"/>
                    </a:lnTo>
                    <a:lnTo>
                      <a:pt x="113" y="646"/>
                    </a:lnTo>
                    <a:lnTo>
                      <a:pt x="116" y="646"/>
                    </a:lnTo>
                    <a:lnTo>
                      <a:pt x="118" y="646"/>
                    </a:lnTo>
                    <a:lnTo>
                      <a:pt x="121" y="646"/>
                    </a:lnTo>
                    <a:lnTo>
                      <a:pt x="123" y="646"/>
                    </a:lnTo>
                    <a:lnTo>
                      <a:pt x="125" y="646"/>
                    </a:lnTo>
                    <a:lnTo>
                      <a:pt x="128" y="646"/>
                    </a:lnTo>
                    <a:lnTo>
                      <a:pt x="130" y="646"/>
                    </a:lnTo>
                    <a:lnTo>
                      <a:pt x="133" y="646"/>
                    </a:lnTo>
                    <a:lnTo>
                      <a:pt x="135" y="646"/>
                    </a:lnTo>
                    <a:lnTo>
                      <a:pt x="137" y="646"/>
                    </a:lnTo>
                    <a:lnTo>
                      <a:pt x="140" y="646"/>
                    </a:lnTo>
                    <a:lnTo>
                      <a:pt x="142" y="646"/>
                    </a:lnTo>
                    <a:lnTo>
                      <a:pt x="145" y="646"/>
                    </a:lnTo>
                    <a:lnTo>
                      <a:pt x="147" y="646"/>
                    </a:lnTo>
                    <a:lnTo>
                      <a:pt x="150" y="646"/>
                    </a:lnTo>
                    <a:lnTo>
                      <a:pt x="152" y="646"/>
                    </a:lnTo>
                    <a:lnTo>
                      <a:pt x="154" y="646"/>
                    </a:lnTo>
                    <a:lnTo>
                      <a:pt x="157" y="646"/>
                    </a:lnTo>
                    <a:lnTo>
                      <a:pt x="159" y="646"/>
                    </a:lnTo>
                    <a:lnTo>
                      <a:pt x="162" y="646"/>
                    </a:lnTo>
                    <a:lnTo>
                      <a:pt x="164" y="646"/>
                    </a:lnTo>
                    <a:lnTo>
                      <a:pt x="166" y="646"/>
                    </a:lnTo>
                    <a:lnTo>
                      <a:pt x="169" y="646"/>
                    </a:lnTo>
                    <a:lnTo>
                      <a:pt x="171" y="646"/>
                    </a:lnTo>
                    <a:lnTo>
                      <a:pt x="174" y="646"/>
                    </a:lnTo>
                    <a:lnTo>
                      <a:pt x="176" y="646"/>
                    </a:lnTo>
                    <a:lnTo>
                      <a:pt x="178" y="646"/>
                    </a:lnTo>
                    <a:lnTo>
                      <a:pt x="181" y="646"/>
                    </a:lnTo>
                    <a:lnTo>
                      <a:pt x="183" y="646"/>
                    </a:lnTo>
                    <a:lnTo>
                      <a:pt x="186" y="646"/>
                    </a:lnTo>
                    <a:lnTo>
                      <a:pt x="188" y="646"/>
                    </a:lnTo>
                    <a:lnTo>
                      <a:pt x="191" y="646"/>
                    </a:lnTo>
                    <a:lnTo>
                      <a:pt x="193" y="646"/>
                    </a:lnTo>
                    <a:lnTo>
                      <a:pt x="195" y="646"/>
                    </a:lnTo>
                    <a:lnTo>
                      <a:pt x="198" y="646"/>
                    </a:lnTo>
                    <a:lnTo>
                      <a:pt x="200" y="646"/>
                    </a:lnTo>
                    <a:lnTo>
                      <a:pt x="203" y="646"/>
                    </a:lnTo>
                    <a:lnTo>
                      <a:pt x="205" y="646"/>
                    </a:lnTo>
                    <a:lnTo>
                      <a:pt x="207" y="646"/>
                    </a:lnTo>
                    <a:lnTo>
                      <a:pt x="210" y="646"/>
                    </a:lnTo>
                    <a:lnTo>
                      <a:pt x="212" y="646"/>
                    </a:lnTo>
                    <a:lnTo>
                      <a:pt x="215" y="646"/>
                    </a:lnTo>
                    <a:lnTo>
                      <a:pt x="217" y="646"/>
                    </a:lnTo>
                    <a:lnTo>
                      <a:pt x="219" y="646"/>
                    </a:lnTo>
                    <a:lnTo>
                      <a:pt x="222" y="646"/>
                    </a:lnTo>
                    <a:lnTo>
                      <a:pt x="224" y="646"/>
                    </a:lnTo>
                    <a:lnTo>
                      <a:pt x="227" y="646"/>
                    </a:lnTo>
                    <a:lnTo>
                      <a:pt x="229" y="646"/>
                    </a:lnTo>
                    <a:lnTo>
                      <a:pt x="232" y="646"/>
                    </a:lnTo>
                    <a:lnTo>
                      <a:pt x="234" y="646"/>
                    </a:lnTo>
                    <a:lnTo>
                      <a:pt x="236" y="646"/>
                    </a:lnTo>
                    <a:lnTo>
                      <a:pt x="239" y="646"/>
                    </a:lnTo>
                    <a:lnTo>
                      <a:pt x="241" y="646"/>
                    </a:lnTo>
                    <a:lnTo>
                      <a:pt x="244" y="646"/>
                    </a:lnTo>
                    <a:lnTo>
                      <a:pt x="246" y="646"/>
                    </a:lnTo>
                    <a:lnTo>
                      <a:pt x="248" y="646"/>
                    </a:lnTo>
                    <a:lnTo>
                      <a:pt x="251" y="646"/>
                    </a:lnTo>
                    <a:lnTo>
                      <a:pt x="253" y="646"/>
                    </a:lnTo>
                    <a:lnTo>
                      <a:pt x="256" y="646"/>
                    </a:lnTo>
                    <a:lnTo>
                      <a:pt x="258" y="646"/>
                    </a:lnTo>
                    <a:lnTo>
                      <a:pt x="260" y="646"/>
                    </a:lnTo>
                    <a:lnTo>
                      <a:pt x="263" y="646"/>
                    </a:lnTo>
                    <a:lnTo>
                      <a:pt x="265" y="646"/>
                    </a:lnTo>
                    <a:lnTo>
                      <a:pt x="268" y="646"/>
                    </a:lnTo>
                    <a:lnTo>
                      <a:pt x="270" y="646"/>
                    </a:lnTo>
                    <a:lnTo>
                      <a:pt x="273" y="646"/>
                    </a:lnTo>
                    <a:lnTo>
                      <a:pt x="275" y="646"/>
                    </a:lnTo>
                    <a:lnTo>
                      <a:pt x="277" y="646"/>
                    </a:lnTo>
                    <a:lnTo>
                      <a:pt x="280" y="646"/>
                    </a:lnTo>
                    <a:lnTo>
                      <a:pt x="282" y="646"/>
                    </a:lnTo>
                    <a:lnTo>
                      <a:pt x="285" y="646"/>
                    </a:lnTo>
                    <a:lnTo>
                      <a:pt x="287" y="646"/>
                    </a:lnTo>
                    <a:lnTo>
                      <a:pt x="289" y="646"/>
                    </a:lnTo>
                    <a:lnTo>
                      <a:pt x="292" y="646"/>
                    </a:lnTo>
                    <a:lnTo>
                      <a:pt x="294" y="646"/>
                    </a:lnTo>
                    <a:lnTo>
                      <a:pt x="297" y="646"/>
                    </a:lnTo>
                    <a:lnTo>
                      <a:pt x="299" y="646"/>
                    </a:lnTo>
                    <a:lnTo>
                      <a:pt x="302" y="646"/>
                    </a:lnTo>
                    <a:lnTo>
                      <a:pt x="304" y="646"/>
                    </a:lnTo>
                    <a:lnTo>
                      <a:pt x="306" y="646"/>
                    </a:lnTo>
                    <a:lnTo>
                      <a:pt x="309" y="646"/>
                    </a:lnTo>
                    <a:lnTo>
                      <a:pt x="311" y="646"/>
                    </a:lnTo>
                    <a:lnTo>
                      <a:pt x="314" y="646"/>
                    </a:lnTo>
                    <a:lnTo>
                      <a:pt x="316" y="646"/>
                    </a:lnTo>
                    <a:lnTo>
                      <a:pt x="318" y="646"/>
                    </a:lnTo>
                    <a:lnTo>
                      <a:pt x="321" y="646"/>
                    </a:lnTo>
                    <a:lnTo>
                      <a:pt x="323" y="646"/>
                    </a:lnTo>
                    <a:lnTo>
                      <a:pt x="326" y="646"/>
                    </a:lnTo>
                    <a:lnTo>
                      <a:pt x="328" y="646"/>
                    </a:lnTo>
                    <a:lnTo>
                      <a:pt x="330" y="646"/>
                    </a:lnTo>
                    <a:lnTo>
                      <a:pt x="333" y="646"/>
                    </a:lnTo>
                    <a:lnTo>
                      <a:pt x="335" y="646"/>
                    </a:lnTo>
                    <a:lnTo>
                      <a:pt x="338" y="646"/>
                    </a:lnTo>
                    <a:lnTo>
                      <a:pt x="340" y="646"/>
                    </a:lnTo>
                    <a:lnTo>
                      <a:pt x="343" y="646"/>
                    </a:lnTo>
                    <a:lnTo>
                      <a:pt x="345" y="646"/>
                    </a:lnTo>
                    <a:lnTo>
                      <a:pt x="347" y="646"/>
                    </a:lnTo>
                    <a:lnTo>
                      <a:pt x="350" y="646"/>
                    </a:lnTo>
                    <a:lnTo>
                      <a:pt x="352" y="646"/>
                    </a:lnTo>
                    <a:lnTo>
                      <a:pt x="355" y="646"/>
                    </a:lnTo>
                    <a:lnTo>
                      <a:pt x="357" y="646"/>
                    </a:lnTo>
                    <a:lnTo>
                      <a:pt x="359" y="646"/>
                    </a:lnTo>
                    <a:lnTo>
                      <a:pt x="362" y="646"/>
                    </a:lnTo>
                    <a:lnTo>
                      <a:pt x="364" y="646"/>
                    </a:lnTo>
                    <a:lnTo>
                      <a:pt x="367" y="646"/>
                    </a:lnTo>
                    <a:lnTo>
                      <a:pt x="369" y="646"/>
                    </a:lnTo>
                    <a:lnTo>
                      <a:pt x="371" y="646"/>
                    </a:lnTo>
                    <a:lnTo>
                      <a:pt x="374" y="646"/>
                    </a:lnTo>
                    <a:lnTo>
                      <a:pt x="376" y="646"/>
                    </a:lnTo>
                    <a:lnTo>
                      <a:pt x="379" y="646"/>
                    </a:lnTo>
                    <a:lnTo>
                      <a:pt x="381" y="646"/>
                    </a:lnTo>
                    <a:lnTo>
                      <a:pt x="384" y="646"/>
                    </a:lnTo>
                    <a:lnTo>
                      <a:pt x="386" y="646"/>
                    </a:lnTo>
                    <a:lnTo>
                      <a:pt x="388" y="646"/>
                    </a:lnTo>
                    <a:lnTo>
                      <a:pt x="391" y="646"/>
                    </a:lnTo>
                    <a:lnTo>
                      <a:pt x="393" y="646"/>
                    </a:lnTo>
                    <a:lnTo>
                      <a:pt x="396" y="646"/>
                    </a:lnTo>
                    <a:lnTo>
                      <a:pt x="398" y="646"/>
                    </a:lnTo>
                    <a:lnTo>
                      <a:pt x="400" y="646"/>
                    </a:lnTo>
                    <a:lnTo>
                      <a:pt x="403" y="646"/>
                    </a:lnTo>
                    <a:lnTo>
                      <a:pt x="405" y="646"/>
                    </a:lnTo>
                    <a:lnTo>
                      <a:pt x="408" y="646"/>
                    </a:lnTo>
                    <a:lnTo>
                      <a:pt x="410" y="646"/>
                    </a:lnTo>
                    <a:lnTo>
                      <a:pt x="412" y="646"/>
                    </a:lnTo>
                    <a:lnTo>
                      <a:pt x="415" y="646"/>
                    </a:lnTo>
                    <a:lnTo>
                      <a:pt x="417" y="646"/>
                    </a:lnTo>
                    <a:lnTo>
                      <a:pt x="420" y="646"/>
                    </a:lnTo>
                    <a:lnTo>
                      <a:pt x="422" y="646"/>
                    </a:lnTo>
                    <a:lnTo>
                      <a:pt x="425" y="646"/>
                    </a:lnTo>
                    <a:lnTo>
                      <a:pt x="427" y="646"/>
                    </a:lnTo>
                    <a:lnTo>
                      <a:pt x="429" y="646"/>
                    </a:lnTo>
                    <a:lnTo>
                      <a:pt x="432" y="646"/>
                    </a:lnTo>
                    <a:lnTo>
                      <a:pt x="434" y="646"/>
                    </a:lnTo>
                    <a:lnTo>
                      <a:pt x="437" y="646"/>
                    </a:lnTo>
                    <a:lnTo>
                      <a:pt x="439" y="646"/>
                    </a:lnTo>
                    <a:lnTo>
                      <a:pt x="441" y="646"/>
                    </a:lnTo>
                    <a:lnTo>
                      <a:pt x="444" y="646"/>
                    </a:lnTo>
                    <a:lnTo>
                      <a:pt x="446" y="646"/>
                    </a:lnTo>
                    <a:lnTo>
                      <a:pt x="449" y="646"/>
                    </a:lnTo>
                    <a:lnTo>
                      <a:pt x="451" y="646"/>
                    </a:lnTo>
                    <a:lnTo>
                      <a:pt x="454" y="646"/>
                    </a:lnTo>
                    <a:lnTo>
                      <a:pt x="456" y="646"/>
                    </a:lnTo>
                    <a:lnTo>
                      <a:pt x="458" y="646"/>
                    </a:lnTo>
                    <a:lnTo>
                      <a:pt x="461" y="646"/>
                    </a:lnTo>
                    <a:lnTo>
                      <a:pt x="463" y="646"/>
                    </a:lnTo>
                    <a:lnTo>
                      <a:pt x="466" y="646"/>
                    </a:lnTo>
                    <a:lnTo>
                      <a:pt x="468" y="646"/>
                    </a:lnTo>
                    <a:lnTo>
                      <a:pt x="470" y="646"/>
                    </a:lnTo>
                    <a:lnTo>
                      <a:pt x="473" y="646"/>
                    </a:lnTo>
                    <a:lnTo>
                      <a:pt x="475" y="646"/>
                    </a:lnTo>
                    <a:lnTo>
                      <a:pt x="478" y="646"/>
                    </a:lnTo>
                    <a:lnTo>
                      <a:pt x="480" y="646"/>
                    </a:lnTo>
                    <a:lnTo>
                      <a:pt x="482" y="646"/>
                    </a:lnTo>
                    <a:lnTo>
                      <a:pt x="485" y="646"/>
                    </a:lnTo>
                    <a:lnTo>
                      <a:pt x="487" y="646"/>
                    </a:lnTo>
                    <a:lnTo>
                      <a:pt x="490" y="646"/>
                    </a:lnTo>
                    <a:lnTo>
                      <a:pt x="492" y="646"/>
                    </a:lnTo>
                    <a:lnTo>
                      <a:pt x="495" y="646"/>
                    </a:lnTo>
                    <a:lnTo>
                      <a:pt x="497" y="646"/>
                    </a:lnTo>
                    <a:lnTo>
                      <a:pt x="499" y="646"/>
                    </a:lnTo>
                    <a:lnTo>
                      <a:pt x="502" y="646"/>
                    </a:lnTo>
                    <a:lnTo>
                      <a:pt x="504" y="646"/>
                    </a:lnTo>
                    <a:lnTo>
                      <a:pt x="507" y="646"/>
                    </a:lnTo>
                    <a:lnTo>
                      <a:pt x="509" y="646"/>
                    </a:lnTo>
                    <a:lnTo>
                      <a:pt x="511" y="646"/>
                    </a:lnTo>
                    <a:lnTo>
                      <a:pt x="514" y="646"/>
                    </a:lnTo>
                    <a:lnTo>
                      <a:pt x="516" y="646"/>
                    </a:lnTo>
                    <a:lnTo>
                      <a:pt x="519" y="646"/>
                    </a:lnTo>
                    <a:lnTo>
                      <a:pt x="521" y="646"/>
                    </a:lnTo>
                    <a:lnTo>
                      <a:pt x="523" y="646"/>
                    </a:lnTo>
                    <a:lnTo>
                      <a:pt x="526" y="646"/>
                    </a:lnTo>
                    <a:lnTo>
                      <a:pt x="528" y="646"/>
                    </a:lnTo>
                    <a:lnTo>
                      <a:pt x="531" y="646"/>
                    </a:lnTo>
                    <a:lnTo>
                      <a:pt x="533" y="646"/>
                    </a:lnTo>
                    <a:lnTo>
                      <a:pt x="536" y="646"/>
                    </a:lnTo>
                    <a:lnTo>
                      <a:pt x="538" y="646"/>
                    </a:lnTo>
                    <a:lnTo>
                      <a:pt x="540" y="646"/>
                    </a:lnTo>
                    <a:lnTo>
                      <a:pt x="543" y="646"/>
                    </a:lnTo>
                    <a:lnTo>
                      <a:pt x="545" y="646"/>
                    </a:lnTo>
                    <a:lnTo>
                      <a:pt x="548" y="646"/>
                    </a:lnTo>
                    <a:lnTo>
                      <a:pt x="550" y="646"/>
                    </a:lnTo>
                    <a:lnTo>
                      <a:pt x="552" y="646"/>
                    </a:lnTo>
                    <a:lnTo>
                      <a:pt x="555" y="646"/>
                    </a:lnTo>
                    <a:lnTo>
                      <a:pt x="557" y="646"/>
                    </a:lnTo>
                    <a:lnTo>
                      <a:pt x="560" y="646"/>
                    </a:lnTo>
                    <a:lnTo>
                      <a:pt x="562" y="646"/>
                    </a:lnTo>
                    <a:lnTo>
                      <a:pt x="564" y="646"/>
                    </a:lnTo>
                    <a:lnTo>
                      <a:pt x="567" y="646"/>
                    </a:lnTo>
                    <a:lnTo>
                      <a:pt x="569" y="646"/>
                    </a:lnTo>
                    <a:lnTo>
                      <a:pt x="572" y="646"/>
                    </a:lnTo>
                    <a:lnTo>
                      <a:pt x="574" y="646"/>
                    </a:lnTo>
                    <a:lnTo>
                      <a:pt x="577" y="646"/>
                    </a:lnTo>
                    <a:lnTo>
                      <a:pt x="579" y="646"/>
                    </a:lnTo>
                    <a:lnTo>
                      <a:pt x="581" y="646"/>
                    </a:lnTo>
                    <a:lnTo>
                      <a:pt x="584" y="646"/>
                    </a:lnTo>
                    <a:lnTo>
                      <a:pt x="586" y="646"/>
                    </a:lnTo>
                    <a:lnTo>
                      <a:pt x="589" y="646"/>
                    </a:lnTo>
                    <a:lnTo>
                      <a:pt x="591" y="646"/>
                    </a:lnTo>
                    <a:lnTo>
                      <a:pt x="593" y="646"/>
                    </a:lnTo>
                    <a:lnTo>
                      <a:pt x="596" y="646"/>
                    </a:lnTo>
                    <a:lnTo>
                      <a:pt x="598" y="646"/>
                    </a:lnTo>
                    <a:lnTo>
                      <a:pt x="601" y="646"/>
                    </a:lnTo>
                    <a:lnTo>
                      <a:pt x="603" y="646"/>
                    </a:lnTo>
                    <a:lnTo>
                      <a:pt x="606" y="646"/>
                    </a:lnTo>
                    <a:lnTo>
                      <a:pt x="608" y="646"/>
                    </a:lnTo>
                    <a:lnTo>
                      <a:pt x="610" y="646"/>
                    </a:lnTo>
                    <a:lnTo>
                      <a:pt x="613" y="646"/>
                    </a:lnTo>
                    <a:lnTo>
                      <a:pt x="615" y="646"/>
                    </a:lnTo>
                    <a:lnTo>
                      <a:pt x="618" y="646"/>
                    </a:lnTo>
                    <a:lnTo>
                      <a:pt x="620" y="646"/>
                    </a:lnTo>
                    <a:lnTo>
                      <a:pt x="622" y="646"/>
                    </a:lnTo>
                    <a:lnTo>
                      <a:pt x="625" y="646"/>
                    </a:lnTo>
                    <a:lnTo>
                      <a:pt x="627" y="646"/>
                    </a:lnTo>
                    <a:lnTo>
                      <a:pt x="630" y="646"/>
                    </a:lnTo>
                    <a:lnTo>
                      <a:pt x="632" y="646"/>
                    </a:lnTo>
                    <a:lnTo>
                      <a:pt x="634" y="646"/>
                    </a:lnTo>
                    <a:lnTo>
                      <a:pt x="637" y="646"/>
                    </a:lnTo>
                    <a:lnTo>
                      <a:pt x="639" y="646"/>
                    </a:lnTo>
                    <a:lnTo>
                      <a:pt x="642" y="646"/>
                    </a:lnTo>
                    <a:lnTo>
                      <a:pt x="644" y="646"/>
                    </a:lnTo>
                    <a:lnTo>
                      <a:pt x="647" y="646"/>
                    </a:lnTo>
                    <a:lnTo>
                      <a:pt x="649" y="646"/>
                    </a:lnTo>
                    <a:lnTo>
                      <a:pt x="651" y="646"/>
                    </a:lnTo>
                    <a:lnTo>
                      <a:pt x="654" y="646"/>
                    </a:lnTo>
                    <a:lnTo>
                      <a:pt x="656" y="646"/>
                    </a:lnTo>
                    <a:lnTo>
                      <a:pt x="659" y="646"/>
                    </a:lnTo>
                    <a:lnTo>
                      <a:pt x="661" y="646"/>
                    </a:lnTo>
                    <a:lnTo>
                      <a:pt x="663" y="646"/>
                    </a:lnTo>
                    <a:lnTo>
                      <a:pt x="666" y="646"/>
                    </a:lnTo>
                    <a:lnTo>
                      <a:pt x="668" y="646"/>
                    </a:lnTo>
                    <a:lnTo>
                      <a:pt x="671" y="646"/>
                    </a:lnTo>
                    <a:lnTo>
                      <a:pt x="673" y="646"/>
                    </a:lnTo>
                    <a:lnTo>
                      <a:pt x="675" y="646"/>
                    </a:lnTo>
                    <a:lnTo>
                      <a:pt x="678" y="646"/>
                    </a:lnTo>
                    <a:lnTo>
                      <a:pt x="680" y="646"/>
                    </a:lnTo>
                    <a:lnTo>
                      <a:pt x="683" y="646"/>
                    </a:lnTo>
                    <a:lnTo>
                      <a:pt x="685" y="646"/>
                    </a:lnTo>
                    <a:lnTo>
                      <a:pt x="688" y="646"/>
                    </a:lnTo>
                    <a:lnTo>
                      <a:pt x="690" y="646"/>
                    </a:lnTo>
                    <a:lnTo>
                      <a:pt x="692" y="646"/>
                    </a:lnTo>
                    <a:lnTo>
                      <a:pt x="695" y="646"/>
                    </a:lnTo>
                    <a:lnTo>
                      <a:pt x="697" y="646"/>
                    </a:lnTo>
                    <a:lnTo>
                      <a:pt x="700" y="646"/>
                    </a:lnTo>
                    <a:lnTo>
                      <a:pt x="702" y="646"/>
                    </a:lnTo>
                    <a:lnTo>
                      <a:pt x="704" y="646"/>
                    </a:lnTo>
                    <a:lnTo>
                      <a:pt x="707" y="646"/>
                    </a:lnTo>
                    <a:lnTo>
                      <a:pt x="709" y="646"/>
                    </a:lnTo>
                    <a:lnTo>
                      <a:pt x="712" y="646"/>
                    </a:lnTo>
                    <a:lnTo>
                      <a:pt x="714" y="646"/>
                    </a:lnTo>
                    <a:lnTo>
                      <a:pt x="717" y="646"/>
                    </a:lnTo>
                    <a:lnTo>
                      <a:pt x="719" y="646"/>
                    </a:lnTo>
                    <a:lnTo>
                      <a:pt x="721" y="646"/>
                    </a:lnTo>
                    <a:lnTo>
                      <a:pt x="724" y="646"/>
                    </a:lnTo>
                    <a:lnTo>
                      <a:pt x="726" y="646"/>
                    </a:lnTo>
                    <a:lnTo>
                      <a:pt x="729" y="646"/>
                    </a:lnTo>
                    <a:lnTo>
                      <a:pt x="731" y="646"/>
                    </a:lnTo>
                    <a:lnTo>
                      <a:pt x="733" y="646"/>
                    </a:lnTo>
                    <a:lnTo>
                      <a:pt x="736" y="646"/>
                    </a:lnTo>
                    <a:lnTo>
                      <a:pt x="738" y="646"/>
                    </a:lnTo>
                    <a:lnTo>
                      <a:pt x="741" y="646"/>
                    </a:lnTo>
                    <a:lnTo>
                      <a:pt x="743" y="646"/>
                    </a:lnTo>
                    <a:lnTo>
                      <a:pt x="745" y="646"/>
                    </a:lnTo>
                    <a:lnTo>
                      <a:pt x="748" y="646"/>
                    </a:lnTo>
                    <a:lnTo>
                      <a:pt x="750" y="646"/>
                    </a:lnTo>
                    <a:lnTo>
                      <a:pt x="753" y="646"/>
                    </a:lnTo>
                    <a:lnTo>
                      <a:pt x="755" y="646"/>
                    </a:lnTo>
                    <a:lnTo>
                      <a:pt x="758" y="646"/>
                    </a:lnTo>
                    <a:lnTo>
                      <a:pt x="760" y="646"/>
                    </a:lnTo>
                    <a:lnTo>
                      <a:pt x="762" y="646"/>
                    </a:lnTo>
                    <a:lnTo>
                      <a:pt x="765" y="646"/>
                    </a:lnTo>
                    <a:lnTo>
                      <a:pt x="767" y="646"/>
                    </a:lnTo>
                    <a:lnTo>
                      <a:pt x="770" y="646"/>
                    </a:lnTo>
                    <a:lnTo>
                      <a:pt x="772" y="646"/>
                    </a:lnTo>
                    <a:lnTo>
                      <a:pt x="774" y="646"/>
                    </a:lnTo>
                    <a:lnTo>
                      <a:pt x="777" y="646"/>
                    </a:lnTo>
                    <a:lnTo>
                      <a:pt x="779" y="646"/>
                    </a:lnTo>
                    <a:lnTo>
                      <a:pt x="782" y="646"/>
                    </a:lnTo>
                    <a:lnTo>
                      <a:pt x="784" y="646"/>
                    </a:lnTo>
                    <a:lnTo>
                      <a:pt x="786" y="646"/>
                    </a:lnTo>
                    <a:lnTo>
                      <a:pt x="789" y="646"/>
                    </a:lnTo>
                    <a:lnTo>
                      <a:pt x="791" y="646"/>
                    </a:lnTo>
                    <a:lnTo>
                      <a:pt x="794" y="646"/>
                    </a:lnTo>
                    <a:lnTo>
                      <a:pt x="796" y="646"/>
                    </a:lnTo>
                    <a:lnTo>
                      <a:pt x="799" y="646"/>
                    </a:lnTo>
                    <a:lnTo>
                      <a:pt x="801" y="646"/>
                    </a:lnTo>
                    <a:lnTo>
                      <a:pt x="803" y="646"/>
                    </a:lnTo>
                    <a:lnTo>
                      <a:pt x="806" y="646"/>
                    </a:lnTo>
                    <a:lnTo>
                      <a:pt x="808" y="646"/>
                    </a:lnTo>
                    <a:lnTo>
                      <a:pt x="811" y="646"/>
                    </a:lnTo>
                    <a:lnTo>
                      <a:pt x="813" y="646"/>
                    </a:lnTo>
                    <a:lnTo>
                      <a:pt x="815" y="646"/>
                    </a:lnTo>
                    <a:lnTo>
                      <a:pt x="818" y="646"/>
                    </a:lnTo>
                    <a:lnTo>
                      <a:pt x="820" y="646"/>
                    </a:lnTo>
                    <a:lnTo>
                      <a:pt x="823" y="646"/>
                    </a:lnTo>
                    <a:lnTo>
                      <a:pt x="825" y="646"/>
                    </a:lnTo>
                    <a:lnTo>
                      <a:pt x="827" y="646"/>
                    </a:lnTo>
                    <a:lnTo>
                      <a:pt x="830" y="646"/>
                    </a:lnTo>
                    <a:lnTo>
                      <a:pt x="832" y="646"/>
                    </a:lnTo>
                    <a:lnTo>
                      <a:pt x="835" y="646"/>
                    </a:lnTo>
                    <a:lnTo>
                      <a:pt x="837" y="646"/>
                    </a:lnTo>
                    <a:lnTo>
                      <a:pt x="840" y="646"/>
                    </a:lnTo>
                    <a:lnTo>
                      <a:pt x="842" y="646"/>
                    </a:lnTo>
                    <a:lnTo>
                      <a:pt x="844" y="646"/>
                    </a:lnTo>
                    <a:lnTo>
                      <a:pt x="847" y="646"/>
                    </a:lnTo>
                    <a:lnTo>
                      <a:pt x="849" y="646"/>
                    </a:lnTo>
                    <a:lnTo>
                      <a:pt x="852" y="646"/>
                    </a:lnTo>
                    <a:lnTo>
                      <a:pt x="854" y="646"/>
                    </a:lnTo>
                    <a:lnTo>
                      <a:pt x="856" y="646"/>
                    </a:lnTo>
                    <a:lnTo>
                      <a:pt x="859" y="646"/>
                    </a:lnTo>
                    <a:lnTo>
                      <a:pt x="861" y="646"/>
                    </a:lnTo>
                    <a:lnTo>
                      <a:pt x="864" y="646"/>
                    </a:lnTo>
                    <a:lnTo>
                      <a:pt x="866" y="646"/>
                    </a:lnTo>
                    <a:lnTo>
                      <a:pt x="869" y="646"/>
                    </a:lnTo>
                    <a:lnTo>
                      <a:pt x="871" y="646"/>
                    </a:lnTo>
                    <a:lnTo>
                      <a:pt x="873" y="646"/>
                    </a:lnTo>
                    <a:lnTo>
                      <a:pt x="876" y="646"/>
                    </a:lnTo>
                    <a:lnTo>
                      <a:pt x="878" y="646"/>
                    </a:lnTo>
                    <a:lnTo>
                      <a:pt x="881" y="646"/>
                    </a:lnTo>
                    <a:lnTo>
                      <a:pt x="883" y="646"/>
                    </a:lnTo>
                    <a:lnTo>
                      <a:pt x="885" y="646"/>
                    </a:lnTo>
                    <a:lnTo>
                      <a:pt x="888" y="646"/>
                    </a:lnTo>
                    <a:lnTo>
                      <a:pt x="890" y="646"/>
                    </a:lnTo>
                    <a:lnTo>
                      <a:pt x="893" y="646"/>
                    </a:lnTo>
                    <a:lnTo>
                      <a:pt x="895" y="646"/>
                    </a:lnTo>
                    <a:lnTo>
                      <a:pt x="897" y="646"/>
                    </a:lnTo>
                    <a:lnTo>
                      <a:pt x="900" y="646"/>
                    </a:lnTo>
                    <a:lnTo>
                      <a:pt x="902" y="646"/>
                    </a:lnTo>
                    <a:lnTo>
                      <a:pt x="905" y="646"/>
                    </a:lnTo>
                    <a:lnTo>
                      <a:pt x="907" y="646"/>
                    </a:lnTo>
                    <a:lnTo>
                      <a:pt x="910" y="646"/>
                    </a:lnTo>
                    <a:lnTo>
                      <a:pt x="912" y="646"/>
                    </a:lnTo>
                    <a:lnTo>
                      <a:pt x="914" y="646"/>
                    </a:lnTo>
                    <a:lnTo>
                      <a:pt x="917" y="646"/>
                    </a:lnTo>
                    <a:lnTo>
                      <a:pt x="919" y="646"/>
                    </a:lnTo>
                    <a:lnTo>
                      <a:pt x="922" y="646"/>
                    </a:lnTo>
                    <a:lnTo>
                      <a:pt x="924" y="646"/>
                    </a:lnTo>
                    <a:lnTo>
                      <a:pt x="926" y="646"/>
                    </a:lnTo>
                    <a:lnTo>
                      <a:pt x="929" y="646"/>
                    </a:lnTo>
                    <a:lnTo>
                      <a:pt x="931" y="646"/>
                    </a:lnTo>
                    <a:lnTo>
                      <a:pt x="934" y="646"/>
                    </a:lnTo>
                    <a:lnTo>
                      <a:pt x="936" y="646"/>
                    </a:lnTo>
                    <a:lnTo>
                      <a:pt x="938" y="646"/>
                    </a:lnTo>
                    <a:lnTo>
                      <a:pt x="941" y="642"/>
                    </a:lnTo>
                    <a:lnTo>
                      <a:pt x="943" y="637"/>
                    </a:lnTo>
                    <a:lnTo>
                      <a:pt x="946" y="632"/>
                    </a:lnTo>
                    <a:lnTo>
                      <a:pt x="948" y="627"/>
                    </a:lnTo>
                    <a:lnTo>
                      <a:pt x="951" y="622"/>
                    </a:lnTo>
                    <a:lnTo>
                      <a:pt x="953" y="618"/>
                    </a:lnTo>
                    <a:lnTo>
                      <a:pt x="955" y="613"/>
                    </a:lnTo>
                    <a:lnTo>
                      <a:pt x="958" y="608"/>
                    </a:lnTo>
                    <a:lnTo>
                      <a:pt x="960" y="603"/>
                    </a:lnTo>
                    <a:lnTo>
                      <a:pt x="963" y="598"/>
                    </a:lnTo>
                    <a:lnTo>
                      <a:pt x="965" y="593"/>
                    </a:lnTo>
                    <a:lnTo>
                      <a:pt x="967" y="586"/>
                    </a:lnTo>
                    <a:lnTo>
                      <a:pt x="970" y="581"/>
                    </a:lnTo>
                    <a:lnTo>
                      <a:pt x="972" y="576"/>
                    </a:lnTo>
                    <a:lnTo>
                      <a:pt x="975" y="569"/>
                    </a:lnTo>
                    <a:lnTo>
                      <a:pt x="977" y="564"/>
                    </a:lnTo>
                    <a:lnTo>
                      <a:pt x="979" y="560"/>
                    </a:lnTo>
                    <a:lnTo>
                      <a:pt x="982" y="552"/>
                    </a:lnTo>
                    <a:lnTo>
                      <a:pt x="984" y="548"/>
                    </a:lnTo>
                    <a:lnTo>
                      <a:pt x="987" y="540"/>
                    </a:lnTo>
                    <a:lnTo>
                      <a:pt x="989" y="535"/>
                    </a:lnTo>
                    <a:lnTo>
                      <a:pt x="992" y="528"/>
                    </a:lnTo>
                    <a:lnTo>
                      <a:pt x="994" y="521"/>
                    </a:lnTo>
                    <a:lnTo>
                      <a:pt x="996" y="516"/>
                    </a:lnTo>
                    <a:lnTo>
                      <a:pt x="999" y="509"/>
                    </a:lnTo>
                    <a:lnTo>
                      <a:pt x="1001" y="502"/>
                    </a:lnTo>
                    <a:lnTo>
                      <a:pt x="1004" y="497"/>
                    </a:lnTo>
                    <a:lnTo>
                      <a:pt x="1006" y="490"/>
                    </a:lnTo>
                    <a:lnTo>
                      <a:pt x="1008" y="482"/>
                    </a:lnTo>
                    <a:lnTo>
                      <a:pt x="1011" y="475"/>
                    </a:lnTo>
                    <a:lnTo>
                      <a:pt x="1013" y="468"/>
                    </a:lnTo>
                    <a:lnTo>
                      <a:pt x="1016" y="461"/>
                    </a:lnTo>
                    <a:lnTo>
                      <a:pt x="1018" y="453"/>
                    </a:lnTo>
                    <a:lnTo>
                      <a:pt x="1021" y="446"/>
                    </a:lnTo>
                    <a:lnTo>
                      <a:pt x="1023" y="439"/>
                    </a:lnTo>
                    <a:lnTo>
                      <a:pt x="1025" y="432"/>
                    </a:lnTo>
                    <a:lnTo>
                      <a:pt x="1028" y="425"/>
                    </a:lnTo>
                    <a:lnTo>
                      <a:pt x="1030" y="415"/>
                    </a:lnTo>
                    <a:lnTo>
                      <a:pt x="1033" y="408"/>
                    </a:lnTo>
                    <a:lnTo>
                      <a:pt x="1035" y="400"/>
                    </a:lnTo>
                    <a:lnTo>
                      <a:pt x="1037" y="393"/>
                    </a:lnTo>
                    <a:lnTo>
                      <a:pt x="1040" y="384"/>
                    </a:lnTo>
                    <a:lnTo>
                      <a:pt x="1042" y="376"/>
                    </a:lnTo>
                    <a:lnTo>
                      <a:pt x="1045" y="369"/>
                    </a:lnTo>
                    <a:lnTo>
                      <a:pt x="1047" y="359"/>
                    </a:lnTo>
                    <a:lnTo>
                      <a:pt x="1049" y="352"/>
                    </a:lnTo>
                    <a:lnTo>
                      <a:pt x="1052" y="345"/>
                    </a:lnTo>
                    <a:lnTo>
                      <a:pt x="1054" y="335"/>
                    </a:lnTo>
                    <a:lnTo>
                      <a:pt x="1057" y="328"/>
                    </a:lnTo>
                    <a:lnTo>
                      <a:pt x="1059" y="321"/>
                    </a:lnTo>
                    <a:lnTo>
                      <a:pt x="1062" y="311"/>
                    </a:lnTo>
                    <a:lnTo>
                      <a:pt x="1064" y="304"/>
                    </a:lnTo>
                    <a:lnTo>
                      <a:pt x="1066" y="294"/>
                    </a:lnTo>
                    <a:lnTo>
                      <a:pt x="1069" y="287"/>
                    </a:lnTo>
                    <a:lnTo>
                      <a:pt x="1071" y="277"/>
                    </a:lnTo>
                    <a:lnTo>
                      <a:pt x="1074" y="270"/>
                    </a:lnTo>
                    <a:lnTo>
                      <a:pt x="1076" y="263"/>
                    </a:lnTo>
                    <a:lnTo>
                      <a:pt x="1078" y="253"/>
                    </a:lnTo>
                    <a:lnTo>
                      <a:pt x="1081" y="246"/>
                    </a:lnTo>
                    <a:lnTo>
                      <a:pt x="1083" y="239"/>
                    </a:lnTo>
                    <a:lnTo>
                      <a:pt x="1086" y="229"/>
                    </a:lnTo>
                    <a:lnTo>
                      <a:pt x="1088" y="222"/>
                    </a:lnTo>
                    <a:lnTo>
                      <a:pt x="1090" y="215"/>
                    </a:lnTo>
                    <a:lnTo>
                      <a:pt x="1093" y="205"/>
                    </a:lnTo>
                    <a:lnTo>
                      <a:pt x="1095" y="198"/>
                    </a:lnTo>
                    <a:lnTo>
                      <a:pt x="1098" y="191"/>
                    </a:lnTo>
                    <a:lnTo>
                      <a:pt x="1100" y="183"/>
                    </a:lnTo>
                    <a:lnTo>
                      <a:pt x="1103" y="176"/>
                    </a:lnTo>
                    <a:lnTo>
                      <a:pt x="1105" y="169"/>
                    </a:lnTo>
                    <a:lnTo>
                      <a:pt x="1107" y="162"/>
                    </a:lnTo>
                    <a:lnTo>
                      <a:pt x="1110" y="154"/>
                    </a:lnTo>
                    <a:lnTo>
                      <a:pt x="1112" y="147"/>
                    </a:lnTo>
                    <a:lnTo>
                      <a:pt x="1115" y="140"/>
                    </a:lnTo>
                    <a:lnTo>
                      <a:pt x="1117" y="133"/>
                    </a:lnTo>
                    <a:lnTo>
                      <a:pt x="1119" y="125"/>
                    </a:lnTo>
                    <a:lnTo>
                      <a:pt x="1122" y="121"/>
                    </a:lnTo>
                    <a:lnTo>
                      <a:pt x="1124" y="113"/>
                    </a:lnTo>
                    <a:lnTo>
                      <a:pt x="1127" y="106"/>
                    </a:lnTo>
                    <a:lnTo>
                      <a:pt x="1129" y="101"/>
                    </a:lnTo>
                    <a:lnTo>
                      <a:pt x="1131" y="94"/>
                    </a:lnTo>
                    <a:lnTo>
                      <a:pt x="1134" y="89"/>
                    </a:lnTo>
                    <a:lnTo>
                      <a:pt x="1136" y="84"/>
                    </a:lnTo>
                    <a:lnTo>
                      <a:pt x="1139" y="77"/>
                    </a:lnTo>
                    <a:lnTo>
                      <a:pt x="1141" y="72"/>
                    </a:lnTo>
                    <a:lnTo>
                      <a:pt x="1144" y="68"/>
                    </a:lnTo>
                    <a:lnTo>
                      <a:pt x="1146" y="63"/>
                    </a:lnTo>
                    <a:lnTo>
                      <a:pt x="1148" y="58"/>
                    </a:lnTo>
                    <a:lnTo>
                      <a:pt x="1151" y="53"/>
                    </a:lnTo>
                    <a:lnTo>
                      <a:pt x="1153" y="48"/>
                    </a:lnTo>
                    <a:lnTo>
                      <a:pt x="1156" y="43"/>
                    </a:lnTo>
                    <a:lnTo>
                      <a:pt x="1158" y="41"/>
                    </a:lnTo>
                    <a:lnTo>
                      <a:pt x="1160" y="36"/>
                    </a:lnTo>
                    <a:lnTo>
                      <a:pt x="1163" y="34"/>
                    </a:lnTo>
                    <a:lnTo>
                      <a:pt x="1165" y="29"/>
                    </a:lnTo>
                    <a:lnTo>
                      <a:pt x="1168" y="27"/>
                    </a:lnTo>
                    <a:lnTo>
                      <a:pt x="1170" y="22"/>
                    </a:lnTo>
                    <a:lnTo>
                      <a:pt x="1173" y="19"/>
                    </a:lnTo>
                    <a:lnTo>
                      <a:pt x="1175" y="17"/>
                    </a:lnTo>
                    <a:lnTo>
                      <a:pt x="1177" y="14"/>
                    </a:lnTo>
                    <a:lnTo>
                      <a:pt x="1180" y="12"/>
                    </a:lnTo>
                    <a:lnTo>
                      <a:pt x="1182" y="10"/>
                    </a:lnTo>
                    <a:lnTo>
                      <a:pt x="1185" y="7"/>
                    </a:lnTo>
                    <a:lnTo>
                      <a:pt x="1187" y="7"/>
                    </a:lnTo>
                    <a:lnTo>
                      <a:pt x="1189" y="5"/>
                    </a:lnTo>
                    <a:lnTo>
                      <a:pt x="1192" y="2"/>
                    </a:lnTo>
                    <a:lnTo>
                      <a:pt x="1194" y="2"/>
                    </a:lnTo>
                    <a:lnTo>
                      <a:pt x="1197" y="2"/>
                    </a:lnTo>
                    <a:lnTo>
                      <a:pt x="1199" y="0"/>
                    </a:lnTo>
                    <a:lnTo>
                      <a:pt x="1201" y="0"/>
                    </a:lnTo>
                    <a:lnTo>
                      <a:pt x="1204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1" y="0"/>
                    </a:lnTo>
                    <a:lnTo>
                      <a:pt x="1214" y="0"/>
                    </a:lnTo>
                    <a:lnTo>
                      <a:pt x="1216" y="2"/>
                    </a:lnTo>
                    <a:lnTo>
                      <a:pt x="1218" y="2"/>
                    </a:lnTo>
                    <a:lnTo>
                      <a:pt x="1221" y="2"/>
                    </a:lnTo>
                    <a:lnTo>
                      <a:pt x="1223" y="5"/>
                    </a:lnTo>
                    <a:lnTo>
                      <a:pt x="1226" y="7"/>
                    </a:lnTo>
                    <a:lnTo>
                      <a:pt x="1228" y="7"/>
                    </a:lnTo>
                    <a:lnTo>
                      <a:pt x="1230" y="10"/>
                    </a:lnTo>
                    <a:lnTo>
                      <a:pt x="1233" y="12"/>
                    </a:lnTo>
                    <a:lnTo>
                      <a:pt x="1235" y="14"/>
                    </a:lnTo>
                    <a:lnTo>
                      <a:pt x="1238" y="17"/>
                    </a:lnTo>
                    <a:lnTo>
                      <a:pt x="1240" y="19"/>
                    </a:lnTo>
                    <a:lnTo>
                      <a:pt x="1242" y="22"/>
                    </a:lnTo>
                    <a:lnTo>
                      <a:pt x="1245" y="27"/>
                    </a:lnTo>
                    <a:lnTo>
                      <a:pt x="1247" y="29"/>
                    </a:lnTo>
                    <a:lnTo>
                      <a:pt x="1250" y="31"/>
                    </a:lnTo>
                    <a:lnTo>
                      <a:pt x="1252" y="36"/>
                    </a:lnTo>
                    <a:lnTo>
                      <a:pt x="1255" y="41"/>
                    </a:lnTo>
                    <a:lnTo>
                      <a:pt x="1257" y="43"/>
                    </a:lnTo>
                    <a:lnTo>
                      <a:pt x="1259" y="48"/>
                    </a:lnTo>
                    <a:lnTo>
                      <a:pt x="1262" y="53"/>
                    </a:lnTo>
                    <a:lnTo>
                      <a:pt x="1264" y="58"/>
                    </a:lnTo>
                    <a:lnTo>
                      <a:pt x="1267" y="63"/>
                    </a:lnTo>
                    <a:lnTo>
                      <a:pt x="1269" y="68"/>
                    </a:lnTo>
                    <a:lnTo>
                      <a:pt x="1271" y="72"/>
                    </a:lnTo>
                    <a:lnTo>
                      <a:pt x="1274" y="77"/>
                    </a:lnTo>
                    <a:lnTo>
                      <a:pt x="1276" y="82"/>
                    </a:lnTo>
                    <a:lnTo>
                      <a:pt x="1279" y="89"/>
                    </a:lnTo>
                    <a:lnTo>
                      <a:pt x="1281" y="94"/>
                    </a:lnTo>
                    <a:lnTo>
                      <a:pt x="1284" y="101"/>
                    </a:lnTo>
                    <a:lnTo>
                      <a:pt x="1286" y="106"/>
                    </a:lnTo>
                    <a:lnTo>
                      <a:pt x="1288" y="113"/>
                    </a:lnTo>
                    <a:lnTo>
                      <a:pt x="1291" y="118"/>
                    </a:lnTo>
                    <a:lnTo>
                      <a:pt x="1293" y="125"/>
                    </a:lnTo>
                    <a:lnTo>
                      <a:pt x="1296" y="133"/>
                    </a:lnTo>
                    <a:lnTo>
                      <a:pt x="1298" y="140"/>
                    </a:lnTo>
                    <a:lnTo>
                      <a:pt x="1300" y="145"/>
                    </a:lnTo>
                    <a:lnTo>
                      <a:pt x="1303" y="152"/>
                    </a:lnTo>
                    <a:lnTo>
                      <a:pt x="1305" y="159"/>
                    </a:lnTo>
                    <a:lnTo>
                      <a:pt x="1308" y="166"/>
                    </a:lnTo>
                    <a:lnTo>
                      <a:pt x="1310" y="174"/>
                    </a:lnTo>
                    <a:lnTo>
                      <a:pt x="1312" y="183"/>
                    </a:lnTo>
                    <a:lnTo>
                      <a:pt x="1315" y="191"/>
                    </a:lnTo>
                    <a:lnTo>
                      <a:pt x="1317" y="198"/>
                    </a:lnTo>
                    <a:lnTo>
                      <a:pt x="1320" y="205"/>
                    </a:lnTo>
                    <a:lnTo>
                      <a:pt x="1322" y="212"/>
                    </a:lnTo>
                    <a:lnTo>
                      <a:pt x="1325" y="222"/>
                    </a:lnTo>
                    <a:lnTo>
                      <a:pt x="1327" y="229"/>
                    </a:lnTo>
                    <a:lnTo>
                      <a:pt x="1329" y="236"/>
                    </a:lnTo>
                    <a:lnTo>
                      <a:pt x="1332" y="246"/>
                    </a:lnTo>
                    <a:lnTo>
                      <a:pt x="1334" y="253"/>
                    </a:lnTo>
                    <a:lnTo>
                      <a:pt x="1337" y="261"/>
                    </a:lnTo>
                    <a:lnTo>
                      <a:pt x="1339" y="270"/>
                    </a:lnTo>
                    <a:lnTo>
                      <a:pt x="1341" y="277"/>
                    </a:lnTo>
                    <a:lnTo>
                      <a:pt x="1344" y="287"/>
                    </a:lnTo>
                    <a:lnTo>
                      <a:pt x="1346" y="294"/>
                    </a:lnTo>
                    <a:lnTo>
                      <a:pt x="1349" y="302"/>
                    </a:lnTo>
                    <a:lnTo>
                      <a:pt x="1351" y="311"/>
                    </a:lnTo>
                    <a:lnTo>
                      <a:pt x="1353" y="318"/>
                    </a:lnTo>
                    <a:lnTo>
                      <a:pt x="1356" y="328"/>
                    </a:lnTo>
                    <a:lnTo>
                      <a:pt x="1358" y="335"/>
                    </a:lnTo>
                    <a:lnTo>
                      <a:pt x="1361" y="343"/>
                    </a:lnTo>
                    <a:lnTo>
                      <a:pt x="1363" y="352"/>
                    </a:lnTo>
                    <a:lnTo>
                      <a:pt x="1366" y="359"/>
                    </a:lnTo>
                    <a:lnTo>
                      <a:pt x="1368" y="367"/>
                    </a:lnTo>
                    <a:lnTo>
                      <a:pt x="1370" y="376"/>
                    </a:lnTo>
                    <a:lnTo>
                      <a:pt x="1373" y="384"/>
                    </a:lnTo>
                    <a:lnTo>
                      <a:pt x="1375" y="391"/>
                    </a:lnTo>
                    <a:lnTo>
                      <a:pt x="1378" y="400"/>
                    </a:lnTo>
                    <a:lnTo>
                      <a:pt x="1380" y="408"/>
                    </a:lnTo>
                    <a:lnTo>
                      <a:pt x="1382" y="415"/>
                    </a:lnTo>
                    <a:lnTo>
                      <a:pt x="1385" y="422"/>
                    </a:lnTo>
                    <a:lnTo>
                      <a:pt x="1387" y="429"/>
                    </a:lnTo>
                    <a:lnTo>
                      <a:pt x="1390" y="439"/>
                    </a:lnTo>
                    <a:lnTo>
                      <a:pt x="1392" y="446"/>
                    </a:lnTo>
                    <a:lnTo>
                      <a:pt x="1394" y="453"/>
                    </a:lnTo>
                    <a:lnTo>
                      <a:pt x="1397" y="461"/>
                    </a:lnTo>
                    <a:lnTo>
                      <a:pt x="1399" y="468"/>
                    </a:lnTo>
                    <a:lnTo>
                      <a:pt x="1402" y="475"/>
                    </a:lnTo>
                    <a:lnTo>
                      <a:pt x="1404" y="482"/>
                    </a:lnTo>
                    <a:lnTo>
                      <a:pt x="1407" y="487"/>
                    </a:lnTo>
                    <a:lnTo>
                      <a:pt x="1409" y="494"/>
                    </a:lnTo>
                    <a:lnTo>
                      <a:pt x="1411" y="502"/>
                    </a:lnTo>
                    <a:lnTo>
                      <a:pt x="1414" y="509"/>
                    </a:lnTo>
                    <a:lnTo>
                      <a:pt x="1416" y="514"/>
                    </a:lnTo>
                    <a:lnTo>
                      <a:pt x="1419" y="521"/>
                    </a:lnTo>
                    <a:lnTo>
                      <a:pt x="1421" y="528"/>
                    </a:lnTo>
                    <a:lnTo>
                      <a:pt x="1423" y="533"/>
                    </a:lnTo>
                    <a:lnTo>
                      <a:pt x="1426" y="540"/>
                    </a:lnTo>
                    <a:lnTo>
                      <a:pt x="1428" y="545"/>
                    </a:lnTo>
                    <a:lnTo>
                      <a:pt x="1431" y="552"/>
                    </a:lnTo>
                    <a:lnTo>
                      <a:pt x="1433" y="557"/>
                    </a:lnTo>
                    <a:lnTo>
                      <a:pt x="1436" y="564"/>
                    </a:lnTo>
                    <a:lnTo>
                      <a:pt x="1438" y="569"/>
                    </a:lnTo>
                    <a:lnTo>
                      <a:pt x="1440" y="574"/>
                    </a:lnTo>
                    <a:lnTo>
                      <a:pt x="1443" y="581"/>
                    </a:lnTo>
                    <a:lnTo>
                      <a:pt x="1445" y="586"/>
                    </a:lnTo>
                    <a:lnTo>
                      <a:pt x="1448" y="591"/>
                    </a:lnTo>
                    <a:lnTo>
                      <a:pt x="1450" y="596"/>
                    </a:lnTo>
                    <a:lnTo>
                      <a:pt x="1452" y="603"/>
                    </a:lnTo>
                    <a:lnTo>
                      <a:pt x="1455" y="608"/>
                    </a:lnTo>
                    <a:lnTo>
                      <a:pt x="1457" y="613"/>
                    </a:lnTo>
                    <a:lnTo>
                      <a:pt x="1460" y="618"/>
                    </a:lnTo>
                    <a:lnTo>
                      <a:pt x="1462" y="622"/>
                    </a:lnTo>
                    <a:lnTo>
                      <a:pt x="1464" y="627"/>
                    </a:lnTo>
                    <a:lnTo>
                      <a:pt x="1467" y="632"/>
                    </a:lnTo>
                    <a:lnTo>
                      <a:pt x="1469" y="637"/>
                    </a:lnTo>
                    <a:lnTo>
                      <a:pt x="1472" y="642"/>
                    </a:lnTo>
                    <a:lnTo>
                      <a:pt x="1474" y="646"/>
                    </a:lnTo>
                    <a:lnTo>
                      <a:pt x="1477" y="646"/>
                    </a:lnTo>
                    <a:lnTo>
                      <a:pt x="1479" y="646"/>
                    </a:lnTo>
                    <a:lnTo>
                      <a:pt x="1481" y="646"/>
                    </a:lnTo>
                    <a:lnTo>
                      <a:pt x="1484" y="646"/>
                    </a:lnTo>
                    <a:lnTo>
                      <a:pt x="1486" y="646"/>
                    </a:lnTo>
                    <a:lnTo>
                      <a:pt x="1489" y="646"/>
                    </a:lnTo>
                    <a:lnTo>
                      <a:pt x="1491" y="646"/>
                    </a:lnTo>
                    <a:lnTo>
                      <a:pt x="1493" y="646"/>
                    </a:lnTo>
                    <a:lnTo>
                      <a:pt x="1496" y="646"/>
                    </a:lnTo>
                    <a:lnTo>
                      <a:pt x="1498" y="646"/>
                    </a:lnTo>
                    <a:lnTo>
                      <a:pt x="1501" y="646"/>
                    </a:lnTo>
                    <a:lnTo>
                      <a:pt x="1503" y="646"/>
                    </a:lnTo>
                    <a:lnTo>
                      <a:pt x="1505" y="646"/>
                    </a:lnTo>
                    <a:lnTo>
                      <a:pt x="1508" y="646"/>
                    </a:lnTo>
                    <a:lnTo>
                      <a:pt x="1510" y="646"/>
                    </a:lnTo>
                    <a:lnTo>
                      <a:pt x="1513" y="646"/>
                    </a:lnTo>
                    <a:lnTo>
                      <a:pt x="1515" y="646"/>
                    </a:lnTo>
                    <a:lnTo>
                      <a:pt x="1518" y="646"/>
                    </a:lnTo>
                    <a:lnTo>
                      <a:pt x="1520" y="646"/>
                    </a:lnTo>
                    <a:lnTo>
                      <a:pt x="1522" y="646"/>
                    </a:lnTo>
                    <a:lnTo>
                      <a:pt x="1525" y="646"/>
                    </a:lnTo>
                    <a:lnTo>
                      <a:pt x="1527" y="646"/>
                    </a:lnTo>
                    <a:lnTo>
                      <a:pt x="1530" y="646"/>
                    </a:lnTo>
                    <a:lnTo>
                      <a:pt x="1532" y="646"/>
                    </a:lnTo>
                    <a:lnTo>
                      <a:pt x="1534" y="646"/>
                    </a:lnTo>
                    <a:lnTo>
                      <a:pt x="1537" y="646"/>
                    </a:lnTo>
                    <a:lnTo>
                      <a:pt x="1539" y="646"/>
                    </a:lnTo>
                    <a:lnTo>
                      <a:pt x="1542" y="646"/>
                    </a:lnTo>
                    <a:lnTo>
                      <a:pt x="1544" y="646"/>
                    </a:lnTo>
                    <a:lnTo>
                      <a:pt x="1546" y="646"/>
                    </a:lnTo>
                    <a:lnTo>
                      <a:pt x="1549" y="646"/>
                    </a:lnTo>
                    <a:lnTo>
                      <a:pt x="1551" y="646"/>
                    </a:lnTo>
                    <a:lnTo>
                      <a:pt x="1554" y="646"/>
                    </a:lnTo>
                    <a:lnTo>
                      <a:pt x="1556" y="646"/>
                    </a:lnTo>
                    <a:lnTo>
                      <a:pt x="1559" y="646"/>
                    </a:lnTo>
                    <a:lnTo>
                      <a:pt x="1561" y="646"/>
                    </a:lnTo>
                    <a:lnTo>
                      <a:pt x="1563" y="646"/>
                    </a:lnTo>
                    <a:lnTo>
                      <a:pt x="1566" y="646"/>
                    </a:lnTo>
                    <a:lnTo>
                      <a:pt x="1568" y="646"/>
                    </a:lnTo>
                    <a:lnTo>
                      <a:pt x="1571" y="646"/>
                    </a:lnTo>
                    <a:lnTo>
                      <a:pt x="1573" y="646"/>
                    </a:lnTo>
                    <a:lnTo>
                      <a:pt x="1575" y="646"/>
                    </a:lnTo>
                    <a:lnTo>
                      <a:pt x="1578" y="646"/>
                    </a:lnTo>
                    <a:lnTo>
                      <a:pt x="1580" y="646"/>
                    </a:lnTo>
                    <a:lnTo>
                      <a:pt x="1583" y="646"/>
                    </a:lnTo>
                    <a:lnTo>
                      <a:pt x="1585" y="646"/>
                    </a:lnTo>
                    <a:lnTo>
                      <a:pt x="1588" y="646"/>
                    </a:lnTo>
                    <a:lnTo>
                      <a:pt x="1590" y="646"/>
                    </a:lnTo>
                    <a:lnTo>
                      <a:pt x="1592" y="646"/>
                    </a:lnTo>
                    <a:lnTo>
                      <a:pt x="1595" y="646"/>
                    </a:lnTo>
                    <a:lnTo>
                      <a:pt x="1597" y="646"/>
                    </a:lnTo>
                    <a:lnTo>
                      <a:pt x="1600" y="646"/>
                    </a:lnTo>
                    <a:lnTo>
                      <a:pt x="1602" y="646"/>
                    </a:lnTo>
                    <a:lnTo>
                      <a:pt x="1604" y="646"/>
                    </a:lnTo>
                    <a:lnTo>
                      <a:pt x="1607" y="646"/>
                    </a:lnTo>
                    <a:lnTo>
                      <a:pt x="1609" y="646"/>
                    </a:lnTo>
                    <a:lnTo>
                      <a:pt x="1612" y="646"/>
                    </a:lnTo>
                    <a:lnTo>
                      <a:pt x="1614" y="646"/>
                    </a:lnTo>
                    <a:lnTo>
                      <a:pt x="1616" y="646"/>
                    </a:lnTo>
                    <a:lnTo>
                      <a:pt x="1619" y="646"/>
                    </a:lnTo>
                    <a:lnTo>
                      <a:pt x="1621" y="646"/>
                    </a:lnTo>
                    <a:lnTo>
                      <a:pt x="1624" y="646"/>
                    </a:lnTo>
                    <a:lnTo>
                      <a:pt x="1626" y="646"/>
                    </a:lnTo>
                    <a:lnTo>
                      <a:pt x="1629" y="646"/>
                    </a:lnTo>
                    <a:lnTo>
                      <a:pt x="1631" y="646"/>
                    </a:lnTo>
                    <a:lnTo>
                      <a:pt x="1633" y="646"/>
                    </a:lnTo>
                    <a:lnTo>
                      <a:pt x="1636" y="646"/>
                    </a:lnTo>
                    <a:lnTo>
                      <a:pt x="1638" y="646"/>
                    </a:lnTo>
                    <a:lnTo>
                      <a:pt x="1641" y="646"/>
                    </a:lnTo>
                    <a:lnTo>
                      <a:pt x="1643" y="646"/>
                    </a:lnTo>
                    <a:lnTo>
                      <a:pt x="1645" y="646"/>
                    </a:lnTo>
                    <a:lnTo>
                      <a:pt x="1648" y="646"/>
                    </a:lnTo>
                    <a:lnTo>
                      <a:pt x="1650" y="646"/>
                    </a:lnTo>
                    <a:lnTo>
                      <a:pt x="1653" y="646"/>
                    </a:lnTo>
                    <a:lnTo>
                      <a:pt x="1655" y="646"/>
                    </a:lnTo>
                    <a:lnTo>
                      <a:pt x="1657" y="646"/>
                    </a:lnTo>
                    <a:lnTo>
                      <a:pt x="1660" y="646"/>
                    </a:lnTo>
                    <a:lnTo>
                      <a:pt x="1662" y="646"/>
                    </a:lnTo>
                    <a:lnTo>
                      <a:pt x="1665" y="646"/>
                    </a:lnTo>
                    <a:lnTo>
                      <a:pt x="1667" y="646"/>
                    </a:lnTo>
                    <a:lnTo>
                      <a:pt x="1670" y="646"/>
                    </a:lnTo>
                    <a:lnTo>
                      <a:pt x="1672" y="646"/>
                    </a:lnTo>
                    <a:lnTo>
                      <a:pt x="1674" y="646"/>
                    </a:lnTo>
                    <a:lnTo>
                      <a:pt x="1677" y="646"/>
                    </a:lnTo>
                    <a:lnTo>
                      <a:pt x="1679" y="646"/>
                    </a:lnTo>
                    <a:lnTo>
                      <a:pt x="1682" y="646"/>
                    </a:lnTo>
                    <a:lnTo>
                      <a:pt x="1684" y="646"/>
                    </a:lnTo>
                    <a:lnTo>
                      <a:pt x="1686" y="646"/>
                    </a:lnTo>
                    <a:lnTo>
                      <a:pt x="1689" y="646"/>
                    </a:lnTo>
                    <a:lnTo>
                      <a:pt x="1691" y="646"/>
                    </a:lnTo>
                    <a:lnTo>
                      <a:pt x="1694" y="646"/>
                    </a:lnTo>
                    <a:lnTo>
                      <a:pt x="1696" y="646"/>
                    </a:lnTo>
                    <a:lnTo>
                      <a:pt x="1698" y="646"/>
                    </a:lnTo>
                    <a:lnTo>
                      <a:pt x="1701" y="646"/>
                    </a:lnTo>
                    <a:lnTo>
                      <a:pt x="1703" y="646"/>
                    </a:lnTo>
                    <a:lnTo>
                      <a:pt x="1706" y="646"/>
                    </a:lnTo>
                    <a:lnTo>
                      <a:pt x="1708" y="646"/>
                    </a:lnTo>
                    <a:lnTo>
                      <a:pt x="1711" y="646"/>
                    </a:lnTo>
                    <a:lnTo>
                      <a:pt x="1713" y="646"/>
                    </a:lnTo>
                    <a:lnTo>
                      <a:pt x="1715" y="646"/>
                    </a:lnTo>
                    <a:lnTo>
                      <a:pt x="1718" y="646"/>
                    </a:lnTo>
                    <a:lnTo>
                      <a:pt x="1720" y="646"/>
                    </a:lnTo>
                    <a:lnTo>
                      <a:pt x="1723" y="646"/>
                    </a:lnTo>
                    <a:lnTo>
                      <a:pt x="1725" y="646"/>
                    </a:lnTo>
                    <a:lnTo>
                      <a:pt x="1727" y="646"/>
                    </a:lnTo>
                    <a:lnTo>
                      <a:pt x="1730" y="646"/>
                    </a:lnTo>
                    <a:lnTo>
                      <a:pt x="1732" y="646"/>
                    </a:lnTo>
                    <a:lnTo>
                      <a:pt x="1735" y="646"/>
                    </a:lnTo>
                    <a:lnTo>
                      <a:pt x="1737" y="646"/>
                    </a:lnTo>
                    <a:lnTo>
                      <a:pt x="1740" y="646"/>
                    </a:lnTo>
                    <a:lnTo>
                      <a:pt x="1742" y="646"/>
                    </a:lnTo>
                    <a:lnTo>
                      <a:pt x="1744" y="646"/>
                    </a:lnTo>
                    <a:lnTo>
                      <a:pt x="1747" y="646"/>
                    </a:lnTo>
                    <a:lnTo>
                      <a:pt x="1749" y="646"/>
                    </a:lnTo>
                    <a:lnTo>
                      <a:pt x="1752" y="646"/>
                    </a:lnTo>
                    <a:lnTo>
                      <a:pt x="1754" y="646"/>
                    </a:lnTo>
                    <a:lnTo>
                      <a:pt x="1756" y="646"/>
                    </a:lnTo>
                    <a:lnTo>
                      <a:pt x="1759" y="646"/>
                    </a:lnTo>
                    <a:lnTo>
                      <a:pt x="1761" y="646"/>
                    </a:lnTo>
                    <a:lnTo>
                      <a:pt x="1764" y="646"/>
                    </a:lnTo>
                    <a:lnTo>
                      <a:pt x="1766" y="646"/>
                    </a:lnTo>
                    <a:lnTo>
                      <a:pt x="1768" y="646"/>
                    </a:lnTo>
                    <a:lnTo>
                      <a:pt x="1771" y="646"/>
                    </a:lnTo>
                    <a:lnTo>
                      <a:pt x="1773" y="646"/>
                    </a:lnTo>
                    <a:lnTo>
                      <a:pt x="1776" y="646"/>
                    </a:lnTo>
                    <a:lnTo>
                      <a:pt x="1778" y="646"/>
                    </a:lnTo>
                    <a:lnTo>
                      <a:pt x="1781" y="646"/>
                    </a:lnTo>
                    <a:lnTo>
                      <a:pt x="1783" y="646"/>
                    </a:lnTo>
                    <a:lnTo>
                      <a:pt x="1785" y="646"/>
                    </a:lnTo>
                    <a:lnTo>
                      <a:pt x="1788" y="646"/>
                    </a:lnTo>
                    <a:lnTo>
                      <a:pt x="1790" y="646"/>
                    </a:lnTo>
                    <a:lnTo>
                      <a:pt x="1793" y="646"/>
                    </a:lnTo>
                    <a:lnTo>
                      <a:pt x="1795" y="646"/>
                    </a:lnTo>
                    <a:lnTo>
                      <a:pt x="1797" y="646"/>
                    </a:lnTo>
                    <a:lnTo>
                      <a:pt x="1800" y="646"/>
                    </a:lnTo>
                    <a:lnTo>
                      <a:pt x="1802" y="646"/>
                    </a:lnTo>
                    <a:lnTo>
                      <a:pt x="1805" y="646"/>
                    </a:lnTo>
                    <a:lnTo>
                      <a:pt x="1807" y="646"/>
                    </a:lnTo>
                    <a:lnTo>
                      <a:pt x="1809" y="646"/>
                    </a:lnTo>
                    <a:lnTo>
                      <a:pt x="1812" y="646"/>
                    </a:lnTo>
                    <a:lnTo>
                      <a:pt x="1814" y="646"/>
                    </a:lnTo>
                    <a:lnTo>
                      <a:pt x="1817" y="646"/>
                    </a:lnTo>
                    <a:lnTo>
                      <a:pt x="1819" y="646"/>
                    </a:lnTo>
                    <a:lnTo>
                      <a:pt x="1822" y="646"/>
                    </a:lnTo>
                    <a:lnTo>
                      <a:pt x="1824" y="646"/>
                    </a:lnTo>
                    <a:lnTo>
                      <a:pt x="1826" y="646"/>
                    </a:lnTo>
                    <a:lnTo>
                      <a:pt x="1829" y="646"/>
                    </a:lnTo>
                    <a:lnTo>
                      <a:pt x="1831" y="646"/>
                    </a:lnTo>
                    <a:lnTo>
                      <a:pt x="1834" y="646"/>
                    </a:lnTo>
                    <a:lnTo>
                      <a:pt x="1836" y="646"/>
                    </a:lnTo>
                    <a:lnTo>
                      <a:pt x="1838" y="646"/>
                    </a:lnTo>
                    <a:lnTo>
                      <a:pt x="1841" y="646"/>
                    </a:lnTo>
                    <a:lnTo>
                      <a:pt x="1843" y="646"/>
                    </a:lnTo>
                    <a:lnTo>
                      <a:pt x="1846" y="646"/>
                    </a:lnTo>
                    <a:lnTo>
                      <a:pt x="1848" y="646"/>
                    </a:lnTo>
                    <a:lnTo>
                      <a:pt x="1851" y="646"/>
                    </a:lnTo>
                    <a:lnTo>
                      <a:pt x="1853" y="646"/>
                    </a:lnTo>
                    <a:lnTo>
                      <a:pt x="1855" y="646"/>
                    </a:lnTo>
                    <a:lnTo>
                      <a:pt x="1858" y="646"/>
                    </a:lnTo>
                    <a:lnTo>
                      <a:pt x="1860" y="646"/>
                    </a:lnTo>
                    <a:lnTo>
                      <a:pt x="1863" y="646"/>
                    </a:lnTo>
                    <a:lnTo>
                      <a:pt x="1865" y="646"/>
                    </a:lnTo>
                    <a:lnTo>
                      <a:pt x="1867" y="646"/>
                    </a:lnTo>
                    <a:lnTo>
                      <a:pt x="1870" y="646"/>
                    </a:lnTo>
                    <a:lnTo>
                      <a:pt x="1872" y="646"/>
                    </a:lnTo>
                    <a:lnTo>
                      <a:pt x="1875" y="646"/>
                    </a:lnTo>
                    <a:lnTo>
                      <a:pt x="1877" y="646"/>
                    </a:lnTo>
                    <a:lnTo>
                      <a:pt x="1879" y="646"/>
                    </a:lnTo>
                    <a:lnTo>
                      <a:pt x="1882" y="646"/>
                    </a:lnTo>
                    <a:lnTo>
                      <a:pt x="1884" y="646"/>
                    </a:lnTo>
                    <a:lnTo>
                      <a:pt x="1887" y="646"/>
                    </a:lnTo>
                    <a:lnTo>
                      <a:pt x="1889" y="646"/>
                    </a:lnTo>
                    <a:lnTo>
                      <a:pt x="1892" y="646"/>
                    </a:lnTo>
                    <a:lnTo>
                      <a:pt x="1894" y="646"/>
                    </a:lnTo>
                    <a:lnTo>
                      <a:pt x="1896" y="646"/>
                    </a:lnTo>
                    <a:lnTo>
                      <a:pt x="1899" y="646"/>
                    </a:lnTo>
                    <a:lnTo>
                      <a:pt x="1901" y="646"/>
                    </a:lnTo>
                    <a:lnTo>
                      <a:pt x="1904" y="646"/>
                    </a:lnTo>
                    <a:lnTo>
                      <a:pt x="1906" y="646"/>
                    </a:lnTo>
                    <a:lnTo>
                      <a:pt x="1908" y="646"/>
                    </a:lnTo>
                    <a:lnTo>
                      <a:pt x="1911" y="646"/>
                    </a:lnTo>
                    <a:lnTo>
                      <a:pt x="1913" y="646"/>
                    </a:lnTo>
                    <a:lnTo>
                      <a:pt x="1916" y="646"/>
                    </a:lnTo>
                    <a:lnTo>
                      <a:pt x="1918" y="646"/>
                    </a:lnTo>
                    <a:lnTo>
                      <a:pt x="1920" y="646"/>
                    </a:lnTo>
                    <a:lnTo>
                      <a:pt x="1923" y="646"/>
                    </a:lnTo>
                    <a:lnTo>
                      <a:pt x="1925" y="646"/>
                    </a:lnTo>
                    <a:lnTo>
                      <a:pt x="1928" y="646"/>
                    </a:lnTo>
                    <a:lnTo>
                      <a:pt x="1930" y="646"/>
                    </a:lnTo>
                    <a:lnTo>
                      <a:pt x="1933" y="646"/>
                    </a:lnTo>
                    <a:lnTo>
                      <a:pt x="1935" y="646"/>
                    </a:lnTo>
                    <a:lnTo>
                      <a:pt x="1937" y="646"/>
                    </a:lnTo>
                    <a:lnTo>
                      <a:pt x="1940" y="646"/>
                    </a:lnTo>
                    <a:lnTo>
                      <a:pt x="1942" y="646"/>
                    </a:lnTo>
                    <a:lnTo>
                      <a:pt x="1945" y="646"/>
                    </a:lnTo>
                    <a:lnTo>
                      <a:pt x="1947" y="646"/>
                    </a:lnTo>
                    <a:lnTo>
                      <a:pt x="1949" y="646"/>
                    </a:lnTo>
                    <a:lnTo>
                      <a:pt x="1952" y="646"/>
                    </a:lnTo>
                    <a:lnTo>
                      <a:pt x="1954" y="646"/>
                    </a:lnTo>
                    <a:lnTo>
                      <a:pt x="1957" y="646"/>
                    </a:lnTo>
                    <a:lnTo>
                      <a:pt x="1959" y="646"/>
                    </a:lnTo>
                    <a:lnTo>
                      <a:pt x="1961" y="646"/>
                    </a:lnTo>
                    <a:lnTo>
                      <a:pt x="1964" y="646"/>
                    </a:lnTo>
                    <a:lnTo>
                      <a:pt x="1966" y="646"/>
                    </a:lnTo>
                    <a:lnTo>
                      <a:pt x="1969" y="646"/>
                    </a:lnTo>
                    <a:lnTo>
                      <a:pt x="1971" y="646"/>
                    </a:lnTo>
                    <a:lnTo>
                      <a:pt x="1974" y="646"/>
                    </a:lnTo>
                    <a:lnTo>
                      <a:pt x="1976" y="646"/>
                    </a:lnTo>
                    <a:lnTo>
                      <a:pt x="1978" y="646"/>
                    </a:lnTo>
                    <a:lnTo>
                      <a:pt x="1981" y="646"/>
                    </a:lnTo>
                    <a:lnTo>
                      <a:pt x="1983" y="646"/>
                    </a:lnTo>
                    <a:lnTo>
                      <a:pt x="1986" y="646"/>
                    </a:lnTo>
                    <a:lnTo>
                      <a:pt x="1988" y="646"/>
                    </a:lnTo>
                    <a:lnTo>
                      <a:pt x="1990" y="646"/>
                    </a:lnTo>
                    <a:lnTo>
                      <a:pt x="1993" y="646"/>
                    </a:lnTo>
                    <a:lnTo>
                      <a:pt x="1995" y="646"/>
                    </a:lnTo>
                    <a:lnTo>
                      <a:pt x="1998" y="646"/>
                    </a:lnTo>
                    <a:lnTo>
                      <a:pt x="2000" y="646"/>
                    </a:lnTo>
                    <a:lnTo>
                      <a:pt x="2003" y="646"/>
                    </a:lnTo>
                    <a:lnTo>
                      <a:pt x="2005" y="646"/>
                    </a:lnTo>
                    <a:lnTo>
                      <a:pt x="2007" y="646"/>
                    </a:lnTo>
                    <a:lnTo>
                      <a:pt x="2010" y="646"/>
                    </a:lnTo>
                    <a:lnTo>
                      <a:pt x="2012" y="646"/>
                    </a:lnTo>
                    <a:lnTo>
                      <a:pt x="2015" y="646"/>
                    </a:lnTo>
                    <a:lnTo>
                      <a:pt x="2017" y="646"/>
                    </a:lnTo>
                  </a:path>
                </a:pathLst>
              </a:custGeom>
              <a:noFill/>
              <a:ln w="1270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75" name="Freeform 367"/>
              <p:cNvSpPr>
                <a:spLocks/>
              </p:cNvSpPr>
              <p:nvPr/>
            </p:nvSpPr>
            <p:spPr bwMode="auto">
              <a:xfrm>
                <a:off x="2586209" y="3649662"/>
                <a:ext cx="634016" cy="45645"/>
              </a:xfrm>
              <a:custGeom>
                <a:avLst/>
                <a:gdLst>
                  <a:gd name="T0" fmla="*/ 29 w 2017"/>
                  <a:gd name="T1" fmla="*/ 82 h 143"/>
                  <a:gd name="T2" fmla="*/ 63 w 2017"/>
                  <a:gd name="T3" fmla="*/ 87 h 143"/>
                  <a:gd name="T4" fmla="*/ 96 w 2017"/>
                  <a:gd name="T5" fmla="*/ 92 h 143"/>
                  <a:gd name="T6" fmla="*/ 130 w 2017"/>
                  <a:gd name="T7" fmla="*/ 95 h 143"/>
                  <a:gd name="T8" fmla="*/ 164 w 2017"/>
                  <a:gd name="T9" fmla="*/ 97 h 143"/>
                  <a:gd name="T10" fmla="*/ 198 w 2017"/>
                  <a:gd name="T11" fmla="*/ 99 h 143"/>
                  <a:gd name="T12" fmla="*/ 232 w 2017"/>
                  <a:gd name="T13" fmla="*/ 102 h 143"/>
                  <a:gd name="T14" fmla="*/ 265 w 2017"/>
                  <a:gd name="T15" fmla="*/ 104 h 143"/>
                  <a:gd name="T16" fmla="*/ 299 w 2017"/>
                  <a:gd name="T17" fmla="*/ 107 h 143"/>
                  <a:gd name="T18" fmla="*/ 333 w 2017"/>
                  <a:gd name="T19" fmla="*/ 107 h 143"/>
                  <a:gd name="T20" fmla="*/ 367 w 2017"/>
                  <a:gd name="T21" fmla="*/ 109 h 143"/>
                  <a:gd name="T22" fmla="*/ 400 w 2017"/>
                  <a:gd name="T23" fmla="*/ 109 h 143"/>
                  <a:gd name="T24" fmla="*/ 434 w 2017"/>
                  <a:gd name="T25" fmla="*/ 111 h 143"/>
                  <a:gd name="T26" fmla="*/ 468 w 2017"/>
                  <a:gd name="T27" fmla="*/ 111 h 143"/>
                  <a:gd name="T28" fmla="*/ 502 w 2017"/>
                  <a:gd name="T29" fmla="*/ 114 h 143"/>
                  <a:gd name="T30" fmla="*/ 536 w 2017"/>
                  <a:gd name="T31" fmla="*/ 114 h 143"/>
                  <a:gd name="T32" fmla="*/ 569 w 2017"/>
                  <a:gd name="T33" fmla="*/ 116 h 143"/>
                  <a:gd name="T34" fmla="*/ 603 w 2017"/>
                  <a:gd name="T35" fmla="*/ 116 h 143"/>
                  <a:gd name="T36" fmla="*/ 637 w 2017"/>
                  <a:gd name="T37" fmla="*/ 116 h 143"/>
                  <a:gd name="T38" fmla="*/ 671 w 2017"/>
                  <a:gd name="T39" fmla="*/ 119 h 143"/>
                  <a:gd name="T40" fmla="*/ 704 w 2017"/>
                  <a:gd name="T41" fmla="*/ 119 h 143"/>
                  <a:gd name="T42" fmla="*/ 738 w 2017"/>
                  <a:gd name="T43" fmla="*/ 119 h 143"/>
                  <a:gd name="T44" fmla="*/ 772 w 2017"/>
                  <a:gd name="T45" fmla="*/ 119 h 143"/>
                  <a:gd name="T46" fmla="*/ 806 w 2017"/>
                  <a:gd name="T47" fmla="*/ 119 h 143"/>
                  <a:gd name="T48" fmla="*/ 840 w 2017"/>
                  <a:gd name="T49" fmla="*/ 119 h 143"/>
                  <a:gd name="T50" fmla="*/ 873 w 2017"/>
                  <a:gd name="T51" fmla="*/ 119 h 143"/>
                  <a:gd name="T52" fmla="*/ 907 w 2017"/>
                  <a:gd name="T53" fmla="*/ 119 h 143"/>
                  <a:gd name="T54" fmla="*/ 941 w 2017"/>
                  <a:gd name="T55" fmla="*/ 119 h 143"/>
                  <a:gd name="T56" fmla="*/ 975 w 2017"/>
                  <a:gd name="T57" fmla="*/ 116 h 143"/>
                  <a:gd name="T58" fmla="*/ 1008 w 2017"/>
                  <a:gd name="T59" fmla="*/ 111 h 143"/>
                  <a:gd name="T60" fmla="*/ 1042 w 2017"/>
                  <a:gd name="T61" fmla="*/ 102 h 143"/>
                  <a:gd name="T62" fmla="*/ 1076 w 2017"/>
                  <a:gd name="T63" fmla="*/ 85 h 143"/>
                  <a:gd name="T64" fmla="*/ 1110 w 2017"/>
                  <a:gd name="T65" fmla="*/ 58 h 143"/>
                  <a:gd name="T66" fmla="*/ 1144 w 2017"/>
                  <a:gd name="T67" fmla="*/ 29 h 143"/>
                  <a:gd name="T68" fmla="*/ 1177 w 2017"/>
                  <a:gd name="T69" fmla="*/ 8 h 143"/>
                  <a:gd name="T70" fmla="*/ 1211 w 2017"/>
                  <a:gd name="T71" fmla="*/ 0 h 143"/>
                  <a:gd name="T72" fmla="*/ 1245 w 2017"/>
                  <a:gd name="T73" fmla="*/ 13 h 143"/>
                  <a:gd name="T74" fmla="*/ 1279 w 2017"/>
                  <a:gd name="T75" fmla="*/ 39 h 143"/>
                  <a:gd name="T76" fmla="*/ 1312 w 2017"/>
                  <a:gd name="T77" fmla="*/ 68 h 143"/>
                  <a:gd name="T78" fmla="*/ 1346 w 2017"/>
                  <a:gd name="T79" fmla="*/ 95 h 143"/>
                  <a:gd name="T80" fmla="*/ 1380 w 2017"/>
                  <a:gd name="T81" fmla="*/ 111 h 143"/>
                  <a:gd name="T82" fmla="*/ 1414 w 2017"/>
                  <a:gd name="T83" fmla="*/ 119 h 143"/>
                  <a:gd name="T84" fmla="*/ 1448 w 2017"/>
                  <a:gd name="T85" fmla="*/ 123 h 143"/>
                  <a:gd name="T86" fmla="*/ 1481 w 2017"/>
                  <a:gd name="T87" fmla="*/ 128 h 143"/>
                  <a:gd name="T88" fmla="*/ 1515 w 2017"/>
                  <a:gd name="T89" fmla="*/ 131 h 143"/>
                  <a:gd name="T90" fmla="*/ 1549 w 2017"/>
                  <a:gd name="T91" fmla="*/ 131 h 143"/>
                  <a:gd name="T92" fmla="*/ 1583 w 2017"/>
                  <a:gd name="T93" fmla="*/ 133 h 143"/>
                  <a:gd name="T94" fmla="*/ 1616 w 2017"/>
                  <a:gd name="T95" fmla="*/ 133 h 143"/>
                  <a:gd name="T96" fmla="*/ 1650 w 2017"/>
                  <a:gd name="T97" fmla="*/ 136 h 143"/>
                  <a:gd name="T98" fmla="*/ 1684 w 2017"/>
                  <a:gd name="T99" fmla="*/ 136 h 143"/>
                  <a:gd name="T100" fmla="*/ 1718 w 2017"/>
                  <a:gd name="T101" fmla="*/ 136 h 143"/>
                  <a:gd name="T102" fmla="*/ 1752 w 2017"/>
                  <a:gd name="T103" fmla="*/ 138 h 143"/>
                  <a:gd name="T104" fmla="*/ 1785 w 2017"/>
                  <a:gd name="T105" fmla="*/ 138 h 143"/>
                  <a:gd name="T106" fmla="*/ 1819 w 2017"/>
                  <a:gd name="T107" fmla="*/ 138 h 143"/>
                  <a:gd name="T108" fmla="*/ 1853 w 2017"/>
                  <a:gd name="T109" fmla="*/ 140 h 143"/>
                  <a:gd name="T110" fmla="*/ 1887 w 2017"/>
                  <a:gd name="T111" fmla="*/ 140 h 143"/>
                  <a:gd name="T112" fmla="*/ 1920 w 2017"/>
                  <a:gd name="T113" fmla="*/ 140 h 143"/>
                  <a:gd name="T114" fmla="*/ 1954 w 2017"/>
                  <a:gd name="T115" fmla="*/ 140 h 143"/>
                  <a:gd name="T116" fmla="*/ 1988 w 2017"/>
                  <a:gd name="T117" fmla="*/ 14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17" h="143">
                    <a:moveTo>
                      <a:pt x="0" y="78"/>
                    </a:moveTo>
                    <a:lnTo>
                      <a:pt x="0" y="78"/>
                    </a:lnTo>
                    <a:lnTo>
                      <a:pt x="2" y="78"/>
                    </a:lnTo>
                    <a:lnTo>
                      <a:pt x="5" y="78"/>
                    </a:lnTo>
                    <a:lnTo>
                      <a:pt x="7" y="78"/>
                    </a:lnTo>
                    <a:lnTo>
                      <a:pt x="10" y="80"/>
                    </a:lnTo>
                    <a:lnTo>
                      <a:pt x="12" y="80"/>
                    </a:lnTo>
                    <a:lnTo>
                      <a:pt x="14" y="80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22" y="82"/>
                    </a:lnTo>
                    <a:lnTo>
                      <a:pt x="24" y="82"/>
                    </a:lnTo>
                    <a:lnTo>
                      <a:pt x="26" y="82"/>
                    </a:lnTo>
                    <a:lnTo>
                      <a:pt x="29" y="82"/>
                    </a:lnTo>
                    <a:lnTo>
                      <a:pt x="31" y="82"/>
                    </a:lnTo>
                    <a:lnTo>
                      <a:pt x="34" y="85"/>
                    </a:lnTo>
                    <a:lnTo>
                      <a:pt x="36" y="85"/>
                    </a:lnTo>
                    <a:lnTo>
                      <a:pt x="39" y="85"/>
                    </a:lnTo>
                    <a:lnTo>
                      <a:pt x="41" y="85"/>
                    </a:lnTo>
                    <a:lnTo>
                      <a:pt x="43" y="85"/>
                    </a:lnTo>
                    <a:lnTo>
                      <a:pt x="46" y="85"/>
                    </a:lnTo>
                    <a:lnTo>
                      <a:pt x="48" y="87"/>
                    </a:lnTo>
                    <a:lnTo>
                      <a:pt x="51" y="87"/>
                    </a:lnTo>
                    <a:lnTo>
                      <a:pt x="53" y="87"/>
                    </a:lnTo>
                    <a:lnTo>
                      <a:pt x="55" y="87"/>
                    </a:lnTo>
                    <a:lnTo>
                      <a:pt x="58" y="87"/>
                    </a:lnTo>
                    <a:lnTo>
                      <a:pt x="60" y="87"/>
                    </a:lnTo>
                    <a:lnTo>
                      <a:pt x="63" y="87"/>
                    </a:lnTo>
                    <a:lnTo>
                      <a:pt x="65" y="87"/>
                    </a:lnTo>
                    <a:lnTo>
                      <a:pt x="67" y="90"/>
                    </a:lnTo>
                    <a:lnTo>
                      <a:pt x="70" y="90"/>
                    </a:lnTo>
                    <a:lnTo>
                      <a:pt x="72" y="90"/>
                    </a:lnTo>
                    <a:lnTo>
                      <a:pt x="75" y="90"/>
                    </a:lnTo>
                    <a:lnTo>
                      <a:pt x="77" y="90"/>
                    </a:lnTo>
                    <a:lnTo>
                      <a:pt x="80" y="90"/>
                    </a:lnTo>
                    <a:lnTo>
                      <a:pt x="82" y="90"/>
                    </a:lnTo>
                    <a:lnTo>
                      <a:pt x="84" y="90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92" y="92"/>
                    </a:lnTo>
                    <a:lnTo>
                      <a:pt x="94" y="92"/>
                    </a:lnTo>
                    <a:lnTo>
                      <a:pt x="96" y="92"/>
                    </a:lnTo>
                    <a:lnTo>
                      <a:pt x="99" y="92"/>
                    </a:lnTo>
                    <a:lnTo>
                      <a:pt x="101" y="92"/>
                    </a:lnTo>
                    <a:lnTo>
                      <a:pt x="104" y="92"/>
                    </a:lnTo>
                    <a:lnTo>
                      <a:pt x="106" y="92"/>
                    </a:lnTo>
                    <a:lnTo>
                      <a:pt x="108" y="92"/>
                    </a:lnTo>
                    <a:lnTo>
                      <a:pt x="111" y="95"/>
                    </a:lnTo>
                    <a:lnTo>
                      <a:pt x="113" y="95"/>
                    </a:lnTo>
                    <a:lnTo>
                      <a:pt x="116" y="95"/>
                    </a:lnTo>
                    <a:lnTo>
                      <a:pt x="118" y="95"/>
                    </a:lnTo>
                    <a:lnTo>
                      <a:pt x="121" y="95"/>
                    </a:lnTo>
                    <a:lnTo>
                      <a:pt x="123" y="95"/>
                    </a:lnTo>
                    <a:lnTo>
                      <a:pt x="125" y="95"/>
                    </a:lnTo>
                    <a:lnTo>
                      <a:pt x="128" y="95"/>
                    </a:lnTo>
                    <a:lnTo>
                      <a:pt x="130" y="95"/>
                    </a:lnTo>
                    <a:lnTo>
                      <a:pt x="133" y="95"/>
                    </a:lnTo>
                    <a:lnTo>
                      <a:pt x="135" y="95"/>
                    </a:lnTo>
                    <a:lnTo>
                      <a:pt x="137" y="97"/>
                    </a:lnTo>
                    <a:lnTo>
                      <a:pt x="140" y="97"/>
                    </a:lnTo>
                    <a:lnTo>
                      <a:pt x="142" y="97"/>
                    </a:lnTo>
                    <a:lnTo>
                      <a:pt x="145" y="97"/>
                    </a:lnTo>
                    <a:lnTo>
                      <a:pt x="147" y="97"/>
                    </a:lnTo>
                    <a:lnTo>
                      <a:pt x="150" y="97"/>
                    </a:lnTo>
                    <a:lnTo>
                      <a:pt x="152" y="97"/>
                    </a:lnTo>
                    <a:lnTo>
                      <a:pt x="154" y="97"/>
                    </a:lnTo>
                    <a:lnTo>
                      <a:pt x="157" y="97"/>
                    </a:lnTo>
                    <a:lnTo>
                      <a:pt x="159" y="97"/>
                    </a:lnTo>
                    <a:lnTo>
                      <a:pt x="162" y="97"/>
                    </a:lnTo>
                    <a:lnTo>
                      <a:pt x="164" y="97"/>
                    </a:lnTo>
                    <a:lnTo>
                      <a:pt x="166" y="97"/>
                    </a:lnTo>
                    <a:lnTo>
                      <a:pt x="169" y="99"/>
                    </a:lnTo>
                    <a:lnTo>
                      <a:pt x="171" y="99"/>
                    </a:lnTo>
                    <a:lnTo>
                      <a:pt x="174" y="99"/>
                    </a:lnTo>
                    <a:lnTo>
                      <a:pt x="176" y="99"/>
                    </a:lnTo>
                    <a:lnTo>
                      <a:pt x="178" y="99"/>
                    </a:lnTo>
                    <a:lnTo>
                      <a:pt x="181" y="99"/>
                    </a:lnTo>
                    <a:lnTo>
                      <a:pt x="183" y="99"/>
                    </a:lnTo>
                    <a:lnTo>
                      <a:pt x="186" y="99"/>
                    </a:lnTo>
                    <a:lnTo>
                      <a:pt x="188" y="99"/>
                    </a:lnTo>
                    <a:lnTo>
                      <a:pt x="191" y="99"/>
                    </a:lnTo>
                    <a:lnTo>
                      <a:pt x="193" y="99"/>
                    </a:lnTo>
                    <a:lnTo>
                      <a:pt x="195" y="99"/>
                    </a:lnTo>
                    <a:lnTo>
                      <a:pt x="198" y="99"/>
                    </a:lnTo>
                    <a:lnTo>
                      <a:pt x="200" y="99"/>
                    </a:lnTo>
                    <a:lnTo>
                      <a:pt x="203" y="102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10" y="102"/>
                    </a:lnTo>
                    <a:lnTo>
                      <a:pt x="212" y="102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22" y="102"/>
                    </a:lnTo>
                    <a:lnTo>
                      <a:pt x="224" y="102"/>
                    </a:lnTo>
                    <a:lnTo>
                      <a:pt x="227" y="102"/>
                    </a:lnTo>
                    <a:lnTo>
                      <a:pt x="229" y="102"/>
                    </a:lnTo>
                    <a:lnTo>
                      <a:pt x="232" y="102"/>
                    </a:lnTo>
                    <a:lnTo>
                      <a:pt x="234" y="102"/>
                    </a:lnTo>
                    <a:lnTo>
                      <a:pt x="236" y="102"/>
                    </a:lnTo>
                    <a:lnTo>
                      <a:pt x="239" y="102"/>
                    </a:lnTo>
                    <a:lnTo>
                      <a:pt x="241" y="102"/>
                    </a:lnTo>
                    <a:lnTo>
                      <a:pt x="244" y="104"/>
                    </a:lnTo>
                    <a:lnTo>
                      <a:pt x="246" y="104"/>
                    </a:lnTo>
                    <a:lnTo>
                      <a:pt x="248" y="104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6" y="104"/>
                    </a:lnTo>
                    <a:lnTo>
                      <a:pt x="258" y="104"/>
                    </a:lnTo>
                    <a:lnTo>
                      <a:pt x="260" y="104"/>
                    </a:lnTo>
                    <a:lnTo>
                      <a:pt x="263" y="104"/>
                    </a:lnTo>
                    <a:lnTo>
                      <a:pt x="265" y="104"/>
                    </a:lnTo>
                    <a:lnTo>
                      <a:pt x="268" y="104"/>
                    </a:lnTo>
                    <a:lnTo>
                      <a:pt x="270" y="104"/>
                    </a:lnTo>
                    <a:lnTo>
                      <a:pt x="273" y="104"/>
                    </a:lnTo>
                    <a:lnTo>
                      <a:pt x="275" y="104"/>
                    </a:lnTo>
                    <a:lnTo>
                      <a:pt x="277" y="104"/>
                    </a:lnTo>
                    <a:lnTo>
                      <a:pt x="280" y="104"/>
                    </a:lnTo>
                    <a:lnTo>
                      <a:pt x="282" y="104"/>
                    </a:lnTo>
                    <a:lnTo>
                      <a:pt x="285" y="104"/>
                    </a:lnTo>
                    <a:lnTo>
                      <a:pt x="287" y="104"/>
                    </a:lnTo>
                    <a:lnTo>
                      <a:pt x="289" y="107"/>
                    </a:lnTo>
                    <a:lnTo>
                      <a:pt x="292" y="107"/>
                    </a:lnTo>
                    <a:lnTo>
                      <a:pt x="294" y="107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302" y="107"/>
                    </a:lnTo>
                    <a:lnTo>
                      <a:pt x="304" y="107"/>
                    </a:lnTo>
                    <a:lnTo>
                      <a:pt x="306" y="107"/>
                    </a:lnTo>
                    <a:lnTo>
                      <a:pt x="309" y="107"/>
                    </a:lnTo>
                    <a:lnTo>
                      <a:pt x="311" y="107"/>
                    </a:lnTo>
                    <a:lnTo>
                      <a:pt x="314" y="107"/>
                    </a:lnTo>
                    <a:lnTo>
                      <a:pt x="316" y="107"/>
                    </a:lnTo>
                    <a:lnTo>
                      <a:pt x="318" y="107"/>
                    </a:lnTo>
                    <a:lnTo>
                      <a:pt x="321" y="107"/>
                    </a:lnTo>
                    <a:lnTo>
                      <a:pt x="323" y="107"/>
                    </a:lnTo>
                    <a:lnTo>
                      <a:pt x="326" y="107"/>
                    </a:lnTo>
                    <a:lnTo>
                      <a:pt x="328" y="107"/>
                    </a:lnTo>
                    <a:lnTo>
                      <a:pt x="330" y="107"/>
                    </a:lnTo>
                    <a:lnTo>
                      <a:pt x="333" y="107"/>
                    </a:lnTo>
                    <a:lnTo>
                      <a:pt x="335" y="107"/>
                    </a:lnTo>
                    <a:lnTo>
                      <a:pt x="338" y="107"/>
                    </a:lnTo>
                    <a:lnTo>
                      <a:pt x="340" y="107"/>
                    </a:lnTo>
                    <a:lnTo>
                      <a:pt x="343" y="109"/>
                    </a:lnTo>
                    <a:lnTo>
                      <a:pt x="345" y="109"/>
                    </a:lnTo>
                    <a:lnTo>
                      <a:pt x="347" y="109"/>
                    </a:lnTo>
                    <a:lnTo>
                      <a:pt x="350" y="109"/>
                    </a:lnTo>
                    <a:lnTo>
                      <a:pt x="352" y="109"/>
                    </a:lnTo>
                    <a:lnTo>
                      <a:pt x="355" y="109"/>
                    </a:lnTo>
                    <a:lnTo>
                      <a:pt x="357" y="109"/>
                    </a:lnTo>
                    <a:lnTo>
                      <a:pt x="359" y="109"/>
                    </a:lnTo>
                    <a:lnTo>
                      <a:pt x="362" y="109"/>
                    </a:lnTo>
                    <a:lnTo>
                      <a:pt x="364" y="109"/>
                    </a:lnTo>
                    <a:lnTo>
                      <a:pt x="367" y="109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4" y="109"/>
                    </a:lnTo>
                    <a:lnTo>
                      <a:pt x="376" y="109"/>
                    </a:lnTo>
                    <a:lnTo>
                      <a:pt x="379" y="109"/>
                    </a:lnTo>
                    <a:lnTo>
                      <a:pt x="381" y="109"/>
                    </a:lnTo>
                    <a:lnTo>
                      <a:pt x="384" y="109"/>
                    </a:lnTo>
                    <a:lnTo>
                      <a:pt x="386" y="109"/>
                    </a:lnTo>
                    <a:lnTo>
                      <a:pt x="388" y="109"/>
                    </a:lnTo>
                    <a:lnTo>
                      <a:pt x="391" y="109"/>
                    </a:lnTo>
                    <a:lnTo>
                      <a:pt x="393" y="109"/>
                    </a:lnTo>
                    <a:lnTo>
                      <a:pt x="396" y="109"/>
                    </a:lnTo>
                    <a:lnTo>
                      <a:pt x="398" y="109"/>
                    </a:lnTo>
                    <a:lnTo>
                      <a:pt x="400" y="109"/>
                    </a:lnTo>
                    <a:lnTo>
                      <a:pt x="403" y="109"/>
                    </a:lnTo>
                    <a:lnTo>
                      <a:pt x="405" y="111"/>
                    </a:lnTo>
                    <a:lnTo>
                      <a:pt x="408" y="111"/>
                    </a:lnTo>
                    <a:lnTo>
                      <a:pt x="410" y="111"/>
                    </a:lnTo>
                    <a:lnTo>
                      <a:pt x="412" y="111"/>
                    </a:lnTo>
                    <a:lnTo>
                      <a:pt x="415" y="111"/>
                    </a:lnTo>
                    <a:lnTo>
                      <a:pt x="417" y="111"/>
                    </a:lnTo>
                    <a:lnTo>
                      <a:pt x="420" y="111"/>
                    </a:lnTo>
                    <a:lnTo>
                      <a:pt x="422" y="111"/>
                    </a:lnTo>
                    <a:lnTo>
                      <a:pt x="425" y="111"/>
                    </a:lnTo>
                    <a:lnTo>
                      <a:pt x="427" y="111"/>
                    </a:lnTo>
                    <a:lnTo>
                      <a:pt x="429" y="111"/>
                    </a:lnTo>
                    <a:lnTo>
                      <a:pt x="432" y="111"/>
                    </a:lnTo>
                    <a:lnTo>
                      <a:pt x="434" y="111"/>
                    </a:lnTo>
                    <a:lnTo>
                      <a:pt x="437" y="111"/>
                    </a:lnTo>
                    <a:lnTo>
                      <a:pt x="439" y="111"/>
                    </a:lnTo>
                    <a:lnTo>
                      <a:pt x="441" y="111"/>
                    </a:lnTo>
                    <a:lnTo>
                      <a:pt x="444" y="111"/>
                    </a:lnTo>
                    <a:lnTo>
                      <a:pt x="446" y="111"/>
                    </a:lnTo>
                    <a:lnTo>
                      <a:pt x="449" y="111"/>
                    </a:lnTo>
                    <a:lnTo>
                      <a:pt x="451" y="111"/>
                    </a:lnTo>
                    <a:lnTo>
                      <a:pt x="454" y="111"/>
                    </a:lnTo>
                    <a:lnTo>
                      <a:pt x="456" y="111"/>
                    </a:lnTo>
                    <a:lnTo>
                      <a:pt x="458" y="111"/>
                    </a:lnTo>
                    <a:lnTo>
                      <a:pt x="461" y="111"/>
                    </a:lnTo>
                    <a:lnTo>
                      <a:pt x="463" y="111"/>
                    </a:lnTo>
                    <a:lnTo>
                      <a:pt x="466" y="111"/>
                    </a:lnTo>
                    <a:lnTo>
                      <a:pt x="468" y="111"/>
                    </a:lnTo>
                    <a:lnTo>
                      <a:pt x="470" y="111"/>
                    </a:lnTo>
                    <a:lnTo>
                      <a:pt x="473" y="111"/>
                    </a:lnTo>
                    <a:lnTo>
                      <a:pt x="475" y="111"/>
                    </a:lnTo>
                    <a:lnTo>
                      <a:pt x="478" y="114"/>
                    </a:lnTo>
                    <a:lnTo>
                      <a:pt x="480" y="114"/>
                    </a:lnTo>
                    <a:lnTo>
                      <a:pt x="482" y="114"/>
                    </a:lnTo>
                    <a:lnTo>
                      <a:pt x="485" y="114"/>
                    </a:lnTo>
                    <a:lnTo>
                      <a:pt x="487" y="114"/>
                    </a:lnTo>
                    <a:lnTo>
                      <a:pt x="490" y="114"/>
                    </a:lnTo>
                    <a:lnTo>
                      <a:pt x="492" y="114"/>
                    </a:lnTo>
                    <a:lnTo>
                      <a:pt x="495" y="114"/>
                    </a:lnTo>
                    <a:lnTo>
                      <a:pt x="497" y="114"/>
                    </a:lnTo>
                    <a:lnTo>
                      <a:pt x="499" y="114"/>
                    </a:lnTo>
                    <a:lnTo>
                      <a:pt x="502" y="114"/>
                    </a:lnTo>
                    <a:lnTo>
                      <a:pt x="504" y="114"/>
                    </a:lnTo>
                    <a:lnTo>
                      <a:pt x="507" y="114"/>
                    </a:lnTo>
                    <a:lnTo>
                      <a:pt x="509" y="114"/>
                    </a:lnTo>
                    <a:lnTo>
                      <a:pt x="511" y="114"/>
                    </a:lnTo>
                    <a:lnTo>
                      <a:pt x="514" y="114"/>
                    </a:lnTo>
                    <a:lnTo>
                      <a:pt x="516" y="114"/>
                    </a:lnTo>
                    <a:lnTo>
                      <a:pt x="519" y="114"/>
                    </a:lnTo>
                    <a:lnTo>
                      <a:pt x="521" y="114"/>
                    </a:lnTo>
                    <a:lnTo>
                      <a:pt x="523" y="114"/>
                    </a:lnTo>
                    <a:lnTo>
                      <a:pt x="526" y="114"/>
                    </a:lnTo>
                    <a:lnTo>
                      <a:pt x="528" y="114"/>
                    </a:lnTo>
                    <a:lnTo>
                      <a:pt x="531" y="114"/>
                    </a:lnTo>
                    <a:lnTo>
                      <a:pt x="533" y="114"/>
                    </a:lnTo>
                    <a:lnTo>
                      <a:pt x="536" y="114"/>
                    </a:lnTo>
                    <a:lnTo>
                      <a:pt x="538" y="114"/>
                    </a:lnTo>
                    <a:lnTo>
                      <a:pt x="540" y="114"/>
                    </a:lnTo>
                    <a:lnTo>
                      <a:pt x="543" y="114"/>
                    </a:lnTo>
                    <a:lnTo>
                      <a:pt x="545" y="114"/>
                    </a:lnTo>
                    <a:lnTo>
                      <a:pt x="548" y="114"/>
                    </a:lnTo>
                    <a:lnTo>
                      <a:pt x="550" y="114"/>
                    </a:lnTo>
                    <a:lnTo>
                      <a:pt x="552" y="114"/>
                    </a:lnTo>
                    <a:lnTo>
                      <a:pt x="555" y="114"/>
                    </a:lnTo>
                    <a:lnTo>
                      <a:pt x="557" y="114"/>
                    </a:lnTo>
                    <a:lnTo>
                      <a:pt x="560" y="114"/>
                    </a:lnTo>
                    <a:lnTo>
                      <a:pt x="562" y="116"/>
                    </a:lnTo>
                    <a:lnTo>
                      <a:pt x="564" y="116"/>
                    </a:lnTo>
                    <a:lnTo>
                      <a:pt x="567" y="116"/>
                    </a:lnTo>
                    <a:lnTo>
                      <a:pt x="569" y="116"/>
                    </a:lnTo>
                    <a:lnTo>
                      <a:pt x="572" y="116"/>
                    </a:lnTo>
                    <a:lnTo>
                      <a:pt x="574" y="116"/>
                    </a:lnTo>
                    <a:lnTo>
                      <a:pt x="577" y="116"/>
                    </a:lnTo>
                    <a:lnTo>
                      <a:pt x="579" y="116"/>
                    </a:lnTo>
                    <a:lnTo>
                      <a:pt x="581" y="116"/>
                    </a:lnTo>
                    <a:lnTo>
                      <a:pt x="584" y="116"/>
                    </a:lnTo>
                    <a:lnTo>
                      <a:pt x="586" y="116"/>
                    </a:lnTo>
                    <a:lnTo>
                      <a:pt x="589" y="116"/>
                    </a:lnTo>
                    <a:lnTo>
                      <a:pt x="591" y="116"/>
                    </a:lnTo>
                    <a:lnTo>
                      <a:pt x="593" y="116"/>
                    </a:lnTo>
                    <a:lnTo>
                      <a:pt x="596" y="116"/>
                    </a:lnTo>
                    <a:lnTo>
                      <a:pt x="598" y="116"/>
                    </a:lnTo>
                    <a:lnTo>
                      <a:pt x="601" y="116"/>
                    </a:lnTo>
                    <a:lnTo>
                      <a:pt x="603" y="116"/>
                    </a:lnTo>
                    <a:lnTo>
                      <a:pt x="606" y="116"/>
                    </a:lnTo>
                    <a:lnTo>
                      <a:pt x="608" y="116"/>
                    </a:lnTo>
                    <a:lnTo>
                      <a:pt x="610" y="116"/>
                    </a:lnTo>
                    <a:lnTo>
                      <a:pt x="613" y="116"/>
                    </a:lnTo>
                    <a:lnTo>
                      <a:pt x="615" y="116"/>
                    </a:lnTo>
                    <a:lnTo>
                      <a:pt x="618" y="116"/>
                    </a:lnTo>
                    <a:lnTo>
                      <a:pt x="620" y="116"/>
                    </a:lnTo>
                    <a:lnTo>
                      <a:pt x="622" y="116"/>
                    </a:lnTo>
                    <a:lnTo>
                      <a:pt x="625" y="116"/>
                    </a:lnTo>
                    <a:lnTo>
                      <a:pt x="627" y="116"/>
                    </a:lnTo>
                    <a:lnTo>
                      <a:pt x="630" y="116"/>
                    </a:lnTo>
                    <a:lnTo>
                      <a:pt x="632" y="116"/>
                    </a:lnTo>
                    <a:lnTo>
                      <a:pt x="634" y="116"/>
                    </a:lnTo>
                    <a:lnTo>
                      <a:pt x="637" y="116"/>
                    </a:lnTo>
                    <a:lnTo>
                      <a:pt x="639" y="116"/>
                    </a:lnTo>
                    <a:lnTo>
                      <a:pt x="642" y="116"/>
                    </a:lnTo>
                    <a:lnTo>
                      <a:pt x="644" y="116"/>
                    </a:lnTo>
                    <a:lnTo>
                      <a:pt x="647" y="116"/>
                    </a:lnTo>
                    <a:lnTo>
                      <a:pt x="649" y="116"/>
                    </a:lnTo>
                    <a:lnTo>
                      <a:pt x="651" y="116"/>
                    </a:lnTo>
                    <a:lnTo>
                      <a:pt x="654" y="116"/>
                    </a:lnTo>
                    <a:lnTo>
                      <a:pt x="656" y="116"/>
                    </a:lnTo>
                    <a:lnTo>
                      <a:pt x="659" y="116"/>
                    </a:lnTo>
                    <a:lnTo>
                      <a:pt x="661" y="116"/>
                    </a:lnTo>
                    <a:lnTo>
                      <a:pt x="663" y="116"/>
                    </a:lnTo>
                    <a:lnTo>
                      <a:pt x="666" y="116"/>
                    </a:lnTo>
                    <a:lnTo>
                      <a:pt x="668" y="119"/>
                    </a:lnTo>
                    <a:lnTo>
                      <a:pt x="671" y="119"/>
                    </a:lnTo>
                    <a:lnTo>
                      <a:pt x="673" y="119"/>
                    </a:lnTo>
                    <a:lnTo>
                      <a:pt x="675" y="119"/>
                    </a:lnTo>
                    <a:lnTo>
                      <a:pt x="678" y="119"/>
                    </a:lnTo>
                    <a:lnTo>
                      <a:pt x="680" y="119"/>
                    </a:lnTo>
                    <a:lnTo>
                      <a:pt x="683" y="119"/>
                    </a:lnTo>
                    <a:lnTo>
                      <a:pt x="685" y="119"/>
                    </a:lnTo>
                    <a:lnTo>
                      <a:pt x="688" y="119"/>
                    </a:lnTo>
                    <a:lnTo>
                      <a:pt x="690" y="119"/>
                    </a:lnTo>
                    <a:lnTo>
                      <a:pt x="692" y="119"/>
                    </a:lnTo>
                    <a:lnTo>
                      <a:pt x="695" y="119"/>
                    </a:lnTo>
                    <a:lnTo>
                      <a:pt x="697" y="119"/>
                    </a:lnTo>
                    <a:lnTo>
                      <a:pt x="700" y="119"/>
                    </a:lnTo>
                    <a:lnTo>
                      <a:pt x="702" y="119"/>
                    </a:lnTo>
                    <a:lnTo>
                      <a:pt x="704" y="119"/>
                    </a:lnTo>
                    <a:lnTo>
                      <a:pt x="707" y="119"/>
                    </a:lnTo>
                    <a:lnTo>
                      <a:pt x="709" y="119"/>
                    </a:lnTo>
                    <a:lnTo>
                      <a:pt x="712" y="119"/>
                    </a:lnTo>
                    <a:lnTo>
                      <a:pt x="714" y="119"/>
                    </a:lnTo>
                    <a:lnTo>
                      <a:pt x="717" y="119"/>
                    </a:lnTo>
                    <a:lnTo>
                      <a:pt x="719" y="119"/>
                    </a:lnTo>
                    <a:lnTo>
                      <a:pt x="721" y="119"/>
                    </a:lnTo>
                    <a:lnTo>
                      <a:pt x="724" y="119"/>
                    </a:lnTo>
                    <a:lnTo>
                      <a:pt x="726" y="119"/>
                    </a:lnTo>
                    <a:lnTo>
                      <a:pt x="729" y="119"/>
                    </a:lnTo>
                    <a:lnTo>
                      <a:pt x="731" y="119"/>
                    </a:lnTo>
                    <a:lnTo>
                      <a:pt x="733" y="119"/>
                    </a:lnTo>
                    <a:lnTo>
                      <a:pt x="736" y="119"/>
                    </a:lnTo>
                    <a:lnTo>
                      <a:pt x="738" y="119"/>
                    </a:lnTo>
                    <a:lnTo>
                      <a:pt x="741" y="119"/>
                    </a:lnTo>
                    <a:lnTo>
                      <a:pt x="743" y="119"/>
                    </a:lnTo>
                    <a:lnTo>
                      <a:pt x="745" y="119"/>
                    </a:lnTo>
                    <a:lnTo>
                      <a:pt x="748" y="119"/>
                    </a:lnTo>
                    <a:lnTo>
                      <a:pt x="750" y="119"/>
                    </a:lnTo>
                    <a:lnTo>
                      <a:pt x="753" y="119"/>
                    </a:lnTo>
                    <a:lnTo>
                      <a:pt x="755" y="119"/>
                    </a:lnTo>
                    <a:lnTo>
                      <a:pt x="758" y="119"/>
                    </a:lnTo>
                    <a:lnTo>
                      <a:pt x="760" y="119"/>
                    </a:lnTo>
                    <a:lnTo>
                      <a:pt x="762" y="119"/>
                    </a:lnTo>
                    <a:lnTo>
                      <a:pt x="765" y="119"/>
                    </a:lnTo>
                    <a:lnTo>
                      <a:pt x="767" y="119"/>
                    </a:lnTo>
                    <a:lnTo>
                      <a:pt x="770" y="119"/>
                    </a:lnTo>
                    <a:lnTo>
                      <a:pt x="772" y="119"/>
                    </a:lnTo>
                    <a:lnTo>
                      <a:pt x="774" y="119"/>
                    </a:lnTo>
                    <a:lnTo>
                      <a:pt x="777" y="119"/>
                    </a:lnTo>
                    <a:lnTo>
                      <a:pt x="779" y="119"/>
                    </a:lnTo>
                    <a:lnTo>
                      <a:pt x="782" y="119"/>
                    </a:lnTo>
                    <a:lnTo>
                      <a:pt x="784" y="119"/>
                    </a:lnTo>
                    <a:lnTo>
                      <a:pt x="786" y="119"/>
                    </a:lnTo>
                    <a:lnTo>
                      <a:pt x="789" y="119"/>
                    </a:lnTo>
                    <a:lnTo>
                      <a:pt x="791" y="119"/>
                    </a:lnTo>
                    <a:lnTo>
                      <a:pt x="794" y="119"/>
                    </a:lnTo>
                    <a:lnTo>
                      <a:pt x="796" y="119"/>
                    </a:lnTo>
                    <a:lnTo>
                      <a:pt x="799" y="119"/>
                    </a:lnTo>
                    <a:lnTo>
                      <a:pt x="801" y="119"/>
                    </a:lnTo>
                    <a:lnTo>
                      <a:pt x="803" y="119"/>
                    </a:lnTo>
                    <a:lnTo>
                      <a:pt x="806" y="119"/>
                    </a:lnTo>
                    <a:lnTo>
                      <a:pt x="808" y="119"/>
                    </a:lnTo>
                    <a:lnTo>
                      <a:pt x="811" y="119"/>
                    </a:lnTo>
                    <a:lnTo>
                      <a:pt x="813" y="119"/>
                    </a:lnTo>
                    <a:lnTo>
                      <a:pt x="815" y="119"/>
                    </a:lnTo>
                    <a:lnTo>
                      <a:pt x="818" y="119"/>
                    </a:lnTo>
                    <a:lnTo>
                      <a:pt x="820" y="119"/>
                    </a:lnTo>
                    <a:lnTo>
                      <a:pt x="823" y="119"/>
                    </a:lnTo>
                    <a:lnTo>
                      <a:pt x="825" y="119"/>
                    </a:lnTo>
                    <a:lnTo>
                      <a:pt x="827" y="119"/>
                    </a:lnTo>
                    <a:lnTo>
                      <a:pt x="830" y="119"/>
                    </a:lnTo>
                    <a:lnTo>
                      <a:pt x="832" y="119"/>
                    </a:lnTo>
                    <a:lnTo>
                      <a:pt x="835" y="119"/>
                    </a:lnTo>
                    <a:lnTo>
                      <a:pt x="837" y="119"/>
                    </a:lnTo>
                    <a:lnTo>
                      <a:pt x="840" y="119"/>
                    </a:lnTo>
                    <a:lnTo>
                      <a:pt x="842" y="119"/>
                    </a:lnTo>
                    <a:lnTo>
                      <a:pt x="844" y="119"/>
                    </a:lnTo>
                    <a:lnTo>
                      <a:pt x="847" y="119"/>
                    </a:lnTo>
                    <a:lnTo>
                      <a:pt x="849" y="119"/>
                    </a:lnTo>
                    <a:lnTo>
                      <a:pt x="852" y="119"/>
                    </a:lnTo>
                    <a:lnTo>
                      <a:pt x="854" y="119"/>
                    </a:lnTo>
                    <a:lnTo>
                      <a:pt x="856" y="119"/>
                    </a:lnTo>
                    <a:lnTo>
                      <a:pt x="859" y="119"/>
                    </a:lnTo>
                    <a:lnTo>
                      <a:pt x="861" y="119"/>
                    </a:lnTo>
                    <a:lnTo>
                      <a:pt x="864" y="119"/>
                    </a:lnTo>
                    <a:lnTo>
                      <a:pt x="866" y="119"/>
                    </a:lnTo>
                    <a:lnTo>
                      <a:pt x="869" y="119"/>
                    </a:lnTo>
                    <a:lnTo>
                      <a:pt x="871" y="119"/>
                    </a:lnTo>
                    <a:lnTo>
                      <a:pt x="873" y="119"/>
                    </a:lnTo>
                    <a:lnTo>
                      <a:pt x="876" y="119"/>
                    </a:lnTo>
                    <a:lnTo>
                      <a:pt x="878" y="119"/>
                    </a:lnTo>
                    <a:lnTo>
                      <a:pt x="881" y="119"/>
                    </a:lnTo>
                    <a:lnTo>
                      <a:pt x="883" y="119"/>
                    </a:lnTo>
                    <a:lnTo>
                      <a:pt x="885" y="119"/>
                    </a:lnTo>
                    <a:lnTo>
                      <a:pt x="888" y="119"/>
                    </a:lnTo>
                    <a:lnTo>
                      <a:pt x="890" y="119"/>
                    </a:lnTo>
                    <a:lnTo>
                      <a:pt x="893" y="119"/>
                    </a:lnTo>
                    <a:lnTo>
                      <a:pt x="895" y="119"/>
                    </a:lnTo>
                    <a:lnTo>
                      <a:pt x="897" y="119"/>
                    </a:lnTo>
                    <a:lnTo>
                      <a:pt x="900" y="119"/>
                    </a:lnTo>
                    <a:lnTo>
                      <a:pt x="902" y="119"/>
                    </a:lnTo>
                    <a:lnTo>
                      <a:pt x="905" y="119"/>
                    </a:lnTo>
                    <a:lnTo>
                      <a:pt x="907" y="119"/>
                    </a:lnTo>
                    <a:lnTo>
                      <a:pt x="910" y="119"/>
                    </a:lnTo>
                    <a:lnTo>
                      <a:pt x="912" y="119"/>
                    </a:lnTo>
                    <a:lnTo>
                      <a:pt x="914" y="119"/>
                    </a:lnTo>
                    <a:lnTo>
                      <a:pt x="917" y="119"/>
                    </a:lnTo>
                    <a:lnTo>
                      <a:pt x="919" y="119"/>
                    </a:lnTo>
                    <a:lnTo>
                      <a:pt x="922" y="119"/>
                    </a:lnTo>
                    <a:lnTo>
                      <a:pt x="924" y="119"/>
                    </a:lnTo>
                    <a:lnTo>
                      <a:pt x="926" y="119"/>
                    </a:lnTo>
                    <a:lnTo>
                      <a:pt x="929" y="119"/>
                    </a:lnTo>
                    <a:lnTo>
                      <a:pt x="931" y="119"/>
                    </a:lnTo>
                    <a:lnTo>
                      <a:pt x="934" y="119"/>
                    </a:lnTo>
                    <a:lnTo>
                      <a:pt x="936" y="119"/>
                    </a:lnTo>
                    <a:lnTo>
                      <a:pt x="938" y="119"/>
                    </a:lnTo>
                    <a:lnTo>
                      <a:pt x="941" y="119"/>
                    </a:lnTo>
                    <a:lnTo>
                      <a:pt x="943" y="119"/>
                    </a:lnTo>
                    <a:lnTo>
                      <a:pt x="946" y="119"/>
                    </a:lnTo>
                    <a:lnTo>
                      <a:pt x="948" y="119"/>
                    </a:lnTo>
                    <a:lnTo>
                      <a:pt x="951" y="119"/>
                    </a:lnTo>
                    <a:lnTo>
                      <a:pt x="953" y="116"/>
                    </a:lnTo>
                    <a:lnTo>
                      <a:pt x="955" y="116"/>
                    </a:lnTo>
                    <a:lnTo>
                      <a:pt x="958" y="116"/>
                    </a:lnTo>
                    <a:lnTo>
                      <a:pt x="960" y="116"/>
                    </a:lnTo>
                    <a:lnTo>
                      <a:pt x="963" y="116"/>
                    </a:lnTo>
                    <a:lnTo>
                      <a:pt x="965" y="116"/>
                    </a:lnTo>
                    <a:lnTo>
                      <a:pt x="967" y="116"/>
                    </a:lnTo>
                    <a:lnTo>
                      <a:pt x="970" y="116"/>
                    </a:lnTo>
                    <a:lnTo>
                      <a:pt x="972" y="116"/>
                    </a:lnTo>
                    <a:lnTo>
                      <a:pt x="975" y="116"/>
                    </a:lnTo>
                    <a:lnTo>
                      <a:pt x="977" y="116"/>
                    </a:lnTo>
                    <a:lnTo>
                      <a:pt x="979" y="116"/>
                    </a:lnTo>
                    <a:lnTo>
                      <a:pt x="982" y="114"/>
                    </a:lnTo>
                    <a:lnTo>
                      <a:pt x="984" y="114"/>
                    </a:lnTo>
                    <a:lnTo>
                      <a:pt x="987" y="114"/>
                    </a:lnTo>
                    <a:lnTo>
                      <a:pt x="989" y="114"/>
                    </a:lnTo>
                    <a:lnTo>
                      <a:pt x="992" y="114"/>
                    </a:lnTo>
                    <a:lnTo>
                      <a:pt x="994" y="114"/>
                    </a:lnTo>
                    <a:lnTo>
                      <a:pt x="996" y="114"/>
                    </a:lnTo>
                    <a:lnTo>
                      <a:pt x="999" y="114"/>
                    </a:lnTo>
                    <a:lnTo>
                      <a:pt x="1001" y="111"/>
                    </a:lnTo>
                    <a:lnTo>
                      <a:pt x="1004" y="111"/>
                    </a:lnTo>
                    <a:lnTo>
                      <a:pt x="1006" y="111"/>
                    </a:lnTo>
                    <a:lnTo>
                      <a:pt x="1008" y="111"/>
                    </a:lnTo>
                    <a:lnTo>
                      <a:pt x="1011" y="111"/>
                    </a:lnTo>
                    <a:lnTo>
                      <a:pt x="1013" y="109"/>
                    </a:lnTo>
                    <a:lnTo>
                      <a:pt x="1016" y="109"/>
                    </a:lnTo>
                    <a:lnTo>
                      <a:pt x="1018" y="109"/>
                    </a:lnTo>
                    <a:lnTo>
                      <a:pt x="1021" y="109"/>
                    </a:lnTo>
                    <a:lnTo>
                      <a:pt x="1023" y="107"/>
                    </a:lnTo>
                    <a:lnTo>
                      <a:pt x="1025" y="107"/>
                    </a:lnTo>
                    <a:lnTo>
                      <a:pt x="1028" y="107"/>
                    </a:lnTo>
                    <a:lnTo>
                      <a:pt x="1030" y="107"/>
                    </a:lnTo>
                    <a:lnTo>
                      <a:pt x="1033" y="104"/>
                    </a:lnTo>
                    <a:lnTo>
                      <a:pt x="1035" y="104"/>
                    </a:lnTo>
                    <a:lnTo>
                      <a:pt x="1037" y="104"/>
                    </a:lnTo>
                    <a:lnTo>
                      <a:pt x="1040" y="102"/>
                    </a:lnTo>
                    <a:lnTo>
                      <a:pt x="1042" y="102"/>
                    </a:lnTo>
                    <a:lnTo>
                      <a:pt x="1045" y="102"/>
                    </a:lnTo>
                    <a:lnTo>
                      <a:pt x="1047" y="99"/>
                    </a:lnTo>
                    <a:lnTo>
                      <a:pt x="1049" y="99"/>
                    </a:lnTo>
                    <a:lnTo>
                      <a:pt x="1052" y="97"/>
                    </a:lnTo>
                    <a:lnTo>
                      <a:pt x="1054" y="97"/>
                    </a:lnTo>
                    <a:lnTo>
                      <a:pt x="1057" y="95"/>
                    </a:lnTo>
                    <a:lnTo>
                      <a:pt x="1059" y="95"/>
                    </a:lnTo>
                    <a:lnTo>
                      <a:pt x="1062" y="92"/>
                    </a:lnTo>
                    <a:lnTo>
                      <a:pt x="1064" y="92"/>
                    </a:lnTo>
                    <a:lnTo>
                      <a:pt x="1066" y="90"/>
                    </a:lnTo>
                    <a:lnTo>
                      <a:pt x="1069" y="90"/>
                    </a:lnTo>
                    <a:lnTo>
                      <a:pt x="1071" y="87"/>
                    </a:lnTo>
                    <a:lnTo>
                      <a:pt x="1074" y="85"/>
                    </a:lnTo>
                    <a:lnTo>
                      <a:pt x="1076" y="85"/>
                    </a:lnTo>
                    <a:lnTo>
                      <a:pt x="1078" y="82"/>
                    </a:lnTo>
                    <a:lnTo>
                      <a:pt x="1081" y="80"/>
                    </a:lnTo>
                    <a:lnTo>
                      <a:pt x="1083" y="80"/>
                    </a:lnTo>
                    <a:lnTo>
                      <a:pt x="1086" y="78"/>
                    </a:lnTo>
                    <a:lnTo>
                      <a:pt x="1088" y="75"/>
                    </a:lnTo>
                    <a:lnTo>
                      <a:pt x="1090" y="75"/>
                    </a:lnTo>
                    <a:lnTo>
                      <a:pt x="1093" y="73"/>
                    </a:lnTo>
                    <a:lnTo>
                      <a:pt x="1095" y="70"/>
                    </a:lnTo>
                    <a:lnTo>
                      <a:pt x="1098" y="68"/>
                    </a:lnTo>
                    <a:lnTo>
                      <a:pt x="1100" y="66"/>
                    </a:lnTo>
                    <a:lnTo>
                      <a:pt x="1103" y="66"/>
                    </a:lnTo>
                    <a:lnTo>
                      <a:pt x="1105" y="63"/>
                    </a:lnTo>
                    <a:lnTo>
                      <a:pt x="1107" y="61"/>
                    </a:lnTo>
                    <a:lnTo>
                      <a:pt x="1110" y="58"/>
                    </a:lnTo>
                    <a:lnTo>
                      <a:pt x="1112" y="56"/>
                    </a:lnTo>
                    <a:lnTo>
                      <a:pt x="1115" y="54"/>
                    </a:lnTo>
                    <a:lnTo>
                      <a:pt x="1117" y="54"/>
                    </a:lnTo>
                    <a:lnTo>
                      <a:pt x="1119" y="51"/>
                    </a:lnTo>
                    <a:lnTo>
                      <a:pt x="1122" y="49"/>
                    </a:lnTo>
                    <a:lnTo>
                      <a:pt x="1124" y="46"/>
                    </a:lnTo>
                    <a:lnTo>
                      <a:pt x="1127" y="44"/>
                    </a:lnTo>
                    <a:lnTo>
                      <a:pt x="1129" y="41"/>
                    </a:lnTo>
                    <a:lnTo>
                      <a:pt x="1131" y="39"/>
                    </a:lnTo>
                    <a:lnTo>
                      <a:pt x="1134" y="37"/>
                    </a:lnTo>
                    <a:lnTo>
                      <a:pt x="1136" y="37"/>
                    </a:lnTo>
                    <a:lnTo>
                      <a:pt x="1139" y="34"/>
                    </a:lnTo>
                    <a:lnTo>
                      <a:pt x="1141" y="32"/>
                    </a:lnTo>
                    <a:lnTo>
                      <a:pt x="1144" y="29"/>
                    </a:lnTo>
                    <a:lnTo>
                      <a:pt x="1146" y="27"/>
                    </a:lnTo>
                    <a:lnTo>
                      <a:pt x="1148" y="27"/>
                    </a:lnTo>
                    <a:lnTo>
                      <a:pt x="1151" y="25"/>
                    </a:lnTo>
                    <a:lnTo>
                      <a:pt x="1153" y="22"/>
                    </a:lnTo>
                    <a:lnTo>
                      <a:pt x="1156" y="20"/>
                    </a:lnTo>
                    <a:lnTo>
                      <a:pt x="1158" y="20"/>
                    </a:lnTo>
                    <a:lnTo>
                      <a:pt x="1160" y="17"/>
                    </a:lnTo>
                    <a:lnTo>
                      <a:pt x="1163" y="15"/>
                    </a:lnTo>
                    <a:lnTo>
                      <a:pt x="1165" y="15"/>
                    </a:lnTo>
                    <a:lnTo>
                      <a:pt x="1168" y="13"/>
                    </a:lnTo>
                    <a:lnTo>
                      <a:pt x="1170" y="10"/>
                    </a:lnTo>
                    <a:lnTo>
                      <a:pt x="1173" y="10"/>
                    </a:lnTo>
                    <a:lnTo>
                      <a:pt x="1175" y="8"/>
                    </a:lnTo>
                    <a:lnTo>
                      <a:pt x="1177" y="8"/>
                    </a:lnTo>
                    <a:lnTo>
                      <a:pt x="1180" y="8"/>
                    </a:lnTo>
                    <a:lnTo>
                      <a:pt x="1182" y="5"/>
                    </a:lnTo>
                    <a:lnTo>
                      <a:pt x="1185" y="5"/>
                    </a:lnTo>
                    <a:lnTo>
                      <a:pt x="1187" y="3"/>
                    </a:lnTo>
                    <a:lnTo>
                      <a:pt x="1189" y="3"/>
                    </a:lnTo>
                    <a:lnTo>
                      <a:pt x="1192" y="3"/>
                    </a:lnTo>
                    <a:lnTo>
                      <a:pt x="1194" y="3"/>
                    </a:lnTo>
                    <a:lnTo>
                      <a:pt x="1197" y="0"/>
                    </a:lnTo>
                    <a:lnTo>
                      <a:pt x="1199" y="0"/>
                    </a:lnTo>
                    <a:lnTo>
                      <a:pt x="1201" y="0"/>
                    </a:lnTo>
                    <a:lnTo>
                      <a:pt x="1204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1" y="0"/>
                    </a:lnTo>
                    <a:lnTo>
                      <a:pt x="1214" y="0"/>
                    </a:lnTo>
                    <a:lnTo>
                      <a:pt x="1216" y="3"/>
                    </a:lnTo>
                    <a:lnTo>
                      <a:pt x="1218" y="3"/>
                    </a:lnTo>
                    <a:lnTo>
                      <a:pt x="1221" y="3"/>
                    </a:lnTo>
                    <a:lnTo>
                      <a:pt x="1223" y="3"/>
                    </a:lnTo>
                    <a:lnTo>
                      <a:pt x="1226" y="5"/>
                    </a:lnTo>
                    <a:lnTo>
                      <a:pt x="1228" y="5"/>
                    </a:lnTo>
                    <a:lnTo>
                      <a:pt x="1230" y="5"/>
                    </a:lnTo>
                    <a:lnTo>
                      <a:pt x="1233" y="8"/>
                    </a:lnTo>
                    <a:lnTo>
                      <a:pt x="1235" y="8"/>
                    </a:lnTo>
                    <a:lnTo>
                      <a:pt x="1238" y="10"/>
                    </a:lnTo>
                    <a:lnTo>
                      <a:pt x="1240" y="10"/>
                    </a:lnTo>
                    <a:lnTo>
                      <a:pt x="1242" y="13"/>
                    </a:lnTo>
                    <a:lnTo>
                      <a:pt x="1245" y="13"/>
                    </a:lnTo>
                    <a:lnTo>
                      <a:pt x="1247" y="15"/>
                    </a:lnTo>
                    <a:lnTo>
                      <a:pt x="1250" y="17"/>
                    </a:lnTo>
                    <a:lnTo>
                      <a:pt x="1252" y="17"/>
                    </a:lnTo>
                    <a:lnTo>
                      <a:pt x="1255" y="20"/>
                    </a:lnTo>
                    <a:lnTo>
                      <a:pt x="1257" y="22"/>
                    </a:lnTo>
                    <a:lnTo>
                      <a:pt x="1259" y="22"/>
                    </a:lnTo>
                    <a:lnTo>
                      <a:pt x="1262" y="25"/>
                    </a:lnTo>
                    <a:lnTo>
                      <a:pt x="1264" y="27"/>
                    </a:lnTo>
                    <a:lnTo>
                      <a:pt x="1267" y="29"/>
                    </a:lnTo>
                    <a:lnTo>
                      <a:pt x="1269" y="32"/>
                    </a:lnTo>
                    <a:lnTo>
                      <a:pt x="1271" y="32"/>
                    </a:lnTo>
                    <a:lnTo>
                      <a:pt x="1274" y="34"/>
                    </a:lnTo>
                    <a:lnTo>
                      <a:pt x="1276" y="37"/>
                    </a:lnTo>
                    <a:lnTo>
                      <a:pt x="1279" y="39"/>
                    </a:lnTo>
                    <a:lnTo>
                      <a:pt x="1281" y="41"/>
                    </a:lnTo>
                    <a:lnTo>
                      <a:pt x="1284" y="44"/>
                    </a:lnTo>
                    <a:lnTo>
                      <a:pt x="1286" y="46"/>
                    </a:lnTo>
                    <a:lnTo>
                      <a:pt x="1288" y="49"/>
                    </a:lnTo>
                    <a:lnTo>
                      <a:pt x="1291" y="49"/>
                    </a:lnTo>
                    <a:lnTo>
                      <a:pt x="1293" y="51"/>
                    </a:lnTo>
                    <a:lnTo>
                      <a:pt x="1296" y="54"/>
                    </a:lnTo>
                    <a:lnTo>
                      <a:pt x="1298" y="56"/>
                    </a:lnTo>
                    <a:lnTo>
                      <a:pt x="1300" y="58"/>
                    </a:lnTo>
                    <a:lnTo>
                      <a:pt x="1303" y="61"/>
                    </a:lnTo>
                    <a:lnTo>
                      <a:pt x="1305" y="63"/>
                    </a:lnTo>
                    <a:lnTo>
                      <a:pt x="1308" y="66"/>
                    </a:lnTo>
                    <a:lnTo>
                      <a:pt x="1310" y="68"/>
                    </a:lnTo>
                    <a:lnTo>
                      <a:pt x="1312" y="68"/>
                    </a:lnTo>
                    <a:lnTo>
                      <a:pt x="1315" y="70"/>
                    </a:lnTo>
                    <a:lnTo>
                      <a:pt x="1317" y="73"/>
                    </a:lnTo>
                    <a:lnTo>
                      <a:pt x="1320" y="75"/>
                    </a:lnTo>
                    <a:lnTo>
                      <a:pt x="1322" y="78"/>
                    </a:lnTo>
                    <a:lnTo>
                      <a:pt x="1325" y="80"/>
                    </a:lnTo>
                    <a:lnTo>
                      <a:pt x="1327" y="80"/>
                    </a:lnTo>
                    <a:lnTo>
                      <a:pt x="1329" y="82"/>
                    </a:lnTo>
                    <a:lnTo>
                      <a:pt x="1332" y="85"/>
                    </a:lnTo>
                    <a:lnTo>
                      <a:pt x="1334" y="87"/>
                    </a:lnTo>
                    <a:lnTo>
                      <a:pt x="1337" y="87"/>
                    </a:lnTo>
                    <a:lnTo>
                      <a:pt x="1339" y="90"/>
                    </a:lnTo>
                    <a:lnTo>
                      <a:pt x="1341" y="92"/>
                    </a:lnTo>
                    <a:lnTo>
                      <a:pt x="1344" y="92"/>
                    </a:lnTo>
                    <a:lnTo>
                      <a:pt x="1346" y="95"/>
                    </a:lnTo>
                    <a:lnTo>
                      <a:pt x="1349" y="95"/>
                    </a:lnTo>
                    <a:lnTo>
                      <a:pt x="1351" y="97"/>
                    </a:lnTo>
                    <a:lnTo>
                      <a:pt x="1353" y="99"/>
                    </a:lnTo>
                    <a:lnTo>
                      <a:pt x="1356" y="99"/>
                    </a:lnTo>
                    <a:lnTo>
                      <a:pt x="1358" y="102"/>
                    </a:lnTo>
                    <a:lnTo>
                      <a:pt x="1361" y="102"/>
                    </a:lnTo>
                    <a:lnTo>
                      <a:pt x="1363" y="104"/>
                    </a:lnTo>
                    <a:lnTo>
                      <a:pt x="1366" y="104"/>
                    </a:lnTo>
                    <a:lnTo>
                      <a:pt x="1368" y="107"/>
                    </a:lnTo>
                    <a:lnTo>
                      <a:pt x="1370" y="107"/>
                    </a:lnTo>
                    <a:lnTo>
                      <a:pt x="1373" y="107"/>
                    </a:lnTo>
                    <a:lnTo>
                      <a:pt x="1375" y="109"/>
                    </a:lnTo>
                    <a:lnTo>
                      <a:pt x="1378" y="109"/>
                    </a:lnTo>
                    <a:lnTo>
                      <a:pt x="1380" y="111"/>
                    </a:lnTo>
                    <a:lnTo>
                      <a:pt x="1382" y="111"/>
                    </a:lnTo>
                    <a:lnTo>
                      <a:pt x="1385" y="111"/>
                    </a:lnTo>
                    <a:lnTo>
                      <a:pt x="1387" y="114"/>
                    </a:lnTo>
                    <a:lnTo>
                      <a:pt x="1390" y="114"/>
                    </a:lnTo>
                    <a:lnTo>
                      <a:pt x="1392" y="114"/>
                    </a:lnTo>
                    <a:lnTo>
                      <a:pt x="1394" y="114"/>
                    </a:lnTo>
                    <a:lnTo>
                      <a:pt x="1397" y="116"/>
                    </a:lnTo>
                    <a:lnTo>
                      <a:pt x="1399" y="116"/>
                    </a:lnTo>
                    <a:lnTo>
                      <a:pt x="1402" y="116"/>
                    </a:lnTo>
                    <a:lnTo>
                      <a:pt x="1404" y="116"/>
                    </a:lnTo>
                    <a:lnTo>
                      <a:pt x="1407" y="119"/>
                    </a:lnTo>
                    <a:lnTo>
                      <a:pt x="1409" y="119"/>
                    </a:lnTo>
                    <a:lnTo>
                      <a:pt x="1411" y="119"/>
                    </a:lnTo>
                    <a:lnTo>
                      <a:pt x="1414" y="119"/>
                    </a:lnTo>
                    <a:lnTo>
                      <a:pt x="1416" y="121"/>
                    </a:lnTo>
                    <a:lnTo>
                      <a:pt x="1419" y="121"/>
                    </a:lnTo>
                    <a:lnTo>
                      <a:pt x="1421" y="121"/>
                    </a:lnTo>
                    <a:lnTo>
                      <a:pt x="1423" y="121"/>
                    </a:lnTo>
                    <a:lnTo>
                      <a:pt x="1426" y="121"/>
                    </a:lnTo>
                    <a:lnTo>
                      <a:pt x="1428" y="121"/>
                    </a:lnTo>
                    <a:lnTo>
                      <a:pt x="1431" y="123"/>
                    </a:lnTo>
                    <a:lnTo>
                      <a:pt x="1433" y="123"/>
                    </a:lnTo>
                    <a:lnTo>
                      <a:pt x="1436" y="123"/>
                    </a:lnTo>
                    <a:lnTo>
                      <a:pt x="1438" y="123"/>
                    </a:lnTo>
                    <a:lnTo>
                      <a:pt x="1440" y="123"/>
                    </a:lnTo>
                    <a:lnTo>
                      <a:pt x="1443" y="123"/>
                    </a:lnTo>
                    <a:lnTo>
                      <a:pt x="1445" y="123"/>
                    </a:lnTo>
                    <a:lnTo>
                      <a:pt x="1448" y="123"/>
                    </a:lnTo>
                    <a:lnTo>
                      <a:pt x="1450" y="126"/>
                    </a:lnTo>
                    <a:lnTo>
                      <a:pt x="1452" y="126"/>
                    </a:lnTo>
                    <a:lnTo>
                      <a:pt x="1455" y="126"/>
                    </a:lnTo>
                    <a:lnTo>
                      <a:pt x="1457" y="126"/>
                    </a:lnTo>
                    <a:lnTo>
                      <a:pt x="1460" y="126"/>
                    </a:lnTo>
                    <a:lnTo>
                      <a:pt x="1462" y="126"/>
                    </a:lnTo>
                    <a:lnTo>
                      <a:pt x="1464" y="126"/>
                    </a:lnTo>
                    <a:lnTo>
                      <a:pt x="1467" y="126"/>
                    </a:lnTo>
                    <a:lnTo>
                      <a:pt x="1469" y="126"/>
                    </a:lnTo>
                    <a:lnTo>
                      <a:pt x="1472" y="126"/>
                    </a:lnTo>
                    <a:lnTo>
                      <a:pt x="1474" y="128"/>
                    </a:lnTo>
                    <a:lnTo>
                      <a:pt x="1477" y="128"/>
                    </a:lnTo>
                    <a:lnTo>
                      <a:pt x="1479" y="128"/>
                    </a:lnTo>
                    <a:lnTo>
                      <a:pt x="1481" y="128"/>
                    </a:lnTo>
                    <a:lnTo>
                      <a:pt x="1484" y="128"/>
                    </a:lnTo>
                    <a:lnTo>
                      <a:pt x="1486" y="128"/>
                    </a:lnTo>
                    <a:lnTo>
                      <a:pt x="1489" y="128"/>
                    </a:lnTo>
                    <a:lnTo>
                      <a:pt x="1491" y="128"/>
                    </a:lnTo>
                    <a:lnTo>
                      <a:pt x="1493" y="128"/>
                    </a:lnTo>
                    <a:lnTo>
                      <a:pt x="1496" y="128"/>
                    </a:lnTo>
                    <a:lnTo>
                      <a:pt x="1498" y="128"/>
                    </a:lnTo>
                    <a:lnTo>
                      <a:pt x="1501" y="128"/>
                    </a:lnTo>
                    <a:lnTo>
                      <a:pt x="1503" y="128"/>
                    </a:lnTo>
                    <a:lnTo>
                      <a:pt x="1505" y="128"/>
                    </a:lnTo>
                    <a:lnTo>
                      <a:pt x="1508" y="131"/>
                    </a:lnTo>
                    <a:lnTo>
                      <a:pt x="1510" y="131"/>
                    </a:lnTo>
                    <a:lnTo>
                      <a:pt x="1513" y="131"/>
                    </a:lnTo>
                    <a:lnTo>
                      <a:pt x="1515" y="131"/>
                    </a:lnTo>
                    <a:lnTo>
                      <a:pt x="1518" y="131"/>
                    </a:lnTo>
                    <a:lnTo>
                      <a:pt x="1520" y="131"/>
                    </a:lnTo>
                    <a:lnTo>
                      <a:pt x="1522" y="131"/>
                    </a:lnTo>
                    <a:lnTo>
                      <a:pt x="1525" y="131"/>
                    </a:lnTo>
                    <a:lnTo>
                      <a:pt x="1527" y="131"/>
                    </a:lnTo>
                    <a:lnTo>
                      <a:pt x="1530" y="131"/>
                    </a:lnTo>
                    <a:lnTo>
                      <a:pt x="1532" y="131"/>
                    </a:lnTo>
                    <a:lnTo>
                      <a:pt x="1534" y="131"/>
                    </a:lnTo>
                    <a:lnTo>
                      <a:pt x="1537" y="131"/>
                    </a:lnTo>
                    <a:lnTo>
                      <a:pt x="1539" y="131"/>
                    </a:lnTo>
                    <a:lnTo>
                      <a:pt x="1542" y="131"/>
                    </a:lnTo>
                    <a:lnTo>
                      <a:pt x="1544" y="131"/>
                    </a:lnTo>
                    <a:lnTo>
                      <a:pt x="1546" y="131"/>
                    </a:lnTo>
                    <a:lnTo>
                      <a:pt x="1549" y="131"/>
                    </a:lnTo>
                    <a:lnTo>
                      <a:pt x="1551" y="131"/>
                    </a:lnTo>
                    <a:lnTo>
                      <a:pt x="1554" y="131"/>
                    </a:lnTo>
                    <a:lnTo>
                      <a:pt x="1556" y="131"/>
                    </a:lnTo>
                    <a:lnTo>
                      <a:pt x="1559" y="131"/>
                    </a:lnTo>
                    <a:lnTo>
                      <a:pt x="1561" y="133"/>
                    </a:lnTo>
                    <a:lnTo>
                      <a:pt x="1563" y="133"/>
                    </a:lnTo>
                    <a:lnTo>
                      <a:pt x="1566" y="133"/>
                    </a:lnTo>
                    <a:lnTo>
                      <a:pt x="1568" y="133"/>
                    </a:lnTo>
                    <a:lnTo>
                      <a:pt x="1571" y="133"/>
                    </a:lnTo>
                    <a:lnTo>
                      <a:pt x="1573" y="133"/>
                    </a:lnTo>
                    <a:lnTo>
                      <a:pt x="1575" y="133"/>
                    </a:lnTo>
                    <a:lnTo>
                      <a:pt x="1578" y="133"/>
                    </a:lnTo>
                    <a:lnTo>
                      <a:pt x="1580" y="133"/>
                    </a:lnTo>
                    <a:lnTo>
                      <a:pt x="1583" y="133"/>
                    </a:lnTo>
                    <a:lnTo>
                      <a:pt x="1585" y="133"/>
                    </a:lnTo>
                    <a:lnTo>
                      <a:pt x="1588" y="133"/>
                    </a:lnTo>
                    <a:lnTo>
                      <a:pt x="1590" y="133"/>
                    </a:lnTo>
                    <a:lnTo>
                      <a:pt x="1592" y="133"/>
                    </a:lnTo>
                    <a:lnTo>
                      <a:pt x="1595" y="133"/>
                    </a:lnTo>
                    <a:lnTo>
                      <a:pt x="1597" y="133"/>
                    </a:lnTo>
                    <a:lnTo>
                      <a:pt x="1600" y="133"/>
                    </a:lnTo>
                    <a:lnTo>
                      <a:pt x="1602" y="133"/>
                    </a:lnTo>
                    <a:lnTo>
                      <a:pt x="1604" y="133"/>
                    </a:lnTo>
                    <a:lnTo>
                      <a:pt x="1607" y="133"/>
                    </a:lnTo>
                    <a:lnTo>
                      <a:pt x="1609" y="133"/>
                    </a:lnTo>
                    <a:lnTo>
                      <a:pt x="1612" y="133"/>
                    </a:lnTo>
                    <a:lnTo>
                      <a:pt x="1614" y="133"/>
                    </a:lnTo>
                    <a:lnTo>
                      <a:pt x="1616" y="133"/>
                    </a:lnTo>
                    <a:lnTo>
                      <a:pt x="1619" y="133"/>
                    </a:lnTo>
                    <a:lnTo>
                      <a:pt x="1621" y="133"/>
                    </a:lnTo>
                    <a:lnTo>
                      <a:pt x="1624" y="133"/>
                    </a:lnTo>
                    <a:lnTo>
                      <a:pt x="1626" y="133"/>
                    </a:lnTo>
                    <a:lnTo>
                      <a:pt x="1629" y="133"/>
                    </a:lnTo>
                    <a:lnTo>
                      <a:pt x="1631" y="133"/>
                    </a:lnTo>
                    <a:lnTo>
                      <a:pt x="1633" y="136"/>
                    </a:lnTo>
                    <a:lnTo>
                      <a:pt x="1636" y="136"/>
                    </a:lnTo>
                    <a:lnTo>
                      <a:pt x="1638" y="136"/>
                    </a:lnTo>
                    <a:lnTo>
                      <a:pt x="1641" y="136"/>
                    </a:lnTo>
                    <a:lnTo>
                      <a:pt x="1643" y="136"/>
                    </a:lnTo>
                    <a:lnTo>
                      <a:pt x="1645" y="136"/>
                    </a:lnTo>
                    <a:lnTo>
                      <a:pt x="1648" y="136"/>
                    </a:lnTo>
                    <a:lnTo>
                      <a:pt x="1650" y="136"/>
                    </a:lnTo>
                    <a:lnTo>
                      <a:pt x="1653" y="136"/>
                    </a:lnTo>
                    <a:lnTo>
                      <a:pt x="1655" y="136"/>
                    </a:lnTo>
                    <a:lnTo>
                      <a:pt x="1657" y="136"/>
                    </a:lnTo>
                    <a:lnTo>
                      <a:pt x="1660" y="136"/>
                    </a:lnTo>
                    <a:lnTo>
                      <a:pt x="1662" y="136"/>
                    </a:lnTo>
                    <a:lnTo>
                      <a:pt x="1665" y="136"/>
                    </a:lnTo>
                    <a:lnTo>
                      <a:pt x="1667" y="136"/>
                    </a:lnTo>
                    <a:lnTo>
                      <a:pt x="1670" y="136"/>
                    </a:lnTo>
                    <a:lnTo>
                      <a:pt x="1672" y="136"/>
                    </a:lnTo>
                    <a:lnTo>
                      <a:pt x="1674" y="136"/>
                    </a:lnTo>
                    <a:lnTo>
                      <a:pt x="1677" y="136"/>
                    </a:lnTo>
                    <a:lnTo>
                      <a:pt x="1679" y="136"/>
                    </a:lnTo>
                    <a:lnTo>
                      <a:pt x="1682" y="136"/>
                    </a:lnTo>
                    <a:lnTo>
                      <a:pt x="1684" y="136"/>
                    </a:lnTo>
                    <a:lnTo>
                      <a:pt x="1686" y="136"/>
                    </a:lnTo>
                    <a:lnTo>
                      <a:pt x="1689" y="136"/>
                    </a:lnTo>
                    <a:lnTo>
                      <a:pt x="1691" y="136"/>
                    </a:lnTo>
                    <a:lnTo>
                      <a:pt x="1694" y="136"/>
                    </a:lnTo>
                    <a:lnTo>
                      <a:pt x="1696" y="136"/>
                    </a:lnTo>
                    <a:lnTo>
                      <a:pt x="1698" y="136"/>
                    </a:lnTo>
                    <a:lnTo>
                      <a:pt x="1701" y="136"/>
                    </a:lnTo>
                    <a:lnTo>
                      <a:pt x="1703" y="136"/>
                    </a:lnTo>
                    <a:lnTo>
                      <a:pt x="1706" y="136"/>
                    </a:lnTo>
                    <a:lnTo>
                      <a:pt x="1708" y="136"/>
                    </a:lnTo>
                    <a:lnTo>
                      <a:pt x="1711" y="136"/>
                    </a:lnTo>
                    <a:lnTo>
                      <a:pt x="1713" y="136"/>
                    </a:lnTo>
                    <a:lnTo>
                      <a:pt x="1715" y="136"/>
                    </a:lnTo>
                    <a:lnTo>
                      <a:pt x="1718" y="136"/>
                    </a:lnTo>
                    <a:lnTo>
                      <a:pt x="1720" y="136"/>
                    </a:lnTo>
                    <a:lnTo>
                      <a:pt x="1723" y="136"/>
                    </a:lnTo>
                    <a:lnTo>
                      <a:pt x="1725" y="136"/>
                    </a:lnTo>
                    <a:lnTo>
                      <a:pt x="1727" y="136"/>
                    </a:lnTo>
                    <a:lnTo>
                      <a:pt x="1730" y="136"/>
                    </a:lnTo>
                    <a:lnTo>
                      <a:pt x="1732" y="138"/>
                    </a:lnTo>
                    <a:lnTo>
                      <a:pt x="1735" y="138"/>
                    </a:lnTo>
                    <a:lnTo>
                      <a:pt x="1737" y="138"/>
                    </a:lnTo>
                    <a:lnTo>
                      <a:pt x="1740" y="138"/>
                    </a:lnTo>
                    <a:lnTo>
                      <a:pt x="1742" y="138"/>
                    </a:lnTo>
                    <a:lnTo>
                      <a:pt x="1744" y="138"/>
                    </a:lnTo>
                    <a:lnTo>
                      <a:pt x="1747" y="138"/>
                    </a:lnTo>
                    <a:lnTo>
                      <a:pt x="1749" y="138"/>
                    </a:lnTo>
                    <a:lnTo>
                      <a:pt x="1752" y="138"/>
                    </a:lnTo>
                    <a:lnTo>
                      <a:pt x="1754" y="138"/>
                    </a:lnTo>
                    <a:lnTo>
                      <a:pt x="1756" y="138"/>
                    </a:lnTo>
                    <a:lnTo>
                      <a:pt x="1759" y="138"/>
                    </a:lnTo>
                    <a:lnTo>
                      <a:pt x="1761" y="138"/>
                    </a:lnTo>
                    <a:lnTo>
                      <a:pt x="1764" y="138"/>
                    </a:lnTo>
                    <a:lnTo>
                      <a:pt x="1766" y="138"/>
                    </a:lnTo>
                    <a:lnTo>
                      <a:pt x="1768" y="138"/>
                    </a:lnTo>
                    <a:lnTo>
                      <a:pt x="1771" y="138"/>
                    </a:lnTo>
                    <a:lnTo>
                      <a:pt x="1773" y="138"/>
                    </a:lnTo>
                    <a:lnTo>
                      <a:pt x="1776" y="138"/>
                    </a:lnTo>
                    <a:lnTo>
                      <a:pt x="1778" y="138"/>
                    </a:lnTo>
                    <a:lnTo>
                      <a:pt x="1781" y="138"/>
                    </a:lnTo>
                    <a:lnTo>
                      <a:pt x="1783" y="138"/>
                    </a:lnTo>
                    <a:lnTo>
                      <a:pt x="1785" y="138"/>
                    </a:lnTo>
                    <a:lnTo>
                      <a:pt x="1788" y="138"/>
                    </a:lnTo>
                    <a:lnTo>
                      <a:pt x="1790" y="138"/>
                    </a:lnTo>
                    <a:lnTo>
                      <a:pt x="1793" y="138"/>
                    </a:lnTo>
                    <a:lnTo>
                      <a:pt x="1795" y="138"/>
                    </a:lnTo>
                    <a:lnTo>
                      <a:pt x="1797" y="138"/>
                    </a:lnTo>
                    <a:lnTo>
                      <a:pt x="1800" y="138"/>
                    </a:lnTo>
                    <a:lnTo>
                      <a:pt x="1802" y="138"/>
                    </a:lnTo>
                    <a:lnTo>
                      <a:pt x="1805" y="138"/>
                    </a:lnTo>
                    <a:lnTo>
                      <a:pt x="1807" y="138"/>
                    </a:lnTo>
                    <a:lnTo>
                      <a:pt x="1809" y="138"/>
                    </a:lnTo>
                    <a:lnTo>
                      <a:pt x="1812" y="138"/>
                    </a:lnTo>
                    <a:lnTo>
                      <a:pt x="1814" y="138"/>
                    </a:lnTo>
                    <a:lnTo>
                      <a:pt x="1817" y="138"/>
                    </a:lnTo>
                    <a:lnTo>
                      <a:pt x="1819" y="138"/>
                    </a:lnTo>
                    <a:lnTo>
                      <a:pt x="1822" y="138"/>
                    </a:lnTo>
                    <a:lnTo>
                      <a:pt x="1824" y="138"/>
                    </a:lnTo>
                    <a:lnTo>
                      <a:pt x="1826" y="138"/>
                    </a:lnTo>
                    <a:lnTo>
                      <a:pt x="1829" y="138"/>
                    </a:lnTo>
                    <a:lnTo>
                      <a:pt x="1831" y="138"/>
                    </a:lnTo>
                    <a:lnTo>
                      <a:pt x="1834" y="138"/>
                    </a:lnTo>
                    <a:lnTo>
                      <a:pt x="1836" y="138"/>
                    </a:lnTo>
                    <a:lnTo>
                      <a:pt x="1838" y="138"/>
                    </a:lnTo>
                    <a:lnTo>
                      <a:pt x="1841" y="138"/>
                    </a:lnTo>
                    <a:lnTo>
                      <a:pt x="1843" y="138"/>
                    </a:lnTo>
                    <a:lnTo>
                      <a:pt x="1846" y="138"/>
                    </a:lnTo>
                    <a:lnTo>
                      <a:pt x="1848" y="138"/>
                    </a:lnTo>
                    <a:lnTo>
                      <a:pt x="1851" y="138"/>
                    </a:lnTo>
                    <a:lnTo>
                      <a:pt x="1853" y="140"/>
                    </a:lnTo>
                    <a:lnTo>
                      <a:pt x="1855" y="140"/>
                    </a:lnTo>
                    <a:lnTo>
                      <a:pt x="1858" y="140"/>
                    </a:lnTo>
                    <a:lnTo>
                      <a:pt x="1860" y="140"/>
                    </a:lnTo>
                    <a:lnTo>
                      <a:pt x="1863" y="140"/>
                    </a:lnTo>
                    <a:lnTo>
                      <a:pt x="1865" y="140"/>
                    </a:lnTo>
                    <a:lnTo>
                      <a:pt x="1867" y="140"/>
                    </a:lnTo>
                    <a:lnTo>
                      <a:pt x="1870" y="140"/>
                    </a:lnTo>
                    <a:lnTo>
                      <a:pt x="1872" y="140"/>
                    </a:lnTo>
                    <a:lnTo>
                      <a:pt x="1875" y="140"/>
                    </a:lnTo>
                    <a:lnTo>
                      <a:pt x="1877" y="140"/>
                    </a:lnTo>
                    <a:lnTo>
                      <a:pt x="1879" y="140"/>
                    </a:lnTo>
                    <a:lnTo>
                      <a:pt x="1882" y="140"/>
                    </a:lnTo>
                    <a:lnTo>
                      <a:pt x="1884" y="140"/>
                    </a:lnTo>
                    <a:lnTo>
                      <a:pt x="1887" y="140"/>
                    </a:lnTo>
                    <a:lnTo>
                      <a:pt x="1889" y="140"/>
                    </a:lnTo>
                    <a:lnTo>
                      <a:pt x="1892" y="140"/>
                    </a:lnTo>
                    <a:lnTo>
                      <a:pt x="1894" y="140"/>
                    </a:lnTo>
                    <a:lnTo>
                      <a:pt x="1896" y="140"/>
                    </a:lnTo>
                    <a:lnTo>
                      <a:pt x="1899" y="140"/>
                    </a:lnTo>
                    <a:lnTo>
                      <a:pt x="1901" y="140"/>
                    </a:lnTo>
                    <a:lnTo>
                      <a:pt x="1904" y="140"/>
                    </a:lnTo>
                    <a:lnTo>
                      <a:pt x="1906" y="140"/>
                    </a:lnTo>
                    <a:lnTo>
                      <a:pt x="1908" y="140"/>
                    </a:lnTo>
                    <a:lnTo>
                      <a:pt x="1911" y="140"/>
                    </a:lnTo>
                    <a:lnTo>
                      <a:pt x="1913" y="140"/>
                    </a:lnTo>
                    <a:lnTo>
                      <a:pt x="1916" y="140"/>
                    </a:lnTo>
                    <a:lnTo>
                      <a:pt x="1918" y="140"/>
                    </a:lnTo>
                    <a:lnTo>
                      <a:pt x="1920" y="140"/>
                    </a:lnTo>
                    <a:lnTo>
                      <a:pt x="1923" y="140"/>
                    </a:lnTo>
                    <a:lnTo>
                      <a:pt x="1925" y="140"/>
                    </a:lnTo>
                    <a:lnTo>
                      <a:pt x="1928" y="140"/>
                    </a:lnTo>
                    <a:lnTo>
                      <a:pt x="1930" y="140"/>
                    </a:lnTo>
                    <a:lnTo>
                      <a:pt x="1933" y="140"/>
                    </a:lnTo>
                    <a:lnTo>
                      <a:pt x="1935" y="140"/>
                    </a:lnTo>
                    <a:lnTo>
                      <a:pt x="1937" y="140"/>
                    </a:lnTo>
                    <a:lnTo>
                      <a:pt x="1940" y="140"/>
                    </a:lnTo>
                    <a:lnTo>
                      <a:pt x="1942" y="140"/>
                    </a:lnTo>
                    <a:lnTo>
                      <a:pt x="1945" y="140"/>
                    </a:lnTo>
                    <a:lnTo>
                      <a:pt x="1947" y="140"/>
                    </a:lnTo>
                    <a:lnTo>
                      <a:pt x="1949" y="140"/>
                    </a:lnTo>
                    <a:lnTo>
                      <a:pt x="1952" y="140"/>
                    </a:lnTo>
                    <a:lnTo>
                      <a:pt x="1954" y="140"/>
                    </a:lnTo>
                    <a:lnTo>
                      <a:pt x="1957" y="140"/>
                    </a:lnTo>
                    <a:lnTo>
                      <a:pt x="1959" y="140"/>
                    </a:lnTo>
                    <a:lnTo>
                      <a:pt x="1961" y="140"/>
                    </a:lnTo>
                    <a:lnTo>
                      <a:pt x="1964" y="140"/>
                    </a:lnTo>
                    <a:lnTo>
                      <a:pt x="1966" y="140"/>
                    </a:lnTo>
                    <a:lnTo>
                      <a:pt x="1969" y="140"/>
                    </a:lnTo>
                    <a:lnTo>
                      <a:pt x="1971" y="140"/>
                    </a:lnTo>
                    <a:lnTo>
                      <a:pt x="1974" y="140"/>
                    </a:lnTo>
                    <a:lnTo>
                      <a:pt x="1976" y="140"/>
                    </a:lnTo>
                    <a:lnTo>
                      <a:pt x="1978" y="140"/>
                    </a:lnTo>
                    <a:lnTo>
                      <a:pt x="1981" y="140"/>
                    </a:lnTo>
                    <a:lnTo>
                      <a:pt x="1983" y="140"/>
                    </a:lnTo>
                    <a:lnTo>
                      <a:pt x="1986" y="140"/>
                    </a:lnTo>
                    <a:lnTo>
                      <a:pt x="1988" y="140"/>
                    </a:lnTo>
                    <a:lnTo>
                      <a:pt x="1990" y="143"/>
                    </a:lnTo>
                    <a:lnTo>
                      <a:pt x="1993" y="143"/>
                    </a:lnTo>
                    <a:lnTo>
                      <a:pt x="1995" y="143"/>
                    </a:lnTo>
                    <a:lnTo>
                      <a:pt x="1998" y="143"/>
                    </a:lnTo>
                    <a:lnTo>
                      <a:pt x="2000" y="143"/>
                    </a:lnTo>
                    <a:lnTo>
                      <a:pt x="2003" y="143"/>
                    </a:lnTo>
                    <a:lnTo>
                      <a:pt x="2005" y="143"/>
                    </a:lnTo>
                    <a:lnTo>
                      <a:pt x="2007" y="143"/>
                    </a:lnTo>
                    <a:lnTo>
                      <a:pt x="2010" y="143"/>
                    </a:lnTo>
                    <a:lnTo>
                      <a:pt x="2012" y="143"/>
                    </a:lnTo>
                    <a:lnTo>
                      <a:pt x="2015" y="143"/>
                    </a:lnTo>
                    <a:lnTo>
                      <a:pt x="2017" y="143"/>
                    </a:lnTo>
                  </a:path>
                </a:pathLst>
              </a:custGeom>
              <a:noFill/>
              <a:ln w="9525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1000">
                  <a:latin typeface="Times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76" name="Rectangle 8"/>
              <p:cNvSpPr>
                <a:spLocks noChangeArrowheads="1"/>
              </p:cNvSpPr>
              <p:nvPr/>
            </p:nvSpPr>
            <p:spPr bwMode="auto">
              <a:xfrm>
                <a:off x="2586209" y="3559011"/>
                <a:ext cx="635588" cy="34473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700" b="1">
                  <a:latin typeface="Times" pitchFamily="18" charset="0"/>
                </a:endParaRPr>
              </a:p>
            </p:txBody>
          </p:sp>
        </p:grpSp>
        <p:sp>
          <p:nvSpPr>
            <p:cNvPr id="7577" name="ZoneTexte 7576"/>
            <p:cNvSpPr txBox="1"/>
            <p:nvPr/>
          </p:nvSpPr>
          <p:spPr>
            <a:xfrm>
              <a:off x="3265864" y="4124937"/>
              <a:ext cx="679450" cy="177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fr-FR" sz="9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fr-FR" sz="9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-L</a:t>
              </a:r>
              <a:r>
                <a:rPr lang="fr-FR" sz="9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fr-FR" sz="9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579" name="ZoneTexte 7578"/>
          <p:cNvSpPr txBox="1"/>
          <p:nvPr/>
        </p:nvSpPr>
        <p:spPr>
          <a:xfrm>
            <a:off x="4992821" y="678170"/>
            <a:ext cx="7223859" cy="60631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defTabSz="9144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prstClr val="black"/>
                </a:solidFill>
              </a:rPr>
              <a:t>Each spectrum measured during </a:t>
            </a:r>
            <a:r>
              <a:rPr lang="en-US" sz="2000" dirty="0" smtClean="0">
                <a:solidFill>
                  <a:prstClr val="black"/>
                </a:solidFill>
              </a:rPr>
              <a:t>10-15 days</a:t>
            </a:r>
          </a:p>
          <a:p>
            <a:pPr defTabSz="914400"/>
            <a:endParaRPr lang="en-US" sz="2000" dirty="0" smtClean="0">
              <a:solidFill>
                <a:prstClr val="black"/>
              </a:solidFill>
            </a:endParaRPr>
          </a:p>
          <a:p>
            <a:pPr marL="285750" indent="-285750" defTabSz="9144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prstClr val="black"/>
                </a:solidFill>
              </a:rPr>
              <a:t>Data continuously recorded with a 16 bits resolution DAQ @ 250-500 kHz </a:t>
            </a:r>
          </a:p>
          <a:p>
            <a:pPr marL="285750" indent="-285750" defTabSz="914400">
              <a:buFont typeface="Arial" panose="020B0604020202020204" pitchFamily="34" charset="0"/>
              <a:buChar char="•"/>
            </a:pPr>
            <a:endParaRPr lang="en-US" sz="2000" dirty="0">
              <a:solidFill>
                <a:prstClr val="black"/>
              </a:solidFill>
            </a:endParaRPr>
          </a:p>
          <a:p>
            <a:pPr marL="285750" indent="-285750" defTabSz="9144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prstClr val="black"/>
                </a:solidFill>
              </a:rPr>
              <a:t>Data analyzed offline</a:t>
            </a: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prstClr val="black"/>
                </a:solidFill>
              </a:rPr>
              <a:t>Pulse triggering</a:t>
            </a: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prstClr val="black"/>
                </a:solidFill>
              </a:rPr>
              <a:t>Live time determination</a:t>
            </a: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prstClr val="black"/>
                </a:solidFill>
              </a:rPr>
              <a:t>Pulse energy estimation</a:t>
            </a: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prstClr val="black"/>
                </a:solidFill>
              </a:rPr>
              <a:t>Pile-up rejection</a:t>
            </a: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prstClr val="black"/>
                </a:solidFill>
              </a:rPr>
              <a:t>Temperature drift correction</a:t>
            </a: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prstClr val="black"/>
                </a:solidFill>
              </a:rPr>
              <a:t>Non-linearity correction</a:t>
            </a: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prstClr val="black"/>
                </a:solidFill>
              </a:rPr>
              <a:t>Energy resolution equalization</a:t>
            </a: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r>
              <a:rPr lang="fr-FR" sz="1600" dirty="0" smtClean="0">
                <a:solidFill>
                  <a:prstClr val="black"/>
                </a:solidFill>
              </a:rPr>
              <a:t>Spectrum </a:t>
            </a:r>
            <a:r>
              <a:rPr lang="fr-FR" sz="1600" dirty="0" err="1" smtClean="0">
                <a:solidFill>
                  <a:prstClr val="black"/>
                </a:solidFill>
              </a:rPr>
              <a:t>co-adding</a:t>
            </a:r>
            <a:endParaRPr lang="fr-FR" sz="1600" dirty="0" smtClean="0">
              <a:solidFill>
                <a:prstClr val="black"/>
              </a:solidFill>
            </a:endParaRP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endParaRPr lang="en-US" sz="2000" dirty="0" smtClean="0">
              <a:solidFill>
                <a:prstClr val="black"/>
              </a:solidFill>
            </a:endParaRPr>
          </a:p>
          <a:p>
            <a:pPr marL="285750" indent="-285750" defTabSz="9144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prstClr val="black"/>
                </a:solidFill>
              </a:rPr>
              <a:t>Counting </a:t>
            </a:r>
            <a:r>
              <a:rPr lang="en-US" sz="2000" dirty="0">
                <a:solidFill>
                  <a:prstClr val="black"/>
                </a:solidFill>
              </a:rPr>
              <a:t>statistics of few 10</a:t>
            </a:r>
            <a:r>
              <a:rPr lang="en-US" sz="2000" baseline="30000" dirty="0">
                <a:solidFill>
                  <a:prstClr val="black"/>
                </a:solidFill>
              </a:rPr>
              <a:t>6</a:t>
            </a:r>
            <a:r>
              <a:rPr lang="en-US" sz="2000" dirty="0">
                <a:solidFill>
                  <a:prstClr val="black"/>
                </a:solidFill>
              </a:rPr>
              <a:t> X-ray counts</a:t>
            </a:r>
          </a:p>
          <a:p>
            <a:pPr marL="924367" lvl="1" indent="-285750" defTabSz="914400">
              <a:buFont typeface="Arial" panose="020B0604020202020204" pitchFamily="34" charset="0"/>
              <a:buChar char="•"/>
            </a:pPr>
            <a:r>
              <a:rPr lang="en-US" sz="1800" dirty="0" smtClean="0">
                <a:solidFill>
                  <a:srgbClr val="0070C0"/>
                </a:solidFill>
              </a:rPr>
              <a:t>FWHM at best of 22 </a:t>
            </a:r>
            <a:r>
              <a:rPr lang="en-US" sz="1800" dirty="0">
                <a:solidFill>
                  <a:srgbClr val="0070C0"/>
                </a:solidFill>
              </a:rPr>
              <a:t>eV </a:t>
            </a:r>
            <a:r>
              <a:rPr lang="en-US" sz="1800" dirty="0" smtClean="0">
                <a:solidFill>
                  <a:srgbClr val="0070C0"/>
                </a:solidFill>
              </a:rPr>
              <a:t>and 32 eV between 0 and 166 keV)</a:t>
            </a:r>
          </a:p>
          <a:p>
            <a:pPr lvl="1" defTabSz="914400"/>
            <a:endParaRPr lang="en-US" sz="2000" dirty="0" smtClean="0">
              <a:solidFill>
                <a:srgbClr val="0070C0"/>
              </a:solidFill>
            </a:endParaRPr>
          </a:p>
          <a:p>
            <a:pPr marL="342900" indent="-342900" defTabSz="9144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prstClr val="black"/>
                </a:solidFill>
              </a:rPr>
              <a:t>Spectrum processing</a:t>
            </a:r>
          </a:p>
          <a:p>
            <a:pPr marL="981517" lvl="1" indent="-342900" defTabSz="914400">
              <a:buFont typeface="Arial" panose="020B0604020202020204" pitchFamily="34" charset="0"/>
              <a:buChar char="•"/>
            </a:pPr>
            <a:r>
              <a:rPr lang="en-US" sz="1800" dirty="0" smtClean="0">
                <a:solidFill>
                  <a:prstClr val="black"/>
                </a:solidFill>
              </a:rPr>
              <a:t>Diagram (solid lines) and satellites (dashed lines) </a:t>
            </a:r>
            <a:endParaRPr lang="en-US" sz="1800" dirty="0">
              <a:solidFill>
                <a:prstClr val="black"/>
              </a:solidFill>
            </a:endParaRPr>
          </a:p>
          <a:p>
            <a:pPr defTabSz="914400"/>
            <a:endParaRPr lang="en-US" sz="20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7580" name="Rectangle 7579"/>
          <p:cNvSpPr/>
          <p:nvPr/>
        </p:nvSpPr>
        <p:spPr>
          <a:xfrm>
            <a:off x="6731794" y="6393495"/>
            <a:ext cx="1136341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/>
              <a:t>R. Mariam </a:t>
            </a:r>
            <a:r>
              <a:rPr lang="en-US" sz="1200" i="1" dirty="0"/>
              <a:t>et </a:t>
            </a:r>
            <a:r>
              <a:rPr lang="en-US" sz="1200" i="1" dirty="0" smtClean="0"/>
              <a:t>al. </a:t>
            </a:r>
            <a:r>
              <a:rPr lang="en-US" sz="1200" dirty="0" err="1"/>
              <a:t>Spectrochim</a:t>
            </a:r>
            <a:r>
              <a:rPr lang="en-US" sz="1200" dirty="0"/>
              <a:t>. </a:t>
            </a:r>
            <a:r>
              <a:rPr lang="en-US" sz="1200" dirty="0" err="1"/>
              <a:t>Acta</a:t>
            </a:r>
            <a:r>
              <a:rPr lang="en-US" sz="1200" dirty="0"/>
              <a:t> </a:t>
            </a:r>
            <a:r>
              <a:rPr lang="en-US" sz="1200" dirty="0" smtClean="0"/>
              <a:t>B Vol. 187, 2022, 106331</a:t>
            </a:r>
          </a:p>
          <a:p>
            <a:r>
              <a:rPr lang="en-US" sz="1200" dirty="0" smtClean="0"/>
              <a:t> </a:t>
            </a:r>
            <a:r>
              <a:rPr lang="en-US" sz="1200" dirty="0" smtClean="0">
                <a:hlinkClick r:id="rId2"/>
              </a:rPr>
              <a:t>https://doi.org/10.1016/j.sab.2021.106331</a:t>
            </a:r>
            <a:r>
              <a:rPr lang="en-US" sz="1200" dirty="0" smtClean="0"/>
              <a:t> </a:t>
            </a:r>
            <a:endParaRPr lang="en-US" sz="1200" dirty="0"/>
          </a:p>
        </p:txBody>
      </p:sp>
      <p:sp>
        <p:nvSpPr>
          <p:cNvPr id="7581" name="Espace réservé du numéro de diapositive 3"/>
          <p:cNvSpPr txBox="1">
            <a:spLocks/>
          </p:cNvSpPr>
          <p:nvPr/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638617" rtl="0" eaLnBrk="1" latinLnBrk="0" hangingPunct="1">
              <a:defRPr sz="1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38617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7234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15851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54468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193085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31702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70319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08936" algn="l" defTabSz="638617" rtl="0" eaLnBrk="1" latinLnBrk="0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5049E77-B37C-477F-AE12-4EA2486BE1CA}" type="slidenum">
              <a:rPr lang="fr-FR" smtClean="0"/>
              <a:pPr/>
              <a:t>19</a:t>
            </a:fld>
            <a:endParaRPr lang="fr-FR" dirty="0"/>
          </a:p>
        </p:txBody>
      </p:sp>
      <p:sp>
        <p:nvSpPr>
          <p:cNvPr id="7582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  <p:sp>
        <p:nvSpPr>
          <p:cNvPr id="2" name="ZoneTexte 1"/>
          <p:cNvSpPr txBox="1"/>
          <p:nvPr/>
        </p:nvSpPr>
        <p:spPr>
          <a:xfrm>
            <a:off x="797382" y="606535"/>
            <a:ext cx="86754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aseline="30000" dirty="0" smtClean="0"/>
              <a:t>244</a:t>
            </a:r>
            <a:r>
              <a:rPr lang="en-US" sz="2000" dirty="0" smtClean="0"/>
              <a:t>Cm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4250475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1"/>
          <p:cNvSpPr>
            <a:spLocks noGrp="1"/>
          </p:cNvSpPr>
          <p:nvPr>
            <p:ph idx="1"/>
          </p:nvPr>
        </p:nvSpPr>
        <p:spPr>
          <a:xfrm>
            <a:off x="119336" y="987195"/>
            <a:ext cx="11382778" cy="4532313"/>
          </a:xfrm>
        </p:spPr>
        <p:txBody>
          <a:bodyPr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 smtClean="0"/>
              <a:t>Introduction</a:t>
            </a:r>
          </a:p>
          <a:p>
            <a:pPr marL="552450" lvl="1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Presentation of the CEA-LNHB</a:t>
            </a:r>
          </a:p>
          <a:p>
            <a:pPr marL="552450" lvl="1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Short history of the MMCs at LNHB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 smtClean="0"/>
              <a:t>Decay </a:t>
            </a:r>
            <a:r>
              <a:rPr lang="en-US" sz="2800" dirty="0"/>
              <a:t>data by decay energy </a:t>
            </a:r>
            <a:r>
              <a:rPr lang="en-US" sz="2800" dirty="0" smtClean="0"/>
              <a:t>spectrometry</a:t>
            </a:r>
          </a:p>
          <a:p>
            <a:pPr marL="552450" lvl="1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Beta shape of </a:t>
            </a:r>
            <a:r>
              <a:rPr lang="en-US" sz="2000" baseline="30000" dirty="0" smtClean="0"/>
              <a:t>63</a:t>
            </a:r>
            <a:r>
              <a:rPr lang="en-US" sz="2000" dirty="0" smtClean="0"/>
              <a:t>Ni and </a:t>
            </a:r>
            <a:r>
              <a:rPr lang="en-US" sz="2000" baseline="30000" dirty="0" smtClean="0"/>
              <a:t>241</a:t>
            </a:r>
            <a:r>
              <a:rPr lang="en-US" sz="2000" dirty="0" smtClean="0"/>
              <a:t>Pu</a:t>
            </a:r>
          </a:p>
          <a:p>
            <a:pPr marL="552450" lvl="1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BR and end-point energy of </a:t>
            </a:r>
            <a:r>
              <a:rPr lang="en-US" sz="2000" baseline="30000" dirty="0" smtClean="0"/>
              <a:t>151</a:t>
            </a:r>
            <a:r>
              <a:rPr lang="en-US" sz="2000" dirty="0" smtClean="0"/>
              <a:t>Sm</a:t>
            </a:r>
          </a:p>
          <a:p>
            <a:pPr marL="552450" lvl="1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Electron capture probabilities of </a:t>
            </a:r>
            <a:r>
              <a:rPr lang="en-US" sz="2000" baseline="30000" dirty="0" smtClean="0"/>
              <a:t>55</a:t>
            </a:r>
            <a:r>
              <a:rPr lang="en-US" sz="2000" dirty="0" smtClean="0"/>
              <a:t>Fe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 smtClean="0"/>
              <a:t>Absolute L X-ray emission intensities of actinides</a:t>
            </a:r>
          </a:p>
          <a:p>
            <a:pPr marL="552450" lvl="1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The MMC SMX3</a:t>
            </a:r>
          </a:p>
          <a:p>
            <a:pPr marL="552450" lvl="1" indent="-285750">
              <a:buFont typeface="Arial" panose="020B0604020202020204" pitchFamily="34" charset="0"/>
              <a:buChar char="•"/>
            </a:pPr>
            <a:r>
              <a:rPr lang="en-US" sz="2000" dirty="0"/>
              <a:t>L </a:t>
            </a:r>
            <a:r>
              <a:rPr lang="en-US" sz="2000" dirty="0" smtClean="0"/>
              <a:t>X-rays from the decay of </a:t>
            </a:r>
            <a:r>
              <a:rPr lang="en-US" sz="2000" baseline="30000" dirty="0" smtClean="0"/>
              <a:t>238</a:t>
            </a:r>
            <a:r>
              <a:rPr lang="en-US" sz="2000" dirty="0" smtClean="0"/>
              <a:t>Pu, </a:t>
            </a:r>
            <a:r>
              <a:rPr lang="en-US" sz="2000" baseline="30000" dirty="0" smtClean="0"/>
              <a:t>244</a:t>
            </a:r>
            <a:r>
              <a:rPr lang="en-US" sz="2000" dirty="0" smtClean="0"/>
              <a:t>Cm </a:t>
            </a:r>
            <a:r>
              <a:rPr lang="en-US" sz="2000" baseline="30000" dirty="0" smtClean="0"/>
              <a:t>233</a:t>
            </a:r>
            <a:r>
              <a:rPr lang="en-US" sz="2000" dirty="0" smtClean="0"/>
              <a:t>Pa, </a:t>
            </a:r>
            <a:r>
              <a:rPr lang="en-US" sz="2000" baseline="30000" dirty="0" smtClean="0"/>
              <a:t>237</a:t>
            </a:r>
            <a:r>
              <a:rPr lang="en-US" sz="2000" dirty="0" smtClean="0"/>
              <a:t>Np</a:t>
            </a:r>
          </a:p>
          <a:p>
            <a:pPr marL="552450" lvl="1" indent="-285750">
              <a:buFont typeface="Arial" panose="020B0604020202020204" pitchFamily="34" charset="0"/>
              <a:buChar char="•"/>
            </a:pPr>
            <a:r>
              <a:rPr lang="en-US" sz="2000" dirty="0"/>
              <a:t>L X-rays </a:t>
            </a:r>
            <a:r>
              <a:rPr lang="en-US" sz="2000" dirty="0" smtClean="0"/>
              <a:t>from </a:t>
            </a:r>
            <a:r>
              <a:rPr lang="en-US" sz="2000" dirty="0"/>
              <a:t>the decay of </a:t>
            </a:r>
            <a:r>
              <a:rPr lang="en-US" sz="2000" baseline="30000" dirty="0" smtClean="0"/>
              <a:t>241</a:t>
            </a:r>
            <a:r>
              <a:rPr lang="en-US" sz="2000" dirty="0" smtClean="0"/>
              <a:t>Am</a:t>
            </a: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16168" y="0"/>
            <a:ext cx="10728325" cy="871827"/>
          </a:xfrm>
        </p:spPr>
        <p:txBody>
          <a:bodyPr>
            <a:normAutofit/>
          </a:bodyPr>
          <a:lstStyle/>
          <a:p>
            <a:r>
              <a:rPr lang="en-US" sz="4400" dirty="0" smtClean="0"/>
              <a:t>Outline</a:t>
            </a:r>
            <a:endParaRPr lang="en-US" sz="4400" dirty="0"/>
          </a:p>
        </p:txBody>
      </p:sp>
      <p:sp>
        <p:nvSpPr>
          <p:cNvPr id="6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6417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20</a:t>
            </a:fld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-11057" y="0"/>
            <a:ext cx="9923482" cy="871827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graphicFrame>
        <p:nvGraphicFramePr>
          <p:cNvPr id="7" name="Tableau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5553002"/>
              </p:ext>
            </p:extLst>
          </p:nvPr>
        </p:nvGraphicFramePr>
        <p:xfrm>
          <a:off x="1487488" y="4054169"/>
          <a:ext cx="7863000" cy="1967119"/>
        </p:xfrm>
        <a:graphic>
          <a:graphicData uri="http://schemas.openxmlformats.org/drawingml/2006/table">
            <a:tbl>
              <a:tblPr/>
              <a:tblGrid>
                <a:gridCol w="606568">
                  <a:extLst>
                    <a:ext uri="{9D8B030D-6E8A-4147-A177-3AD203B41FA5}">
                      <a16:colId xmlns:a16="http://schemas.microsoft.com/office/drawing/2014/main" val="3720882186"/>
                    </a:ext>
                  </a:extLst>
                </a:gridCol>
                <a:gridCol w="97244">
                  <a:extLst>
                    <a:ext uri="{9D8B030D-6E8A-4147-A177-3AD203B41FA5}">
                      <a16:colId xmlns:a16="http://schemas.microsoft.com/office/drawing/2014/main" val="1823465104"/>
                    </a:ext>
                  </a:extLst>
                </a:gridCol>
                <a:gridCol w="1121091">
                  <a:extLst>
                    <a:ext uri="{9D8B030D-6E8A-4147-A177-3AD203B41FA5}">
                      <a16:colId xmlns:a16="http://schemas.microsoft.com/office/drawing/2014/main" val="61437216"/>
                    </a:ext>
                  </a:extLst>
                </a:gridCol>
                <a:gridCol w="1240168">
                  <a:extLst>
                    <a:ext uri="{9D8B030D-6E8A-4147-A177-3AD203B41FA5}">
                      <a16:colId xmlns:a16="http://schemas.microsoft.com/office/drawing/2014/main" val="2211791665"/>
                    </a:ext>
                  </a:extLst>
                </a:gridCol>
                <a:gridCol w="97244">
                  <a:extLst>
                    <a:ext uri="{9D8B030D-6E8A-4147-A177-3AD203B41FA5}">
                      <a16:colId xmlns:a16="http://schemas.microsoft.com/office/drawing/2014/main" val="2378483029"/>
                    </a:ext>
                  </a:extLst>
                </a:gridCol>
                <a:gridCol w="1121091">
                  <a:extLst>
                    <a:ext uri="{9D8B030D-6E8A-4147-A177-3AD203B41FA5}">
                      <a16:colId xmlns:a16="http://schemas.microsoft.com/office/drawing/2014/main" val="3259971042"/>
                    </a:ext>
                  </a:extLst>
                </a:gridCol>
                <a:gridCol w="1240168">
                  <a:extLst>
                    <a:ext uri="{9D8B030D-6E8A-4147-A177-3AD203B41FA5}">
                      <a16:colId xmlns:a16="http://schemas.microsoft.com/office/drawing/2014/main" val="2585925101"/>
                    </a:ext>
                  </a:extLst>
                </a:gridCol>
                <a:gridCol w="97244">
                  <a:extLst>
                    <a:ext uri="{9D8B030D-6E8A-4147-A177-3AD203B41FA5}">
                      <a16:colId xmlns:a16="http://schemas.microsoft.com/office/drawing/2014/main" val="3964642045"/>
                    </a:ext>
                  </a:extLst>
                </a:gridCol>
                <a:gridCol w="1121091">
                  <a:extLst>
                    <a:ext uri="{9D8B030D-6E8A-4147-A177-3AD203B41FA5}">
                      <a16:colId xmlns:a16="http://schemas.microsoft.com/office/drawing/2014/main" val="2558065136"/>
                    </a:ext>
                  </a:extLst>
                </a:gridCol>
                <a:gridCol w="1121091">
                  <a:extLst>
                    <a:ext uri="{9D8B030D-6E8A-4147-A177-3AD203B41FA5}">
                      <a16:colId xmlns:a16="http://schemas.microsoft.com/office/drawing/2014/main" val="4137850671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l" fontAlgn="b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aseline="30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238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Pu(</a:t>
                      </a:r>
                      <a:r>
                        <a:rPr lang="en-US" sz="1600" i="1" dirty="0" smtClean="0"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) → </a:t>
                      </a:r>
                      <a:r>
                        <a:rPr lang="en-US" sz="1600" baseline="30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234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  <a:endParaRPr lang="fr-FR" sz="2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aseline="30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244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Cm(</a:t>
                      </a:r>
                      <a:r>
                        <a:rPr lang="en-US" sz="1600" i="1" dirty="0" smtClean="0"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) → </a:t>
                      </a:r>
                      <a:r>
                        <a:rPr lang="en-US" sz="1600" baseline="30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240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Pu</a:t>
                      </a:r>
                      <a:endParaRPr lang="fr-FR" sz="2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600" baseline="30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</a:rPr>
                        <a:t>233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</a:rPr>
                        <a:t>Pa(</a:t>
                      </a:r>
                      <a:r>
                        <a:rPr lang="en-US" sz="1600" i="1" dirty="0" smtClean="0"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1600" i="1" baseline="30000" dirty="0" smtClean="0"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</a:rPr>
                        <a:t>) → </a:t>
                      </a:r>
                      <a:r>
                        <a:rPr lang="en-US" sz="1600" baseline="30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</a:rPr>
                        <a:t>233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</a:rPr>
                        <a:t>U 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98140398"/>
                  </a:ext>
                </a:extLst>
              </a:tr>
              <a:tr h="486997">
                <a:tc>
                  <a:txBody>
                    <a:bodyPr/>
                    <a:lstStyle/>
                    <a:p>
                      <a:pPr algn="l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Group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This </a:t>
                      </a:r>
                      <a:r>
                        <a:rPr lang="fr-FR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work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Johnston [34]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This </a:t>
                      </a:r>
                      <a:r>
                        <a:rPr lang="fr-FR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work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Johnston [34]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This </a:t>
                      </a:r>
                      <a:r>
                        <a:rPr lang="fr-FR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work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Calculated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842857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L</a:t>
                      </a:r>
                      <a:r>
                        <a:rPr lang="fr-FR" sz="1600" b="0" i="1" u="none" strike="noStrike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</a:rPr>
                        <a:t>i</a:t>
                      </a:r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0.2418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(29)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0.231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(3)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0.2306 </a:t>
                      </a:r>
                      <a:r>
                        <a:rPr lang="fr-FR" sz="1600" b="0" i="0" u="none" strike="noStrik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(35)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0.214 </a:t>
                      </a:r>
                      <a:r>
                        <a:rPr lang="fr-FR" sz="1600" b="0" i="0" u="none" strike="noStrik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(3)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600" b="0" i="0" u="none" strike="noStrike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1.075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(19)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1.05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(4)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4034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L</a:t>
                      </a:r>
                      <a:r>
                        <a:rPr lang="fr-FR" sz="1600" b="0" i="1" u="none" strike="noStrike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</a:rPr>
                        <a:t>a</a:t>
                      </a:r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3.816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(43)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3.81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(3)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3.49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(5)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3.38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(3)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15.69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(20)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16.9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(6)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937966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L</a:t>
                      </a:r>
                      <a:r>
                        <a:rPr lang="fr-FR" sz="1600" b="0" i="1" u="none" strike="noStrike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</a:rPr>
                        <a:t>h</a:t>
                      </a:r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0.1284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 (16)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0.126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(2)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0.1002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(22)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0.102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(2)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0.235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(19)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0.272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(16)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048203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L</a:t>
                      </a:r>
                      <a:r>
                        <a:rPr lang="fr-FR" sz="1600" b="0" i="1" u="none" strike="noStrike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</a:rPr>
                        <a:t>b</a:t>
                      </a:r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5.23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(6)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5.18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(4)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4.22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(6)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4.08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(3)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16.89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(25)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18.1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(6)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2138701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L</a:t>
                      </a:r>
                      <a:r>
                        <a:rPr lang="fr-FR" sz="1600" b="0" i="1" u="none" strike="noStrike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</a:rPr>
                        <a:t>g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1.291 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(14)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1.29</a:t>
                      </a:r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 (1)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1.023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(15)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0.991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(8)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3.97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(6)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b="0" i="0" u="none" strike="noStrike" dirty="0" smtClean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4.23 </a:t>
                      </a:r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(14)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0859075"/>
                  </a:ext>
                </a:extLst>
              </a:tr>
            </a:tbl>
          </a:graphicData>
        </a:graphic>
      </p:graphicFrame>
      <p:graphicFrame>
        <p:nvGraphicFramePr>
          <p:cNvPr id="9" name="Tableau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950480"/>
              </p:ext>
            </p:extLst>
          </p:nvPr>
        </p:nvGraphicFramePr>
        <p:xfrm>
          <a:off x="1125234" y="1033913"/>
          <a:ext cx="4030966" cy="2241999"/>
        </p:xfrm>
        <a:graphic>
          <a:graphicData uri="http://schemas.openxmlformats.org/drawingml/2006/table">
            <a:tbl>
              <a:tblPr/>
              <a:tblGrid>
                <a:gridCol w="827297">
                  <a:extLst>
                    <a:ext uri="{9D8B030D-6E8A-4147-A177-3AD203B41FA5}">
                      <a16:colId xmlns:a16="http://schemas.microsoft.com/office/drawing/2014/main" val="2948229169"/>
                    </a:ext>
                  </a:extLst>
                </a:gridCol>
                <a:gridCol w="79998">
                  <a:extLst>
                    <a:ext uri="{9D8B030D-6E8A-4147-A177-3AD203B41FA5}">
                      <a16:colId xmlns:a16="http://schemas.microsoft.com/office/drawing/2014/main" val="4290682757"/>
                    </a:ext>
                  </a:extLst>
                </a:gridCol>
                <a:gridCol w="887487">
                  <a:extLst>
                    <a:ext uri="{9D8B030D-6E8A-4147-A177-3AD203B41FA5}">
                      <a16:colId xmlns:a16="http://schemas.microsoft.com/office/drawing/2014/main" val="544854513"/>
                    </a:ext>
                  </a:extLst>
                </a:gridCol>
                <a:gridCol w="121956">
                  <a:extLst>
                    <a:ext uri="{9D8B030D-6E8A-4147-A177-3AD203B41FA5}">
                      <a16:colId xmlns:a16="http://schemas.microsoft.com/office/drawing/2014/main" val="263016139"/>
                    </a:ext>
                  </a:extLst>
                </a:gridCol>
                <a:gridCol w="1253828">
                  <a:extLst>
                    <a:ext uri="{9D8B030D-6E8A-4147-A177-3AD203B41FA5}">
                      <a16:colId xmlns:a16="http://schemas.microsoft.com/office/drawing/2014/main" val="397184627"/>
                    </a:ext>
                  </a:extLst>
                </a:gridCol>
                <a:gridCol w="776556">
                  <a:extLst>
                    <a:ext uri="{9D8B030D-6E8A-4147-A177-3AD203B41FA5}">
                      <a16:colId xmlns:a16="http://schemas.microsoft.com/office/drawing/2014/main" val="3133544653"/>
                    </a:ext>
                  </a:extLst>
                </a:gridCol>
                <a:gridCol w="83844">
                  <a:extLst>
                    <a:ext uri="{9D8B030D-6E8A-4147-A177-3AD203B41FA5}">
                      <a16:colId xmlns:a16="http://schemas.microsoft.com/office/drawing/2014/main" val="2611254767"/>
                    </a:ext>
                  </a:extLst>
                </a:gridCol>
              </a:tblGrid>
              <a:tr h="560499"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Actinide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This </a:t>
                      </a:r>
                      <a:r>
                        <a:rPr lang="fr-FR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work</a:t>
                      </a:r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/>
                      </a:r>
                      <a:b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</a:br>
                      <a:r>
                        <a:rPr lang="fr-FR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(%)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Evaluated or other </a:t>
                      </a:r>
                      <a:b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</a:br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measured values </a:t>
                      </a:r>
                      <a:r>
                        <a:rPr lang="en-US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(%)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10033336"/>
                  </a:ext>
                </a:extLst>
              </a:tr>
              <a:tr h="2802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fr-FR" sz="16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238</a:t>
                      </a:r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Pu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10.72 (11)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10.62 (32)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[</a:t>
                      </a:r>
                      <a:r>
                        <a:rPr lang="fr-FR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35]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3230381"/>
                  </a:ext>
                </a:extLst>
              </a:tr>
              <a:tr h="280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ctr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10.63 (8)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[34]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10946469"/>
                  </a:ext>
                </a:extLst>
              </a:tr>
              <a:tr h="2802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fr-FR" sz="16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244</a:t>
                      </a:r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Cm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9.08 (16)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8.77 (6)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[34]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61028794"/>
                  </a:ext>
                </a:extLst>
              </a:tr>
              <a:tr h="280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ctr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</a:rPr>
                        <a:t>9.44 (10)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[36]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47778160"/>
                  </a:ext>
                </a:extLst>
              </a:tr>
              <a:tr h="2802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fr-FR" sz="16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237</a:t>
                      </a:r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Np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56.5 (7)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59.7 (32)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[9]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34754491"/>
                  </a:ext>
                </a:extLst>
              </a:tr>
              <a:tr h="280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</a:rPr>
                        <a:t>54.8 (21)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fr-F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[40]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79790360"/>
                  </a:ext>
                </a:extLst>
              </a:tr>
            </a:tbl>
          </a:graphicData>
        </a:graphic>
      </p:graphicFrame>
      <p:sp>
        <p:nvSpPr>
          <p:cNvPr id="5" name="ZoneTexte 4"/>
          <p:cNvSpPr txBox="1"/>
          <p:nvPr/>
        </p:nvSpPr>
        <p:spPr>
          <a:xfrm>
            <a:off x="9912424" y="4143627"/>
            <a:ext cx="191590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70C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Agreement k = 1</a:t>
            </a:r>
          </a:p>
          <a:p>
            <a:r>
              <a:rPr lang="en-US" sz="2000" dirty="0" smtClean="0">
                <a:solidFill>
                  <a:srgbClr val="7030A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Agreement k = 2</a:t>
            </a:r>
          </a:p>
          <a:p>
            <a:r>
              <a:rPr lang="en-US" sz="2000" dirty="0" smtClean="0">
                <a:solidFill>
                  <a:srgbClr val="FF000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In disagreement</a:t>
            </a:r>
            <a:endParaRPr lang="en-US" sz="2000" dirty="0">
              <a:solidFill>
                <a:srgbClr val="FF0000"/>
              </a:solidFill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16" name="Titre 3"/>
          <p:cNvSpPr txBox="1">
            <a:spLocks/>
          </p:cNvSpPr>
          <p:nvPr/>
        </p:nvSpPr>
        <p:spPr>
          <a:xfrm>
            <a:off x="48195" y="74705"/>
            <a:ext cx="10728325" cy="871827"/>
          </a:xfrm>
          <a:prstGeom prst="rect">
            <a:avLst/>
          </a:prstGeom>
        </p:spPr>
        <p:txBody>
          <a:bodyPr vert="horz" lIns="0" tIns="45720" rIns="0" bIns="45720" rtlCol="0" anchor="t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 smtClean="0"/>
              <a:t>Comparison with PEIs in the literature</a:t>
            </a:r>
            <a:endParaRPr lang="en-US" sz="2800" dirty="0"/>
          </a:p>
        </p:txBody>
      </p:sp>
      <p:sp>
        <p:nvSpPr>
          <p:cNvPr id="17" name="ZoneTexte 16"/>
          <p:cNvSpPr txBox="1"/>
          <p:nvPr/>
        </p:nvSpPr>
        <p:spPr>
          <a:xfrm>
            <a:off x="4383141" y="552760"/>
            <a:ext cx="3708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u="sng" dirty="0" smtClean="0"/>
              <a:t>Total L X-ray emission intensity</a:t>
            </a:r>
            <a:endParaRPr lang="en-US" sz="2000" u="sng" dirty="0"/>
          </a:p>
        </p:txBody>
      </p:sp>
      <p:sp>
        <p:nvSpPr>
          <p:cNvPr id="18" name="ZoneTexte 17"/>
          <p:cNvSpPr txBox="1"/>
          <p:nvPr/>
        </p:nvSpPr>
        <p:spPr>
          <a:xfrm>
            <a:off x="3287688" y="3573016"/>
            <a:ext cx="51781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u="sng" dirty="0" smtClean="0"/>
              <a:t>Siegbahn group L </a:t>
            </a:r>
            <a:r>
              <a:rPr lang="en-US" sz="2000" u="sng" dirty="0"/>
              <a:t>X-ray emission </a:t>
            </a:r>
            <a:r>
              <a:rPr lang="en-US" sz="2000" u="sng" dirty="0" smtClean="0"/>
              <a:t>intensities</a:t>
            </a:r>
            <a:endParaRPr lang="en-US" sz="2000" u="sng" dirty="0"/>
          </a:p>
        </p:txBody>
      </p:sp>
      <p:graphicFrame>
        <p:nvGraphicFramePr>
          <p:cNvPr id="19" name="Graphique 18"/>
          <p:cNvGraphicFramePr/>
          <p:nvPr>
            <p:extLst>
              <p:ext uri="{D42A27DB-BD31-4B8C-83A1-F6EECF244321}">
                <p14:modId xmlns:p14="http://schemas.microsoft.com/office/powerpoint/2010/main" val="2360484609"/>
              </p:ext>
            </p:extLst>
          </p:nvPr>
        </p:nvGraphicFramePr>
        <p:xfrm>
          <a:off x="6312024" y="1052736"/>
          <a:ext cx="5832648" cy="25291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Rectangle 9"/>
          <p:cNvSpPr/>
          <p:nvPr/>
        </p:nvSpPr>
        <p:spPr>
          <a:xfrm>
            <a:off x="10488488" y="1976792"/>
            <a:ext cx="1512168" cy="446658"/>
          </a:xfrm>
          <a:prstGeom prst="rect">
            <a:avLst/>
          </a:prstGeom>
          <a:noFill/>
          <a:ln w="19050">
            <a:solidFill>
              <a:srgbClr val="0070C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239622" y="1191753"/>
            <a:ext cx="1537600" cy="3419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  <a:spcAft>
                <a:spcPts val="0"/>
              </a:spcAft>
            </a:pPr>
            <a:r>
              <a:rPr lang="en-US" sz="1600" baseline="30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238</a:t>
            </a:r>
            <a:r>
              <a:rPr lang="en-US" sz="16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Pu(</a:t>
            </a:r>
            <a:r>
              <a:rPr lang="en-US" sz="1600" i="1" dirty="0">
                <a:latin typeface="Symbol" panose="05050102010706020507" pitchFamily="18" charset="2"/>
                <a:ea typeface="Calibri" panose="020F0502020204030204" pitchFamily="34" charset="0"/>
                <a:cs typeface="Times New Roman" panose="02020603050405020304" pitchFamily="18" charset="0"/>
              </a:rPr>
              <a:t>a</a:t>
            </a:r>
            <a:r>
              <a:rPr lang="en-US" sz="16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 → </a:t>
            </a:r>
            <a:r>
              <a:rPr lang="en-US" sz="1600" baseline="30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234</a:t>
            </a:r>
            <a:r>
              <a:rPr lang="en-US" sz="16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U</a:t>
            </a:r>
            <a:endParaRPr lang="fr-FR" sz="24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  <p:sp>
        <p:nvSpPr>
          <p:cNvPr id="14" name="Rectangle 13"/>
          <p:cNvSpPr/>
          <p:nvPr/>
        </p:nvSpPr>
        <p:spPr>
          <a:xfrm>
            <a:off x="6744072" y="6387712"/>
            <a:ext cx="1136341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/>
              <a:t>See references in </a:t>
            </a:r>
            <a:r>
              <a:rPr lang="en-US" sz="1200" dirty="0" smtClean="0">
                <a:hlinkClick r:id="rId3"/>
              </a:rPr>
              <a:t>https://doi.org/10.1016/j.sab.2021.106331</a:t>
            </a:r>
            <a:r>
              <a:rPr lang="en-US" sz="1200" dirty="0" smtClean="0"/>
              <a:t> 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4163916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21</a:t>
            </a:fld>
            <a:endParaRPr lang="fr-FR"/>
          </a:p>
        </p:txBody>
      </p:sp>
      <p:graphicFrame>
        <p:nvGraphicFramePr>
          <p:cNvPr id="9" name="Tableau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0263755"/>
              </p:ext>
            </p:extLst>
          </p:nvPr>
        </p:nvGraphicFramePr>
        <p:xfrm>
          <a:off x="1055440" y="620690"/>
          <a:ext cx="9870689" cy="6457081"/>
        </p:xfrm>
        <a:graphic>
          <a:graphicData uri="http://schemas.openxmlformats.org/drawingml/2006/table">
            <a:tbl>
              <a:tblPr/>
              <a:tblGrid>
                <a:gridCol w="676952">
                  <a:extLst>
                    <a:ext uri="{9D8B030D-6E8A-4147-A177-3AD203B41FA5}">
                      <a16:colId xmlns:a16="http://schemas.microsoft.com/office/drawing/2014/main" val="2891682997"/>
                    </a:ext>
                  </a:extLst>
                </a:gridCol>
                <a:gridCol w="101265">
                  <a:extLst>
                    <a:ext uri="{9D8B030D-6E8A-4147-A177-3AD203B41FA5}">
                      <a16:colId xmlns:a16="http://schemas.microsoft.com/office/drawing/2014/main" val="82108817"/>
                    </a:ext>
                  </a:extLst>
                </a:gridCol>
                <a:gridCol w="523441">
                  <a:extLst>
                    <a:ext uri="{9D8B030D-6E8A-4147-A177-3AD203B41FA5}">
                      <a16:colId xmlns:a16="http://schemas.microsoft.com/office/drawing/2014/main" val="1383851602"/>
                    </a:ext>
                  </a:extLst>
                </a:gridCol>
                <a:gridCol w="100511">
                  <a:extLst>
                    <a:ext uri="{9D8B030D-6E8A-4147-A177-3AD203B41FA5}">
                      <a16:colId xmlns:a16="http://schemas.microsoft.com/office/drawing/2014/main" val="2375460175"/>
                    </a:ext>
                  </a:extLst>
                </a:gridCol>
                <a:gridCol w="588872">
                  <a:extLst>
                    <a:ext uri="{9D8B030D-6E8A-4147-A177-3AD203B41FA5}">
                      <a16:colId xmlns:a16="http://schemas.microsoft.com/office/drawing/2014/main" val="1680262363"/>
                    </a:ext>
                  </a:extLst>
                </a:gridCol>
                <a:gridCol w="100511">
                  <a:extLst>
                    <a:ext uri="{9D8B030D-6E8A-4147-A177-3AD203B41FA5}">
                      <a16:colId xmlns:a16="http://schemas.microsoft.com/office/drawing/2014/main" val="1283609778"/>
                    </a:ext>
                  </a:extLst>
                </a:gridCol>
                <a:gridCol w="1170665">
                  <a:extLst>
                    <a:ext uri="{9D8B030D-6E8A-4147-A177-3AD203B41FA5}">
                      <a16:colId xmlns:a16="http://schemas.microsoft.com/office/drawing/2014/main" val="1075371603"/>
                    </a:ext>
                  </a:extLst>
                </a:gridCol>
                <a:gridCol w="100511">
                  <a:extLst>
                    <a:ext uri="{9D8B030D-6E8A-4147-A177-3AD203B41FA5}">
                      <a16:colId xmlns:a16="http://schemas.microsoft.com/office/drawing/2014/main" val="574568205"/>
                    </a:ext>
                  </a:extLst>
                </a:gridCol>
                <a:gridCol w="1069509">
                  <a:extLst>
                    <a:ext uri="{9D8B030D-6E8A-4147-A177-3AD203B41FA5}">
                      <a16:colId xmlns:a16="http://schemas.microsoft.com/office/drawing/2014/main" val="1900407218"/>
                    </a:ext>
                  </a:extLst>
                </a:gridCol>
                <a:gridCol w="100511">
                  <a:extLst>
                    <a:ext uri="{9D8B030D-6E8A-4147-A177-3AD203B41FA5}">
                      <a16:colId xmlns:a16="http://schemas.microsoft.com/office/drawing/2014/main" val="1240416429"/>
                    </a:ext>
                  </a:extLst>
                </a:gridCol>
                <a:gridCol w="359212">
                  <a:extLst>
                    <a:ext uri="{9D8B030D-6E8A-4147-A177-3AD203B41FA5}">
                      <a16:colId xmlns:a16="http://schemas.microsoft.com/office/drawing/2014/main" val="3284347871"/>
                    </a:ext>
                  </a:extLst>
                </a:gridCol>
                <a:gridCol w="360520">
                  <a:extLst>
                    <a:ext uri="{9D8B030D-6E8A-4147-A177-3AD203B41FA5}">
                      <a16:colId xmlns:a16="http://schemas.microsoft.com/office/drawing/2014/main" val="837273990"/>
                    </a:ext>
                  </a:extLst>
                </a:gridCol>
                <a:gridCol w="360520">
                  <a:extLst>
                    <a:ext uri="{9D8B030D-6E8A-4147-A177-3AD203B41FA5}">
                      <a16:colId xmlns:a16="http://schemas.microsoft.com/office/drawing/2014/main" val="2133709938"/>
                    </a:ext>
                  </a:extLst>
                </a:gridCol>
                <a:gridCol w="100511">
                  <a:extLst>
                    <a:ext uri="{9D8B030D-6E8A-4147-A177-3AD203B41FA5}">
                      <a16:colId xmlns:a16="http://schemas.microsoft.com/office/drawing/2014/main" val="2145505736"/>
                    </a:ext>
                  </a:extLst>
                </a:gridCol>
                <a:gridCol w="538490">
                  <a:extLst>
                    <a:ext uri="{9D8B030D-6E8A-4147-A177-3AD203B41FA5}">
                      <a16:colId xmlns:a16="http://schemas.microsoft.com/office/drawing/2014/main" val="2640951504"/>
                    </a:ext>
                  </a:extLst>
                </a:gridCol>
                <a:gridCol w="100511">
                  <a:extLst>
                    <a:ext uri="{9D8B030D-6E8A-4147-A177-3AD203B41FA5}">
                      <a16:colId xmlns:a16="http://schemas.microsoft.com/office/drawing/2014/main" val="3107343152"/>
                    </a:ext>
                  </a:extLst>
                </a:gridCol>
                <a:gridCol w="1170665">
                  <a:extLst>
                    <a:ext uri="{9D8B030D-6E8A-4147-A177-3AD203B41FA5}">
                      <a16:colId xmlns:a16="http://schemas.microsoft.com/office/drawing/2014/main" val="4220916131"/>
                    </a:ext>
                  </a:extLst>
                </a:gridCol>
                <a:gridCol w="100511">
                  <a:extLst>
                    <a:ext uri="{9D8B030D-6E8A-4147-A177-3AD203B41FA5}">
                      <a16:colId xmlns:a16="http://schemas.microsoft.com/office/drawing/2014/main" val="1619973326"/>
                    </a:ext>
                  </a:extLst>
                </a:gridCol>
                <a:gridCol w="1069509">
                  <a:extLst>
                    <a:ext uri="{9D8B030D-6E8A-4147-A177-3AD203B41FA5}">
                      <a16:colId xmlns:a16="http://schemas.microsoft.com/office/drawing/2014/main" val="2180001475"/>
                    </a:ext>
                  </a:extLst>
                </a:gridCol>
                <a:gridCol w="100511">
                  <a:extLst>
                    <a:ext uri="{9D8B030D-6E8A-4147-A177-3AD203B41FA5}">
                      <a16:colId xmlns:a16="http://schemas.microsoft.com/office/drawing/2014/main" val="1791000832"/>
                    </a:ext>
                  </a:extLst>
                </a:gridCol>
                <a:gridCol w="359212">
                  <a:extLst>
                    <a:ext uri="{9D8B030D-6E8A-4147-A177-3AD203B41FA5}">
                      <a16:colId xmlns:a16="http://schemas.microsoft.com/office/drawing/2014/main" val="3728362331"/>
                    </a:ext>
                  </a:extLst>
                </a:gridCol>
                <a:gridCol w="359212">
                  <a:extLst>
                    <a:ext uri="{9D8B030D-6E8A-4147-A177-3AD203B41FA5}">
                      <a16:colId xmlns:a16="http://schemas.microsoft.com/office/drawing/2014/main" val="2452557368"/>
                    </a:ext>
                  </a:extLst>
                </a:gridCol>
                <a:gridCol w="358557">
                  <a:extLst>
                    <a:ext uri="{9D8B030D-6E8A-4147-A177-3AD203B41FA5}">
                      <a16:colId xmlns:a16="http://schemas.microsoft.com/office/drawing/2014/main" val="2239148217"/>
                    </a:ext>
                  </a:extLst>
                </a:gridCol>
              </a:tblGrid>
              <a:tr h="184523"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Line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9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baseline="300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238</a:t>
                      </a:r>
                      <a:r>
                        <a:rPr lang="en-US" sz="12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Pu(</a:t>
                      </a:r>
                      <a:r>
                        <a:rPr lang="en-US" sz="1200" b="1" i="1"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r>
                        <a:rPr lang="en-US" sz="12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) → </a:t>
                      </a:r>
                      <a:r>
                        <a:rPr lang="en-US" sz="1200" b="1" baseline="300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234</a:t>
                      </a:r>
                      <a:r>
                        <a:rPr lang="en-US" sz="12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9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baseline="300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244</a:t>
                      </a:r>
                      <a:r>
                        <a:rPr lang="en-US" sz="12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Cm(</a:t>
                      </a:r>
                      <a:r>
                        <a:rPr lang="en-US" sz="1200" b="1" i="1"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r>
                        <a:rPr lang="en-US" sz="12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) → </a:t>
                      </a:r>
                      <a:r>
                        <a:rPr lang="en-US" sz="1200" b="1" baseline="300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240</a:t>
                      </a:r>
                      <a:r>
                        <a:rPr lang="en-US" sz="12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Pu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7528343"/>
                  </a:ext>
                </a:extLst>
              </a:tr>
              <a:tr h="184523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Siegbahn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IUPAC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Energy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b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b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X-ray </a:t>
                      </a:r>
                      <a:r>
                        <a:rPr lang="fr-FR" sz="1200" b="1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emission</a:t>
                      </a: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fr-FR" sz="1200" b="1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intensity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Rel. </a:t>
                      </a:r>
                      <a:r>
                        <a:rPr lang="fr-FR" sz="1200" b="1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Unc</a:t>
                      </a: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 (%)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Energy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b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b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X-ray emission intensity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Rel. </a:t>
                      </a:r>
                      <a:r>
                        <a:rPr lang="fr-FR" sz="1200" b="1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Unc</a:t>
                      </a: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 (%)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0177287"/>
                  </a:ext>
                </a:extLst>
              </a:tr>
              <a:tr h="18452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(eV)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per 100 L X-rays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per 100 decays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i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  <a:r>
                        <a:rPr lang="fr-FR" sz="12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i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  <a:r>
                        <a:rPr lang="fr-FR" sz="12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i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  <a:r>
                        <a:rPr lang="fr-FR" sz="12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(eV)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per 100 L X-rays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per 100 </a:t>
                      </a:r>
                      <a:r>
                        <a:rPr lang="fr-FR" sz="1200" b="1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decays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i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  <a:r>
                        <a:rPr lang="fr-FR" sz="12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i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  <a:r>
                        <a:rPr lang="fr-FR" sz="12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200" b="1" i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  <a:r>
                        <a:rPr lang="fr-FR" sz="12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2033065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4589.2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0.0214 (44)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0.00229 (47)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1.2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5054.63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0.0267 (13)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0.00242 (13)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5.0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80467029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25009738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i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11618.4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2.257 (11)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0.2418 (30)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0.49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12124.4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2.540 (13)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0.2306 (36)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0.49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89165178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796652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11982.0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0.0227 (15)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0.00243 (16)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6.6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12503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0.0269 (20)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0.00244 (18)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6126911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4940155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12864.7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0.0286 (17)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0.00307 (18)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5.8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13485.4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0.0315 (16)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0.00286 (15)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3576669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29466880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a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13439.8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3.604 (7)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0.3862 (44)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14074.5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3.806 (11)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0.346 (5)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0.29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69092405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a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13614.8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32.007 (20)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3.429 (39)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14237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34.68 (7)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3.149 (47)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3542750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39463213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h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15398.8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1.199 (6)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0.1284 (16)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0.50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16333.5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1.103 (18)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0.1002 (22)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3071789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05867356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15726.1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0.593 (9)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0.0636 (12)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16497.9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0.635 (7)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0.0576 (11)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03831928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 smtClean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baseline="-2500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2,15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L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4.5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16386.8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7.626 (10)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0.817 (9)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0.721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0.129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0.858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17207.5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8.271 (19)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0.751 (11)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3100275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16539.6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17411.8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34330480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16575.0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0.2240 (29)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0.02400 (41)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17555.2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0.2506 (47)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0.0228 (5)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1.9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52502587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17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16647.1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0.0681 (25)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0.00730 (28)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17702.8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0.0531 (13)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0.00482 (14)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95139637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u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fr-FR" sz="900" b="1" baseline="-2500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6,7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16774.5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0.257 (11)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0.0276 (12)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4.3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17629.1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0.240 (8)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0.0218 (8)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18790489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i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i="1" baseline="-250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16974.0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17749.4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05089615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fr-FR" sz="900" b="1" baseline="-2500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4,5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17064.0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1.636 (31)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0.1753 (38)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1.87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17951.2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1.725 (14)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0.1566 (26)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4960602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fr-FR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-P</a:t>
                      </a:r>
                      <a:r>
                        <a:rPr lang="fr-FR" sz="900" b="1" baseline="-2500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1,2,3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17123.2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18072.4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2133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17220.2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38.19 (11)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4.091 (47)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18293.3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35.138 (34)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3.190 (47)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82544984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17455.0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0.1933 (27)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0.02071 (37)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18541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0.1879 (27)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0.01706 (35)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81845174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10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18029.3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0.01298 (31)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0.001390 (36)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19137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0.0045 (6)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0.00041 (6)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58491676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b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18204.9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0.01711 (35)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0.001833 (43)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19330.3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0.0122 (8)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0.00111 (7)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125359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3579792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g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19506.4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0.3324 (45)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0.0356 (6)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20707.4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0.3154 (34)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0.0286 (5)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1628014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19901.0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0.0242 (16)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0.00259 (18)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6.7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21146.6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0.0242 (11)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0.00220 (10)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62640380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g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20166.5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9.386 (8)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1.006 (11)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0.088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21416.8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8.683 (24)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0.788 (12)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3980698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g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20482.0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0.0615 (10)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0.00659 (13)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21720.6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0.0705 (32)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0.00640 (31)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4.6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31177286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g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'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20556.1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0.0616 (8)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0.00660 (11)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21829.3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0.0607 (21)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0.00551 (21)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6040613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g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20625.7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0.0910 (11)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0.00975 (16)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21914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0.0646 (18)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0.00586 (18)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2.8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8041518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g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20712.4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0.0594 (13)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0.00636 (15)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21980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0.0665 (18)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0.00604 (18)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14901298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g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20842.0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1.948 (6)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0.2087 (18)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22149.1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1.911 (9)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0.1735 (27)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00880839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-P</a:t>
                      </a:r>
                      <a:r>
                        <a:rPr lang="fr-FR" sz="900" b="1" baseline="-250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20904.0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0.0117 (17)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0.00126 (18)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0745793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fr-FR" sz="900" b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-P</a:t>
                      </a:r>
                      <a:r>
                        <a:rPr lang="fr-FR" sz="900" b="1" baseline="-250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4,5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20941.7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0.03312 (50)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0.00355 (7)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22260.9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0.0343 (11)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0.00312 (11)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0658654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g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'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21498.1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0.01838 (41)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0.001969 (49)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22823.3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0.0141 (7)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0.00128 (7)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5.0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1856818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i="1" dirty="0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Symbol" panose="05050102010706020507" pitchFamily="18" charset="2"/>
                        </a:rPr>
                        <a:t>g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fr-FR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21564.0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0.01345 (34)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0.001441 (39)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22888.8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0.0162 (8)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0.00147 (7)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4.6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59826005"/>
                  </a:ext>
                </a:extLst>
              </a:tr>
              <a:tr h="138363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-P</a:t>
                      </a:r>
                      <a:r>
                        <a:rPr lang="fr-FR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21736.6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0.00561 (27)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0.000601 (30)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4.9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23082.1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0.0059 (5)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0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0.000537 (46)</a:t>
                      </a:r>
                      <a:endParaRPr lang="fr-FR" sz="1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8.5</a:t>
                      </a:r>
                      <a:endParaRPr lang="fr-FR" sz="1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</a:t>
                      </a:r>
                      <a:endParaRPr lang="fr-FR" sz="1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976" marR="20976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96252322"/>
                  </a:ext>
                </a:extLst>
              </a:tr>
            </a:tbl>
          </a:graphicData>
        </a:graphic>
      </p:graphicFrame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2913063" y="138112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/>
            </a:r>
            <a:br>
              <a:rPr kumimoji="0" lang="fr-FR" altLang="fr-FR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fr-FR" alt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Titre 3"/>
          <p:cNvSpPr txBox="1">
            <a:spLocks/>
          </p:cNvSpPr>
          <p:nvPr/>
        </p:nvSpPr>
        <p:spPr>
          <a:xfrm>
            <a:off x="48195" y="44624"/>
            <a:ext cx="10728325" cy="871827"/>
          </a:xfrm>
          <a:prstGeom prst="rect">
            <a:avLst/>
          </a:prstGeom>
        </p:spPr>
        <p:txBody>
          <a:bodyPr vert="horz" lIns="0" tIns="45720" rIns="0" bIns="45720" rtlCol="0" anchor="t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 smtClean="0"/>
              <a:t>Tens of PEIs of individual L X-ray transitions </a:t>
            </a:r>
            <a:endParaRPr lang="en-US" sz="2800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 rotWithShape="1">
          <a:blip r:embed="rId2"/>
          <a:srcRect l="28739" t="19130" r="13774" b="43071"/>
          <a:stretch/>
        </p:blipFill>
        <p:spPr>
          <a:xfrm>
            <a:off x="2063552" y="2675936"/>
            <a:ext cx="7560427" cy="3107025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</p:spTree>
    <p:extLst>
      <p:ext uri="{BB962C8B-B14F-4D97-AF65-F5344CB8AC3E}">
        <p14:creationId xmlns:p14="http://schemas.microsoft.com/office/powerpoint/2010/main" val="3058100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7"/>
              <p:cNvSpPr/>
              <p:nvPr/>
            </p:nvSpPr>
            <p:spPr>
              <a:xfrm>
                <a:off x="-48137" y="3009343"/>
                <a:ext cx="4631969" cy="92390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R="611505" indent="144145">
                  <a:lnSpc>
                    <a:spcPct val="107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latin typeface="Cambria Math" panose="02040503050406030204" pitchFamily="18" charset="0"/>
                          <a:ea typeface="Calibri" panose="020F0502020204030204" pitchFamily="34" charset="0"/>
                        </a:rPr>
                        <m:t>𝐼</m:t>
                      </m:r>
                      <m:d>
                        <m:dPr>
                          <m:ctrlPr>
                            <a:rPr lang="fr-FR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d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𝐸</m:t>
                          </m:r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  <a:ea typeface="Calibri" panose="020F0502020204030204" pitchFamily="34" charset="0"/>
                        </a:rPr>
                        <m:t>=</m:t>
                      </m:r>
                      <m:f>
                        <m:fPr>
                          <m:ctrlPr>
                            <a:rPr lang="fr-FR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𝑁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𝐹𝐸𝑃</m:t>
                              </m:r>
                            </m:sub>
                          </m:sSub>
                          <m:d>
                            <m:d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𝐸</m:t>
                              </m:r>
                            </m:e>
                          </m:d>
                        </m:num>
                        <m:den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𝐴</m:t>
                          </m:r>
                          <m:d>
                            <m:d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𝑡</m:t>
                              </m:r>
                            </m:e>
                          </m:d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∙</m:t>
                          </m:r>
                          <m:sSub>
                            <m:sSub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𝐹𝐸𝑃</m:t>
                              </m:r>
                            </m:sub>
                          </m:sSub>
                          <m:d>
                            <m:d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𝐸</m:t>
                              </m:r>
                            </m:e>
                          </m:d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∙∆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𝑡</m:t>
                          </m:r>
                        </m:den>
                      </m:f>
                    </m:oMath>
                  </m:oMathPara>
                </a14:m>
                <a:endParaRPr lang="fr-FR" sz="2400" dirty="0">
                  <a:latin typeface="Times New Roman" panose="02020603050405020304" pitchFamily="18" charset="0"/>
                  <a:ea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8" name="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48137" y="3009343"/>
                <a:ext cx="4631969" cy="923907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Espace réservé du numéro de diapositiv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22</a:t>
            </a:fld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119336" y="44624"/>
            <a:ext cx="10728325" cy="871827"/>
          </a:xfrm>
        </p:spPr>
        <p:txBody>
          <a:bodyPr/>
          <a:lstStyle/>
          <a:p>
            <a:r>
              <a:rPr lang="en-US" dirty="0" smtClean="0"/>
              <a:t>Limits </a:t>
            </a:r>
            <a:r>
              <a:rPr lang="en-US" dirty="0"/>
              <a:t>of previous measurements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0" y="1268760"/>
            <a:ext cx="12192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 smtClean="0"/>
              <a:t>Previous PEI measurements limited by the uncertainty on the FEP detection efficiency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 smtClean="0"/>
              <a:t>Itself limited by the recommended values of the PEIs of </a:t>
            </a:r>
            <a:r>
              <a:rPr lang="en-US" sz="2400" baseline="30000" dirty="0" smtClean="0"/>
              <a:t>241</a:t>
            </a:r>
            <a:r>
              <a:rPr lang="en-US" sz="2400" dirty="0" smtClean="0"/>
              <a:t>Am used for the efficiency calibration</a:t>
            </a:r>
            <a:endParaRPr lang="en-US" sz="2400" dirty="0"/>
          </a:p>
        </p:txBody>
      </p:sp>
      <p:sp>
        <p:nvSpPr>
          <p:cNvPr id="6" name="Ellipse 5"/>
          <p:cNvSpPr/>
          <p:nvPr/>
        </p:nvSpPr>
        <p:spPr>
          <a:xfrm>
            <a:off x="363474" y="3031035"/>
            <a:ext cx="876965" cy="898811"/>
          </a:xfrm>
          <a:prstGeom prst="ellipse">
            <a:avLst/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p:sp>
        <p:nvSpPr>
          <p:cNvPr id="7" name="Ellipse 6"/>
          <p:cNvSpPr/>
          <p:nvPr/>
        </p:nvSpPr>
        <p:spPr>
          <a:xfrm>
            <a:off x="2184111" y="3441391"/>
            <a:ext cx="1152128" cy="60032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angle 9"/>
              <p:cNvSpPr/>
              <p:nvPr/>
            </p:nvSpPr>
            <p:spPr>
              <a:xfrm>
                <a:off x="239895" y="4952532"/>
                <a:ext cx="3641831" cy="86132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sSub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𝜀</m:t>
                          </m:r>
                        </m:e>
                        <m:sub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𝐹𝐸𝑃</m:t>
                          </m:r>
                        </m:sub>
                      </m:sSub>
                      <m:d>
                        <m:dPr>
                          <m:ctrlPr>
                            <a:rPr lang="fr-FR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d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𝐸</m:t>
                          </m:r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  <a:ea typeface="Calibri" panose="020F0502020204030204" pitchFamily="34" charset="0"/>
                        </a:rPr>
                        <m:t>=</m:t>
                      </m:r>
                      <m:f>
                        <m:fPr>
                          <m:ctrlPr>
                            <a:rPr lang="fr-FR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𝑁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𝐹𝐸𝑃</m:t>
                              </m:r>
                            </m:sub>
                          </m:sSub>
                          <m:d>
                            <m:d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𝐸</m:t>
                              </m:r>
                            </m:e>
                          </m:d>
                        </m:num>
                        <m:den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𝐼</m:t>
                          </m:r>
                          <m:d>
                            <m:d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𝐸</m:t>
                              </m:r>
                            </m:e>
                          </m:d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∙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𝐴</m:t>
                          </m:r>
                          <m:d>
                            <m:dPr>
                              <m:ctrlPr>
                                <a:rPr lang="fr-FR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𝑡</m:t>
                              </m:r>
                            </m:e>
                          </m:d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∙∆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𝑡</m:t>
                          </m:r>
                        </m:den>
                      </m:f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Rectangle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895" y="4952532"/>
                <a:ext cx="3641831" cy="86132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Ellipse 10"/>
          <p:cNvSpPr/>
          <p:nvPr/>
        </p:nvSpPr>
        <p:spPr>
          <a:xfrm>
            <a:off x="326170" y="5157192"/>
            <a:ext cx="1209869" cy="558286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 smtClean="0"/>
          </a:p>
        </p:txBody>
      </p:sp>
      <p:sp>
        <p:nvSpPr>
          <p:cNvPr id="12" name="Ellipse 11"/>
          <p:cNvSpPr/>
          <p:nvPr/>
        </p:nvSpPr>
        <p:spPr>
          <a:xfrm>
            <a:off x="1752063" y="5407881"/>
            <a:ext cx="663361" cy="469391"/>
          </a:xfrm>
          <a:prstGeom prst="ellipse">
            <a:avLst/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en-US" dirty="0" smtClean="0"/>
          </a:p>
        </p:txBody>
      </p:sp>
      <p:sp>
        <p:nvSpPr>
          <p:cNvPr id="16" name="Rectangle 15"/>
          <p:cNvSpPr/>
          <p:nvPr/>
        </p:nvSpPr>
        <p:spPr>
          <a:xfrm>
            <a:off x="4583832" y="3953185"/>
            <a:ext cx="683989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</a:rPr>
              <a:t>PEIs are ultimately interdependent and correlated to some extent</a:t>
            </a:r>
          </a:p>
        </p:txBody>
      </p:sp>
      <p:cxnSp>
        <p:nvCxnSpPr>
          <p:cNvPr id="18" name="Connecteur droit avec flèche 17"/>
          <p:cNvCxnSpPr/>
          <p:nvPr/>
        </p:nvCxnSpPr>
        <p:spPr>
          <a:xfrm>
            <a:off x="983432" y="3953185"/>
            <a:ext cx="1008112" cy="1454696"/>
          </a:xfrm>
          <a:prstGeom prst="straightConnector1">
            <a:avLst/>
          </a:prstGeom>
          <a:noFill/>
          <a:ln w="28575">
            <a:solidFill>
              <a:srgbClr val="0070C0"/>
            </a:solidFill>
            <a:headEnd type="arrow" w="lg" len="lg"/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" name="Connecteur droit avec flèche 18"/>
          <p:cNvCxnSpPr>
            <a:endCxn id="11" idx="0"/>
          </p:cNvCxnSpPr>
          <p:nvPr/>
        </p:nvCxnSpPr>
        <p:spPr>
          <a:xfrm flipH="1">
            <a:off x="931105" y="4041716"/>
            <a:ext cx="1574362" cy="1115476"/>
          </a:xfrm>
          <a:prstGeom prst="straightConnector1">
            <a:avLst/>
          </a:prstGeom>
          <a:noFill/>
          <a:ln w="28575">
            <a:solidFill>
              <a:srgbClr val="FF0000"/>
            </a:solidFill>
            <a:headEnd type="arrow" w="lg" len="lg"/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2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94336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335360" y="0"/>
            <a:ext cx="12360696" cy="871827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Absolute L X-ray PEIs of </a:t>
            </a:r>
            <a:r>
              <a:rPr lang="en-US" baseline="30000" dirty="0" smtClean="0"/>
              <a:t>241</a:t>
            </a:r>
            <a:r>
              <a:rPr lang="en-US" dirty="0" smtClean="0"/>
              <a:t>Am </a:t>
            </a:r>
            <a:br>
              <a:rPr lang="en-US" dirty="0" smtClean="0"/>
            </a:br>
            <a:r>
              <a:rPr lang="en-US" dirty="0" smtClean="0"/>
              <a:t>independently of other PEIs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/>
              <p:cNvSpPr/>
              <p:nvPr/>
            </p:nvSpPr>
            <p:spPr>
              <a:xfrm>
                <a:off x="4511824" y="1196752"/>
                <a:ext cx="6336704" cy="771686"/>
              </a:xfrm>
              <a:prstGeom prst="rect">
                <a:avLst/>
              </a:prstGeom>
              <a:ln w="15875">
                <a:solidFill>
                  <a:schemeClr val="tx2"/>
                </a:solidFill>
              </a:ln>
            </p:spPr>
            <p:txBody>
              <a:bodyPr wrap="square">
                <a:spAutoFit/>
              </a:bodyPr>
              <a:lstStyle/>
              <a:p>
                <a:pPr indent="144145">
                  <a:lnSpc>
                    <a:spcPct val="107000"/>
                  </a:lnSpc>
                </a:pPr>
                <a14:m>
                  <m:oMath xmlns:m="http://schemas.openxmlformats.org/officeDocument/2006/math">
                    <m:r>
                      <a:rPr lang="en-US" sz="2400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𝐼</m:t>
                    </m:r>
                    <m:d>
                      <m:dPr>
                        <m:ctrlPr>
                          <a:rPr lang="fr-FR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𝐸</m:t>
                        </m:r>
                      </m:e>
                    </m:d>
                    <m:r>
                      <a:rPr lang="en-US" sz="2400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=</m:t>
                    </m:r>
                    <m:f>
                      <m:fPr>
                        <m:ctrlPr>
                          <a:rPr lang="fr-FR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𝐹𝐸𝑃</m:t>
                            </m:r>
                          </m:sub>
                        </m:sSub>
                        <m:d>
                          <m:d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𝐸</m:t>
                            </m:r>
                          </m:e>
                        </m:d>
                      </m:num>
                      <m:den>
                        <m:sSub>
                          <m:sSub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𝛼</m:t>
                            </m:r>
                          </m:sub>
                        </m:sSub>
                      </m:den>
                    </m:f>
                    <m:r>
                      <a:rPr lang="en-US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∙</m:t>
                    </m:r>
                    <m:f>
                      <m:fPr>
                        <m:ctrlPr>
                          <a:rPr lang="en-US" sz="24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𝜀</m:t>
                            </m:r>
                          </m:e>
                          <m:sub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𝛼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𝜀</m:t>
                            </m:r>
                          </m:e>
                          <m:sub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𝐹𝐸𝑃</m:t>
                            </m:r>
                          </m:sub>
                        </m:sSub>
                        <m:d>
                          <m:d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𝐸</m:t>
                            </m:r>
                          </m:e>
                        </m:d>
                      </m:den>
                    </m:f>
                    <m:r>
                      <a:rPr lang="en-US" sz="2400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=</m:t>
                    </m:r>
                    <m:f>
                      <m:fPr>
                        <m:ctrlPr>
                          <a:rPr lang="fr-FR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𝐹𝐸𝑃</m:t>
                            </m:r>
                          </m:sub>
                        </m:sSub>
                        <m:d>
                          <m:d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𝐸</m:t>
                            </m:r>
                          </m:e>
                        </m:d>
                      </m:num>
                      <m:den>
                        <m:sSub>
                          <m:sSub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𝛼</m:t>
                            </m:r>
                          </m:sub>
                        </m:sSub>
                      </m:den>
                    </m:f>
                    <m:r>
                      <a:rPr lang="en-U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∙</m:t>
                    </m:r>
                    <m:f>
                      <m:fPr>
                        <m:ctrlPr>
                          <a:rPr lang="en-US" sz="24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𝜀</m:t>
                            </m:r>
                          </m:e>
                          <m:sub>
                            <m: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𝑖𝑛𝑡</m:t>
                            </m:r>
                            <m: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,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𝛼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𝜀</m:t>
                            </m:r>
                          </m:e>
                          <m:sub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𝑖𝑛𝑡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,</m:t>
                            </m:r>
                            <m: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𝑝h</m:t>
                            </m:r>
                            <m: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.</m:t>
                            </m:r>
                          </m:sub>
                        </m:sSub>
                        <m:d>
                          <m:dPr>
                            <m:ctrlPr>
                              <a:rPr lang="fr-FR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</a:rPr>
                              <m:t>𝐸</m:t>
                            </m:r>
                          </m:e>
                        </m:d>
                      </m:den>
                    </m:f>
                  </m:oMath>
                </a14:m>
                <a:r>
                  <a:rPr lang="en-US" sz="2400" dirty="0">
                    <a:latin typeface="Times New Roman" panose="02020603050405020304" pitchFamily="18" charset="0"/>
                    <a:ea typeface="Calibri" panose="020F0502020204030204" pitchFamily="34" charset="0"/>
                  </a:rPr>
                  <a:t> </a:t>
                </a:r>
                <a:endParaRPr lang="fr-FR" sz="2400" dirty="0">
                  <a:latin typeface="Times New Roman" panose="02020603050405020304" pitchFamily="18" charset="0"/>
                  <a:ea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1824" y="1196752"/>
                <a:ext cx="6336704" cy="771686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  <a:ln w="15875">
                <a:solidFill>
                  <a:schemeClr val="tx2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angle 9"/>
              <p:cNvSpPr/>
              <p:nvPr/>
            </p:nvSpPr>
            <p:spPr>
              <a:xfrm>
                <a:off x="5503246" y="2161652"/>
                <a:ext cx="3331874" cy="18358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sz="1600" i="1" smtClean="0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𝑛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𝐹𝐸𝑃</m:t>
                        </m:r>
                      </m:sub>
                    </m:sSub>
                  </m:oMath>
                </a14:m>
                <a:r>
                  <a:rPr lang="en-US" sz="1600" dirty="0" smtClean="0"/>
                  <a:t>: rate of photons in the FEP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𝑛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𝛼</m:t>
                        </m:r>
                      </m:sub>
                    </m:sSub>
                  </m:oMath>
                </a14:m>
                <a:r>
                  <a:rPr lang="en-US" sz="1600" dirty="0"/>
                  <a:t>: rate of </a:t>
                </a:r>
                <a:r>
                  <a:rPr lang="en-US" sz="1600" dirty="0">
                    <a:latin typeface="Symbol" panose="05050102010706020507" pitchFamily="18" charset="2"/>
                  </a:rPr>
                  <a:t>a</a:t>
                </a:r>
                <a:r>
                  <a:rPr lang="en-US" sz="1600" dirty="0"/>
                  <a:t>-particle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𝑛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𝛼</m:t>
                        </m:r>
                      </m:sub>
                    </m:sSub>
                  </m:oMath>
                </a14:m>
                <a:r>
                  <a:rPr lang="en-US" sz="1600" dirty="0"/>
                  <a:t> in the </a:t>
                </a:r>
                <a:r>
                  <a:rPr lang="en-US" sz="1600" dirty="0" smtClean="0"/>
                  <a:t>FEP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sz="1600" i="1" smtClean="0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𝐹𝐸𝑃</m:t>
                        </m:r>
                      </m:sub>
                    </m:sSub>
                  </m:oMath>
                </a14:m>
                <a:r>
                  <a:rPr lang="en-US" sz="1600" dirty="0" smtClean="0"/>
                  <a:t>: FEP efficiency for photons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sz="1600" i="1" smtClean="0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𝛼</m:t>
                        </m:r>
                      </m:sub>
                    </m:sSub>
                  </m:oMath>
                </a14:m>
                <a:r>
                  <a:rPr lang="en-US" sz="1600" dirty="0" smtClean="0"/>
                  <a:t>: efficiency for </a:t>
                </a:r>
                <a:r>
                  <a:rPr lang="en-US" sz="1600" dirty="0" smtClean="0">
                    <a:latin typeface="Symbol" panose="05050102010706020507" pitchFamily="18" charset="2"/>
                  </a:rPr>
                  <a:t>a</a:t>
                </a:r>
                <a:r>
                  <a:rPr lang="en-US" sz="1600" dirty="0" smtClean="0"/>
                  <a:t> particle</a:t>
                </a:r>
              </a:p>
              <a:p>
                <a:endParaRPr lang="en-US" sz="1600" dirty="0" smtClean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𝑖𝑛𝑡</m:t>
                        </m:r>
                      </m:sub>
                    </m:sSub>
                  </m:oMath>
                </a14:m>
                <a:r>
                  <a:rPr lang="en-US" sz="1600" dirty="0" smtClean="0"/>
                  <a:t>: intrinsic efficiency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sz="1600" i="1" smtClean="0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fr-FR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𝑓</m:t>
                        </m:r>
                      </m:e>
                      <m:sub>
                        <m:r>
                          <a:rPr lang="fr-FR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𝑔𝑒𝑜</m:t>
                        </m:r>
                        <m:r>
                          <a:rPr lang="fr-FR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,</m:t>
                        </m:r>
                        <m:r>
                          <a:rPr lang="fr-FR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𝑝h</m:t>
                        </m:r>
                        <m:r>
                          <a:rPr lang="fr-FR" sz="16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.</m:t>
                        </m:r>
                      </m:sub>
                    </m:sSub>
                  </m:oMath>
                </a14:m>
                <a:r>
                  <a:rPr lang="en-US" sz="1600" dirty="0" smtClean="0"/>
                  <a:t>: geometrical efficiency</a:t>
                </a:r>
              </a:p>
            </p:txBody>
          </p:sp>
        </mc:Choice>
        <mc:Fallback xmlns="">
          <p:sp>
            <p:nvSpPr>
              <p:cNvPr id="10" name="Rectangle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03246" y="2161652"/>
                <a:ext cx="3331874" cy="1835887"/>
              </a:xfrm>
              <a:prstGeom prst="rect">
                <a:avLst/>
              </a:prstGeom>
              <a:blipFill>
                <a:blip r:embed="rId4"/>
                <a:stretch>
                  <a:fillRect l="-183" t="-997" b="-23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ZoneTexte 10"/>
              <p:cNvSpPr txBox="1"/>
              <p:nvPr/>
            </p:nvSpPr>
            <p:spPr>
              <a:xfrm>
                <a:off x="47328" y="3645024"/>
                <a:ext cx="4758675" cy="12750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Conditions:</a:t>
                </a:r>
              </a:p>
              <a:p>
                <a:pPr marL="981517" lvl="1" indent="-342900">
                  <a:buClr>
                    <a:srgbClr val="00B050"/>
                  </a:buClr>
                  <a:buFont typeface="Wingdings" panose="05000000000000000000" pitchFamily="2" charset="2"/>
                  <a:buChar char="ü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𝑓</m:t>
                        </m:r>
                      </m:e>
                      <m:sub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𝑔𝑒𝑜</m:t>
                        </m:r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,</m:t>
                        </m:r>
                        <m:r>
                          <a:rPr lang="en-US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𝛼</m:t>
                        </m:r>
                      </m:sub>
                    </m:sSub>
                    <m:r>
                      <a:rPr lang="fr-FR" sz="1800" i="1">
                        <a:latin typeface="Cambria Math" panose="02040503050406030204" pitchFamily="18" charset="0"/>
                        <a:ea typeface="Calibri" panose="020F0502020204030204" pitchFamily="34" charset="0"/>
                      </a:rPr>
                      <m:t>=</m:t>
                    </m:r>
                    <m:sSub>
                      <m:sSubPr>
                        <m:ctrlP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𝑓</m:t>
                        </m:r>
                      </m:e>
                      <m:sub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𝑔𝑒𝑜</m:t>
                        </m:r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,</m:t>
                        </m:r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𝑝h</m:t>
                        </m:r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.</m:t>
                        </m:r>
                      </m:sub>
                    </m:sSub>
                  </m:oMath>
                </a14:m>
                <a:endParaRPr lang="en-US" sz="1800" dirty="0" smtClean="0"/>
              </a:p>
              <a:p>
                <a:pPr marL="981517" lvl="1" indent="-342900">
                  <a:buClr>
                    <a:srgbClr val="00B050"/>
                  </a:buClr>
                  <a:buFont typeface="Wingdings" panose="05000000000000000000" pitchFamily="2" charset="2"/>
                  <a:buChar char="ü"/>
                </a:pPr>
                <a:r>
                  <a:rPr lang="en-US" sz="1800" dirty="0" smtClean="0"/>
                  <a:t>100% decay by </a:t>
                </a:r>
                <a:r>
                  <a:rPr lang="en-US" sz="1800" dirty="0" smtClean="0">
                    <a:latin typeface="Symbol" panose="05050102010706020507" pitchFamily="18" charset="2"/>
                  </a:rPr>
                  <a:t>a</a:t>
                </a:r>
                <a:r>
                  <a:rPr lang="en-US" sz="1800" dirty="0" smtClean="0"/>
                  <a:t>-particle emission</a:t>
                </a:r>
                <a:endParaRPr lang="fr-FR" sz="1800" i="1" dirty="0" smtClean="0">
                  <a:latin typeface="Cambria Math" panose="02040503050406030204" pitchFamily="18" charset="0"/>
                  <a:ea typeface="Calibri" panose="020F0502020204030204" pitchFamily="34" charset="0"/>
                </a:endParaRPr>
              </a:p>
              <a:p>
                <a:pPr marL="981517" lvl="1" indent="-342900">
                  <a:buClr>
                    <a:srgbClr val="00B050"/>
                  </a:buClr>
                  <a:buFont typeface="Wingdings" panose="05000000000000000000" pitchFamily="2" charset="2"/>
                  <a:buChar char="ü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𝑖𝑛𝑡</m:t>
                        </m:r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,</m:t>
                        </m:r>
                        <m:r>
                          <a:rPr lang="en-US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𝛼</m:t>
                        </m:r>
                      </m:sub>
                    </m:sSub>
                    <m:r>
                      <a:rPr lang="en-US" sz="18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sSub>
                      <m:sSubPr>
                        <m:ctrlP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𝑖𝑛𝑡</m:t>
                        </m:r>
                        <m:r>
                          <a:rPr lang="en-US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,</m:t>
                        </m:r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𝑝h</m:t>
                        </m:r>
                        <m:r>
                          <a:rPr lang="fr-FR" sz="18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.</m:t>
                        </m:r>
                      </m:sub>
                    </m:sSub>
                    <m:r>
                      <a:rPr lang="fr-FR" sz="18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fr-FR" sz="1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1</m:t>
                    </m:r>
                  </m:oMath>
                </a14:m>
                <a:endParaRPr lang="en-US" sz="1800" dirty="0"/>
              </a:p>
            </p:txBody>
          </p:sp>
        </mc:Choice>
        <mc:Fallback xmlns="">
          <p:sp>
            <p:nvSpPr>
              <p:cNvPr id="11" name="ZoneTexte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328" y="3645024"/>
                <a:ext cx="4758675" cy="1275093"/>
              </a:xfrm>
              <a:prstGeom prst="rect">
                <a:avLst/>
              </a:prstGeom>
              <a:blipFill>
                <a:blip r:embed="rId5"/>
                <a:stretch>
                  <a:fillRect l="-1410" t="-2392" r="-513" b="-382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angle 11"/>
              <p:cNvSpPr/>
              <p:nvPr/>
            </p:nvSpPr>
            <p:spPr>
              <a:xfrm>
                <a:off x="9408987" y="2161652"/>
                <a:ext cx="2735685" cy="106554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sz="2000" i="1" smtClean="0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𝜀</m:t>
                          </m:r>
                        </m:e>
                        <m:sub>
                          <m:r>
                            <a:rPr lang="en-US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𝛼</m:t>
                          </m:r>
                        </m:sub>
                      </m:sSub>
                      <m:r>
                        <a:rPr lang="fr-FR" sz="2000" b="0" i="1" smtClean="0">
                          <a:latin typeface="Cambria Math" panose="02040503050406030204" pitchFamily="18" charset="0"/>
                          <a:ea typeface="Calibri" panose="020F0502020204030204" pitchFamily="34" charset="0"/>
                        </a:rPr>
                        <m:t>=</m:t>
                      </m:r>
                      <m:sSub>
                        <m:sSubPr>
                          <m:ctrlP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sSubPr>
                        <m:e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𝑓</m:t>
                          </m:r>
                        </m:e>
                        <m:sub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𝑔𝑒𝑜</m:t>
                          </m:r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,</m:t>
                          </m:r>
                          <m:r>
                            <a:rPr lang="en-US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𝛼</m:t>
                          </m:r>
                        </m:sub>
                      </m:sSub>
                      <m:r>
                        <a:rPr lang="en-U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∙</m:t>
                      </m:r>
                      <m:sSub>
                        <m:sSubPr>
                          <m:ctrlP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𝜀</m:t>
                          </m:r>
                        </m:e>
                        <m:sub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𝑖𝑛𝑡</m:t>
                          </m:r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,</m:t>
                          </m:r>
                          <m:r>
                            <a:rPr lang="en-US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𝛼</m:t>
                          </m:r>
                        </m:sub>
                      </m:sSub>
                    </m:oMath>
                  </m:oMathPara>
                </a14:m>
                <a:endParaRPr lang="fr-FR" sz="2000" i="1" dirty="0" smtClean="0">
                  <a:latin typeface="Cambria Math" panose="02040503050406030204" pitchFamily="18" charset="0"/>
                  <a:ea typeface="Calibri" panose="020F0502020204030204" pitchFamily="34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𝜀</m:t>
                          </m:r>
                        </m:e>
                        <m:sub>
                          <m:r>
                            <a:rPr lang="en-US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𝐹𝐸𝑃</m:t>
                          </m:r>
                        </m:sub>
                      </m:sSub>
                      <m:r>
                        <a:rPr lang="fr-FR" sz="2000" b="0" i="1" smtClean="0">
                          <a:latin typeface="Cambria Math" panose="02040503050406030204" pitchFamily="18" charset="0"/>
                          <a:ea typeface="Calibri" panose="020F0502020204030204" pitchFamily="34" charset="0"/>
                        </a:rPr>
                        <m:t>=</m:t>
                      </m:r>
                      <m:sSub>
                        <m:sSubPr>
                          <m:ctrlP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sSubPr>
                        <m:e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𝑓</m:t>
                          </m:r>
                        </m:e>
                        <m:sub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𝑔𝑒𝑜</m:t>
                          </m:r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,</m:t>
                          </m:r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𝑝h</m:t>
                          </m:r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.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∙</m:t>
                      </m:r>
                      <m:sSub>
                        <m:sSubPr>
                          <m:ctrlP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𝜀</m:t>
                          </m:r>
                        </m:e>
                        <m:sub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𝑖𝑛𝑡</m:t>
                          </m:r>
                          <m:r>
                            <a:rPr lang="fr-FR" sz="2000" i="1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,</m:t>
                          </m:r>
                          <m:r>
                            <a:rPr lang="fr-FR" sz="2000" b="0" i="1" smtClean="0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𝑝h</m:t>
                          </m:r>
                          <m:r>
                            <a:rPr lang="fr-FR" sz="2000" b="0" i="1" smtClean="0"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.</m:t>
                          </m:r>
                        </m:sub>
                      </m:sSub>
                    </m:oMath>
                  </m:oMathPara>
                </a14:m>
                <a:endParaRPr lang="en-US" sz="2000" dirty="0" smtClean="0"/>
              </a:p>
              <a:p>
                <a:endParaRPr lang="en-US" sz="2000" dirty="0"/>
              </a:p>
            </p:txBody>
          </p:sp>
        </mc:Choice>
        <mc:Fallback xmlns="">
          <p:sp>
            <p:nvSpPr>
              <p:cNvPr id="12" name="Rectangle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08987" y="2161652"/>
                <a:ext cx="2735685" cy="106554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" name="Connecteur droit 13"/>
          <p:cNvCxnSpPr/>
          <p:nvPr/>
        </p:nvCxnSpPr>
        <p:spPr>
          <a:xfrm>
            <a:off x="9398450" y="2161652"/>
            <a:ext cx="0" cy="8619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14"/>
          <p:cNvCxnSpPr/>
          <p:nvPr/>
        </p:nvCxnSpPr>
        <p:spPr>
          <a:xfrm flipH="1">
            <a:off x="5438010" y="2161652"/>
            <a:ext cx="0" cy="179528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ZoneTexte 16"/>
          <p:cNvSpPr txBox="1"/>
          <p:nvPr/>
        </p:nvSpPr>
        <p:spPr>
          <a:xfrm>
            <a:off x="47328" y="5085184"/>
            <a:ext cx="9595576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However measuring </a:t>
            </a:r>
            <a:r>
              <a:rPr lang="en-US" sz="2000" dirty="0" smtClean="0">
                <a:latin typeface="Symbol" panose="05050102010706020507" pitchFamily="18" charset="2"/>
              </a:rPr>
              <a:t>a</a:t>
            </a:r>
            <a:r>
              <a:rPr lang="en-US" sz="2000" dirty="0" smtClean="0"/>
              <a:t>-particles and photons in the same spectrum is not possible:</a:t>
            </a:r>
          </a:p>
          <a:p>
            <a:pPr marL="924367" lvl="1" indent="-285750">
              <a:buClr>
                <a:schemeClr val="tx2"/>
              </a:buClr>
              <a:buSzPct val="120000"/>
              <a:buFont typeface="Arial" panose="020B0604020202020204" pitchFamily="34" charset="0"/>
              <a:buChar char="×"/>
            </a:pPr>
            <a:r>
              <a:rPr lang="en-US" sz="1800" dirty="0" smtClean="0"/>
              <a:t>MMC sensitivity for </a:t>
            </a:r>
            <a:r>
              <a:rPr lang="en-US" sz="1800" dirty="0" smtClean="0">
                <a:latin typeface="Symbol" panose="05050102010706020507" pitchFamily="18" charset="2"/>
              </a:rPr>
              <a:t>a</a:t>
            </a:r>
            <a:r>
              <a:rPr lang="en-US" sz="1800" dirty="0" smtClean="0"/>
              <a:t>-particles (few MeV) </a:t>
            </a:r>
            <a:r>
              <a:rPr lang="en-US" sz="1800" dirty="0"/>
              <a:t>and </a:t>
            </a:r>
            <a:r>
              <a:rPr lang="en-US" sz="1800" dirty="0" smtClean="0"/>
              <a:t>X-rays (10s of keV) must be different</a:t>
            </a:r>
          </a:p>
          <a:p>
            <a:pPr marL="924367" lvl="1" indent="-285750">
              <a:buClr>
                <a:schemeClr val="tx2"/>
              </a:buClr>
              <a:buSzPct val="120000"/>
              <a:buFont typeface="Arial" panose="020B0604020202020204" pitchFamily="34" charset="0"/>
              <a:buChar char="×"/>
            </a:pPr>
            <a:r>
              <a:rPr lang="en-US" sz="1800" dirty="0" smtClean="0"/>
              <a:t>Ten </a:t>
            </a:r>
            <a:r>
              <a:rPr lang="en-US" sz="1800" dirty="0"/>
              <a:t>times as many emitted particles per decay as there are </a:t>
            </a:r>
            <a:r>
              <a:rPr lang="en-US" sz="1800" dirty="0" smtClean="0"/>
              <a:t>X-rays</a:t>
            </a:r>
          </a:p>
          <a:p>
            <a:pPr lvl="2">
              <a:buClr>
                <a:schemeClr val="tx2"/>
              </a:buClr>
              <a:buSzPct val="120000"/>
            </a:pPr>
            <a:r>
              <a:rPr lang="en-US" sz="1800" dirty="0" smtClean="0">
                <a:sym typeface="Wingdings" panose="05000000000000000000" pitchFamily="2" charset="2"/>
              </a:rPr>
              <a:t> Many pile-up or reduced counting statistics, electrons/X-ray interferences</a:t>
            </a:r>
            <a:endParaRPr lang="en-US" sz="1800" dirty="0" smtClean="0"/>
          </a:p>
        </p:txBody>
      </p:sp>
      <p:sp>
        <p:nvSpPr>
          <p:cNvPr id="105" name="Cylindre 36"/>
          <p:cNvSpPr/>
          <p:nvPr/>
        </p:nvSpPr>
        <p:spPr>
          <a:xfrm>
            <a:off x="1738341" y="2740722"/>
            <a:ext cx="1044575" cy="491374"/>
          </a:xfrm>
          <a:prstGeom prst="can">
            <a:avLst/>
          </a:prstGeom>
          <a:solidFill>
            <a:srgbClr val="FFFF00"/>
          </a:solidFill>
          <a:ln w="9525" algn="ctr">
            <a:solidFill>
              <a:srgbClr val="FFC000"/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FR" sz="1600">
              <a:latin typeface="Corbel" panose="020B0503020204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Line 22"/>
          <p:cNvSpPr>
            <a:spLocks noChangeShapeType="1"/>
          </p:cNvSpPr>
          <p:nvPr/>
        </p:nvSpPr>
        <p:spPr bwMode="auto">
          <a:xfrm flipH="1">
            <a:off x="1976673" y="1548610"/>
            <a:ext cx="63419" cy="469438"/>
          </a:xfrm>
          <a:prstGeom prst="line">
            <a:avLst/>
          </a:prstGeom>
          <a:noFill/>
          <a:ln w="50800">
            <a:solidFill>
              <a:srgbClr val="EF1515"/>
            </a:solidFill>
            <a:round/>
            <a:headEnd/>
            <a:tailEnd type="stealth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4767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9852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4937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0022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endParaRPr lang="fr-FR" sz="1600"/>
          </a:p>
        </p:txBody>
      </p:sp>
      <p:sp>
        <p:nvSpPr>
          <p:cNvPr id="107" name="Line 24"/>
          <p:cNvSpPr>
            <a:spLocks noChangeShapeType="1"/>
          </p:cNvSpPr>
          <p:nvPr/>
        </p:nvSpPr>
        <p:spPr bwMode="auto">
          <a:xfrm>
            <a:off x="2568157" y="1620047"/>
            <a:ext cx="358775" cy="649287"/>
          </a:xfrm>
          <a:prstGeom prst="line">
            <a:avLst/>
          </a:prstGeom>
          <a:noFill/>
          <a:ln w="50800">
            <a:solidFill>
              <a:srgbClr val="EF1515"/>
            </a:solidFill>
            <a:round/>
            <a:headEnd/>
            <a:tailEnd type="stealth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4767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9852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4937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0022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endParaRPr lang="fr-FR" sz="1600"/>
          </a:p>
        </p:txBody>
      </p:sp>
      <p:sp>
        <p:nvSpPr>
          <p:cNvPr id="108" name="AutoShape 29"/>
          <p:cNvSpPr>
            <a:spLocks noChangeArrowheads="1"/>
          </p:cNvSpPr>
          <p:nvPr/>
        </p:nvSpPr>
        <p:spPr bwMode="auto">
          <a:xfrm>
            <a:off x="2201504" y="2911347"/>
            <a:ext cx="392545" cy="203415"/>
          </a:xfrm>
          <a:prstGeom prst="irregularSeal2">
            <a:avLst/>
          </a:prstGeom>
          <a:solidFill>
            <a:srgbClr val="FFC0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4767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9852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4937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0022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endParaRPr lang="en-US" sz="1600" b="0">
              <a:ln>
                <a:solidFill>
                  <a:srgbClr val="FFC000"/>
                </a:solidFill>
              </a:ln>
              <a:solidFill>
                <a:srgbClr val="FFC000"/>
              </a:solidFill>
              <a:latin typeface="Corbel" pitchFamily="34" charset="0"/>
            </a:endParaRPr>
          </a:p>
        </p:txBody>
      </p:sp>
      <p:sp>
        <p:nvSpPr>
          <p:cNvPr id="109" name="Line 28"/>
          <p:cNvSpPr>
            <a:spLocks noChangeShapeType="1"/>
          </p:cNvSpPr>
          <p:nvPr/>
        </p:nvSpPr>
        <p:spPr bwMode="auto">
          <a:xfrm>
            <a:off x="2244881" y="1693071"/>
            <a:ext cx="37964" cy="1218276"/>
          </a:xfrm>
          <a:prstGeom prst="line">
            <a:avLst/>
          </a:prstGeom>
          <a:noFill/>
          <a:ln w="50800">
            <a:solidFill>
              <a:srgbClr val="EF1515"/>
            </a:solidFill>
            <a:round/>
            <a:headEnd/>
            <a:tailEnd type="stealth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4767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98525" indent="1588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4937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00225" indent="3175" algn="l" rtl="0" fontAlgn="base">
              <a:spcBef>
                <a:spcPct val="0"/>
              </a:spcBef>
              <a:spcAft>
                <a:spcPct val="0"/>
              </a:spcAft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sz="13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endParaRPr lang="fr-FR" sz="1600"/>
          </a:p>
        </p:txBody>
      </p:sp>
      <p:sp>
        <p:nvSpPr>
          <p:cNvPr id="110" name="Ellipse 41"/>
          <p:cNvSpPr/>
          <p:nvPr/>
        </p:nvSpPr>
        <p:spPr>
          <a:xfrm>
            <a:off x="1807563" y="1527624"/>
            <a:ext cx="903345" cy="162334"/>
          </a:xfrm>
          <a:prstGeom prst="ellipse">
            <a:avLst/>
          </a:prstGeom>
          <a:solidFill>
            <a:schemeClr val="tx2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111" name="ZoneTexte 42"/>
          <p:cNvSpPr txBox="1"/>
          <p:nvPr/>
        </p:nvSpPr>
        <p:spPr>
          <a:xfrm>
            <a:off x="1546887" y="3216666"/>
            <a:ext cx="13290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err="1"/>
              <a:t>Spectrometer</a:t>
            </a:r>
            <a:endParaRPr lang="fr-FR" sz="1600" dirty="0"/>
          </a:p>
        </p:txBody>
      </p:sp>
      <p:sp>
        <p:nvSpPr>
          <p:cNvPr id="112" name="ZoneTexte 43"/>
          <p:cNvSpPr txBox="1"/>
          <p:nvPr/>
        </p:nvSpPr>
        <p:spPr>
          <a:xfrm>
            <a:off x="1631504" y="1124744"/>
            <a:ext cx="17720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baseline="30000" dirty="0" smtClean="0"/>
              <a:t>241</a:t>
            </a:r>
            <a:r>
              <a:rPr lang="fr-FR" sz="1600" dirty="0" smtClean="0"/>
              <a:t>Am source</a:t>
            </a:r>
            <a:endParaRPr lang="fr-FR" sz="1600" dirty="0"/>
          </a:p>
        </p:txBody>
      </p:sp>
      <p:sp>
        <p:nvSpPr>
          <p:cNvPr id="113" name="ZoneTexte 44"/>
          <p:cNvSpPr txBox="1"/>
          <p:nvPr/>
        </p:nvSpPr>
        <p:spPr>
          <a:xfrm>
            <a:off x="1153406" y="1780249"/>
            <a:ext cx="7902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/>
              <a:t>Photon</a:t>
            </a:r>
          </a:p>
        </p:txBody>
      </p:sp>
      <p:sp>
        <p:nvSpPr>
          <p:cNvPr id="114" name="Rectangle 113"/>
          <p:cNvSpPr/>
          <p:nvPr/>
        </p:nvSpPr>
        <p:spPr>
          <a:xfrm>
            <a:off x="926176" y="2543589"/>
            <a:ext cx="935435" cy="199956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115" name="Rectangle 114"/>
          <p:cNvSpPr/>
          <p:nvPr/>
        </p:nvSpPr>
        <p:spPr>
          <a:xfrm>
            <a:off x="2712293" y="2528059"/>
            <a:ext cx="935435" cy="215487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116" name="ZoneTexte 44"/>
          <p:cNvSpPr txBox="1"/>
          <p:nvPr/>
        </p:nvSpPr>
        <p:spPr>
          <a:xfrm>
            <a:off x="2325106" y="2043052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smtClean="0">
                <a:latin typeface="Symbol" panose="05050102010706020507" pitchFamily="18" charset="2"/>
              </a:rPr>
              <a:t>a</a:t>
            </a:r>
            <a:endParaRPr lang="fr-FR" sz="1600" dirty="0">
              <a:latin typeface="Symbol" panose="05050102010706020507" pitchFamily="18" charset="2"/>
            </a:endParaRPr>
          </a:p>
        </p:txBody>
      </p:sp>
      <p:sp>
        <p:nvSpPr>
          <p:cNvPr id="118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  <p:sp>
        <p:nvSpPr>
          <p:cNvPr id="2" name="Rectangle 1"/>
          <p:cNvSpPr/>
          <p:nvPr/>
        </p:nvSpPr>
        <p:spPr>
          <a:xfrm>
            <a:off x="7752184" y="1215299"/>
            <a:ext cx="2520280" cy="70153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51648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7" grpId="0"/>
      <p:bldP spid="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506" name="Rectangle 505"/>
              <p:cNvSpPr/>
              <p:nvPr/>
            </p:nvSpPr>
            <p:spPr>
              <a:xfrm>
                <a:off x="5826015" y="4960458"/>
                <a:ext cx="859081" cy="8617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fr-FR" dirty="0" smtClean="0">
                    <a:ea typeface="Calibri" panose="020F0502020204030204" pitchFamily="34" charset="0"/>
                    <a:sym typeface="Wingdings" panose="05000000000000000000" pitchFamily="2" charset="2"/>
                  </a:rPr>
                  <a:t>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𝑛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𝛼</m:t>
                        </m:r>
                      </m:sub>
                    </m:sSub>
                  </m:oMath>
                </a14:m>
                <a:endParaRPr lang="en-US" dirty="0" smtClean="0"/>
              </a:p>
              <a:p>
                <a:pPr algn="ctr"/>
                <a:endParaRPr lang="en-US" dirty="0" smtClean="0"/>
              </a:p>
            </p:txBody>
          </p:sp>
        </mc:Choice>
        <mc:Fallback xmlns="">
          <p:sp>
            <p:nvSpPr>
              <p:cNvPr id="506" name="Rectangle 50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26015" y="4960458"/>
                <a:ext cx="859081" cy="861774"/>
              </a:xfrm>
              <a:prstGeom prst="rect">
                <a:avLst/>
              </a:prstGeom>
              <a:blipFill>
                <a:blip r:embed="rId2"/>
                <a:stretch>
                  <a:fillRect l="-12057" t="-567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59" name="Image 258"/>
          <p:cNvPicPr>
            <a:picLocks noChangeAspect="1"/>
          </p:cNvPicPr>
          <p:nvPr/>
        </p:nvPicPr>
        <p:blipFill rotWithShape="1">
          <a:blip r:embed="rId3"/>
          <a:srcRect l="41102" t="13646" r="39063" b="63734"/>
          <a:stretch/>
        </p:blipFill>
        <p:spPr>
          <a:xfrm rot="10800000">
            <a:off x="5152903" y="1484785"/>
            <a:ext cx="1087113" cy="995663"/>
          </a:xfrm>
          <a:prstGeom prst="rect">
            <a:avLst/>
          </a:prstGeom>
        </p:spPr>
      </p:pic>
      <p:sp>
        <p:nvSpPr>
          <p:cNvPr id="3" name="Espace réservé du numéro de diapositive 2"/>
          <p:cNvSpPr>
            <a:spLocks noGrp="1"/>
          </p:cNvSpPr>
          <p:nvPr>
            <p:ph type="sldNum" sz="quarter" idx="12"/>
          </p:nvPr>
        </p:nvSpPr>
        <p:spPr>
          <a:xfrm>
            <a:off x="11378926" y="6520259"/>
            <a:ext cx="693738" cy="365125"/>
          </a:xfrm>
        </p:spPr>
        <p:txBody>
          <a:bodyPr/>
          <a:lstStyle/>
          <a:p>
            <a:fld id="{85049E77-B37C-477F-AE12-4EA2486BE1CA}" type="slidenum">
              <a:rPr lang="fr-FR" smtClean="0"/>
              <a:pPr/>
              <a:t>24</a:t>
            </a:fld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59316" y="60317"/>
            <a:ext cx="9885220" cy="871827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Measurements of two </a:t>
            </a:r>
            <a:r>
              <a:rPr lang="en-US" baseline="30000" dirty="0" smtClean="0"/>
              <a:t>241</a:t>
            </a:r>
            <a:r>
              <a:rPr lang="en-US" dirty="0" smtClean="0"/>
              <a:t>Am sources with different activities</a:t>
            </a:r>
            <a:endParaRPr lang="en-US" dirty="0"/>
          </a:p>
        </p:txBody>
      </p:sp>
      <p:grpSp>
        <p:nvGrpSpPr>
          <p:cNvPr id="137" name="Groupe 136"/>
          <p:cNvGrpSpPr>
            <a:grpSpLocks noChangeAspect="1"/>
          </p:cNvGrpSpPr>
          <p:nvPr/>
        </p:nvGrpSpPr>
        <p:grpSpPr>
          <a:xfrm>
            <a:off x="4511824" y="778664"/>
            <a:ext cx="3774724" cy="3226400"/>
            <a:chOff x="-7905328" y="208303"/>
            <a:chExt cx="7073205" cy="4033000"/>
          </a:xfrm>
        </p:grpSpPr>
        <p:grpSp>
          <p:nvGrpSpPr>
            <p:cNvPr id="94" name="Groupe 93"/>
            <p:cNvGrpSpPr/>
            <p:nvPr/>
          </p:nvGrpSpPr>
          <p:grpSpPr>
            <a:xfrm rot="10800000">
              <a:off x="-7253614" y="208303"/>
              <a:ext cx="3119978" cy="3119978"/>
              <a:chOff x="4929626" y="3618000"/>
              <a:chExt cx="3240000" cy="3240000"/>
            </a:xfrm>
          </p:grpSpPr>
          <p:sp>
            <p:nvSpPr>
              <p:cNvPr id="95" name="Bouée 94"/>
              <p:cNvSpPr/>
              <p:nvPr/>
            </p:nvSpPr>
            <p:spPr>
              <a:xfrm>
                <a:off x="4929626" y="3618000"/>
                <a:ext cx="3240000" cy="3240000"/>
              </a:xfrm>
              <a:prstGeom prst="donut">
                <a:avLst/>
              </a:pr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600"/>
              </a:p>
            </p:txBody>
          </p:sp>
          <p:sp>
            <p:nvSpPr>
              <p:cNvPr id="96" name="Ellipse 95"/>
              <p:cNvSpPr/>
              <p:nvPr/>
            </p:nvSpPr>
            <p:spPr>
              <a:xfrm>
                <a:off x="5723413" y="4584526"/>
                <a:ext cx="1662008" cy="1169924"/>
              </a:xfrm>
              <a:prstGeom prst="ellipse">
                <a:avLst/>
              </a:pr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600"/>
              </a:p>
            </p:txBody>
          </p:sp>
        </p:grpSp>
        <p:sp>
          <p:nvSpPr>
            <p:cNvPr id="98" name="ZoneTexte 58"/>
            <p:cNvSpPr txBox="1"/>
            <p:nvPr/>
          </p:nvSpPr>
          <p:spPr>
            <a:xfrm>
              <a:off x="-3193500" y="884211"/>
              <a:ext cx="2361377" cy="100987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68568" tIns="34284" rIns="68568" bIns="34284">
              <a:spAutoFit/>
            </a:bodyPr>
            <a:lstStyle>
              <a:defPPr>
                <a:defRPr lang="en-US"/>
              </a:defPPr>
              <a:lvl1pPr defTabSz="685800" eaLnBrk="0" hangingPunct="0">
                <a:defRPr sz="1600" b="0"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1300" b="1"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9pPr>
            </a:lstStyle>
            <a:p>
              <a:endParaRPr lang="fr-FR" dirty="0"/>
            </a:p>
            <a:p>
              <a:r>
                <a:rPr lang="fr-FR" baseline="30000" dirty="0" smtClean="0"/>
                <a:t> </a:t>
              </a:r>
              <a:r>
                <a:rPr lang="fr-FR" dirty="0" smtClean="0"/>
                <a:t>1</a:t>
              </a:r>
              <a:r>
                <a:rPr lang="fr-FR" baseline="30000" dirty="0" smtClean="0"/>
                <a:t>st 241</a:t>
              </a:r>
              <a:r>
                <a:rPr lang="fr-FR" dirty="0" smtClean="0"/>
                <a:t>Am source</a:t>
              </a:r>
              <a:endParaRPr lang="fr-FR" dirty="0"/>
            </a:p>
          </p:txBody>
        </p:sp>
        <p:sp>
          <p:nvSpPr>
            <p:cNvPr id="99" name="Rectangle 98"/>
            <p:cNvSpPr/>
            <p:nvPr/>
          </p:nvSpPr>
          <p:spPr>
            <a:xfrm rot="10800000">
              <a:off x="-7024089" y="2711117"/>
              <a:ext cx="5419069" cy="595967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/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 rot="10800000">
              <a:off x="-5217733" y="2770673"/>
              <a:ext cx="1806356" cy="54190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01" name="Rectangle 100"/>
            <p:cNvSpPr/>
            <p:nvPr/>
          </p:nvSpPr>
          <p:spPr>
            <a:xfrm rot="10800000">
              <a:off x="-7024089" y="2667707"/>
              <a:ext cx="5419069" cy="90318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/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 rot="10800000">
              <a:off x="-7024089" y="2571406"/>
              <a:ext cx="5419069" cy="90318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/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 rot="10800000">
              <a:off x="-5037096" y="2560849"/>
              <a:ext cx="1445085" cy="20982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05" name="Rectangle 104"/>
            <p:cNvSpPr/>
            <p:nvPr/>
          </p:nvSpPr>
          <p:spPr>
            <a:xfrm rot="10800000">
              <a:off x="-4292035" y="3576604"/>
              <a:ext cx="903178" cy="541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40000"/>
                  <a:lumOff val="60000"/>
                </a:schemeClr>
              </a:solidFill>
              <a:miter lim="800000"/>
              <a:headEnd/>
              <a:tailEnd/>
            </a:ln>
          </p:spPr>
          <p:txBody>
            <a:bodyPr wrap="none" lIns="68568" tIns="34284" rIns="68568" bIns="34284" anchor="ctr"/>
            <a:lstStyle/>
            <a:p>
              <a:pPr algn="ctr" defTabSz="685800" eaLnBrk="0" hangingPunct="0"/>
              <a:endParaRPr lang="fr-FR" sz="1600" kern="0">
                <a:solidFill>
                  <a:prstClr val="black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 rot="10800000">
              <a:off x="-5240252" y="3576604"/>
              <a:ext cx="903178" cy="541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40000"/>
                  <a:lumOff val="60000"/>
                </a:schemeClr>
              </a:solidFill>
              <a:miter lim="800000"/>
              <a:headEnd/>
              <a:tailEnd/>
            </a:ln>
          </p:spPr>
          <p:txBody>
            <a:bodyPr wrap="none" lIns="68568" tIns="34284" rIns="68568" bIns="34284" anchor="ctr"/>
            <a:lstStyle/>
            <a:p>
              <a:pPr algn="ctr" defTabSz="685800" eaLnBrk="0" hangingPunct="0"/>
              <a:endParaRPr lang="fr-FR" sz="1600" kern="0">
                <a:solidFill>
                  <a:prstClr val="black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 rot="10800000">
              <a:off x="-4505386" y="3555422"/>
              <a:ext cx="180636" cy="18064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09" name="Rectangle 108"/>
            <p:cNvSpPr/>
            <p:nvPr/>
          </p:nvSpPr>
          <p:spPr>
            <a:xfrm rot="10800000">
              <a:off x="-4304018" y="3555422"/>
              <a:ext cx="180636" cy="18064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10" name="Rectangle 109"/>
            <p:cNvSpPr/>
            <p:nvPr/>
          </p:nvSpPr>
          <p:spPr>
            <a:xfrm rot="10800000">
              <a:off x="-4505386" y="3548246"/>
              <a:ext cx="180636" cy="180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11" name="Rectangle 110"/>
            <p:cNvSpPr/>
            <p:nvPr/>
          </p:nvSpPr>
          <p:spPr>
            <a:xfrm rot="10800000">
              <a:off x="-4304018" y="3548246"/>
              <a:ext cx="180636" cy="180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12" name="Rectangle 111"/>
            <p:cNvSpPr/>
            <p:nvPr/>
          </p:nvSpPr>
          <p:spPr>
            <a:xfrm rot="10800000">
              <a:off x="-7024089" y="877770"/>
              <a:ext cx="5419069" cy="9031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cxnSp>
          <p:nvCxnSpPr>
            <p:cNvPr id="113" name="Connecteur droit 30"/>
            <p:cNvCxnSpPr/>
            <p:nvPr/>
          </p:nvCxnSpPr>
          <p:spPr>
            <a:xfrm rot="10800000">
              <a:off x="-5037097" y="970023"/>
              <a:ext cx="1445085" cy="0"/>
            </a:xfrm>
            <a:prstGeom prst="line">
              <a:avLst/>
            </a:prstGeom>
            <a:noFill/>
            <a:ln w="53975" cap="flat" cmpd="sng" algn="ctr">
              <a:solidFill>
                <a:srgbClr val="FF0000"/>
              </a:solidFill>
              <a:prstDash val="solid"/>
            </a:ln>
            <a:effectLst/>
          </p:spPr>
        </p:cxnSp>
        <p:sp>
          <p:nvSpPr>
            <p:cNvPr id="114" name="Rectangle 113"/>
            <p:cNvSpPr/>
            <p:nvPr/>
          </p:nvSpPr>
          <p:spPr>
            <a:xfrm rot="10800000">
              <a:off x="-7024089" y="3632289"/>
              <a:ext cx="5419069" cy="180636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 rot="10800000" flipV="1">
              <a:off x="-7024089" y="3478552"/>
              <a:ext cx="903178" cy="209741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 rot="10800000" flipV="1">
              <a:off x="-2508198" y="3485361"/>
              <a:ext cx="903178" cy="209741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 rot="10800000">
              <a:off x="-7024090" y="3303520"/>
              <a:ext cx="5419069" cy="180636"/>
            </a:xfrm>
            <a:prstGeom prst="rect">
              <a:avLst/>
            </a:prstGeom>
            <a:solidFill>
              <a:srgbClr val="6666FF"/>
            </a:solidFill>
            <a:ln w="1587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ysClr val="window" lastClr="FFFFFF"/>
                </a:solidFill>
                <a:latin typeface="Calibri"/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 rot="10800000">
              <a:off x="-4477127" y="3311140"/>
              <a:ext cx="325144" cy="1806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cxnSp>
          <p:nvCxnSpPr>
            <p:cNvPr id="119" name="Straight Connector 7857"/>
            <p:cNvCxnSpPr/>
            <p:nvPr/>
          </p:nvCxnSpPr>
          <p:spPr>
            <a:xfrm rot="10800000">
              <a:off x="-3684181" y="1017480"/>
              <a:ext cx="490679" cy="47017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miter lim="800000"/>
              <a:headEnd type="none"/>
              <a:tailEnd type="arrow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21" name="ZoneTexte 55"/>
            <p:cNvSpPr txBox="1">
              <a:spLocks noChangeAspect="1"/>
            </p:cNvSpPr>
            <p:nvPr/>
          </p:nvSpPr>
          <p:spPr>
            <a:xfrm>
              <a:off x="-7062982" y="3161183"/>
              <a:ext cx="2497181" cy="3943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68568" tIns="34284" rIns="68568" bIns="34284">
              <a:spAutoFit/>
            </a:bodyPr>
            <a:lstStyle>
              <a:defPPr>
                <a:defRPr lang="en-US"/>
              </a:defPPr>
              <a:lvl1pPr defTabSz="685800" eaLnBrk="0" hangingPunct="0">
                <a:defRPr sz="1600" b="0"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1300" b="1"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fr-FR" dirty="0" err="1" smtClean="0">
                  <a:solidFill>
                    <a:schemeClr val="bg1"/>
                  </a:solidFill>
                </a:rPr>
                <a:t>collimator</a:t>
              </a:r>
              <a:endParaRPr lang="fr-FR" dirty="0">
                <a:solidFill>
                  <a:schemeClr val="bg1"/>
                </a:solidFill>
              </a:endParaRPr>
            </a:p>
          </p:txBody>
        </p:sp>
        <p:cxnSp>
          <p:nvCxnSpPr>
            <p:cNvPr id="123" name="Straight Connector 7857"/>
            <p:cNvCxnSpPr/>
            <p:nvPr/>
          </p:nvCxnSpPr>
          <p:spPr>
            <a:xfrm rot="10800000">
              <a:off x="-3655583" y="3632289"/>
              <a:ext cx="462081" cy="49000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miter lim="800000"/>
              <a:headEnd type="none"/>
              <a:tailEnd type="arrow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24" name="ZoneTexte 55"/>
            <p:cNvSpPr txBox="1"/>
            <p:nvPr/>
          </p:nvSpPr>
          <p:spPr>
            <a:xfrm>
              <a:off x="-7905328" y="981356"/>
              <a:ext cx="1904278" cy="3943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68568" tIns="34284" rIns="68568" bIns="34284">
              <a:spAutoFit/>
            </a:bodyPr>
            <a:lstStyle>
              <a:defPPr>
                <a:defRPr lang="en-US"/>
              </a:defPPr>
              <a:lvl1pPr defTabSz="685800" eaLnBrk="0" hangingPunct="0">
                <a:defRPr sz="1600" b="0"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1300" b="1"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fr-FR" dirty="0" smtClean="0"/>
                <a:t>absorber</a:t>
              </a:r>
              <a:endParaRPr lang="fr-FR" dirty="0"/>
            </a:p>
          </p:txBody>
        </p:sp>
        <p:sp>
          <p:nvSpPr>
            <p:cNvPr id="125" name="ZoneTexte 55"/>
            <p:cNvSpPr txBox="1"/>
            <p:nvPr/>
          </p:nvSpPr>
          <p:spPr>
            <a:xfrm>
              <a:off x="-3183386" y="3816293"/>
              <a:ext cx="1807889" cy="3943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68568" tIns="34284" rIns="68568" bIns="34284">
              <a:spAutoFit/>
            </a:bodyPr>
            <a:lstStyle>
              <a:defPPr>
                <a:defRPr lang="en-US"/>
              </a:defPPr>
              <a:lvl1pPr defTabSz="685800" eaLnBrk="0" hangingPunct="0">
                <a:defRPr sz="1600" b="0"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1300" b="1"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fr-FR" dirty="0" smtClean="0"/>
                <a:t>MMC SMX3</a:t>
              </a:r>
            </a:p>
          </p:txBody>
        </p:sp>
        <p:cxnSp>
          <p:nvCxnSpPr>
            <p:cNvPr id="126" name="Straight Connector 7857"/>
            <p:cNvCxnSpPr/>
            <p:nvPr/>
          </p:nvCxnSpPr>
          <p:spPr>
            <a:xfrm>
              <a:off x="-6498458" y="1336725"/>
              <a:ext cx="579781" cy="52888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miter lim="800000"/>
              <a:headEnd type="none"/>
              <a:tailEnd type="arrow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28" name="Ellipse 127"/>
            <p:cNvSpPr/>
            <p:nvPr/>
          </p:nvSpPr>
          <p:spPr>
            <a:xfrm rot="10800000">
              <a:off x="-4739991" y="3103246"/>
              <a:ext cx="855999" cy="856987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cxnSp>
          <p:nvCxnSpPr>
            <p:cNvPr id="129" name="Connecteur droit 128"/>
            <p:cNvCxnSpPr>
              <a:stCxn id="128" idx="5"/>
              <a:endCxn id="96" idx="1"/>
            </p:cNvCxnSpPr>
            <p:nvPr/>
          </p:nvCxnSpPr>
          <p:spPr>
            <a:xfrm flipH="1" flipV="1">
              <a:off x="-5132397" y="2232573"/>
              <a:ext cx="517763" cy="996175"/>
            </a:xfrm>
            <a:prstGeom prst="lin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30" name="Connecteur droit 30"/>
            <p:cNvCxnSpPr/>
            <p:nvPr/>
          </p:nvCxnSpPr>
          <p:spPr>
            <a:xfrm rot="10800000">
              <a:off x="-6985971" y="3913973"/>
              <a:ext cx="1800000" cy="0"/>
            </a:xfrm>
            <a:prstGeom prst="line">
              <a:avLst/>
            </a:prstGeom>
            <a:ln w="15875">
              <a:solidFill>
                <a:schemeClr val="tx1"/>
              </a:solidFill>
              <a:headEnd type="arrow" w="lg" len="lg"/>
              <a:tailEnd type="arrow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ZoneTexte 130"/>
            <p:cNvSpPr txBox="1"/>
            <p:nvPr/>
          </p:nvSpPr>
          <p:spPr>
            <a:xfrm>
              <a:off x="-6515202" y="3902749"/>
              <a:ext cx="81304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dirty="0" smtClean="0"/>
                <a:t>10 mm</a:t>
              </a:r>
              <a:endParaRPr lang="fr-FR" sz="1600" dirty="0"/>
            </a:p>
          </p:txBody>
        </p:sp>
      </p:grpSp>
      <p:sp>
        <p:nvSpPr>
          <p:cNvPr id="267" name="ZoneTexte 266"/>
          <p:cNvSpPr txBox="1"/>
          <p:nvPr/>
        </p:nvSpPr>
        <p:spPr>
          <a:xfrm>
            <a:off x="16401" y="1124744"/>
            <a:ext cx="5442000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70C0"/>
                </a:solidFill>
              </a:rPr>
              <a:t>1</a:t>
            </a:r>
            <a:r>
              <a:rPr lang="en-US" sz="2400" baseline="30000" dirty="0" smtClean="0">
                <a:solidFill>
                  <a:srgbClr val="0070C0"/>
                </a:solidFill>
              </a:rPr>
              <a:t>st</a:t>
            </a:r>
            <a:r>
              <a:rPr lang="en-US" sz="2400" dirty="0" smtClean="0">
                <a:solidFill>
                  <a:srgbClr val="0070C0"/>
                </a:solidFill>
              </a:rPr>
              <a:t> measurement: </a:t>
            </a:r>
            <a:r>
              <a:rPr lang="en-US" sz="2400" dirty="0" smtClean="0">
                <a:solidFill>
                  <a:srgbClr val="0070C0"/>
                </a:solidFill>
                <a:latin typeface="Symbol" panose="05050102010706020507" pitchFamily="18" charset="2"/>
              </a:rPr>
              <a:t>a</a:t>
            </a:r>
            <a:r>
              <a:rPr lang="en-US" sz="2400" dirty="0" smtClean="0">
                <a:solidFill>
                  <a:srgbClr val="0070C0"/>
                </a:solidFill>
              </a:rPr>
              <a:t> spectrum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baseline="30000" dirty="0" smtClean="0"/>
              <a:t>241</a:t>
            </a:r>
            <a:r>
              <a:rPr lang="en-US" sz="1800" dirty="0" smtClean="0"/>
              <a:t>Am source of 1.8 </a:t>
            </a:r>
            <a:r>
              <a:rPr lang="en-US" sz="1800" dirty="0" err="1" smtClean="0"/>
              <a:t>kBq</a:t>
            </a:r>
            <a:endParaRPr lang="en-US" sz="1800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Lower MMC sensitivity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No Be window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/>
              <a:t>FWHM resolution of 3.3 </a:t>
            </a:r>
            <a:r>
              <a:rPr lang="en-US" sz="1800" dirty="0" smtClean="0"/>
              <a:t>keV</a:t>
            </a:r>
          </a:p>
          <a:p>
            <a:endParaRPr lang="en-US" sz="1800" dirty="0"/>
          </a:p>
        </p:txBody>
      </p:sp>
      <p:grpSp>
        <p:nvGrpSpPr>
          <p:cNvPr id="271" name="Groupe 270"/>
          <p:cNvGrpSpPr/>
          <p:nvPr/>
        </p:nvGrpSpPr>
        <p:grpSpPr>
          <a:xfrm>
            <a:off x="191344" y="4555986"/>
            <a:ext cx="5263330" cy="2257390"/>
            <a:chOff x="0" y="4380470"/>
            <a:chExt cx="6262626" cy="2388949"/>
          </a:xfrm>
        </p:grpSpPr>
        <p:sp>
          <p:nvSpPr>
            <p:cNvPr id="272" name="Rectangle 271"/>
            <p:cNvSpPr/>
            <p:nvPr/>
          </p:nvSpPr>
          <p:spPr>
            <a:xfrm>
              <a:off x="0" y="5271181"/>
              <a:ext cx="6262626" cy="464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en-US" sz="1200" dirty="0" smtClean="0"/>
            </a:p>
          </p:txBody>
        </p:sp>
        <p:grpSp>
          <p:nvGrpSpPr>
            <p:cNvPr id="273" name="Groupe 272"/>
            <p:cNvGrpSpPr>
              <a:grpSpLocks noChangeAspect="1"/>
            </p:cNvGrpSpPr>
            <p:nvPr/>
          </p:nvGrpSpPr>
          <p:grpSpPr>
            <a:xfrm>
              <a:off x="101805" y="4380470"/>
              <a:ext cx="5811044" cy="2388949"/>
              <a:chOff x="1195804" y="1280159"/>
              <a:chExt cx="8886716" cy="5448204"/>
            </a:xfrm>
          </p:grpSpPr>
          <p:grpSp>
            <p:nvGrpSpPr>
              <p:cNvPr id="274" name="Groupe 273"/>
              <p:cNvGrpSpPr>
                <a:grpSpLocks noChangeAspect="1"/>
              </p:cNvGrpSpPr>
              <p:nvPr/>
            </p:nvGrpSpPr>
            <p:grpSpPr>
              <a:xfrm>
                <a:off x="1195804" y="1280159"/>
                <a:ext cx="8886716" cy="5448204"/>
                <a:chOff x="-114573" y="1801814"/>
                <a:chExt cx="3554686" cy="2559207"/>
              </a:xfrm>
            </p:grpSpPr>
            <p:sp>
              <p:nvSpPr>
                <p:cNvPr id="278" name="Rectangle 136"/>
                <p:cNvSpPr>
                  <a:spLocks noChangeArrowheads="1"/>
                </p:cNvSpPr>
                <p:nvPr/>
              </p:nvSpPr>
              <p:spPr bwMode="auto">
                <a:xfrm>
                  <a:off x="1521795" y="4151665"/>
                  <a:ext cx="640545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Energy / keV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9" name="Rectangle 137"/>
                <p:cNvSpPr>
                  <a:spLocks noChangeArrowheads="1"/>
                </p:cNvSpPr>
                <p:nvPr/>
              </p:nvSpPr>
              <p:spPr bwMode="auto">
                <a:xfrm rot="16200000">
                  <a:off x="-792472" y="2795060"/>
                  <a:ext cx="1490208" cy="1344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Counts per 0.4 keV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0" name="Rectangle 139"/>
                <p:cNvSpPr>
                  <a:spLocks noChangeArrowheads="1"/>
                </p:cNvSpPr>
                <p:nvPr/>
              </p:nvSpPr>
              <p:spPr bwMode="auto">
                <a:xfrm>
                  <a:off x="229553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5000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1" name="Line 140"/>
                <p:cNvSpPr>
                  <a:spLocks noChangeShapeType="1"/>
                </p:cNvSpPr>
                <p:nvPr/>
              </p:nvSpPr>
              <p:spPr bwMode="auto">
                <a:xfrm>
                  <a:off x="387350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2" name="Line 141"/>
                <p:cNvSpPr>
                  <a:spLocks noChangeShapeType="1"/>
                </p:cNvSpPr>
                <p:nvPr/>
              </p:nvSpPr>
              <p:spPr bwMode="auto">
                <a:xfrm>
                  <a:off x="4429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3" name="Line 142"/>
                <p:cNvSpPr>
                  <a:spLocks noChangeShapeType="1"/>
                </p:cNvSpPr>
                <p:nvPr/>
              </p:nvSpPr>
              <p:spPr bwMode="auto">
                <a:xfrm>
                  <a:off x="4984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4" name="Line 143"/>
                <p:cNvSpPr>
                  <a:spLocks noChangeShapeType="1"/>
                </p:cNvSpPr>
                <p:nvPr/>
              </p:nvSpPr>
              <p:spPr bwMode="auto">
                <a:xfrm>
                  <a:off x="5540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5" name="Line 144"/>
                <p:cNvSpPr>
                  <a:spLocks noChangeShapeType="1"/>
                </p:cNvSpPr>
                <p:nvPr/>
              </p:nvSpPr>
              <p:spPr bwMode="auto">
                <a:xfrm>
                  <a:off x="60960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665163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7" name="Line 147"/>
                <p:cNvSpPr>
                  <a:spLocks noChangeShapeType="1"/>
                </p:cNvSpPr>
                <p:nvPr/>
              </p:nvSpPr>
              <p:spPr bwMode="auto">
                <a:xfrm>
                  <a:off x="7207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8" name="Line 148"/>
                <p:cNvSpPr>
                  <a:spLocks noChangeShapeType="1"/>
                </p:cNvSpPr>
                <p:nvPr/>
              </p:nvSpPr>
              <p:spPr bwMode="auto">
                <a:xfrm>
                  <a:off x="7731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9" name="Line 149"/>
                <p:cNvSpPr>
                  <a:spLocks noChangeShapeType="1"/>
                </p:cNvSpPr>
                <p:nvPr/>
              </p:nvSpPr>
              <p:spPr bwMode="auto">
                <a:xfrm>
                  <a:off x="8286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90" name="Line 150"/>
                <p:cNvSpPr>
                  <a:spLocks noChangeShapeType="1"/>
                </p:cNvSpPr>
                <p:nvPr/>
              </p:nvSpPr>
              <p:spPr bwMode="auto">
                <a:xfrm>
                  <a:off x="8858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91" name="Rectangle 151"/>
                <p:cNvSpPr>
                  <a:spLocks noChangeArrowheads="1"/>
                </p:cNvSpPr>
                <p:nvPr/>
              </p:nvSpPr>
              <p:spPr bwMode="auto">
                <a:xfrm>
                  <a:off x="783590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5100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2" name="Line 152"/>
                <p:cNvSpPr>
                  <a:spLocks noChangeShapeType="1"/>
                </p:cNvSpPr>
                <p:nvPr/>
              </p:nvSpPr>
              <p:spPr bwMode="auto">
                <a:xfrm>
                  <a:off x="941388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93" name="Line 153"/>
                <p:cNvSpPr>
                  <a:spLocks noChangeShapeType="1"/>
                </p:cNvSpPr>
                <p:nvPr/>
              </p:nvSpPr>
              <p:spPr bwMode="auto">
                <a:xfrm>
                  <a:off x="9969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94" name="Line 154"/>
                <p:cNvSpPr>
                  <a:spLocks noChangeShapeType="1"/>
                </p:cNvSpPr>
                <p:nvPr/>
              </p:nvSpPr>
              <p:spPr bwMode="auto">
                <a:xfrm>
                  <a:off x="10525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95" name="Line 155"/>
                <p:cNvSpPr>
                  <a:spLocks noChangeShapeType="1"/>
                </p:cNvSpPr>
                <p:nvPr/>
              </p:nvSpPr>
              <p:spPr bwMode="auto">
                <a:xfrm>
                  <a:off x="11080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96" name="Line 156"/>
                <p:cNvSpPr>
                  <a:spLocks noChangeShapeType="1"/>
                </p:cNvSpPr>
                <p:nvPr/>
              </p:nvSpPr>
              <p:spPr bwMode="auto">
                <a:xfrm>
                  <a:off x="11636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97" name="Line 158"/>
                <p:cNvSpPr>
                  <a:spLocks noChangeShapeType="1"/>
                </p:cNvSpPr>
                <p:nvPr/>
              </p:nvSpPr>
              <p:spPr bwMode="auto">
                <a:xfrm>
                  <a:off x="1216025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98" name="Line 159"/>
                <p:cNvSpPr>
                  <a:spLocks noChangeShapeType="1"/>
                </p:cNvSpPr>
                <p:nvPr/>
              </p:nvSpPr>
              <p:spPr bwMode="auto">
                <a:xfrm>
                  <a:off x="12715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99" name="Line 160"/>
                <p:cNvSpPr>
                  <a:spLocks noChangeShapeType="1"/>
                </p:cNvSpPr>
                <p:nvPr/>
              </p:nvSpPr>
              <p:spPr bwMode="auto">
                <a:xfrm>
                  <a:off x="13271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00" name="Line 161"/>
                <p:cNvSpPr>
                  <a:spLocks noChangeShapeType="1"/>
                </p:cNvSpPr>
                <p:nvPr/>
              </p:nvSpPr>
              <p:spPr bwMode="auto">
                <a:xfrm>
                  <a:off x="13827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01" name="Line 162"/>
                <p:cNvSpPr>
                  <a:spLocks noChangeShapeType="1"/>
                </p:cNvSpPr>
                <p:nvPr/>
              </p:nvSpPr>
              <p:spPr bwMode="auto">
                <a:xfrm>
                  <a:off x="143986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02" name="Rectangle 301"/>
                <p:cNvSpPr>
                  <a:spLocks noChangeArrowheads="1"/>
                </p:cNvSpPr>
                <p:nvPr/>
              </p:nvSpPr>
              <p:spPr bwMode="auto">
                <a:xfrm>
                  <a:off x="1337628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5200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3" name="Line 164"/>
                <p:cNvSpPr>
                  <a:spLocks noChangeShapeType="1"/>
                </p:cNvSpPr>
                <p:nvPr/>
              </p:nvSpPr>
              <p:spPr bwMode="auto">
                <a:xfrm>
                  <a:off x="1495425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04" name="Line 165"/>
                <p:cNvSpPr>
                  <a:spLocks noChangeShapeType="1"/>
                </p:cNvSpPr>
                <p:nvPr/>
              </p:nvSpPr>
              <p:spPr bwMode="auto">
                <a:xfrm>
                  <a:off x="15509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05" name="Line 166"/>
                <p:cNvSpPr>
                  <a:spLocks noChangeShapeType="1"/>
                </p:cNvSpPr>
                <p:nvPr/>
              </p:nvSpPr>
              <p:spPr bwMode="auto">
                <a:xfrm>
                  <a:off x="16033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06" name="Line 167"/>
                <p:cNvSpPr>
                  <a:spLocks noChangeShapeType="1"/>
                </p:cNvSpPr>
                <p:nvPr/>
              </p:nvSpPr>
              <p:spPr bwMode="auto">
                <a:xfrm>
                  <a:off x="16589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07" name="Line 168"/>
                <p:cNvSpPr>
                  <a:spLocks noChangeShapeType="1"/>
                </p:cNvSpPr>
                <p:nvPr/>
              </p:nvSpPr>
              <p:spPr bwMode="auto">
                <a:xfrm>
                  <a:off x="171450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08" name="Line 170"/>
                <p:cNvSpPr>
                  <a:spLocks noChangeShapeType="1"/>
                </p:cNvSpPr>
                <p:nvPr/>
              </p:nvSpPr>
              <p:spPr bwMode="auto">
                <a:xfrm>
                  <a:off x="1770063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09" name="Line 171"/>
                <p:cNvSpPr>
                  <a:spLocks noChangeShapeType="1"/>
                </p:cNvSpPr>
                <p:nvPr/>
              </p:nvSpPr>
              <p:spPr bwMode="auto">
                <a:xfrm>
                  <a:off x="18256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10" name="Line 172"/>
                <p:cNvSpPr>
                  <a:spLocks noChangeShapeType="1"/>
                </p:cNvSpPr>
                <p:nvPr/>
              </p:nvSpPr>
              <p:spPr bwMode="auto">
                <a:xfrm>
                  <a:off x="18811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11" name="Line 173"/>
                <p:cNvSpPr>
                  <a:spLocks noChangeShapeType="1"/>
                </p:cNvSpPr>
                <p:nvPr/>
              </p:nvSpPr>
              <p:spPr bwMode="auto">
                <a:xfrm>
                  <a:off x="19367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12" name="Line 174"/>
                <p:cNvSpPr>
                  <a:spLocks noChangeShapeType="1"/>
                </p:cNvSpPr>
                <p:nvPr/>
              </p:nvSpPr>
              <p:spPr bwMode="auto">
                <a:xfrm>
                  <a:off x="199390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13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86903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5300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4" name="Line 176"/>
                <p:cNvSpPr>
                  <a:spLocks noChangeShapeType="1"/>
                </p:cNvSpPr>
                <p:nvPr/>
              </p:nvSpPr>
              <p:spPr bwMode="auto">
                <a:xfrm>
                  <a:off x="2044700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15" name="Line 177"/>
                <p:cNvSpPr>
                  <a:spLocks noChangeShapeType="1"/>
                </p:cNvSpPr>
                <p:nvPr/>
              </p:nvSpPr>
              <p:spPr bwMode="auto">
                <a:xfrm>
                  <a:off x="21018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16" name="Line 178"/>
                <p:cNvSpPr>
                  <a:spLocks noChangeShapeType="1"/>
                </p:cNvSpPr>
                <p:nvPr/>
              </p:nvSpPr>
              <p:spPr bwMode="auto">
                <a:xfrm>
                  <a:off x="21574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17" name="Line 179"/>
                <p:cNvSpPr>
                  <a:spLocks noChangeShapeType="1"/>
                </p:cNvSpPr>
                <p:nvPr/>
              </p:nvSpPr>
              <p:spPr bwMode="auto">
                <a:xfrm>
                  <a:off x="22129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18" name="Line 180"/>
                <p:cNvSpPr>
                  <a:spLocks noChangeShapeType="1"/>
                </p:cNvSpPr>
                <p:nvPr/>
              </p:nvSpPr>
              <p:spPr bwMode="auto">
                <a:xfrm>
                  <a:off x="22685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19" name="Line 182"/>
                <p:cNvSpPr>
                  <a:spLocks noChangeShapeType="1"/>
                </p:cNvSpPr>
                <p:nvPr/>
              </p:nvSpPr>
              <p:spPr bwMode="auto">
                <a:xfrm>
                  <a:off x="2324100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20" name="Line 183"/>
                <p:cNvSpPr>
                  <a:spLocks noChangeShapeType="1"/>
                </p:cNvSpPr>
                <p:nvPr/>
              </p:nvSpPr>
              <p:spPr bwMode="auto">
                <a:xfrm>
                  <a:off x="237966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21" name="Line 184"/>
                <p:cNvSpPr>
                  <a:spLocks noChangeShapeType="1"/>
                </p:cNvSpPr>
                <p:nvPr/>
              </p:nvSpPr>
              <p:spPr bwMode="auto">
                <a:xfrm>
                  <a:off x="24352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22" name="Line 185"/>
                <p:cNvSpPr>
                  <a:spLocks noChangeShapeType="1"/>
                </p:cNvSpPr>
                <p:nvPr/>
              </p:nvSpPr>
              <p:spPr bwMode="auto">
                <a:xfrm>
                  <a:off x="24876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23" name="Line 186"/>
                <p:cNvSpPr>
                  <a:spLocks noChangeShapeType="1"/>
                </p:cNvSpPr>
                <p:nvPr/>
              </p:nvSpPr>
              <p:spPr bwMode="auto">
                <a:xfrm>
                  <a:off x="25431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24" name="Rectangle 187"/>
                <p:cNvSpPr>
                  <a:spLocks noChangeArrowheads="1"/>
                </p:cNvSpPr>
                <p:nvPr/>
              </p:nvSpPr>
              <p:spPr bwMode="auto">
                <a:xfrm>
                  <a:off x="2440940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5400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25" name="Line 188"/>
                <p:cNvSpPr>
                  <a:spLocks noChangeShapeType="1"/>
                </p:cNvSpPr>
                <p:nvPr/>
              </p:nvSpPr>
              <p:spPr bwMode="auto">
                <a:xfrm>
                  <a:off x="2598738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26" name="Line 189"/>
                <p:cNvSpPr>
                  <a:spLocks noChangeShapeType="1"/>
                </p:cNvSpPr>
                <p:nvPr/>
              </p:nvSpPr>
              <p:spPr bwMode="auto">
                <a:xfrm>
                  <a:off x="26558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27" name="Line 190"/>
                <p:cNvSpPr>
                  <a:spLocks noChangeShapeType="1"/>
                </p:cNvSpPr>
                <p:nvPr/>
              </p:nvSpPr>
              <p:spPr bwMode="auto">
                <a:xfrm>
                  <a:off x="27114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28" name="Line 191"/>
                <p:cNvSpPr>
                  <a:spLocks noChangeShapeType="1"/>
                </p:cNvSpPr>
                <p:nvPr/>
              </p:nvSpPr>
              <p:spPr bwMode="auto">
                <a:xfrm>
                  <a:off x="27670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29" name="Line 192"/>
                <p:cNvSpPr>
                  <a:spLocks noChangeShapeType="1"/>
                </p:cNvSpPr>
                <p:nvPr/>
              </p:nvSpPr>
              <p:spPr bwMode="auto">
                <a:xfrm>
                  <a:off x="28225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30" name="Line 194"/>
                <p:cNvSpPr>
                  <a:spLocks noChangeShapeType="1"/>
                </p:cNvSpPr>
                <p:nvPr/>
              </p:nvSpPr>
              <p:spPr bwMode="auto">
                <a:xfrm>
                  <a:off x="2878138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31" name="Line 195"/>
                <p:cNvSpPr>
                  <a:spLocks noChangeShapeType="1"/>
                </p:cNvSpPr>
                <p:nvPr/>
              </p:nvSpPr>
              <p:spPr bwMode="auto">
                <a:xfrm>
                  <a:off x="29305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32" name="Line 196"/>
                <p:cNvSpPr>
                  <a:spLocks noChangeShapeType="1"/>
                </p:cNvSpPr>
                <p:nvPr/>
              </p:nvSpPr>
              <p:spPr bwMode="auto">
                <a:xfrm>
                  <a:off x="29860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33" name="Line 197"/>
                <p:cNvSpPr>
                  <a:spLocks noChangeShapeType="1"/>
                </p:cNvSpPr>
                <p:nvPr/>
              </p:nvSpPr>
              <p:spPr bwMode="auto">
                <a:xfrm>
                  <a:off x="30416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34" name="Line 198"/>
                <p:cNvSpPr>
                  <a:spLocks noChangeShapeType="1"/>
                </p:cNvSpPr>
                <p:nvPr/>
              </p:nvSpPr>
              <p:spPr bwMode="auto">
                <a:xfrm>
                  <a:off x="30972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35" name="Rectangle 199"/>
                <p:cNvSpPr>
                  <a:spLocks noChangeArrowheads="1"/>
                </p:cNvSpPr>
                <p:nvPr/>
              </p:nvSpPr>
              <p:spPr bwMode="auto">
                <a:xfrm>
                  <a:off x="2994978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5500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36" name="Line 200"/>
                <p:cNvSpPr>
                  <a:spLocks noChangeShapeType="1"/>
                </p:cNvSpPr>
                <p:nvPr/>
              </p:nvSpPr>
              <p:spPr bwMode="auto">
                <a:xfrm>
                  <a:off x="3152775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37" name="Line 201"/>
                <p:cNvSpPr>
                  <a:spLocks noChangeShapeType="1"/>
                </p:cNvSpPr>
                <p:nvPr/>
              </p:nvSpPr>
              <p:spPr bwMode="auto">
                <a:xfrm>
                  <a:off x="32099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38" name="Line 202"/>
                <p:cNvSpPr>
                  <a:spLocks noChangeShapeType="1"/>
                </p:cNvSpPr>
                <p:nvPr/>
              </p:nvSpPr>
              <p:spPr bwMode="auto">
                <a:xfrm>
                  <a:off x="32654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39" name="Line 203"/>
                <p:cNvSpPr>
                  <a:spLocks noChangeShapeType="1"/>
                </p:cNvSpPr>
                <p:nvPr/>
              </p:nvSpPr>
              <p:spPr bwMode="auto">
                <a:xfrm>
                  <a:off x="33210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40" name="Line 204"/>
                <p:cNvSpPr>
                  <a:spLocks noChangeShapeType="1"/>
                </p:cNvSpPr>
                <p:nvPr/>
              </p:nvSpPr>
              <p:spPr bwMode="auto">
                <a:xfrm>
                  <a:off x="33734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41" name="Line 206"/>
                <p:cNvSpPr>
                  <a:spLocks noChangeShapeType="1"/>
                </p:cNvSpPr>
                <p:nvPr/>
              </p:nvSpPr>
              <p:spPr bwMode="auto">
                <a:xfrm>
                  <a:off x="3429000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42" name="Rectangle 207"/>
                <p:cNvSpPr>
                  <a:spLocks noChangeArrowheads="1"/>
                </p:cNvSpPr>
                <p:nvPr/>
              </p:nvSpPr>
              <p:spPr bwMode="auto">
                <a:xfrm>
                  <a:off x="268361" y="3836990"/>
                  <a:ext cx="61838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43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360363" y="3914777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44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371475" y="37687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45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371475" y="368300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46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371475" y="3624265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47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360363" y="3570290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48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371475" y="353695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49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371475" y="350520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50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371475" y="3478215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51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371475" y="34512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52" name="Rectangle 218"/>
                <p:cNvSpPr>
                  <a:spLocks noChangeArrowheads="1"/>
                </p:cNvSpPr>
                <p:nvPr/>
              </p:nvSpPr>
              <p:spPr bwMode="auto">
                <a:xfrm>
                  <a:off x="206527" y="3346452"/>
                  <a:ext cx="123676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3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360363" y="3425827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54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371475" y="327977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55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371475" y="320040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56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371475" y="314007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57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360363" y="3087690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58" name="Line 225"/>
                <p:cNvSpPr>
                  <a:spLocks noChangeShapeType="1"/>
                </p:cNvSpPr>
                <p:nvPr/>
              </p:nvSpPr>
              <p:spPr bwMode="auto">
                <a:xfrm flipH="1">
                  <a:off x="371475" y="305435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59" name="Line 226"/>
                <p:cNvSpPr>
                  <a:spLocks noChangeShapeType="1"/>
                </p:cNvSpPr>
                <p:nvPr/>
              </p:nvSpPr>
              <p:spPr bwMode="auto">
                <a:xfrm flipH="1">
                  <a:off x="371475" y="3021015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60" name="Line 227"/>
                <p:cNvSpPr>
                  <a:spLocks noChangeShapeType="1"/>
                </p:cNvSpPr>
                <p:nvPr/>
              </p:nvSpPr>
              <p:spPr bwMode="auto">
                <a:xfrm flipH="1">
                  <a:off x="371475" y="29940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61" name="Line 228"/>
                <p:cNvSpPr>
                  <a:spLocks noChangeShapeType="1"/>
                </p:cNvSpPr>
                <p:nvPr/>
              </p:nvSpPr>
              <p:spPr bwMode="auto">
                <a:xfrm flipH="1">
                  <a:off x="371475" y="29686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62" name="Rectangle 229"/>
                <p:cNvSpPr>
                  <a:spLocks noChangeArrowheads="1"/>
                </p:cNvSpPr>
                <p:nvPr/>
              </p:nvSpPr>
              <p:spPr bwMode="auto">
                <a:xfrm>
                  <a:off x="144689" y="2862264"/>
                  <a:ext cx="185513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3" name="Line 230"/>
                <p:cNvSpPr>
                  <a:spLocks noChangeShapeType="1"/>
                </p:cNvSpPr>
                <p:nvPr/>
              </p:nvSpPr>
              <p:spPr bwMode="auto">
                <a:xfrm flipH="1">
                  <a:off x="360363" y="2941639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64" name="Line 231"/>
                <p:cNvSpPr>
                  <a:spLocks noChangeShapeType="1"/>
                </p:cNvSpPr>
                <p:nvPr/>
              </p:nvSpPr>
              <p:spPr bwMode="auto">
                <a:xfrm flipH="1">
                  <a:off x="371475" y="279558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65" name="Line 232"/>
                <p:cNvSpPr>
                  <a:spLocks noChangeShapeType="1"/>
                </p:cNvSpPr>
                <p:nvPr/>
              </p:nvSpPr>
              <p:spPr bwMode="auto">
                <a:xfrm flipH="1">
                  <a:off x="371475" y="2716214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66" name="Line 233"/>
                <p:cNvSpPr>
                  <a:spLocks noChangeShapeType="1"/>
                </p:cNvSpPr>
                <p:nvPr/>
              </p:nvSpPr>
              <p:spPr bwMode="auto">
                <a:xfrm flipH="1">
                  <a:off x="371475" y="264953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67" name="Line 235"/>
                <p:cNvSpPr>
                  <a:spLocks noChangeShapeType="1"/>
                </p:cNvSpPr>
                <p:nvPr/>
              </p:nvSpPr>
              <p:spPr bwMode="auto">
                <a:xfrm flipH="1">
                  <a:off x="360363" y="2603502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68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371475" y="2570164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69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371475" y="25368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70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371475" y="250507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71" name="Line 239"/>
                <p:cNvSpPr>
                  <a:spLocks noChangeShapeType="1"/>
                </p:cNvSpPr>
                <p:nvPr/>
              </p:nvSpPr>
              <p:spPr bwMode="auto">
                <a:xfrm flipH="1">
                  <a:off x="371475" y="248443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72" name="Rectangle 240"/>
                <p:cNvSpPr>
                  <a:spLocks noChangeArrowheads="1"/>
                </p:cNvSpPr>
                <p:nvPr/>
              </p:nvSpPr>
              <p:spPr bwMode="auto">
                <a:xfrm>
                  <a:off x="82850" y="2379664"/>
                  <a:ext cx="247352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1000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3" name="Line 241"/>
                <p:cNvSpPr>
                  <a:spLocks noChangeShapeType="1"/>
                </p:cNvSpPr>
                <p:nvPr/>
              </p:nvSpPr>
              <p:spPr bwMode="auto">
                <a:xfrm flipH="1">
                  <a:off x="360363" y="2457452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74" name="Line 242"/>
                <p:cNvSpPr>
                  <a:spLocks noChangeShapeType="1"/>
                </p:cNvSpPr>
                <p:nvPr/>
              </p:nvSpPr>
              <p:spPr bwMode="auto">
                <a:xfrm flipH="1">
                  <a:off x="371475" y="231298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75" name="Line 243"/>
                <p:cNvSpPr>
                  <a:spLocks noChangeShapeType="1"/>
                </p:cNvSpPr>
                <p:nvPr/>
              </p:nvSpPr>
              <p:spPr bwMode="auto">
                <a:xfrm flipH="1">
                  <a:off x="371475" y="22320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76" name="Line 244"/>
                <p:cNvSpPr>
                  <a:spLocks noChangeShapeType="1"/>
                </p:cNvSpPr>
                <p:nvPr/>
              </p:nvSpPr>
              <p:spPr bwMode="auto">
                <a:xfrm flipH="1">
                  <a:off x="371475" y="216693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77" name="Line 246"/>
                <p:cNvSpPr>
                  <a:spLocks noChangeShapeType="1"/>
                </p:cNvSpPr>
                <p:nvPr/>
              </p:nvSpPr>
              <p:spPr bwMode="auto">
                <a:xfrm flipH="1">
                  <a:off x="360363" y="2120902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78" name="Line 247"/>
                <p:cNvSpPr>
                  <a:spLocks noChangeShapeType="1"/>
                </p:cNvSpPr>
                <p:nvPr/>
              </p:nvSpPr>
              <p:spPr bwMode="auto">
                <a:xfrm flipH="1">
                  <a:off x="371475" y="2087564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79" name="Line 248"/>
                <p:cNvSpPr>
                  <a:spLocks noChangeShapeType="1"/>
                </p:cNvSpPr>
                <p:nvPr/>
              </p:nvSpPr>
              <p:spPr bwMode="auto">
                <a:xfrm flipH="1">
                  <a:off x="371475" y="20542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80" name="Line 249"/>
                <p:cNvSpPr>
                  <a:spLocks noChangeShapeType="1"/>
                </p:cNvSpPr>
                <p:nvPr/>
              </p:nvSpPr>
              <p:spPr bwMode="auto">
                <a:xfrm flipH="1">
                  <a:off x="371475" y="202088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81" name="Line 250"/>
                <p:cNvSpPr>
                  <a:spLocks noChangeShapeType="1"/>
                </p:cNvSpPr>
                <p:nvPr/>
              </p:nvSpPr>
              <p:spPr bwMode="auto">
                <a:xfrm flipH="1">
                  <a:off x="371475" y="200025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82" name="Rectangle 251"/>
                <p:cNvSpPr>
                  <a:spLocks noChangeArrowheads="1"/>
                </p:cNvSpPr>
                <p:nvPr/>
              </p:nvSpPr>
              <p:spPr bwMode="auto">
                <a:xfrm>
                  <a:off x="21012" y="1895477"/>
                  <a:ext cx="309189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10000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3" name="Line 252"/>
                <p:cNvSpPr>
                  <a:spLocks noChangeShapeType="1"/>
                </p:cNvSpPr>
                <p:nvPr/>
              </p:nvSpPr>
              <p:spPr bwMode="auto">
                <a:xfrm flipH="1">
                  <a:off x="360363" y="1974852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84" name="Freeform 253"/>
                <p:cNvSpPr>
                  <a:spLocks/>
                </p:cNvSpPr>
                <p:nvPr/>
              </p:nvSpPr>
              <p:spPr bwMode="auto">
                <a:xfrm>
                  <a:off x="382588" y="1914527"/>
                  <a:ext cx="3054350" cy="1993901"/>
                </a:xfrm>
                <a:custGeom>
                  <a:avLst/>
                  <a:gdLst>
                    <a:gd name="T0" fmla="*/ 28 w 1924"/>
                    <a:gd name="T1" fmla="*/ 1256 h 1256"/>
                    <a:gd name="T2" fmla="*/ 59 w 1924"/>
                    <a:gd name="T3" fmla="*/ 1256 h 1256"/>
                    <a:gd name="T4" fmla="*/ 89 w 1924"/>
                    <a:gd name="T5" fmla="*/ 1073 h 1256"/>
                    <a:gd name="T6" fmla="*/ 120 w 1924"/>
                    <a:gd name="T7" fmla="*/ 1256 h 1256"/>
                    <a:gd name="T8" fmla="*/ 150 w 1924"/>
                    <a:gd name="T9" fmla="*/ 1110 h 1256"/>
                    <a:gd name="T10" fmla="*/ 181 w 1924"/>
                    <a:gd name="T11" fmla="*/ 1256 h 1256"/>
                    <a:gd name="T12" fmla="*/ 213 w 1924"/>
                    <a:gd name="T13" fmla="*/ 1256 h 1256"/>
                    <a:gd name="T14" fmla="*/ 244 w 1924"/>
                    <a:gd name="T15" fmla="*/ 1256 h 1256"/>
                    <a:gd name="T16" fmla="*/ 274 w 1924"/>
                    <a:gd name="T17" fmla="*/ 1073 h 1256"/>
                    <a:gd name="T18" fmla="*/ 305 w 1924"/>
                    <a:gd name="T19" fmla="*/ 1256 h 1256"/>
                    <a:gd name="T20" fmla="*/ 335 w 1924"/>
                    <a:gd name="T21" fmla="*/ 1110 h 1256"/>
                    <a:gd name="T22" fmla="*/ 366 w 1924"/>
                    <a:gd name="T23" fmla="*/ 1256 h 1256"/>
                    <a:gd name="T24" fmla="*/ 396 w 1924"/>
                    <a:gd name="T25" fmla="*/ 1256 h 1256"/>
                    <a:gd name="T26" fmla="*/ 427 w 1924"/>
                    <a:gd name="T27" fmla="*/ 1110 h 1256"/>
                    <a:gd name="T28" fmla="*/ 457 w 1924"/>
                    <a:gd name="T29" fmla="*/ 1256 h 1256"/>
                    <a:gd name="T30" fmla="*/ 488 w 1924"/>
                    <a:gd name="T31" fmla="*/ 1256 h 1256"/>
                    <a:gd name="T32" fmla="*/ 518 w 1924"/>
                    <a:gd name="T33" fmla="*/ 1256 h 1256"/>
                    <a:gd name="T34" fmla="*/ 548 w 1924"/>
                    <a:gd name="T35" fmla="*/ 1256 h 1256"/>
                    <a:gd name="T36" fmla="*/ 581 w 1924"/>
                    <a:gd name="T37" fmla="*/ 1110 h 1256"/>
                    <a:gd name="T38" fmla="*/ 612 w 1924"/>
                    <a:gd name="T39" fmla="*/ 1256 h 1256"/>
                    <a:gd name="T40" fmla="*/ 642 w 1924"/>
                    <a:gd name="T41" fmla="*/ 1256 h 1256"/>
                    <a:gd name="T42" fmla="*/ 673 w 1924"/>
                    <a:gd name="T43" fmla="*/ 1164 h 1256"/>
                    <a:gd name="T44" fmla="*/ 703 w 1924"/>
                    <a:gd name="T45" fmla="*/ 1164 h 1256"/>
                    <a:gd name="T46" fmla="*/ 734 w 1924"/>
                    <a:gd name="T47" fmla="*/ 1110 h 1256"/>
                    <a:gd name="T48" fmla="*/ 764 w 1924"/>
                    <a:gd name="T49" fmla="*/ 1256 h 1256"/>
                    <a:gd name="T50" fmla="*/ 794 w 1924"/>
                    <a:gd name="T51" fmla="*/ 1073 h 1256"/>
                    <a:gd name="T52" fmla="*/ 825 w 1924"/>
                    <a:gd name="T53" fmla="*/ 1073 h 1256"/>
                    <a:gd name="T54" fmla="*/ 855 w 1924"/>
                    <a:gd name="T55" fmla="*/ 1073 h 1256"/>
                    <a:gd name="T56" fmla="*/ 886 w 1924"/>
                    <a:gd name="T57" fmla="*/ 1256 h 1256"/>
                    <a:gd name="T58" fmla="*/ 919 w 1924"/>
                    <a:gd name="T59" fmla="*/ 1110 h 1256"/>
                    <a:gd name="T60" fmla="*/ 949 w 1924"/>
                    <a:gd name="T61" fmla="*/ 1018 h 1256"/>
                    <a:gd name="T62" fmla="*/ 979 w 1924"/>
                    <a:gd name="T63" fmla="*/ 1256 h 1256"/>
                    <a:gd name="T64" fmla="*/ 1010 w 1924"/>
                    <a:gd name="T65" fmla="*/ 1256 h 1256"/>
                    <a:gd name="T66" fmla="*/ 1040 w 1924"/>
                    <a:gd name="T67" fmla="*/ 1110 h 1256"/>
                    <a:gd name="T68" fmla="*/ 1071 w 1924"/>
                    <a:gd name="T69" fmla="*/ 1164 h 1256"/>
                    <a:gd name="T70" fmla="*/ 1101 w 1924"/>
                    <a:gd name="T71" fmla="*/ 1256 h 1256"/>
                    <a:gd name="T72" fmla="*/ 1132 w 1924"/>
                    <a:gd name="T73" fmla="*/ 1039 h 1256"/>
                    <a:gd name="T74" fmla="*/ 1162 w 1924"/>
                    <a:gd name="T75" fmla="*/ 1039 h 1256"/>
                    <a:gd name="T76" fmla="*/ 1193 w 1924"/>
                    <a:gd name="T77" fmla="*/ 1110 h 1256"/>
                    <a:gd name="T78" fmla="*/ 1223 w 1924"/>
                    <a:gd name="T79" fmla="*/ 981 h 1256"/>
                    <a:gd name="T80" fmla="*/ 1256 w 1924"/>
                    <a:gd name="T81" fmla="*/ 964 h 1256"/>
                    <a:gd name="T82" fmla="*/ 1286 w 1924"/>
                    <a:gd name="T83" fmla="*/ 1110 h 1256"/>
                    <a:gd name="T84" fmla="*/ 1317 w 1924"/>
                    <a:gd name="T85" fmla="*/ 1018 h 1256"/>
                    <a:gd name="T86" fmla="*/ 1347 w 1924"/>
                    <a:gd name="T87" fmla="*/ 926 h 1256"/>
                    <a:gd name="T88" fmla="*/ 1378 w 1924"/>
                    <a:gd name="T89" fmla="*/ 839 h 1256"/>
                    <a:gd name="T90" fmla="*/ 1408 w 1924"/>
                    <a:gd name="T91" fmla="*/ 772 h 1256"/>
                    <a:gd name="T92" fmla="*/ 1439 w 1924"/>
                    <a:gd name="T93" fmla="*/ 513 h 1256"/>
                    <a:gd name="T94" fmla="*/ 1469 w 1924"/>
                    <a:gd name="T95" fmla="*/ 747 h 1256"/>
                    <a:gd name="T96" fmla="*/ 1500 w 1924"/>
                    <a:gd name="T97" fmla="*/ 722 h 1256"/>
                    <a:gd name="T98" fmla="*/ 1530 w 1924"/>
                    <a:gd name="T99" fmla="*/ 672 h 1256"/>
                    <a:gd name="T100" fmla="*/ 1560 w 1924"/>
                    <a:gd name="T101" fmla="*/ 497 h 1256"/>
                    <a:gd name="T102" fmla="*/ 1593 w 1924"/>
                    <a:gd name="T103" fmla="*/ 296 h 1256"/>
                    <a:gd name="T104" fmla="*/ 1624 w 1924"/>
                    <a:gd name="T105" fmla="*/ 572 h 1256"/>
                    <a:gd name="T106" fmla="*/ 1654 w 1924"/>
                    <a:gd name="T107" fmla="*/ 472 h 1256"/>
                    <a:gd name="T108" fmla="*/ 1685 w 1924"/>
                    <a:gd name="T109" fmla="*/ 150 h 1256"/>
                    <a:gd name="T110" fmla="*/ 1715 w 1924"/>
                    <a:gd name="T111" fmla="*/ 547 h 1256"/>
                    <a:gd name="T112" fmla="*/ 1745 w 1924"/>
                    <a:gd name="T113" fmla="*/ 947 h 1256"/>
                    <a:gd name="T114" fmla="*/ 1776 w 1924"/>
                    <a:gd name="T115" fmla="*/ 964 h 1256"/>
                    <a:gd name="T116" fmla="*/ 1806 w 1924"/>
                    <a:gd name="T117" fmla="*/ 1256 h 1256"/>
                    <a:gd name="T118" fmla="*/ 1837 w 1924"/>
                    <a:gd name="T119" fmla="*/ 889 h 1256"/>
                    <a:gd name="T120" fmla="*/ 1867 w 1924"/>
                    <a:gd name="T121" fmla="*/ 1256 h 1256"/>
                    <a:gd name="T122" fmla="*/ 1898 w 1924"/>
                    <a:gd name="T123" fmla="*/ 1256 h 1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24" h="1256">
                      <a:moveTo>
                        <a:pt x="0" y="1256"/>
                      </a:moveTo>
                      <a:lnTo>
                        <a:pt x="0" y="1164"/>
                      </a:lnTo>
                      <a:lnTo>
                        <a:pt x="3" y="1256"/>
                      </a:lnTo>
                      <a:lnTo>
                        <a:pt x="3" y="1256"/>
                      </a:lnTo>
                      <a:lnTo>
                        <a:pt x="5" y="1256"/>
                      </a:lnTo>
                      <a:lnTo>
                        <a:pt x="5" y="1164"/>
                      </a:lnTo>
                      <a:lnTo>
                        <a:pt x="7" y="1256"/>
                      </a:lnTo>
                      <a:lnTo>
                        <a:pt x="10" y="1256"/>
                      </a:lnTo>
                      <a:lnTo>
                        <a:pt x="10" y="1256"/>
                      </a:lnTo>
                      <a:lnTo>
                        <a:pt x="12" y="1256"/>
                      </a:lnTo>
                      <a:lnTo>
                        <a:pt x="12" y="1164"/>
                      </a:lnTo>
                      <a:lnTo>
                        <a:pt x="14" y="1256"/>
                      </a:lnTo>
                      <a:lnTo>
                        <a:pt x="17" y="1256"/>
                      </a:lnTo>
                      <a:lnTo>
                        <a:pt x="17" y="1256"/>
                      </a:lnTo>
                      <a:lnTo>
                        <a:pt x="19" y="1256"/>
                      </a:lnTo>
                      <a:lnTo>
                        <a:pt x="19" y="1073"/>
                      </a:lnTo>
                      <a:lnTo>
                        <a:pt x="21" y="1164"/>
                      </a:lnTo>
                      <a:lnTo>
                        <a:pt x="24" y="1256"/>
                      </a:lnTo>
                      <a:lnTo>
                        <a:pt x="24" y="1256"/>
                      </a:lnTo>
                      <a:lnTo>
                        <a:pt x="26" y="1256"/>
                      </a:lnTo>
                      <a:lnTo>
                        <a:pt x="26" y="1256"/>
                      </a:lnTo>
                      <a:lnTo>
                        <a:pt x="28" y="1256"/>
                      </a:lnTo>
                      <a:lnTo>
                        <a:pt x="31" y="1164"/>
                      </a:lnTo>
                      <a:lnTo>
                        <a:pt x="31" y="1256"/>
                      </a:lnTo>
                      <a:lnTo>
                        <a:pt x="33" y="1256"/>
                      </a:lnTo>
                      <a:lnTo>
                        <a:pt x="33" y="1256"/>
                      </a:lnTo>
                      <a:lnTo>
                        <a:pt x="35" y="1256"/>
                      </a:lnTo>
                      <a:lnTo>
                        <a:pt x="38" y="1164"/>
                      </a:lnTo>
                      <a:lnTo>
                        <a:pt x="38" y="1110"/>
                      </a:lnTo>
                      <a:lnTo>
                        <a:pt x="40" y="1256"/>
                      </a:lnTo>
                      <a:lnTo>
                        <a:pt x="40" y="1164"/>
                      </a:lnTo>
                      <a:lnTo>
                        <a:pt x="42" y="1256"/>
                      </a:lnTo>
                      <a:lnTo>
                        <a:pt x="45" y="1256"/>
                      </a:lnTo>
                      <a:lnTo>
                        <a:pt x="45" y="1110"/>
                      </a:lnTo>
                      <a:lnTo>
                        <a:pt x="47" y="1256"/>
                      </a:lnTo>
                      <a:lnTo>
                        <a:pt x="47" y="1256"/>
                      </a:lnTo>
                      <a:lnTo>
                        <a:pt x="49" y="1256"/>
                      </a:lnTo>
                      <a:lnTo>
                        <a:pt x="52" y="1164"/>
                      </a:lnTo>
                      <a:lnTo>
                        <a:pt x="52" y="1256"/>
                      </a:lnTo>
                      <a:lnTo>
                        <a:pt x="54" y="1256"/>
                      </a:lnTo>
                      <a:lnTo>
                        <a:pt x="54" y="1256"/>
                      </a:lnTo>
                      <a:lnTo>
                        <a:pt x="57" y="1073"/>
                      </a:lnTo>
                      <a:lnTo>
                        <a:pt x="57" y="1256"/>
                      </a:lnTo>
                      <a:lnTo>
                        <a:pt x="59" y="1256"/>
                      </a:lnTo>
                      <a:lnTo>
                        <a:pt x="61" y="1256"/>
                      </a:lnTo>
                      <a:lnTo>
                        <a:pt x="61" y="1256"/>
                      </a:lnTo>
                      <a:lnTo>
                        <a:pt x="64" y="1256"/>
                      </a:lnTo>
                      <a:lnTo>
                        <a:pt x="64" y="1164"/>
                      </a:lnTo>
                      <a:lnTo>
                        <a:pt x="66" y="1164"/>
                      </a:lnTo>
                      <a:lnTo>
                        <a:pt x="68" y="1256"/>
                      </a:lnTo>
                      <a:lnTo>
                        <a:pt x="68" y="1110"/>
                      </a:lnTo>
                      <a:lnTo>
                        <a:pt x="71" y="1256"/>
                      </a:lnTo>
                      <a:lnTo>
                        <a:pt x="71" y="1256"/>
                      </a:lnTo>
                      <a:lnTo>
                        <a:pt x="73" y="1164"/>
                      </a:lnTo>
                      <a:lnTo>
                        <a:pt x="75" y="1110"/>
                      </a:lnTo>
                      <a:lnTo>
                        <a:pt x="75" y="1256"/>
                      </a:lnTo>
                      <a:lnTo>
                        <a:pt x="78" y="1256"/>
                      </a:lnTo>
                      <a:lnTo>
                        <a:pt x="78" y="1256"/>
                      </a:lnTo>
                      <a:lnTo>
                        <a:pt x="80" y="1256"/>
                      </a:lnTo>
                      <a:lnTo>
                        <a:pt x="82" y="1164"/>
                      </a:lnTo>
                      <a:lnTo>
                        <a:pt x="82" y="1256"/>
                      </a:lnTo>
                      <a:lnTo>
                        <a:pt x="85" y="1256"/>
                      </a:lnTo>
                      <a:lnTo>
                        <a:pt x="85" y="1256"/>
                      </a:lnTo>
                      <a:lnTo>
                        <a:pt x="87" y="1256"/>
                      </a:lnTo>
                      <a:lnTo>
                        <a:pt x="89" y="1256"/>
                      </a:lnTo>
                      <a:lnTo>
                        <a:pt x="89" y="1073"/>
                      </a:lnTo>
                      <a:lnTo>
                        <a:pt x="92" y="1110"/>
                      </a:lnTo>
                      <a:lnTo>
                        <a:pt x="92" y="1073"/>
                      </a:lnTo>
                      <a:lnTo>
                        <a:pt x="94" y="1256"/>
                      </a:lnTo>
                      <a:lnTo>
                        <a:pt x="96" y="1256"/>
                      </a:lnTo>
                      <a:lnTo>
                        <a:pt x="96" y="1256"/>
                      </a:lnTo>
                      <a:lnTo>
                        <a:pt x="99" y="1256"/>
                      </a:lnTo>
                      <a:lnTo>
                        <a:pt x="99" y="1256"/>
                      </a:lnTo>
                      <a:lnTo>
                        <a:pt x="101" y="1256"/>
                      </a:lnTo>
                      <a:lnTo>
                        <a:pt x="103" y="1256"/>
                      </a:lnTo>
                      <a:lnTo>
                        <a:pt x="103" y="1110"/>
                      </a:lnTo>
                      <a:lnTo>
                        <a:pt x="106" y="1256"/>
                      </a:lnTo>
                      <a:lnTo>
                        <a:pt x="106" y="1256"/>
                      </a:lnTo>
                      <a:lnTo>
                        <a:pt x="108" y="1164"/>
                      </a:lnTo>
                      <a:lnTo>
                        <a:pt x="108" y="1164"/>
                      </a:lnTo>
                      <a:lnTo>
                        <a:pt x="110" y="1256"/>
                      </a:lnTo>
                      <a:lnTo>
                        <a:pt x="113" y="1256"/>
                      </a:lnTo>
                      <a:lnTo>
                        <a:pt x="113" y="1073"/>
                      </a:lnTo>
                      <a:lnTo>
                        <a:pt x="115" y="1164"/>
                      </a:lnTo>
                      <a:lnTo>
                        <a:pt x="115" y="1110"/>
                      </a:lnTo>
                      <a:lnTo>
                        <a:pt x="117" y="1256"/>
                      </a:lnTo>
                      <a:lnTo>
                        <a:pt x="120" y="1256"/>
                      </a:lnTo>
                      <a:lnTo>
                        <a:pt x="120" y="1256"/>
                      </a:lnTo>
                      <a:lnTo>
                        <a:pt x="122" y="1256"/>
                      </a:lnTo>
                      <a:lnTo>
                        <a:pt x="122" y="1110"/>
                      </a:lnTo>
                      <a:lnTo>
                        <a:pt x="124" y="1256"/>
                      </a:lnTo>
                      <a:lnTo>
                        <a:pt x="127" y="1256"/>
                      </a:lnTo>
                      <a:lnTo>
                        <a:pt x="127" y="1164"/>
                      </a:lnTo>
                      <a:lnTo>
                        <a:pt x="129" y="1256"/>
                      </a:lnTo>
                      <a:lnTo>
                        <a:pt x="129" y="1256"/>
                      </a:lnTo>
                      <a:lnTo>
                        <a:pt x="131" y="1256"/>
                      </a:lnTo>
                      <a:lnTo>
                        <a:pt x="134" y="1110"/>
                      </a:lnTo>
                      <a:lnTo>
                        <a:pt x="134" y="1164"/>
                      </a:lnTo>
                      <a:lnTo>
                        <a:pt x="136" y="1164"/>
                      </a:lnTo>
                      <a:lnTo>
                        <a:pt x="136" y="1256"/>
                      </a:lnTo>
                      <a:lnTo>
                        <a:pt x="138" y="1256"/>
                      </a:lnTo>
                      <a:lnTo>
                        <a:pt x="141" y="1164"/>
                      </a:lnTo>
                      <a:lnTo>
                        <a:pt x="141" y="1256"/>
                      </a:lnTo>
                      <a:lnTo>
                        <a:pt x="143" y="1256"/>
                      </a:lnTo>
                      <a:lnTo>
                        <a:pt x="143" y="1164"/>
                      </a:lnTo>
                      <a:lnTo>
                        <a:pt x="146" y="1164"/>
                      </a:lnTo>
                      <a:lnTo>
                        <a:pt x="148" y="1164"/>
                      </a:lnTo>
                      <a:lnTo>
                        <a:pt x="148" y="1256"/>
                      </a:lnTo>
                      <a:lnTo>
                        <a:pt x="150" y="1256"/>
                      </a:lnTo>
                      <a:lnTo>
                        <a:pt x="150" y="1110"/>
                      </a:lnTo>
                      <a:lnTo>
                        <a:pt x="153" y="1256"/>
                      </a:lnTo>
                      <a:lnTo>
                        <a:pt x="155" y="1256"/>
                      </a:lnTo>
                      <a:lnTo>
                        <a:pt x="155" y="1164"/>
                      </a:lnTo>
                      <a:lnTo>
                        <a:pt x="157" y="1164"/>
                      </a:lnTo>
                      <a:lnTo>
                        <a:pt x="157" y="1164"/>
                      </a:lnTo>
                      <a:lnTo>
                        <a:pt x="160" y="1110"/>
                      </a:lnTo>
                      <a:lnTo>
                        <a:pt x="162" y="1164"/>
                      </a:lnTo>
                      <a:lnTo>
                        <a:pt x="162" y="1256"/>
                      </a:lnTo>
                      <a:lnTo>
                        <a:pt x="164" y="1256"/>
                      </a:lnTo>
                      <a:lnTo>
                        <a:pt x="164" y="1164"/>
                      </a:lnTo>
                      <a:lnTo>
                        <a:pt x="167" y="1164"/>
                      </a:lnTo>
                      <a:lnTo>
                        <a:pt x="167" y="1256"/>
                      </a:lnTo>
                      <a:lnTo>
                        <a:pt x="169" y="1164"/>
                      </a:lnTo>
                      <a:lnTo>
                        <a:pt x="171" y="1256"/>
                      </a:lnTo>
                      <a:lnTo>
                        <a:pt x="171" y="1256"/>
                      </a:lnTo>
                      <a:lnTo>
                        <a:pt x="174" y="1164"/>
                      </a:lnTo>
                      <a:lnTo>
                        <a:pt x="174" y="1164"/>
                      </a:lnTo>
                      <a:lnTo>
                        <a:pt x="176" y="1256"/>
                      </a:lnTo>
                      <a:lnTo>
                        <a:pt x="178" y="1256"/>
                      </a:lnTo>
                      <a:lnTo>
                        <a:pt x="178" y="1164"/>
                      </a:lnTo>
                      <a:lnTo>
                        <a:pt x="181" y="1256"/>
                      </a:lnTo>
                      <a:lnTo>
                        <a:pt x="181" y="1256"/>
                      </a:lnTo>
                      <a:lnTo>
                        <a:pt x="183" y="1256"/>
                      </a:lnTo>
                      <a:lnTo>
                        <a:pt x="185" y="1256"/>
                      </a:lnTo>
                      <a:lnTo>
                        <a:pt x="185" y="1164"/>
                      </a:lnTo>
                      <a:lnTo>
                        <a:pt x="188" y="1256"/>
                      </a:lnTo>
                      <a:lnTo>
                        <a:pt x="188" y="1164"/>
                      </a:lnTo>
                      <a:lnTo>
                        <a:pt x="190" y="1256"/>
                      </a:lnTo>
                      <a:lnTo>
                        <a:pt x="192" y="1110"/>
                      </a:lnTo>
                      <a:lnTo>
                        <a:pt x="192" y="1110"/>
                      </a:lnTo>
                      <a:lnTo>
                        <a:pt x="195" y="1110"/>
                      </a:lnTo>
                      <a:lnTo>
                        <a:pt x="195" y="1256"/>
                      </a:lnTo>
                      <a:lnTo>
                        <a:pt x="197" y="1110"/>
                      </a:lnTo>
                      <a:lnTo>
                        <a:pt x="199" y="1256"/>
                      </a:lnTo>
                      <a:lnTo>
                        <a:pt x="199" y="1256"/>
                      </a:lnTo>
                      <a:lnTo>
                        <a:pt x="202" y="1256"/>
                      </a:lnTo>
                      <a:lnTo>
                        <a:pt x="202" y="1256"/>
                      </a:lnTo>
                      <a:lnTo>
                        <a:pt x="204" y="1256"/>
                      </a:lnTo>
                      <a:lnTo>
                        <a:pt x="206" y="1256"/>
                      </a:lnTo>
                      <a:lnTo>
                        <a:pt x="206" y="1256"/>
                      </a:lnTo>
                      <a:lnTo>
                        <a:pt x="209" y="1256"/>
                      </a:lnTo>
                      <a:lnTo>
                        <a:pt x="209" y="1164"/>
                      </a:lnTo>
                      <a:lnTo>
                        <a:pt x="211" y="1256"/>
                      </a:lnTo>
                      <a:lnTo>
                        <a:pt x="213" y="1256"/>
                      </a:lnTo>
                      <a:lnTo>
                        <a:pt x="213" y="1256"/>
                      </a:lnTo>
                      <a:lnTo>
                        <a:pt x="216" y="1256"/>
                      </a:lnTo>
                      <a:lnTo>
                        <a:pt x="216" y="1164"/>
                      </a:lnTo>
                      <a:lnTo>
                        <a:pt x="218" y="1256"/>
                      </a:lnTo>
                      <a:lnTo>
                        <a:pt x="218" y="1256"/>
                      </a:lnTo>
                      <a:lnTo>
                        <a:pt x="220" y="1256"/>
                      </a:lnTo>
                      <a:lnTo>
                        <a:pt x="223" y="1256"/>
                      </a:lnTo>
                      <a:lnTo>
                        <a:pt x="223" y="1256"/>
                      </a:lnTo>
                      <a:lnTo>
                        <a:pt x="225" y="1256"/>
                      </a:lnTo>
                      <a:lnTo>
                        <a:pt x="225" y="1164"/>
                      </a:lnTo>
                      <a:lnTo>
                        <a:pt x="228" y="1256"/>
                      </a:lnTo>
                      <a:lnTo>
                        <a:pt x="230" y="1256"/>
                      </a:lnTo>
                      <a:lnTo>
                        <a:pt x="230" y="1256"/>
                      </a:lnTo>
                      <a:lnTo>
                        <a:pt x="232" y="1256"/>
                      </a:lnTo>
                      <a:lnTo>
                        <a:pt x="232" y="1256"/>
                      </a:lnTo>
                      <a:lnTo>
                        <a:pt x="235" y="1256"/>
                      </a:lnTo>
                      <a:lnTo>
                        <a:pt x="237" y="1110"/>
                      </a:lnTo>
                      <a:lnTo>
                        <a:pt x="237" y="1256"/>
                      </a:lnTo>
                      <a:lnTo>
                        <a:pt x="239" y="1256"/>
                      </a:lnTo>
                      <a:lnTo>
                        <a:pt x="239" y="1256"/>
                      </a:lnTo>
                      <a:lnTo>
                        <a:pt x="242" y="1164"/>
                      </a:lnTo>
                      <a:lnTo>
                        <a:pt x="244" y="1256"/>
                      </a:lnTo>
                      <a:lnTo>
                        <a:pt x="244" y="1256"/>
                      </a:lnTo>
                      <a:lnTo>
                        <a:pt x="246" y="1164"/>
                      </a:lnTo>
                      <a:lnTo>
                        <a:pt x="246" y="1256"/>
                      </a:lnTo>
                      <a:lnTo>
                        <a:pt x="249" y="1164"/>
                      </a:lnTo>
                      <a:lnTo>
                        <a:pt x="251" y="1110"/>
                      </a:lnTo>
                      <a:lnTo>
                        <a:pt x="251" y="1256"/>
                      </a:lnTo>
                      <a:lnTo>
                        <a:pt x="253" y="1256"/>
                      </a:lnTo>
                      <a:lnTo>
                        <a:pt x="253" y="1256"/>
                      </a:lnTo>
                      <a:lnTo>
                        <a:pt x="256" y="1256"/>
                      </a:lnTo>
                      <a:lnTo>
                        <a:pt x="258" y="1256"/>
                      </a:lnTo>
                      <a:lnTo>
                        <a:pt x="258" y="1164"/>
                      </a:lnTo>
                      <a:lnTo>
                        <a:pt x="260" y="1256"/>
                      </a:lnTo>
                      <a:lnTo>
                        <a:pt x="260" y="1164"/>
                      </a:lnTo>
                      <a:lnTo>
                        <a:pt x="263" y="1256"/>
                      </a:lnTo>
                      <a:lnTo>
                        <a:pt x="265" y="1256"/>
                      </a:lnTo>
                      <a:lnTo>
                        <a:pt x="265" y="1073"/>
                      </a:lnTo>
                      <a:lnTo>
                        <a:pt x="267" y="1256"/>
                      </a:lnTo>
                      <a:lnTo>
                        <a:pt x="267" y="1256"/>
                      </a:lnTo>
                      <a:lnTo>
                        <a:pt x="270" y="1256"/>
                      </a:lnTo>
                      <a:lnTo>
                        <a:pt x="272" y="1256"/>
                      </a:lnTo>
                      <a:lnTo>
                        <a:pt x="272" y="1256"/>
                      </a:lnTo>
                      <a:lnTo>
                        <a:pt x="274" y="1073"/>
                      </a:lnTo>
                      <a:lnTo>
                        <a:pt x="274" y="1256"/>
                      </a:lnTo>
                      <a:lnTo>
                        <a:pt x="277" y="1256"/>
                      </a:lnTo>
                      <a:lnTo>
                        <a:pt x="277" y="1256"/>
                      </a:lnTo>
                      <a:lnTo>
                        <a:pt x="279" y="1256"/>
                      </a:lnTo>
                      <a:lnTo>
                        <a:pt x="281" y="1256"/>
                      </a:lnTo>
                      <a:lnTo>
                        <a:pt x="281" y="1256"/>
                      </a:lnTo>
                      <a:lnTo>
                        <a:pt x="284" y="1110"/>
                      </a:lnTo>
                      <a:lnTo>
                        <a:pt x="284" y="1073"/>
                      </a:lnTo>
                      <a:lnTo>
                        <a:pt x="286" y="1110"/>
                      </a:lnTo>
                      <a:lnTo>
                        <a:pt x="288" y="1256"/>
                      </a:lnTo>
                      <a:lnTo>
                        <a:pt x="288" y="1164"/>
                      </a:lnTo>
                      <a:lnTo>
                        <a:pt x="291" y="1256"/>
                      </a:lnTo>
                      <a:lnTo>
                        <a:pt x="291" y="1256"/>
                      </a:lnTo>
                      <a:lnTo>
                        <a:pt x="293" y="1164"/>
                      </a:lnTo>
                      <a:lnTo>
                        <a:pt x="295" y="1256"/>
                      </a:lnTo>
                      <a:lnTo>
                        <a:pt x="295" y="1256"/>
                      </a:lnTo>
                      <a:lnTo>
                        <a:pt x="298" y="1256"/>
                      </a:lnTo>
                      <a:lnTo>
                        <a:pt x="298" y="1164"/>
                      </a:lnTo>
                      <a:lnTo>
                        <a:pt x="300" y="1256"/>
                      </a:lnTo>
                      <a:lnTo>
                        <a:pt x="302" y="1256"/>
                      </a:lnTo>
                      <a:lnTo>
                        <a:pt x="302" y="1256"/>
                      </a:lnTo>
                      <a:lnTo>
                        <a:pt x="305" y="1256"/>
                      </a:lnTo>
                      <a:lnTo>
                        <a:pt x="305" y="1164"/>
                      </a:lnTo>
                      <a:lnTo>
                        <a:pt x="307" y="1256"/>
                      </a:lnTo>
                      <a:lnTo>
                        <a:pt x="310" y="1110"/>
                      </a:lnTo>
                      <a:lnTo>
                        <a:pt x="310" y="1164"/>
                      </a:lnTo>
                      <a:lnTo>
                        <a:pt x="312" y="1256"/>
                      </a:lnTo>
                      <a:lnTo>
                        <a:pt x="312" y="1164"/>
                      </a:lnTo>
                      <a:lnTo>
                        <a:pt x="314" y="1256"/>
                      </a:lnTo>
                      <a:lnTo>
                        <a:pt x="317" y="1256"/>
                      </a:lnTo>
                      <a:lnTo>
                        <a:pt x="317" y="1164"/>
                      </a:lnTo>
                      <a:lnTo>
                        <a:pt x="319" y="1256"/>
                      </a:lnTo>
                      <a:lnTo>
                        <a:pt x="319" y="1164"/>
                      </a:lnTo>
                      <a:lnTo>
                        <a:pt x="321" y="1164"/>
                      </a:lnTo>
                      <a:lnTo>
                        <a:pt x="324" y="1256"/>
                      </a:lnTo>
                      <a:lnTo>
                        <a:pt x="324" y="1256"/>
                      </a:lnTo>
                      <a:lnTo>
                        <a:pt x="326" y="1256"/>
                      </a:lnTo>
                      <a:lnTo>
                        <a:pt x="326" y="1164"/>
                      </a:lnTo>
                      <a:lnTo>
                        <a:pt x="328" y="1256"/>
                      </a:lnTo>
                      <a:lnTo>
                        <a:pt x="328" y="1256"/>
                      </a:lnTo>
                      <a:lnTo>
                        <a:pt x="331" y="1256"/>
                      </a:lnTo>
                      <a:lnTo>
                        <a:pt x="333" y="1256"/>
                      </a:lnTo>
                      <a:lnTo>
                        <a:pt x="333" y="1256"/>
                      </a:lnTo>
                      <a:lnTo>
                        <a:pt x="335" y="1110"/>
                      </a:lnTo>
                      <a:lnTo>
                        <a:pt x="335" y="1164"/>
                      </a:lnTo>
                      <a:lnTo>
                        <a:pt x="338" y="1256"/>
                      </a:lnTo>
                      <a:lnTo>
                        <a:pt x="340" y="1256"/>
                      </a:lnTo>
                      <a:lnTo>
                        <a:pt x="340" y="1164"/>
                      </a:lnTo>
                      <a:lnTo>
                        <a:pt x="342" y="1256"/>
                      </a:lnTo>
                      <a:lnTo>
                        <a:pt x="342" y="1256"/>
                      </a:lnTo>
                      <a:lnTo>
                        <a:pt x="345" y="1256"/>
                      </a:lnTo>
                      <a:lnTo>
                        <a:pt x="347" y="1256"/>
                      </a:lnTo>
                      <a:lnTo>
                        <a:pt x="347" y="1256"/>
                      </a:lnTo>
                      <a:lnTo>
                        <a:pt x="349" y="1256"/>
                      </a:lnTo>
                      <a:lnTo>
                        <a:pt x="349" y="1256"/>
                      </a:lnTo>
                      <a:lnTo>
                        <a:pt x="352" y="1256"/>
                      </a:lnTo>
                      <a:lnTo>
                        <a:pt x="354" y="1256"/>
                      </a:lnTo>
                      <a:lnTo>
                        <a:pt x="354" y="1256"/>
                      </a:lnTo>
                      <a:lnTo>
                        <a:pt x="356" y="1256"/>
                      </a:lnTo>
                      <a:lnTo>
                        <a:pt x="356" y="1256"/>
                      </a:lnTo>
                      <a:lnTo>
                        <a:pt x="359" y="1256"/>
                      </a:lnTo>
                      <a:lnTo>
                        <a:pt x="361" y="1256"/>
                      </a:lnTo>
                      <a:lnTo>
                        <a:pt x="361" y="1256"/>
                      </a:lnTo>
                      <a:lnTo>
                        <a:pt x="363" y="1164"/>
                      </a:lnTo>
                      <a:lnTo>
                        <a:pt x="363" y="1164"/>
                      </a:lnTo>
                      <a:lnTo>
                        <a:pt x="366" y="1256"/>
                      </a:lnTo>
                      <a:lnTo>
                        <a:pt x="368" y="1256"/>
                      </a:lnTo>
                      <a:lnTo>
                        <a:pt x="368" y="1110"/>
                      </a:lnTo>
                      <a:lnTo>
                        <a:pt x="370" y="1256"/>
                      </a:lnTo>
                      <a:lnTo>
                        <a:pt x="370" y="1256"/>
                      </a:lnTo>
                      <a:lnTo>
                        <a:pt x="373" y="1256"/>
                      </a:lnTo>
                      <a:lnTo>
                        <a:pt x="375" y="1256"/>
                      </a:lnTo>
                      <a:lnTo>
                        <a:pt x="375" y="1256"/>
                      </a:lnTo>
                      <a:lnTo>
                        <a:pt x="377" y="1164"/>
                      </a:lnTo>
                      <a:lnTo>
                        <a:pt x="377" y="1073"/>
                      </a:lnTo>
                      <a:lnTo>
                        <a:pt x="380" y="1164"/>
                      </a:lnTo>
                      <a:lnTo>
                        <a:pt x="382" y="1256"/>
                      </a:lnTo>
                      <a:lnTo>
                        <a:pt x="382" y="1256"/>
                      </a:lnTo>
                      <a:lnTo>
                        <a:pt x="384" y="1164"/>
                      </a:lnTo>
                      <a:lnTo>
                        <a:pt x="384" y="1256"/>
                      </a:lnTo>
                      <a:lnTo>
                        <a:pt x="387" y="1164"/>
                      </a:lnTo>
                      <a:lnTo>
                        <a:pt x="387" y="1256"/>
                      </a:lnTo>
                      <a:lnTo>
                        <a:pt x="389" y="1164"/>
                      </a:lnTo>
                      <a:lnTo>
                        <a:pt x="391" y="1256"/>
                      </a:lnTo>
                      <a:lnTo>
                        <a:pt x="391" y="1256"/>
                      </a:lnTo>
                      <a:lnTo>
                        <a:pt x="394" y="1256"/>
                      </a:lnTo>
                      <a:lnTo>
                        <a:pt x="394" y="1110"/>
                      </a:lnTo>
                      <a:lnTo>
                        <a:pt x="396" y="1256"/>
                      </a:lnTo>
                      <a:lnTo>
                        <a:pt x="399" y="1256"/>
                      </a:lnTo>
                      <a:lnTo>
                        <a:pt x="399" y="1256"/>
                      </a:lnTo>
                      <a:lnTo>
                        <a:pt x="401" y="1256"/>
                      </a:lnTo>
                      <a:lnTo>
                        <a:pt x="401" y="1256"/>
                      </a:lnTo>
                      <a:lnTo>
                        <a:pt x="403" y="1073"/>
                      </a:lnTo>
                      <a:lnTo>
                        <a:pt x="406" y="1110"/>
                      </a:lnTo>
                      <a:lnTo>
                        <a:pt x="406" y="1164"/>
                      </a:lnTo>
                      <a:lnTo>
                        <a:pt x="408" y="1256"/>
                      </a:lnTo>
                      <a:lnTo>
                        <a:pt x="408" y="1256"/>
                      </a:lnTo>
                      <a:lnTo>
                        <a:pt x="410" y="1256"/>
                      </a:lnTo>
                      <a:lnTo>
                        <a:pt x="413" y="1256"/>
                      </a:lnTo>
                      <a:lnTo>
                        <a:pt x="413" y="1256"/>
                      </a:lnTo>
                      <a:lnTo>
                        <a:pt x="415" y="1256"/>
                      </a:lnTo>
                      <a:lnTo>
                        <a:pt x="415" y="1256"/>
                      </a:lnTo>
                      <a:lnTo>
                        <a:pt x="417" y="1256"/>
                      </a:lnTo>
                      <a:lnTo>
                        <a:pt x="420" y="1110"/>
                      </a:lnTo>
                      <a:lnTo>
                        <a:pt x="420" y="1256"/>
                      </a:lnTo>
                      <a:lnTo>
                        <a:pt x="422" y="1164"/>
                      </a:lnTo>
                      <a:lnTo>
                        <a:pt x="422" y="1256"/>
                      </a:lnTo>
                      <a:lnTo>
                        <a:pt x="424" y="1256"/>
                      </a:lnTo>
                      <a:lnTo>
                        <a:pt x="427" y="1256"/>
                      </a:lnTo>
                      <a:lnTo>
                        <a:pt x="427" y="1110"/>
                      </a:lnTo>
                      <a:lnTo>
                        <a:pt x="429" y="1256"/>
                      </a:lnTo>
                      <a:lnTo>
                        <a:pt x="429" y="1256"/>
                      </a:lnTo>
                      <a:lnTo>
                        <a:pt x="431" y="1256"/>
                      </a:lnTo>
                      <a:lnTo>
                        <a:pt x="434" y="1256"/>
                      </a:lnTo>
                      <a:lnTo>
                        <a:pt x="434" y="1110"/>
                      </a:lnTo>
                      <a:lnTo>
                        <a:pt x="436" y="1256"/>
                      </a:lnTo>
                      <a:lnTo>
                        <a:pt x="436" y="1256"/>
                      </a:lnTo>
                      <a:lnTo>
                        <a:pt x="438" y="1256"/>
                      </a:lnTo>
                      <a:lnTo>
                        <a:pt x="438" y="1073"/>
                      </a:lnTo>
                      <a:lnTo>
                        <a:pt x="441" y="1164"/>
                      </a:lnTo>
                      <a:lnTo>
                        <a:pt x="443" y="1256"/>
                      </a:lnTo>
                      <a:lnTo>
                        <a:pt x="443" y="1256"/>
                      </a:lnTo>
                      <a:lnTo>
                        <a:pt x="445" y="1164"/>
                      </a:lnTo>
                      <a:lnTo>
                        <a:pt x="445" y="1164"/>
                      </a:lnTo>
                      <a:lnTo>
                        <a:pt x="448" y="1256"/>
                      </a:lnTo>
                      <a:lnTo>
                        <a:pt x="450" y="1256"/>
                      </a:lnTo>
                      <a:lnTo>
                        <a:pt x="450" y="1256"/>
                      </a:lnTo>
                      <a:lnTo>
                        <a:pt x="452" y="1164"/>
                      </a:lnTo>
                      <a:lnTo>
                        <a:pt x="452" y="1256"/>
                      </a:lnTo>
                      <a:lnTo>
                        <a:pt x="455" y="1164"/>
                      </a:lnTo>
                      <a:lnTo>
                        <a:pt x="457" y="1164"/>
                      </a:lnTo>
                      <a:lnTo>
                        <a:pt x="457" y="1256"/>
                      </a:lnTo>
                      <a:lnTo>
                        <a:pt x="459" y="1256"/>
                      </a:lnTo>
                      <a:lnTo>
                        <a:pt x="459" y="1164"/>
                      </a:lnTo>
                      <a:lnTo>
                        <a:pt x="462" y="1164"/>
                      </a:lnTo>
                      <a:lnTo>
                        <a:pt x="464" y="1164"/>
                      </a:lnTo>
                      <a:lnTo>
                        <a:pt x="464" y="1256"/>
                      </a:lnTo>
                      <a:lnTo>
                        <a:pt x="466" y="1256"/>
                      </a:lnTo>
                      <a:lnTo>
                        <a:pt x="466" y="1256"/>
                      </a:lnTo>
                      <a:lnTo>
                        <a:pt x="469" y="1164"/>
                      </a:lnTo>
                      <a:lnTo>
                        <a:pt x="471" y="1110"/>
                      </a:lnTo>
                      <a:lnTo>
                        <a:pt x="471" y="1256"/>
                      </a:lnTo>
                      <a:lnTo>
                        <a:pt x="473" y="1256"/>
                      </a:lnTo>
                      <a:lnTo>
                        <a:pt x="473" y="1164"/>
                      </a:lnTo>
                      <a:lnTo>
                        <a:pt x="476" y="1110"/>
                      </a:lnTo>
                      <a:lnTo>
                        <a:pt x="478" y="1110"/>
                      </a:lnTo>
                      <a:lnTo>
                        <a:pt x="478" y="1256"/>
                      </a:lnTo>
                      <a:lnTo>
                        <a:pt x="481" y="1164"/>
                      </a:lnTo>
                      <a:lnTo>
                        <a:pt x="481" y="1256"/>
                      </a:lnTo>
                      <a:lnTo>
                        <a:pt x="483" y="1256"/>
                      </a:lnTo>
                      <a:lnTo>
                        <a:pt x="485" y="1256"/>
                      </a:lnTo>
                      <a:lnTo>
                        <a:pt x="485" y="1256"/>
                      </a:lnTo>
                      <a:lnTo>
                        <a:pt x="488" y="1256"/>
                      </a:lnTo>
                      <a:lnTo>
                        <a:pt x="488" y="1256"/>
                      </a:lnTo>
                      <a:lnTo>
                        <a:pt x="490" y="1256"/>
                      </a:lnTo>
                      <a:lnTo>
                        <a:pt x="492" y="1073"/>
                      </a:lnTo>
                      <a:lnTo>
                        <a:pt x="492" y="1256"/>
                      </a:lnTo>
                      <a:lnTo>
                        <a:pt x="495" y="1164"/>
                      </a:lnTo>
                      <a:lnTo>
                        <a:pt x="495" y="1256"/>
                      </a:lnTo>
                      <a:lnTo>
                        <a:pt x="497" y="1164"/>
                      </a:lnTo>
                      <a:lnTo>
                        <a:pt x="497" y="1256"/>
                      </a:lnTo>
                      <a:lnTo>
                        <a:pt x="499" y="1256"/>
                      </a:lnTo>
                      <a:lnTo>
                        <a:pt x="502" y="1256"/>
                      </a:lnTo>
                      <a:lnTo>
                        <a:pt x="502" y="1256"/>
                      </a:lnTo>
                      <a:lnTo>
                        <a:pt x="504" y="1164"/>
                      </a:lnTo>
                      <a:lnTo>
                        <a:pt x="504" y="1110"/>
                      </a:lnTo>
                      <a:lnTo>
                        <a:pt x="506" y="1164"/>
                      </a:lnTo>
                      <a:lnTo>
                        <a:pt x="509" y="1256"/>
                      </a:lnTo>
                      <a:lnTo>
                        <a:pt x="509" y="1164"/>
                      </a:lnTo>
                      <a:lnTo>
                        <a:pt x="511" y="1256"/>
                      </a:lnTo>
                      <a:lnTo>
                        <a:pt x="511" y="1256"/>
                      </a:lnTo>
                      <a:lnTo>
                        <a:pt x="513" y="1256"/>
                      </a:lnTo>
                      <a:lnTo>
                        <a:pt x="516" y="1110"/>
                      </a:lnTo>
                      <a:lnTo>
                        <a:pt x="516" y="1256"/>
                      </a:lnTo>
                      <a:lnTo>
                        <a:pt x="518" y="1256"/>
                      </a:lnTo>
                      <a:lnTo>
                        <a:pt x="518" y="1256"/>
                      </a:lnTo>
                      <a:lnTo>
                        <a:pt x="520" y="1164"/>
                      </a:lnTo>
                      <a:lnTo>
                        <a:pt x="523" y="1256"/>
                      </a:lnTo>
                      <a:lnTo>
                        <a:pt x="523" y="1110"/>
                      </a:lnTo>
                      <a:lnTo>
                        <a:pt x="525" y="1164"/>
                      </a:lnTo>
                      <a:lnTo>
                        <a:pt x="525" y="1256"/>
                      </a:lnTo>
                      <a:lnTo>
                        <a:pt x="527" y="1256"/>
                      </a:lnTo>
                      <a:lnTo>
                        <a:pt x="530" y="1256"/>
                      </a:lnTo>
                      <a:lnTo>
                        <a:pt x="530" y="1164"/>
                      </a:lnTo>
                      <a:lnTo>
                        <a:pt x="532" y="1110"/>
                      </a:lnTo>
                      <a:lnTo>
                        <a:pt x="532" y="1164"/>
                      </a:lnTo>
                      <a:lnTo>
                        <a:pt x="534" y="1256"/>
                      </a:lnTo>
                      <a:lnTo>
                        <a:pt x="537" y="1256"/>
                      </a:lnTo>
                      <a:lnTo>
                        <a:pt x="537" y="1256"/>
                      </a:lnTo>
                      <a:lnTo>
                        <a:pt x="539" y="1110"/>
                      </a:lnTo>
                      <a:lnTo>
                        <a:pt x="539" y="1256"/>
                      </a:lnTo>
                      <a:lnTo>
                        <a:pt x="541" y="1256"/>
                      </a:lnTo>
                      <a:lnTo>
                        <a:pt x="544" y="1256"/>
                      </a:lnTo>
                      <a:lnTo>
                        <a:pt x="544" y="1110"/>
                      </a:lnTo>
                      <a:lnTo>
                        <a:pt x="546" y="1073"/>
                      </a:lnTo>
                      <a:lnTo>
                        <a:pt x="546" y="1110"/>
                      </a:lnTo>
                      <a:lnTo>
                        <a:pt x="548" y="1110"/>
                      </a:lnTo>
                      <a:lnTo>
                        <a:pt x="548" y="1256"/>
                      </a:lnTo>
                      <a:lnTo>
                        <a:pt x="551" y="1256"/>
                      </a:lnTo>
                      <a:lnTo>
                        <a:pt x="553" y="1256"/>
                      </a:lnTo>
                      <a:lnTo>
                        <a:pt x="553" y="1256"/>
                      </a:lnTo>
                      <a:lnTo>
                        <a:pt x="555" y="1256"/>
                      </a:lnTo>
                      <a:lnTo>
                        <a:pt x="555" y="1164"/>
                      </a:lnTo>
                      <a:lnTo>
                        <a:pt x="558" y="1039"/>
                      </a:lnTo>
                      <a:lnTo>
                        <a:pt x="560" y="1256"/>
                      </a:lnTo>
                      <a:lnTo>
                        <a:pt x="560" y="1256"/>
                      </a:lnTo>
                      <a:lnTo>
                        <a:pt x="562" y="1256"/>
                      </a:lnTo>
                      <a:lnTo>
                        <a:pt x="562" y="1164"/>
                      </a:lnTo>
                      <a:lnTo>
                        <a:pt x="565" y="1110"/>
                      </a:lnTo>
                      <a:lnTo>
                        <a:pt x="567" y="1256"/>
                      </a:lnTo>
                      <a:lnTo>
                        <a:pt x="567" y="1110"/>
                      </a:lnTo>
                      <a:lnTo>
                        <a:pt x="570" y="1256"/>
                      </a:lnTo>
                      <a:lnTo>
                        <a:pt x="570" y="1110"/>
                      </a:lnTo>
                      <a:lnTo>
                        <a:pt x="572" y="1256"/>
                      </a:lnTo>
                      <a:lnTo>
                        <a:pt x="574" y="1256"/>
                      </a:lnTo>
                      <a:lnTo>
                        <a:pt x="574" y="1164"/>
                      </a:lnTo>
                      <a:lnTo>
                        <a:pt x="577" y="1256"/>
                      </a:lnTo>
                      <a:lnTo>
                        <a:pt x="577" y="1164"/>
                      </a:lnTo>
                      <a:lnTo>
                        <a:pt x="579" y="1256"/>
                      </a:lnTo>
                      <a:lnTo>
                        <a:pt x="581" y="1110"/>
                      </a:lnTo>
                      <a:lnTo>
                        <a:pt x="581" y="1164"/>
                      </a:lnTo>
                      <a:lnTo>
                        <a:pt x="584" y="1256"/>
                      </a:lnTo>
                      <a:lnTo>
                        <a:pt x="584" y="1110"/>
                      </a:lnTo>
                      <a:lnTo>
                        <a:pt x="586" y="1164"/>
                      </a:lnTo>
                      <a:lnTo>
                        <a:pt x="588" y="1073"/>
                      </a:lnTo>
                      <a:lnTo>
                        <a:pt x="588" y="1256"/>
                      </a:lnTo>
                      <a:lnTo>
                        <a:pt x="591" y="1256"/>
                      </a:lnTo>
                      <a:lnTo>
                        <a:pt x="591" y="1256"/>
                      </a:lnTo>
                      <a:lnTo>
                        <a:pt x="593" y="1256"/>
                      </a:lnTo>
                      <a:lnTo>
                        <a:pt x="595" y="1110"/>
                      </a:lnTo>
                      <a:lnTo>
                        <a:pt x="595" y="1164"/>
                      </a:lnTo>
                      <a:lnTo>
                        <a:pt x="598" y="1164"/>
                      </a:lnTo>
                      <a:lnTo>
                        <a:pt x="598" y="1256"/>
                      </a:lnTo>
                      <a:lnTo>
                        <a:pt x="600" y="1256"/>
                      </a:lnTo>
                      <a:lnTo>
                        <a:pt x="602" y="1164"/>
                      </a:lnTo>
                      <a:lnTo>
                        <a:pt x="602" y="1256"/>
                      </a:lnTo>
                      <a:lnTo>
                        <a:pt x="605" y="1256"/>
                      </a:lnTo>
                      <a:lnTo>
                        <a:pt x="605" y="1256"/>
                      </a:lnTo>
                      <a:lnTo>
                        <a:pt x="607" y="1256"/>
                      </a:lnTo>
                      <a:lnTo>
                        <a:pt x="607" y="1256"/>
                      </a:lnTo>
                      <a:lnTo>
                        <a:pt x="609" y="1073"/>
                      </a:lnTo>
                      <a:lnTo>
                        <a:pt x="612" y="1256"/>
                      </a:lnTo>
                      <a:lnTo>
                        <a:pt x="612" y="1256"/>
                      </a:lnTo>
                      <a:lnTo>
                        <a:pt x="614" y="1164"/>
                      </a:lnTo>
                      <a:lnTo>
                        <a:pt x="614" y="1164"/>
                      </a:lnTo>
                      <a:lnTo>
                        <a:pt x="616" y="1256"/>
                      </a:lnTo>
                      <a:lnTo>
                        <a:pt x="619" y="1164"/>
                      </a:lnTo>
                      <a:lnTo>
                        <a:pt x="619" y="1164"/>
                      </a:lnTo>
                      <a:lnTo>
                        <a:pt x="621" y="1256"/>
                      </a:lnTo>
                      <a:lnTo>
                        <a:pt x="621" y="1164"/>
                      </a:lnTo>
                      <a:lnTo>
                        <a:pt x="623" y="1110"/>
                      </a:lnTo>
                      <a:lnTo>
                        <a:pt x="626" y="1256"/>
                      </a:lnTo>
                      <a:lnTo>
                        <a:pt x="626" y="1164"/>
                      </a:lnTo>
                      <a:lnTo>
                        <a:pt x="628" y="1073"/>
                      </a:lnTo>
                      <a:lnTo>
                        <a:pt x="628" y="1256"/>
                      </a:lnTo>
                      <a:lnTo>
                        <a:pt x="630" y="1256"/>
                      </a:lnTo>
                      <a:lnTo>
                        <a:pt x="633" y="1256"/>
                      </a:lnTo>
                      <a:lnTo>
                        <a:pt x="633" y="1256"/>
                      </a:lnTo>
                      <a:lnTo>
                        <a:pt x="635" y="1164"/>
                      </a:lnTo>
                      <a:lnTo>
                        <a:pt x="635" y="1164"/>
                      </a:lnTo>
                      <a:lnTo>
                        <a:pt x="637" y="1256"/>
                      </a:lnTo>
                      <a:lnTo>
                        <a:pt x="640" y="1164"/>
                      </a:lnTo>
                      <a:lnTo>
                        <a:pt x="640" y="1164"/>
                      </a:lnTo>
                      <a:lnTo>
                        <a:pt x="642" y="1256"/>
                      </a:lnTo>
                      <a:lnTo>
                        <a:pt x="642" y="1256"/>
                      </a:lnTo>
                      <a:lnTo>
                        <a:pt x="644" y="1256"/>
                      </a:lnTo>
                      <a:lnTo>
                        <a:pt x="647" y="1256"/>
                      </a:lnTo>
                      <a:lnTo>
                        <a:pt x="647" y="1256"/>
                      </a:lnTo>
                      <a:lnTo>
                        <a:pt x="649" y="1256"/>
                      </a:lnTo>
                      <a:lnTo>
                        <a:pt x="649" y="1256"/>
                      </a:lnTo>
                      <a:lnTo>
                        <a:pt x="652" y="1256"/>
                      </a:lnTo>
                      <a:lnTo>
                        <a:pt x="654" y="1256"/>
                      </a:lnTo>
                      <a:lnTo>
                        <a:pt x="654" y="1164"/>
                      </a:lnTo>
                      <a:lnTo>
                        <a:pt x="656" y="1164"/>
                      </a:lnTo>
                      <a:lnTo>
                        <a:pt x="656" y="1256"/>
                      </a:lnTo>
                      <a:lnTo>
                        <a:pt x="659" y="1256"/>
                      </a:lnTo>
                      <a:lnTo>
                        <a:pt x="659" y="1256"/>
                      </a:lnTo>
                      <a:lnTo>
                        <a:pt x="661" y="1110"/>
                      </a:lnTo>
                      <a:lnTo>
                        <a:pt x="663" y="1256"/>
                      </a:lnTo>
                      <a:lnTo>
                        <a:pt x="663" y="1256"/>
                      </a:lnTo>
                      <a:lnTo>
                        <a:pt x="666" y="1110"/>
                      </a:lnTo>
                      <a:lnTo>
                        <a:pt x="666" y="1073"/>
                      </a:lnTo>
                      <a:lnTo>
                        <a:pt x="668" y="1256"/>
                      </a:lnTo>
                      <a:lnTo>
                        <a:pt x="670" y="1256"/>
                      </a:lnTo>
                      <a:lnTo>
                        <a:pt x="670" y="1164"/>
                      </a:lnTo>
                      <a:lnTo>
                        <a:pt x="673" y="1164"/>
                      </a:lnTo>
                      <a:lnTo>
                        <a:pt x="673" y="1256"/>
                      </a:lnTo>
                      <a:lnTo>
                        <a:pt x="675" y="1164"/>
                      </a:lnTo>
                      <a:lnTo>
                        <a:pt x="677" y="1164"/>
                      </a:lnTo>
                      <a:lnTo>
                        <a:pt x="677" y="1256"/>
                      </a:lnTo>
                      <a:lnTo>
                        <a:pt x="680" y="1110"/>
                      </a:lnTo>
                      <a:lnTo>
                        <a:pt x="680" y="1164"/>
                      </a:lnTo>
                      <a:lnTo>
                        <a:pt x="682" y="1164"/>
                      </a:lnTo>
                      <a:lnTo>
                        <a:pt x="684" y="1164"/>
                      </a:lnTo>
                      <a:lnTo>
                        <a:pt x="684" y="1256"/>
                      </a:lnTo>
                      <a:lnTo>
                        <a:pt x="687" y="1256"/>
                      </a:lnTo>
                      <a:lnTo>
                        <a:pt x="687" y="1164"/>
                      </a:lnTo>
                      <a:lnTo>
                        <a:pt x="689" y="1164"/>
                      </a:lnTo>
                      <a:lnTo>
                        <a:pt x="691" y="1110"/>
                      </a:lnTo>
                      <a:lnTo>
                        <a:pt x="691" y="1256"/>
                      </a:lnTo>
                      <a:lnTo>
                        <a:pt x="694" y="1256"/>
                      </a:lnTo>
                      <a:lnTo>
                        <a:pt x="694" y="1256"/>
                      </a:lnTo>
                      <a:lnTo>
                        <a:pt x="696" y="1164"/>
                      </a:lnTo>
                      <a:lnTo>
                        <a:pt x="698" y="1164"/>
                      </a:lnTo>
                      <a:lnTo>
                        <a:pt x="698" y="1256"/>
                      </a:lnTo>
                      <a:lnTo>
                        <a:pt x="701" y="1256"/>
                      </a:lnTo>
                      <a:lnTo>
                        <a:pt x="701" y="1256"/>
                      </a:lnTo>
                      <a:lnTo>
                        <a:pt x="703" y="1164"/>
                      </a:lnTo>
                      <a:lnTo>
                        <a:pt x="705" y="1256"/>
                      </a:lnTo>
                      <a:lnTo>
                        <a:pt x="705" y="1164"/>
                      </a:lnTo>
                      <a:lnTo>
                        <a:pt x="708" y="1256"/>
                      </a:lnTo>
                      <a:lnTo>
                        <a:pt x="708" y="1164"/>
                      </a:lnTo>
                      <a:lnTo>
                        <a:pt x="710" y="1256"/>
                      </a:lnTo>
                      <a:lnTo>
                        <a:pt x="712" y="1110"/>
                      </a:lnTo>
                      <a:lnTo>
                        <a:pt x="712" y="1256"/>
                      </a:lnTo>
                      <a:lnTo>
                        <a:pt x="715" y="1110"/>
                      </a:lnTo>
                      <a:lnTo>
                        <a:pt x="715" y="1256"/>
                      </a:lnTo>
                      <a:lnTo>
                        <a:pt x="717" y="1256"/>
                      </a:lnTo>
                      <a:lnTo>
                        <a:pt x="717" y="1073"/>
                      </a:lnTo>
                      <a:lnTo>
                        <a:pt x="719" y="1164"/>
                      </a:lnTo>
                      <a:lnTo>
                        <a:pt x="722" y="1256"/>
                      </a:lnTo>
                      <a:lnTo>
                        <a:pt x="722" y="1256"/>
                      </a:lnTo>
                      <a:lnTo>
                        <a:pt x="724" y="1256"/>
                      </a:lnTo>
                      <a:lnTo>
                        <a:pt x="724" y="1110"/>
                      </a:lnTo>
                      <a:lnTo>
                        <a:pt x="726" y="1256"/>
                      </a:lnTo>
                      <a:lnTo>
                        <a:pt x="729" y="1256"/>
                      </a:lnTo>
                      <a:lnTo>
                        <a:pt x="729" y="1256"/>
                      </a:lnTo>
                      <a:lnTo>
                        <a:pt x="731" y="1073"/>
                      </a:lnTo>
                      <a:lnTo>
                        <a:pt x="731" y="1256"/>
                      </a:lnTo>
                      <a:lnTo>
                        <a:pt x="734" y="1110"/>
                      </a:lnTo>
                      <a:lnTo>
                        <a:pt x="736" y="1256"/>
                      </a:lnTo>
                      <a:lnTo>
                        <a:pt x="736" y="1256"/>
                      </a:lnTo>
                      <a:lnTo>
                        <a:pt x="738" y="1256"/>
                      </a:lnTo>
                      <a:lnTo>
                        <a:pt x="738" y="1110"/>
                      </a:lnTo>
                      <a:lnTo>
                        <a:pt x="741" y="1164"/>
                      </a:lnTo>
                      <a:lnTo>
                        <a:pt x="743" y="1256"/>
                      </a:lnTo>
                      <a:lnTo>
                        <a:pt x="743" y="1164"/>
                      </a:lnTo>
                      <a:lnTo>
                        <a:pt x="745" y="1164"/>
                      </a:lnTo>
                      <a:lnTo>
                        <a:pt x="745" y="1256"/>
                      </a:lnTo>
                      <a:lnTo>
                        <a:pt x="748" y="1073"/>
                      </a:lnTo>
                      <a:lnTo>
                        <a:pt x="750" y="1110"/>
                      </a:lnTo>
                      <a:lnTo>
                        <a:pt x="750" y="1256"/>
                      </a:lnTo>
                      <a:lnTo>
                        <a:pt x="752" y="1256"/>
                      </a:lnTo>
                      <a:lnTo>
                        <a:pt x="752" y="1256"/>
                      </a:lnTo>
                      <a:lnTo>
                        <a:pt x="755" y="1164"/>
                      </a:lnTo>
                      <a:lnTo>
                        <a:pt x="757" y="1164"/>
                      </a:lnTo>
                      <a:lnTo>
                        <a:pt x="757" y="1256"/>
                      </a:lnTo>
                      <a:lnTo>
                        <a:pt x="759" y="1256"/>
                      </a:lnTo>
                      <a:lnTo>
                        <a:pt x="759" y="1256"/>
                      </a:lnTo>
                      <a:lnTo>
                        <a:pt x="762" y="1256"/>
                      </a:lnTo>
                      <a:lnTo>
                        <a:pt x="764" y="1256"/>
                      </a:lnTo>
                      <a:lnTo>
                        <a:pt x="764" y="1256"/>
                      </a:lnTo>
                      <a:lnTo>
                        <a:pt x="766" y="1256"/>
                      </a:lnTo>
                      <a:lnTo>
                        <a:pt x="766" y="1256"/>
                      </a:lnTo>
                      <a:lnTo>
                        <a:pt x="769" y="1110"/>
                      </a:lnTo>
                      <a:lnTo>
                        <a:pt x="769" y="1256"/>
                      </a:lnTo>
                      <a:lnTo>
                        <a:pt x="771" y="1164"/>
                      </a:lnTo>
                      <a:lnTo>
                        <a:pt x="773" y="1164"/>
                      </a:lnTo>
                      <a:lnTo>
                        <a:pt x="773" y="1110"/>
                      </a:lnTo>
                      <a:lnTo>
                        <a:pt x="776" y="1164"/>
                      </a:lnTo>
                      <a:lnTo>
                        <a:pt x="776" y="1164"/>
                      </a:lnTo>
                      <a:lnTo>
                        <a:pt x="778" y="1256"/>
                      </a:lnTo>
                      <a:lnTo>
                        <a:pt x="780" y="1256"/>
                      </a:lnTo>
                      <a:lnTo>
                        <a:pt x="780" y="1164"/>
                      </a:lnTo>
                      <a:lnTo>
                        <a:pt x="783" y="1110"/>
                      </a:lnTo>
                      <a:lnTo>
                        <a:pt x="783" y="1164"/>
                      </a:lnTo>
                      <a:lnTo>
                        <a:pt x="785" y="1256"/>
                      </a:lnTo>
                      <a:lnTo>
                        <a:pt x="787" y="1256"/>
                      </a:lnTo>
                      <a:lnTo>
                        <a:pt x="787" y="1110"/>
                      </a:lnTo>
                      <a:lnTo>
                        <a:pt x="790" y="1110"/>
                      </a:lnTo>
                      <a:lnTo>
                        <a:pt x="790" y="1256"/>
                      </a:lnTo>
                      <a:lnTo>
                        <a:pt x="792" y="1073"/>
                      </a:lnTo>
                      <a:lnTo>
                        <a:pt x="794" y="1073"/>
                      </a:lnTo>
                      <a:lnTo>
                        <a:pt x="794" y="1073"/>
                      </a:lnTo>
                      <a:lnTo>
                        <a:pt x="797" y="1039"/>
                      </a:lnTo>
                      <a:lnTo>
                        <a:pt x="797" y="1256"/>
                      </a:lnTo>
                      <a:lnTo>
                        <a:pt x="799" y="1073"/>
                      </a:lnTo>
                      <a:lnTo>
                        <a:pt x="801" y="1256"/>
                      </a:lnTo>
                      <a:lnTo>
                        <a:pt x="801" y="1256"/>
                      </a:lnTo>
                      <a:lnTo>
                        <a:pt x="804" y="1110"/>
                      </a:lnTo>
                      <a:lnTo>
                        <a:pt x="804" y="1256"/>
                      </a:lnTo>
                      <a:lnTo>
                        <a:pt x="806" y="1256"/>
                      </a:lnTo>
                      <a:lnTo>
                        <a:pt x="808" y="1256"/>
                      </a:lnTo>
                      <a:lnTo>
                        <a:pt x="808" y="1256"/>
                      </a:lnTo>
                      <a:lnTo>
                        <a:pt x="811" y="1256"/>
                      </a:lnTo>
                      <a:lnTo>
                        <a:pt x="811" y="1256"/>
                      </a:lnTo>
                      <a:lnTo>
                        <a:pt x="813" y="1110"/>
                      </a:lnTo>
                      <a:lnTo>
                        <a:pt x="815" y="1256"/>
                      </a:lnTo>
                      <a:lnTo>
                        <a:pt x="815" y="1164"/>
                      </a:lnTo>
                      <a:lnTo>
                        <a:pt x="818" y="1164"/>
                      </a:lnTo>
                      <a:lnTo>
                        <a:pt x="818" y="1164"/>
                      </a:lnTo>
                      <a:lnTo>
                        <a:pt x="820" y="1256"/>
                      </a:lnTo>
                      <a:lnTo>
                        <a:pt x="823" y="1256"/>
                      </a:lnTo>
                      <a:lnTo>
                        <a:pt x="823" y="1073"/>
                      </a:lnTo>
                      <a:lnTo>
                        <a:pt x="825" y="1164"/>
                      </a:lnTo>
                      <a:lnTo>
                        <a:pt x="825" y="1073"/>
                      </a:lnTo>
                      <a:lnTo>
                        <a:pt x="827" y="1256"/>
                      </a:lnTo>
                      <a:lnTo>
                        <a:pt x="827" y="1256"/>
                      </a:lnTo>
                      <a:lnTo>
                        <a:pt x="830" y="1256"/>
                      </a:lnTo>
                      <a:lnTo>
                        <a:pt x="832" y="1110"/>
                      </a:lnTo>
                      <a:lnTo>
                        <a:pt x="832" y="1256"/>
                      </a:lnTo>
                      <a:lnTo>
                        <a:pt x="834" y="1039"/>
                      </a:lnTo>
                      <a:lnTo>
                        <a:pt x="834" y="1018"/>
                      </a:lnTo>
                      <a:lnTo>
                        <a:pt x="837" y="1256"/>
                      </a:lnTo>
                      <a:lnTo>
                        <a:pt x="839" y="1073"/>
                      </a:lnTo>
                      <a:lnTo>
                        <a:pt x="839" y="1164"/>
                      </a:lnTo>
                      <a:lnTo>
                        <a:pt x="841" y="1256"/>
                      </a:lnTo>
                      <a:lnTo>
                        <a:pt x="841" y="1039"/>
                      </a:lnTo>
                      <a:lnTo>
                        <a:pt x="844" y="1110"/>
                      </a:lnTo>
                      <a:lnTo>
                        <a:pt x="846" y="1110"/>
                      </a:lnTo>
                      <a:lnTo>
                        <a:pt x="846" y="1164"/>
                      </a:lnTo>
                      <a:lnTo>
                        <a:pt x="848" y="1256"/>
                      </a:lnTo>
                      <a:lnTo>
                        <a:pt x="848" y="1073"/>
                      </a:lnTo>
                      <a:lnTo>
                        <a:pt x="851" y="1256"/>
                      </a:lnTo>
                      <a:lnTo>
                        <a:pt x="853" y="1256"/>
                      </a:lnTo>
                      <a:lnTo>
                        <a:pt x="853" y="1073"/>
                      </a:lnTo>
                      <a:lnTo>
                        <a:pt x="855" y="1039"/>
                      </a:lnTo>
                      <a:lnTo>
                        <a:pt x="855" y="1073"/>
                      </a:lnTo>
                      <a:lnTo>
                        <a:pt x="858" y="1164"/>
                      </a:lnTo>
                      <a:lnTo>
                        <a:pt x="860" y="1256"/>
                      </a:lnTo>
                      <a:lnTo>
                        <a:pt x="860" y="1164"/>
                      </a:lnTo>
                      <a:lnTo>
                        <a:pt x="862" y="1073"/>
                      </a:lnTo>
                      <a:lnTo>
                        <a:pt x="862" y="1164"/>
                      </a:lnTo>
                      <a:lnTo>
                        <a:pt x="865" y="1164"/>
                      </a:lnTo>
                      <a:lnTo>
                        <a:pt x="867" y="1164"/>
                      </a:lnTo>
                      <a:lnTo>
                        <a:pt x="867" y="1073"/>
                      </a:lnTo>
                      <a:lnTo>
                        <a:pt x="869" y="1256"/>
                      </a:lnTo>
                      <a:lnTo>
                        <a:pt x="869" y="1256"/>
                      </a:lnTo>
                      <a:lnTo>
                        <a:pt x="872" y="1164"/>
                      </a:lnTo>
                      <a:lnTo>
                        <a:pt x="874" y="1164"/>
                      </a:lnTo>
                      <a:lnTo>
                        <a:pt x="874" y="1164"/>
                      </a:lnTo>
                      <a:lnTo>
                        <a:pt x="876" y="1164"/>
                      </a:lnTo>
                      <a:lnTo>
                        <a:pt x="876" y="1110"/>
                      </a:lnTo>
                      <a:lnTo>
                        <a:pt x="879" y="1256"/>
                      </a:lnTo>
                      <a:lnTo>
                        <a:pt x="879" y="1110"/>
                      </a:lnTo>
                      <a:lnTo>
                        <a:pt x="881" y="1256"/>
                      </a:lnTo>
                      <a:lnTo>
                        <a:pt x="883" y="1256"/>
                      </a:lnTo>
                      <a:lnTo>
                        <a:pt x="883" y="1256"/>
                      </a:lnTo>
                      <a:lnTo>
                        <a:pt x="886" y="1073"/>
                      </a:lnTo>
                      <a:lnTo>
                        <a:pt x="886" y="1256"/>
                      </a:lnTo>
                      <a:lnTo>
                        <a:pt x="888" y="1256"/>
                      </a:lnTo>
                      <a:lnTo>
                        <a:pt x="890" y="1164"/>
                      </a:lnTo>
                      <a:lnTo>
                        <a:pt x="890" y="1110"/>
                      </a:lnTo>
                      <a:lnTo>
                        <a:pt x="893" y="1256"/>
                      </a:lnTo>
                      <a:lnTo>
                        <a:pt x="893" y="1073"/>
                      </a:lnTo>
                      <a:lnTo>
                        <a:pt x="895" y="1256"/>
                      </a:lnTo>
                      <a:lnTo>
                        <a:pt x="897" y="1164"/>
                      </a:lnTo>
                      <a:lnTo>
                        <a:pt x="897" y="1256"/>
                      </a:lnTo>
                      <a:lnTo>
                        <a:pt x="900" y="1256"/>
                      </a:lnTo>
                      <a:lnTo>
                        <a:pt x="900" y="1164"/>
                      </a:lnTo>
                      <a:lnTo>
                        <a:pt x="902" y="1256"/>
                      </a:lnTo>
                      <a:lnTo>
                        <a:pt x="905" y="1164"/>
                      </a:lnTo>
                      <a:lnTo>
                        <a:pt x="905" y="1256"/>
                      </a:lnTo>
                      <a:lnTo>
                        <a:pt x="907" y="1256"/>
                      </a:lnTo>
                      <a:lnTo>
                        <a:pt x="907" y="1256"/>
                      </a:lnTo>
                      <a:lnTo>
                        <a:pt x="909" y="1164"/>
                      </a:lnTo>
                      <a:lnTo>
                        <a:pt x="912" y="1256"/>
                      </a:lnTo>
                      <a:lnTo>
                        <a:pt x="912" y="1164"/>
                      </a:lnTo>
                      <a:lnTo>
                        <a:pt x="914" y="1110"/>
                      </a:lnTo>
                      <a:lnTo>
                        <a:pt x="914" y="1110"/>
                      </a:lnTo>
                      <a:lnTo>
                        <a:pt x="916" y="1256"/>
                      </a:lnTo>
                      <a:lnTo>
                        <a:pt x="919" y="1110"/>
                      </a:lnTo>
                      <a:lnTo>
                        <a:pt x="919" y="1256"/>
                      </a:lnTo>
                      <a:lnTo>
                        <a:pt x="921" y="1256"/>
                      </a:lnTo>
                      <a:lnTo>
                        <a:pt x="921" y="1256"/>
                      </a:lnTo>
                      <a:lnTo>
                        <a:pt x="923" y="1039"/>
                      </a:lnTo>
                      <a:lnTo>
                        <a:pt x="926" y="1110"/>
                      </a:lnTo>
                      <a:lnTo>
                        <a:pt x="926" y="1164"/>
                      </a:lnTo>
                      <a:lnTo>
                        <a:pt x="928" y="1039"/>
                      </a:lnTo>
                      <a:lnTo>
                        <a:pt x="928" y="1110"/>
                      </a:lnTo>
                      <a:lnTo>
                        <a:pt x="930" y="1110"/>
                      </a:lnTo>
                      <a:lnTo>
                        <a:pt x="933" y="1256"/>
                      </a:lnTo>
                      <a:lnTo>
                        <a:pt x="933" y="1164"/>
                      </a:lnTo>
                      <a:lnTo>
                        <a:pt x="935" y="1256"/>
                      </a:lnTo>
                      <a:lnTo>
                        <a:pt x="935" y="1164"/>
                      </a:lnTo>
                      <a:lnTo>
                        <a:pt x="937" y="1110"/>
                      </a:lnTo>
                      <a:lnTo>
                        <a:pt x="937" y="1039"/>
                      </a:lnTo>
                      <a:lnTo>
                        <a:pt x="940" y="1110"/>
                      </a:lnTo>
                      <a:lnTo>
                        <a:pt x="942" y="1256"/>
                      </a:lnTo>
                      <a:lnTo>
                        <a:pt x="942" y="1073"/>
                      </a:lnTo>
                      <a:lnTo>
                        <a:pt x="944" y="1110"/>
                      </a:lnTo>
                      <a:lnTo>
                        <a:pt x="944" y="1256"/>
                      </a:lnTo>
                      <a:lnTo>
                        <a:pt x="947" y="1256"/>
                      </a:lnTo>
                      <a:lnTo>
                        <a:pt x="949" y="1018"/>
                      </a:lnTo>
                      <a:lnTo>
                        <a:pt x="949" y="1164"/>
                      </a:lnTo>
                      <a:lnTo>
                        <a:pt x="951" y="1110"/>
                      </a:lnTo>
                      <a:lnTo>
                        <a:pt x="951" y="1256"/>
                      </a:lnTo>
                      <a:lnTo>
                        <a:pt x="954" y="1164"/>
                      </a:lnTo>
                      <a:lnTo>
                        <a:pt x="956" y="1256"/>
                      </a:lnTo>
                      <a:lnTo>
                        <a:pt x="956" y="1164"/>
                      </a:lnTo>
                      <a:lnTo>
                        <a:pt x="958" y="1164"/>
                      </a:lnTo>
                      <a:lnTo>
                        <a:pt x="958" y="1164"/>
                      </a:lnTo>
                      <a:lnTo>
                        <a:pt x="961" y="1164"/>
                      </a:lnTo>
                      <a:lnTo>
                        <a:pt x="963" y="1164"/>
                      </a:lnTo>
                      <a:lnTo>
                        <a:pt x="963" y="1256"/>
                      </a:lnTo>
                      <a:lnTo>
                        <a:pt x="965" y="1073"/>
                      </a:lnTo>
                      <a:lnTo>
                        <a:pt x="965" y="1164"/>
                      </a:lnTo>
                      <a:lnTo>
                        <a:pt x="968" y="1256"/>
                      </a:lnTo>
                      <a:lnTo>
                        <a:pt x="970" y="1110"/>
                      </a:lnTo>
                      <a:lnTo>
                        <a:pt x="970" y="1073"/>
                      </a:lnTo>
                      <a:lnTo>
                        <a:pt x="972" y="1256"/>
                      </a:lnTo>
                      <a:lnTo>
                        <a:pt x="972" y="1256"/>
                      </a:lnTo>
                      <a:lnTo>
                        <a:pt x="975" y="1256"/>
                      </a:lnTo>
                      <a:lnTo>
                        <a:pt x="977" y="1164"/>
                      </a:lnTo>
                      <a:lnTo>
                        <a:pt x="977" y="1110"/>
                      </a:lnTo>
                      <a:lnTo>
                        <a:pt x="979" y="1256"/>
                      </a:lnTo>
                      <a:lnTo>
                        <a:pt x="979" y="1256"/>
                      </a:lnTo>
                      <a:lnTo>
                        <a:pt x="982" y="1164"/>
                      </a:lnTo>
                      <a:lnTo>
                        <a:pt x="984" y="1110"/>
                      </a:lnTo>
                      <a:lnTo>
                        <a:pt x="984" y="1110"/>
                      </a:lnTo>
                      <a:lnTo>
                        <a:pt x="986" y="1018"/>
                      </a:lnTo>
                      <a:lnTo>
                        <a:pt x="986" y="1164"/>
                      </a:lnTo>
                      <a:lnTo>
                        <a:pt x="989" y="1018"/>
                      </a:lnTo>
                      <a:lnTo>
                        <a:pt x="989" y="1164"/>
                      </a:lnTo>
                      <a:lnTo>
                        <a:pt x="991" y="1073"/>
                      </a:lnTo>
                      <a:lnTo>
                        <a:pt x="994" y="1073"/>
                      </a:lnTo>
                      <a:lnTo>
                        <a:pt x="994" y="1164"/>
                      </a:lnTo>
                      <a:lnTo>
                        <a:pt x="996" y="1256"/>
                      </a:lnTo>
                      <a:lnTo>
                        <a:pt x="996" y="1164"/>
                      </a:lnTo>
                      <a:lnTo>
                        <a:pt x="998" y="1110"/>
                      </a:lnTo>
                      <a:lnTo>
                        <a:pt x="1001" y="1256"/>
                      </a:lnTo>
                      <a:lnTo>
                        <a:pt x="1001" y="1018"/>
                      </a:lnTo>
                      <a:lnTo>
                        <a:pt x="1003" y="1256"/>
                      </a:lnTo>
                      <a:lnTo>
                        <a:pt x="1003" y="1073"/>
                      </a:lnTo>
                      <a:lnTo>
                        <a:pt x="1005" y="1110"/>
                      </a:lnTo>
                      <a:lnTo>
                        <a:pt x="1008" y="1256"/>
                      </a:lnTo>
                      <a:lnTo>
                        <a:pt x="1008" y="1110"/>
                      </a:lnTo>
                      <a:lnTo>
                        <a:pt x="1010" y="1256"/>
                      </a:lnTo>
                      <a:lnTo>
                        <a:pt x="1010" y="1073"/>
                      </a:lnTo>
                      <a:lnTo>
                        <a:pt x="1012" y="1164"/>
                      </a:lnTo>
                      <a:lnTo>
                        <a:pt x="1015" y="1164"/>
                      </a:lnTo>
                      <a:lnTo>
                        <a:pt x="1015" y="1164"/>
                      </a:lnTo>
                      <a:lnTo>
                        <a:pt x="1017" y="1073"/>
                      </a:lnTo>
                      <a:lnTo>
                        <a:pt x="1017" y="1073"/>
                      </a:lnTo>
                      <a:lnTo>
                        <a:pt x="1019" y="1110"/>
                      </a:lnTo>
                      <a:lnTo>
                        <a:pt x="1022" y="1256"/>
                      </a:lnTo>
                      <a:lnTo>
                        <a:pt x="1022" y="1164"/>
                      </a:lnTo>
                      <a:lnTo>
                        <a:pt x="1024" y="1110"/>
                      </a:lnTo>
                      <a:lnTo>
                        <a:pt x="1024" y="1256"/>
                      </a:lnTo>
                      <a:lnTo>
                        <a:pt x="1026" y="1039"/>
                      </a:lnTo>
                      <a:lnTo>
                        <a:pt x="1029" y="1110"/>
                      </a:lnTo>
                      <a:lnTo>
                        <a:pt x="1029" y="1110"/>
                      </a:lnTo>
                      <a:lnTo>
                        <a:pt x="1031" y="1164"/>
                      </a:lnTo>
                      <a:lnTo>
                        <a:pt x="1031" y="1164"/>
                      </a:lnTo>
                      <a:lnTo>
                        <a:pt x="1033" y="1073"/>
                      </a:lnTo>
                      <a:lnTo>
                        <a:pt x="1036" y="1073"/>
                      </a:lnTo>
                      <a:lnTo>
                        <a:pt x="1036" y="1164"/>
                      </a:lnTo>
                      <a:lnTo>
                        <a:pt x="1038" y="1164"/>
                      </a:lnTo>
                      <a:lnTo>
                        <a:pt x="1038" y="1256"/>
                      </a:lnTo>
                      <a:lnTo>
                        <a:pt x="1040" y="1110"/>
                      </a:lnTo>
                      <a:lnTo>
                        <a:pt x="1043" y="1110"/>
                      </a:lnTo>
                      <a:lnTo>
                        <a:pt x="1043" y="1039"/>
                      </a:lnTo>
                      <a:lnTo>
                        <a:pt x="1045" y="1073"/>
                      </a:lnTo>
                      <a:lnTo>
                        <a:pt x="1045" y="1018"/>
                      </a:lnTo>
                      <a:lnTo>
                        <a:pt x="1047" y="1164"/>
                      </a:lnTo>
                      <a:lnTo>
                        <a:pt x="1047" y="1110"/>
                      </a:lnTo>
                      <a:lnTo>
                        <a:pt x="1050" y="1039"/>
                      </a:lnTo>
                      <a:lnTo>
                        <a:pt x="1052" y="1110"/>
                      </a:lnTo>
                      <a:lnTo>
                        <a:pt x="1052" y="997"/>
                      </a:lnTo>
                      <a:lnTo>
                        <a:pt x="1054" y="1110"/>
                      </a:lnTo>
                      <a:lnTo>
                        <a:pt x="1054" y="1073"/>
                      </a:lnTo>
                      <a:lnTo>
                        <a:pt x="1057" y="1039"/>
                      </a:lnTo>
                      <a:lnTo>
                        <a:pt x="1059" y="1110"/>
                      </a:lnTo>
                      <a:lnTo>
                        <a:pt x="1059" y="1039"/>
                      </a:lnTo>
                      <a:lnTo>
                        <a:pt x="1061" y="1256"/>
                      </a:lnTo>
                      <a:lnTo>
                        <a:pt x="1061" y="1164"/>
                      </a:lnTo>
                      <a:lnTo>
                        <a:pt x="1064" y="1164"/>
                      </a:lnTo>
                      <a:lnTo>
                        <a:pt x="1066" y="1164"/>
                      </a:lnTo>
                      <a:lnTo>
                        <a:pt x="1066" y="1110"/>
                      </a:lnTo>
                      <a:lnTo>
                        <a:pt x="1068" y="1110"/>
                      </a:lnTo>
                      <a:lnTo>
                        <a:pt x="1068" y="1039"/>
                      </a:lnTo>
                      <a:lnTo>
                        <a:pt x="1071" y="1164"/>
                      </a:lnTo>
                      <a:lnTo>
                        <a:pt x="1073" y="1164"/>
                      </a:lnTo>
                      <a:lnTo>
                        <a:pt x="1073" y="1073"/>
                      </a:lnTo>
                      <a:lnTo>
                        <a:pt x="1076" y="1256"/>
                      </a:lnTo>
                      <a:lnTo>
                        <a:pt x="1076" y="1110"/>
                      </a:lnTo>
                      <a:lnTo>
                        <a:pt x="1078" y="1110"/>
                      </a:lnTo>
                      <a:lnTo>
                        <a:pt x="1080" y="1073"/>
                      </a:lnTo>
                      <a:lnTo>
                        <a:pt x="1080" y="1164"/>
                      </a:lnTo>
                      <a:lnTo>
                        <a:pt x="1083" y="1256"/>
                      </a:lnTo>
                      <a:lnTo>
                        <a:pt x="1083" y="1256"/>
                      </a:lnTo>
                      <a:lnTo>
                        <a:pt x="1085" y="1073"/>
                      </a:lnTo>
                      <a:lnTo>
                        <a:pt x="1087" y="1018"/>
                      </a:lnTo>
                      <a:lnTo>
                        <a:pt x="1087" y="1039"/>
                      </a:lnTo>
                      <a:lnTo>
                        <a:pt x="1090" y="1164"/>
                      </a:lnTo>
                      <a:lnTo>
                        <a:pt x="1090" y="1256"/>
                      </a:lnTo>
                      <a:lnTo>
                        <a:pt x="1092" y="1164"/>
                      </a:lnTo>
                      <a:lnTo>
                        <a:pt x="1094" y="1256"/>
                      </a:lnTo>
                      <a:lnTo>
                        <a:pt x="1094" y="997"/>
                      </a:lnTo>
                      <a:lnTo>
                        <a:pt x="1097" y="1110"/>
                      </a:lnTo>
                      <a:lnTo>
                        <a:pt x="1097" y="1073"/>
                      </a:lnTo>
                      <a:lnTo>
                        <a:pt x="1099" y="1110"/>
                      </a:lnTo>
                      <a:lnTo>
                        <a:pt x="1099" y="1110"/>
                      </a:lnTo>
                      <a:lnTo>
                        <a:pt x="1101" y="1256"/>
                      </a:lnTo>
                      <a:lnTo>
                        <a:pt x="1104" y="1256"/>
                      </a:lnTo>
                      <a:lnTo>
                        <a:pt x="1104" y="1256"/>
                      </a:lnTo>
                      <a:lnTo>
                        <a:pt x="1106" y="1164"/>
                      </a:lnTo>
                      <a:lnTo>
                        <a:pt x="1106" y="1164"/>
                      </a:lnTo>
                      <a:lnTo>
                        <a:pt x="1108" y="1110"/>
                      </a:lnTo>
                      <a:lnTo>
                        <a:pt x="1111" y="1073"/>
                      </a:lnTo>
                      <a:lnTo>
                        <a:pt x="1111" y="1073"/>
                      </a:lnTo>
                      <a:lnTo>
                        <a:pt x="1113" y="1164"/>
                      </a:lnTo>
                      <a:lnTo>
                        <a:pt x="1113" y="1164"/>
                      </a:lnTo>
                      <a:lnTo>
                        <a:pt x="1115" y="1110"/>
                      </a:lnTo>
                      <a:lnTo>
                        <a:pt x="1118" y="1018"/>
                      </a:lnTo>
                      <a:lnTo>
                        <a:pt x="1118" y="1164"/>
                      </a:lnTo>
                      <a:lnTo>
                        <a:pt x="1120" y="1256"/>
                      </a:lnTo>
                      <a:lnTo>
                        <a:pt x="1120" y="1256"/>
                      </a:lnTo>
                      <a:lnTo>
                        <a:pt x="1122" y="1110"/>
                      </a:lnTo>
                      <a:lnTo>
                        <a:pt x="1125" y="1164"/>
                      </a:lnTo>
                      <a:lnTo>
                        <a:pt x="1125" y="1164"/>
                      </a:lnTo>
                      <a:lnTo>
                        <a:pt x="1127" y="1256"/>
                      </a:lnTo>
                      <a:lnTo>
                        <a:pt x="1127" y="1110"/>
                      </a:lnTo>
                      <a:lnTo>
                        <a:pt x="1129" y="1073"/>
                      </a:lnTo>
                      <a:lnTo>
                        <a:pt x="1132" y="1256"/>
                      </a:lnTo>
                      <a:lnTo>
                        <a:pt x="1132" y="1039"/>
                      </a:lnTo>
                      <a:lnTo>
                        <a:pt x="1134" y="1164"/>
                      </a:lnTo>
                      <a:lnTo>
                        <a:pt x="1134" y="1039"/>
                      </a:lnTo>
                      <a:lnTo>
                        <a:pt x="1136" y="1110"/>
                      </a:lnTo>
                      <a:lnTo>
                        <a:pt x="1139" y="997"/>
                      </a:lnTo>
                      <a:lnTo>
                        <a:pt x="1139" y="1073"/>
                      </a:lnTo>
                      <a:lnTo>
                        <a:pt x="1141" y="1018"/>
                      </a:lnTo>
                      <a:lnTo>
                        <a:pt x="1141" y="1039"/>
                      </a:lnTo>
                      <a:lnTo>
                        <a:pt x="1143" y="1164"/>
                      </a:lnTo>
                      <a:lnTo>
                        <a:pt x="1146" y="1039"/>
                      </a:lnTo>
                      <a:lnTo>
                        <a:pt x="1146" y="1039"/>
                      </a:lnTo>
                      <a:lnTo>
                        <a:pt x="1148" y="1039"/>
                      </a:lnTo>
                      <a:lnTo>
                        <a:pt x="1148" y="1039"/>
                      </a:lnTo>
                      <a:lnTo>
                        <a:pt x="1150" y="1164"/>
                      </a:lnTo>
                      <a:lnTo>
                        <a:pt x="1153" y="1018"/>
                      </a:lnTo>
                      <a:lnTo>
                        <a:pt x="1153" y="1164"/>
                      </a:lnTo>
                      <a:lnTo>
                        <a:pt x="1155" y="1164"/>
                      </a:lnTo>
                      <a:lnTo>
                        <a:pt x="1155" y="1073"/>
                      </a:lnTo>
                      <a:lnTo>
                        <a:pt x="1158" y="1164"/>
                      </a:lnTo>
                      <a:lnTo>
                        <a:pt x="1158" y="1110"/>
                      </a:lnTo>
                      <a:lnTo>
                        <a:pt x="1160" y="1073"/>
                      </a:lnTo>
                      <a:lnTo>
                        <a:pt x="1162" y="1164"/>
                      </a:lnTo>
                      <a:lnTo>
                        <a:pt x="1162" y="1039"/>
                      </a:lnTo>
                      <a:lnTo>
                        <a:pt x="1165" y="1164"/>
                      </a:lnTo>
                      <a:lnTo>
                        <a:pt x="1165" y="1018"/>
                      </a:lnTo>
                      <a:lnTo>
                        <a:pt x="1167" y="1073"/>
                      </a:lnTo>
                      <a:lnTo>
                        <a:pt x="1169" y="997"/>
                      </a:lnTo>
                      <a:lnTo>
                        <a:pt x="1169" y="997"/>
                      </a:lnTo>
                      <a:lnTo>
                        <a:pt x="1172" y="981"/>
                      </a:lnTo>
                      <a:lnTo>
                        <a:pt x="1172" y="1164"/>
                      </a:lnTo>
                      <a:lnTo>
                        <a:pt x="1174" y="1073"/>
                      </a:lnTo>
                      <a:lnTo>
                        <a:pt x="1176" y="1073"/>
                      </a:lnTo>
                      <a:lnTo>
                        <a:pt x="1176" y="1110"/>
                      </a:lnTo>
                      <a:lnTo>
                        <a:pt x="1179" y="997"/>
                      </a:lnTo>
                      <a:lnTo>
                        <a:pt x="1179" y="1110"/>
                      </a:lnTo>
                      <a:lnTo>
                        <a:pt x="1181" y="1256"/>
                      </a:lnTo>
                      <a:lnTo>
                        <a:pt x="1183" y="1073"/>
                      </a:lnTo>
                      <a:lnTo>
                        <a:pt x="1183" y="1256"/>
                      </a:lnTo>
                      <a:lnTo>
                        <a:pt x="1186" y="997"/>
                      </a:lnTo>
                      <a:lnTo>
                        <a:pt x="1186" y="1018"/>
                      </a:lnTo>
                      <a:lnTo>
                        <a:pt x="1188" y="1110"/>
                      </a:lnTo>
                      <a:lnTo>
                        <a:pt x="1190" y="1164"/>
                      </a:lnTo>
                      <a:lnTo>
                        <a:pt x="1190" y="1110"/>
                      </a:lnTo>
                      <a:lnTo>
                        <a:pt x="1193" y="1039"/>
                      </a:lnTo>
                      <a:lnTo>
                        <a:pt x="1193" y="1110"/>
                      </a:lnTo>
                      <a:lnTo>
                        <a:pt x="1195" y="1164"/>
                      </a:lnTo>
                      <a:lnTo>
                        <a:pt x="1197" y="1164"/>
                      </a:lnTo>
                      <a:lnTo>
                        <a:pt x="1197" y="1164"/>
                      </a:lnTo>
                      <a:lnTo>
                        <a:pt x="1200" y="1110"/>
                      </a:lnTo>
                      <a:lnTo>
                        <a:pt x="1200" y="1018"/>
                      </a:lnTo>
                      <a:lnTo>
                        <a:pt x="1202" y="1110"/>
                      </a:lnTo>
                      <a:lnTo>
                        <a:pt x="1204" y="1039"/>
                      </a:lnTo>
                      <a:lnTo>
                        <a:pt x="1204" y="1018"/>
                      </a:lnTo>
                      <a:lnTo>
                        <a:pt x="1207" y="1110"/>
                      </a:lnTo>
                      <a:lnTo>
                        <a:pt x="1207" y="1164"/>
                      </a:lnTo>
                      <a:lnTo>
                        <a:pt x="1209" y="1073"/>
                      </a:lnTo>
                      <a:lnTo>
                        <a:pt x="1209" y="1073"/>
                      </a:lnTo>
                      <a:lnTo>
                        <a:pt x="1211" y="1073"/>
                      </a:lnTo>
                      <a:lnTo>
                        <a:pt x="1214" y="1110"/>
                      </a:lnTo>
                      <a:lnTo>
                        <a:pt x="1214" y="1256"/>
                      </a:lnTo>
                      <a:lnTo>
                        <a:pt x="1216" y="1164"/>
                      </a:lnTo>
                      <a:lnTo>
                        <a:pt x="1216" y="1164"/>
                      </a:lnTo>
                      <a:lnTo>
                        <a:pt x="1218" y="1164"/>
                      </a:lnTo>
                      <a:lnTo>
                        <a:pt x="1221" y="1073"/>
                      </a:lnTo>
                      <a:lnTo>
                        <a:pt x="1221" y="1256"/>
                      </a:lnTo>
                      <a:lnTo>
                        <a:pt x="1223" y="1073"/>
                      </a:lnTo>
                      <a:lnTo>
                        <a:pt x="1223" y="981"/>
                      </a:lnTo>
                      <a:lnTo>
                        <a:pt x="1225" y="1110"/>
                      </a:lnTo>
                      <a:lnTo>
                        <a:pt x="1228" y="1073"/>
                      </a:lnTo>
                      <a:lnTo>
                        <a:pt x="1228" y="1073"/>
                      </a:lnTo>
                      <a:lnTo>
                        <a:pt x="1230" y="981"/>
                      </a:lnTo>
                      <a:lnTo>
                        <a:pt x="1230" y="1073"/>
                      </a:lnTo>
                      <a:lnTo>
                        <a:pt x="1232" y="1164"/>
                      </a:lnTo>
                      <a:lnTo>
                        <a:pt x="1235" y="1039"/>
                      </a:lnTo>
                      <a:lnTo>
                        <a:pt x="1235" y="1039"/>
                      </a:lnTo>
                      <a:lnTo>
                        <a:pt x="1237" y="1039"/>
                      </a:lnTo>
                      <a:lnTo>
                        <a:pt x="1237" y="1256"/>
                      </a:lnTo>
                      <a:lnTo>
                        <a:pt x="1239" y="1110"/>
                      </a:lnTo>
                      <a:lnTo>
                        <a:pt x="1242" y="1073"/>
                      </a:lnTo>
                      <a:lnTo>
                        <a:pt x="1242" y="1018"/>
                      </a:lnTo>
                      <a:lnTo>
                        <a:pt x="1244" y="1039"/>
                      </a:lnTo>
                      <a:lnTo>
                        <a:pt x="1244" y="1039"/>
                      </a:lnTo>
                      <a:lnTo>
                        <a:pt x="1247" y="1039"/>
                      </a:lnTo>
                      <a:lnTo>
                        <a:pt x="1249" y="1039"/>
                      </a:lnTo>
                      <a:lnTo>
                        <a:pt x="1249" y="981"/>
                      </a:lnTo>
                      <a:lnTo>
                        <a:pt x="1251" y="964"/>
                      </a:lnTo>
                      <a:lnTo>
                        <a:pt x="1251" y="1039"/>
                      </a:lnTo>
                      <a:lnTo>
                        <a:pt x="1254" y="1039"/>
                      </a:lnTo>
                      <a:lnTo>
                        <a:pt x="1256" y="964"/>
                      </a:lnTo>
                      <a:lnTo>
                        <a:pt x="1256" y="926"/>
                      </a:lnTo>
                      <a:lnTo>
                        <a:pt x="1258" y="947"/>
                      </a:lnTo>
                      <a:lnTo>
                        <a:pt x="1258" y="1018"/>
                      </a:lnTo>
                      <a:lnTo>
                        <a:pt x="1261" y="1073"/>
                      </a:lnTo>
                      <a:lnTo>
                        <a:pt x="1263" y="981"/>
                      </a:lnTo>
                      <a:lnTo>
                        <a:pt x="1263" y="947"/>
                      </a:lnTo>
                      <a:lnTo>
                        <a:pt x="1265" y="997"/>
                      </a:lnTo>
                      <a:lnTo>
                        <a:pt x="1265" y="897"/>
                      </a:lnTo>
                      <a:lnTo>
                        <a:pt x="1268" y="1018"/>
                      </a:lnTo>
                      <a:lnTo>
                        <a:pt x="1268" y="1039"/>
                      </a:lnTo>
                      <a:lnTo>
                        <a:pt x="1270" y="1073"/>
                      </a:lnTo>
                      <a:lnTo>
                        <a:pt x="1272" y="997"/>
                      </a:lnTo>
                      <a:lnTo>
                        <a:pt x="1272" y="997"/>
                      </a:lnTo>
                      <a:lnTo>
                        <a:pt x="1275" y="981"/>
                      </a:lnTo>
                      <a:lnTo>
                        <a:pt x="1275" y="947"/>
                      </a:lnTo>
                      <a:lnTo>
                        <a:pt x="1277" y="1018"/>
                      </a:lnTo>
                      <a:lnTo>
                        <a:pt x="1279" y="1073"/>
                      </a:lnTo>
                      <a:lnTo>
                        <a:pt x="1279" y="997"/>
                      </a:lnTo>
                      <a:lnTo>
                        <a:pt x="1282" y="935"/>
                      </a:lnTo>
                      <a:lnTo>
                        <a:pt x="1282" y="1018"/>
                      </a:lnTo>
                      <a:lnTo>
                        <a:pt x="1284" y="1073"/>
                      </a:lnTo>
                      <a:lnTo>
                        <a:pt x="1286" y="1110"/>
                      </a:lnTo>
                      <a:lnTo>
                        <a:pt x="1286" y="1018"/>
                      </a:lnTo>
                      <a:lnTo>
                        <a:pt x="1289" y="1110"/>
                      </a:lnTo>
                      <a:lnTo>
                        <a:pt x="1289" y="981"/>
                      </a:lnTo>
                      <a:lnTo>
                        <a:pt x="1291" y="997"/>
                      </a:lnTo>
                      <a:lnTo>
                        <a:pt x="1293" y="1073"/>
                      </a:lnTo>
                      <a:lnTo>
                        <a:pt x="1293" y="926"/>
                      </a:lnTo>
                      <a:lnTo>
                        <a:pt x="1296" y="964"/>
                      </a:lnTo>
                      <a:lnTo>
                        <a:pt x="1296" y="1073"/>
                      </a:lnTo>
                      <a:lnTo>
                        <a:pt x="1298" y="1073"/>
                      </a:lnTo>
                      <a:lnTo>
                        <a:pt x="1300" y="1018"/>
                      </a:lnTo>
                      <a:lnTo>
                        <a:pt x="1300" y="964"/>
                      </a:lnTo>
                      <a:lnTo>
                        <a:pt x="1303" y="997"/>
                      </a:lnTo>
                      <a:lnTo>
                        <a:pt x="1303" y="947"/>
                      </a:lnTo>
                      <a:lnTo>
                        <a:pt x="1305" y="1073"/>
                      </a:lnTo>
                      <a:lnTo>
                        <a:pt x="1307" y="981"/>
                      </a:lnTo>
                      <a:lnTo>
                        <a:pt x="1307" y="997"/>
                      </a:lnTo>
                      <a:lnTo>
                        <a:pt x="1310" y="997"/>
                      </a:lnTo>
                      <a:lnTo>
                        <a:pt x="1310" y="964"/>
                      </a:lnTo>
                      <a:lnTo>
                        <a:pt x="1312" y="981"/>
                      </a:lnTo>
                      <a:lnTo>
                        <a:pt x="1314" y="926"/>
                      </a:lnTo>
                      <a:lnTo>
                        <a:pt x="1314" y="964"/>
                      </a:lnTo>
                      <a:lnTo>
                        <a:pt x="1317" y="1018"/>
                      </a:lnTo>
                      <a:lnTo>
                        <a:pt x="1317" y="935"/>
                      </a:lnTo>
                      <a:lnTo>
                        <a:pt x="1319" y="935"/>
                      </a:lnTo>
                      <a:lnTo>
                        <a:pt x="1319" y="881"/>
                      </a:lnTo>
                      <a:lnTo>
                        <a:pt x="1321" y="964"/>
                      </a:lnTo>
                      <a:lnTo>
                        <a:pt x="1324" y="997"/>
                      </a:lnTo>
                      <a:lnTo>
                        <a:pt x="1324" y="964"/>
                      </a:lnTo>
                      <a:lnTo>
                        <a:pt x="1326" y="997"/>
                      </a:lnTo>
                      <a:lnTo>
                        <a:pt x="1326" y="935"/>
                      </a:lnTo>
                      <a:lnTo>
                        <a:pt x="1329" y="926"/>
                      </a:lnTo>
                      <a:lnTo>
                        <a:pt x="1331" y="935"/>
                      </a:lnTo>
                      <a:lnTo>
                        <a:pt x="1331" y="935"/>
                      </a:lnTo>
                      <a:lnTo>
                        <a:pt x="1333" y="889"/>
                      </a:lnTo>
                      <a:lnTo>
                        <a:pt x="1333" y="964"/>
                      </a:lnTo>
                      <a:lnTo>
                        <a:pt x="1336" y="981"/>
                      </a:lnTo>
                      <a:lnTo>
                        <a:pt x="1338" y="926"/>
                      </a:lnTo>
                      <a:lnTo>
                        <a:pt x="1338" y="914"/>
                      </a:lnTo>
                      <a:lnTo>
                        <a:pt x="1340" y="926"/>
                      </a:lnTo>
                      <a:lnTo>
                        <a:pt x="1340" y="889"/>
                      </a:lnTo>
                      <a:lnTo>
                        <a:pt x="1343" y="926"/>
                      </a:lnTo>
                      <a:lnTo>
                        <a:pt x="1345" y="864"/>
                      </a:lnTo>
                      <a:lnTo>
                        <a:pt x="1345" y="935"/>
                      </a:lnTo>
                      <a:lnTo>
                        <a:pt x="1347" y="926"/>
                      </a:lnTo>
                      <a:lnTo>
                        <a:pt x="1347" y="897"/>
                      </a:lnTo>
                      <a:lnTo>
                        <a:pt x="1350" y="935"/>
                      </a:lnTo>
                      <a:lnTo>
                        <a:pt x="1352" y="856"/>
                      </a:lnTo>
                      <a:lnTo>
                        <a:pt x="1352" y="889"/>
                      </a:lnTo>
                      <a:lnTo>
                        <a:pt x="1354" y="843"/>
                      </a:lnTo>
                      <a:lnTo>
                        <a:pt x="1354" y="872"/>
                      </a:lnTo>
                      <a:lnTo>
                        <a:pt x="1357" y="872"/>
                      </a:lnTo>
                      <a:lnTo>
                        <a:pt x="1359" y="914"/>
                      </a:lnTo>
                      <a:lnTo>
                        <a:pt x="1359" y="889"/>
                      </a:lnTo>
                      <a:lnTo>
                        <a:pt x="1361" y="997"/>
                      </a:lnTo>
                      <a:lnTo>
                        <a:pt x="1361" y="914"/>
                      </a:lnTo>
                      <a:lnTo>
                        <a:pt x="1364" y="935"/>
                      </a:lnTo>
                      <a:lnTo>
                        <a:pt x="1366" y="926"/>
                      </a:lnTo>
                      <a:lnTo>
                        <a:pt x="1366" y="897"/>
                      </a:lnTo>
                      <a:lnTo>
                        <a:pt x="1368" y="864"/>
                      </a:lnTo>
                      <a:lnTo>
                        <a:pt x="1368" y="897"/>
                      </a:lnTo>
                      <a:lnTo>
                        <a:pt x="1371" y="826"/>
                      </a:lnTo>
                      <a:lnTo>
                        <a:pt x="1373" y="897"/>
                      </a:lnTo>
                      <a:lnTo>
                        <a:pt x="1373" y="914"/>
                      </a:lnTo>
                      <a:lnTo>
                        <a:pt x="1375" y="822"/>
                      </a:lnTo>
                      <a:lnTo>
                        <a:pt x="1375" y="843"/>
                      </a:lnTo>
                      <a:lnTo>
                        <a:pt x="1378" y="839"/>
                      </a:lnTo>
                      <a:lnTo>
                        <a:pt x="1378" y="839"/>
                      </a:lnTo>
                      <a:lnTo>
                        <a:pt x="1380" y="881"/>
                      </a:lnTo>
                      <a:lnTo>
                        <a:pt x="1382" y="872"/>
                      </a:lnTo>
                      <a:lnTo>
                        <a:pt x="1382" y="856"/>
                      </a:lnTo>
                      <a:lnTo>
                        <a:pt x="1385" y="906"/>
                      </a:lnTo>
                      <a:lnTo>
                        <a:pt x="1385" y="872"/>
                      </a:lnTo>
                      <a:lnTo>
                        <a:pt x="1387" y="856"/>
                      </a:lnTo>
                      <a:lnTo>
                        <a:pt x="1389" y="856"/>
                      </a:lnTo>
                      <a:lnTo>
                        <a:pt x="1389" y="839"/>
                      </a:lnTo>
                      <a:lnTo>
                        <a:pt x="1392" y="906"/>
                      </a:lnTo>
                      <a:lnTo>
                        <a:pt x="1392" y="826"/>
                      </a:lnTo>
                      <a:lnTo>
                        <a:pt x="1394" y="826"/>
                      </a:lnTo>
                      <a:lnTo>
                        <a:pt x="1396" y="822"/>
                      </a:lnTo>
                      <a:lnTo>
                        <a:pt x="1396" y="872"/>
                      </a:lnTo>
                      <a:lnTo>
                        <a:pt x="1399" y="881"/>
                      </a:lnTo>
                      <a:lnTo>
                        <a:pt x="1399" y="822"/>
                      </a:lnTo>
                      <a:lnTo>
                        <a:pt x="1401" y="810"/>
                      </a:lnTo>
                      <a:lnTo>
                        <a:pt x="1403" y="793"/>
                      </a:lnTo>
                      <a:lnTo>
                        <a:pt x="1403" y="856"/>
                      </a:lnTo>
                      <a:lnTo>
                        <a:pt x="1406" y="856"/>
                      </a:lnTo>
                      <a:lnTo>
                        <a:pt x="1406" y="818"/>
                      </a:lnTo>
                      <a:lnTo>
                        <a:pt x="1408" y="772"/>
                      </a:lnTo>
                      <a:lnTo>
                        <a:pt x="1411" y="801"/>
                      </a:lnTo>
                      <a:lnTo>
                        <a:pt x="1411" y="793"/>
                      </a:lnTo>
                      <a:lnTo>
                        <a:pt x="1413" y="764"/>
                      </a:lnTo>
                      <a:lnTo>
                        <a:pt x="1413" y="751"/>
                      </a:lnTo>
                      <a:lnTo>
                        <a:pt x="1415" y="743"/>
                      </a:lnTo>
                      <a:lnTo>
                        <a:pt x="1418" y="705"/>
                      </a:lnTo>
                      <a:lnTo>
                        <a:pt x="1418" y="714"/>
                      </a:lnTo>
                      <a:lnTo>
                        <a:pt x="1420" y="684"/>
                      </a:lnTo>
                      <a:lnTo>
                        <a:pt x="1420" y="710"/>
                      </a:lnTo>
                      <a:lnTo>
                        <a:pt x="1422" y="672"/>
                      </a:lnTo>
                      <a:lnTo>
                        <a:pt x="1425" y="668"/>
                      </a:lnTo>
                      <a:lnTo>
                        <a:pt x="1425" y="659"/>
                      </a:lnTo>
                      <a:lnTo>
                        <a:pt x="1427" y="626"/>
                      </a:lnTo>
                      <a:lnTo>
                        <a:pt x="1427" y="622"/>
                      </a:lnTo>
                      <a:lnTo>
                        <a:pt x="1429" y="622"/>
                      </a:lnTo>
                      <a:lnTo>
                        <a:pt x="1429" y="580"/>
                      </a:lnTo>
                      <a:lnTo>
                        <a:pt x="1432" y="568"/>
                      </a:lnTo>
                      <a:lnTo>
                        <a:pt x="1434" y="534"/>
                      </a:lnTo>
                      <a:lnTo>
                        <a:pt x="1434" y="538"/>
                      </a:lnTo>
                      <a:lnTo>
                        <a:pt x="1436" y="522"/>
                      </a:lnTo>
                      <a:lnTo>
                        <a:pt x="1436" y="513"/>
                      </a:lnTo>
                      <a:lnTo>
                        <a:pt x="1439" y="513"/>
                      </a:lnTo>
                      <a:lnTo>
                        <a:pt x="1441" y="518"/>
                      </a:lnTo>
                      <a:lnTo>
                        <a:pt x="1441" y="509"/>
                      </a:lnTo>
                      <a:lnTo>
                        <a:pt x="1443" y="513"/>
                      </a:lnTo>
                      <a:lnTo>
                        <a:pt x="1443" y="538"/>
                      </a:lnTo>
                      <a:lnTo>
                        <a:pt x="1446" y="526"/>
                      </a:lnTo>
                      <a:lnTo>
                        <a:pt x="1448" y="543"/>
                      </a:lnTo>
                      <a:lnTo>
                        <a:pt x="1448" y="580"/>
                      </a:lnTo>
                      <a:lnTo>
                        <a:pt x="1450" y="639"/>
                      </a:lnTo>
                      <a:lnTo>
                        <a:pt x="1450" y="643"/>
                      </a:lnTo>
                      <a:lnTo>
                        <a:pt x="1453" y="676"/>
                      </a:lnTo>
                      <a:lnTo>
                        <a:pt x="1455" y="751"/>
                      </a:lnTo>
                      <a:lnTo>
                        <a:pt x="1455" y="730"/>
                      </a:lnTo>
                      <a:lnTo>
                        <a:pt x="1457" y="747"/>
                      </a:lnTo>
                      <a:lnTo>
                        <a:pt x="1457" y="772"/>
                      </a:lnTo>
                      <a:lnTo>
                        <a:pt x="1460" y="797"/>
                      </a:lnTo>
                      <a:lnTo>
                        <a:pt x="1462" y="805"/>
                      </a:lnTo>
                      <a:lnTo>
                        <a:pt x="1462" y="772"/>
                      </a:lnTo>
                      <a:lnTo>
                        <a:pt x="1464" y="789"/>
                      </a:lnTo>
                      <a:lnTo>
                        <a:pt x="1464" y="810"/>
                      </a:lnTo>
                      <a:lnTo>
                        <a:pt x="1467" y="810"/>
                      </a:lnTo>
                      <a:lnTo>
                        <a:pt x="1469" y="780"/>
                      </a:lnTo>
                      <a:lnTo>
                        <a:pt x="1469" y="747"/>
                      </a:lnTo>
                      <a:lnTo>
                        <a:pt x="1471" y="780"/>
                      </a:lnTo>
                      <a:lnTo>
                        <a:pt x="1471" y="772"/>
                      </a:lnTo>
                      <a:lnTo>
                        <a:pt x="1474" y="743"/>
                      </a:lnTo>
                      <a:lnTo>
                        <a:pt x="1476" y="780"/>
                      </a:lnTo>
                      <a:lnTo>
                        <a:pt x="1476" y="805"/>
                      </a:lnTo>
                      <a:lnTo>
                        <a:pt x="1478" y="747"/>
                      </a:lnTo>
                      <a:lnTo>
                        <a:pt x="1478" y="751"/>
                      </a:lnTo>
                      <a:lnTo>
                        <a:pt x="1481" y="776"/>
                      </a:lnTo>
                      <a:lnTo>
                        <a:pt x="1483" y="780"/>
                      </a:lnTo>
                      <a:lnTo>
                        <a:pt x="1483" y="751"/>
                      </a:lnTo>
                      <a:lnTo>
                        <a:pt x="1485" y="760"/>
                      </a:lnTo>
                      <a:lnTo>
                        <a:pt x="1485" y="764"/>
                      </a:lnTo>
                      <a:lnTo>
                        <a:pt x="1488" y="735"/>
                      </a:lnTo>
                      <a:lnTo>
                        <a:pt x="1488" y="751"/>
                      </a:lnTo>
                      <a:lnTo>
                        <a:pt x="1490" y="751"/>
                      </a:lnTo>
                      <a:lnTo>
                        <a:pt x="1492" y="714"/>
                      </a:lnTo>
                      <a:lnTo>
                        <a:pt x="1492" y="735"/>
                      </a:lnTo>
                      <a:lnTo>
                        <a:pt x="1495" y="747"/>
                      </a:lnTo>
                      <a:lnTo>
                        <a:pt x="1495" y="764"/>
                      </a:lnTo>
                      <a:lnTo>
                        <a:pt x="1497" y="747"/>
                      </a:lnTo>
                      <a:lnTo>
                        <a:pt x="1500" y="718"/>
                      </a:lnTo>
                      <a:lnTo>
                        <a:pt x="1500" y="722"/>
                      </a:lnTo>
                      <a:lnTo>
                        <a:pt x="1502" y="743"/>
                      </a:lnTo>
                      <a:lnTo>
                        <a:pt x="1502" y="714"/>
                      </a:lnTo>
                      <a:lnTo>
                        <a:pt x="1504" y="705"/>
                      </a:lnTo>
                      <a:lnTo>
                        <a:pt x="1507" y="764"/>
                      </a:lnTo>
                      <a:lnTo>
                        <a:pt x="1507" y="735"/>
                      </a:lnTo>
                      <a:lnTo>
                        <a:pt x="1509" y="714"/>
                      </a:lnTo>
                      <a:lnTo>
                        <a:pt x="1509" y="705"/>
                      </a:lnTo>
                      <a:lnTo>
                        <a:pt x="1511" y="684"/>
                      </a:lnTo>
                      <a:lnTo>
                        <a:pt x="1514" y="668"/>
                      </a:lnTo>
                      <a:lnTo>
                        <a:pt x="1514" y="697"/>
                      </a:lnTo>
                      <a:lnTo>
                        <a:pt x="1516" y="718"/>
                      </a:lnTo>
                      <a:lnTo>
                        <a:pt x="1516" y="726"/>
                      </a:lnTo>
                      <a:lnTo>
                        <a:pt x="1518" y="735"/>
                      </a:lnTo>
                      <a:lnTo>
                        <a:pt x="1521" y="689"/>
                      </a:lnTo>
                      <a:lnTo>
                        <a:pt x="1521" y="689"/>
                      </a:lnTo>
                      <a:lnTo>
                        <a:pt x="1523" y="710"/>
                      </a:lnTo>
                      <a:lnTo>
                        <a:pt x="1523" y="693"/>
                      </a:lnTo>
                      <a:lnTo>
                        <a:pt x="1525" y="684"/>
                      </a:lnTo>
                      <a:lnTo>
                        <a:pt x="1528" y="668"/>
                      </a:lnTo>
                      <a:lnTo>
                        <a:pt x="1528" y="693"/>
                      </a:lnTo>
                      <a:lnTo>
                        <a:pt x="1530" y="651"/>
                      </a:lnTo>
                      <a:lnTo>
                        <a:pt x="1530" y="672"/>
                      </a:lnTo>
                      <a:lnTo>
                        <a:pt x="1532" y="651"/>
                      </a:lnTo>
                      <a:lnTo>
                        <a:pt x="1535" y="697"/>
                      </a:lnTo>
                      <a:lnTo>
                        <a:pt x="1535" y="630"/>
                      </a:lnTo>
                      <a:lnTo>
                        <a:pt x="1537" y="647"/>
                      </a:lnTo>
                      <a:lnTo>
                        <a:pt x="1537" y="655"/>
                      </a:lnTo>
                      <a:lnTo>
                        <a:pt x="1539" y="664"/>
                      </a:lnTo>
                      <a:lnTo>
                        <a:pt x="1539" y="659"/>
                      </a:lnTo>
                      <a:lnTo>
                        <a:pt x="1542" y="634"/>
                      </a:lnTo>
                      <a:lnTo>
                        <a:pt x="1544" y="634"/>
                      </a:lnTo>
                      <a:lnTo>
                        <a:pt x="1544" y="630"/>
                      </a:lnTo>
                      <a:lnTo>
                        <a:pt x="1546" y="580"/>
                      </a:lnTo>
                      <a:lnTo>
                        <a:pt x="1546" y="601"/>
                      </a:lnTo>
                      <a:lnTo>
                        <a:pt x="1549" y="589"/>
                      </a:lnTo>
                      <a:lnTo>
                        <a:pt x="1551" y="589"/>
                      </a:lnTo>
                      <a:lnTo>
                        <a:pt x="1551" y="568"/>
                      </a:lnTo>
                      <a:lnTo>
                        <a:pt x="1553" y="572"/>
                      </a:lnTo>
                      <a:lnTo>
                        <a:pt x="1553" y="555"/>
                      </a:lnTo>
                      <a:lnTo>
                        <a:pt x="1556" y="551"/>
                      </a:lnTo>
                      <a:lnTo>
                        <a:pt x="1558" y="530"/>
                      </a:lnTo>
                      <a:lnTo>
                        <a:pt x="1558" y="530"/>
                      </a:lnTo>
                      <a:lnTo>
                        <a:pt x="1560" y="509"/>
                      </a:lnTo>
                      <a:lnTo>
                        <a:pt x="1560" y="497"/>
                      </a:lnTo>
                      <a:lnTo>
                        <a:pt x="1563" y="484"/>
                      </a:lnTo>
                      <a:lnTo>
                        <a:pt x="1565" y="459"/>
                      </a:lnTo>
                      <a:lnTo>
                        <a:pt x="1565" y="447"/>
                      </a:lnTo>
                      <a:lnTo>
                        <a:pt x="1567" y="438"/>
                      </a:lnTo>
                      <a:lnTo>
                        <a:pt x="1567" y="413"/>
                      </a:lnTo>
                      <a:lnTo>
                        <a:pt x="1570" y="397"/>
                      </a:lnTo>
                      <a:lnTo>
                        <a:pt x="1572" y="372"/>
                      </a:lnTo>
                      <a:lnTo>
                        <a:pt x="1572" y="359"/>
                      </a:lnTo>
                      <a:lnTo>
                        <a:pt x="1574" y="355"/>
                      </a:lnTo>
                      <a:lnTo>
                        <a:pt x="1574" y="334"/>
                      </a:lnTo>
                      <a:lnTo>
                        <a:pt x="1577" y="313"/>
                      </a:lnTo>
                      <a:lnTo>
                        <a:pt x="1579" y="301"/>
                      </a:lnTo>
                      <a:lnTo>
                        <a:pt x="1579" y="288"/>
                      </a:lnTo>
                      <a:lnTo>
                        <a:pt x="1582" y="276"/>
                      </a:lnTo>
                      <a:lnTo>
                        <a:pt x="1582" y="263"/>
                      </a:lnTo>
                      <a:lnTo>
                        <a:pt x="1584" y="255"/>
                      </a:lnTo>
                      <a:lnTo>
                        <a:pt x="1586" y="246"/>
                      </a:lnTo>
                      <a:lnTo>
                        <a:pt x="1586" y="242"/>
                      </a:lnTo>
                      <a:lnTo>
                        <a:pt x="1589" y="246"/>
                      </a:lnTo>
                      <a:lnTo>
                        <a:pt x="1589" y="259"/>
                      </a:lnTo>
                      <a:lnTo>
                        <a:pt x="1591" y="280"/>
                      </a:lnTo>
                      <a:lnTo>
                        <a:pt x="1593" y="296"/>
                      </a:lnTo>
                      <a:lnTo>
                        <a:pt x="1593" y="338"/>
                      </a:lnTo>
                      <a:lnTo>
                        <a:pt x="1596" y="380"/>
                      </a:lnTo>
                      <a:lnTo>
                        <a:pt x="1596" y="413"/>
                      </a:lnTo>
                      <a:lnTo>
                        <a:pt x="1598" y="472"/>
                      </a:lnTo>
                      <a:lnTo>
                        <a:pt x="1598" y="513"/>
                      </a:lnTo>
                      <a:lnTo>
                        <a:pt x="1600" y="576"/>
                      </a:lnTo>
                      <a:lnTo>
                        <a:pt x="1603" y="584"/>
                      </a:lnTo>
                      <a:lnTo>
                        <a:pt x="1603" y="626"/>
                      </a:lnTo>
                      <a:lnTo>
                        <a:pt x="1605" y="609"/>
                      </a:lnTo>
                      <a:lnTo>
                        <a:pt x="1605" y="622"/>
                      </a:lnTo>
                      <a:lnTo>
                        <a:pt x="1607" y="605"/>
                      </a:lnTo>
                      <a:lnTo>
                        <a:pt x="1610" y="618"/>
                      </a:lnTo>
                      <a:lnTo>
                        <a:pt x="1610" y="614"/>
                      </a:lnTo>
                      <a:lnTo>
                        <a:pt x="1612" y="614"/>
                      </a:lnTo>
                      <a:lnTo>
                        <a:pt x="1612" y="605"/>
                      </a:lnTo>
                      <a:lnTo>
                        <a:pt x="1614" y="614"/>
                      </a:lnTo>
                      <a:lnTo>
                        <a:pt x="1617" y="605"/>
                      </a:lnTo>
                      <a:lnTo>
                        <a:pt x="1617" y="584"/>
                      </a:lnTo>
                      <a:lnTo>
                        <a:pt x="1619" y="597"/>
                      </a:lnTo>
                      <a:lnTo>
                        <a:pt x="1619" y="593"/>
                      </a:lnTo>
                      <a:lnTo>
                        <a:pt x="1621" y="580"/>
                      </a:lnTo>
                      <a:lnTo>
                        <a:pt x="1624" y="572"/>
                      </a:lnTo>
                      <a:lnTo>
                        <a:pt x="1624" y="580"/>
                      </a:lnTo>
                      <a:lnTo>
                        <a:pt x="1626" y="568"/>
                      </a:lnTo>
                      <a:lnTo>
                        <a:pt x="1626" y="589"/>
                      </a:lnTo>
                      <a:lnTo>
                        <a:pt x="1628" y="559"/>
                      </a:lnTo>
                      <a:lnTo>
                        <a:pt x="1631" y="563"/>
                      </a:lnTo>
                      <a:lnTo>
                        <a:pt x="1631" y="551"/>
                      </a:lnTo>
                      <a:lnTo>
                        <a:pt x="1633" y="551"/>
                      </a:lnTo>
                      <a:lnTo>
                        <a:pt x="1633" y="576"/>
                      </a:lnTo>
                      <a:lnTo>
                        <a:pt x="1635" y="538"/>
                      </a:lnTo>
                      <a:lnTo>
                        <a:pt x="1638" y="538"/>
                      </a:lnTo>
                      <a:lnTo>
                        <a:pt x="1638" y="522"/>
                      </a:lnTo>
                      <a:lnTo>
                        <a:pt x="1640" y="526"/>
                      </a:lnTo>
                      <a:lnTo>
                        <a:pt x="1640" y="513"/>
                      </a:lnTo>
                      <a:lnTo>
                        <a:pt x="1642" y="505"/>
                      </a:lnTo>
                      <a:lnTo>
                        <a:pt x="1645" y="501"/>
                      </a:lnTo>
                      <a:lnTo>
                        <a:pt x="1645" y="501"/>
                      </a:lnTo>
                      <a:lnTo>
                        <a:pt x="1647" y="497"/>
                      </a:lnTo>
                      <a:lnTo>
                        <a:pt x="1647" y="484"/>
                      </a:lnTo>
                      <a:lnTo>
                        <a:pt x="1649" y="484"/>
                      </a:lnTo>
                      <a:lnTo>
                        <a:pt x="1649" y="468"/>
                      </a:lnTo>
                      <a:lnTo>
                        <a:pt x="1652" y="463"/>
                      </a:lnTo>
                      <a:lnTo>
                        <a:pt x="1654" y="472"/>
                      </a:lnTo>
                      <a:lnTo>
                        <a:pt x="1654" y="455"/>
                      </a:lnTo>
                      <a:lnTo>
                        <a:pt x="1656" y="447"/>
                      </a:lnTo>
                      <a:lnTo>
                        <a:pt x="1656" y="430"/>
                      </a:lnTo>
                      <a:lnTo>
                        <a:pt x="1659" y="417"/>
                      </a:lnTo>
                      <a:lnTo>
                        <a:pt x="1661" y="426"/>
                      </a:lnTo>
                      <a:lnTo>
                        <a:pt x="1661" y="417"/>
                      </a:lnTo>
                      <a:lnTo>
                        <a:pt x="1663" y="388"/>
                      </a:lnTo>
                      <a:lnTo>
                        <a:pt x="1663" y="384"/>
                      </a:lnTo>
                      <a:lnTo>
                        <a:pt x="1666" y="372"/>
                      </a:lnTo>
                      <a:lnTo>
                        <a:pt x="1668" y="355"/>
                      </a:lnTo>
                      <a:lnTo>
                        <a:pt x="1668" y="347"/>
                      </a:lnTo>
                      <a:lnTo>
                        <a:pt x="1671" y="338"/>
                      </a:lnTo>
                      <a:lnTo>
                        <a:pt x="1671" y="313"/>
                      </a:lnTo>
                      <a:lnTo>
                        <a:pt x="1673" y="301"/>
                      </a:lnTo>
                      <a:lnTo>
                        <a:pt x="1675" y="288"/>
                      </a:lnTo>
                      <a:lnTo>
                        <a:pt x="1675" y="267"/>
                      </a:lnTo>
                      <a:lnTo>
                        <a:pt x="1678" y="242"/>
                      </a:lnTo>
                      <a:lnTo>
                        <a:pt x="1678" y="226"/>
                      </a:lnTo>
                      <a:lnTo>
                        <a:pt x="1680" y="205"/>
                      </a:lnTo>
                      <a:lnTo>
                        <a:pt x="1682" y="188"/>
                      </a:lnTo>
                      <a:lnTo>
                        <a:pt x="1682" y="171"/>
                      </a:lnTo>
                      <a:lnTo>
                        <a:pt x="1685" y="150"/>
                      </a:lnTo>
                      <a:lnTo>
                        <a:pt x="1685" y="130"/>
                      </a:lnTo>
                      <a:lnTo>
                        <a:pt x="1687" y="109"/>
                      </a:lnTo>
                      <a:lnTo>
                        <a:pt x="1689" y="92"/>
                      </a:lnTo>
                      <a:lnTo>
                        <a:pt x="1689" y="75"/>
                      </a:lnTo>
                      <a:lnTo>
                        <a:pt x="1692" y="59"/>
                      </a:lnTo>
                      <a:lnTo>
                        <a:pt x="1692" y="42"/>
                      </a:lnTo>
                      <a:lnTo>
                        <a:pt x="1694" y="25"/>
                      </a:lnTo>
                      <a:lnTo>
                        <a:pt x="1696" y="17"/>
                      </a:lnTo>
                      <a:lnTo>
                        <a:pt x="1696" y="9"/>
                      </a:lnTo>
                      <a:lnTo>
                        <a:pt x="1699" y="4"/>
                      </a:lnTo>
                      <a:lnTo>
                        <a:pt x="1699" y="0"/>
                      </a:lnTo>
                      <a:lnTo>
                        <a:pt x="1701" y="9"/>
                      </a:lnTo>
                      <a:lnTo>
                        <a:pt x="1703" y="25"/>
                      </a:lnTo>
                      <a:lnTo>
                        <a:pt x="1703" y="46"/>
                      </a:lnTo>
                      <a:lnTo>
                        <a:pt x="1706" y="71"/>
                      </a:lnTo>
                      <a:lnTo>
                        <a:pt x="1706" y="113"/>
                      </a:lnTo>
                      <a:lnTo>
                        <a:pt x="1708" y="163"/>
                      </a:lnTo>
                      <a:lnTo>
                        <a:pt x="1708" y="226"/>
                      </a:lnTo>
                      <a:lnTo>
                        <a:pt x="1710" y="288"/>
                      </a:lnTo>
                      <a:lnTo>
                        <a:pt x="1713" y="372"/>
                      </a:lnTo>
                      <a:lnTo>
                        <a:pt x="1713" y="463"/>
                      </a:lnTo>
                      <a:lnTo>
                        <a:pt x="1715" y="547"/>
                      </a:lnTo>
                      <a:lnTo>
                        <a:pt x="1715" y="668"/>
                      </a:lnTo>
                      <a:lnTo>
                        <a:pt x="1717" y="735"/>
                      </a:lnTo>
                      <a:lnTo>
                        <a:pt x="1720" y="818"/>
                      </a:lnTo>
                      <a:lnTo>
                        <a:pt x="1720" y="906"/>
                      </a:lnTo>
                      <a:lnTo>
                        <a:pt x="1722" y="947"/>
                      </a:lnTo>
                      <a:lnTo>
                        <a:pt x="1722" y="997"/>
                      </a:lnTo>
                      <a:lnTo>
                        <a:pt x="1724" y="997"/>
                      </a:lnTo>
                      <a:lnTo>
                        <a:pt x="1727" y="935"/>
                      </a:lnTo>
                      <a:lnTo>
                        <a:pt x="1727" y="997"/>
                      </a:lnTo>
                      <a:lnTo>
                        <a:pt x="1729" y="935"/>
                      </a:lnTo>
                      <a:lnTo>
                        <a:pt x="1729" y="981"/>
                      </a:lnTo>
                      <a:lnTo>
                        <a:pt x="1731" y="964"/>
                      </a:lnTo>
                      <a:lnTo>
                        <a:pt x="1734" y="947"/>
                      </a:lnTo>
                      <a:lnTo>
                        <a:pt x="1734" y="1018"/>
                      </a:lnTo>
                      <a:lnTo>
                        <a:pt x="1736" y="1018"/>
                      </a:lnTo>
                      <a:lnTo>
                        <a:pt x="1736" y="964"/>
                      </a:lnTo>
                      <a:lnTo>
                        <a:pt x="1738" y="997"/>
                      </a:lnTo>
                      <a:lnTo>
                        <a:pt x="1741" y="1073"/>
                      </a:lnTo>
                      <a:lnTo>
                        <a:pt x="1741" y="1073"/>
                      </a:lnTo>
                      <a:lnTo>
                        <a:pt x="1743" y="1018"/>
                      </a:lnTo>
                      <a:lnTo>
                        <a:pt x="1743" y="964"/>
                      </a:lnTo>
                      <a:lnTo>
                        <a:pt x="1745" y="947"/>
                      </a:lnTo>
                      <a:lnTo>
                        <a:pt x="1748" y="947"/>
                      </a:lnTo>
                      <a:lnTo>
                        <a:pt x="1748" y="1018"/>
                      </a:lnTo>
                      <a:lnTo>
                        <a:pt x="1750" y="964"/>
                      </a:lnTo>
                      <a:lnTo>
                        <a:pt x="1750" y="997"/>
                      </a:lnTo>
                      <a:lnTo>
                        <a:pt x="1753" y="906"/>
                      </a:lnTo>
                      <a:lnTo>
                        <a:pt x="1755" y="889"/>
                      </a:lnTo>
                      <a:lnTo>
                        <a:pt x="1755" y="906"/>
                      </a:lnTo>
                      <a:lnTo>
                        <a:pt x="1757" y="906"/>
                      </a:lnTo>
                      <a:lnTo>
                        <a:pt x="1757" y="851"/>
                      </a:lnTo>
                      <a:lnTo>
                        <a:pt x="1760" y="906"/>
                      </a:lnTo>
                      <a:lnTo>
                        <a:pt x="1760" y="856"/>
                      </a:lnTo>
                      <a:lnTo>
                        <a:pt x="1762" y="805"/>
                      </a:lnTo>
                      <a:lnTo>
                        <a:pt x="1764" y="872"/>
                      </a:lnTo>
                      <a:lnTo>
                        <a:pt x="1764" y="793"/>
                      </a:lnTo>
                      <a:lnTo>
                        <a:pt x="1767" y="760"/>
                      </a:lnTo>
                      <a:lnTo>
                        <a:pt x="1767" y="818"/>
                      </a:lnTo>
                      <a:lnTo>
                        <a:pt x="1769" y="797"/>
                      </a:lnTo>
                      <a:lnTo>
                        <a:pt x="1771" y="906"/>
                      </a:lnTo>
                      <a:lnTo>
                        <a:pt x="1771" y="826"/>
                      </a:lnTo>
                      <a:lnTo>
                        <a:pt x="1774" y="851"/>
                      </a:lnTo>
                      <a:lnTo>
                        <a:pt x="1774" y="906"/>
                      </a:lnTo>
                      <a:lnTo>
                        <a:pt x="1776" y="964"/>
                      </a:lnTo>
                      <a:lnTo>
                        <a:pt x="1778" y="1018"/>
                      </a:lnTo>
                      <a:lnTo>
                        <a:pt x="1778" y="1018"/>
                      </a:lnTo>
                      <a:lnTo>
                        <a:pt x="1781" y="1039"/>
                      </a:lnTo>
                      <a:lnTo>
                        <a:pt x="1781" y="1110"/>
                      </a:lnTo>
                      <a:lnTo>
                        <a:pt x="1783" y="1110"/>
                      </a:lnTo>
                      <a:lnTo>
                        <a:pt x="1785" y="1164"/>
                      </a:lnTo>
                      <a:lnTo>
                        <a:pt x="1785" y="1039"/>
                      </a:lnTo>
                      <a:lnTo>
                        <a:pt x="1788" y="1256"/>
                      </a:lnTo>
                      <a:lnTo>
                        <a:pt x="1788" y="1110"/>
                      </a:lnTo>
                      <a:lnTo>
                        <a:pt x="1790" y="1110"/>
                      </a:lnTo>
                      <a:lnTo>
                        <a:pt x="1792" y="1256"/>
                      </a:lnTo>
                      <a:lnTo>
                        <a:pt x="1792" y="1256"/>
                      </a:lnTo>
                      <a:lnTo>
                        <a:pt x="1795" y="1164"/>
                      </a:lnTo>
                      <a:lnTo>
                        <a:pt x="1795" y="1256"/>
                      </a:lnTo>
                      <a:lnTo>
                        <a:pt x="1797" y="1164"/>
                      </a:lnTo>
                      <a:lnTo>
                        <a:pt x="1799" y="1164"/>
                      </a:lnTo>
                      <a:lnTo>
                        <a:pt x="1799" y="1256"/>
                      </a:lnTo>
                      <a:lnTo>
                        <a:pt x="1802" y="1164"/>
                      </a:lnTo>
                      <a:lnTo>
                        <a:pt x="1802" y="1039"/>
                      </a:lnTo>
                      <a:lnTo>
                        <a:pt x="1804" y="1110"/>
                      </a:lnTo>
                      <a:lnTo>
                        <a:pt x="1806" y="1073"/>
                      </a:lnTo>
                      <a:lnTo>
                        <a:pt x="1806" y="1256"/>
                      </a:lnTo>
                      <a:lnTo>
                        <a:pt x="1809" y="1110"/>
                      </a:lnTo>
                      <a:lnTo>
                        <a:pt x="1809" y="1256"/>
                      </a:lnTo>
                      <a:lnTo>
                        <a:pt x="1811" y="1164"/>
                      </a:lnTo>
                      <a:lnTo>
                        <a:pt x="1813" y="1110"/>
                      </a:lnTo>
                      <a:lnTo>
                        <a:pt x="1813" y="1164"/>
                      </a:lnTo>
                      <a:lnTo>
                        <a:pt x="1816" y="1073"/>
                      </a:lnTo>
                      <a:lnTo>
                        <a:pt x="1816" y="1256"/>
                      </a:lnTo>
                      <a:lnTo>
                        <a:pt x="1818" y="1073"/>
                      </a:lnTo>
                      <a:lnTo>
                        <a:pt x="1818" y="1110"/>
                      </a:lnTo>
                      <a:lnTo>
                        <a:pt x="1820" y="1110"/>
                      </a:lnTo>
                      <a:lnTo>
                        <a:pt x="1823" y="1073"/>
                      </a:lnTo>
                      <a:lnTo>
                        <a:pt x="1823" y="1110"/>
                      </a:lnTo>
                      <a:lnTo>
                        <a:pt x="1825" y="981"/>
                      </a:lnTo>
                      <a:lnTo>
                        <a:pt x="1825" y="1018"/>
                      </a:lnTo>
                      <a:lnTo>
                        <a:pt x="1827" y="1039"/>
                      </a:lnTo>
                      <a:lnTo>
                        <a:pt x="1830" y="935"/>
                      </a:lnTo>
                      <a:lnTo>
                        <a:pt x="1830" y="997"/>
                      </a:lnTo>
                      <a:lnTo>
                        <a:pt x="1832" y="926"/>
                      </a:lnTo>
                      <a:lnTo>
                        <a:pt x="1832" y="906"/>
                      </a:lnTo>
                      <a:lnTo>
                        <a:pt x="1835" y="856"/>
                      </a:lnTo>
                      <a:lnTo>
                        <a:pt x="1837" y="881"/>
                      </a:lnTo>
                      <a:lnTo>
                        <a:pt x="1837" y="889"/>
                      </a:lnTo>
                      <a:lnTo>
                        <a:pt x="1839" y="856"/>
                      </a:lnTo>
                      <a:lnTo>
                        <a:pt x="1839" y="856"/>
                      </a:lnTo>
                      <a:lnTo>
                        <a:pt x="1842" y="818"/>
                      </a:lnTo>
                      <a:lnTo>
                        <a:pt x="1844" y="797"/>
                      </a:lnTo>
                      <a:lnTo>
                        <a:pt x="1844" y="810"/>
                      </a:lnTo>
                      <a:lnTo>
                        <a:pt x="1846" y="797"/>
                      </a:lnTo>
                      <a:lnTo>
                        <a:pt x="1846" y="789"/>
                      </a:lnTo>
                      <a:lnTo>
                        <a:pt x="1849" y="764"/>
                      </a:lnTo>
                      <a:lnTo>
                        <a:pt x="1851" y="751"/>
                      </a:lnTo>
                      <a:lnTo>
                        <a:pt x="1851" y="735"/>
                      </a:lnTo>
                      <a:lnTo>
                        <a:pt x="1853" y="743"/>
                      </a:lnTo>
                      <a:lnTo>
                        <a:pt x="1853" y="730"/>
                      </a:lnTo>
                      <a:lnTo>
                        <a:pt x="1856" y="772"/>
                      </a:lnTo>
                      <a:lnTo>
                        <a:pt x="1858" y="768"/>
                      </a:lnTo>
                      <a:lnTo>
                        <a:pt x="1858" y="810"/>
                      </a:lnTo>
                      <a:lnTo>
                        <a:pt x="1860" y="805"/>
                      </a:lnTo>
                      <a:lnTo>
                        <a:pt x="1860" y="881"/>
                      </a:lnTo>
                      <a:lnTo>
                        <a:pt x="1863" y="935"/>
                      </a:lnTo>
                      <a:lnTo>
                        <a:pt x="1865" y="1039"/>
                      </a:lnTo>
                      <a:lnTo>
                        <a:pt x="1865" y="1073"/>
                      </a:lnTo>
                      <a:lnTo>
                        <a:pt x="1867" y="1164"/>
                      </a:lnTo>
                      <a:lnTo>
                        <a:pt x="1867" y="1256"/>
                      </a:lnTo>
                      <a:lnTo>
                        <a:pt x="1870" y="1256"/>
                      </a:lnTo>
                      <a:lnTo>
                        <a:pt x="1870" y="1256"/>
                      </a:lnTo>
                      <a:lnTo>
                        <a:pt x="1872" y="1256"/>
                      </a:lnTo>
                      <a:lnTo>
                        <a:pt x="1874" y="1256"/>
                      </a:lnTo>
                      <a:lnTo>
                        <a:pt x="1874" y="1256"/>
                      </a:lnTo>
                      <a:lnTo>
                        <a:pt x="1877" y="1256"/>
                      </a:lnTo>
                      <a:lnTo>
                        <a:pt x="1877" y="1256"/>
                      </a:lnTo>
                      <a:lnTo>
                        <a:pt x="1879" y="1256"/>
                      </a:lnTo>
                      <a:lnTo>
                        <a:pt x="1881" y="1256"/>
                      </a:lnTo>
                      <a:lnTo>
                        <a:pt x="1881" y="1256"/>
                      </a:lnTo>
                      <a:lnTo>
                        <a:pt x="1884" y="1256"/>
                      </a:lnTo>
                      <a:lnTo>
                        <a:pt x="1884" y="1256"/>
                      </a:lnTo>
                      <a:lnTo>
                        <a:pt x="1886" y="1256"/>
                      </a:lnTo>
                      <a:lnTo>
                        <a:pt x="1888" y="1256"/>
                      </a:lnTo>
                      <a:lnTo>
                        <a:pt x="1888" y="1256"/>
                      </a:lnTo>
                      <a:lnTo>
                        <a:pt x="1891" y="1256"/>
                      </a:lnTo>
                      <a:lnTo>
                        <a:pt x="1891" y="1256"/>
                      </a:lnTo>
                      <a:lnTo>
                        <a:pt x="1893" y="1256"/>
                      </a:lnTo>
                      <a:lnTo>
                        <a:pt x="1895" y="1256"/>
                      </a:lnTo>
                      <a:lnTo>
                        <a:pt x="1895" y="1256"/>
                      </a:lnTo>
                      <a:lnTo>
                        <a:pt x="1898" y="1256"/>
                      </a:lnTo>
                      <a:lnTo>
                        <a:pt x="1898" y="1256"/>
                      </a:lnTo>
                      <a:lnTo>
                        <a:pt x="1900" y="1256"/>
                      </a:lnTo>
                      <a:lnTo>
                        <a:pt x="1902" y="1256"/>
                      </a:lnTo>
                      <a:lnTo>
                        <a:pt x="1902" y="1256"/>
                      </a:lnTo>
                      <a:lnTo>
                        <a:pt x="1905" y="1256"/>
                      </a:lnTo>
                      <a:lnTo>
                        <a:pt x="1905" y="1256"/>
                      </a:lnTo>
                      <a:lnTo>
                        <a:pt x="1907" y="1256"/>
                      </a:lnTo>
                      <a:lnTo>
                        <a:pt x="1909" y="1256"/>
                      </a:lnTo>
                      <a:lnTo>
                        <a:pt x="1909" y="1256"/>
                      </a:lnTo>
                      <a:lnTo>
                        <a:pt x="1912" y="1256"/>
                      </a:lnTo>
                      <a:lnTo>
                        <a:pt x="1912" y="1256"/>
                      </a:lnTo>
                      <a:lnTo>
                        <a:pt x="1914" y="1256"/>
                      </a:lnTo>
                      <a:lnTo>
                        <a:pt x="1916" y="1256"/>
                      </a:lnTo>
                      <a:lnTo>
                        <a:pt x="1916" y="1256"/>
                      </a:lnTo>
                      <a:lnTo>
                        <a:pt x="1919" y="1256"/>
                      </a:lnTo>
                      <a:lnTo>
                        <a:pt x="1919" y="1256"/>
                      </a:lnTo>
                      <a:lnTo>
                        <a:pt x="1921" y="1256"/>
                      </a:lnTo>
                      <a:lnTo>
                        <a:pt x="1924" y="125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85" name="Freeform 258"/>
                <p:cNvSpPr>
                  <a:spLocks/>
                </p:cNvSpPr>
                <p:nvPr/>
              </p:nvSpPr>
              <p:spPr bwMode="auto">
                <a:xfrm>
                  <a:off x="382588" y="3192465"/>
                  <a:ext cx="3054350" cy="747713"/>
                </a:xfrm>
                <a:custGeom>
                  <a:avLst/>
                  <a:gdLst>
                    <a:gd name="T0" fmla="*/ 28 w 1924"/>
                    <a:gd name="T1" fmla="*/ 497 h 497"/>
                    <a:gd name="T2" fmla="*/ 59 w 1924"/>
                    <a:gd name="T3" fmla="*/ 497 h 497"/>
                    <a:gd name="T4" fmla="*/ 89 w 1924"/>
                    <a:gd name="T5" fmla="*/ 497 h 497"/>
                    <a:gd name="T6" fmla="*/ 120 w 1924"/>
                    <a:gd name="T7" fmla="*/ 497 h 497"/>
                    <a:gd name="T8" fmla="*/ 150 w 1924"/>
                    <a:gd name="T9" fmla="*/ 497 h 497"/>
                    <a:gd name="T10" fmla="*/ 181 w 1924"/>
                    <a:gd name="T11" fmla="*/ 497 h 497"/>
                    <a:gd name="T12" fmla="*/ 211 w 1924"/>
                    <a:gd name="T13" fmla="*/ 497 h 497"/>
                    <a:gd name="T14" fmla="*/ 242 w 1924"/>
                    <a:gd name="T15" fmla="*/ 497 h 497"/>
                    <a:gd name="T16" fmla="*/ 272 w 1924"/>
                    <a:gd name="T17" fmla="*/ 497 h 497"/>
                    <a:gd name="T18" fmla="*/ 302 w 1924"/>
                    <a:gd name="T19" fmla="*/ 497 h 497"/>
                    <a:gd name="T20" fmla="*/ 333 w 1924"/>
                    <a:gd name="T21" fmla="*/ 497 h 497"/>
                    <a:gd name="T22" fmla="*/ 363 w 1924"/>
                    <a:gd name="T23" fmla="*/ 497 h 497"/>
                    <a:gd name="T24" fmla="*/ 394 w 1924"/>
                    <a:gd name="T25" fmla="*/ 497 h 497"/>
                    <a:gd name="T26" fmla="*/ 424 w 1924"/>
                    <a:gd name="T27" fmla="*/ 497 h 497"/>
                    <a:gd name="T28" fmla="*/ 455 w 1924"/>
                    <a:gd name="T29" fmla="*/ 497 h 497"/>
                    <a:gd name="T30" fmla="*/ 485 w 1924"/>
                    <a:gd name="T31" fmla="*/ 497 h 497"/>
                    <a:gd name="T32" fmla="*/ 516 w 1924"/>
                    <a:gd name="T33" fmla="*/ 497 h 497"/>
                    <a:gd name="T34" fmla="*/ 546 w 1924"/>
                    <a:gd name="T35" fmla="*/ 497 h 497"/>
                    <a:gd name="T36" fmla="*/ 577 w 1924"/>
                    <a:gd name="T37" fmla="*/ 497 h 497"/>
                    <a:gd name="T38" fmla="*/ 607 w 1924"/>
                    <a:gd name="T39" fmla="*/ 497 h 497"/>
                    <a:gd name="T40" fmla="*/ 637 w 1924"/>
                    <a:gd name="T41" fmla="*/ 497 h 497"/>
                    <a:gd name="T42" fmla="*/ 668 w 1924"/>
                    <a:gd name="T43" fmla="*/ 497 h 497"/>
                    <a:gd name="T44" fmla="*/ 698 w 1924"/>
                    <a:gd name="T45" fmla="*/ 497 h 497"/>
                    <a:gd name="T46" fmla="*/ 729 w 1924"/>
                    <a:gd name="T47" fmla="*/ 497 h 497"/>
                    <a:gd name="T48" fmla="*/ 759 w 1924"/>
                    <a:gd name="T49" fmla="*/ 497 h 497"/>
                    <a:gd name="T50" fmla="*/ 790 w 1924"/>
                    <a:gd name="T51" fmla="*/ 497 h 497"/>
                    <a:gd name="T52" fmla="*/ 820 w 1924"/>
                    <a:gd name="T53" fmla="*/ 497 h 497"/>
                    <a:gd name="T54" fmla="*/ 851 w 1924"/>
                    <a:gd name="T55" fmla="*/ 497 h 497"/>
                    <a:gd name="T56" fmla="*/ 881 w 1924"/>
                    <a:gd name="T57" fmla="*/ 497 h 497"/>
                    <a:gd name="T58" fmla="*/ 912 w 1924"/>
                    <a:gd name="T59" fmla="*/ 497 h 497"/>
                    <a:gd name="T60" fmla="*/ 942 w 1924"/>
                    <a:gd name="T61" fmla="*/ 497 h 497"/>
                    <a:gd name="T62" fmla="*/ 972 w 1924"/>
                    <a:gd name="T63" fmla="*/ 497 h 497"/>
                    <a:gd name="T64" fmla="*/ 1003 w 1924"/>
                    <a:gd name="T65" fmla="*/ 497 h 497"/>
                    <a:gd name="T66" fmla="*/ 1033 w 1924"/>
                    <a:gd name="T67" fmla="*/ 497 h 497"/>
                    <a:gd name="T68" fmla="*/ 1064 w 1924"/>
                    <a:gd name="T69" fmla="*/ 497 h 497"/>
                    <a:gd name="T70" fmla="*/ 1094 w 1924"/>
                    <a:gd name="T71" fmla="*/ 497 h 497"/>
                    <a:gd name="T72" fmla="*/ 1125 w 1924"/>
                    <a:gd name="T73" fmla="*/ 497 h 497"/>
                    <a:gd name="T74" fmla="*/ 1155 w 1924"/>
                    <a:gd name="T75" fmla="*/ 497 h 497"/>
                    <a:gd name="T76" fmla="*/ 1186 w 1924"/>
                    <a:gd name="T77" fmla="*/ 497 h 497"/>
                    <a:gd name="T78" fmla="*/ 1216 w 1924"/>
                    <a:gd name="T79" fmla="*/ 497 h 497"/>
                    <a:gd name="T80" fmla="*/ 1247 w 1924"/>
                    <a:gd name="T81" fmla="*/ 497 h 497"/>
                    <a:gd name="T82" fmla="*/ 1277 w 1924"/>
                    <a:gd name="T83" fmla="*/ 497 h 497"/>
                    <a:gd name="T84" fmla="*/ 1307 w 1924"/>
                    <a:gd name="T85" fmla="*/ 497 h 497"/>
                    <a:gd name="T86" fmla="*/ 1338 w 1924"/>
                    <a:gd name="T87" fmla="*/ 497 h 497"/>
                    <a:gd name="T88" fmla="*/ 1368 w 1924"/>
                    <a:gd name="T89" fmla="*/ 497 h 497"/>
                    <a:gd name="T90" fmla="*/ 1399 w 1924"/>
                    <a:gd name="T91" fmla="*/ 497 h 497"/>
                    <a:gd name="T92" fmla="*/ 1429 w 1924"/>
                    <a:gd name="T93" fmla="*/ 497 h 497"/>
                    <a:gd name="T94" fmla="*/ 1460 w 1924"/>
                    <a:gd name="T95" fmla="*/ 497 h 497"/>
                    <a:gd name="T96" fmla="*/ 1490 w 1924"/>
                    <a:gd name="T97" fmla="*/ 497 h 497"/>
                    <a:gd name="T98" fmla="*/ 1521 w 1924"/>
                    <a:gd name="T99" fmla="*/ 497 h 497"/>
                    <a:gd name="T100" fmla="*/ 1551 w 1924"/>
                    <a:gd name="T101" fmla="*/ 497 h 497"/>
                    <a:gd name="T102" fmla="*/ 1582 w 1924"/>
                    <a:gd name="T103" fmla="*/ 497 h 497"/>
                    <a:gd name="T104" fmla="*/ 1612 w 1924"/>
                    <a:gd name="T105" fmla="*/ 497 h 497"/>
                    <a:gd name="T106" fmla="*/ 1642 w 1924"/>
                    <a:gd name="T107" fmla="*/ 497 h 497"/>
                    <a:gd name="T108" fmla="*/ 1673 w 1924"/>
                    <a:gd name="T109" fmla="*/ 497 h 497"/>
                    <a:gd name="T110" fmla="*/ 1703 w 1924"/>
                    <a:gd name="T111" fmla="*/ 497 h 497"/>
                    <a:gd name="T112" fmla="*/ 1734 w 1924"/>
                    <a:gd name="T113" fmla="*/ 380 h 497"/>
                    <a:gd name="T114" fmla="*/ 1764 w 1924"/>
                    <a:gd name="T115" fmla="*/ 13 h 497"/>
                    <a:gd name="T116" fmla="*/ 1795 w 1924"/>
                    <a:gd name="T117" fmla="*/ 497 h 497"/>
                    <a:gd name="T118" fmla="*/ 1825 w 1924"/>
                    <a:gd name="T119" fmla="*/ 497 h 497"/>
                    <a:gd name="T120" fmla="*/ 1856 w 1924"/>
                    <a:gd name="T121" fmla="*/ 497 h 497"/>
                    <a:gd name="T122" fmla="*/ 1886 w 1924"/>
                    <a:gd name="T123" fmla="*/ 497 h 497"/>
                    <a:gd name="T124" fmla="*/ 1916 w 1924"/>
                    <a:gd name="T125" fmla="*/ 497 h 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24" h="497">
                      <a:moveTo>
                        <a:pt x="0" y="497"/>
                      </a:moveTo>
                      <a:lnTo>
                        <a:pt x="3" y="497"/>
                      </a:lnTo>
                      <a:lnTo>
                        <a:pt x="5" y="497"/>
                      </a:lnTo>
                      <a:lnTo>
                        <a:pt x="7" y="497"/>
                      </a:lnTo>
                      <a:lnTo>
                        <a:pt x="10" y="497"/>
                      </a:lnTo>
                      <a:lnTo>
                        <a:pt x="12" y="497"/>
                      </a:lnTo>
                      <a:lnTo>
                        <a:pt x="14" y="497"/>
                      </a:lnTo>
                      <a:lnTo>
                        <a:pt x="17" y="497"/>
                      </a:lnTo>
                      <a:lnTo>
                        <a:pt x="19" y="497"/>
                      </a:lnTo>
                      <a:lnTo>
                        <a:pt x="21" y="497"/>
                      </a:lnTo>
                      <a:lnTo>
                        <a:pt x="24" y="497"/>
                      </a:lnTo>
                      <a:lnTo>
                        <a:pt x="26" y="497"/>
                      </a:lnTo>
                      <a:lnTo>
                        <a:pt x="28" y="497"/>
                      </a:lnTo>
                      <a:lnTo>
                        <a:pt x="31" y="497"/>
                      </a:lnTo>
                      <a:lnTo>
                        <a:pt x="33" y="497"/>
                      </a:lnTo>
                      <a:lnTo>
                        <a:pt x="35" y="497"/>
                      </a:lnTo>
                      <a:lnTo>
                        <a:pt x="38" y="497"/>
                      </a:lnTo>
                      <a:lnTo>
                        <a:pt x="40" y="497"/>
                      </a:lnTo>
                      <a:lnTo>
                        <a:pt x="42" y="497"/>
                      </a:lnTo>
                      <a:lnTo>
                        <a:pt x="45" y="497"/>
                      </a:lnTo>
                      <a:lnTo>
                        <a:pt x="47" y="497"/>
                      </a:lnTo>
                      <a:lnTo>
                        <a:pt x="49" y="497"/>
                      </a:lnTo>
                      <a:lnTo>
                        <a:pt x="52" y="497"/>
                      </a:lnTo>
                      <a:lnTo>
                        <a:pt x="54" y="497"/>
                      </a:lnTo>
                      <a:lnTo>
                        <a:pt x="57" y="497"/>
                      </a:lnTo>
                      <a:lnTo>
                        <a:pt x="59" y="497"/>
                      </a:lnTo>
                      <a:lnTo>
                        <a:pt x="61" y="497"/>
                      </a:lnTo>
                      <a:lnTo>
                        <a:pt x="64" y="497"/>
                      </a:lnTo>
                      <a:lnTo>
                        <a:pt x="66" y="497"/>
                      </a:lnTo>
                      <a:lnTo>
                        <a:pt x="68" y="497"/>
                      </a:lnTo>
                      <a:lnTo>
                        <a:pt x="71" y="497"/>
                      </a:lnTo>
                      <a:lnTo>
                        <a:pt x="73" y="497"/>
                      </a:lnTo>
                      <a:lnTo>
                        <a:pt x="75" y="497"/>
                      </a:lnTo>
                      <a:lnTo>
                        <a:pt x="78" y="497"/>
                      </a:lnTo>
                      <a:lnTo>
                        <a:pt x="80" y="497"/>
                      </a:lnTo>
                      <a:lnTo>
                        <a:pt x="82" y="497"/>
                      </a:lnTo>
                      <a:lnTo>
                        <a:pt x="85" y="497"/>
                      </a:lnTo>
                      <a:lnTo>
                        <a:pt x="87" y="497"/>
                      </a:lnTo>
                      <a:lnTo>
                        <a:pt x="89" y="497"/>
                      </a:lnTo>
                      <a:lnTo>
                        <a:pt x="92" y="497"/>
                      </a:lnTo>
                      <a:lnTo>
                        <a:pt x="94" y="497"/>
                      </a:lnTo>
                      <a:lnTo>
                        <a:pt x="96" y="497"/>
                      </a:lnTo>
                      <a:lnTo>
                        <a:pt x="99" y="497"/>
                      </a:lnTo>
                      <a:lnTo>
                        <a:pt x="101" y="497"/>
                      </a:lnTo>
                      <a:lnTo>
                        <a:pt x="103" y="497"/>
                      </a:lnTo>
                      <a:lnTo>
                        <a:pt x="106" y="497"/>
                      </a:lnTo>
                      <a:lnTo>
                        <a:pt x="108" y="497"/>
                      </a:lnTo>
                      <a:lnTo>
                        <a:pt x="110" y="497"/>
                      </a:lnTo>
                      <a:lnTo>
                        <a:pt x="113" y="497"/>
                      </a:lnTo>
                      <a:lnTo>
                        <a:pt x="115" y="497"/>
                      </a:lnTo>
                      <a:lnTo>
                        <a:pt x="117" y="497"/>
                      </a:lnTo>
                      <a:lnTo>
                        <a:pt x="120" y="497"/>
                      </a:lnTo>
                      <a:lnTo>
                        <a:pt x="122" y="497"/>
                      </a:lnTo>
                      <a:lnTo>
                        <a:pt x="124" y="497"/>
                      </a:lnTo>
                      <a:lnTo>
                        <a:pt x="127" y="497"/>
                      </a:lnTo>
                      <a:lnTo>
                        <a:pt x="129" y="497"/>
                      </a:lnTo>
                      <a:lnTo>
                        <a:pt x="131" y="497"/>
                      </a:lnTo>
                      <a:lnTo>
                        <a:pt x="134" y="497"/>
                      </a:lnTo>
                      <a:lnTo>
                        <a:pt x="136" y="497"/>
                      </a:lnTo>
                      <a:lnTo>
                        <a:pt x="138" y="497"/>
                      </a:lnTo>
                      <a:lnTo>
                        <a:pt x="141" y="497"/>
                      </a:lnTo>
                      <a:lnTo>
                        <a:pt x="143" y="497"/>
                      </a:lnTo>
                      <a:lnTo>
                        <a:pt x="146" y="497"/>
                      </a:lnTo>
                      <a:lnTo>
                        <a:pt x="148" y="497"/>
                      </a:lnTo>
                      <a:lnTo>
                        <a:pt x="150" y="497"/>
                      </a:lnTo>
                      <a:lnTo>
                        <a:pt x="153" y="497"/>
                      </a:lnTo>
                      <a:lnTo>
                        <a:pt x="155" y="497"/>
                      </a:lnTo>
                      <a:lnTo>
                        <a:pt x="157" y="497"/>
                      </a:lnTo>
                      <a:lnTo>
                        <a:pt x="160" y="497"/>
                      </a:lnTo>
                      <a:lnTo>
                        <a:pt x="162" y="497"/>
                      </a:lnTo>
                      <a:lnTo>
                        <a:pt x="164" y="497"/>
                      </a:lnTo>
                      <a:lnTo>
                        <a:pt x="167" y="497"/>
                      </a:lnTo>
                      <a:lnTo>
                        <a:pt x="169" y="497"/>
                      </a:lnTo>
                      <a:lnTo>
                        <a:pt x="171" y="497"/>
                      </a:lnTo>
                      <a:lnTo>
                        <a:pt x="174" y="497"/>
                      </a:lnTo>
                      <a:lnTo>
                        <a:pt x="176" y="497"/>
                      </a:lnTo>
                      <a:lnTo>
                        <a:pt x="178" y="497"/>
                      </a:lnTo>
                      <a:lnTo>
                        <a:pt x="181" y="497"/>
                      </a:lnTo>
                      <a:lnTo>
                        <a:pt x="183" y="497"/>
                      </a:lnTo>
                      <a:lnTo>
                        <a:pt x="185" y="497"/>
                      </a:lnTo>
                      <a:lnTo>
                        <a:pt x="188" y="497"/>
                      </a:lnTo>
                      <a:lnTo>
                        <a:pt x="190" y="497"/>
                      </a:lnTo>
                      <a:lnTo>
                        <a:pt x="192" y="497"/>
                      </a:lnTo>
                      <a:lnTo>
                        <a:pt x="195" y="497"/>
                      </a:lnTo>
                      <a:lnTo>
                        <a:pt x="197" y="497"/>
                      </a:lnTo>
                      <a:lnTo>
                        <a:pt x="199" y="497"/>
                      </a:lnTo>
                      <a:lnTo>
                        <a:pt x="202" y="497"/>
                      </a:lnTo>
                      <a:lnTo>
                        <a:pt x="204" y="497"/>
                      </a:lnTo>
                      <a:lnTo>
                        <a:pt x="206" y="497"/>
                      </a:lnTo>
                      <a:lnTo>
                        <a:pt x="209" y="497"/>
                      </a:lnTo>
                      <a:lnTo>
                        <a:pt x="211" y="497"/>
                      </a:lnTo>
                      <a:lnTo>
                        <a:pt x="213" y="497"/>
                      </a:lnTo>
                      <a:lnTo>
                        <a:pt x="216" y="497"/>
                      </a:lnTo>
                      <a:lnTo>
                        <a:pt x="218" y="497"/>
                      </a:lnTo>
                      <a:lnTo>
                        <a:pt x="220" y="497"/>
                      </a:lnTo>
                      <a:lnTo>
                        <a:pt x="223" y="497"/>
                      </a:lnTo>
                      <a:lnTo>
                        <a:pt x="225" y="497"/>
                      </a:lnTo>
                      <a:lnTo>
                        <a:pt x="228" y="497"/>
                      </a:lnTo>
                      <a:lnTo>
                        <a:pt x="230" y="497"/>
                      </a:lnTo>
                      <a:lnTo>
                        <a:pt x="232" y="497"/>
                      </a:lnTo>
                      <a:lnTo>
                        <a:pt x="235" y="497"/>
                      </a:lnTo>
                      <a:lnTo>
                        <a:pt x="237" y="497"/>
                      </a:lnTo>
                      <a:lnTo>
                        <a:pt x="239" y="497"/>
                      </a:lnTo>
                      <a:lnTo>
                        <a:pt x="242" y="497"/>
                      </a:lnTo>
                      <a:lnTo>
                        <a:pt x="244" y="497"/>
                      </a:lnTo>
                      <a:lnTo>
                        <a:pt x="246" y="497"/>
                      </a:lnTo>
                      <a:lnTo>
                        <a:pt x="249" y="497"/>
                      </a:lnTo>
                      <a:lnTo>
                        <a:pt x="251" y="497"/>
                      </a:lnTo>
                      <a:lnTo>
                        <a:pt x="253" y="497"/>
                      </a:lnTo>
                      <a:lnTo>
                        <a:pt x="256" y="497"/>
                      </a:lnTo>
                      <a:lnTo>
                        <a:pt x="258" y="497"/>
                      </a:lnTo>
                      <a:lnTo>
                        <a:pt x="260" y="497"/>
                      </a:lnTo>
                      <a:lnTo>
                        <a:pt x="263" y="497"/>
                      </a:lnTo>
                      <a:lnTo>
                        <a:pt x="265" y="497"/>
                      </a:lnTo>
                      <a:lnTo>
                        <a:pt x="267" y="497"/>
                      </a:lnTo>
                      <a:lnTo>
                        <a:pt x="270" y="497"/>
                      </a:lnTo>
                      <a:lnTo>
                        <a:pt x="272" y="497"/>
                      </a:lnTo>
                      <a:lnTo>
                        <a:pt x="274" y="497"/>
                      </a:lnTo>
                      <a:lnTo>
                        <a:pt x="277" y="497"/>
                      </a:lnTo>
                      <a:lnTo>
                        <a:pt x="279" y="497"/>
                      </a:lnTo>
                      <a:lnTo>
                        <a:pt x="281" y="497"/>
                      </a:lnTo>
                      <a:lnTo>
                        <a:pt x="284" y="497"/>
                      </a:lnTo>
                      <a:lnTo>
                        <a:pt x="286" y="497"/>
                      </a:lnTo>
                      <a:lnTo>
                        <a:pt x="288" y="497"/>
                      </a:lnTo>
                      <a:lnTo>
                        <a:pt x="291" y="497"/>
                      </a:lnTo>
                      <a:lnTo>
                        <a:pt x="293" y="497"/>
                      </a:lnTo>
                      <a:lnTo>
                        <a:pt x="295" y="497"/>
                      </a:lnTo>
                      <a:lnTo>
                        <a:pt x="298" y="497"/>
                      </a:lnTo>
                      <a:lnTo>
                        <a:pt x="300" y="497"/>
                      </a:lnTo>
                      <a:lnTo>
                        <a:pt x="302" y="497"/>
                      </a:lnTo>
                      <a:lnTo>
                        <a:pt x="305" y="497"/>
                      </a:lnTo>
                      <a:lnTo>
                        <a:pt x="307" y="497"/>
                      </a:lnTo>
                      <a:lnTo>
                        <a:pt x="310" y="497"/>
                      </a:lnTo>
                      <a:lnTo>
                        <a:pt x="312" y="497"/>
                      </a:lnTo>
                      <a:lnTo>
                        <a:pt x="314" y="497"/>
                      </a:lnTo>
                      <a:lnTo>
                        <a:pt x="317" y="497"/>
                      </a:lnTo>
                      <a:lnTo>
                        <a:pt x="319" y="497"/>
                      </a:lnTo>
                      <a:lnTo>
                        <a:pt x="321" y="497"/>
                      </a:lnTo>
                      <a:lnTo>
                        <a:pt x="324" y="497"/>
                      </a:lnTo>
                      <a:lnTo>
                        <a:pt x="326" y="497"/>
                      </a:lnTo>
                      <a:lnTo>
                        <a:pt x="328" y="497"/>
                      </a:lnTo>
                      <a:lnTo>
                        <a:pt x="331" y="497"/>
                      </a:lnTo>
                      <a:lnTo>
                        <a:pt x="333" y="497"/>
                      </a:lnTo>
                      <a:lnTo>
                        <a:pt x="335" y="497"/>
                      </a:lnTo>
                      <a:lnTo>
                        <a:pt x="338" y="497"/>
                      </a:lnTo>
                      <a:lnTo>
                        <a:pt x="340" y="497"/>
                      </a:lnTo>
                      <a:lnTo>
                        <a:pt x="342" y="497"/>
                      </a:lnTo>
                      <a:lnTo>
                        <a:pt x="345" y="497"/>
                      </a:lnTo>
                      <a:lnTo>
                        <a:pt x="347" y="497"/>
                      </a:lnTo>
                      <a:lnTo>
                        <a:pt x="349" y="497"/>
                      </a:lnTo>
                      <a:lnTo>
                        <a:pt x="352" y="497"/>
                      </a:lnTo>
                      <a:lnTo>
                        <a:pt x="354" y="497"/>
                      </a:lnTo>
                      <a:lnTo>
                        <a:pt x="356" y="497"/>
                      </a:lnTo>
                      <a:lnTo>
                        <a:pt x="359" y="497"/>
                      </a:lnTo>
                      <a:lnTo>
                        <a:pt x="361" y="497"/>
                      </a:lnTo>
                      <a:lnTo>
                        <a:pt x="363" y="497"/>
                      </a:lnTo>
                      <a:lnTo>
                        <a:pt x="366" y="497"/>
                      </a:lnTo>
                      <a:lnTo>
                        <a:pt x="368" y="497"/>
                      </a:lnTo>
                      <a:lnTo>
                        <a:pt x="370" y="497"/>
                      </a:lnTo>
                      <a:lnTo>
                        <a:pt x="373" y="497"/>
                      </a:lnTo>
                      <a:lnTo>
                        <a:pt x="375" y="497"/>
                      </a:lnTo>
                      <a:lnTo>
                        <a:pt x="377" y="497"/>
                      </a:lnTo>
                      <a:lnTo>
                        <a:pt x="380" y="497"/>
                      </a:lnTo>
                      <a:lnTo>
                        <a:pt x="382" y="497"/>
                      </a:lnTo>
                      <a:lnTo>
                        <a:pt x="384" y="497"/>
                      </a:lnTo>
                      <a:lnTo>
                        <a:pt x="387" y="497"/>
                      </a:lnTo>
                      <a:lnTo>
                        <a:pt x="389" y="497"/>
                      </a:lnTo>
                      <a:lnTo>
                        <a:pt x="391" y="497"/>
                      </a:lnTo>
                      <a:lnTo>
                        <a:pt x="394" y="497"/>
                      </a:lnTo>
                      <a:lnTo>
                        <a:pt x="396" y="497"/>
                      </a:lnTo>
                      <a:lnTo>
                        <a:pt x="399" y="497"/>
                      </a:lnTo>
                      <a:lnTo>
                        <a:pt x="401" y="497"/>
                      </a:lnTo>
                      <a:lnTo>
                        <a:pt x="403" y="497"/>
                      </a:lnTo>
                      <a:lnTo>
                        <a:pt x="406" y="497"/>
                      </a:lnTo>
                      <a:lnTo>
                        <a:pt x="408" y="497"/>
                      </a:lnTo>
                      <a:lnTo>
                        <a:pt x="410" y="497"/>
                      </a:lnTo>
                      <a:lnTo>
                        <a:pt x="413" y="497"/>
                      </a:lnTo>
                      <a:lnTo>
                        <a:pt x="415" y="497"/>
                      </a:lnTo>
                      <a:lnTo>
                        <a:pt x="417" y="497"/>
                      </a:lnTo>
                      <a:lnTo>
                        <a:pt x="420" y="497"/>
                      </a:lnTo>
                      <a:lnTo>
                        <a:pt x="422" y="497"/>
                      </a:lnTo>
                      <a:lnTo>
                        <a:pt x="424" y="497"/>
                      </a:lnTo>
                      <a:lnTo>
                        <a:pt x="427" y="497"/>
                      </a:lnTo>
                      <a:lnTo>
                        <a:pt x="429" y="497"/>
                      </a:lnTo>
                      <a:lnTo>
                        <a:pt x="431" y="497"/>
                      </a:lnTo>
                      <a:lnTo>
                        <a:pt x="434" y="497"/>
                      </a:lnTo>
                      <a:lnTo>
                        <a:pt x="436" y="497"/>
                      </a:lnTo>
                      <a:lnTo>
                        <a:pt x="438" y="497"/>
                      </a:lnTo>
                      <a:lnTo>
                        <a:pt x="441" y="497"/>
                      </a:lnTo>
                      <a:lnTo>
                        <a:pt x="443" y="497"/>
                      </a:lnTo>
                      <a:lnTo>
                        <a:pt x="445" y="497"/>
                      </a:lnTo>
                      <a:lnTo>
                        <a:pt x="448" y="497"/>
                      </a:lnTo>
                      <a:lnTo>
                        <a:pt x="450" y="497"/>
                      </a:lnTo>
                      <a:lnTo>
                        <a:pt x="452" y="497"/>
                      </a:lnTo>
                      <a:lnTo>
                        <a:pt x="455" y="497"/>
                      </a:lnTo>
                      <a:lnTo>
                        <a:pt x="457" y="497"/>
                      </a:lnTo>
                      <a:lnTo>
                        <a:pt x="459" y="497"/>
                      </a:lnTo>
                      <a:lnTo>
                        <a:pt x="462" y="497"/>
                      </a:lnTo>
                      <a:lnTo>
                        <a:pt x="464" y="497"/>
                      </a:lnTo>
                      <a:lnTo>
                        <a:pt x="466" y="497"/>
                      </a:lnTo>
                      <a:lnTo>
                        <a:pt x="469" y="497"/>
                      </a:lnTo>
                      <a:lnTo>
                        <a:pt x="471" y="497"/>
                      </a:lnTo>
                      <a:lnTo>
                        <a:pt x="473" y="497"/>
                      </a:lnTo>
                      <a:lnTo>
                        <a:pt x="476" y="497"/>
                      </a:lnTo>
                      <a:lnTo>
                        <a:pt x="478" y="497"/>
                      </a:lnTo>
                      <a:lnTo>
                        <a:pt x="481" y="497"/>
                      </a:lnTo>
                      <a:lnTo>
                        <a:pt x="483" y="497"/>
                      </a:lnTo>
                      <a:lnTo>
                        <a:pt x="485" y="497"/>
                      </a:lnTo>
                      <a:lnTo>
                        <a:pt x="488" y="497"/>
                      </a:lnTo>
                      <a:lnTo>
                        <a:pt x="490" y="497"/>
                      </a:lnTo>
                      <a:lnTo>
                        <a:pt x="492" y="497"/>
                      </a:lnTo>
                      <a:lnTo>
                        <a:pt x="495" y="497"/>
                      </a:lnTo>
                      <a:lnTo>
                        <a:pt x="497" y="497"/>
                      </a:lnTo>
                      <a:lnTo>
                        <a:pt x="499" y="497"/>
                      </a:lnTo>
                      <a:lnTo>
                        <a:pt x="502" y="497"/>
                      </a:lnTo>
                      <a:lnTo>
                        <a:pt x="504" y="497"/>
                      </a:lnTo>
                      <a:lnTo>
                        <a:pt x="506" y="497"/>
                      </a:lnTo>
                      <a:lnTo>
                        <a:pt x="509" y="497"/>
                      </a:lnTo>
                      <a:lnTo>
                        <a:pt x="511" y="497"/>
                      </a:lnTo>
                      <a:lnTo>
                        <a:pt x="513" y="497"/>
                      </a:lnTo>
                      <a:lnTo>
                        <a:pt x="516" y="497"/>
                      </a:lnTo>
                      <a:lnTo>
                        <a:pt x="518" y="497"/>
                      </a:lnTo>
                      <a:lnTo>
                        <a:pt x="520" y="497"/>
                      </a:lnTo>
                      <a:lnTo>
                        <a:pt x="523" y="497"/>
                      </a:lnTo>
                      <a:lnTo>
                        <a:pt x="525" y="497"/>
                      </a:lnTo>
                      <a:lnTo>
                        <a:pt x="527" y="497"/>
                      </a:lnTo>
                      <a:lnTo>
                        <a:pt x="530" y="497"/>
                      </a:lnTo>
                      <a:lnTo>
                        <a:pt x="532" y="497"/>
                      </a:lnTo>
                      <a:lnTo>
                        <a:pt x="534" y="497"/>
                      </a:lnTo>
                      <a:lnTo>
                        <a:pt x="537" y="497"/>
                      </a:lnTo>
                      <a:lnTo>
                        <a:pt x="539" y="497"/>
                      </a:lnTo>
                      <a:lnTo>
                        <a:pt x="541" y="497"/>
                      </a:lnTo>
                      <a:lnTo>
                        <a:pt x="544" y="497"/>
                      </a:lnTo>
                      <a:lnTo>
                        <a:pt x="546" y="497"/>
                      </a:lnTo>
                      <a:lnTo>
                        <a:pt x="548" y="497"/>
                      </a:lnTo>
                      <a:lnTo>
                        <a:pt x="551" y="497"/>
                      </a:lnTo>
                      <a:lnTo>
                        <a:pt x="553" y="497"/>
                      </a:lnTo>
                      <a:lnTo>
                        <a:pt x="555" y="497"/>
                      </a:lnTo>
                      <a:lnTo>
                        <a:pt x="558" y="497"/>
                      </a:lnTo>
                      <a:lnTo>
                        <a:pt x="560" y="497"/>
                      </a:lnTo>
                      <a:lnTo>
                        <a:pt x="562" y="497"/>
                      </a:lnTo>
                      <a:lnTo>
                        <a:pt x="565" y="497"/>
                      </a:lnTo>
                      <a:lnTo>
                        <a:pt x="567" y="497"/>
                      </a:lnTo>
                      <a:lnTo>
                        <a:pt x="570" y="497"/>
                      </a:lnTo>
                      <a:lnTo>
                        <a:pt x="572" y="497"/>
                      </a:lnTo>
                      <a:lnTo>
                        <a:pt x="574" y="497"/>
                      </a:lnTo>
                      <a:lnTo>
                        <a:pt x="577" y="497"/>
                      </a:lnTo>
                      <a:lnTo>
                        <a:pt x="579" y="497"/>
                      </a:lnTo>
                      <a:lnTo>
                        <a:pt x="581" y="497"/>
                      </a:lnTo>
                      <a:lnTo>
                        <a:pt x="584" y="497"/>
                      </a:lnTo>
                      <a:lnTo>
                        <a:pt x="586" y="497"/>
                      </a:lnTo>
                      <a:lnTo>
                        <a:pt x="588" y="497"/>
                      </a:lnTo>
                      <a:lnTo>
                        <a:pt x="591" y="497"/>
                      </a:lnTo>
                      <a:lnTo>
                        <a:pt x="593" y="497"/>
                      </a:lnTo>
                      <a:lnTo>
                        <a:pt x="595" y="497"/>
                      </a:lnTo>
                      <a:lnTo>
                        <a:pt x="598" y="497"/>
                      </a:lnTo>
                      <a:lnTo>
                        <a:pt x="600" y="497"/>
                      </a:lnTo>
                      <a:lnTo>
                        <a:pt x="602" y="497"/>
                      </a:lnTo>
                      <a:lnTo>
                        <a:pt x="605" y="497"/>
                      </a:lnTo>
                      <a:lnTo>
                        <a:pt x="607" y="497"/>
                      </a:lnTo>
                      <a:lnTo>
                        <a:pt x="609" y="497"/>
                      </a:lnTo>
                      <a:lnTo>
                        <a:pt x="612" y="497"/>
                      </a:lnTo>
                      <a:lnTo>
                        <a:pt x="614" y="497"/>
                      </a:lnTo>
                      <a:lnTo>
                        <a:pt x="616" y="497"/>
                      </a:lnTo>
                      <a:lnTo>
                        <a:pt x="619" y="497"/>
                      </a:lnTo>
                      <a:lnTo>
                        <a:pt x="621" y="497"/>
                      </a:lnTo>
                      <a:lnTo>
                        <a:pt x="623" y="497"/>
                      </a:lnTo>
                      <a:lnTo>
                        <a:pt x="626" y="497"/>
                      </a:lnTo>
                      <a:lnTo>
                        <a:pt x="628" y="497"/>
                      </a:lnTo>
                      <a:lnTo>
                        <a:pt x="630" y="497"/>
                      </a:lnTo>
                      <a:lnTo>
                        <a:pt x="633" y="497"/>
                      </a:lnTo>
                      <a:lnTo>
                        <a:pt x="635" y="497"/>
                      </a:lnTo>
                      <a:lnTo>
                        <a:pt x="637" y="497"/>
                      </a:lnTo>
                      <a:lnTo>
                        <a:pt x="640" y="497"/>
                      </a:lnTo>
                      <a:lnTo>
                        <a:pt x="642" y="497"/>
                      </a:lnTo>
                      <a:lnTo>
                        <a:pt x="644" y="497"/>
                      </a:lnTo>
                      <a:lnTo>
                        <a:pt x="647" y="497"/>
                      </a:lnTo>
                      <a:lnTo>
                        <a:pt x="649" y="497"/>
                      </a:lnTo>
                      <a:lnTo>
                        <a:pt x="652" y="497"/>
                      </a:lnTo>
                      <a:lnTo>
                        <a:pt x="654" y="497"/>
                      </a:lnTo>
                      <a:lnTo>
                        <a:pt x="656" y="497"/>
                      </a:lnTo>
                      <a:lnTo>
                        <a:pt x="659" y="497"/>
                      </a:lnTo>
                      <a:lnTo>
                        <a:pt x="661" y="497"/>
                      </a:lnTo>
                      <a:lnTo>
                        <a:pt x="663" y="497"/>
                      </a:lnTo>
                      <a:lnTo>
                        <a:pt x="666" y="497"/>
                      </a:lnTo>
                      <a:lnTo>
                        <a:pt x="668" y="497"/>
                      </a:lnTo>
                      <a:lnTo>
                        <a:pt x="670" y="497"/>
                      </a:lnTo>
                      <a:lnTo>
                        <a:pt x="673" y="497"/>
                      </a:lnTo>
                      <a:lnTo>
                        <a:pt x="675" y="497"/>
                      </a:lnTo>
                      <a:lnTo>
                        <a:pt x="677" y="497"/>
                      </a:lnTo>
                      <a:lnTo>
                        <a:pt x="680" y="497"/>
                      </a:lnTo>
                      <a:lnTo>
                        <a:pt x="682" y="497"/>
                      </a:lnTo>
                      <a:lnTo>
                        <a:pt x="684" y="497"/>
                      </a:lnTo>
                      <a:lnTo>
                        <a:pt x="687" y="497"/>
                      </a:lnTo>
                      <a:lnTo>
                        <a:pt x="689" y="497"/>
                      </a:lnTo>
                      <a:lnTo>
                        <a:pt x="691" y="497"/>
                      </a:lnTo>
                      <a:lnTo>
                        <a:pt x="694" y="497"/>
                      </a:lnTo>
                      <a:lnTo>
                        <a:pt x="696" y="497"/>
                      </a:lnTo>
                      <a:lnTo>
                        <a:pt x="698" y="497"/>
                      </a:lnTo>
                      <a:lnTo>
                        <a:pt x="701" y="497"/>
                      </a:lnTo>
                      <a:lnTo>
                        <a:pt x="703" y="497"/>
                      </a:lnTo>
                      <a:lnTo>
                        <a:pt x="705" y="497"/>
                      </a:lnTo>
                      <a:lnTo>
                        <a:pt x="708" y="497"/>
                      </a:lnTo>
                      <a:lnTo>
                        <a:pt x="710" y="497"/>
                      </a:lnTo>
                      <a:lnTo>
                        <a:pt x="712" y="497"/>
                      </a:lnTo>
                      <a:lnTo>
                        <a:pt x="715" y="497"/>
                      </a:lnTo>
                      <a:lnTo>
                        <a:pt x="717" y="497"/>
                      </a:lnTo>
                      <a:lnTo>
                        <a:pt x="719" y="497"/>
                      </a:lnTo>
                      <a:lnTo>
                        <a:pt x="722" y="497"/>
                      </a:lnTo>
                      <a:lnTo>
                        <a:pt x="724" y="497"/>
                      </a:lnTo>
                      <a:lnTo>
                        <a:pt x="726" y="497"/>
                      </a:lnTo>
                      <a:lnTo>
                        <a:pt x="729" y="497"/>
                      </a:lnTo>
                      <a:lnTo>
                        <a:pt x="731" y="497"/>
                      </a:lnTo>
                      <a:lnTo>
                        <a:pt x="734" y="497"/>
                      </a:lnTo>
                      <a:lnTo>
                        <a:pt x="736" y="497"/>
                      </a:lnTo>
                      <a:lnTo>
                        <a:pt x="738" y="497"/>
                      </a:lnTo>
                      <a:lnTo>
                        <a:pt x="741" y="497"/>
                      </a:lnTo>
                      <a:lnTo>
                        <a:pt x="743" y="497"/>
                      </a:lnTo>
                      <a:lnTo>
                        <a:pt x="745" y="497"/>
                      </a:lnTo>
                      <a:lnTo>
                        <a:pt x="748" y="497"/>
                      </a:lnTo>
                      <a:lnTo>
                        <a:pt x="750" y="497"/>
                      </a:lnTo>
                      <a:lnTo>
                        <a:pt x="752" y="497"/>
                      </a:lnTo>
                      <a:lnTo>
                        <a:pt x="755" y="497"/>
                      </a:lnTo>
                      <a:lnTo>
                        <a:pt x="757" y="497"/>
                      </a:lnTo>
                      <a:lnTo>
                        <a:pt x="759" y="497"/>
                      </a:lnTo>
                      <a:lnTo>
                        <a:pt x="762" y="497"/>
                      </a:lnTo>
                      <a:lnTo>
                        <a:pt x="764" y="497"/>
                      </a:lnTo>
                      <a:lnTo>
                        <a:pt x="766" y="497"/>
                      </a:lnTo>
                      <a:lnTo>
                        <a:pt x="769" y="497"/>
                      </a:lnTo>
                      <a:lnTo>
                        <a:pt x="771" y="497"/>
                      </a:lnTo>
                      <a:lnTo>
                        <a:pt x="773" y="497"/>
                      </a:lnTo>
                      <a:lnTo>
                        <a:pt x="776" y="497"/>
                      </a:lnTo>
                      <a:lnTo>
                        <a:pt x="778" y="497"/>
                      </a:lnTo>
                      <a:lnTo>
                        <a:pt x="780" y="497"/>
                      </a:lnTo>
                      <a:lnTo>
                        <a:pt x="783" y="497"/>
                      </a:lnTo>
                      <a:lnTo>
                        <a:pt x="785" y="497"/>
                      </a:lnTo>
                      <a:lnTo>
                        <a:pt x="787" y="497"/>
                      </a:lnTo>
                      <a:lnTo>
                        <a:pt x="790" y="497"/>
                      </a:lnTo>
                      <a:lnTo>
                        <a:pt x="792" y="497"/>
                      </a:lnTo>
                      <a:lnTo>
                        <a:pt x="794" y="497"/>
                      </a:lnTo>
                      <a:lnTo>
                        <a:pt x="797" y="497"/>
                      </a:lnTo>
                      <a:lnTo>
                        <a:pt x="799" y="497"/>
                      </a:lnTo>
                      <a:lnTo>
                        <a:pt x="801" y="497"/>
                      </a:lnTo>
                      <a:lnTo>
                        <a:pt x="804" y="497"/>
                      </a:lnTo>
                      <a:lnTo>
                        <a:pt x="806" y="497"/>
                      </a:lnTo>
                      <a:lnTo>
                        <a:pt x="808" y="497"/>
                      </a:lnTo>
                      <a:lnTo>
                        <a:pt x="811" y="497"/>
                      </a:lnTo>
                      <a:lnTo>
                        <a:pt x="813" y="497"/>
                      </a:lnTo>
                      <a:lnTo>
                        <a:pt x="815" y="497"/>
                      </a:lnTo>
                      <a:lnTo>
                        <a:pt x="818" y="497"/>
                      </a:lnTo>
                      <a:lnTo>
                        <a:pt x="820" y="497"/>
                      </a:lnTo>
                      <a:lnTo>
                        <a:pt x="823" y="497"/>
                      </a:lnTo>
                      <a:lnTo>
                        <a:pt x="825" y="497"/>
                      </a:lnTo>
                      <a:lnTo>
                        <a:pt x="827" y="497"/>
                      </a:lnTo>
                      <a:lnTo>
                        <a:pt x="830" y="497"/>
                      </a:lnTo>
                      <a:lnTo>
                        <a:pt x="832" y="497"/>
                      </a:lnTo>
                      <a:lnTo>
                        <a:pt x="834" y="497"/>
                      </a:lnTo>
                      <a:lnTo>
                        <a:pt x="837" y="497"/>
                      </a:lnTo>
                      <a:lnTo>
                        <a:pt x="839" y="497"/>
                      </a:lnTo>
                      <a:lnTo>
                        <a:pt x="841" y="497"/>
                      </a:lnTo>
                      <a:lnTo>
                        <a:pt x="844" y="497"/>
                      </a:lnTo>
                      <a:lnTo>
                        <a:pt x="846" y="497"/>
                      </a:lnTo>
                      <a:lnTo>
                        <a:pt x="848" y="497"/>
                      </a:lnTo>
                      <a:lnTo>
                        <a:pt x="851" y="497"/>
                      </a:lnTo>
                      <a:lnTo>
                        <a:pt x="853" y="497"/>
                      </a:lnTo>
                      <a:lnTo>
                        <a:pt x="855" y="497"/>
                      </a:lnTo>
                      <a:lnTo>
                        <a:pt x="858" y="497"/>
                      </a:lnTo>
                      <a:lnTo>
                        <a:pt x="860" y="497"/>
                      </a:lnTo>
                      <a:lnTo>
                        <a:pt x="862" y="497"/>
                      </a:lnTo>
                      <a:lnTo>
                        <a:pt x="865" y="497"/>
                      </a:lnTo>
                      <a:lnTo>
                        <a:pt x="867" y="497"/>
                      </a:lnTo>
                      <a:lnTo>
                        <a:pt x="869" y="497"/>
                      </a:lnTo>
                      <a:lnTo>
                        <a:pt x="872" y="497"/>
                      </a:lnTo>
                      <a:lnTo>
                        <a:pt x="874" y="497"/>
                      </a:lnTo>
                      <a:lnTo>
                        <a:pt x="876" y="497"/>
                      </a:lnTo>
                      <a:lnTo>
                        <a:pt x="879" y="497"/>
                      </a:lnTo>
                      <a:lnTo>
                        <a:pt x="881" y="497"/>
                      </a:lnTo>
                      <a:lnTo>
                        <a:pt x="883" y="497"/>
                      </a:lnTo>
                      <a:lnTo>
                        <a:pt x="886" y="497"/>
                      </a:lnTo>
                      <a:lnTo>
                        <a:pt x="888" y="497"/>
                      </a:lnTo>
                      <a:lnTo>
                        <a:pt x="890" y="497"/>
                      </a:lnTo>
                      <a:lnTo>
                        <a:pt x="893" y="497"/>
                      </a:lnTo>
                      <a:lnTo>
                        <a:pt x="895" y="497"/>
                      </a:lnTo>
                      <a:lnTo>
                        <a:pt x="897" y="497"/>
                      </a:lnTo>
                      <a:lnTo>
                        <a:pt x="900" y="497"/>
                      </a:lnTo>
                      <a:lnTo>
                        <a:pt x="902" y="497"/>
                      </a:lnTo>
                      <a:lnTo>
                        <a:pt x="905" y="497"/>
                      </a:lnTo>
                      <a:lnTo>
                        <a:pt x="907" y="497"/>
                      </a:lnTo>
                      <a:lnTo>
                        <a:pt x="909" y="497"/>
                      </a:lnTo>
                      <a:lnTo>
                        <a:pt x="912" y="497"/>
                      </a:lnTo>
                      <a:lnTo>
                        <a:pt x="914" y="497"/>
                      </a:lnTo>
                      <a:lnTo>
                        <a:pt x="916" y="497"/>
                      </a:lnTo>
                      <a:lnTo>
                        <a:pt x="919" y="497"/>
                      </a:lnTo>
                      <a:lnTo>
                        <a:pt x="921" y="497"/>
                      </a:lnTo>
                      <a:lnTo>
                        <a:pt x="923" y="497"/>
                      </a:lnTo>
                      <a:lnTo>
                        <a:pt x="926" y="497"/>
                      </a:lnTo>
                      <a:lnTo>
                        <a:pt x="928" y="497"/>
                      </a:lnTo>
                      <a:lnTo>
                        <a:pt x="930" y="497"/>
                      </a:lnTo>
                      <a:lnTo>
                        <a:pt x="933" y="497"/>
                      </a:lnTo>
                      <a:lnTo>
                        <a:pt x="935" y="497"/>
                      </a:lnTo>
                      <a:lnTo>
                        <a:pt x="937" y="497"/>
                      </a:lnTo>
                      <a:lnTo>
                        <a:pt x="940" y="497"/>
                      </a:lnTo>
                      <a:lnTo>
                        <a:pt x="942" y="497"/>
                      </a:lnTo>
                      <a:lnTo>
                        <a:pt x="944" y="497"/>
                      </a:lnTo>
                      <a:lnTo>
                        <a:pt x="947" y="497"/>
                      </a:lnTo>
                      <a:lnTo>
                        <a:pt x="949" y="497"/>
                      </a:lnTo>
                      <a:lnTo>
                        <a:pt x="951" y="497"/>
                      </a:lnTo>
                      <a:lnTo>
                        <a:pt x="954" y="497"/>
                      </a:lnTo>
                      <a:lnTo>
                        <a:pt x="956" y="497"/>
                      </a:lnTo>
                      <a:lnTo>
                        <a:pt x="958" y="497"/>
                      </a:lnTo>
                      <a:lnTo>
                        <a:pt x="961" y="497"/>
                      </a:lnTo>
                      <a:lnTo>
                        <a:pt x="963" y="497"/>
                      </a:lnTo>
                      <a:lnTo>
                        <a:pt x="965" y="497"/>
                      </a:lnTo>
                      <a:lnTo>
                        <a:pt x="968" y="497"/>
                      </a:lnTo>
                      <a:lnTo>
                        <a:pt x="970" y="497"/>
                      </a:lnTo>
                      <a:lnTo>
                        <a:pt x="972" y="497"/>
                      </a:lnTo>
                      <a:lnTo>
                        <a:pt x="975" y="497"/>
                      </a:lnTo>
                      <a:lnTo>
                        <a:pt x="977" y="497"/>
                      </a:lnTo>
                      <a:lnTo>
                        <a:pt x="979" y="497"/>
                      </a:lnTo>
                      <a:lnTo>
                        <a:pt x="982" y="497"/>
                      </a:lnTo>
                      <a:lnTo>
                        <a:pt x="984" y="497"/>
                      </a:lnTo>
                      <a:lnTo>
                        <a:pt x="986" y="497"/>
                      </a:lnTo>
                      <a:lnTo>
                        <a:pt x="989" y="497"/>
                      </a:lnTo>
                      <a:lnTo>
                        <a:pt x="991" y="497"/>
                      </a:lnTo>
                      <a:lnTo>
                        <a:pt x="994" y="497"/>
                      </a:lnTo>
                      <a:lnTo>
                        <a:pt x="996" y="497"/>
                      </a:lnTo>
                      <a:lnTo>
                        <a:pt x="998" y="497"/>
                      </a:lnTo>
                      <a:lnTo>
                        <a:pt x="1001" y="497"/>
                      </a:lnTo>
                      <a:lnTo>
                        <a:pt x="1003" y="497"/>
                      </a:lnTo>
                      <a:lnTo>
                        <a:pt x="1005" y="497"/>
                      </a:lnTo>
                      <a:lnTo>
                        <a:pt x="1008" y="497"/>
                      </a:lnTo>
                      <a:lnTo>
                        <a:pt x="1010" y="497"/>
                      </a:lnTo>
                      <a:lnTo>
                        <a:pt x="1012" y="497"/>
                      </a:lnTo>
                      <a:lnTo>
                        <a:pt x="1015" y="497"/>
                      </a:lnTo>
                      <a:lnTo>
                        <a:pt x="1017" y="497"/>
                      </a:lnTo>
                      <a:lnTo>
                        <a:pt x="1019" y="497"/>
                      </a:lnTo>
                      <a:lnTo>
                        <a:pt x="1022" y="497"/>
                      </a:lnTo>
                      <a:lnTo>
                        <a:pt x="1024" y="497"/>
                      </a:lnTo>
                      <a:lnTo>
                        <a:pt x="1026" y="497"/>
                      </a:lnTo>
                      <a:lnTo>
                        <a:pt x="1029" y="497"/>
                      </a:lnTo>
                      <a:lnTo>
                        <a:pt x="1031" y="497"/>
                      </a:lnTo>
                      <a:lnTo>
                        <a:pt x="1033" y="497"/>
                      </a:lnTo>
                      <a:lnTo>
                        <a:pt x="1036" y="497"/>
                      </a:lnTo>
                      <a:lnTo>
                        <a:pt x="1038" y="497"/>
                      </a:lnTo>
                      <a:lnTo>
                        <a:pt x="1040" y="497"/>
                      </a:lnTo>
                      <a:lnTo>
                        <a:pt x="1043" y="497"/>
                      </a:lnTo>
                      <a:lnTo>
                        <a:pt x="1045" y="497"/>
                      </a:lnTo>
                      <a:lnTo>
                        <a:pt x="1047" y="497"/>
                      </a:lnTo>
                      <a:lnTo>
                        <a:pt x="1050" y="497"/>
                      </a:lnTo>
                      <a:lnTo>
                        <a:pt x="1052" y="497"/>
                      </a:lnTo>
                      <a:lnTo>
                        <a:pt x="1054" y="497"/>
                      </a:lnTo>
                      <a:lnTo>
                        <a:pt x="1057" y="497"/>
                      </a:lnTo>
                      <a:lnTo>
                        <a:pt x="1059" y="497"/>
                      </a:lnTo>
                      <a:lnTo>
                        <a:pt x="1061" y="497"/>
                      </a:lnTo>
                      <a:lnTo>
                        <a:pt x="1064" y="497"/>
                      </a:lnTo>
                      <a:lnTo>
                        <a:pt x="1066" y="497"/>
                      </a:lnTo>
                      <a:lnTo>
                        <a:pt x="1068" y="497"/>
                      </a:lnTo>
                      <a:lnTo>
                        <a:pt x="1071" y="497"/>
                      </a:lnTo>
                      <a:lnTo>
                        <a:pt x="1073" y="497"/>
                      </a:lnTo>
                      <a:lnTo>
                        <a:pt x="1076" y="497"/>
                      </a:lnTo>
                      <a:lnTo>
                        <a:pt x="1078" y="497"/>
                      </a:lnTo>
                      <a:lnTo>
                        <a:pt x="1080" y="497"/>
                      </a:lnTo>
                      <a:lnTo>
                        <a:pt x="1083" y="497"/>
                      </a:lnTo>
                      <a:lnTo>
                        <a:pt x="1085" y="497"/>
                      </a:lnTo>
                      <a:lnTo>
                        <a:pt x="1087" y="497"/>
                      </a:lnTo>
                      <a:lnTo>
                        <a:pt x="1090" y="497"/>
                      </a:lnTo>
                      <a:lnTo>
                        <a:pt x="1092" y="497"/>
                      </a:lnTo>
                      <a:lnTo>
                        <a:pt x="1094" y="497"/>
                      </a:lnTo>
                      <a:lnTo>
                        <a:pt x="1097" y="497"/>
                      </a:lnTo>
                      <a:lnTo>
                        <a:pt x="1099" y="497"/>
                      </a:lnTo>
                      <a:lnTo>
                        <a:pt x="1101" y="497"/>
                      </a:lnTo>
                      <a:lnTo>
                        <a:pt x="1104" y="497"/>
                      </a:lnTo>
                      <a:lnTo>
                        <a:pt x="1106" y="497"/>
                      </a:lnTo>
                      <a:lnTo>
                        <a:pt x="1108" y="497"/>
                      </a:lnTo>
                      <a:lnTo>
                        <a:pt x="1111" y="497"/>
                      </a:lnTo>
                      <a:lnTo>
                        <a:pt x="1113" y="497"/>
                      </a:lnTo>
                      <a:lnTo>
                        <a:pt x="1115" y="497"/>
                      </a:lnTo>
                      <a:lnTo>
                        <a:pt x="1118" y="497"/>
                      </a:lnTo>
                      <a:lnTo>
                        <a:pt x="1120" y="497"/>
                      </a:lnTo>
                      <a:lnTo>
                        <a:pt x="1122" y="497"/>
                      </a:lnTo>
                      <a:lnTo>
                        <a:pt x="1125" y="497"/>
                      </a:lnTo>
                      <a:lnTo>
                        <a:pt x="1127" y="497"/>
                      </a:lnTo>
                      <a:lnTo>
                        <a:pt x="1129" y="497"/>
                      </a:lnTo>
                      <a:lnTo>
                        <a:pt x="1132" y="497"/>
                      </a:lnTo>
                      <a:lnTo>
                        <a:pt x="1134" y="497"/>
                      </a:lnTo>
                      <a:lnTo>
                        <a:pt x="1136" y="497"/>
                      </a:lnTo>
                      <a:lnTo>
                        <a:pt x="1139" y="497"/>
                      </a:lnTo>
                      <a:lnTo>
                        <a:pt x="1141" y="497"/>
                      </a:lnTo>
                      <a:lnTo>
                        <a:pt x="1143" y="497"/>
                      </a:lnTo>
                      <a:lnTo>
                        <a:pt x="1146" y="497"/>
                      </a:lnTo>
                      <a:lnTo>
                        <a:pt x="1148" y="497"/>
                      </a:lnTo>
                      <a:lnTo>
                        <a:pt x="1150" y="497"/>
                      </a:lnTo>
                      <a:lnTo>
                        <a:pt x="1153" y="497"/>
                      </a:lnTo>
                      <a:lnTo>
                        <a:pt x="1155" y="497"/>
                      </a:lnTo>
                      <a:lnTo>
                        <a:pt x="1158" y="497"/>
                      </a:lnTo>
                      <a:lnTo>
                        <a:pt x="1160" y="497"/>
                      </a:lnTo>
                      <a:lnTo>
                        <a:pt x="1162" y="497"/>
                      </a:lnTo>
                      <a:lnTo>
                        <a:pt x="1165" y="497"/>
                      </a:lnTo>
                      <a:lnTo>
                        <a:pt x="1167" y="497"/>
                      </a:lnTo>
                      <a:lnTo>
                        <a:pt x="1169" y="497"/>
                      </a:lnTo>
                      <a:lnTo>
                        <a:pt x="1172" y="497"/>
                      </a:lnTo>
                      <a:lnTo>
                        <a:pt x="1174" y="497"/>
                      </a:lnTo>
                      <a:lnTo>
                        <a:pt x="1176" y="497"/>
                      </a:lnTo>
                      <a:lnTo>
                        <a:pt x="1179" y="497"/>
                      </a:lnTo>
                      <a:lnTo>
                        <a:pt x="1181" y="497"/>
                      </a:lnTo>
                      <a:lnTo>
                        <a:pt x="1183" y="497"/>
                      </a:lnTo>
                      <a:lnTo>
                        <a:pt x="1186" y="497"/>
                      </a:lnTo>
                      <a:lnTo>
                        <a:pt x="1188" y="497"/>
                      </a:lnTo>
                      <a:lnTo>
                        <a:pt x="1190" y="497"/>
                      </a:lnTo>
                      <a:lnTo>
                        <a:pt x="1193" y="497"/>
                      </a:lnTo>
                      <a:lnTo>
                        <a:pt x="1195" y="497"/>
                      </a:lnTo>
                      <a:lnTo>
                        <a:pt x="1197" y="497"/>
                      </a:lnTo>
                      <a:lnTo>
                        <a:pt x="1200" y="497"/>
                      </a:lnTo>
                      <a:lnTo>
                        <a:pt x="1202" y="497"/>
                      </a:lnTo>
                      <a:lnTo>
                        <a:pt x="1204" y="497"/>
                      </a:lnTo>
                      <a:lnTo>
                        <a:pt x="1207" y="497"/>
                      </a:lnTo>
                      <a:lnTo>
                        <a:pt x="1209" y="497"/>
                      </a:lnTo>
                      <a:lnTo>
                        <a:pt x="1211" y="497"/>
                      </a:lnTo>
                      <a:lnTo>
                        <a:pt x="1214" y="497"/>
                      </a:lnTo>
                      <a:lnTo>
                        <a:pt x="1216" y="497"/>
                      </a:lnTo>
                      <a:lnTo>
                        <a:pt x="1218" y="497"/>
                      </a:lnTo>
                      <a:lnTo>
                        <a:pt x="1221" y="497"/>
                      </a:lnTo>
                      <a:lnTo>
                        <a:pt x="1223" y="497"/>
                      </a:lnTo>
                      <a:lnTo>
                        <a:pt x="1225" y="497"/>
                      </a:lnTo>
                      <a:lnTo>
                        <a:pt x="1228" y="497"/>
                      </a:lnTo>
                      <a:lnTo>
                        <a:pt x="1230" y="497"/>
                      </a:lnTo>
                      <a:lnTo>
                        <a:pt x="1232" y="497"/>
                      </a:lnTo>
                      <a:lnTo>
                        <a:pt x="1235" y="497"/>
                      </a:lnTo>
                      <a:lnTo>
                        <a:pt x="1237" y="497"/>
                      </a:lnTo>
                      <a:lnTo>
                        <a:pt x="1239" y="497"/>
                      </a:lnTo>
                      <a:lnTo>
                        <a:pt x="1242" y="497"/>
                      </a:lnTo>
                      <a:lnTo>
                        <a:pt x="1244" y="497"/>
                      </a:lnTo>
                      <a:lnTo>
                        <a:pt x="1247" y="497"/>
                      </a:lnTo>
                      <a:lnTo>
                        <a:pt x="1249" y="497"/>
                      </a:lnTo>
                      <a:lnTo>
                        <a:pt x="1251" y="497"/>
                      </a:lnTo>
                      <a:lnTo>
                        <a:pt x="1254" y="497"/>
                      </a:lnTo>
                      <a:lnTo>
                        <a:pt x="1256" y="497"/>
                      </a:lnTo>
                      <a:lnTo>
                        <a:pt x="1258" y="497"/>
                      </a:lnTo>
                      <a:lnTo>
                        <a:pt x="1261" y="497"/>
                      </a:lnTo>
                      <a:lnTo>
                        <a:pt x="1263" y="497"/>
                      </a:lnTo>
                      <a:lnTo>
                        <a:pt x="1265" y="497"/>
                      </a:lnTo>
                      <a:lnTo>
                        <a:pt x="1268" y="497"/>
                      </a:lnTo>
                      <a:lnTo>
                        <a:pt x="1270" y="497"/>
                      </a:lnTo>
                      <a:lnTo>
                        <a:pt x="1272" y="497"/>
                      </a:lnTo>
                      <a:lnTo>
                        <a:pt x="1275" y="497"/>
                      </a:lnTo>
                      <a:lnTo>
                        <a:pt x="1277" y="497"/>
                      </a:lnTo>
                      <a:lnTo>
                        <a:pt x="1279" y="497"/>
                      </a:lnTo>
                      <a:lnTo>
                        <a:pt x="1282" y="497"/>
                      </a:lnTo>
                      <a:lnTo>
                        <a:pt x="1284" y="497"/>
                      </a:lnTo>
                      <a:lnTo>
                        <a:pt x="1286" y="497"/>
                      </a:lnTo>
                      <a:lnTo>
                        <a:pt x="1289" y="497"/>
                      </a:lnTo>
                      <a:lnTo>
                        <a:pt x="1291" y="497"/>
                      </a:lnTo>
                      <a:lnTo>
                        <a:pt x="1293" y="497"/>
                      </a:lnTo>
                      <a:lnTo>
                        <a:pt x="1296" y="497"/>
                      </a:lnTo>
                      <a:lnTo>
                        <a:pt x="1298" y="497"/>
                      </a:lnTo>
                      <a:lnTo>
                        <a:pt x="1300" y="497"/>
                      </a:lnTo>
                      <a:lnTo>
                        <a:pt x="1303" y="497"/>
                      </a:lnTo>
                      <a:lnTo>
                        <a:pt x="1305" y="497"/>
                      </a:lnTo>
                      <a:lnTo>
                        <a:pt x="1307" y="497"/>
                      </a:lnTo>
                      <a:lnTo>
                        <a:pt x="1310" y="497"/>
                      </a:lnTo>
                      <a:lnTo>
                        <a:pt x="1312" y="497"/>
                      </a:lnTo>
                      <a:lnTo>
                        <a:pt x="1314" y="497"/>
                      </a:lnTo>
                      <a:lnTo>
                        <a:pt x="1317" y="497"/>
                      </a:lnTo>
                      <a:lnTo>
                        <a:pt x="1319" y="497"/>
                      </a:lnTo>
                      <a:lnTo>
                        <a:pt x="1321" y="497"/>
                      </a:lnTo>
                      <a:lnTo>
                        <a:pt x="1324" y="497"/>
                      </a:lnTo>
                      <a:lnTo>
                        <a:pt x="1326" y="497"/>
                      </a:lnTo>
                      <a:lnTo>
                        <a:pt x="1329" y="497"/>
                      </a:lnTo>
                      <a:lnTo>
                        <a:pt x="1331" y="497"/>
                      </a:lnTo>
                      <a:lnTo>
                        <a:pt x="1333" y="497"/>
                      </a:lnTo>
                      <a:lnTo>
                        <a:pt x="1336" y="497"/>
                      </a:lnTo>
                      <a:lnTo>
                        <a:pt x="1338" y="497"/>
                      </a:lnTo>
                      <a:lnTo>
                        <a:pt x="1340" y="497"/>
                      </a:lnTo>
                      <a:lnTo>
                        <a:pt x="1343" y="497"/>
                      </a:lnTo>
                      <a:lnTo>
                        <a:pt x="1345" y="497"/>
                      </a:lnTo>
                      <a:lnTo>
                        <a:pt x="1347" y="497"/>
                      </a:lnTo>
                      <a:lnTo>
                        <a:pt x="1350" y="497"/>
                      </a:lnTo>
                      <a:lnTo>
                        <a:pt x="1352" y="497"/>
                      </a:lnTo>
                      <a:lnTo>
                        <a:pt x="1354" y="497"/>
                      </a:lnTo>
                      <a:lnTo>
                        <a:pt x="1357" y="497"/>
                      </a:lnTo>
                      <a:lnTo>
                        <a:pt x="1359" y="497"/>
                      </a:lnTo>
                      <a:lnTo>
                        <a:pt x="1361" y="497"/>
                      </a:lnTo>
                      <a:lnTo>
                        <a:pt x="1364" y="497"/>
                      </a:lnTo>
                      <a:lnTo>
                        <a:pt x="1366" y="497"/>
                      </a:lnTo>
                      <a:lnTo>
                        <a:pt x="1368" y="497"/>
                      </a:lnTo>
                      <a:lnTo>
                        <a:pt x="1371" y="497"/>
                      </a:lnTo>
                      <a:lnTo>
                        <a:pt x="1373" y="497"/>
                      </a:lnTo>
                      <a:lnTo>
                        <a:pt x="1375" y="497"/>
                      </a:lnTo>
                      <a:lnTo>
                        <a:pt x="1378" y="497"/>
                      </a:lnTo>
                      <a:lnTo>
                        <a:pt x="1380" y="497"/>
                      </a:lnTo>
                      <a:lnTo>
                        <a:pt x="1382" y="497"/>
                      </a:lnTo>
                      <a:lnTo>
                        <a:pt x="1385" y="497"/>
                      </a:lnTo>
                      <a:lnTo>
                        <a:pt x="1387" y="497"/>
                      </a:lnTo>
                      <a:lnTo>
                        <a:pt x="1389" y="497"/>
                      </a:lnTo>
                      <a:lnTo>
                        <a:pt x="1392" y="497"/>
                      </a:lnTo>
                      <a:lnTo>
                        <a:pt x="1394" y="497"/>
                      </a:lnTo>
                      <a:lnTo>
                        <a:pt x="1396" y="497"/>
                      </a:lnTo>
                      <a:lnTo>
                        <a:pt x="1399" y="497"/>
                      </a:lnTo>
                      <a:lnTo>
                        <a:pt x="1401" y="497"/>
                      </a:lnTo>
                      <a:lnTo>
                        <a:pt x="1403" y="497"/>
                      </a:lnTo>
                      <a:lnTo>
                        <a:pt x="1406" y="497"/>
                      </a:lnTo>
                      <a:lnTo>
                        <a:pt x="1408" y="497"/>
                      </a:lnTo>
                      <a:lnTo>
                        <a:pt x="1411" y="497"/>
                      </a:lnTo>
                      <a:lnTo>
                        <a:pt x="1413" y="497"/>
                      </a:lnTo>
                      <a:lnTo>
                        <a:pt x="1415" y="497"/>
                      </a:lnTo>
                      <a:lnTo>
                        <a:pt x="1418" y="497"/>
                      </a:lnTo>
                      <a:lnTo>
                        <a:pt x="1420" y="497"/>
                      </a:lnTo>
                      <a:lnTo>
                        <a:pt x="1422" y="497"/>
                      </a:lnTo>
                      <a:lnTo>
                        <a:pt x="1425" y="497"/>
                      </a:lnTo>
                      <a:lnTo>
                        <a:pt x="1427" y="497"/>
                      </a:lnTo>
                      <a:lnTo>
                        <a:pt x="1429" y="497"/>
                      </a:lnTo>
                      <a:lnTo>
                        <a:pt x="1432" y="497"/>
                      </a:lnTo>
                      <a:lnTo>
                        <a:pt x="1434" y="497"/>
                      </a:lnTo>
                      <a:lnTo>
                        <a:pt x="1436" y="497"/>
                      </a:lnTo>
                      <a:lnTo>
                        <a:pt x="1439" y="497"/>
                      </a:lnTo>
                      <a:lnTo>
                        <a:pt x="1441" y="497"/>
                      </a:lnTo>
                      <a:lnTo>
                        <a:pt x="1443" y="497"/>
                      </a:lnTo>
                      <a:lnTo>
                        <a:pt x="1446" y="497"/>
                      </a:lnTo>
                      <a:lnTo>
                        <a:pt x="1448" y="497"/>
                      </a:lnTo>
                      <a:lnTo>
                        <a:pt x="1450" y="497"/>
                      </a:lnTo>
                      <a:lnTo>
                        <a:pt x="1453" y="497"/>
                      </a:lnTo>
                      <a:lnTo>
                        <a:pt x="1455" y="497"/>
                      </a:lnTo>
                      <a:lnTo>
                        <a:pt x="1457" y="497"/>
                      </a:lnTo>
                      <a:lnTo>
                        <a:pt x="1460" y="497"/>
                      </a:lnTo>
                      <a:lnTo>
                        <a:pt x="1462" y="497"/>
                      </a:lnTo>
                      <a:lnTo>
                        <a:pt x="1464" y="497"/>
                      </a:lnTo>
                      <a:lnTo>
                        <a:pt x="1467" y="497"/>
                      </a:lnTo>
                      <a:lnTo>
                        <a:pt x="1469" y="497"/>
                      </a:lnTo>
                      <a:lnTo>
                        <a:pt x="1471" y="497"/>
                      </a:lnTo>
                      <a:lnTo>
                        <a:pt x="1474" y="497"/>
                      </a:lnTo>
                      <a:lnTo>
                        <a:pt x="1476" y="497"/>
                      </a:lnTo>
                      <a:lnTo>
                        <a:pt x="1478" y="497"/>
                      </a:lnTo>
                      <a:lnTo>
                        <a:pt x="1481" y="497"/>
                      </a:lnTo>
                      <a:lnTo>
                        <a:pt x="1483" y="497"/>
                      </a:lnTo>
                      <a:lnTo>
                        <a:pt x="1485" y="497"/>
                      </a:lnTo>
                      <a:lnTo>
                        <a:pt x="1488" y="497"/>
                      </a:lnTo>
                      <a:lnTo>
                        <a:pt x="1490" y="497"/>
                      </a:lnTo>
                      <a:lnTo>
                        <a:pt x="1492" y="497"/>
                      </a:lnTo>
                      <a:lnTo>
                        <a:pt x="1495" y="497"/>
                      </a:lnTo>
                      <a:lnTo>
                        <a:pt x="1497" y="497"/>
                      </a:lnTo>
                      <a:lnTo>
                        <a:pt x="1500" y="497"/>
                      </a:lnTo>
                      <a:lnTo>
                        <a:pt x="1502" y="497"/>
                      </a:lnTo>
                      <a:lnTo>
                        <a:pt x="1504" y="497"/>
                      </a:lnTo>
                      <a:lnTo>
                        <a:pt x="1507" y="497"/>
                      </a:lnTo>
                      <a:lnTo>
                        <a:pt x="1509" y="497"/>
                      </a:lnTo>
                      <a:lnTo>
                        <a:pt x="1511" y="497"/>
                      </a:lnTo>
                      <a:lnTo>
                        <a:pt x="1514" y="497"/>
                      </a:lnTo>
                      <a:lnTo>
                        <a:pt x="1516" y="497"/>
                      </a:lnTo>
                      <a:lnTo>
                        <a:pt x="1518" y="497"/>
                      </a:lnTo>
                      <a:lnTo>
                        <a:pt x="1521" y="497"/>
                      </a:lnTo>
                      <a:lnTo>
                        <a:pt x="1523" y="497"/>
                      </a:lnTo>
                      <a:lnTo>
                        <a:pt x="1525" y="497"/>
                      </a:lnTo>
                      <a:lnTo>
                        <a:pt x="1528" y="497"/>
                      </a:lnTo>
                      <a:lnTo>
                        <a:pt x="1530" y="497"/>
                      </a:lnTo>
                      <a:lnTo>
                        <a:pt x="1532" y="497"/>
                      </a:lnTo>
                      <a:lnTo>
                        <a:pt x="1535" y="497"/>
                      </a:lnTo>
                      <a:lnTo>
                        <a:pt x="1537" y="497"/>
                      </a:lnTo>
                      <a:lnTo>
                        <a:pt x="1539" y="497"/>
                      </a:lnTo>
                      <a:lnTo>
                        <a:pt x="1542" y="497"/>
                      </a:lnTo>
                      <a:lnTo>
                        <a:pt x="1544" y="497"/>
                      </a:lnTo>
                      <a:lnTo>
                        <a:pt x="1546" y="497"/>
                      </a:lnTo>
                      <a:lnTo>
                        <a:pt x="1549" y="497"/>
                      </a:lnTo>
                      <a:lnTo>
                        <a:pt x="1551" y="497"/>
                      </a:lnTo>
                      <a:lnTo>
                        <a:pt x="1553" y="497"/>
                      </a:lnTo>
                      <a:lnTo>
                        <a:pt x="1556" y="497"/>
                      </a:lnTo>
                      <a:lnTo>
                        <a:pt x="1558" y="497"/>
                      </a:lnTo>
                      <a:lnTo>
                        <a:pt x="1560" y="497"/>
                      </a:lnTo>
                      <a:lnTo>
                        <a:pt x="1563" y="497"/>
                      </a:lnTo>
                      <a:lnTo>
                        <a:pt x="1565" y="497"/>
                      </a:lnTo>
                      <a:lnTo>
                        <a:pt x="1567" y="497"/>
                      </a:lnTo>
                      <a:lnTo>
                        <a:pt x="1570" y="497"/>
                      </a:lnTo>
                      <a:lnTo>
                        <a:pt x="1572" y="497"/>
                      </a:lnTo>
                      <a:lnTo>
                        <a:pt x="1574" y="497"/>
                      </a:lnTo>
                      <a:lnTo>
                        <a:pt x="1577" y="497"/>
                      </a:lnTo>
                      <a:lnTo>
                        <a:pt x="1579" y="497"/>
                      </a:lnTo>
                      <a:lnTo>
                        <a:pt x="1582" y="497"/>
                      </a:lnTo>
                      <a:lnTo>
                        <a:pt x="1584" y="497"/>
                      </a:lnTo>
                      <a:lnTo>
                        <a:pt x="1586" y="497"/>
                      </a:lnTo>
                      <a:lnTo>
                        <a:pt x="1589" y="497"/>
                      </a:lnTo>
                      <a:lnTo>
                        <a:pt x="1591" y="497"/>
                      </a:lnTo>
                      <a:lnTo>
                        <a:pt x="1593" y="497"/>
                      </a:lnTo>
                      <a:lnTo>
                        <a:pt x="1596" y="497"/>
                      </a:lnTo>
                      <a:lnTo>
                        <a:pt x="1598" y="497"/>
                      </a:lnTo>
                      <a:lnTo>
                        <a:pt x="1600" y="497"/>
                      </a:lnTo>
                      <a:lnTo>
                        <a:pt x="1603" y="497"/>
                      </a:lnTo>
                      <a:lnTo>
                        <a:pt x="1605" y="497"/>
                      </a:lnTo>
                      <a:lnTo>
                        <a:pt x="1607" y="497"/>
                      </a:lnTo>
                      <a:lnTo>
                        <a:pt x="1610" y="497"/>
                      </a:lnTo>
                      <a:lnTo>
                        <a:pt x="1612" y="497"/>
                      </a:lnTo>
                      <a:lnTo>
                        <a:pt x="1614" y="497"/>
                      </a:lnTo>
                      <a:lnTo>
                        <a:pt x="1617" y="497"/>
                      </a:lnTo>
                      <a:lnTo>
                        <a:pt x="1619" y="497"/>
                      </a:lnTo>
                      <a:lnTo>
                        <a:pt x="1621" y="497"/>
                      </a:lnTo>
                      <a:lnTo>
                        <a:pt x="1624" y="497"/>
                      </a:lnTo>
                      <a:lnTo>
                        <a:pt x="1626" y="497"/>
                      </a:lnTo>
                      <a:lnTo>
                        <a:pt x="1628" y="497"/>
                      </a:lnTo>
                      <a:lnTo>
                        <a:pt x="1631" y="497"/>
                      </a:lnTo>
                      <a:lnTo>
                        <a:pt x="1633" y="497"/>
                      </a:lnTo>
                      <a:lnTo>
                        <a:pt x="1635" y="497"/>
                      </a:lnTo>
                      <a:lnTo>
                        <a:pt x="1638" y="497"/>
                      </a:lnTo>
                      <a:lnTo>
                        <a:pt x="1640" y="497"/>
                      </a:lnTo>
                      <a:lnTo>
                        <a:pt x="1642" y="497"/>
                      </a:lnTo>
                      <a:lnTo>
                        <a:pt x="1645" y="497"/>
                      </a:lnTo>
                      <a:lnTo>
                        <a:pt x="1647" y="497"/>
                      </a:lnTo>
                      <a:lnTo>
                        <a:pt x="1649" y="497"/>
                      </a:lnTo>
                      <a:lnTo>
                        <a:pt x="1652" y="497"/>
                      </a:lnTo>
                      <a:lnTo>
                        <a:pt x="1654" y="497"/>
                      </a:lnTo>
                      <a:lnTo>
                        <a:pt x="1656" y="497"/>
                      </a:lnTo>
                      <a:lnTo>
                        <a:pt x="1659" y="497"/>
                      </a:lnTo>
                      <a:lnTo>
                        <a:pt x="1661" y="497"/>
                      </a:lnTo>
                      <a:lnTo>
                        <a:pt x="1663" y="497"/>
                      </a:lnTo>
                      <a:lnTo>
                        <a:pt x="1666" y="497"/>
                      </a:lnTo>
                      <a:lnTo>
                        <a:pt x="1668" y="497"/>
                      </a:lnTo>
                      <a:lnTo>
                        <a:pt x="1671" y="497"/>
                      </a:lnTo>
                      <a:lnTo>
                        <a:pt x="1673" y="497"/>
                      </a:lnTo>
                      <a:lnTo>
                        <a:pt x="1675" y="497"/>
                      </a:lnTo>
                      <a:lnTo>
                        <a:pt x="1678" y="497"/>
                      </a:lnTo>
                      <a:lnTo>
                        <a:pt x="1680" y="497"/>
                      </a:lnTo>
                      <a:lnTo>
                        <a:pt x="1682" y="497"/>
                      </a:lnTo>
                      <a:lnTo>
                        <a:pt x="1685" y="497"/>
                      </a:lnTo>
                      <a:lnTo>
                        <a:pt x="1687" y="497"/>
                      </a:lnTo>
                      <a:lnTo>
                        <a:pt x="1689" y="497"/>
                      </a:lnTo>
                      <a:lnTo>
                        <a:pt x="1692" y="497"/>
                      </a:lnTo>
                      <a:lnTo>
                        <a:pt x="1694" y="497"/>
                      </a:lnTo>
                      <a:lnTo>
                        <a:pt x="1696" y="497"/>
                      </a:lnTo>
                      <a:lnTo>
                        <a:pt x="1699" y="497"/>
                      </a:lnTo>
                      <a:lnTo>
                        <a:pt x="1701" y="497"/>
                      </a:lnTo>
                      <a:lnTo>
                        <a:pt x="1703" y="497"/>
                      </a:lnTo>
                      <a:lnTo>
                        <a:pt x="1706" y="497"/>
                      </a:lnTo>
                      <a:lnTo>
                        <a:pt x="1708" y="497"/>
                      </a:lnTo>
                      <a:lnTo>
                        <a:pt x="1710" y="497"/>
                      </a:lnTo>
                      <a:lnTo>
                        <a:pt x="1713" y="497"/>
                      </a:lnTo>
                      <a:lnTo>
                        <a:pt x="1715" y="497"/>
                      </a:lnTo>
                      <a:lnTo>
                        <a:pt x="1717" y="497"/>
                      </a:lnTo>
                      <a:lnTo>
                        <a:pt x="1720" y="497"/>
                      </a:lnTo>
                      <a:lnTo>
                        <a:pt x="1722" y="484"/>
                      </a:lnTo>
                      <a:lnTo>
                        <a:pt x="1724" y="468"/>
                      </a:lnTo>
                      <a:lnTo>
                        <a:pt x="1727" y="447"/>
                      </a:lnTo>
                      <a:lnTo>
                        <a:pt x="1729" y="426"/>
                      </a:lnTo>
                      <a:lnTo>
                        <a:pt x="1731" y="405"/>
                      </a:lnTo>
                      <a:lnTo>
                        <a:pt x="1734" y="380"/>
                      </a:lnTo>
                      <a:lnTo>
                        <a:pt x="1736" y="355"/>
                      </a:lnTo>
                      <a:lnTo>
                        <a:pt x="1738" y="330"/>
                      </a:lnTo>
                      <a:lnTo>
                        <a:pt x="1741" y="305"/>
                      </a:lnTo>
                      <a:lnTo>
                        <a:pt x="1743" y="276"/>
                      </a:lnTo>
                      <a:lnTo>
                        <a:pt x="1745" y="247"/>
                      </a:lnTo>
                      <a:lnTo>
                        <a:pt x="1748" y="217"/>
                      </a:lnTo>
                      <a:lnTo>
                        <a:pt x="1750" y="188"/>
                      </a:lnTo>
                      <a:lnTo>
                        <a:pt x="1753" y="155"/>
                      </a:lnTo>
                      <a:lnTo>
                        <a:pt x="1755" y="126"/>
                      </a:lnTo>
                      <a:lnTo>
                        <a:pt x="1757" y="92"/>
                      </a:lnTo>
                      <a:lnTo>
                        <a:pt x="1760" y="63"/>
                      </a:lnTo>
                      <a:lnTo>
                        <a:pt x="1762" y="34"/>
                      </a:lnTo>
                      <a:lnTo>
                        <a:pt x="1764" y="13"/>
                      </a:lnTo>
                      <a:lnTo>
                        <a:pt x="1767" y="0"/>
                      </a:lnTo>
                      <a:lnTo>
                        <a:pt x="1769" y="0"/>
                      </a:lnTo>
                      <a:lnTo>
                        <a:pt x="1771" y="17"/>
                      </a:lnTo>
                      <a:lnTo>
                        <a:pt x="1774" y="55"/>
                      </a:lnTo>
                      <a:lnTo>
                        <a:pt x="1776" y="117"/>
                      </a:lnTo>
                      <a:lnTo>
                        <a:pt x="1778" y="205"/>
                      </a:lnTo>
                      <a:lnTo>
                        <a:pt x="1781" y="318"/>
                      </a:lnTo>
                      <a:lnTo>
                        <a:pt x="1783" y="459"/>
                      </a:lnTo>
                      <a:lnTo>
                        <a:pt x="1785" y="497"/>
                      </a:lnTo>
                      <a:lnTo>
                        <a:pt x="1788" y="497"/>
                      </a:lnTo>
                      <a:lnTo>
                        <a:pt x="1790" y="497"/>
                      </a:lnTo>
                      <a:lnTo>
                        <a:pt x="1792" y="497"/>
                      </a:lnTo>
                      <a:lnTo>
                        <a:pt x="1795" y="497"/>
                      </a:lnTo>
                      <a:lnTo>
                        <a:pt x="1797" y="497"/>
                      </a:lnTo>
                      <a:lnTo>
                        <a:pt x="1799" y="497"/>
                      </a:lnTo>
                      <a:lnTo>
                        <a:pt x="1802" y="497"/>
                      </a:lnTo>
                      <a:lnTo>
                        <a:pt x="1804" y="497"/>
                      </a:lnTo>
                      <a:lnTo>
                        <a:pt x="1806" y="497"/>
                      </a:lnTo>
                      <a:lnTo>
                        <a:pt x="1809" y="497"/>
                      </a:lnTo>
                      <a:lnTo>
                        <a:pt x="1811" y="497"/>
                      </a:lnTo>
                      <a:lnTo>
                        <a:pt x="1813" y="497"/>
                      </a:lnTo>
                      <a:lnTo>
                        <a:pt x="1816" y="497"/>
                      </a:lnTo>
                      <a:lnTo>
                        <a:pt x="1818" y="497"/>
                      </a:lnTo>
                      <a:lnTo>
                        <a:pt x="1820" y="497"/>
                      </a:lnTo>
                      <a:lnTo>
                        <a:pt x="1823" y="497"/>
                      </a:lnTo>
                      <a:lnTo>
                        <a:pt x="1825" y="497"/>
                      </a:lnTo>
                      <a:lnTo>
                        <a:pt x="1827" y="497"/>
                      </a:lnTo>
                      <a:lnTo>
                        <a:pt x="1830" y="497"/>
                      </a:lnTo>
                      <a:lnTo>
                        <a:pt x="1832" y="497"/>
                      </a:lnTo>
                      <a:lnTo>
                        <a:pt x="1835" y="497"/>
                      </a:lnTo>
                      <a:lnTo>
                        <a:pt x="1837" y="497"/>
                      </a:lnTo>
                      <a:lnTo>
                        <a:pt x="1839" y="497"/>
                      </a:lnTo>
                      <a:lnTo>
                        <a:pt x="1842" y="497"/>
                      </a:lnTo>
                      <a:lnTo>
                        <a:pt x="1844" y="497"/>
                      </a:lnTo>
                      <a:lnTo>
                        <a:pt x="1846" y="497"/>
                      </a:lnTo>
                      <a:lnTo>
                        <a:pt x="1849" y="497"/>
                      </a:lnTo>
                      <a:lnTo>
                        <a:pt x="1851" y="497"/>
                      </a:lnTo>
                      <a:lnTo>
                        <a:pt x="1853" y="497"/>
                      </a:lnTo>
                      <a:lnTo>
                        <a:pt x="1856" y="497"/>
                      </a:lnTo>
                      <a:lnTo>
                        <a:pt x="1858" y="497"/>
                      </a:lnTo>
                      <a:lnTo>
                        <a:pt x="1860" y="497"/>
                      </a:lnTo>
                      <a:lnTo>
                        <a:pt x="1863" y="497"/>
                      </a:lnTo>
                      <a:lnTo>
                        <a:pt x="1865" y="497"/>
                      </a:lnTo>
                      <a:lnTo>
                        <a:pt x="1867" y="497"/>
                      </a:lnTo>
                      <a:lnTo>
                        <a:pt x="1870" y="497"/>
                      </a:lnTo>
                      <a:lnTo>
                        <a:pt x="1872" y="497"/>
                      </a:lnTo>
                      <a:lnTo>
                        <a:pt x="1874" y="497"/>
                      </a:lnTo>
                      <a:lnTo>
                        <a:pt x="1877" y="497"/>
                      </a:lnTo>
                      <a:lnTo>
                        <a:pt x="1879" y="497"/>
                      </a:lnTo>
                      <a:lnTo>
                        <a:pt x="1881" y="497"/>
                      </a:lnTo>
                      <a:lnTo>
                        <a:pt x="1884" y="497"/>
                      </a:lnTo>
                      <a:lnTo>
                        <a:pt x="1886" y="497"/>
                      </a:lnTo>
                      <a:lnTo>
                        <a:pt x="1888" y="497"/>
                      </a:lnTo>
                      <a:lnTo>
                        <a:pt x="1891" y="497"/>
                      </a:lnTo>
                      <a:lnTo>
                        <a:pt x="1893" y="497"/>
                      </a:lnTo>
                      <a:lnTo>
                        <a:pt x="1895" y="497"/>
                      </a:lnTo>
                      <a:lnTo>
                        <a:pt x="1898" y="497"/>
                      </a:lnTo>
                      <a:lnTo>
                        <a:pt x="1900" y="497"/>
                      </a:lnTo>
                      <a:lnTo>
                        <a:pt x="1902" y="497"/>
                      </a:lnTo>
                      <a:lnTo>
                        <a:pt x="1905" y="497"/>
                      </a:lnTo>
                      <a:lnTo>
                        <a:pt x="1907" y="497"/>
                      </a:lnTo>
                      <a:lnTo>
                        <a:pt x="1909" y="497"/>
                      </a:lnTo>
                      <a:lnTo>
                        <a:pt x="1912" y="497"/>
                      </a:lnTo>
                      <a:lnTo>
                        <a:pt x="1914" y="497"/>
                      </a:lnTo>
                      <a:lnTo>
                        <a:pt x="1916" y="497"/>
                      </a:lnTo>
                      <a:lnTo>
                        <a:pt x="1919" y="497"/>
                      </a:lnTo>
                      <a:lnTo>
                        <a:pt x="1921" y="497"/>
                      </a:lnTo>
                      <a:lnTo>
                        <a:pt x="1924" y="497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ys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86" name="Freeform 259"/>
                <p:cNvSpPr>
                  <a:spLocks/>
                </p:cNvSpPr>
                <p:nvPr/>
              </p:nvSpPr>
              <p:spPr bwMode="auto">
                <a:xfrm>
                  <a:off x="382588" y="3087690"/>
                  <a:ext cx="3054350" cy="858838"/>
                </a:xfrm>
                <a:custGeom>
                  <a:avLst/>
                  <a:gdLst>
                    <a:gd name="T0" fmla="*/ 28 w 1924"/>
                    <a:gd name="T1" fmla="*/ 563 h 563"/>
                    <a:gd name="T2" fmla="*/ 59 w 1924"/>
                    <a:gd name="T3" fmla="*/ 563 h 563"/>
                    <a:gd name="T4" fmla="*/ 89 w 1924"/>
                    <a:gd name="T5" fmla="*/ 563 h 563"/>
                    <a:gd name="T6" fmla="*/ 120 w 1924"/>
                    <a:gd name="T7" fmla="*/ 563 h 563"/>
                    <a:gd name="T8" fmla="*/ 150 w 1924"/>
                    <a:gd name="T9" fmla="*/ 563 h 563"/>
                    <a:gd name="T10" fmla="*/ 181 w 1924"/>
                    <a:gd name="T11" fmla="*/ 563 h 563"/>
                    <a:gd name="T12" fmla="*/ 211 w 1924"/>
                    <a:gd name="T13" fmla="*/ 563 h 563"/>
                    <a:gd name="T14" fmla="*/ 242 w 1924"/>
                    <a:gd name="T15" fmla="*/ 563 h 563"/>
                    <a:gd name="T16" fmla="*/ 272 w 1924"/>
                    <a:gd name="T17" fmla="*/ 563 h 563"/>
                    <a:gd name="T18" fmla="*/ 302 w 1924"/>
                    <a:gd name="T19" fmla="*/ 563 h 563"/>
                    <a:gd name="T20" fmla="*/ 333 w 1924"/>
                    <a:gd name="T21" fmla="*/ 563 h 563"/>
                    <a:gd name="T22" fmla="*/ 363 w 1924"/>
                    <a:gd name="T23" fmla="*/ 563 h 563"/>
                    <a:gd name="T24" fmla="*/ 394 w 1924"/>
                    <a:gd name="T25" fmla="*/ 563 h 563"/>
                    <a:gd name="T26" fmla="*/ 424 w 1924"/>
                    <a:gd name="T27" fmla="*/ 563 h 563"/>
                    <a:gd name="T28" fmla="*/ 455 w 1924"/>
                    <a:gd name="T29" fmla="*/ 563 h 563"/>
                    <a:gd name="T30" fmla="*/ 485 w 1924"/>
                    <a:gd name="T31" fmla="*/ 563 h 563"/>
                    <a:gd name="T32" fmla="*/ 516 w 1924"/>
                    <a:gd name="T33" fmla="*/ 563 h 563"/>
                    <a:gd name="T34" fmla="*/ 546 w 1924"/>
                    <a:gd name="T35" fmla="*/ 563 h 563"/>
                    <a:gd name="T36" fmla="*/ 577 w 1924"/>
                    <a:gd name="T37" fmla="*/ 563 h 563"/>
                    <a:gd name="T38" fmla="*/ 607 w 1924"/>
                    <a:gd name="T39" fmla="*/ 563 h 563"/>
                    <a:gd name="T40" fmla="*/ 637 w 1924"/>
                    <a:gd name="T41" fmla="*/ 563 h 563"/>
                    <a:gd name="T42" fmla="*/ 668 w 1924"/>
                    <a:gd name="T43" fmla="*/ 563 h 563"/>
                    <a:gd name="T44" fmla="*/ 698 w 1924"/>
                    <a:gd name="T45" fmla="*/ 563 h 563"/>
                    <a:gd name="T46" fmla="*/ 729 w 1924"/>
                    <a:gd name="T47" fmla="*/ 563 h 563"/>
                    <a:gd name="T48" fmla="*/ 759 w 1924"/>
                    <a:gd name="T49" fmla="*/ 563 h 563"/>
                    <a:gd name="T50" fmla="*/ 790 w 1924"/>
                    <a:gd name="T51" fmla="*/ 563 h 563"/>
                    <a:gd name="T52" fmla="*/ 820 w 1924"/>
                    <a:gd name="T53" fmla="*/ 563 h 563"/>
                    <a:gd name="T54" fmla="*/ 851 w 1924"/>
                    <a:gd name="T55" fmla="*/ 563 h 563"/>
                    <a:gd name="T56" fmla="*/ 881 w 1924"/>
                    <a:gd name="T57" fmla="*/ 563 h 563"/>
                    <a:gd name="T58" fmla="*/ 912 w 1924"/>
                    <a:gd name="T59" fmla="*/ 563 h 563"/>
                    <a:gd name="T60" fmla="*/ 942 w 1924"/>
                    <a:gd name="T61" fmla="*/ 563 h 563"/>
                    <a:gd name="T62" fmla="*/ 972 w 1924"/>
                    <a:gd name="T63" fmla="*/ 563 h 563"/>
                    <a:gd name="T64" fmla="*/ 1003 w 1924"/>
                    <a:gd name="T65" fmla="*/ 563 h 563"/>
                    <a:gd name="T66" fmla="*/ 1033 w 1924"/>
                    <a:gd name="T67" fmla="*/ 563 h 563"/>
                    <a:gd name="T68" fmla="*/ 1064 w 1924"/>
                    <a:gd name="T69" fmla="*/ 563 h 563"/>
                    <a:gd name="T70" fmla="*/ 1094 w 1924"/>
                    <a:gd name="T71" fmla="*/ 563 h 563"/>
                    <a:gd name="T72" fmla="*/ 1125 w 1924"/>
                    <a:gd name="T73" fmla="*/ 563 h 563"/>
                    <a:gd name="T74" fmla="*/ 1155 w 1924"/>
                    <a:gd name="T75" fmla="*/ 563 h 563"/>
                    <a:gd name="T76" fmla="*/ 1186 w 1924"/>
                    <a:gd name="T77" fmla="*/ 563 h 563"/>
                    <a:gd name="T78" fmla="*/ 1216 w 1924"/>
                    <a:gd name="T79" fmla="*/ 563 h 563"/>
                    <a:gd name="T80" fmla="*/ 1247 w 1924"/>
                    <a:gd name="T81" fmla="*/ 563 h 563"/>
                    <a:gd name="T82" fmla="*/ 1277 w 1924"/>
                    <a:gd name="T83" fmla="*/ 563 h 563"/>
                    <a:gd name="T84" fmla="*/ 1307 w 1924"/>
                    <a:gd name="T85" fmla="*/ 563 h 563"/>
                    <a:gd name="T86" fmla="*/ 1338 w 1924"/>
                    <a:gd name="T87" fmla="*/ 563 h 563"/>
                    <a:gd name="T88" fmla="*/ 1368 w 1924"/>
                    <a:gd name="T89" fmla="*/ 563 h 563"/>
                    <a:gd name="T90" fmla="*/ 1399 w 1924"/>
                    <a:gd name="T91" fmla="*/ 563 h 563"/>
                    <a:gd name="T92" fmla="*/ 1429 w 1924"/>
                    <a:gd name="T93" fmla="*/ 563 h 563"/>
                    <a:gd name="T94" fmla="*/ 1460 w 1924"/>
                    <a:gd name="T95" fmla="*/ 563 h 563"/>
                    <a:gd name="T96" fmla="*/ 1490 w 1924"/>
                    <a:gd name="T97" fmla="*/ 563 h 563"/>
                    <a:gd name="T98" fmla="*/ 1521 w 1924"/>
                    <a:gd name="T99" fmla="*/ 563 h 563"/>
                    <a:gd name="T100" fmla="*/ 1551 w 1924"/>
                    <a:gd name="T101" fmla="*/ 563 h 563"/>
                    <a:gd name="T102" fmla="*/ 1582 w 1924"/>
                    <a:gd name="T103" fmla="*/ 563 h 563"/>
                    <a:gd name="T104" fmla="*/ 1612 w 1924"/>
                    <a:gd name="T105" fmla="*/ 563 h 563"/>
                    <a:gd name="T106" fmla="*/ 1642 w 1924"/>
                    <a:gd name="T107" fmla="*/ 563 h 563"/>
                    <a:gd name="T108" fmla="*/ 1673 w 1924"/>
                    <a:gd name="T109" fmla="*/ 563 h 563"/>
                    <a:gd name="T110" fmla="*/ 1703 w 1924"/>
                    <a:gd name="T111" fmla="*/ 563 h 563"/>
                    <a:gd name="T112" fmla="*/ 1734 w 1924"/>
                    <a:gd name="T113" fmla="*/ 563 h 563"/>
                    <a:gd name="T114" fmla="*/ 1764 w 1924"/>
                    <a:gd name="T115" fmla="*/ 563 h 563"/>
                    <a:gd name="T116" fmla="*/ 1795 w 1924"/>
                    <a:gd name="T117" fmla="*/ 555 h 563"/>
                    <a:gd name="T118" fmla="*/ 1825 w 1924"/>
                    <a:gd name="T119" fmla="*/ 321 h 563"/>
                    <a:gd name="T120" fmla="*/ 1856 w 1924"/>
                    <a:gd name="T121" fmla="*/ 4 h 563"/>
                    <a:gd name="T122" fmla="*/ 1886 w 1924"/>
                    <a:gd name="T123" fmla="*/ 563 h 563"/>
                    <a:gd name="T124" fmla="*/ 1916 w 1924"/>
                    <a:gd name="T125" fmla="*/ 563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24" h="563">
                      <a:moveTo>
                        <a:pt x="0" y="563"/>
                      </a:moveTo>
                      <a:lnTo>
                        <a:pt x="3" y="563"/>
                      </a:lnTo>
                      <a:lnTo>
                        <a:pt x="5" y="563"/>
                      </a:lnTo>
                      <a:lnTo>
                        <a:pt x="7" y="563"/>
                      </a:lnTo>
                      <a:lnTo>
                        <a:pt x="10" y="563"/>
                      </a:lnTo>
                      <a:lnTo>
                        <a:pt x="12" y="563"/>
                      </a:lnTo>
                      <a:lnTo>
                        <a:pt x="14" y="563"/>
                      </a:lnTo>
                      <a:lnTo>
                        <a:pt x="17" y="563"/>
                      </a:lnTo>
                      <a:lnTo>
                        <a:pt x="19" y="563"/>
                      </a:lnTo>
                      <a:lnTo>
                        <a:pt x="21" y="563"/>
                      </a:lnTo>
                      <a:lnTo>
                        <a:pt x="24" y="563"/>
                      </a:lnTo>
                      <a:lnTo>
                        <a:pt x="26" y="563"/>
                      </a:lnTo>
                      <a:lnTo>
                        <a:pt x="28" y="563"/>
                      </a:lnTo>
                      <a:lnTo>
                        <a:pt x="31" y="563"/>
                      </a:lnTo>
                      <a:lnTo>
                        <a:pt x="33" y="563"/>
                      </a:lnTo>
                      <a:lnTo>
                        <a:pt x="35" y="563"/>
                      </a:lnTo>
                      <a:lnTo>
                        <a:pt x="38" y="563"/>
                      </a:lnTo>
                      <a:lnTo>
                        <a:pt x="40" y="563"/>
                      </a:lnTo>
                      <a:lnTo>
                        <a:pt x="42" y="563"/>
                      </a:lnTo>
                      <a:lnTo>
                        <a:pt x="45" y="563"/>
                      </a:lnTo>
                      <a:lnTo>
                        <a:pt x="47" y="563"/>
                      </a:lnTo>
                      <a:lnTo>
                        <a:pt x="49" y="563"/>
                      </a:lnTo>
                      <a:lnTo>
                        <a:pt x="52" y="563"/>
                      </a:lnTo>
                      <a:lnTo>
                        <a:pt x="54" y="563"/>
                      </a:lnTo>
                      <a:lnTo>
                        <a:pt x="57" y="563"/>
                      </a:lnTo>
                      <a:lnTo>
                        <a:pt x="59" y="563"/>
                      </a:lnTo>
                      <a:lnTo>
                        <a:pt x="61" y="563"/>
                      </a:lnTo>
                      <a:lnTo>
                        <a:pt x="64" y="563"/>
                      </a:lnTo>
                      <a:lnTo>
                        <a:pt x="66" y="563"/>
                      </a:lnTo>
                      <a:lnTo>
                        <a:pt x="68" y="563"/>
                      </a:lnTo>
                      <a:lnTo>
                        <a:pt x="71" y="563"/>
                      </a:lnTo>
                      <a:lnTo>
                        <a:pt x="73" y="563"/>
                      </a:lnTo>
                      <a:lnTo>
                        <a:pt x="75" y="563"/>
                      </a:lnTo>
                      <a:lnTo>
                        <a:pt x="78" y="563"/>
                      </a:lnTo>
                      <a:lnTo>
                        <a:pt x="80" y="563"/>
                      </a:lnTo>
                      <a:lnTo>
                        <a:pt x="82" y="563"/>
                      </a:lnTo>
                      <a:lnTo>
                        <a:pt x="85" y="563"/>
                      </a:lnTo>
                      <a:lnTo>
                        <a:pt x="87" y="563"/>
                      </a:lnTo>
                      <a:lnTo>
                        <a:pt x="89" y="563"/>
                      </a:lnTo>
                      <a:lnTo>
                        <a:pt x="92" y="563"/>
                      </a:lnTo>
                      <a:lnTo>
                        <a:pt x="94" y="563"/>
                      </a:lnTo>
                      <a:lnTo>
                        <a:pt x="96" y="563"/>
                      </a:lnTo>
                      <a:lnTo>
                        <a:pt x="99" y="563"/>
                      </a:lnTo>
                      <a:lnTo>
                        <a:pt x="101" y="563"/>
                      </a:lnTo>
                      <a:lnTo>
                        <a:pt x="103" y="563"/>
                      </a:lnTo>
                      <a:lnTo>
                        <a:pt x="106" y="563"/>
                      </a:lnTo>
                      <a:lnTo>
                        <a:pt x="108" y="563"/>
                      </a:lnTo>
                      <a:lnTo>
                        <a:pt x="110" y="563"/>
                      </a:lnTo>
                      <a:lnTo>
                        <a:pt x="113" y="563"/>
                      </a:lnTo>
                      <a:lnTo>
                        <a:pt x="115" y="563"/>
                      </a:lnTo>
                      <a:lnTo>
                        <a:pt x="117" y="563"/>
                      </a:lnTo>
                      <a:lnTo>
                        <a:pt x="120" y="563"/>
                      </a:lnTo>
                      <a:lnTo>
                        <a:pt x="122" y="563"/>
                      </a:lnTo>
                      <a:lnTo>
                        <a:pt x="124" y="563"/>
                      </a:lnTo>
                      <a:lnTo>
                        <a:pt x="127" y="563"/>
                      </a:lnTo>
                      <a:lnTo>
                        <a:pt x="129" y="563"/>
                      </a:lnTo>
                      <a:lnTo>
                        <a:pt x="131" y="563"/>
                      </a:lnTo>
                      <a:lnTo>
                        <a:pt x="134" y="563"/>
                      </a:lnTo>
                      <a:lnTo>
                        <a:pt x="136" y="563"/>
                      </a:lnTo>
                      <a:lnTo>
                        <a:pt x="138" y="563"/>
                      </a:lnTo>
                      <a:lnTo>
                        <a:pt x="141" y="563"/>
                      </a:lnTo>
                      <a:lnTo>
                        <a:pt x="143" y="563"/>
                      </a:lnTo>
                      <a:lnTo>
                        <a:pt x="146" y="563"/>
                      </a:lnTo>
                      <a:lnTo>
                        <a:pt x="148" y="563"/>
                      </a:lnTo>
                      <a:lnTo>
                        <a:pt x="150" y="563"/>
                      </a:lnTo>
                      <a:lnTo>
                        <a:pt x="153" y="563"/>
                      </a:lnTo>
                      <a:lnTo>
                        <a:pt x="155" y="563"/>
                      </a:lnTo>
                      <a:lnTo>
                        <a:pt x="157" y="563"/>
                      </a:lnTo>
                      <a:lnTo>
                        <a:pt x="160" y="563"/>
                      </a:lnTo>
                      <a:lnTo>
                        <a:pt x="162" y="563"/>
                      </a:lnTo>
                      <a:lnTo>
                        <a:pt x="164" y="563"/>
                      </a:lnTo>
                      <a:lnTo>
                        <a:pt x="167" y="563"/>
                      </a:lnTo>
                      <a:lnTo>
                        <a:pt x="169" y="563"/>
                      </a:lnTo>
                      <a:lnTo>
                        <a:pt x="171" y="563"/>
                      </a:lnTo>
                      <a:lnTo>
                        <a:pt x="174" y="563"/>
                      </a:lnTo>
                      <a:lnTo>
                        <a:pt x="176" y="563"/>
                      </a:lnTo>
                      <a:lnTo>
                        <a:pt x="178" y="563"/>
                      </a:lnTo>
                      <a:lnTo>
                        <a:pt x="181" y="563"/>
                      </a:lnTo>
                      <a:lnTo>
                        <a:pt x="183" y="563"/>
                      </a:lnTo>
                      <a:lnTo>
                        <a:pt x="185" y="563"/>
                      </a:lnTo>
                      <a:lnTo>
                        <a:pt x="188" y="563"/>
                      </a:lnTo>
                      <a:lnTo>
                        <a:pt x="190" y="563"/>
                      </a:lnTo>
                      <a:lnTo>
                        <a:pt x="192" y="563"/>
                      </a:lnTo>
                      <a:lnTo>
                        <a:pt x="195" y="563"/>
                      </a:lnTo>
                      <a:lnTo>
                        <a:pt x="197" y="563"/>
                      </a:lnTo>
                      <a:lnTo>
                        <a:pt x="199" y="563"/>
                      </a:lnTo>
                      <a:lnTo>
                        <a:pt x="202" y="563"/>
                      </a:lnTo>
                      <a:lnTo>
                        <a:pt x="204" y="563"/>
                      </a:lnTo>
                      <a:lnTo>
                        <a:pt x="206" y="563"/>
                      </a:lnTo>
                      <a:lnTo>
                        <a:pt x="209" y="563"/>
                      </a:lnTo>
                      <a:lnTo>
                        <a:pt x="211" y="563"/>
                      </a:lnTo>
                      <a:lnTo>
                        <a:pt x="213" y="563"/>
                      </a:lnTo>
                      <a:lnTo>
                        <a:pt x="216" y="563"/>
                      </a:lnTo>
                      <a:lnTo>
                        <a:pt x="218" y="563"/>
                      </a:lnTo>
                      <a:lnTo>
                        <a:pt x="220" y="563"/>
                      </a:lnTo>
                      <a:lnTo>
                        <a:pt x="223" y="563"/>
                      </a:lnTo>
                      <a:lnTo>
                        <a:pt x="225" y="563"/>
                      </a:lnTo>
                      <a:lnTo>
                        <a:pt x="228" y="563"/>
                      </a:lnTo>
                      <a:lnTo>
                        <a:pt x="230" y="563"/>
                      </a:lnTo>
                      <a:lnTo>
                        <a:pt x="232" y="563"/>
                      </a:lnTo>
                      <a:lnTo>
                        <a:pt x="235" y="563"/>
                      </a:lnTo>
                      <a:lnTo>
                        <a:pt x="237" y="563"/>
                      </a:lnTo>
                      <a:lnTo>
                        <a:pt x="239" y="563"/>
                      </a:lnTo>
                      <a:lnTo>
                        <a:pt x="242" y="563"/>
                      </a:lnTo>
                      <a:lnTo>
                        <a:pt x="244" y="563"/>
                      </a:lnTo>
                      <a:lnTo>
                        <a:pt x="246" y="563"/>
                      </a:lnTo>
                      <a:lnTo>
                        <a:pt x="249" y="563"/>
                      </a:lnTo>
                      <a:lnTo>
                        <a:pt x="251" y="563"/>
                      </a:lnTo>
                      <a:lnTo>
                        <a:pt x="253" y="563"/>
                      </a:lnTo>
                      <a:lnTo>
                        <a:pt x="256" y="563"/>
                      </a:lnTo>
                      <a:lnTo>
                        <a:pt x="258" y="563"/>
                      </a:lnTo>
                      <a:lnTo>
                        <a:pt x="260" y="563"/>
                      </a:lnTo>
                      <a:lnTo>
                        <a:pt x="263" y="563"/>
                      </a:lnTo>
                      <a:lnTo>
                        <a:pt x="265" y="563"/>
                      </a:lnTo>
                      <a:lnTo>
                        <a:pt x="267" y="563"/>
                      </a:lnTo>
                      <a:lnTo>
                        <a:pt x="270" y="563"/>
                      </a:lnTo>
                      <a:lnTo>
                        <a:pt x="272" y="563"/>
                      </a:lnTo>
                      <a:lnTo>
                        <a:pt x="274" y="563"/>
                      </a:lnTo>
                      <a:lnTo>
                        <a:pt x="277" y="563"/>
                      </a:lnTo>
                      <a:lnTo>
                        <a:pt x="279" y="563"/>
                      </a:lnTo>
                      <a:lnTo>
                        <a:pt x="281" y="563"/>
                      </a:lnTo>
                      <a:lnTo>
                        <a:pt x="284" y="563"/>
                      </a:lnTo>
                      <a:lnTo>
                        <a:pt x="286" y="563"/>
                      </a:lnTo>
                      <a:lnTo>
                        <a:pt x="288" y="563"/>
                      </a:lnTo>
                      <a:lnTo>
                        <a:pt x="291" y="563"/>
                      </a:lnTo>
                      <a:lnTo>
                        <a:pt x="293" y="563"/>
                      </a:lnTo>
                      <a:lnTo>
                        <a:pt x="295" y="563"/>
                      </a:lnTo>
                      <a:lnTo>
                        <a:pt x="298" y="563"/>
                      </a:lnTo>
                      <a:lnTo>
                        <a:pt x="300" y="563"/>
                      </a:lnTo>
                      <a:lnTo>
                        <a:pt x="302" y="563"/>
                      </a:lnTo>
                      <a:lnTo>
                        <a:pt x="305" y="563"/>
                      </a:lnTo>
                      <a:lnTo>
                        <a:pt x="307" y="563"/>
                      </a:lnTo>
                      <a:lnTo>
                        <a:pt x="310" y="563"/>
                      </a:lnTo>
                      <a:lnTo>
                        <a:pt x="312" y="563"/>
                      </a:lnTo>
                      <a:lnTo>
                        <a:pt x="314" y="563"/>
                      </a:lnTo>
                      <a:lnTo>
                        <a:pt x="317" y="563"/>
                      </a:lnTo>
                      <a:lnTo>
                        <a:pt x="319" y="563"/>
                      </a:lnTo>
                      <a:lnTo>
                        <a:pt x="321" y="563"/>
                      </a:lnTo>
                      <a:lnTo>
                        <a:pt x="324" y="563"/>
                      </a:lnTo>
                      <a:lnTo>
                        <a:pt x="326" y="563"/>
                      </a:lnTo>
                      <a:lnTo>
                        <a:pt x="328" y="563"/>
                      </a:lnTo>
                      <a:lnTo>
                        <a:pt x="331" y="563"/>
                      </a:lnTo>
                      <a:lnTo>
                        <a:pt x="333" y="563"/>
                      </a:lnTo>
                      <a:lnTo>
                        <a:pt x="335" y="563"/>
                      </a:lnTo>
                      <a:lnTo>
                        <a:pt x="338" y="563"/>
                      </a:lnTo>
                      <a:lnTo>
                        <a:pt x="340" y="563"/>
                      </a:lnTo>
                      <a:lnTo>
                        <a:pt x="342" y="563"/>
                      </a:lnTo>
                      <a:lnTo>
                        <a:pt x="345" y="563"/>
                      </a:lnTo>
                      <a:lnTo>
                        <a:pt x="347" y="563"/>
                      </a:lnTo>
                      <a:lnTo>
                        <a:pt x="349" y="563"/>
                      </a:lnTo>
                      <a:lnTo>
                        <a:pt x="352" y="563"/>
                      </a:lnTo>
                      <a:lnTo>
                        <a:pt x="354" y="563"/>
                      </a:lnTo>
                      <a:lnTo>
                        <a:pt x="356" y="563"/>
                      </a:lnTo>
                      <a:lnTo>
                        <a:pt x="359" y="563"/>
                      </a:lnTo>
                      <a:lnTo>
                        <a:pt x="361" y="563"/>
                      </a:lnTo>
                      <a:lnTo>
                        <a:pt x="363" y="563"/>
                      </a:lnTo>
                      <a:lnTo>
                        <a:pt x="366" y="563"/>
                      </a:lnTo>
                      <a:lnTo>
                        <a:pt x="368" y="563"/>
                      </a:lnTo>
                      <a:lnTo>
                        <a:pt x="370" y="563"/>
                      </a:lnTo>
                      <a:lnTo>
                        <a:pt x="373" y="563"/>
                      </a:lnTo>
                      <a:lnTo>
                        <a:pt x="375" y="563"/>
                      </a:lnTo>
                      <a:lnTo>
                        <a:pt x="377" y="563"/>
                      </a:lnTo>
                      <a:lnTo>
                        <a:pt x="380" y="563"/>
                      </a:lnTo>
                      <a:lnTo>
                        <a:pt x="382" y="563"/>
                      </a:lnTo>
                      <a:lnTo>
                        <a:pt x="384" y="563"/>
                      </a:lnTo>
                      <a:lnTo>
                        <a:pt x="387" y="563"/>
                      </a:lnTo>
                      <a:lnTo>
                        <a:pt x="389" y="563"/>
                      </a:lnTo>
                      <a:lnTo>
                        <a:pt x="391" y="563"/>
                      </a:lnTo>
                      <a:lnTo>
                        <a:pt x="394" y="563"/>
                      </a:lnTo>
                      <a:lnTo>
                        <a:pt x="396" y="563"/>
                      </a:lnTo>
                      <a:lnTo>
                        <a:pt x="399" y="563"/>
                      </a:lnTo>
                      <a:lnTo>
                        <a:pt x="401" y="563"/>
                      </a:lnTo>
                      <a:lnTo>
                        <a:pt x="403" y="563"/>
                      </a:lnTo>
                      <a:lnTo>
                        <a:pt x="406" y="563"/>
                      </a:lnTo>
                      <a:lnTo>
                        <a:pt x="408" y="563"/>
                      </a:lnTo>
                      <a:lnTo>
                        <a:pt x="410" y="563"/>
                      </a:lnTo>
                      <a:lnTo>
                        <a:pt x="413" y="563"/>
                      </a:lnTo>
                      <a:lnTo>
                        <a:pt x="415" y="563"/>
                      </a:lnTo>
                      <a:lnTo>
                        <a:pt x="417" y="563"/>
                      </a:lnTo>
                      <a:lnTo>
                        <a:pt x="420" y="563"/>
                      </a:lnTo>
                      <a:lnTo>
                        <a:pt x="422" y="563"/>
                      </a:lnTo>
                      <a:lnTo>
                        <a:pt x="424" y="563"/>
                      </a:lnTo>
                      <a:lnTo>
                        <a:pt x="427" y="563"/>
                      </a:lnTo>
                      <a:lnTo>
                        <a:pt x="429" y="563"/>
                      </a:lnTo>
                      <a:lnTo>
                        <a:pt x="431" y="563"/>
                      </a:lnTo>
                      <a:lnTo>
                        <a:pt x="434" y="563"/>
                      </a:lnTo>
                      <a:lnTo>
                        <a:pt x="436" y="563"/>
                      </a:lnTo>
                      <a:lnTo>
                        <a:pt x="438" y="563"/>
                      </a:lnTo>
                      <a:lnTo>
                        <a:pt x="441" y="563"/>
                      </a:lnTo>
                      <a:lnTo>
                        <a:pt x="443" y="563"/>
                      </a:lnTo>
                      <a:lnTo>
                        <a:pt x="445" y="563"/>
                      </a:lnTo>
                      <a:lnTo>
                        <a:pt x="448" y="563"/>
                      </a:lnTo>
                      <a:lnTo>
                        <a:pt x="450" y="563"/>
                      </a:lnTo>
                      <a:lnTo>
                        <a:pt x="452" y="563"/>
                      </a:lnTo>
                      <a:lnTo>
                        <a:pt x="455" y="563"/>
                      </a:lnTo>
                      <a:lnTo>
                        <a:pt x="457" y="563"/>
                      </a:lnTo>
                      <a:lnTo>
                        <a:pt x="459" y="563"/>
                      </a:lnTo>
                      <a:lnTo>
                        <a:pt x="462" y="563"/>
                      </a:lnTo>
                      <a:lnTo>
                        <a:pt x="464" y="563"/>
                      </a:lnTo>
                      <a:lnTo>
                        <a:pt x="466" y="563"/>
                      </a:lnTo>
                      <a:lnTo>
                        <a:pt x="469" y="563"/>
                      </a:lnTo>
                      <a:lnTo>
                        <a:pt x="471" y="563"/>
                      </a:lnTo>
                      <a:lnTo>
                        <a:pt x="473" y="563"/>
                      </a:lnTo>
                      <a:lnTo>
                        <a:pt x="476" y="563"/>
                      </a:lnTo>
                      <a:lnTo>
                        <a:pt x="478" y="563"/>
                      </a:lnTo>
                      <a:lnTo>
                        <a:pt x="481" y="563"/>
                      </a:lnTo>
                      <a:lnTo>
                        <a:pt x="483" y="563"/>
                      </a:lnTo>
                      <a:lnTo>
                        <a:pt x="485" y="563"/>
                      </a:lnTo>
                      <a:lnTo>
                        <a:pt x="488" y="563"/>
                      </a:lnTo>
                      <a:lnTo>
                        <a:pt x="490" y="563"/>
                      </a:lnTo>
                      <a:lnTo>
                        <a:pt x="492" y="563"/>
                      </a:lnTo>
                      <a:lnTo>
                        <a:pt x="495" y="563"/>
                      </a:lnTo>
                      <a:lnTo>
                        <a:pt x="497" y="563"/>
                      </a:lnTo>
                      <a:lnTo>
                        <a:pt x="499" y="563"/>
                      </a:lnTo>
                      <a:lnTo>
                        <a:pt x="502" y="563"/>
                      </a:lnTo>
                      <a:lnTo>
                        <a:pt x="504" y="563"/>
                      </a:lnTo>
                      <a:lnTo>
                        <a:pt x="506" y="563"/>
                      </a:lnTo>
                      <a:lnTo>
                        <a:pt x="509" y="563"/>
                      </a:lnTo>
                      <a:lnTo>
                        <a:pt x="511" y="563"/>
                      </a:lnTo>
                      <a:lnTo>
                        <a:pt x="513" y="563"/>
                      </a:lnTo>
                      <a:lnTo>
                        <a:pt x="516" y="563"/>
                      </a:lnTo>
                      <a:lnTo>
                        <a:pt x="518" y="563"/>
                      </a:lnTo>
                      <a:lnTo>
                        <a:pt x="520" y="563"/>
                      </a:lnTo>
                      <a:lnTo>
                        <a:pt x="523" y="563"/>
                      </a:lnTo>
                      <a:lnTo>
                        <a:pt x="525" y="563"/>
                      </a:lnTo>
                      <a:lnTo>
                        <a:pt x="527" y="563"/>
                      </a:lnTo>
                      <a:lnTo>
                        <a:pt x="530" y="563"/>
                      </a:lnTo>
                      <a:lnTo>
                        <a:pt x="532" y="563"/>
                      </a:lnTo>
                      <a:lnTo>
                        <a:pt x="534" y="563"/>
                      </a:lnTo>
                      <a:lnTo>
                        <a:pt x="537" y="563"/>
                      </a:lnTo>
                      <a:lnTo>
                        <a:pt x="539" y="563"/>
                      </a:lnTo>
                      <a:lnTo>
                        <a:pt x="541" y="563"/>
                      </a:lnTo>
                      <a:lnTo>
                        <a:pt x="544" y="563"/>
                      </a:lnTo>
                      <a:lnTo>
                        <a:pt x="546" y="563"/>
                      </a:lnTo>
                      <a:lnTo>
                        <a:pt x="548" y="563"/>
                      </a:lnTo>
                      <a:lnTo>
                        <a:pt x="551" y="563"/>
                      </a:lnTo>
                      <a:lnTo>
                        <a:pt x="553" y="563"/>
                      </a:lnTo>
                      <a:lnTo>
                        <a:pt x="555" y="563"/>
                      </a:lnTo>
                      <a:lnTo>
                        <a:pt x="558" y="563"/>
                      </a:lnTo>
                      <a:lnTo>
                        <a:pt x="560" y="563"/>
                      </a:lnTo>
                      <a:lnTo>
                        <a:pt x="562" y="563"/>
                      </a:lnTo>
                      <a:lnTo>
                        <a:pt x="565" y="563"/>
                      </a:lnTo>
                      <a:lnTo>
                        <a:pt x="567" y="563"/>
                      </a:lnTo>
                      <a:lnTo>
                        <a:pt x="570" y="563"/>
                      </a:lnTo>
                      <a:lnTo>
                        <a:pt x="572" y="563"/>
                      </a:lnTo>
                      <a:lnTo>
                        <a:pt x="574" y="563"/>
                      </a:lnTo>
                      <a:lnTo>
                        <a:pt x="577" y="563"/>
                      </a:lnTo>
                      <a:lnTo>
                        <a:pt x="579" y="563"/>
                      </a:lnTo>
                      <a:lnTo>
                        <a:pt x="581" y="563"/>
                      </a:lnTo>
                      <a:lnTo>
                        <a:pt x="584" y="563"/>
                      </a:lnTo>
                      <a:lnTo>
                        <a:pt x="586" y="563"/>
                      </a:lnTo>
                      <a:lnTo>
                        <a:pt x="588" y="563"/>
                      </a:lnTo>
                      <a:lnTo>
                        <a:pt x="591" y="563"/>
                      </a:lnTo>
                      <a:lnTo>
                        <a:pt x="593" y="563"/>
                      </a:lnTo>
                      <a:lnTo>
                        <a:pt x="595" y="563"/>
                      </a:lnTo>
                      <a:lnTo>
                        <a:pt x="598" y="563"/>
                      </a:lnTo>
                      <a:lnTo>
                        <a:pt x="600" y="563"/>
                      </a:lnTo>
                      <a:lnTo>
                        <a:pt x="602" y="563"/>
                      </a:lnTo>
                      <a:lnTo>
                        <a:pt x="605" y="563"/>
                      </a:lnTo>
                      <a:lnTo>
                        <a:pt x="607" y="563"/>
                      </a:lnTo>
                      <a:lnTo>
                        <a:pt x="609" y="563"/>
                      </a:lnTo>
                      <a:lnTo>
                        <a:pt x="612" y="563"/>
                      </a:lnTo>
                      <a:lnTo>
                        <a:pt x="614" y="563"/>
                      </a:lnTo>
                      <a:lnTo>
                        <a:pt x="616" y="563"/>
                      </a:lnTo>
                      <a:lnTo>
                        <a:pt x="619" y="563"/>
                      </a:lnTo>
                      <a:lnTo>
                        <a:pt x="621" y="563"/>
                      </a:lnTo>
                      <a:lnTo>
                        <a:pt x="623" y="563"/>
                      </a:lnTo>
                      <a:lnTo>
                        <a:pt x="626" y="563"/>
                      </a:lnTo>
                      <a:lnTo>
                        <a:pt x="628" y="563"/>
                      </a:lnTo>
                      <a:lnTo>
                        <a:pt x="630" y="563"/>
                      </a:lnTo>
                      <a:lnTo>
                        <a:pt x="633" y="563"/>
                      </a:lnTo>
                      <a:lnTo>
                        <a:pt x="635" y="563"/>
                      </a:lnTo>
                      <a:lnTo>
                        <a:pt x="637" y="563"/>
                      </a:lnTo>
                      <a:lnTo>
                        <a:pt x="640" y="563"/>
                      </a:lnTo>
                      <a:lnTo>
                        <a:pt x="642" y="563"/>
                      </a:lnTo>
                      <a:lnTo>
                        <a:pt x="644" y="563"/>
                      </a:lnTo>
                      <a:lnTo>
                        <a:pt x="647" y="563"/>
                      </a:lnTo>
                      <a:lnTo>
                        <a:pt x="649" y="563"/>
                      </a:lnTo>
                      <a:lnTo>
                        <a:pt x="652" y="563"/>
                      </a:lnTo>
                      <a:lnTo>
                        <a:pt x="654" y="563"/>
                      </a:lnTo>
                      <a:lnTo>
                        <a:pt x="656" y="563"/>
                      </a:lnTo>
                      <a:lnTo>
                        <a:pt x="659" y="563"/>
                      </a:lnTo>
                      <a:lnTo>
                        <a:pt x="661" y="563"/>
                      </a:lnTo>
                      <a:lnTo>
                        <a:pt x="663" y="563"/>
                      </a:lnTo>
                      <a:lnTo>
                        <a:pt x="666" y="563"/>
                      </a:lnTo>
                      <a:lnTo>
                        <a:pt x="668" y="563"/>
                      </a:lnTo>
                      <a:lnTo>
                        <a:pt x="670" y="563"/>
                      </a:lnTo>
                      <a:lnTo>
                        <a:pt x="673" y="563"/>
                      </a:lnTo>
                      <a:lnTo>
                        <a:pt x="675" y="563"/>
                      </a:lnTo>
                      <a:lnTo>
                        <a:pt x="677" y="563"/>
                      </a:lnTo>
                      <a:lnTo>
                        <a:pt x="680" y="563"/>
                      </a:lnTo>
                      <a:lnTo>
                        <a:pt x="682" y="563"/>
                      </a:lnTo>
                      <a:lnTo>
                        <a:pt x="684" y="563"/>
                      </a:lnTo>
                      <a:lnTo>
                        <a:pt x="687" y="563"/>
                      </a:lnTo>
                      <a:lnTo>
                        <a:pt x="689" y="563"/>
                      </a:lnTo>
                      <a:lnTo>
                        <a:pt x="691" y="563"/>
                      </a:lnTo>
                      <a:lnTo>
                        <a:pt x="694" y="563"/>
                      </a:lnTo>
                      <a:lnTo>
                        <a:pt x="696" y="563"/>
                      </a:lnTo>
                      <a:lnTo>
                        <a:pt x="698" y="563"/>
                      </a:lnTo>
                      <a:lnTo>
                        <a:pt x="701" y="563"/>
                      </a:lnTo>
                      <a:lnTo>
                        <a:pt x="703" y="563"/>
                      </a:lnTo>
                      <a:lnTo>
                        <a:pt x="705" y="563"/>
                      </a:lnTo>
                      <a:lnTo>
                        <a:pt x="708" y="563"/>
                      </a:lnTo>
                      <a:lnTo>
                        <a:pt x="710" y="563"/>
                      </a:lnTo>
                      <a:lnTo>
                        <a:pt x="712" y="563"/>
                      </a:lnTo>
                      <a:lnTo>
                        <a:pt x="715" y="563"/>
                      </a:lnTo>
                      <a:lnTo>
                        <a:pt x="717" y="563"/>
                      </a:lnTo>
                      <a:lnTo>
                        <a:pt x="719" y="563"/>
                      </a:lnTo>
                      <a:lnTo>
                        <a:pt x="722" y="563"/>
                      </a:lnTo>
                      <a:lnTo>
                        <a:pt x="724" y="563"/>
                      </a:lnTo>
                      <a:lnTo>
                        <a:pt x="726" y="563"/>
                      </a:lnTo>
                      <a:lnTo>
                        <a:pt x="729" y="563"/>
                      </a:lnTo>
                      <a:lnTo>
                        <a:pt x="731" y="563"/>
                      </a:lnTo>
                      <a:lnTo>
                        <a:pt x="734" y="563"/>
                      </a:lnTo>
                      <a:lnTo>
                        <a:pt x="736" y="563"/>
                      </a:lnTo>
                      <a:lnTo>
                        <a:pt x="738" y="563"/>
                      </a:lnTo>
                      <a:lnTo>
                        <a:pt x="741" y="563"/>
                      </a:lnTo>
                      <a:lnTo>
                        <a:pt x="743" y="563"/>
                      </a:lnTo>
                      <a:lnTo>
                        <a:pt x="745" y="563"/>
                      </a:lnTo>
                      <a:lnTo>
                        <a:pt x="748" y="563"/>
                      </a:lnTo>
                      <a:lnTo>
                        <a:pt x="750" y="563"/>
                      </a:lnTo>
                      <a:lnTo>
                        <a:pt x="752" y="563"/>
                      </a:lnTo>
                      <a:lnTo>
                        <a:pt x="755" y="563"/>
                      </a:lnTo>
                      <a:lnTo>
                        <a:pt x="757" y="563"/>
                      </a:lnTo>
                      <a:lnTo>
                        <a:pt x="759" y="563"/>
                      </a:lnTo>
                      <a:lnTo>
                        <a:pt x="762" y="563"/>
                      </a:lnTo>
                      <a:lnTo>
                        <a:pt x="764" y="563"/>
                      </a:lnTo>
                      <a:lnTo>
                        <a:pt x="766" y="563"/>
                      </a:lnTo>
                      <a:lnTo>
                        <a:pt x="769" y="563"/>
                      </a:lnTo>
                      <a:lnTo>
                        <a:pt x="771" y="563"/>
                      </a:lnTo>
                      <a:lnTo>
                        <a:pt x="773" y="563"/>
                      </a:lnTo>
                      <a:lnTo>
                        <a:pt x="776" y="563"/>
                      </a:lnTo>
                      <a:lnTo>
                        <a:pt x="778" y="563"/>
                      </a:lnTo>
                      <a:lnTo>
                        <a:pt x="780" y="563"/>
                      </a:lnTo>
                      <a:lnTo>
                        <a:pt x="783" y="563"/>
                      </a:lnTo>
                      <a:lnTo>
                        <a:pt x="785" y="563"/>
                      </a:lnTo>
                      <a:lnTo>
                        <a:pt x="787" y="563"/>
                      </a:lnTo>
                      <a:lnTo>
                        <a:pt x="790" y="563"/>
                      </a:lnTo>
                      <a:lnTo>
                        <a:pt x="792" y="563"/>
                      </a:lnTo>
                      <a:lnTo>
                        <a:pt x="794" y="563"/>
                      </a:lnTo>
                      <a:lnTo>
                        <a:pt x="797" y="563"/>
                      </a:lnTo>
                      <a:lnTo>
                        <a:pt x="799" y="563"/>
                      </a:lnTo>
                      <a:lnTo>
                        <a:pt x="801" y="563"/>
                      </a:lnTo>
                      <a:lnTo>
                        <a:pt x="804" y="563"/>
                      </a:lnTo>
                      <a:lnTo>
                        <a:pt x="806" y="563"/>
                      </a:lnTo>
                      <a:lnTo>
                        <a:pt x="808" y="563"/>
                      </a:lnTo>
                      <a:lnTo>
                        <a:pt x="811" y="563"/>
                      </a:lnTo>
                      <a:lnTo>
                        <a:pt x="813" y="563"/>
                      </a:lnTo>
                      <a:lnTo>
                        <a:pt x="815" y="563"/>
                      </a:lnTo>
                      <a:lnTo>
                        <a:pt x="818" y="563"/>
                      </a:lnTo>
                      <a:lnTo>
                        <a:pt x="820" y="563"/>
                      </a:lnTo>
                      <a:lnTo>
                        <a:pt x="823" y="563"/>
                      </a:lnTo>
                      <a:lnTo>
                        <a:pt x="825" y="563"/>
                      </a:lnTo>
                      <a:lnTo>
                        <a:pt x="827" y="563"/>
                      </a:lnTo>
                      <a:lnTo>
                        <a:pt x="830" y="563"/>
                      </a:lnTo>
                      <a:lnTo>
                        <a:pt x="832" y="563"/>
                      </a:lnTo>
                      <a:lnTo>
                        <a:pt x="834" y="563"/>
                      </a:lnTo>
                      <a:lnTo>
                        <a:pt x="837" y="563"/>
                      </a:lnTo>
                      <a:lnTo>
                        <a:pt x="839" y="563"/>
                      </a:lnTo>
                      <a:lnTo>
                        <a:pt x="841" y="563"/>
                      </a:lnTo>
                      <a:lnTo>
                        <a:pt x="844" y="563"/>
                      </a:lnTo>
                      <a:lnTo>
                        <a:pt x="846" y="563"/>
                      </a:lnTo>
                      <a:lnTo>
                        <a:pt x="848" y="563"/>
                      </a:lnTo>
                      <a:lnTo>
                        <a:pt x="851" y="563"/>
                      </a:lnTo>
                      <a:lnTo>
                        <a:pt x="853" y="563"/>
                      </a:lnTo>
                      <a:lnTo>
                        <a:pt x="855" y="563"/>
                      </a:lnTo>
                      <a:lnTo>
                        <a:pt x="858" y="563"/>
                      </a:lnTo>
                      <a:lnTo>
                        <a:pt x="860" y="563"/>
                      </a:lnTo>
                      <a:lnTo>
                        <a:pt x="862" y="563"/>
                      </a:lnTo>
                      <a:lnTo>
                        <a:pt x="865" y="563"/>
                      </a:lnTo>
                      <a:lnTo>
                        <a:pt x="867" y="563"/>
                      </a:lnTo>
                      <a:lnTo>
                        <a:pt x="869" y="563"/>
                      </a:lnTo>
                      <a:lnTo>
                        <a:pt x="872" y="563"/>
                      </a:lnTo>
                      <a:lnTo>
                        <a:pt x="874" y="563"/>
                      </a:lnTo>
                      <a:lnTo>
                        <a:pt x="876" y="563"/>
                      </a:lnTo>
                      <a:lnTo>
                        <a:pt x="879" y="563"/>
                      </a:lnTo>
                      <a:lnTo>
                        <a:pt x="881" y="563"/>
                      </a:lnTo>
                      <a:lnTo>
                        <a:pt x="883" y="563"/>
                      </a:lnTo>
                      <a:lnTo>
                        <a:pt x="886" y="563"/>
                      </a:lnTo>
                      <a:lnTo>
                        <a:pt x="888" y="563"/>
                      </a:lnTo>
                      <a:lnTo>
                        <a:pt x="890" y="563"/>
                      </a:lnTo>
                      <a:lnTo>
                        <a:pt x="893" y="563"/>
                      </a:lnTo>
                      <a:lnTo>
                        <a:pt x="895" y="563"/>
                      </a:lnTo>
                      <a:lnTo>
                        <a:pt x="897" y="563"/>
                      </a:lnTo>
                      <a:lnTo>
                        <a:pt x="900" y="563"/>
                      </a:lnTo>
                      <a:lnTo>
                        <a:pt x="902" y="563"/>
                      </a:lnTo>
                      <a:lnTo>
                        <a:pt x="905" y="563"/>
                      </a:lnTo>
                      <a:lnTo>
                        <a:pt x="907" y="563"/>
                      </a:lnTo>
                      <a:lnTo>
                        <a:pt x="909" y="563"/>
                      </a:lnTo>
                      <a:lnTo>
                        <a:pt x="912" y="563"/>
                      </a:lnTo>
                      <a:lnTo>
                        <a:pt x="914" y="563"/>
                      </a:lnTo>
                      <a:lnTo>
                        <a:pt x="916" y="563"/>
                      </a:lnTo>
                      <a:lnTo>
                        <a:pt x="919" y="563"/>
                      </a:lnTo>
                      <a:lnTo>
                        <a:pt x="921" y="563"/>
                      </a:lnTo>
                      <a:lnTo>
                        <a:pt x="923" y="563"/>
                      </a:lnTo>
                      <a:lnTo>
                        <a:pt x="926" y="563"/>
                      </a:lnTo>
                      <a:lnTo>
                        <a:pt x="928" y="563"/>
                      </a:lnTo>
                      <a:lnTo>
                        <a:pt x="930" y="563"/>
                      </a:lnTo>
                      <a:lnTo>
                        <a:pt x="933" y="563"/>
                      </a:lnTo>
                      <a:lnTo>
                        <a:pt x="935" y="563"/>
                      </a:lnTo>
                      <a:lnTo>
                        <a:pt x="937" y="563"/>
                      </a:lnTo>
                      <a:lnTo>
                        <a:pt x="940" y="563"/>
                      </a:lnTo>
                      <a:lnTo>
                        <a:pt x="942" y="563"/>
                      </a:lnTo>
                      <a:lnTo>
                        <a:pt x="944" y="563"/>
                      </a:lnTo>
                      <a:lnTo>
                        <a:pt x="947" y="563"/>
                      </a:lnTo>
                      <a:lnTo>
                        <a:pt x="949" y="563"/>
                      </a:lnTo>
                      <a:lnTo>
                        <a:pt x="951" y="563"/>
                      </a:lnTo>
                      <a:lnTo>
                        <a:pt x="954" y="563"/>
                      </a:lnTo>
                      <a:lnTo>
                        <a:pt x="956" y="563"/>
                      </a:lnTo>
                      <a:lnTo>
                        <a:pt x="958" y="563"/>
                      </a:lnTo>
                      <a:lnTo>
                        <a:pt x="961" y="563"/>
                      </a:lnTo>
                      <a:lnTo>
                        <a:pt x="963" y="563"/>
                      </a:lnTo>
                      <a:lnTo>
                        <a:pt x="965" y="563"/>
                      </a:lnTo>
                      <a:lnTo>
                        <a:pt x="968" y="563"/>
                      </a:lnTo>
                      <a:lnTo>
                        <a:pt x="970" y="563"/>
                      </a:lnTo>
                      <a:lnTo>
                        <a:pt x="972" y="563"/>
                      </a:lnTo>
                      <a:lnTo>
                        <a:pt x="975" y="563"/>
                      </a:lnTo>
                      <a:lnTo>
                        <a:pt x="977" y="563"/>
                      </a:lnTo>
                      <a:lnTo>
                        <a:pt x="979" y="563"/>
                      </a:lnTo>
                      <a:lnTo>
                        <a:pt x="982" y="563"/>
                      </a:lnTo>
                      <a:lnTo>
                        <a:pt x="984" y="563"/>
                      </a:lnTo>
                      <a:lnTo>
                        <a:pt x="986" y="563"/>
                      </a:lnTo>
                      <a:lnTo>
                        <a:pt x="989" y="563"/>
                      </a:lnTo>
                      <a:lnTo>
                        <a:pt x="991" y="563"/>
                      </a:lnTo>
                      <a:lnTo>
                        <a:pt x="994" y="563"/>
                      </a:lnTo>
                      <a:lnTo>
                        <a:pt x="996" y="563"/>
                      </a:lnTo>
                      <a:lnTo>
                        <a:pt x="998" y="563"/>
                      </a:lnTo>
                      <a:lnTo>
                        <a:pt x="1001" y="563"/>
                      </a:lnTo>
                      <a:lnTo>
                        <a:pt x="1003" y="563"/>
                      </a:lnTo>
                      <a:lnTo>
                        <a:pt x="1005" y="563"/>
                      </a:lnTo>
                      <a:lnTo>
                        <a:pt x="1008" y="563"/>
                      </a:lnTo>
                      <a:lnTo>
                        <a:pt x="1010" y="563"/>
                      </a:lnTo>
                      <a:lnTo>
                        <a:pt x="1012" y="563"/>
                      </a:lnTo>
                      <a:lnTo>
                        <a:pt x="1015" y="563"/>
                      </a:lnTo>
                      <a:lnTo>
                        <a:pt x="1017" y="563"/>
                      </a:lnTo>
                      <a:lnTo>
                        <a:pt x="1019" y="563"/>
                      </a:lnTo>
                      <a:lnTo>
                        <a:pt x="1022" y="563"/>
                      </a:lnTo>
                      <a:lnTo>
                        <a:pt x="1024" y="563"/>
                      </a:lnTo>
                      <a:lnTo>
                        <a:pt x="1026" y="563"/>
                      </a:lnTo>
                      <a:lnTo>
                        <a:pt x="1029" y="563"/>
                      </a:lnTo>
                      <a:lnTo>
                        <a:pt x="1031" y="563"/>
                      </a:lnTo>
                      <a:lnTo>
                        <a:pt x="1033" y="563"/>
                      </a:lnTo>
                      <a:lnTo>
                        <a:pt x="1036" y="563"/>
                      </a:lnTo>
                      <a:lnTo>
                        <a:pt x="1038" y="563"/>
                      </a:lnTo>
                      <a:lnTo>
                        <a:pt x="1040" y="563"/>
                      </a:lnTo>
                      <a:lnTo>
                        <a:pt x="1043" y="563"/>
                      </a:lnTo>
                      <a:lnTo>
                        <a:pt x="1045" y="563"/>
                      </a:lnTo>
                      <a:lnTo>
                        <a:pt x="1047" y="563"/>
                      </a:lnTo>
                      <a:lnTo>
                        <a:pt x="1050" y="563"/>
                      </a:lnTo>
                      <a:lnTo>
                        <a:pt x="1052" y="563"/>
                      </a:lnTo>
                      <a:lnTo>
                        <a:pt x="1054" y="563"/>
                      </a:lnTo>
                      <a:lnTo>
                        <a:pt x="1057" y="563"/>
                      </a:lnTo>
                      <a:lnTo>
                        <a:pt x="1059" y="563"/>
                      </a:lnTo>
                      <a:lnTo>
                        <a:pt x="1061" y="563"/>
                      </a:lnTo>
                      <a:lnTo>
                        <a:pt x="1064" y="563"/>
                      </a:lnTo>
                      <a:lnTo>
                        <a:pt x="1066" y="563"/>
                      </a:lnTo>
                      <a:lnTo>
                        <a:pt x="1068" y="563"/>
                      </a:lnTo>
                      <a:lnTo>
                        <a:pt x="1071" y="563"/>
                      </a:lnTo>
                      <a:lnTo>
                        <a:pt x="1073" y="563"/>
                      </a:lnTo>
                      <a:lnTo>
                        <a:pt x="1076" y="563"/>
                      </a:lnTo>
                      <a:lnTo>
                        <a:pt x="1078" y="563"/>
                      </a:lnTo>
                      <a:lnTo>
                        <a:pt x="1080" y="563"/>
                      </a:lnTo>
                      <a:lnTo>
                        <a:pt x="1083" y="563"/>
                      </a:lnTo>
                      <a:lnTo>
                        <a:pt x="1085" y="563"/>
                      </a:lnTo>
                      <a:lnTo>
                        <a:pt x="1087" y="563"/>
                      </a:lnTo>
                      <a:lnTo>
                        <a:pt x="1090" y="563"/>
                      </a:lnTo>
                      <a:lnTo>
                        <a:pt x="1092" y="563"/>
                      </a:lnTo>
                      <a:lnTo>
                        <a:pt x="1094" y="563"/>
                      </a:lnTo>
                      <a:lnTo>
                        <a:pt x="1097" y="563"/>
                      </a:lnTo>
                      <a:lnTo>
                        <a:pt x="1099" y="563"/>
                      </a:lnTo>
                      <a:lnTo>
                        <a:pt x="1101" y="563"/>
                      </a:lnTo>
                      <a:lnTo>
                        <a:pt x="1104" y="563"/>
                      </a:lnTo>
                      <a:lnTo>
                        <a:pt x="1106" y="563"/>
                      </a:lnTo>
                      <a:lnTo>
                        <a:pt x="1108" y="563"/>
                      </a:lnTo>
                      <a:lnTo>
                        <a:pt x="1111" y="563"/>
                      </a:lnTo>
                      <a:lnTo>
                        <a:pt x="1113" y="563"/>
                      </a:lnTo>
                      <a:lnTo>
                        <a:pt x="1115" y="563"/>
                      </a:lnTo>
                      <a:lnTo>
                        <a:pt x="1118" y="563"/>
                      </a:lnTo>
                      <a:lnTo>
                        <a:pt x="1120" y="563"/>
                      </a:lnTo>
                      <a:lnTo>
                        <a:pt x="1122" y="563"/>
                      </a:lnTo>
                      <a:lnTo>
                        <a:pt x="1125" y="563"/>
                      </a:lnTo>
                      <a:lnTo>
                        <a:pt x="1127" y="563"/>
                      </a:lnTo>
                      <a:lnTo>
                        <a:pt x="1129" y="563"/>
                      </a:lnTo>
                      <a:lnTo>
                        <a:pt x="1132" y="563"/>
                      </a:lnTo>
                      <a:lnTo>
                        <a:pt x="1134" y="563"/>
                      </a:lnTo>
                      <a:lnTo>
                        <a:pt x="1136" y="563"/>
                      </a:lnTo>
                      <a:lnTo>
                        <a:pt x="1139" y="563"/>
                      </a:lnTo>
                      <a:lnTo>
                        <a:pt x="1141" y="563"/>
                      </a:lnTo>
                      <a:lnTo>
                        <a:pt x="1143" y="563"/>
                      </a:lnTo>
                      <a:lnTo>
                        <a:pt x="1146" y="563"/>
                      </a:lnTo>
                      <a:lnTo>
                        <a:pt x="1148" y="563"/>
                      </a:lnTo>
                      <a:lnTo>
                        <a:pt x="1150" y="563"/>
                      </a:lnTo>
                      <a:lnTo>
                        <a:pt x="1153" y="563"/>
                      </a:lnTo>
                      <a:lnTo>
                        <a:pt x="1155" y="563"/>
                      </a:lnTo>
                      <a:lnTo>
                        <a:pt x="1158" y="563"/>
                      </a:lnTo>
                      <a:lnTo>
                        <a:pt x="1160" y="563"/>
                      </a:lnTo>
                      <a:lnTo>
                        <a:pt x="1162" y="563"/>
                      </a:lnTo>
                      <a:lnTo>
                        <a:pt x="1165" y="563"/>
                      </a:lnTo>
                      <a:lnTo>
                        <a:pt x="1167" y="563"/>
                      </a:lnTo>
                      <a:lnTo>
                        <a:pt x="1169" y="563"/>
                      </a:lnTo>
                      <a:lnTo>
                        <a:pt x="1172" y="563"/>
                      </a:lnTo>
                      <a:lnTo>
                        <a:pt x="1174" y="563"/>
                      </a:lnTo>
                      <a:lnTo>
                        <a:pt x="1176" y="563"/>
                      </a:lnTo>
                      <a:lnTo>
                        <a:pt x="1179" y="563"/>
                      </a:lnTo>
                      <a:lnTo>
                        <a:pt x="1181" y="563"/>
                      </a:lnTo>
                      <a:lnTo>
                        <a:pt x="1183" y="563"/>
                      </a:lnTo>
                      <a:lnTo>
                        <a:pt x="1186" y="563"/>
                      </a:lnTo>
                      <a:lnTo>
                        <a:pt x="1188" y="563"/>
                      </a:lnTo>
                      <a:lnTo>
                        <a:pt x="1190" y="563"/>
                      </a:lnTo>
                      <a:lnTo>
                        <a:pt x="1193" y="563"/>
                      </a:lnTo>
                      <a:lnTo>
                        <a:pt x="1195" y="563"/>
                      </a:lnTo>
                      <a:lnTo>
                        <a:pt x="1197" y="563"/>
                      </a:lnTo>
                      <a:lnTo>
                        <a:pt x="1200" y="563"/>
                      </a:lnTo>
                      <a:lnTo>
                        <a:pt x="1202" y="563"/>
                      </a:lnTo>
                      <a:lnTo>
                        <a:pt x="1204" y="563"/>
                      </a:lnTo>
                      <a:lnTo>
                        <a:pt x="1207" y="563"/>
                      </a:lnTo>
                      <a:lnTo>
                        <a:pt x="1209" y="563"/>
                      </a:lnTo>
                      <a:lnTo>
                        <a:pt x="1211" y="563"/>
                      </a:lnTo>
                      <a:lnTo>
                        <a:pt x="1214" y="563"/>
                      </a:lnTo>
                      <a:lnTo>
                        <a:pt x="1216" y="563"/>
                      </a:lnTo>
                      <a:lnTo>
                        <a:pt x="1218" y="563"/>
                      </a:lnTo>
                      <a:lnTo>
                        <a:pt x="1221" y="563"/>
                      </a:lnTo>
                      <a:lnTo>
                        <a:pt x="1223" y="563"/>
                      </a:lnTo>
                      <a:lnTo>
                        <a:pt x="1225" y="563"/>
                      </a:lnTo>
                      <a:lnTo>
                        <a:pt x="1228" y="563"/>
                      </a:lnTo>
                      <a:lnTo>
                        <a:pt x="1230" y="563"/>
                      </a:lnTo>
                      <a:lnTo>
                        <a:pt x="1232" y="563"/>
                      </a:lnTo>
                      <a:lnTo>
                        <a:pt x="1235" y="563"/>
                      </a:lnTo>
                      <a:lnTo>
                        <a:pt x="1237" y="563"/>
                      </a:lnTo>
                      <a:lnTo>
                        <a:pt x="1239" y="563"/>
                      </a:lnTo>
                      <a:lnTo>
                        <a:pt x="1242" y="563"/>
                      </a:lnTo>
                      <a:lnTo>
                        <a:pt x="1244" y="563"/>
                      </a:lnTo>
                      <a:lnTo>
                        <a:pt x="1247" y="563"/>
                      </a:lnTo>
                      <a:lnTo>
                        <a:pt x="1249" y="563"/>
                      </a:lnTo>
                      <a:lnTo>
                        <a:pt x="1251" y="563"/>
                      </a:lnTo>
                      <a:lnTo>
                        <a:pt x="1254" y="563"/>
                      </a:lnTo>
                      <a:lnTo>
                        <a:pt x="1256" y="563"/>
                      </a:lnTo>
                      <a:lnTo>
                        <a:pt x="1258" y="563"/>
                      </a:lnTo>
                      <a:lnTo>
                        <a:pt x="1261" y="563"/>
                      </a:lnTo>
                      <a:lnTo>
                        <a:pt x="1263" y="563"/>
                      </a:lnTo>
                      <a:lnTo>
                        <a:pt x="1265" y="563"/>
                      </a:lnTo>
                      <a:lnTo>
                        <a:pt x="1268" y="563"/>
                      </a:lnTo>
                      <a:lnTo>
                        <a:pt x="1270" y="563"/>
                      </a:lnTo>
                      <a:lnTo>
                        <a:pt x="1272" y="563"/>
                      </a:lnTo>
                      <a:lnTo>
                        <a:pt x="1275" y="563"/>
                      </a:lnTo>
                      <a:lnTo>
                        <a:pt x="1277" y="563"/>
                      </a:lnTo>
                      <a:lnTo>
                        <a:pt x="1279" y="563"/>
                      </a:lnTo>
                      <a:lnTo>
                        <a:pt x="1282" y="563"/>
                      </a:lnTo>
                      <a:lnTo>
                        <a:pt x="1284" y="563"/>
                      </a:lnTo>
                      <a:lnTo>
                        <a:pt x="1286" y="563"/>
                      </a:lnTo>
                      <a:lnTo>
                        <a:pt x="1289" y="563"/>
                      </a:lnTo>
                      <a:lnTo>
                        <a:pt x="1291" y="563"/>
                      </a:lnTo>
                      <a:lnTo>
                        <a:pt x="1293" y="563"/>
                      </a:lnTo>
                      <a:lnTo>
                        <a:pt x="1296" y="563"/>
                      </a:lnTo>
                      <a:lnTo>
                        <a:pt x="1298" y="563"/>
                      </a:lnTo>
                      <a:lnTo>
                        <a:pt x="1300" y="563"/>
                      </a:lnTo>
                      <a:lnTo>
                        <a:pt x="1303" y="563"/>
                      </a:lnTo>
                      <a:lnTo>
                        <a:pt x="1305" y="563"/>
                      </a:lnTo>
                      <a:lnTo>
                        <a:pt x="1307" y="563"/>
                      </a:lnTo>
                      <a:lnTo>
                        <a:pt x="1310" y="563"/>
                      </a:lnTo>
                      <a:lnTo>
                        <a:pt x="1312" y="563"/>
                      </a:lnTo>
                      <a:lnTo>
                        <a:pt x="1314" y="563"/>
                      </a:lnTo>
                      <a:lnTo>
                        <a:pt x="1317" y="563"/>
                      </a:lnTo>
                      <a:lnTo>
                        <a:pt x="1319" y="563"/>
                      </a:lnTo>
                      <a:lnTo>
                        <a:pt x="1321" y="563"/>
                      </a:lnTo>
                      <a:lnTo>
                        <a:pt x="1324" y="563"/>
                      </a:lnTo>
                      <a:lnTo>
                        <a:pt x="1326" y="563"/>
                      </a:lnTo>
                      <a:lnTo>
                        <a:pt x="1329" y="563"/>
                      </a:lnTo>
                      <a:lnTo>
                        <a:pt x="1331" y="563"/>
                      </a:lnTo>
                      <a:lnTo>
                        <a:pt x="1333" y="563"/>
                      </a:lnTo>
                      <a:lnTo>
                        <a:pt x="1336" y="563"/>
                      </a:lnTo>
                      <a:lnTo>
                        <a:pt x="1338" y="563"/>
                      </a:lnTo>
                      <a:lnTo>
                        <a:pt x="1340" y="563"/>
                      </a:lnTo>
                      <a:lnTo>
                        <a:pt x="1343" y="563"/>
                      </a:lnTo>
                      <a:lnTo>
                        <a:pt x="1345" y="563"/>
                      </a:lnTo>
                      <a:lnTo>
                        <a:pt x="1347" y="563"/>
                      </a:lnTo>
                      <a:lnTo>
                        <a:pt x="1350" y="563"/>
                      </a:lnTo>
                      <a:lnTo>
                        <a:pt x="1352" y="563"/>
                      </a:lnTo>
                      <a:lnTo>
                        <a:pt x="1354" y="563"/>
                      </a:lnTo>
                      <a:lnTo>
                        <a:pt x="1357" y="563"/>
                      </a:lnTo>
                      <a:lnTo>
                        <a:pt x="1359" y="563"/>
                      </a:lnTo>
                      <a:lnTo>
                        <a:pt x="1361" y="563"/>
                      </a:lnTo>
                      <a:lnTo>
                        <a:pt x="1364" y="563"/>
                      </a:lnTo>
                      <a:lnTo>
                        <a:pt x="1366" y="563"/>
                      </a:lnTo>
                      <a:lnTo>
                        <a:pt x="1368" y="563"/>
                      </a:lnTo>
                      <a:lnTo>
                        <a:pt x="1371" y="563"/>
                      </a:lnTo>
                      <a:lnTo>
                        <a:pt x="1373" y="563"/>
                      </a:lnTo>
                      <a:lnTo>
                        <a:pt x="1375" y="563"/>
                      </a:lnTo>
                      <a:lnTo>
                        <a:pt x="1378" y="563"/>
                      </a:lnTo>
                      <a:lnTo>
                        <a:pt x="1380" y="563"/>
                      </a:lnTo>
                      <a:lnTo>
                        <a:pt x="1382" y="563"/>
                      </a:lnTo>
                      <a:lnTo>
                        <a:pt x="1385" y="563"/>
                      </a:lnTo>
                      <a:lnTo>
                        <a:pt x="1387" y="563"/>
                      </a:lnTo>
                      <a:lnTo>
                        <a:pt x="1389" y="563"/>
                      </a:lnTo>
                      <a:lnTo>
                        <a:pt x="1392" y="563"/>
                      </a:lnTo>
                      <a:lnTo>
                        <a:pt x="1394" y="563"/>
                      </a:lnTo>
                      <a:lnTo>
                        <a:pt x="1396" y="563"/>
                      </a:lnTo>
                      <a:lnTo>
                        <a:pt x="1399" y="563"/>
                      </a:lnTo>
                      <a:lnTo>
                        <a:pt x="1401" y="563"/>
                      </a:lnTo>
                      <a:lnTo>
                        <a:pt x="1403" y="563"/>
                      </a:lnTo>
                      <a:lnTo>
                        <a:pt x="1406" y="563"/>
                      </a:lnTo>
                      <a:lnTo>
                        <a:pt x="1408" y="563"/>
                      </a:lnTo>
                      <a:lnTo>
                        <a:pt x="1411" y="563"/>
                      </a:lnTo>
                      <a:lnTo>
                        <a:pt x="1413" y="563"/>
                      </a:lnTo>
                      <a:lnTo>
                        <a:pt x="1415" y="563"/>
                      </a:lnTo>
                      <a:lnTo>
                        <a:pt x="1418" y="563"/>
                      </a:lnTo>
                      <a:lnTo>
                        <a:pt x="1420" y="563"/>
                      </a:lnTo>
                      <a:lnTo>
                        <a:pt x="1422" y="563"/>
                      </a:lnTo>
                      <a:lnTo>
                        <a:pt x="1425" y="563"/>
                      </a:lnTo>
                      <a:lnTo>
                        <a:pt x="1427" y="563"/>
                      </a:lnTo>
                      <a:lnTo>
                        <a:pt x="1429" y="563"/>
                      </a:lnTo>
                      <a:lnTo>
                        <a:pt x="1432" y="563"/>
                      </a:lnTo>
                      <a:lnTo>
                        <a:pt x="1434" y="563"/>
                      </a:lnTo>
                      <a:lnTo>
                        <a:pt x="1436" y="563"/>
                      </a:lnTo>
                      <a:lnTo>
                        <a:pt x="1439" y="563"/>
                      </a:lnTo>
                      <a:lnTo>
                        <a:pt x="1441" y="563"/>
                      </a:lnTo>
                      <a:lnTo>
                        <a:pt x="1443" y="563"/>
                      </a:lnTo>
                      <a:lnTo>
                        <a:pt x="1446" y="563"/>
                      </a:lnTo>
                      <a:lnTo>
                        <a:pt x="1448" y="563"/>
                      </a:lnTo>
                      <a:lnTo>
                        <a:pt x="1450" y="563"/>
                      </a:lnTo>
                      <a:lnTo>
                        <a:pt x="1453" y="563"/>
                      </a:lnTo>
                      <a:lnTo>
                        <a:pt x="1455" y="563"/>
                      </a:lnTo>
                      <a:lnTo>
                        <a:pt x="1457" y="563"/>
                      </a:lnTo>
                      <a:lnTo>
                        <a:pt x="1460" y="563"/>
                      </a:lnTo>
                      <a:lnTo>
                        <a:pt x="1462" y="563"/>
                      </a:lnTo>
                      <a:lnTo>
                        <a:pt x="1464" y="563"/>
                      </a:lnTo>
                      <a:lnTo>
                        <a:pt x="1467" y="563"/>
                      </a:lnTo>
                      <a:lnTo>
                        <a:pt x="1469" y="563"/>
                      </a:lnTo>
                      <a:lnTo>
                        <a:pt x="1471" y="563"/>
                      </a:lnTo>
                      <a:lnTo>
                        <a:pt x="1474" y="563"/>
                      </a:lnTo>
                      <a:lnTo>
                        <a:pt x="1476" y="563"/>
                      </a:lnTo>
                      <a:lnTo>
                        <a:pt x="1478" y="563"/>
                      </a:lnTo>
                      <a:lnTo>
                        <a:pt x="1481" y="563"/>
                      </a:lnTo>
                      <a:lnTo>
                        <a:pt x="1483" y="563"/>
                      </a:lnTo>
                      <a:lnTo>
                        <a:pt x="1485" y="563"/>
                      </a:lnTo>
                      <a:lnTo>
                        <a:pt x="1488" y="563"/>
                      </a:lnTo>
                      <a:lnTo>
                        <a:pt x="1490" y="563"/>
                      </a:lnTo>
                      <a:lnTo>
                        <a:pt x="1492" y="563"/>
                      </a:lnTo>
                      <a:lnTo>
                        <a:pt x="1495" y="563"/>
                      </a:lnTo>
                      <a:lnTo>
                        <a:pt x="1497" y="563"/>
                      </a:lnTo>
                      <a:lnTo>
                        <a:pt x="1500" y="563"/>
                      </a:lnTo>
                      <a:lnTo>
                        <a:pt x="1502" y="563"/>
                      </a:lnTo>
                      <a:lnTo>
                        <a:pt x="1504" y="563"/>
                      </a:lnTo>
                      <a:lnTo>
                        <a:pt x="1507" y="563"/>
                      </a:lnTo>
                      <a:lnTo>
                        <a:pt x="1509" y="563"/>
                      </a:lnTo>
                      <a:lnTo>
                        <a:pt x="1511" y="563"/>
                      </a:lnTo>
                      <a:lnTo>
                        <a:pt x="1514" y="563"/>
                      </a:lnTo>
                      <a:lnTo>
                        <a:pt x="1516" y="563"/>
                      </a:lnTo>
                      <a:lnTo>
                        <a:pt x="1518" y="563"/>
                      </a:lnTo>
                      <a:lnTo>
                        <a:pt x="1521" y="563"/>
                      </a:lnTo>
                      <a:lnTo>
                        <a:pt x="1523" y="563"/>
                      </a:lnTo>
                      <a:lnTo>
                        <a:pt x="1525" y="563"/>
                      </a:lnTo>
                      <a:lnTo>
                        <a:pt x="1528" y="563"/>
                      </a:lnTo>
                      <a:lnTo>
                        <a:pt x="1530" y="563"/>
                      </a:lnTo>
                      <a:lnTo>
                        <a:pt x="1532" y="563"/>
                      </a:lnTo>
                      <a:lnTo>
                        <a:pt x="1535" y="563"/>
                      </a:lnTo>
                      <a:lnTo>
                        <a:pt x="1537" y="563"/>
                      </a:lnTo>
                      <a:lnTo>
                        <a:pt x="1539" y="563"/>
                      </a:lnTo>
                      <a:lnTo>
                        <a:pt x="1542" y="563"/>
                      </a:lnTo>
                      <a:lnTo>
                        <a:pt x="1544" y="563"/>
                      </a:lnTo>
                      <a:lnTo>
                        <a:pt x="1546" y="563"/>
                      </a:lnTo>
                      <a:lnTo>
                        <a:pt x="1549" y="563"/>
                      </a:lnTo>
                      <a:lnTo>
                        <a:pt x="1551" y="563"/>
                      </a:lnTo>
                      <a:lnTo>
                        <a:pt x="1553" y="563"/>
                      </a:lnTo>
                      <a:lnTo>
                        <a:pt x="1556" y="563"/>
                      </a:lnTo>
                      <a:lnTo>
                        <a:pt x="1558" y="563"/>
                      </a:lnTo>
                      <a:lnTo>
                        <a:pt x="1560" y="563"/>
                      </a:lnTo>
                      <a:lnTo>
                        <a:pt x="1563" y="563"/>
                      </a:lnTo>
                      <a:lnTo>
                        <a:pt x="1565" y="563"/>
                      </a:lnTo>
                      <a:lnTo>
                        <a:pt x="1567" y="563"/>
                      </a:lnTo>
                      <a:lnTo>
                        <a:pt x="1570" y="563"/>
                      </a:lnTo>
                      <a:lnTo>
                        <a:pt x="1572" y="563"/>
                      </a:lnTo>
                      <a:lnTo>
                        <a:pt x="1574" y="563"/>
                      </a:lnTo>
                      <a:lnTo>
                        <a:pt x="1577" y="563"/>
                      </a:lnTo>
                      <a:lnTo>
                        <a:pt x="1579" y="563"/>
                      </a:lnTo>
                      <a:lnTo>
                        <a:pt x="1582" y="563"/>
                      </a:lnTo>
                      <a:lnTo>
                        <a:pt x="1584" y="563"/>
                      </a:lnTo>
                      <a:lnTo>
                        <a:pt x="1586" y="563"/>
                      </a:lnTo>
                      <a:lnTo>
                        <a:pt x="1589" y="563"/>
                      </a:lnTo>
                      <a:lnTo>
                        <a:pt x="1591" y="563"/>
                      </a:lnTo>
                      <a:lnTo>
                        <a:pt x="1593" y="563"/>
                      </a:lnTo>
                      <a:lnTo>
                        <a:pt x="1596" y="563"/>
                      </a:lnTo>
                      <a:lnTo>
                        <a:pt x="1598" y="563"/>
                      </a:lnTo>
                      <a:lnTo>
                        <a:pt x="1600" y="563"/>
                      </a:lnTo>
                      <a:lnTo>
                        <a:pt x="1603" y="563"/>
                      </a:lnTo>
                      <a:lnTo>
                        <a:pt x="1605" y="563"/>
                      </a:lnTo>
                      <a:lnTo>
                        <a:pt x="1607" y="563"/>
                      </a:lnTo>
                      <a:lnTo>
                        <a:pt x="1610" y="563"/>
                      </a:lnTo>
                      <a:lnTo>
                        <a:pt x="1612" y="563"/>
                      </a:lnTo>
                      <a:lnTo>
                        <a:pt x="1614" y="563"/>
                      </a:lnTo>
                      <a:lnTo>
                        <a:pt x="1617" y="563"/>
                      </a:lnTo>
                      <a:lnTo>
                        <a:pt x="1619" y="563"/>
                      </a:lnTo>
                      <a:lnTo>
                        <a:pt x="1621" y="563"/>
                      </a:lnTo>
                      <a:lnTo>
                        <a:pt x="1624" y="563"/>
                      </a:lnTo>
                      <a:lnTo>
                        <a:pt x="1626" y="563"/>
                      </a:lnTo>
                      <a:lnTo>
                        <a:pt x="1628" y="563"/>
                      </a:lnTo>
                      <a:lnTo>
                        <a:pt x="1631" y="563"/>
                      </a:lnTo>
                      <a:lnTo>
                        <a:pt x="1633" y="563"/>
                      </a:lnTo>
                      <a:lnTo>
                        <a:pt x="1635" y="563"/>
                      </a:lnTo>
                      <a:lnTo>
                        <a:pt x="1638" y="563"/>
                      </a:lnTo>
                      <a:lnTo>
                        <a:pt x="1640" y="563"/>
                      </a:lnTo>
                      <a:lnTo>
                        <a:pt x="1642" y="563"/>
                      </a:lnTo>
                      <a:lnTo>
                        <a:pt x="1645" y="563"/>
                      </a:lnTo>
                      <a:lnTo>
                        <a:pt x="1647" y="563"/>
                      </a:lnTo>
                      <a:lnTo>
                        <a:pt x="1649" y="563"/>
                      </a:lnTo>
                      <a:lnTo>
                        <a:pt x="1652" y="563"/>
                      </a:lnTo>
                      <a:lnTo>
                        <a:pt x="1654" y="563"/>
                      </a:lnTo>
                      <a:lnTo>
                        <a:pt x="1656" y="563"/>
                      </a:lnTo>
                      <a:lnTo>
                        <a:pt x="1659" y="563"/>
                      </a:lnTo>
                      <a:lnTo>
                        <a:pt x="1661" y="563"/>
                      </a:lnTo>
                      <a:lnTo>
                        <a:pt x="1663" y="563"/>
                      </a:lnTo>
                      <a:lnTo>
                        <a:pt x="1666" y="563"/>
                      </a:lnTo>
                      <a:lnTo>
                        <a:pt x="1668" y="563"/>
                      </a:lnTo>
                      <a:lnTo>
                        <a:pt x="1671" y="563"/>
                      </a:lnTo>
                      <a:lnTo>
                        <a:pt x="1673" y="563"/>
                      </a:lnTo>
                      <a:lnTo>
                        <a:pt x="1675" y="563"/>
                      </a:lnTo>
                      <a:lnTo>
                        <a:pt x="1678" y="563"/>
                      </a:lnTo>
                      <a:lnTo>
                        <a:pt x="1680" y="563"/>
                      </a:lnTo>
                      <a:lnTo>
                        <a:pt x="1682" y="563"/>
                      </a:lnTo>
                      <a:lnTo>
                        <a:pt x="1685" y="563"/>
                      </a:lnTo>
                      <a:lnTo>
                        <a:pt x="1687" y="563"/>
                      </a:lnTo>
                      <a:lnTo>
                        <a:pt x="1689" y="563"/>
                      </a:lnTo>
                      <a:lnTo>
                        <a:pt x="1692" y="563"/>
                      </a:lnTo>
                      <a:lnTo>
                        <a:pt x="1694" y="563"/>
                      </a:lnTo>
                      <a:lnTo>
                        <a:pt x="1696" y="563"/>
                      </a:lnTo>
                      <a:lnTo>
                        <a:pt x="1699" y="563"/>
                      </a:lnTo>
                      <a:lnTo>
                        <a:pt x="1701" y="563"/>
                      </a:lnTo>
                      <a:lnTo>
                        <a:pt x="1703" y="563"/>
                      </a:lnTo>
                      <a:lnTo>
                        <a:pt x="1706" y="563"/>
                      </a:lnTo>
                      <a:lnTo>
                        <a:pt x="1708" y="563"/>
                      </a:lnTo>
                      <a:lnTo>
                        <a:pt x="1710" y="563"/>
                      </a:lnTo>
                      <a:lnTo>
                        <a:pt x="1713" y="563"/>
                      </a:lnTo>
                      <a:lnTo>
                        <a:pt x="1715" y="563"/>
                      </a:lnTo>
                      <a:lnTo>
                        <a:pt x="1717" y="563"/>
                      </a:lnTo>
                      <a:lnTo>
                        <a:pt x="1720" y="563"/>
                      </a:lnTo>
                      <a:lnTo>
                        <a:pt x="1722" y="563"/>
                      </a:lnTo>
                      <a:lnTo>
                        <a:pt x="1724" y="563"/>
                      </a:lnTo>
                      <a:lnTo>
                        <a:pt x="1727" y="563"/>
                      </a:lnTo>
                      <a:lnTo>
                        <a:pt x="1729" y="563"/>
                      </a:lnTo>
                      <a:lnTo>
                        <a:pt x="1731" y="563"/>
                      </a:lnTo>
                      <a:lnTo>
                        <a:pt x="1734" y="563"/>
                      </a:lnTo>
                      <a:lnTo>
                        <a:pt x="1736" y="563"/>
                      </a:lnTo>
                      <a:lnTo>
                        <a:pt x="1738" y="563"/>
                      </a:lnTo>
                      <a:lnTo>
                        <a:pt x="1741" y="563"/>
                      </a:lnTo>
                      <a:lnTo>
                        <a:pt x="1743" y="563"/>
                      </a:lnTo>
                      <a:lnTo>
                        <a:pt x="1745" y="563"/>
                      </a:lnTo>
                      <a:lnTo>
                        <a:pt x="1748" y="563"/>
                      </a:lnTo>
                      <a:lnTo>
                        <a:pt x="1750" y="563"/>
                      </a:lnTo>
                      <a:lnTo>
                        <a:pt x="1753" y="563"/>
                      </a:lnTo>
                      <a:lnTo>
                        <a:pt x="1755" y="563"/>
                      </a:lnTo>
                      <a:lnTo>
                        <a:pt x="1757" y="563"/>
                      </a:lnTo>
                      <a:lnTo>
                        <a:pt x="1760" y="563"/>
                      </a:lnTo>
                      <a:lnTo>
                        <a:pt x="1762" y="563"/>
                      </a:lnTo>
                      <a:lnTo>
                        <a:pt x="1764" y="563"/>
                      </a:lnTo>
                      <a:lnTo>
                        <a:pt x="1767" y="563"/>
                      </a:lnTo>
                      <a:lnTo>
                        <a:pt x="1769" y="563"/>
                      </a:lnTo>
                      <a:lnTo>
                        <a:pt x="1771" y="563"/>
                      </a:lnTo>
                      <a:lnTo>
                        <a:pt x="1774" y="563"/>
                      </a:lnTo>
                      <a:lnTo>
                        <a:pt x="1776" y="563"/>
                      </a:lnTo>
                      <a:lnTo>
                        <a:pt x="1778" y="563"/>
                      </a:lnTo>
                      <a:lnTo>
                        <a:pt x="1781" y="563"/>
                      </a:lnTo>
                      <a:lnTo>
                        <a:pt x="1783" y="563"/>
                      </a:lnTo>
                      <a:lnTo>
                        <a:pt x="1785" y="563"/>
                      </a:lnTo>
                      <a:lnTo>
                        <a:pt x="1788" y="563"/>
                      </a:lnTo>
                      <a:lnTo>
                        <a:pt x="1790" y="563"/>
                      </a:lnTo>
                      <a:lnTo>
                        <a:pt x="1792" y="563"/>
                      </a:lnTo>
                      <a:lnTo>
                        <a:pt x="1795" y="555"/>
                      </a:lnTo>
                      <a:lnTo>
                        <a:pt x="1797" y="542"/>
                      </a:lnTo>
                      <a:lnTo>
                        <a:pt x="1799" y="534"/>
                      </a:lnTo>
                      <a:lnTo>
                        <a:pt x="1802" y="521"/>
                      </a:lnTo>
                      <a:lnTo>
                        <a:pt x="1804" y="509"/>
                      </a:lnTo>
                      <a:lnTo>
                        <a:pt x="1806" y="492"/>
                      </a:lnTo>
                      <a:lnTo>
                        <a:pt x="1809" y="475"/>
                      </a:lnTo>
                      <a:lnTo>
                        <a:pt x="1811" y="459"/>
                      </a:lnTo>
                      <a:lnTo>
                        <a:pt x="1813" y="438"/>
                      </a:lnTo>
                      <a:lnTo>
                        <a:pt x="1816" y="417"/>
                      </a:lnTo>
                      <a:lnTo>
                        <a:pt x="1818" y="396"/>
                      </a:lnTo>
                      <a:lnTo>
                        <a:pt x="1820" y="371"/>
                      </a:lnTo>
                      <a:lnTo>
                        <a:pt x="1823" y="346"/>
                      </a:lnTo>
                      <a:lnTo>
                        <a:pt x="1825" y="321"/>
                      </a:lnTo>
                      <a:lnTo>
                        <a:pt x="1827" y="292"/>
                      </a:lnTo>
                      <a:lnTo>
                        <a:pt x="1830" y="263"/>
                      </a:lnTo>
                      <a:lnTo>
                        <a:pt x="1832" y="233"/>
                      </a:lnTo>
                      <a:lnTo>
                        <a:pt x="1835" y="204"/>
                      </a:lnTo>
                      <a:lnTo>
                        <a:pt x="1837" y="175"/>
                      </a:lnTo>
                      <a:lnTo>
                        <a:pt x="1839" y="142"/>
                      </a:lnTo>
                      <a:lnTo>
                        <a:pt x="1842" y="112"/>
                      </a:lnTo>
                      <a:lnTo>
                        <a:pt x="1844" y="83"/>
                      </a:lnTo>
                      <a:lnTo>
                        <a:pt x="1846" y="54"/>
                      </a:lnTo>
                      <a:lnTo>
                        <a:pt x="1849" y="25"/>
                      </a:lnTo>
                      <a:lnTo>
                        <a:pt x="1851" y="8"/>
                      </a:lnTo>
                      <a:lnTo>
                        <a:pt x="1853" y="0"/>
                      </a:lnTo>
                      <a:lnTo>
                        <a:pt x="1856" y="4"/>
                      </a:lnTo>
                      <a:lnTo>
                        <a:pt x="1858" y="33"/>
                      </a:lnTo>
                      <a:lnTo>
                        <a:pt x="1860" y="83"/>
                      </a:lnTo>
                      <a:lnTo>
                        <a:pt x="1863" y="154"/>
                      </a:lnTo>
                      <a:lnTo>
                        <a:pt x="1865" y="254"/>
                      </a:lnTo>
                      <a:lnTo>
                        <a:pt x="1867" y="384"/>
                      </a:lnTo>
                      <a:lnTo>
                        <a:pt x="1870" y="538"/>
                      </a:lnTo>
                      <a:lnTo>
                        <a:pt x="1872" y="563"/>
                      </a:lnTo>
                      <a:lnTo>
                        <a:pt x="1874" y="563"/>
                      </a:lnTo>
                      <a:lnTo>
                        <a:pt x="1877" y="563"/>
                      </a:lnTo>
                      <a:lnTo>
                        <a:pt x="1879" y="563"/>
                      </a:lnTo>
                      <a:lnTo>
                        <a:pt x="1881" y="563"/>
                      </a:lnTo>
                      <a:lnTo>
                        <a:pt x="1884" y="563"/>
                      </a:lnTo>
                      <a:lnTo>
                        <a:pt x="1886" y="563"/>
                      </a:lnTo>
                      <a:lnTo>
                        <a:pt x="1888" y="563"/>
                      </a:lnTo>
                      <a:lnTo>
                        <a:pt x="1891" y="563"/>
                      </a:lnTo>
                      <a:lnTo>
                        <a:pt x="1893" y="563"/>
                      </a:lnTo>
                      <a:lnTo>
                        <a:pt x="1895" y="563"/>
                      </a:lnTo>
                      <a:lnTo>
                        <a:pt x="1898" y="563"/>
                      </a:lnTo>
                      <a:lnTo>
                        <a:pt x="1900" y="563"/>
                      </a:lnTo>
                      <a:lnTo>
                        <a:pt x="1902" y="563"/>
                      </a:lnTo>
                      <a:lnTo>
                        <a:pt x="1905" y="563"/>
                      </a:lnTo>
                      <a:lnTo>
                        <a:pt x="1907" y="563"/>
                      </a:lnTo>
                      <a:lnTo>
                        <a:pt x="1909" y="563"/>
                      </a:lnTo>
                      <a:lnTo>
                        <a:pt x="1912" y="563"/>
                      </a:lnTo>
                      <a:lnTo>
                        <a:pt x="1914" y="563"/>
                      </a:lnTo>
                      <a:lnTo>
                        <a:pt x="1916" y="563"/>
                      </a:lnTo>
                      <a:lnTo>
                        <a:pt x="1919" y="563"/>
                      </a:lnTo>
                      <a:lnTo>
                        <a:pt x="1921" y="563"/>
                      </a:lnTo>
                      <a:lnTo>
                        <a:pt x="1924" y="56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ys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387" name="Rectangle 138"/>
                <p:cNvSpPr>
                  <a:spLocks noChangeArrowheads="1"/>
                </p:cNvSpPr>
                <p:nvPr/>
              </p:nvSpPr>
              <p:spPr bwMode="auto">
                <a:xfrm>
                  <a:off x="382588" y="1801814"/>
                  <a:ext cx="3057525" cy="2146301"/>
                </a:xfrm>
                <a:prstGeom prst="rect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pic>
            <p:nvPicPr>
              <p:cNvPr id="275" name="Image 274"/>
              <p:cNvPicPr>
                <a:picLocks noChangeAspect="1"/>
              </p:cNvPicPr>
              <p:nvPr/>
            </p:nvPicPr>
            <p:blipFill rotWithShape="1">
              <a:blip r:embed="rId4"/>
              <a:srcRect l="58194" r="21230"/>
              <a:stretch/>
            </p:blipFill>
            <p:spPr>
              <a:xfrm>
                <a:off x="6873239" y="3252118"/>
                <a:ext cx="1575573" cy="2597121"/>
              </a:xfrm>
              <a:prstGeom prst="rect">
                <a:avLst/>
              </a:prstGeom>
            </p:spPr>
          </p:pic>
          <p:pic>
            <p:nvPicPr>
              <p:cNvPr id="276" name="Image 275"/>
              <p:cNvPicPr>
                <a:picLocks noChangeAspect="1"/>
              </p:cNvPicPr>
              <p:nvPr/>
            </p:nvPicPr>
            <p:blipFill rotWithShape="1">
              <a:blip r:embed="rId5"/>
              <a:srcRect l="59573" r="8532" b="1342"/>
              <a:stretch/>
            </p:blipFill>
            <p:spPr>
              <a:xfrm>
                <a:off x="6983369" y="2363609"/>
                <a:ext cx="2442259" cy="3458457"/>
              </a:xfrm>
              <a:prstGeom prst="rect">
                <a:avLst/>
              </a:prstGeom>
            </p:spPr>
          </p:pic>
          <p:pic>
            <p:nvPicPr>
              <p:cNvPr id="277" name="Image 276"/>
              <p:cNvPicPr>
                <a:picLocks noChangeAspect="1"/>
              </p:cNvPicPr>
              <p:nvPr/>
            </p:nvPicPr>
            <p:blipFill rotWithShape="1">
              <a:blip r:embed="rId6"/>
              <a:srcRect r="8715" b="886"/>
              <a:stretch/>
            </p:blipFill>
            <p:spPr>
              <a:xfrm>
                <a:off x="2420458" y="1544345"/>
                <a:ext cx="6989924" cy="4302301"/>
              </a:xfrm>
              <a:prstGeom prst="rect">
                <a:avLst/>
              </a:prstGeom>
            </p:spPr>
          </p:pic>
        </p:grpSp>
      </p:grpSp>
      <p:sp>
        <p:nvSpPr>
          <p:cNvPr id="505" name="Rectangle 504"/>
          <p:cNvSpPr/>
          <p:nvPr/>
        </p:nvSpPr>
        <p:spPr>
          <a:xfrm>
            <a:off x="1001395" y="4551103"/>
            <a:ext cx="18710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 smtClean="0">
                <a:solidFill>
                  <a:srgbClr val="0070C0"/>
                </a:solidFill>
                <a:latin typeface="Symbol" panose="05050102010706020507" pitchFamily="18" charset="2"/>
                <a:ea typeface="Calibri" panose="020F0502020204030204" pitchFamily="34" charset="0"/>
                <a:cs typeface="Times New Roman" panose="02020603050405020304" pitchFamily="18" charset="0"/>
              </a:rPr>
              <a:t>a</a:t>
            </a:r>
            <a:r>
              <a:rPr lang="en-US" sz="1600" b="1" dirty="0" smtClean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-particle spectrum</a:t>
            </a:r>
          </a:p>
        </p:txBody>
      </p:sp>
      <p:sp>
        <p:nvSpPr>
          <p:cNvPr id="507" name="Accolade fermante 506"/>
          <p:cNvSpPr/>
          <p:nvPr/>
        </p:nvSpPr>
        <p:spPr>
          <a:xfrm>
            <a:off x="5101140" y="4551362"/>
            <a:ext cx="615282" cy="2077348"/>
          </a:xfrm>
          <a:prstGeom prst="rightBrace">
            <a:avLst>
              <a:gd name="adj1" fmla="val 8333"/>
              <a:gd name="adj2" fmla="val 29566"/>
            </a:avLst>
          </a:prstGeom>
          <a:ln w="222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6668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/>
          <p:cNvSpPr>
            <a:spLocks noGrp="1"/>
          </p:cNvSpPr>
          <p:nvPr>
            <p:ph type="sldNum" sz="quarter" idx="12"/>
          </p:nvPr>
        </p:nvSpPr>
        <p:spPr>
          <a:xfrm>
            <a:off x="11378926" y="6520259"/>
            <a:ext cx="693738" cy="365125"/>
          </a:xfrm>
        </p:spPr>
        <p:txBody>
          <a:bodyPr/>
          <a:lstStyle/>
          <a:p>
            <a:fld id="{85049E77-B37C-477F-AE12-4EA2486BE1CA}" type="slidenum">
              <a:rPr lang="fr-FR" smtClean="0"/>
              <a:pPr/>
              <a:t>25</a:t>
            </a:fld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59316" y="60317"/>
            <a:ext cx="9885220" cy="871827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Measurements of two </a:t>
            </a:r>
            <a:r>
              <a:rPr lang="en-US" baseline="30000" dirty="0" smtClean="0"/>
              <a:t>241</a:t>
            </a:r>
            <a:r>
              <a:rPr lang="en-US" dirty="0" smtClean="0"/>
              <a:t>Am sources with different activities</a:t>
            </a:r>
            <a:endParaRPr lang="en-US" dirty="0"/>
          </a:p>
        </p:txBody>
      </p:sp>
      <p:pic>
        <p:nvPicPr>
          <p:cNvPr id="90" name="Image 89"/>
          <p:cNvPicPr>
            <a:picLocks noChangeAspect="1"/>
          </p:cNvPicPr>
          <p:nvPr/>
        </p:nvPicPr>
        <p:blipFill rotWithShape="1">
          <a:blip r:embed="rId2"/>
          <a:srcRect b="8316"/>
          <a:stretch/>
        </p:blipFill>
        <p:spPr>
          <a:xfrm>
            <a:off x="8645308" y="2837498"/>
            <a:ext cx="3608231" cy="1872208"/>
          </a:xfrm>
          <a:prstGeom prst="rect">
            <a:avLst/>
          </a:prstGeom>
        </p:spPr>
      </p:pic>
      <p:pic>
        <p:nvPicPr>
          <p:cNvPr id="91" name="Image 90"/>
          <p:cNvPicPr>
            <a:picLocks noChangeAspect="1"/>
          </p:cNvPicPr>
          <p:nvPr/>
        </p:nvPicPr>
        <p:blipFill rotWithShape="1">
          <a:blip r:embed="rId3"/>
          <a:srcRect b="7385"/>
          <a:stretch/>
        </p:blipFill>
        <p:spPr>
          <a:xfrm>
            <a:off x="8637170" y="905818"/>
            <a:ext cx="3529280" cy="1887274"/>
          </a:xfrm>
          <a:prstGeom prst="rect">
            <a:avLst/>
          </a:prstGeom>
        </p:spPr>
      </p:pic>
      <p:grpSp>
        <p:nvGrpSpPr>
          <p:cNvPr id="137" name="Groupe 136"/>
          <p:cNvGrpSpPr>
            <a:grpSpLocks noChangeAspect="1"/>
          </p:cNvGrpSpPr>
          <p:nvPr/>
        </p:nvGrpSpPr>
        <p:grpSpPr>
          <a:xfrm>
            <a:off x="4871864" y="778664"/>
            <a:ext cx="3426927" cy="3226400"/>
            <a:chOff x="-7253614" y="208303"/>
            <a:chExt cx="6421491" cy="4033000"/>
          </a:xfrm>
        </p:grpSpPr>
        <p:sp>
          <p:nvSpPr>
            <p:cNvPr id="95" name="Bouée 94"/>
            <p:cNvSpPr/>
            <p:nvPr/>
          </p:nvSpPr>
          <p:spPr>
            <a:xfrm rot="10800000">
              <a:off x="-7253614" y="208303"/>
              <a:ext cx="3119978" cy="3119978"/>
            </a:xfrm>
            <a:prstGeom prst="donut">
              <a:avLst/>
            </a:prstGeom>
            <a:solidFill>
              <a:schemeClr val="bg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97" name="ZoneTexte 55"/>
            <p:cNvSpPr txBox="1"/>
            <p:nvPr/>
          </p:nvSpPr>
          <p:spPr>
            <a:xfrm>
              <a:off x="-3112978" y="2133123"/>
              <a:ext cx="2280855" cy="3943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68568" tIns="34284" rIns="68568" bIns="34284">
              <a:spAutoFit/>
            </a:bodyPr>
            <a:lstStyle>
              <a:defPPr>
                <a:defRPr lang="en-US"/>
              </a:defPPr>
              <a:lvl1pPr defTabSz="685800" eaLnBrk="0" hangingPunct="0">
                <a:defRPr sz="1600" b="0"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1300" b="1"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fr-FR" dirty="0"/>
                <a:t>Be </a:t>
              </a:r>
              <a:r>
                <a:rPr lang="fr-FR" dirty="0" err="1"/>
                <a:t>window</a:t>
              </a:r>
              <a:endParaRPr lang="fr-FR" dirty="0"/>
            </a:p>
          </p:txBody>
        </p:sp>
        <p:sp>
          <p:nvSpPr>
            <p:cNvPr id="98" name="ZoneTexte 58"/>
            <p:cNvSpPr txBox="1"/>
            <p:nvPr/>
          </p:nvSpPr>
          <p:spPr>
            <a:xfrm>
              <a:off x="-3193502" y="884211"/>
              <a:ext cx="2361379" cy="702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68568" tIns="34284" rIns="68568" bIns="34284">
              <a:spAutoFit/>
            </a:bodyPr>
            <a:lstStyle>
              <a:defPPr>
                <a:defRPr lang="en-US"/>
              </a:defPPr>
              <a:lvl1pPr defTabSz="685800" eaLnBrk="0" hangingPunct="0">
                <a:defRPr sz="1600" b="0"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1300" b="1"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9pPr>
            </a:lstStyle>
            <a:p>
              <a:endParaRPr lang="fr-FR" dirty="0"/>
            </a:p>
            <a:p>
              <a:r>
                <a:rPr lang="fr-FR" baseline="30000" dirty="0"/>
                <a:t> </a:t>
              </a:r>
              <a:r>
                <a:rPr lang="fr-FR" dirty="0" smtClean="0"/>
                <a:t>2</a:t>
              </a:r>
              <a:r>
                <a:rPr lang="fr-FR" baseline="30000" dirty="0" smtClean="0"/>
                <a:t>nd </a:t>
              </a:r>
              <a:r>
                <a:rPr lang="fr-FR" dirty="0" smtClean="0"/>
                <a:t>source</a:t>
              </a:r>
              <a:endParaRPr lang="fr-FR" dirty="0"/>
            </a:p>
          </p:txBody>
        </p:sp>
        <p:sp>
          <p:nvSpPr>
            <p:cNvPr id="99" name="Rectangle 98"/>
            <p:cNvSpPr/>
            <p:nvPr/>
          </p:nvSpPr>
          <p:spPr>
            <a:xfrm rot="10800000">
              <a:off x="-7024089" y="2711117"/>
              <a:ext cx="5419069" cy="595967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/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 rot="10800000">
              <a:off x="-5217733" y="2770673"/>
              <a:ext cx="1806356" cy="54190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01" name="Rectangle 100"/>
            <p:cNvSpPr/>
            <p:nvPr/>
          </p:nvSpPr>
          <p:spPr>
            <a:xfrm rot="10800000">
              <a:off x="-7024089" y="2667707"/>
              <a:ext cx="5419069" cy="90318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/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 rot="10800000">
              <a:off x="-7024089" y="2571406"/>
              <a:ext cx="5419069" cy="90318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/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 rot="10800000">
              <a:off x="-5037096" y="2560849"/>
              <a:ext cx="1445085" cy="20982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04" name="Rectangle 103"/>
            <p:cNvSpPr/>
            <p:nvPr/>
          </p:nvSpPr>
          <p:spPr>
            <a:xfrm rot="10800000">
              <a:off x="-5037097" y="2673382"/>
              <a:ext cx="1445085" cy="9031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05" name="Rectangle 104"/>
            <p:cNvSpPr/>
            <p:nvPr/>
          </p:nvSpPr>
          <p:spPr>
            <a:xfrm rot="10800000">
              <a:off x="-4292035" y="3576604"/>
              <a:ext cx="903178" cy="541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40000"/>
                  <a:lumOff val="60000"/>
                </a:schemeClr>
              </a:solidFill>
              <a:miter lim="800000"/>
              <a:headEnd/>
              <a:tailEnd/>
            </a:ln>
          </p:spPr>
          <p:txBody>
            <a:bodyPr wrap="none" lIns="68568" tIns="34284" rIns="68568" bIns="34284" anchor="ctr"/>
            <a:lstStyle/>
            <a:p>
              <a:pPr algn="ctr" defTabSz="685800" eaLnBrk="0" hangingPunct="0"/>
              <a:endParaRPr lang="fr-FR" sz="1600" kern="0">
                <a:solidFill>
                  <a:prstClr val="black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 rot="10800000">
              <a:off x="-5240252" y="3576604"/>
              <a:ext cx="903178" cy="541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40000"/>
                  <a:lumOff val="60000"/>
                </a:schemeClr>
              </a:solidFill>
              <a:miter lim="800000"/>
              <a:headEnd/>
              <a:tailEnd/>
            </a:ln>
          </p:spPr>
          <p:txBody>
            <a:bodyPr wrap="none" lIns="68568" tIns="34284" rIns="68568" bIns="34284" anchor="ctr"/>
            <a:lstStyle/>
            <a:p>
              <a:pPr algn="ctr" defTabSz="685800" eaLnBrk="0" hangingPunct="0"/>
              <a:endParaRPr lang="fr-FR" sz="1600" kern="0">
                <a:solidFill>
                  <a:prstClr val="black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 rot="10800000">
              <a:off x="-5217733" y="2658121"/>
              <a:ext cx="1806356" cy="7225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905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ysClr val="window" lastClr="FFFFFF">
                    <a:lumMod val="85000"/>
                  </a:sysClr>
                </a:solidFill>
                <a:latin typeface="Calibri"/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 rot="10800000">
              <a:off x="-4505386" y="3555422"/>
              <a:ext cx="180636" cy="18064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09" name="Rectangle 108"/>
            <p:cNvSpPr/>
            <p:nvPr/>
          </p:nvSpPr>
          <p:spPr>
            <a:xfrm rot="10800000">
              <a:off x="-4304018" y="3555422"/>
              <a:ext cx="180636" cy="18064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10" name="Rectangle 109"/>
            <p:cNvSpPr/>
            <p:nvPr/>
          </p:nvSpPr>
          <p:spPr>
            <a:xfrm rot="10800000">
              <a:off x="-4505386" y="3548246"/>
              <a:ext cx="180636" cy="180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11" name="Rectangle 110"/>
            <p:cNvSpPr/>
            <p:nvPr/>
          </p:nvSpPr>
          <p:spPr>
            <a:xfrm rot="10800000">
              <a:off x="-4304018" y="3548246"/>
              <a:ext cx="180636" cy="180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sp>
          <p:nvSpPr>
            <p:cNvPr id="112" name="Rectangle 111"/>
            <p:cNvSpPr/>
            <p:nvPr/>
          </p:nvSpPr>
          <p:spPr>
            <a:xfrm rot="10800000">
              <a:off x="-7024089" y="877770"/>
              <a:ext cx="5419069" cy="9031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cxnSp>
          <p:nvCxnSpPr>
            <p:cNvPr id="113" name="Connecteur droit 30"/>
            <p:cNvCxnSpPr/>
            <p:nvPr/>
          </p:nvCxnSpPr>
          <p:spPr>
            <a:xfrm rot="10800000">
              <a:off x="-5037097" y="970023"/>
              <a:ext cx="1445085" cy="0"/>
            </a:xfrm>
            <a:prstGeom prst="line">
              <a:avLst/>
            </a:prstGeom>
            <a:noFill/>
            <a:ln w="53975" cap="flat" cmpd="sng" algn="ctr">
              <a:solidFill>
                <a:srgbClr val="FF0000"/>
              </a:solidFill>
              <a:prstDash val="solid"/>
            </a:ln>
            <a:effectLst/>
          </p:spPr>
        </p:cxnSp>
        <p:sp>
          <p:nvSpPr>
            <p:cNvPr id="114" name="Rectangle 113"/>
            <p:cNvSpPr/>
            <p:nvPr/>
          </p:nvSpPr>
          <p:spPr>
            <a:xfrm rot="10800000">
              <a:off x="-7024089" y="3632289"/>
              <a:ext cx="5419069" cy="180636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 rot="10800000" flipV="1">
              <a:off x="-7024089" y="3478552"/>
              <a:ext cx="903178" cy="209741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 rot="10800000" flipV="1">
              <a:off x="-2508198" y="3485361"/>
              <a:ext cx="903178" cy="209741"/>
            </a:xfrm>
            <a:prstGeom prst="rect">
              <a:avLst/>
            </a:prstGeom>
            <a:solidFill>
              <a:srgbClr val="F79646"/>
            </a:solidFill>
            <a:ln w="635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rgbClr val="FFC000"/>
                </a:solidFill>
                <a:latin typeface="Calibri"/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 rot="10800000">
              <a:off x="-7024090" y="3303520"/>
              <a:ext cx="5419069" cy="180636"/>
            </a:xfrm>
            <a:prstGeom prst="rect">
              <a:avLst/>
            </a:prstGeom>
            <a:solidFill>
              <a:srgbClr val="6666FF"/>
            </a:solidFill>
            <a:ln w="1587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600" kern="0" dirty="0">
                <a:solidFill>
                  <a:sysClr val="window" lastClr="FFFFFF"/>
                </a:solidFill>
                <a:latin typeface="Calibri"/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 rot="10800000">
              <a:off x="-4477127" y="3311140"/>
              <a:ext cx="325144" cy="1806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/>
            </a:p>
          </p:txBody>
        </p:sp>
        <p:cxnSp>
          <p:nvCxnSpPr>
            <p:cNvPr id="119" name="Straight Connector 7857"/>
            <p:cNvCxnSpPr/>
            <p:nvPr/>
          </p:nvCxnSpPr>
          <p:spPr>
            <a:xfrm rot="10800000">
              <a:off x="-3684181" y="1017480"/>
              <a:ext cx="490679" cy="47017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miter lim="800000"/>
              <a:headEnd type="none"/>
              <a:tailEnd type="arrow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21" name="ZoneTexte 55"/>
            <p:cNvSpPr txBox="1">
              <a:spLocks noChangeAspect="1"/>
            </p:cNvSpPr>
            <p:nvPr/>
          </p:nvSpPr>
          <p:spPr>
            <a:xfrm>
              <a:off x="-7062982" y="3161183"/>
              <a:ext cx="2497181" cy="3943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68568" tIns="34284" rIns="68568" bIns="34284">
              <a:spAutoFit/>
            </a:bodyPr>
            <a:lstStyle>
              <a:defPPr>
                <a:defRPr lang="en-US"/>
              </a:defPPr>
              <a:lvl1pPr defTabSz="685800" eaLnBrk="0" hangingPunct="0">
                <a:defRPr sz="1600" b="0"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1300" b="1"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fr-FR" dirty="0" err="1" smtClean="0">
                  <a:solidFill>
                    <a:schemeClr val="bg1"/>
                  </a:solidFill>
                </a:rPr>
                <a:t>collimator</a:t>
              </a:r>
              <a:endParaRPr lang="fr-FR" dirty="0">
                <a:solidFill>
                  <a:schemeClr val="bg1"/>
                </a:solidFill>
              </a:endParaRPr>
            </a:p>
          </p:txBody>
        </p:sp>
        <p:cxnSp>
          <p:nvCxnSpPr>
            <p:cNvPr id="122" name="Straight Connector 7857"/>
            <p:cNvCxnSpPr/>
            <p:nvPr/>
          </p:nvCxnSpPr>
          <p:spPr>
            <a:xfrm rot="10800000" flipV="1">
              <a:off x="-3892347" y="2332262"/>
              <a:ext cx="791301" cy="3066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miter lim="800000"/>
              <a:headEnd type="none"/>
              <a:tailEnd type="arrow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23" name="Straight Connector 7857"/>
            <p:cNvCxnSpPr/>
            <p:nvPr/>
          </p:nvCxnSpPr>
          <p:spPr>
            <a:xfrm rot="10800000">
              <a:off x="-3655583" y="3632289"/>
              <a:ext cx="462081" cy="49000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miter lim="800000"/>
              <a:headEnd type="none"/>
              <a:tailEnd type="arrow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25" name="ZoneTexte 55"/>
            <p:cNvSpPr txBox="1"/>
            <p:nvPr/>
          </p:nvSpPr>
          <p:spPr>
            <a:xfrm>
              <a:off x="-3183386" y="3816293"/>
              <a:ext cx="1807889" cy="3943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68568" tIns="34284" rIns="68568" bIns="34284">
              <a:spAutoFit/>
            </a:bodyPr>
            <a:lstStyle>
              <a:defPPr>
                <a:defRPr lang="en-US"/>
              </a:defPPr>
              <a:lvl1pPr defTabSz="685800" eaLnBrk="0" hangingPunct="0">
                <a:defRPr sz="1600" b="0"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1300" b="1"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1300" b="1"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300" b="1"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fr-FR" dirty="0" smtClean="0"/>
                <a:t>MMC SMX3</a:t>
              </a:r>
            </a:p>
          </p:txBody>
        </p:sp>
        <p:cxnSp>
          <p:nvCxnSpPr>
            <p:cNvPr id="130" name="Connecteur droit 30"/>
            <p:cNvCxnSpPr/>
            <p:nvPr/>
          </p:nvCxnSpPr>
          <p:spPr>
            <a:xfrm rot="10800000">
              <a:off x="-6985971" y="3913973"/>
              <a:ext cx="1800000" cy="0"/>
            </a:xfrm>
            <a:prstGeom prst="line">
              <a:avLst/>
            </a:prstGeom>
            <a:ln w="15875">
              <a:solidFill>
                <a:schemeClr val="tx1"/>
              </a:solidFill>
              <a:headEnd type="arrow" w="lg" len="lg"/>
              <a:tailEnd type="arrow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ZoneTexte 130"/>
            <p:cNvSpPr txBox="1"/>
            <p:nvPr/>
          </p:nvSpPr>
          <p:spPr>
            <a:xfrm>
              <a:off x="-6515202" y="3902749"/>
              <a:ext cx="81304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dirty="0" smtClean="0"/>
                <a:t>10 mm</a:t>
              </a:r>
              <a:endParaRPr lang="fr-FR" sz="1600" dirty="0"/>
            </a:p>
          </p:txBody>
        </p:sp>
      </p:grpSp>
      <p:grpSp>
        <p:nvGrpSpPr>
          <p:cNvPr id="255" name="Groupe 254"/>
          <p:cNvGrpSpPr/>
          <p:nvPr/>
        </p:nvGrpSpPr>
        <p:grpSpPr>
          <a:xfrm>
            <a:off x="191344" y="4555986"/>
            <a:ext cx="5263330" cy="2257390"/>
            <a:chOff x="0" y="4380470"/>
            <a:chExt cx="6262626" cy="2388949"/>
          </a:xfrm>
        </p:grpSpPr>
        <p:sp>
          <p:nvSpPr>
            <p:cNvPr id="254" name="Rectangle 253"/>
            <p:cNvSpPr/>
            <p:nvPr/>
          </p:nvSpPr>
          <p:spPr>
            <a:xfrm>
              <a:off x="0" y="5271181"/>
              <a:ext cx="6262626" cy="464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bIns="144000" rtlCol="0" anchor="ctr">
              <a:spAutoFit/>
            </a:bodyPr>
            <a:lstStyle/>
            <a:p>
              <a:pPr algn="ctr"/>
              <a:endParaRPr lang="en-US" sz="1200" dirty="0" smtClean="0"/>
            </a:p>
          </p:txBody>
        </p:sp>
        <p:grpSp>
          <p:nvGrpSpPr>
            <p:cNvPr id="253" name="Groupe 252"/>
            <p:cNvGrpSpPr>
              <a:grpSpLocks noChangeAspect="1"/>
            </p:cNvGrpSpPr>
            <p:nvPr/>
          </p:nvGrpSpPr>
          <p:grpSpPr>
            <a:xfrm>
              <a:off x="101805" y="4380470"/>
              <a:ext cx="5811044" cy="2388949"/>
              <a:chOff x="1195804" y="1280159"/>
              <a:chExt cx="8886716" cy="5448204"/>
            </a:xfrm>
          </p:grpSpPr>
          <p:grpSp>
            <p:nvGrpSpPr>
              <p:cNvPr id="139" name="Groupe 138"/>
              <p:cNvGrpSpPr>
                <a:grpSpLocks noChangeAspect="1"/>
              </p:cNvGrpSpPr>
              <p:nvPr/>
            </p:nvGrpSpPr>
            <p:grpSpPr>
              <a:xfrm>
                <a:off x="1195804" y="1280159"/>
                <a:ext cx="8886716" cy="5448204"/>
                <a:chOff x="-114573" y="1801814"/>
                <a:chExt cx="3554686" cy="2559207"/>
              </a:xfrm>
            </p:grpSpPr>
            <p:sp>
              <p:nvSpPr>
                <p:cNvPr id="140" name="Rectangle 136"/>
                <p:cNvSpPr>
                  <a:spLocks noChangeArrowheads="1"/>
                </p:cNvSpPr>
                <p:nvPr/>
              </p:nvSpPr>
              <p:spPr bwMode="auto">
                <a:xfrm>
                  <a:off x="1521795" y="4151665"/>
                  <a:ext cx="640545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Energy / keV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1" name="Rectangle 137"/>
                <p:cNvSpPr>
                  <a:spLocks noChangeArrowheads="1"/>
                </p:cNvSpPr>
                <p:nvPr/>
              </p:nvSpPr>
              <p:spPr bwMode="auto">
                <a:xfrm rot="16200000">
                  <a:off x="-792472" y="2795060"/>
                  <a:ext cx="1490208" cy="1344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Counts per 0.4 keV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2" name="Rectangle 139"/>
                <p:cNvSpPr>
                  <a:spLocks noChangeArrowheads="1"/>
                </p:cNvSpPr>
                <p:nvPr/>
              </p:nvSpPr>
              <p:spPr bwMode="auto">
                <a:xfrm>
                  <a:off x="229553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5000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3" name="Line 140"/>
                <p:cNvSpPr>
                  <a:spLocks noChangeShapeType="1"/>
                </p:cNvSpPr>
                <p:nvPr/>
              </p:nvSpPr>
              <p:spPr bwMode="auto">
                <a:xfrm>
                  <a:off x="387350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4" name="Line 141"/>
                <p:cNvSpPr>
                  <a:spLocks noChangeShapeType="1"/>
                </p:cNvSpPr>
                <p:nvPr/>
              </p:nvSpPr>
              <p:spPr bwMode="auto">
                <a:xfrm>
                  <a:off x="4429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5" name="Line 142"/>
                <p:cNvSpPr>
                  <a:spLocks noChangeShapeType="1"/>
                </p:cNvSpPr>
                <p:nvPr/>
              </p:nvSpPr>
              <p:spPr bwMode="auto">
                <a:xfrm>
                  <a:off x="4984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6" name="Line 143"/>
                <p:cNvSpPr>
                  <a:spLocks noChangeShapeType="1"/>
                </p:cNvSpPr>
                <p:nvPr/>
              </p:nvSpPr>
              <p:spPr bwMode="auto">
                <a:xfrm>
                  <a:off x="5540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7" name="Line 144"/>
                <p:cNvSpPr>
                  <a:spLocks noChangeShapeType="1"/>
                </p:cNvSpPr>
                <p:nvPr/>
              </p:nvSpPr>
              <p:spPr bwMode="auto">
                <a:xfrm>
                  <a:off x="60960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8" name="Line 146"/>
                <p:cNvSpPr>
                  <a:spLocks noChangeShapeType="1"/>
                </p:cNvSpPr>
                <p:nvPr/>
              </p:nvSpPr>
              <p:spPr bwMode="auto">
                <a:xfrm>
                  <a:off x="665163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9" name="Line 147"/>
                <p:cNvSpPr>
                  <a:spLocks noChangeShapeType="1"/>
                </p:cNvSpPr>
                <p:nvPr/>
              </p:nvSpPr>
              <p:spPr bwMode="auto">
                <a:xfrm>
                  <a:off x="7207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0" name="Line 148"/>
                <p:cNvSpPr>
                  <a:spLocks noChangeShapeType="1"/>
                </p:cNvSpPr>
                <p:nvPr/>
              </p:nvSpPr>
              <p:spPr bwMode="auto">
                <a:xfrm>
                  <a:off x="7731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1" name="Line 149"/>
                <p:cNvSpPr>
                  <a:spLocks noChangeShapeType="1"/>
                </p:cNvSpPr>
                <p:nvPr/>
              </p:nvSpPr>
              <p:spPr bwMode="auto">
                <a:xfrm>
                  <a:off x="8286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2" name="Line 150"/>
                <p:cNvSpPr>
                  <a:spLocks noChangeShapeType="1"/>
                </p:cNvSpPr>
                <p:nvPr/>
              </p:nvSpPr>
              <p:spPr bwMode="auto">
                <a:xfrm>
                  <a:off x="8858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3" name="Rectangle 151"/>
                <p:cNvSpPr>
                  <a:spLocks noChangeArrowheads="1"/>
                </p:cNvSpPr>
                <p:nvPr/>
              </p:nvSpPr>
              <p:spPr bwMode="auto">
                <a:xfrm>
                  <a:off x="783590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5100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4" name="Line 152"/>
                <p:cNvSpPr>
                  <a:spLocks noChangeShapeType="1"/>
                </p:cNvSpPr>
                <p:nvPr/>
              </p:nvSpPr>
              <p:spPr bwMode="auto">
                <a:xfrm>
                  <a:off x="941388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5" name="Line 153"/>
                <p:cNvSpPr>
                  <a:spLocks noChangeShapeType="1"/>
                </p:cNvSpPr>
                <p:nvPr/>
              </p:nvSpPr>
              <p:spPr bwMode="auto">
                <a:xfrm>
                  <a:off x="9969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6" name="Line 154"/>
                <p:cNvSpPr>
                  <a:spLocks noChangeShapeType="1"/>
                </p:cNvSpPr>
                <p:nvPr/>
              </p:nvSpPr>
              <p:spPr bwMode="auto">
                <a:xfrm>
                  <a:off x="10525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7" name="Line 155"/>
                <p:cNvSpPr>
                  <a:spLocks noChangeShapeType="1"/>
                </p:cNvSpPr>
                <p:nvPr/>
              </p:nvSpPr>
              <p:spPr bwMode="auto">
                <a:xfrm>
                  <a:off x="11080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8" name="Line 156"/>
                <p:cNvSpPr>
                  <a:spLocks noChangeShapeType="1"/>
                </p:cNvSpPr>
                <p:nvPr/>
              </p:nvSpPr>
              <p:spPr bwMode="auto">
                <a:xfrm>
                  <a:off x="11636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9" name="Line 158"/>
                <p:cNvSpPr>
                  <a:spLocks noChangeShapeType="1"/>
                </p:cNvSpPr>
                <p:nvPr/>
              </p:nvSpPr>
              <p:spPr bwMode="auto">
                <a:xfrm>
                  <a:off x="1216025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0" name="Line 159"/>
                <p:cNvSpPr>
                  <a:spLocks noChangeShapeType="1"/>
                </p:cNvSpPr>
                <p:nvPr/>
              </p:nvSpPr>
              <p:spPr bwMode="auto">
                <a:xfrm>
                  <a:off x="12715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1" name="Line 160"/>
                <p:cNvSpPr>
                  <a:spLocks noChangeShapeType="1"/>
                </p:cNvSpPr>
                <p:nvPr/>
              </p:nvSpPr>
              <p:spPr bwMode="auto">
                <a:xfrm>
                  <a:off x="13271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2" name="Line 161"/>
                <p:cNvSpPr>
                  <a:spLocks noChangeShapeType="1"/>
                </p:cNvSpPr>
                <p:nvPr/>
              </p:nvSpPr>
              <p:spPr bwMode="auto">
                <a:xfrm>
                  <a:off x="13827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3" name="Line 162"/>
                <p:cNvSpPr>
                  <a:spLocks noChangeShapeType="1"/>
                </p:cNvSpPr>
                <p:nvPr/>
              </p:nvSpPr>
              <p:spPr bwMode="auto">
                <a:xfrm>
                  <a:off x="143986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4" name="Rectangle 163"/>
                <p:cNvSpPr>
                  <a:spLocks noChangeArrowheads="1"/>
                </p:cNvSpPr>
                <p:nvPr/>
              </p:nvSpPr>
              <p:spPr bwMode="auto">
                <a:xfrm>
                  <a:off x="1337628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5200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5" name="Line 164"/>
                <p:cNvSpPr>
                  <a:spLocks noChangeShapeType="1"/>
                </p:cNvSpPr>
                <p:nvPr/>
              </p:nvSpPr>
              <p:spPr bwMode="auto">
                <a:xfrm>
                  <a:off x="1495425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6" name="Line 165"/>
                <p:cNvSpPr>
                  <a:spLocks noChangeShapeType="1"/>
                </p:cNvSpPr>
                <p:nvPr/>
              </p:nvSpPr>
              <p:spPr bwMode="auto">
                <a:xfrm>
                  <a:off x="15509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7" name="Line 166"/>
                <p:cNvSpPr>
                  <a:spLocks noChangeShapeType="1"/>
                </p:cNvSpPr>
                <p:nvPr/>
              </p:nvSpPr>
              <p:spPr bwMode="auto">
                <a:xfrm>
                  <a:off x="16033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8" name="Line 167"/>
                <p:cNvSpPr>
                  <a:spLocks noChangeShapeType="1"/>
                </p:cNvSpPr>
                <p:nvPr/>
              </p:nvSpPr>
              <p:spPr bwMode="auto">
                <a:xfrm>
                  <a:off x="16589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9" name="Line 168"/>
                <p:cNvSpPr>
                  <a:spLocks noChangeShapeType="1"/>
                </p:cNvSpPr>
                <p:nvPr/>
              </p:nvSpPr>
              <p:spPr bwMode="auto">
                <a:xfrm>
                  <a:off x="171450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0" name="Line 170"/>
                <p:cNvSpPr>
                  <a:spLocks noChangeShapeType="1"/>
                </p:cNvSpPr>
                <p:nvPr/>
              </p:nvSpPr>
              <p:spPr bwMode="auto">
                <a:xfrm>
                  <a:off x="1770063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1" name="Line 171"/>
                <p:cNvSpPr>
                  <a:spLocks noChangeShapeType="1"/>
                </p:cNvSpPr>
                <p:nvPr/>
              </p:nvSpPr>
              <p:spPr bwMode="auto">
                <a:xfrm>
                  <a:off x="18256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2" name="Line 172"/>
                <p:cNvSpPr>
                  <a:spLocks noChangeShapeType="1"/>
                </p:cNvSpPr>
                <p:nvPr/>
              </p:nvSpPr>
              <p:spPr bwMode="auto">
                <a:xfrm>
                  <a:off x="18811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3" name="Line 173"/>
                <p:cNvSpPr>
                  <a:spLocks noChangeShapeType="1"/>
                </p:cNvSpPr>
                <p:nvPr/>
              </p:nvSpPr>
              <p:spPr bwMode="auto">
                <a:xfrm>
                  <a:off x="19367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4" name="Line 174"/>
                <p:cNvSpPr>
                  <a:spLocks noChangeShapeType="1"/>
                </p:cNvSpPr>
                <p:nvPr/>
              </p:nvSpPr>
              <p:spPr bwMode="auto">
                <a:xfrm>
                  <a:off x="199390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5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86903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5300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6" name="Line 176"/>
                <p:cNvSpPr>
                  <a:spLocks noChangeShapeType="1"/>
                </p:cNvSpPr>
                <p:nvPr/>
              </p:nvSpPr>
              <p:spPr bwMode="auto">
                <a:xfrm>
                  <a:off x="2044700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7" name="Line 177"/>
                <p:cNvSpPr>
                  <a:spLocks noChangeShapeType="1"/>
                </p:cNvSpPr>
                <p:nvPr/>
              </p:nvSpPr>
              <p:spPr bwMode="auto">
                <a:xfrm>
                  <a:off x="21018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8" name="Line 178"/>
                <p:cNvSpPr>
                  <a:spLocks noChangeShapeType="1"/>
                </p:cNvSpPr>
                <p:nvPr/>
              </p:nvSpPr>
              <p:spPr bwMode="auto">
                <a:xfrm>
                  <a:off x="21574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9" name="Line 179"/>
                <p:cNvSpPr>
                  <a:spLocks noChangeShapeType="1"/>
                </p:cNvSpPr>
                <p:nvPr/>
              </p:nvSpPr>
              <p:spPr bwMode="auto">
                <a:xfrm>
                  <a:off x="22129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0" name="Line 180"/>
                <p:cNvSpPr>
                  <a:spLocks noChangeShapeType="1"/>
                </p:cNvSpPr>
                <p:nvPr/>
              </p:nvSpPr>
              <p:spPr bwMode="auto">
                <a:xfrm>
                  <a:off x="22685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1" name="Line 182"/>
                <p:cNvSpPr>
                  <a:spLocks noChangeShapeType="1"/>
                </p:cNvSpPr>
                <p:nvPr/>
              </p:nvSpPr>
              <p:spPr bwMode="auto">
                <a:xfrm>
                  <a:off x="2324100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2" name="Line 183"/>
                <p:cNvSpPr>
                  <a:spLocks noChangeShapeType="1"/>
                </p:cNvSpPr>
                <p:nvPr/>
              </p:nvSpPr>
              <p:spPr bwMode="auto">
                <a:xfrm>
                  <a:off x="237966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3" name="Line 184"/>
                <p:cNvSpPr>
                  <a:spLocks noChangeShapeType="1"/>
                </p:cNvSpPr>
                <p:nvPr/>
              </p:nvSpPr>
              <p:spPr bwMode="auto">
                <a:xfrm>
                  <a:off x="24352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4" name="Line 185"/>
                <p:cNvSpPr>
                  <a:spLocks noChangeShapeType="1"/>
                </p:cNvSpPr>
                <p:nvPr/>
              </p:nvSpPr>
              <p:spPr bwMode="auto">
                <a:xfrm>
                  <a:off x="24876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5" name="Line 186"/>
                <p:cNvSpPr>
                  <a:spLocks noChangeShapeType="1"/>
                </p:cNvSpPr>
                <p:nvPr/>
              </p:nvSpPr>
              <p:spPr bwMode="auto">
                <a:xfrm>
                  <a:off x="25431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6" name="Rectangle 187"/>
                <p:cNvSpPr>
                  <a:spLocks noChangeArrowheads="1"/>
                </p:cNvSpPr>
                <p:nvPr/>
              </p:nvSpPr>
              <p:spPr bwMode="auto">
                <a:xfrm>
                  <a:off x="2440940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5400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7" name="Line 188"/>
                <p:cNvSpPr>
                  <a:spLocks noChangeShapeType="1"/>
                </p:cNvSpPr>
                <p:nvPr/>
              </p:nvSpPr>
              <p:spPr bwMode="auto">
                <a:xfrm>
                  <a:off x="2598738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8" name="Line 189"/>
                <p:cNvSpPr>
                  <a:spLocks noChangeShapeType="1"/>
                </p:cNvSpPr>
                <p:nvPr/>
              </p:nvSpPr>
              <p:spPr bwMode="auto">
                <a:xfrm>
                  <a:off x="26558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9" name="Line 190"/>
                <p:cNvSpPr>
                  <a:spLocks noChangeShapeType="1"/>
                </p:cNvSpPr>
                <p:nvPr/>
              </p:nvSpPr>
              <p:spPr bwMode="auto">
                <a:xfrm>
                  <a:off x="27114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0" name="Line 191"/>
                <p:cNvSpPr>
                  <a:spLocks noChangeShapeType="1"/>
                </p:cNvSpPr>
                <p:nvPr/>
              </p:nvSpPr>
              <p:spPr bwMode="auto">
                <a:xfrm>
                  <a:off x="27670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1" name="Line 192"/>
                <p:cNvSpPr>
                  <a:spLocks noChangeShapeType="1"/>
                </p:cNvSpPr>
                <p:nvPr/>
              </p:nvSpPr>
              <p:spPr bwMode="auto">
                <a:xfrm>
                  <a:off x="282257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2" name="Line 194"/>
                <p:cNvSpPr>
                  <a:spLocks noChangeShapeType="1"/>
                </p:cNvSpPr>
                <p:nvPr/>
              </p:nvSpPr>
              <p:spPr bwMode="auto">
                <a:xfrm>
                  <a:off x="2878138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3" name="Line 195"/>
                <p:cNvSpPr>
                  <a:spLocks noChangeShapeType="1"/>
                </p:cNvSpPr>
                <p:nvPr/>
              </p:nvSpPr>
              <p:spPr bwMode="auto">
                <a:xfrm>
                  <a:off x="29305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4" name="Line 196"/>
                <p:cNvSpPr>
                  <a:spLocks noChangeShapeType="1"/>
                </p:cNvSpPr>
                <p:nvPr/>
              </p:nvSpPr>
              <p:spPr bwMode="auto">
                <a:xfrm>
                  <a:off x="29860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5" name="Line 197"/>
                <p:cNvSpPr>
                  <a:spLocks noChangeShapeType="1"/>
                </p:cNvSpPr>
                <p:nvPr/>
              </p:nvSpPr>
              <p:spPr bwMode="auto">
                <a:xfrm>
                  <a:off x="30416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6" name="Line 198"/>
                <p:cNvSpPr>
                  <a:spLocks noChangeShapeType="1"/>
                </p:cNvSpPr>
                <p:nvPr/>
              </p:nvSpPr>
              <p:spPr bwMode="auto">
                <a:xfrm>
                  <a:off x="3097213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7" name="Rectangle 199"/>
                <p:cNvSpPr>
                  <a:spLocks noChangeArrowheads="1"/>
                </p:cNvSpPr>
                <p:nvPr/>
              </p:nvSpPr>
              <p:spPr bwMode="auto">
                <a:xfrm>
                  <a:off x="2994978" y="3982087"/>
                  <a:ext cx="247351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5500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Line 200"/>
                <p:cNvSpPr>
                  <a:spLocks noChangeShapeType="1"/>
                </p:cNvSpPr>
                <p:nvPr/>
              </p:nvSpPr>
              <p:spPr bwMode="auto">
                <a:xfrm>
                  <a:off x="3152775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9" name="Line 201"/>
                <p:cNvSpPr>
                  <a:spLocks noChangeShapeType="1"/>
                </p:cNvSpPr>
                <p:nvPr/>
              </p:nvSpPr>
              <p:spPr bwMode="auto">
                <a:xfrm>
                  <a:off x="3209925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0" name="Line 202"/>
                <p:cNvSpPr>
                  <a:spLocks noChangeShapeType="1"/>
                </p:cNvSpPr>
                <p:nvPr/>
              </p:nvSpPr>
              <p:spPr bwMode="auto">
                <a:xfrm>
                  <a:off x="326548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1" name="Line 203"/>
                <p:cNvSpPr>
                  <a:spLocks noChangeShapeType="1"/>
                </p:cNvSpPr>
                <p:nvPr/>
              </p:nvSpPr>
              <p:spPr bwMode="auto">
                <a:xfrm>
                  <a:off x="3321050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2" name="Line 204"/>
                <p:cNvSpPr>
                  <a:spLocks noChangeShapeType="1"/>
                </p:cNvSpPr>
                <p:nvPr/>
              </p:nvSpPr>
              <p:spPr bwMode="auto">
                <a:xfrm>
                  <a:off x="3373438" y="3948115"/>
                  <a:ext cx="0" cy="2063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3" name="Line 206"/>
                <p:cNvSpPr>
                  <a:spLocks noChangeShapeType="1"/>
                </p:cNvSpPr>
                <p:nvPr/>
              </p:nvSpPr>
              <p:spPr bwMode="auto">
                <a:xfrm>
                  <a:off x="3429000" y="3948115"/>
                  <a:ext cx="0" cy="3968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4" name="Rectangle 207"/>
                <p:cNvSpPr>
                  <a:spLocks noChangeArrowheads="1"/>
                </p:cNvSpPr>
                <p:nvPr/>
              </p:nvSpPr>
              <p:spPr bwMode="auto">
                <a:xfrm>
                  <a:off x="268361" y="3836990"/>
                  <a:ext cx="61838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5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360363" y="3914777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6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371475" y="37687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7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371475" y="368300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8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371475" y="3624265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9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360363" y="3570290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0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371475" y="353695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1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371475" y="350520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2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371475" y="3478215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3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371475" y="34512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4" name="Rectangle 218"/>
                <p:cNvSpPr>
                  <a:spLocks noChangeArrowheads="1"/>
                </p:cNvSpPr>
                <p:nvPr/>
              </p:nvSpPr>
              <p:spPr bwMode="auto">
                <a:xfrm>
                  <a:off x="206527" y="3346452"/>
                  <a:ext cx="123676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5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360363" y="3425827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6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371475" y="327977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7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371475" y="320040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8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371475" y="314007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9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360363" y="3087690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0" name="Line 225"/>
                <p:cNvSpPr>
                  <a:spLocks noChangeShapeType="1"/>
                </p:cNvSpPr>
                <p:nvPr/>
              </p:nvSpPr>
              <p:spPr bwMode="auto">
                <a:xfrm flipH="1">
                  <a:off x="371475" y="305435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1" name="Line 226"/>
                <p:cNvSpPr>
                  <a:spLocks noChangeShapeType="1"/>
                </p:cNvSpPr>
                <p:nvPr/>
              </p:nvSpPr>
              <p:spPr bwMode="auto">
                <a:xfrm flipH="1">
                  <a:off x="371475" y="3021015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2" name="Line 227"/>
                <p:cNvSpPr>
                  <a:spLocks noChangeShapeType="1"/>
                </p:cNvSpPr>
                <p:nvPr/>
              </p:nvSpPr>
              <p:spPr bwMode="auto">
                <a:xfrm flipH="1">
                  <a:off x="371475" y="29940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3" name="Line 228"/>
                <p:cNvSpPr>
                  <a:spLocks noChangeShapeType="1"/>
                </p:cNvSpPr>
                <p:nvPr/>
              </p:nvSpPr>
              <p:spPr bwMode="auto">
                <a:xfrm flipH="1">
                  <a:off x="371475" y="29686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4" name="Rectangle 229"/>
                <p:cNvSpPr>
                  <a:spLocks noChangeArrowheads="1"/>
                </p:cNvSpPr>
                <p:nvPr/>
              </p:nvSpPr>
              <p:spPr bwMode="auto">
                <a:xfrm>
                  <a:off x="144689" y="2862264"/>
                  <a:ext cx="185513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5" name="Line 230"/>
                <p:cNvSpPr>
                  <a:spLocks noChangeShapeType="1"/>
                </p:cNvSpPr>
                <p:nvPr/>
              </p:nvSpPr>
              <p:spPr bwMode="auto">
                <a:xfrm flipH="1">
                  <a:off x="360363" y="2941639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6" name="Line 231"/>
                <p:cNvSpPr>
                  <a:spLocks noChangeShapeType="1"/>
                </p:cNvSpPr>
                <p:nvPr/>
              </p:nvSpPr>
              <p:spPr bwMode="auto">
                <a:xfrm flipH="1">
                  <a:off x="371475" y="279558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7" name="Line 232"/>
                <p:cNvSpPr>
                  <a:spLocks noChangeShapeType="1"/>
                </p:cNvSpPr>
                <p:nvPr/>
              </p:nvSpPr>
              <p:spPr bwMode="auto">
                <a:xfrm flipH="1">
                  <a:off x="371475" y="2716214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8" name="Line 233"/>
                <p:cNvSpPr>
                  <a:spLocks noChangeShapeType="1"/>
                </p:cNvSpPr>
                <p:nvPr/>
              </p:nvSpPr>
              <p:spPr bwMode="auto">
                <a:xfrm flipH="1">
                  <a:off x="371475" y="264953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9" name="Line 235"/>
                <p:cNvSpPr>
                  <a:spLocks noChangeShapeType="1"/>
                </p:cNvSpPr>
                <p:nvPr/>
              </p:nvSpPr>
              <p:spPr bwMode="auto">
                <a:xfrm flipH="1">
                  <a:off x="360363" y="2603502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30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371475" y="2570164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31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371475" y="25368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32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371475" y="250507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33" name="Line 239"/>
                <p:cNvSpPr>
                  <a:spLocks noChangeShapeType="1"/>
                </p:cNvSpPr>
                <p:nvPr/>
              </p:nvSpPr>
              <p:spPr bwMode="auto">
                <a:xfrm flipH="1">
                  <a:off x="371475" y="248443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34" name="Rectangle 240"/>
                <p:cNvSpPr>
                  <a:spLocks noChangeArrowheads="1"/>
                </p:cNvSpPr>
                <p:nvPr/>
              </p:nvSpPr>
              <p:spPr bwMode="auto">
                <a:xfrm>
                  <a:off x="82850" y="2379664"/>
                  <a:ext cx="247352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1000</a:t>
                  </a:r>
                  <a:endParaRPr kumimoji="0" lang="en-US" altLang="en-US" sz="12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5" name="Line 241"/>
                <p:cNvSpPr>
                  <a:spLocks noChangeShapeType="1"/>
                </p:cNvSpPr>
                <p:nvPr/>
              </p:nvSpPr>
              <p:spPr bwMode="auto">
                <a:xfrm flipH="1">
                  <a:off x="360363" y="2457452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36" name="Line 242"/>
                <p:cNvSpPr>
                  <a:spLocks noChangeShapeType="1"/>
                </p:cNvSpPr>
                <p:nvPr/>
              </p:nvSpPr>
              <p:spPr bwMode="auto">
                <a:xfrm flipH="1">
                  <a:off x="371475" y="231298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37" name="Line 243"/>
                <p:cNvSpPr>
                  <a:spLocks noChangeShapeType="1"/>
                </p:cNvSpPr>
                <p:nvPr/>
              </p:nvSpPr>
              <p:spPr bwMode="auto">
                <a:xfrm flipH="1">
                  <a:off x="371475" y="22320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38" name="Line 244"/>
                <p:cNvSpPr>
                  <a:spLocks noChangeShapeType="1"/>
                </p:cNvSpPr>
                <p:nvPr/>
              </p:nvSpPr>
              <p:spPr bwMode="auto">
                <a:xfrm flipH="1">
                  <a:off x="371475" y="216693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39" name="Line 246"/>
                <p:cNvSpPr>
                  <a:spLocks noChangeShapeType="1"/>
                </p:cNvSpPr>
                <p:nvPr/>
              </p:nvSpPr>
              <p:spPr bwMode="auto">
                <a:xfrm flipH="1">
                  <a:off x="360363" y="2120902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40" name="Line 247"/>
                <p:cNvSpPr>
                  <a:spLocks noChangeShapeType="1"/>
                </p:cNvSpPr>
                <p:nvPr/>
              </p:nvSpPr>
              <p:spPr bwMode="auto">
                <a:xfrm flipH="1">
                  <a:off x="371475" y="2087564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41" name="Line 248"/>
                <p:cNvSpPr>
                  <a:spLocks noChangeShapeType="1"/>
                </p:cNvSpPr>
                <p:nvPr/>
              </p:nvSpPr>
              <p:spPr bwMode="auto">
                <a:xfrm flipH="1">
                  <a:off x="371475" y="2054227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42" name="Line 249"/>
                <p:cNvSpPr>
                  <a:spLocks noChangeShapeType="1"/>
                </p:cNvSpPr>
                <p:nvPr/>
              </p:nvSpPr>
              <p:spPr bwMode="auto">
                <a:xfrm flipH="1">
                  <a:off x="371475" y="2020889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43" name="Line 250"/>
                <p:cNvSpPr>
                  <a:spLocks noChangeShapeType="1"/>
                </p:cNvSpPr>
                <p:nvPr/>
              </p:nvSpPr>
              <p:spPr bwMode="auto">
                <a:xfrm flipH="1">
                  <a:off x="371475" y="2000252"/>
                  <a:ext cx="11113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44" name="Rectangle 251"/>
                <p:cNvSpPr>
                  <a:spLocks noChangeArrowheads="1"/>
                </p:cNvSpPr>
                <p:nvPr/>
              </p:nvSpPr>
              <p:spPr bwMode="auto">
                <a:xfrm>
                  <a:off x="21012" y="1895477"/>
                  <a:ext cx="309189" cy="2093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anose="020B0604020202020204" pitchFamily="34" charset="0"/>
                    </a:rPr>
                    <a:t>10000</a:t>
                  </a:r>
                  <a:endParaRPr kumimoji="0" lang="en-US" altLang="en-US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5" name="Line 252"/>
                <p:cNvSpPr>
                  <a:spLocks noChangeShapeType="1"/>
                </p:cNvSpPr>
                <p:nvPr/>
              </p:nvSpPr>
              <p:spPr bwMode="auto">
                <a:xfrm flipH="1">
                  <a:off x="360363" y="1974852"/>
                  <a:ext cx="22225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46" name="Freeform 253"/>
                <p:cNvSpPr>
                  <a:spLocks/>
                </p:cNvSpPr>
                <p:nvPr/>
              </p:nvSpPr>
              <p:spPr bwMode="auto">
                <a:xfrm>
                  <a:off x="382588" y="1914527"/>
                  <a:ext cx="3054350" cy="1993901"/>
                </a:xfrm>
                <a:custGeom>
                  <a:avLst/>
                  <a:gdLst>
                    <a:gd name="T0" fmla="*/ 28 w 1924"/>
                    <a:gd name="T1" fmla="*/ 1256 h 1256"/>
                    <a:gd name="T2" fmla="*/ 59 w 1924"/>
                    <a:gd name="T3" fmla="*/ 1256 h 1256"/>
                    <a:gd name="T4" fmla="*/ 89 w 1924"/>
                    <a:gd name="T5" fmla="*/ 1073 h 1256"/>
                    <a:gd name="T6" fmla="*/ 120 w 1924"/>
                    <a:gd name="T7" fmla="*/ 1256 h 1256"/>
                    <a:gd name="T8" fmla="*/ 150 w 1924"/>
                    <a:gd name="T9" fmla="*/ 1110 h 1256"/>
                    <a:gd name="T10" fmla="*/ 181 w 1924"/>
                    <a:gd name="T11" fmla="*/ 1256 h 1256"/>
                    <a:gd name="T12" fmla="*/ 213 w 1924"/>
                    <a:gd name="T13" fmla="*/ 1256 h 1256"/>
                    <a:gd name="T14" fmla="*/ 244 w 1924"/>
                    <a:gd name="T15" fmla="*/ 1256 h 1256"/>
                    <a:gd name="T16" fmla="*/ 274 w 1924"/>
                    <a:gd name="T17" fmla="*/ 1073 h 1256"/>
                    <a:gd name="T18" fmla="*/ 305 w 1924"/>
                    <a:gd name="T19" fmla="*/ 1256 h 1256"/>
                    <a:gd name="T20" fmla="*/ 335 w 1924"/>
                    <a:gd name="T21" fmla="*/ 1110 h 1256"/>
                    <a:gd name="T22" fmla="*/ 366 w 1924"/>
                    <a:gd name="T23" fmla="*/ 1256 h 1256"/>
                    <a:gd name="T24" fmla="*/ 396 w 1924"/>
                    <a:gd name="T25" fmla="*/ 1256 h 1256"/>
                    <a:gd name="T26" fmla="*/ 427 w 1924"/>
                    <a:gd name="T27" fmla="*/ 1110 h 1256"/>
                    <a:gd name="T28" fmla="*/ 457 w 1924"/>
                    <a:gd name="T29" fmla="*/ 1256 h 1256"/>
                    <a:gd name="T30" fmla="*/ 488 w 1924"/>
                    <a:gd name="T31" fmla="*/ 1256 h 1256"/>
                    <a:gd name="T32" fmla="*/ 518 w 1924"/>
                    <a:gd name="T33" fmla="*/ 1256 h 1256"/>
                    <a:gd name="T34" fmla="*/ 548 w 1924"/>
                    <a:gd name="T35" fmla="*/ 1256 h 1256"/>
                    <a:gd name="T36" fmla="*/ 581 w 1924"/>
                    <a:gd name="T37" fmla="*/ 1110 h 1256"/>
                    <a:gd name="T38" fmla="*/ 612 w 1924"/>
                    <a:gd name="T39" fmla="*/ 1256 h 1256"/>
                    <a:gd name="T40" fmla="*/ 642 w 1924"/>
                    <a:gd name="T41" fmla="*/ 1256 h 1256"/>
                    <a:gd name="T42" fmla="*/ 673 w 1924"/>
                    <a:gd name="T43" fmla="*/ 1164 h 1256"/>
                    <a:gd name="T44" fmla="*/ 703 w 1924"/>
                    <a:gd name="T45" fmla="*/ 1164 h 1256"/>
                    <a:gd name="T46" fmla="*/ 734 w 1924"/>
                    <a:gd name="T47" fmla="*/ 1110 h 1256"/>
                    <a:gd name="T48" fmla="*/ 764 w 1924"/>
                    <a:gd name="T49" fmla="*/ 1256 h 1256"/>
                    <a:gd name="T50" fmla="*/ 794 w 1924"/>
                    <a:gd name="T51" fmla="*/ 1073 h 1256"/>
                    <a:gd name="T52" fmla="*/ 825 w 1924"/>
                    <a:gd name="T53" fmla="*/ 1073 h 1256"/>
                    <a:gd name="T54" fmla="*/ 855 w 1924"/>
                    <a:gd name="T55" fmla="*/ 1073 h 1256"/>
                    <a:gd name="T56" fmla="*/ 886 w 1924"/>
                    <a:gd name="T57" fmla="*/ 1256 h 1256"/>
                    <a:gd name="T58" fmla="*/ 919 w 1924"/>
                    <a:gd name="T59" fmla="*/ 1110 h 1256"/>
                    <a:gd name="T60" fmla="*/ 949 w 1924"/>
                    <a:gd name="T61" fmla="*/ 1018 h 1256"/>
                    <a:gd name="T62" fmla="*/ 979 w 1924"/>
                    <a:gd name="T63" fmla="*/ 1256 h 1256"/>
                    <a:gd name="T64" fmla="*/ 1010 w 1924"/>
                    <a:gd name="T65" fmla="*/ 1256 h 1256"/>
                    <a:gd name="T66" fmla="*/ 1040 w 1924"/>
                    <a:gd name="T67" fmla="*/ 1110 h 1256"/>
                    <a:gd name="T68" fmla="*/ 1071 w 1924"/>
                    <a:gd name="T69" fmla="*/ 1164 h 1256"/>
                    <a:gd name="T70" fmla="*/ 1101 w 1924"/>
                    <a:gd name="T71" fmla="*/ 1256 h 1256"/>
                    <a:gd name="T72" fmla="*/ 1132 w 1924"/>
                    <a:gd name="T73" fmla="*/ 1039 h 1256"/>
                    <a:gd name="T74" fmla="*/ 1162 w 1924"/>
                    <a:gd name="T75" fmla="*/ 1039 h 1256"/>
                    <a:gd name="T76" fmla="*/ 1193 w 1924"/>
                    <a:gd name="T77" fmla="*/ 1110 h 1256"/>
                    <a:gd name="T78" fmla="*/ 1223 w 1924"/>
                    <a:gd name="T79" fmla="*/ 981 h 1256"/>
                    <a:gd name="T80" fmla="*/ 1256 w 1924"/>
                    <a:gd name="T81" fmla="*/ 964 h 1256"/>
                    <a:gd name="T82" fmla="*/ 1286 w 1924"/>
                    <a:gd name="T83" fmla="*/ 1110 h 1256"/>
                    <a:gd name="T84" fmla="*/ 1317 w 1924"/>
                    <a:gd name="T85" fmla="*/ 1018 h 1256"/>
                    <a:gd name="T86" fmla="*/ 1347 w 1924"/>
                    <a:gd name="T87" fmla="*/ 926 h 1256"/>
                    <a:gd name="T88" fmla="*/ 1378 w 1924"/>
                    <a:gd name="T89" fmla="*/ 839 h 1256"/>
                    <a:gd name="T90" fmla="*/ 1408 w 1924"/>
                    <a:gd name="T91" fmla="*/ 772 h 1256"/>
                    <a:gd name="T92" fmla="*/ 1439 w 1924"/>
                    <a:gd name="T93" fmla="*/ 513 h 1256"/>
                    <a:gd name="T94" fmla="*/ 1469 w 1924"/>
                    <a:gd name="T95" fmla="*/ 747 h 1256"/>
                    <a:gd name="T96" fmla="*/ 1500 w 1924"/>
                    <a:gd name="T97" fmla="*/ 722 h 1256"/>
                    <a:gd name="T98" fmla="*/ 1530 w 1924"/>
                    <a:gd name="T99" fmla="*/ 672 h 1256"/>
                    <a:gd name="T100" fmla="*/ 1560 w 1924"/>
                    <a:gd name="T101" fmla="*/ 497 h 1256"/>
                    <a:gd name="T102" fmla="*/ 1593 w 1924"/>
                    <a:gd name="T103" fmla="*/ 296 h 1256"/>
                    <a:gd name="T104" fmla="*/ 1624 w 1924"/>
                    <a:gd name="T105" fmla="*/ 572 h 1256"/>
                    <a:gd name="T106" fmla="*/ 1654 w 1924"/>
                    <a:gd name="T107" fmla="*/ 472 h 1256"/>
                    <a:gd name="T108" fmla="*/ 1685 w 1924"/>
                    <a:gd name="T109" fmla="*/ 150 h 1256"/>
                    <a:gd name="T110" fmla="*/ 1715 w 1924"/>
                    <a:gd name="T111" fmla="*/ 547 h 1256"/>
                    <a:gd name="T112" fmla="*/ 1745 w 1924"/>
                    <a:gd name="T113" fmla="*/ 947 h 1256"/>
                    <a:gd name="T114" fmla="*/ 1776 w 1924"/>
                    <a:gd name="T115" fmla="*/ 964 h 1256"/>
                    <a:gd name="T116" fmla="*/ 1806 w 1924"/>
                    <a:gd name="T117" fmla="*/ 1256 h 1256"/>
                    <a:gd name="T118" fmla="*/ 1837 w 1924"/>
                    <a:gd name="T119" fmla="*/ 889 h 1256"/>
                    <a:gd name="T120" fmla="*/ 1867 w 1924"/>
                    <a:gd name="T121" fmla="*/ 1256 h 1256"/>
                    <a:gd name="T122" fmla="*/ 1898 w 1924"/>
                    <a:gd name="T123" fmla="*/ 1256 h 1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24" h="1256">
                      <a:moveTo>
                        <a:pt x="0" y="1256"/>
                      </a:moveTo>
                      <a:lnTo>
                        <a:pt x="0" y="1164"/>
                      </a:lnTo>
                      <a:lnTo>
                        <a:pt x="3" y="1256"/>
                      </a:lnTo>
                      <a:lnTo>
                        <a:pt x="3" y="1256"/>
                      </a:lnTo>
                      <a:lnTo>
                        <a:pt x="5" y="1256"/>
                      </a:lnTo>
                      <a:lnTo>
                        <a:pt x="5" y="1164"/>
                      </a:lnTo>
                      <a:lnTo>
                        <a:pt x="7" y="1256"/>
                      </a:lnTo>
                      <a:lnTo>
                        <a:pt x="10" y="1256"/>
                      </a:lnTo>
                      <a:lnTo>
                        <a:pt x="10" y="1256"/>
                      </a:lnTo>
                      <a:lnTo>
                        <a:pt x="12" y="1256"/>
                      </a:lnTo>
                      <a:lnTo>
                        <a:pt x="12" y="1164"/>
                      </a:lnTo>
                      <a:lnTo>
                        <a:pt x="14" y="1256"/>
                      </a:lnTo>
                      <a:lnTo>
                        <a:pt x="17" y="1256"/>
                      </a:lnTo>
                      <a:lnTo>
                        <a:pt x="17" y="1256"/>
                      </a:lnTo>
                      <a:lnTo>
                        <a:pt x="19" y="1256"/>
                      </a:lnTo>
                      <a:lnTo>
                        <a:pt x="19" y="1073"/>
                      </a:lnTo>
                      <a:lnTo>
                        <a:pt x="21" y="1164"/>
                      </a:lnTo>
                      <a:lnTo>
                        <a:pt x="24" y="1256"/>
                      </a:lnTo>
                      <a:lnTo>
                        <a:pt x="24" y="1256"/>
                      </a:lnTo>
                      <a:lnTo>
                        <a:pt x="26" y="1256"/>
                      </a:lnTo>
                      <a:lnTo>
                        <a:pt x="26" y="1256"/>
                      </a:lnTo>
                      <a:lnTo>
                        <a:pt x="28" y="1256"/>
                      </a:lnTo>
                      <a:lnTo>
                        <a:pt x="31" y="1164"/>
                      </a:lnTo>
                      <a:lnTo>
                        <a:pt x="31" y="1256"/>
                      </a:lnTo>
                      <a:lnTo>
                        <a:pt x="33" y="1256"/>
                      </a:lnTo>
                      <a:lnTo>
                        <a:pt x="33" y="1256"/>
                      </a:lnTo>
                      <a:lnTo>
                        <a:pt x="35" y="1256"/>
                      </a:lnTo>
                      <a:lnTo>
                        <a:pt x="38" y="1164"/>
                      </a:lnTo>
                      <a:lnTo>
                        <a:pt x="38" y="1110"/>
                      </a:lnTo>
                      <a:lnTo>
                        <a:pt x="40" y="1256"/>
                      </a:lnTo>
                      <a:lnTo>
                        <a:pt x="40" y="1164"/>
                      </a:lnTo>
                      <a:lnTo>
                        <a:pt x="42" y="1256"/>
                      </a:lnTo>
                      <a:lnTo>
                        <a:pt x="45" y="1256"/>
                      </a:lnTo>
                      <a:lnTo>
                        <a:pt x="45" y="1110"/>
                      </a:lnTo>
                      <a:lnTo>
                        <a:pt x="47" y="1256"/>
                      </a:lnTo>
                      <a:lnTo>
                        <a:pt x="47" y="1256"/>
                      </a:lnTo>
                      <a:lnTo>
                        <a:pt x="49" y="1256"/>
                      </a:lnTo>
                      <a:lnTo>
                        <a:pt x="52" y="1164"/>
                      </a:lnTo>
                      <a:lnTo>
                        <a:pt x="52" y="1256"/>
                      </a:lnTo>
                      <a:lnTo>
                        <a:pt x="54" y="1256"/>
                      </a:lnTo>
                      <a:lnTo>
                        <a:pt x="54" y="1256"/>
                      </a:lnTo>
                      <a:lnTo>
                        <a:pt x="57" y="1073"/>
                      </a:lnTo>
                      <a:lnTo>
                        <a:pt x="57" y="1256"/>
                      </a:lnTo>
                      <a:lnTo>
                        <a:pt x="59" y="1256"/>
                      </a:lnTo>
                      <a:lnTo>
                        <a:pt x="61" y="1256"/>
                      </a:lnTo>
                      <a:lnTo>
                        <a:pt x="61" y="1256"/>
                      </a:lnTo>
                      <a:lnTo>
                        <a:pt x="64" y="1256"/>
                      </a:lnTo>
                      <a:lnTo>
                        <a:pt x="64" y="1164"/>
                      </a:lnTo>
                      <a:lnTo>
                        <a:pt x="66" y="1164"/>
                      </a:lnTo>
                      <a:lnTo>
                        <a:pt x="68" y="1256"/>
                      </a:lnTo>
                      <a:lnTo>
                        <a:pt x="68" y="1110"/>
                      </a:lnTo>
                      <a:lnTo>
                        <a:pt x="71" y="1256"/>
                      </a:lnTo>
                      <a:lnTo>
                        <a:pt x="71" y="1256"/>
                      </a:lnTo>
                      <a:lnTo>
                        <a:pt x="73" y="1164"/>
                      </a:lnTo>
                      <a:lnTo>
                        <a:pt x="75" y="1110"/>
                      </a:lnTo>
                      <a:lnTo>
                        <a:pt x="75" y="1256"/>
                      </a:lnTo>
                      <a:lnTo>
                        <a:pt x="78" y="1256"/>
                      </a:lnTo>
                      <a:lnTo>
                        <a:pt x="78" y="1256"/>
                      </a:lnTo>
                      <a:lnTo>
                        <a:pt x="80" y="1256"/>
                      </a:lnTo>
                      <a:lnTo>
                        <a:pt x="82" y="1164"/>
                      </a:lnTo>
                      <a:lnTo>
                        <a:pt x="82" y="1256"/>
                      </a:lnTo>
                      <a:lnTo>
                        <a:pt x="85" y="1256"/>
                      </a:lnTo>
                      <a:lnTo>
                        <a:pt x="85" y="1256"/>
                      </a:lnTo>
                      <a:lnTo>
                        <a:pt x="87" y="1256"/>
                      </a:lnTo>
                      <a:lnTo>
                        <a:pt x="89" y="1256"/>
                      </a:lnTo>
                      <a:lnTo>
                        <a:pt x="89" y="1073"/>
                      </a:lnTo>
                      <a:lnTo>
                        <a:pt x="92" y="1110"/>
                      </a:lnTo>
                      <a:lnTo>
                        <a:pt x="92" y="1073"/>
                      </a:lnTo>
                      <a:lnTo>
                        <a:pt x="94" y="1256"/>
                      </a:lnTo>
                      <a:lnTo>
                        <a:pt x="96" y="1256"/>
                      </a:lnTo>
                      <a:lnTo>
                        <a:pt x="96" y="1256"/>
                      </a:lnTo>
                      <a:lnTo>
                        <a:pt x="99" y="1256"/>
                      </a:lnTo>
                      <a:lnTo>
                        <a:pt x="99" y="1256"/>
                      </a:lnTo>
                      <a:lnTo>
                        <a:pt x="101" y="1256"/>
                      </a:lnTo>
                      <a:lnTo>
                        <a:pt x="103" y="1256"/>
                      </a:lnTo>
                      <a:lnTo>
                        <a:pt x="103" y="1110"/>
                      </a:lnTo>
                      <a:lnTo>
                        <a:pt x="106" y="1256"/>
                      </a:lnTo>
                      <a:lnTo>
                        <a:pt x="106" y="1256"/>
                      </a:lnTo>
                      <a:lnTo>
                        <a:pt x="108" y="1164"/>
                      </a:lnTo>
                      <a:lnTo>
                        <a:pt x="108" y="1164"/>
                      </a:lnTo>
                      <a:lnTo>
                        <a:pt x="110" y="1256"/>
                      </a:lnTo>
                      <a:lnTo>
                        <a:pt x="113" y="1256"/>
                      </a:lnTo>
                      <a:lnTo>
                        <a:pt x="113" y="1073"/>
                      </a:lnTo>
                      <a:lnTo>
                        <a:pt x="115" y="1164"/>
                      </a:lnTo>
                      <a:lnTo>
                        <a:pt x="115" y="1110"/>
                      </a:lnTo>
                      <a:lnTo>
                        <a:pt x="117" y="1256"/>
                      </a:lnTo>
                      <a:lnTo>
                        <a:pt x="120" y="1256"/>
                      </a:lnTo>
                      <a:lnTo>
                        <a:pt x="120" y="1256"/>
                      </a:lnTo>
                      <a:lnTo>
                        <a:pt x="122" y="1256"/>
                      </a:lnTo>
                      <a:lnTo>
                        <a:pt x="122" y="1110"/>
                      </a:lnTo>
                      <a:lnTo>
                        <a:pt x="124" y="1256"/>
                      </a:lnTo>
                      <a:lnTo>
                        <a:pt x="127" y="1256"/>
                      </a:lnTo>
                      <a:lnTo>
                        <a:pt x="127" y="1164"/>
                      </a:lnTo>
                      <a:lnTo>
                        <a:pt x="129" y="1256"/>
                      </a:lnTo>
                      <a:lnTo>
                        <a:pt x="129" y="1256"/>
                      </a:lnTo>
                      <a:lnTo>
                        <a:pt x="131" y="1256"/>
                      </a:lnTo>
                      <a:lnTo>
                        <a:pt x="134" y="1110"/>
                      </a:lnTo>
                      <a:lnTo>
                        <a:pt x="134" y="1164"/>
                      </a:lnTo>
                      <a:lnTo>
                        <a:pt x="136" y="1164"/>
                      </a:lnTo>
                      <a:lnTo>
                        <a:pt x="136" y="1256"/>
                      </a:lnTo>
                      <a:lnTo>
                        <a:pt x="138" y="1256"/>
                      </a:lnTo>
                      <a:lnTo>
                        <a:pt x="141" y="1164"/>
                      </a:lnTo>
                      <a:lnTo>
                        <a:pt x="141" y="1256"/>
                      </a:lnTo>
                      <a:lnTo>
                        <a:pt x="143" y="1256"/>
                      </a:lnTo>
                      <a:lnTo>
                        <a:pt x="143" y="1164"/>
                      </a:lnTo>
                      <a:lnTo>
                        <a:pt x="146" y="1164"/>
                      </a:lnTo>
                      <a:lnTo>
                        <a:pt x="148" y="1164"/>
                      </a:lnTo>
                      <a:lnTo>
                        <a:pt x="148" y="1256"/>
                      </a:lnTo>
                      <a:lnTo>
                        <a:pt x="150" y="1256"/>
                      </a:lnTo>
                      <a:lnTo>
                        <a:pt x="150" y="1110"/>
                      </a:lnTo>
                      <a:lnTo>
                        <a:pt x="153" y="1256"/>
                      </a:lnTo>
                      <a:lnTo>
                        <a:pt x="155" y="1256"/>
                      </a:lnTo>
                      <a:lnTo>
                        <a:pt x="155" y="1164"/>
                      </a:lnTo>
                      <a:lnTo>
                        <a:pt x="157" y="1164"/>
                      </a:lnTo>
                      <a:lnTo>
                        <a:pt x="157" y="1164"/>
                      </a:lnTo>
                      <a:lnTo>
                        <a:pt x="160" y="1110"/>
                      </a:lnTo>
                      <a:lnTo>
                        <a:pt x="162" y="1164"/>
                      </a:lnTo>
                      <a:lnTo>
                        <a:pt x="162" y="1256"/>
                      </a:lnTo>
                      <a:lnTo>
                        <a:pt x="164" y="1256"/>
                      </a:lnTo>
                      <a:lnTo>
                        <a:pt x="164" y="1164"/>
                      </a:lnTo>
                      <a:lnTo>
                        <a:pt x="167" y="1164"/>
                      </a:lnTo>
                      <a:lnTo>
                        <a:pt x="167" y="1256"/>
                      </a:lnTo>
                      <a:lnTo>
                        <a:pt x="169" y="1164"/>
                      </a:lnTo>
                      <a:lnTo>
                        <a:pt x="171" y="1256"/>
                      </a:lnTo>
                      <a:lnTo>
                        <a:pt x="171" y="1256"/>
                      </a:lnTo>
                      <a:lnTo>
                        <a:pt x="174" y="1164"/>
                      </a:lnTo>
                      <a:lnTo>
                        <a:pt x="174" y="1164"/>
                      </a:lnTo>
                      <a:lnTo>
                        <a:pt x="176" y="1256"/>
                      </a:lnTo>
                      <a:lnTo>
                        <a:pt x="178" y="1256"/>
                      </a:lnTo>
                      <a:lnTo>
                        <a:pt x="178" y="1164"/>
                      </a:lnTo>
                      <a:lnTo>
                        <a:pt x="181" y="1256"/>
                      </a:lnTo>
                      <a:lnTo>
                        <a:pt x="181" y="1256"/>
                      </a:lnTo>
                      <a:lnTo>
                        <a:pt x="183" y="1256"/>
                      </a:lnTo>
                      <a:lnTo>
                        <a:pt x="185" y="1256"/>
                      </a:lnTo>
                      <a:lnTo>
                        <a:pt x="185" y="1164"/>
                      </a:lnTo>
                      <a:lnTo>
                        <a:pt x="188" y="1256"/>
                      </a:lnTo>
                      <a:lnTo>
                        <a:pt x="188" y="1164"/>
                      </a:lnTo>
                      <a:lnTo>
                        <a:pt x="190" y="1256"/>
                      </a:lnTo>
                      <a:lnTo>
                        <a:pt x="192" y="1110"/>
                      </a:lnTo>
                      <a:lnTo>
                        <a:pt x="192" y="1110"/>
                      </a:lnTo>
                      <a:lnTo>
                        <a:pt x="195" y="1110"/>
                      </a:lnTo>
                      <a:lnTo>
                        <a:pt x="195" y="1256"/>
                      </a:lnTo>
                      <a:lnTo>
                        <a:pt x="197" y="1110"/>
                      </a:lnTo>
                      <a:lnTo>
                        <a:pt x="199" y="1256"/>
                      </a:lnTo>
                      <a:lnTo>
                        <a:pt x="199" y="1256"/>
                      </a:lnTo>
                      <a:lnTo>
                        <a:pt x="202" y="1256"/>
                      </a:lnTo>
                      <a:lnTo>
                        <a:pt x="202" y="1256"/>
                      </a:lnTo>
                      <a:lnTo>
                        <a:pt x="204" y="1256"/>
                      </a:lnTo>
                      <a:lnTo>
                        <a:pt x="206" y="1256"/>
                      </a:lnTo>
                      <a:lnTo>
                        <a:pt x="206" y="1256"/>
                      </a:lnTo>
                      <a:lnTo>
                        <a:pt x="209" y="1256"/>
                      </a:lnTo>
                      <a:lnTo>
                        <a:pt x="209" y="1164"/>
                      </a:lnTo>
                      <a:lnTo>
                        <a:pt x="211" y="1256"/>
                      </a:lnTo>
                      <a:lnTo>
                        <a:pt x="213" y="1256"/>
                      </a:lnTo>
                      <a:lnTo>
                        <a:pt x="213" y="1256"/>
                      </a:lnTo>
                      <a:lnTo>
                        <a:pt x="216" y="1256"/>
                      </a:lnTo>
                      <a:lnTo>
                        <a:pt x="216" y="1164"/>
                      </a:lnTo>
                      <a:lnTo>
                        <a:pt x="218" y="1256"/>
                      </a:lnTo>
                      <a:lnTo>
                        <a:pt x="218" y="1256"/>
                      </a:lnTo>
                      <a:lnTo>
                        <a:pt x="220" y="1256"/>
                      </a:lnTo>
                      <a:lnTo>
                        <a:pt x="223" y="1256"/>
                      </a:lnTo>
                      <a:lnTo>
                        <a:pt x="223" y="1256"/>
                      </a:lnTo>
                      <a:lnTo>
                        <a:pt x="225" y="1256"/>
                      </a:lnTo>
                      <a:lnTo>
                        <a:pt x="225" y="1164"/>
                      </a:lnTo>
                      <a:lnTo>
                        <a:pt x="228" y="1256"/>
                      </a:lnTo>
                      <a:lnTo>
                        <a:pt x="230" y="1256"/>
                      </a:lnTo>
                      <a:lnTo>
                        <a:pt x="230" y="1256"/>
                      </a:lnTo>
                      <a:lnTo>
                        <a:pt x="232" y="1256"/>
                      </a:lnTo>
                      <a:lnTo>
                        <a:pt x="232" y="1256"/>
                      </a:lnTo>
                      <a:lnTo>
                        <a:pt x="235" y="1256"/>
                      </a:lnTo>
                      <a:lnTo>
                        <a:pt x="237" y="1110"/>
                      </a:lnTo>
                      <a:lnTo>
                        <a:pt x="237" y="1256"/>
                      </a:lnTo>
                      <a:lnTo>
                        <a:pt x="239" y="1256"/>
                      </a:lnTo>
                      <a:lnTo>
                        <a:pt x="239" y="1256"/>
                      </a:lnTo>
                      <a:lnTo>
                        <a:pt x="242" y="1164"/>
                      </a:lnTo>
                      <a:lnTo>
                        <a:pt x="244" y="1256"/>
                      </a:lnTo>
                      <a:lnTo>
                        <a:pt x="244" y="1256"/>
                      </a:lnTo>
                      <a:lnTo>
                        <a:pt x="246" y="1164"/>
                      </a:lnTo>
                      <a:lnTo>
                        <a:pt x="246" y="1256"/>
                      </a:lnTo>
                      <a:lnTo>
                        <a:pt x="249" y="1164"/>
                      </a:lnTo>
                      <a:lnTo>
                        <a:pt x="251" y="1110"/>
                      </a:lnTo>
                      <a:lnTo>
                        <a:pt x="251" y="1256"/>
                      </a:lnTo>
                      <a:lnTo>
                        <a:pt x="253" y="1256"/>
                      </a:lnTo>
                      <a:lnTo>
                        <a:pt x="253" y="1256"/>
                      </a:lnTo>
                      <a:lnTo>
                        <a:pt x="256" y="1256"/>
                      </a:lnTo>
                      <a:lnTo>
                        <a:pt x="258" y="1256"/>
                      </a:lnTo>
                      <a:lnTo>
                        <a:pt x="258" y="1164"/>
                      </a:lnTo>
                      <a:lnTo>
                        <a:pt x="260" y="1256"/>
                      </a:lnTo>
                      <a:lnTo>
                        <a:pt x="260" y="1164"/>
                      </a:lnTo>
                      <a:lnTo>
                        <a:pt x="263" y="1256"/>
                      </a:lnTo>
                      <a:lnTo>
                        <a:pt x="265" y="1256"/>
                      </a:lnTo>
                      <a:lnTo>
                        <a:pt x="265" y="1073"/>
                      </a:lnTo>
                      <a:lnTo>
                        <a:pt x="267" y="1256"/>
                      </a:lnTo>
                      <a:lnTo>
                        <a:pt x="267" y="1256"/>
                      </a:lnTo>
                      <a:lnTo>
                        <a:pt x="270" y="1256"/>
                      </a:lnTo>
                      <a:lnTo>
                        <a:pt x="272" y="1256"/>
                      </a:lnTo>
                      <a:lnTo>
                        <a:pt x="272" y="1256"/>
                      </a:lnTo>
                      <a:lnTo>
                        <a:pt x="274" y="1073"/>
                      </a:lnTo>
                      <a:lnTo>
                        <a:pt x="274" y="1256"/>
                      </a:lnTo>
                      <a:lnTo>
                        <a:pt x="277" y="1256"/>
                      </a:lnTo>
                      <a:lnTo>
                        <a:pt x="277" y="1256"/>
                      </a:lnTo>
                      <a:lnTo>
                        <a:pt x="279" y="1256"/>
                      </a:lnTo>
                      <a:lnTo>
                        <a:pt x="281" y="1256"/>
                      </a:lnTo>
                      <a:lnTo>
                        <a:pt x="281" y="1256"/>
                      </a:lnTo>
                      <a:lnTo>
                        <a:pt x="284" y="1110"/>
                      </a:lnTo>
                      <a:lnTo>
                        <a:pt x="284" y="1073"/>
                      </a:lnTo>
                      <a:lnTo>
                        <a:pt x="286" y="1110"/>
                      </a:lnTo>
                      <a:lnTo>
                        <a:pt x="288" y="1256"/>
                      </a:lnTo>
                      <a:lnTo>
                        <a:pt x="288" y="1164"/>
                      </a:lnTo>
                      <a:lnTo>
                        <a:pt x="291" y="1256"/>
                      </a:lnTo>
                      <a:lnTo>
                        <a:pt x="291" y="1256"/>
                      </a:lnTo>
                      <a:lnTo>
                        <a:pt x="293" y="1164"/>
                      </a:lnTo>
                      <a:lnTo>
                        <a:pt x="295" y="1256"/>
                      </a:lnTo>
                      <a:lnTo>
                        <a:pt x="295" y="1256"/>
                      </a:lnTo>
                      <a:lnTo>
                        <a:pt x="298" y="1256"/>
                      </a:lnTo>
                      <a:lnTo>
                        <a:pt x="298" y="1164"/>
                      </a:lnTo>
                      <a:lnTo>
                        <a:pt x="300" y="1256"/>
                      </a:lnTo>
                      <a:lnTo>
                        <a:pt x="302" y="1256"/>
                      </a:lnTo>
                      <a:lnTo>
                        <a:pt x="302" y="1256"/>
                      </a:lnTo>
                      <a:lnTo>
                        <a:pt x="305" y="1256"/>
                      </a:lnTo>
                      <a:lnTo>
                        <a:pt x="305" y="1164"/>
                      </a:lnTo>
                      <a:lnTo>
                        <a:pt x="307" y="1256"/>
                      </a:lnTo>
                      <a:lnTo>
                        <a:pt x="310" y="1110"/>
                      </a:lnTo>
                      <a:lnTo>
                        <a:pt x="310" y="1164"/>
                      </a:lnTo>
                      <a:lnTo>
                        <a:pt x="312" y="1256"/>
                      </a:lnTo>
                      <a:lnTo>
                        <a:pt x="312" y="1164"/>
                      </a:lnTo>
                      <a:lnTo>
                        <a:pt x="314" y="1256"/>
                      </a:lnTo>
                      <a:lnTo>
                        <a:pt x="317" y="1256"/>
                      </a:lnTo>
                      <a:lnTo>
                        <a:pt x="317" y="1164"/>
                      </a:lnTo>
                      <a:lnTo>
                        <a:pt x="319" y="1256"/>
                      </a:lnTo>
                      <a:lnTo>
                        <a:pt x="319" y="1164"/>
                      </a:lnTo>
                      <a:lnTo>
                        <a:pt x="321" y="1164"/>
                      </a:lnTo>
                      <a:lnTo>
                        <a:pt x="324" y="1256"/>
                      </a:lnTo>
                      <a:lnTo>
                        <a:pt x="324" y="1256"/>
                      </a:lnTo>
                      <a:lnTo>
                        <a:pt x="326" y="1256"/>
                      </a:lnTo>
                      <a:lnTo>
                        <a:pt x="326" y="1164"/>
                      </a:lnTo>
                      <a:lnTo>
                        <a:pt x="328" y="1256"/>
                      </a:lnTo>
                      <a:lnTo>
                        <a:pt x="328" y="1256"/>
                      </a:lnTo>
                      <a:lnTo>
                        <a:pt x="331" y="1256"/>
                      </a:lnTo>
                      <a:lnTo>
                        <a:pt x="333" y="1256"/>
                      </a:lnTo>
                      <a:lnTo>
                        <a:pt x="333" y="1256"/>
                      </a:lnTo>
                      <a:lnTo>
                        <a:pt x="335" y="1110"/>
                      </a:lnTo>
                      <a:lnTo>
                        <a:pt x="335" y="1164"/>
                      </a:lnTo>
                      <a:lnTo>
                        <a:pt x="338" y="1256"/>
                      </a:lnTo>
                      <a:lnTo>
                        <a:pt x="340" y="1256"/>
                      </a:lnTo>
                      <a:lnTo>
                        <a:pt x="340" y="1164"/>
                      </a:lnTo>
                      <a:lnTo>
                        <a:pt x="342" y="1256"/>
                      </a:lnTo>
                      <a:lnTo>
                        <a:pt x="342" y="1256"/>
                      </a:lnTo>
                      <a:lnTo>
                        <a:pt x="345" y="1256"/>
                      </a:lnTo>
                      <a:lnTo>
                        <a:pt x="347" y="1256"/>
                      </a:lnTo>
                      <a:lnTo>
                        <a:pt x="347" y="1256"/>
                      </a:lnTo>
                      <a:lnTo>
                        <a:pt x="349" y="1256"/>
                      </a:lnTo>
                      <a:lnTo>
                        <a:pt x="349" y="1256"/>
                      </a:lnTo>
                      <a:lnTo>
                        <a:pt x="352" y="1256"/>
                      </a:lnTo>
                      <a:lnTo>
                        <a:pt x="354" y="1256"/>
                      </a:lnTo>
                      <a:lnTo>
                        <a:pt x="354" y="1256"/>
                      </a:lnTo>
                      <a:lnTo>
                        <a:pt x="356" y="1256"/>
                      </a:lnTo>
                      <a:lnTo>
                        <a:pt x="356" y="1256"/>
                      </a:lnTo>
                      <a:lnTo>
                        <a:pt x="359" y="1256"/>
                      </a:lnTo>
                      <a:lnTo>
                        <a:pt x="361" y="1256"/>
                      </a:lnTo>
                      <a:lnTo>
                        <a:pt x="361" y="1256"/>
                      </a:lnTo>
                      <a:lnTo>
                        <a:pt x="363" y="1164"/>
                      </a:lnTo>
                      <a:lnTo>
                        <a:pt x="363" y="1164"/>
                      </a:lnTo>
                      <a:lnTo>
                        <a:pt x="366" y="1256"/>
                      </a:lnTo>
                      <a:lnTo>
                        <a:pt x="368" y="1256"/>
                      </a:lnTo>
                      <a:lnTo>
                        <a:pt x="368" y="1110"/>
                      </a:lnTo>
                      <a:lnTo>
                        <a:pt x="370" y="1256"/>
                      </a:lnTo>
                      <a:lnTo>
                        <a:pt x="370" y="1256"/>
                      </a:lnTo>
                      <a:lnTo>
                        <a:pt x="373" y="1256"/>
                      </a:lnTo>
                      <a:lnTo>
                        <a:pt x="375" y="1256"/>
                      </a:lnTo>
                      <a:lnTo>
                        <a:pt x="375" y="1256"/>
                      </a:lnTo>
                      <a:lnTo>
                        <a:pt x="377" y="1164"/>
                      </a:lnTo>
                      <a:lnTo>
                        <a:pt x="377" y="1073"/>
                      </a:lnTo>
                      <a:lnTo>
                        <a:pt x="380" y="1164"/>
                      </a:lnTo>
                      <a:lnTo>
                        <a:pt x="382" y="1256"/>
                      </a:lnTo>
                      <a:lnTo>
                        <a:pt x="382" y="1256"/>
                      </a:lnTo>
                      <a:lnTo>
                        <a:pt x="384" y="1164"/>
                      </a:lnTo>
                      <a:lnTo>
                        <a:pt x="384" y="1256"/>
                      </a:lnTo>
                      <a:lnTo>
                        <a:pt x="387" y="1164"/>
                      </a:lnTo>
                      <a:lnTo>
                        <a:pt x="387" y="1256"/>
                      </a:lnTo>
                      <a:lnTo>
                        <a:pt x="389" y="1164"/>
                      </a:lnTo>
                      <a:lnTo>
                        <a:pt x="391" y="1256"/>
                      </a:lnTo>
                      <a:lnTo>
                        <a:pt x="391" y="1256"/>
                      </a:lnTo>
                      <a:lnTo>
                        <a:pt x="394" y="1256"/>
                      </a:lnTo>
                      <a:lnTo>
                        <a:pt x="394" y="1110"/>
                      </a:lnTo>
                      <a:lnTo>
                        <a:pt x="396" y="1256"/>
                      </a:lnTo>
                      <a:lnTo>
                        <a:pt x="399" y="1256"/>
                      </a:lnTo>
                      <a:lnTo>
                        <a:pt x="399" y="1256"/>
                      </a:lnTo>
                      <a:lnTo>
                        <a:pt x="401" y="1256"/>
                      </a:lnTo>
                      <a:lnTo>
                        <a:pt x="401" y="1256"/>
                      </a:lnTo>
                      <a:lnTo>
                        <a:pt x="403" y="1073"/>
                      </a:lnTo>
                      <a:lnTo>
                        <a:pt x="406" y="1110"/>
                      </a:lnTo>
                      <a:lnTo>
                        <a:pt x="406" y="1164"/>
                      </a:lnTo>
                      <a:lnTo>
                        <a:pt x="408" y="1256"/>
                      </a:lnTo>
                      <a:lnTo>
                        <a:pt x="408" y="1256"/>
                      </a:lnTo>
                      <a:lnTo>
                        <a:pt x="410" y="1256"/>
                      </a:lnTo>
                      <a:lnTo>
                        <a:pt x="413" y="1256"/>
                      </a:lnTo>
                      <a:lnTo>
                        <a:pt x="413" y="1256"/>
                      </a:lnTo>
                      <a:lnTo>
                        <a:pt x="415" y="1256"/>
                      </a:lnTo>
                      <a:lnTo>
                        <a:pt x="415" y="1256"/>
                      </a:lnTo>
                      <a:lnTo>
                        <a:pt x="417" y="1256"/>
                      </a:lnTo>
                      <a:lnTo>
                        <a:pt x="420" y="1110"/>
                      </a:lnTo>
                      <a:lnTo>
                        <a:pt x="420" y="1256"/>
                      </a:lnTo>
                      <a:lnTo>
                        <a:pt x="422" y="1164"/>
                      </a:lnTo>
                      <a:lnTo>
                        <a:pt x="422" y="1256"/>
                      </a:lnTo>
                      <a:lnTo>
                        <a:pt x="424" y="1256"/>
                      </a:lnTo>
                      <a:lnTo>
                        <a:pt x="427" y="1256"/>
                      </a:lnTo>
                      <a:lnTo>
                        <a:pt x="427" y="1110"/>
                      </a:lnTo>
                      <a:lnTo>
                        <a:pt x="429" y="1256"/>
                      </a:lnTo>
                      <a:lnTo>
                        <a:pt x="429" y="1256"/>
                      </a:lnTo>
                      <a:lnTo>
                        <a:pt x="431" y="1256"/>
                      </a:lnTo>
                      <a:lnTo>
                        <a:pt x="434" y="1256"/>
                      </a:lnTo>
                      <a:lnTo>
                        <a:pt x="434" y="1110"/>
                      </a:lnTo>
                      <a:lnTo>
                        <a:pt x="436" y="1256"/>
                      </a:lnTo>
                      <a:lnTo>
                        <a:pt x="436" y="1256"/>
                      </a:lnTo>
                      <a:lnTo>
                        <a:pt x="438" y="1256"/>
                      </a:lnTo>
                      <a:lnTo>
                        <a:pt x="438" y="1073"/>
                      </a:lnTo>
                      <a:lnTo>
                        <a:pt x="441" y="1164"/>
                      </a:lnTo>
                      <a:lnTo>
                        <a:pt x="443" y="1256"/>
                      </a:lnTo>
                      <a:lnTo>
                        <a:pt x="443" y="1256"/>
                      </a:lnTo>
                      <a:lnTo>
                        <a:pt x="445" y="1164"/>
                      </a:lnTo>
                      <a:lnTo>
                        <a:pt x="445" y="1164"/>
                      </a:lnTo>
                      <a:lnTo>
                        <a:pt x="448" y="1256"/>
                      </a:lnTo>
                      <a:lnTo>
                        <a:pt x="450" y="1256"/>
                      </a:lnTo>
                      <a:lnTo>
                        <a:pt x="450" y="1256"/>
                      </a:lnTo>
                      <a:lnTo>
                        <a:pt x="452" y="1164"/>
                      </a:lnTo>
                      <a:lnTo>
                        <a:pt x="452" y="1256"/>
                      </a:lnTo>
                      <a:lnTo>
                        <a:pt x="455" y="1164"/>
                      </a:lnTo>
                      <a:lnTo>
                        <a:pt x="457" y="1164"/>
                      </a:lnTo>
                      <a:lnTo>
                        <a:pt x="457" y="1256"/>
                      </a:lnTo>
                      <a:lnTo>
                        <a:pt x="459" y="1256"/>
                      </a:lnTo>
                      <a:lnTo>
                        <a:pt x="459" y="1164"/>
                      </a:lnTo>
                      <a:lnTo>
                        <a:pt x="462" y="1164"/>
                      </a:lnTo>
                      <a:lnTo>
                        <a:pt x="464" y="1164"/>
                      </a:lnTo>
                      <a:lnTo>
                        <a:pt x="464" y="1256"/>
                      </a:lnTo>
                      <a:lnTo>
                        <a:pt x="466" y="1256"/>
                      </a:lnTo>
                      <a:lnTo>
                        <a:pt x="466" y="1256"/>
                      </a:lnTo>
                      <a:lnTo>
                        <a:pt x="469" y="1164"/>
                      </a:lnTo>
                      <a:lnTo>
                        <a:pt x="471" y="1110"/>
                      </a:lnTo>
                      <a:lnTo>
                        <a:pt x="471" y="1256"/>
                      </a:lnTo>
                      <a:lnTo>
                        <a:pt x="473" y="1256"/>
                      </a:lnTo>
                      <a:lnTo>
                        <a:pt x="473" y="1164"/>
                      </a:lnTo>
                      <a:lnTo>
                        <a:pt x="476" y="1110"/>
                      </a:lnTo>
                      <a:lnTo>
                        <a:pt x="478" y="1110"/>
                      </a:lnTo>
                      <a:lnTo>
                        <a:pt x="478" y="1256"/>
                      </a:lnTo>
                      <a:lnTo>
                        <a:pt x="481" y="1164"/>
                      </a:lnTo>
                      <a:lnTo>
                        <a:pt x="481" y="1256"/>
                      </a:lnTo>
                      <a:lnTo>
                        <a:pt x="483" y="1256"/>
                      </a:lnTo>
                      <a:lnTo>
                        <a:pt x="485" y="1256"/>
                      </a:lnTo>
                      <a:lnTo>
                        <a:pt x="485" y="1256"/>
                      </a:lnTo>
                      <a:lnTo>
                        <a:pt x="488" y="1256"/>
                      </a:lnTo>
                      <a:lnTo>
                        <a:pt x="488" y="1256"/>
                      </a:lnTo>
                      <a:lnTo>
                        <a:pt x="490" y="1256"/>
                      </a:lnTo>
                      <a:lnTo>
                        <a:pt x="492" y="1073"/>
                      </a:lnTo>
                      <a:lnTo>
                        <a:pt x="492" y="1256"/>
                      </a:lnTo>
                      <a:lnTo>
                        <a:pt x="495" y="1164"/>
                      </a:lnTo>
                      <a:lnTo>
                        <a:pt x="495" y="1256"/>
                      </a:lnTo>
                      <a:lnTo>
                        <a:pt x="497" y="1164"/>
                      </a:lnTo>
                      <a:lnTo>
                        <a:pt x="497" y="1256"/>
                      </a:lnTo>
                      <a:lnTo>
                        <a:pt x="499" y="1256"/>
                      </a:lnTo>
                      <a:lnTo>
                        <a:pt x="502" y="1256"/>
                      </a:lnTo>
                      <a:lnTo>
                        <a:pt x="502" y="1256"/>
                      </a:lnTo>
                      <a:lnTo>
                        <a:pt x="504" y="1164"/>
                      </a:lnTo>
                      <a:lnTo>
                        <a:pt x="504" y="1110"/>
                      </a:lnTo>
                      <a:lnTo>
                        <a:pt x="506" y="1164"/>
                      </a:lnTo>
                      <a:lnTo>
                        <a:pt x="509" y="1256"/>
                      </a:lnTo>
                      <a:lnTo>
                        <a:pt x="509" y="1164"/>
                      </a:lnTo>
                      <a:lnTo>
                        <a:pt x="511" y="1256"/>
                      </a:lnTo>
                      <a:lnTo>
                        <a:pt x="511" y="1256"/>
                      </a:lnTo>
                      <a:lnTo>
                        <a:pt x="513" y="1256"/>
                      </a:lnTo>
                      <a:lnTo>
                        <a:pt x="516" y="1110"/>
                      </a:lnTo>
                      <a:lnTo>
                        <a:pt x="516" y="1256"/>
                      </a:lnTo>
                      <a:lnTo>
                        <a:pt x="518" y="1256"/>
                      </a:lnTo>
                      <a:lnTo>
                        <a:pt x="518" y="1256"/>
                      </a:lnTo>
                      <a:lnTo>
                        <a:pt x="520" y="1164"/>
                      </a:lnTo>
                      <a:lnTo>
                        <a:pt x="523" y="1256"/>
                      </a:lnTo>
                      <a:lnTo>
                        <a:pt x="523" y="1110"/>
                      </a:lnTo>
                      <a:lnTo>
                        <a:pt x="525" y="1164"/>
                      </a:lnTo>
                      <a:lnTo>
                        <a:pt x="525" y="1256"/>
                      </a:lnTo>
                      <a:lnTo>
                        <a:pt x="527" y="1256"/>
                      </a:lnTo>
                      <a:lnTo>
                        <a:pt x="530" y="1256"/>
                      </a:lnTo>
                      <a:lnTo>
                        <a:pt x="530" y="1164"/>
                      </a:lnTo>
                      <a:lnTo>
                        <a:pt x="532" y="1110"/>
                      </a:lnTo>
                      <a:lnTo>
                        <a:pt x="532" y="1164"/>
                      </a:lnTo>
                      <a:lnTo>
                        <a:pt x="534" y="1256"/>
                      </a:lnTo>
                      <a:lnTo>
                        <a:pt x="537" y="1256"/>
                      </a:lnTo>
                      <a:lnTo>
                        <a:pt x="537" y="1256"/>
                      </a:lnTo>
                      <a:lnTo>
                        <a:pt x="539" y="1110"/>
                      </a:lnTo>
                      <a:lnTo>
                        <a:pt x="539" y="1256"/>
                      </a:lnTo>
                      <a:lnTo>
                        <a:pt x="541" y="1256"/>
                      </a:lnTo>
                      <a:lnTo>
                        <a:pt x="544" y="1256"/>
                      </a:lnTo>
                      <a:lnTo>
                        <a:pt x="544" y="1110"/>
                      </a:lnTo>
                      <a:lnTo>
                        <a:pt x="546" y="1073"/>
                      </a:lnTo>
                      <a:lnTo>
                        <a:pt x="546" y="1110"/>
                      </a:lnTo>
                      <a:lnTo>
                        <a:pt x="548" y="1110"/>
                      </a:lnTo>
                      <a:lnTo>
                        <a:pt x="548" y="1256"/>
                      </a:lnTo>
                      <a:lnTo>
                        <a:pt x="551" y="1256"/>
                      </a:lnTo>
                      <a:lnTo>
                        <a:pt x="553" y="1256"/>
                      </a:lnTo>
                      <a:lnTo>
                        <a:pt x="553" y="1256"/>
                      </a:lnTo>
                      <a:lnTo>
                        <a:pt x="555" y="1256"/>
                      </a:lnTo>
                      <a:lnTo>
                        <a:pt x="555" y="1164"/>
                      </a:lnTo>
                      <a:lnTo>
                        <a:pt x="558" y="1039"/>
                      </a:lnTo>
                      <a:lnTo>
                        <a:pt x="560" y="1256"/>
                      </a:lnTo>
                      <a:lnTo>
                        <a:pt x="560" y="1256"/>
                      </a:lnTo>
                      <a:lnTo>
                        <a:pt x="562" y="1256"/>
                      </a:lnTo>
                      <a:lnTo>
                        <a:pt x="562" y="1164"/>
                      </a:lnTo>
                      <a:lnTo>
                        <a:pt x="565" y="1110"/>
                      </a:lnTo>
                      <a:lnTo>
                        <a:pt x="567" y="1256"/>
                      </a:lnTo>
                      <a:lnTo>
                        <a:pt x="567" y="1110"/>
                      </a:lnTo>
                      <a:lnTo>
                        <a:pt x="570" y="1256"/>
                      </a:lnTo>
                      <a:lnTo>
                        <a:pt x="570" y="1110"/>
                      </a:lnTo>
                      <a:lnTo>
                        <a:pt x="572" y="1256"/>
                      </a:lnTo>
                      <a:lnTo>
                        <a:pt x="574" y="1256"/>
                      </a:lnTo>
                      <a:lnTo>
                        <a:pt x="574" y="1164"/>
                      </a:lnTo>
                      <a:lnTo>
                        <a:pt x="577" y="1256"/>
                      </a:lnTo>
                      <a:lnTo>
                        <a:pt x="577" y="1164"/>
                      </a:lnTo>
                      <a:lnTo>
                        <a:pt x="579" y="1256"/>
                      </a:lnTo>
                      <a:lnTo>
                        <a:pt x="581" y="1110"/>
                      </a:lnTo>
                      <a:lnTo>
                        <a:pt x="581" y="1164"/>
                      </a:lnTo>
                      <a:lnTo>
                        <a:pt x="584" y="1256"/>
                      </a:lnTo>
                      <a:lnTo>
                        <a:pt x="584" y="1110"/>
                      </a:lnTo>
                      <a:lnTo>
                        <a:pt x="586" y="1164"/>
                      </a:lnTo>
                      <a:lnTo>
                        <a:pt x="588" y="1073"/>
                      </a:lnTo>
                      <a:lnTo>
                        <a:pt x="588" y="1256"/>
                      </a:lnTo>
                      <a:lnTo>
                        <a:pt x="591" y="1256"/>
                      </a:lnTo>
                      <a:lnTo>
                        <a:pt x="591" y="1256"/>
                      </a:lnTo>
                      <a:lnTo>
                        <a:pt x="593" y="1256"/>
                      </a:lnTo>
                      <a:lnTo>
                        <a:pt x="595" y="1110"/>
                      </a:lnTo>
                      <a:lnTo>
                        <a:pt x="595" y="1164"/>
                      </a:lnTo>
                      <a:lnTo>
                        <a:pt x="598" y="1164"/>
                      </a:lnTo>
                      <a:lnTo>
                        <a:pt x="598" y="1256"/>
                      </a:lnTo>
                      <a:lnTo>
                        <a:pt x="600" y="1256"/>
                      </a:lnTo>
                      <a:lnTo>
                        <a:pt x="602" y="1164"/>
                      </a:lnTo>
                      <a:lnTo>
                        <a:pt x="602" y="1256"/>
                      </a:lnTo>
                      <a:lnTo>
                        <a:pt x="605" y="1256"/>
                      </a:lnTo>
                      <a:lnTo>
                        <a:pt x="605" y="1256"/>
                      </a:lnTo>
                      <a:lnTo>
                        <a:pt x="607" y="1256"/>
                      </a:lnTo>
                      <a:lnTo>
                        <a:pt x="607" y="1256"/>
                      </a:lnTo>
                      <a:lnTo>
                        <a:pt x="609" y="1073"/>
                      </a:lnTo>
                      <a:lnTo>
                        <a:pt x="612" y="1256"/>
                      </a:lnTo>
                      <a:lnTo>
                        <a:pt x="612" y="1256"/>
                      </a:lnTo>
                      <a:lnTo>
                        <a:pt x="614" y="1164"/>
                      </a:lnTo>
                      <a:lnTo>
                        <a:pt x="614" y="1164"/>
                      </a:lnTo>
                      <a:lnTo>
                        <a:pt x="616" y="1256"/>
                      </a:lnTo>
                      <a:lnTo>
                        <a:pt x="619" y="1164"/>
                      </a:lnTo>
                      <a:lnTo>
                        <a:pt x="619" y="1164"/>
                      </a:lnTo>
                      <a:lnTo>
                        <a:pt x="621" y="1256"/>
                      </a:lnTo>
                      <a:lnTo>
                        <a:pt x="621" y="1164"/>
                      </a:lnTo>
                      <a:lnTo>
                        <a:pt x="623" y="1110"/>
                      </a:lnTo>
                      <a:lnTo>
                        <a:pt x="626" y="1256"/>
                      </a:lnTo>
                      <a:lnTo>
                        <a:pt x="626" y="1164"/>
                      </a:lnTo>
                      <a:lnTo>
                        <a:pt x="628" y="1073"/>
                      </a:lnTo>
                      <a:lnTo>
                        <a:pt x="628" y="1256"/>
                      </a:lnTo>
                      <a:lnTo>
                        <a:pt x="630" y="1256"/>
                      </a:lnTo>
                      <a:lnTo>
                        <a:pt x="633" y="1256"/>
                      </a:lnTo>
                      <a:lnTo>
                        <a:pt x="633" y="1256"/>
                      </a:lnTo>
                      <a:lnTo>
                        <a:pt x="635" y="1164"/>
                      </a:lnTo>
                      <a:lnTo>
                        <a:pt x="635" y="1164"/>
                      </a:lnTo>
                      <a:lnTo>
                        <a:pt x="637" y="1256"/>
                      </a:lnTo>
                      <a:lnTo>
                        <a:pt x="640" y="1164"/>
                      </a:lnTo>
                      <a:lnTo>
                        <a:pt x="640" y="1164"/>
                      </a:lnTo>
                      <a:lnTo>
                        <a:pt x="642" y="1256"/>
                      </a:lnTo>
                      <a:lnTo>
                        <a:pt x="642" y="1256"/>
                      </a:lnTo>
                      <a:lnTo>
                        <a:pt x="644" y="1256"/>
                      </a:lnTo>
                      <a:lnTo>
                        <a:pt x="647" y="1256"/>
                      </a:lnTo>
                      <a:lnTo>
                        <a:pt x="647" y="1256"/>
                      </a:lnTo>
                      <a:lnTo>
                        <a:pt x="649" y="1256"/>
                      </a:lnTo>
                      <a:lnTo>
                        <a:pt x="649" y="1256"/>
                      </a:lnTo>
                      <a:lnTo>
                        <a:pt x="652" y="1256"/>
                      </a:lnTo>
                      <a:lnTo>
                        <a:pt x="654" y="1256"/>
                      </a:lnTo>
                      <a:lnTo>
                        <a:pt x="654" y="1164"/>
                      </a:lnTo>
                      <a:lnTo>
                        <a:pt x="656" y="1164"/>
                      </a:lnTo>
                      <a:lnTo>
                        <a:pt x="656" y="1256"/>
                      </a:lnTo>
                      <a:lnTo>
                        <a:pt x="659" y="1256"/>
                      </a:lnTo>
                      <a:lnTo>
                        <a:pt x="659" y="1256"/>
                      </a:lnTo>
                      <a:lnTo>
                        <a:pt x="661" y="1110"/>
                      </a:lnTo>
                      <a:lnTo>
                        <a:pt x="663" y="1256"/>
                      </a:lnTo>
                      <a:lnTo>
                        <a:pt x="663" y="1256"/>
                      </a:lnTo>
                      <a:lnTo>
                        <a:pt x="666" y="1110"/>
                      </a:lnTo>
                      <a:lnTo>
                        <a:pt x="666" y="1073"/>
                      </a:lnTo>
                      <a:lnTo>
                        <a:pt x="668" y="1256"/>
                      </a:lnTo>
                      <a:lnTo>
                        <a:pt x="670" y="1256"/>
                      </a:lnTo>
                      <a:lnTo>
                        <a:pt x="670" y="1164"/>
                      </a:lnTo>
                      <a:lnTo>
                        <a:pt x="673" y="1164"/>
                      </a:lnTo>
                      <a:lnTo>
                        <a:pt x="673" y="1256"/>
                      </a:lnTo>
                      <a:lnTo>
                        <a:pt x="675" y="1164"/>
                      </a:lnTo>
                      <a:lnTo>
                        <a:pt x="677" y="1164"/>
                      </a:lnTo>
                      <a:lnTo>
                        <a:pt x="677" y="1256"/>
                      </a:lnTo>
                      <a:lnTo>
                        <a:pt x="680" y="1110"/>
                      </a:lnTo>
                      <a:lnTo>
                        <a:pt x="680" y="1164"/>
                      </a:lnTo>
                      <a:lnTo>
                        <a:pt x="682" y="1164"/>
                      </a:lnTo>
                      <a:lnTo>
                        <a:pt x="684" y="1164"/>
                      </a:lnTo>
                      <a:lnTo>
                        <a:pt x="684" y="1256"/>
                      </a:lnTo>
                      <a:lnTo>
                        <a:pt x="687" y="1256"/>
                      </a:lnTo>
                      <a:lnTo>
                        <a:pt x="687" y="1164"/>
                      </a:lnTo>
                      <a:lnTo>
                        <a:pt x="689" y="1164"/>
                      </a:lnTo>
                      <a:lnTo>
                        <a:pt x="691" y="1110"/>
                      </a:lnTo>
                      <a:lnTo>
                        <a:pt x="691" y="1256"/>
                      </a:lnTo>
                      <a:lnTo>
                        <a:pt x="694" y="1256"/>
                      </a:lnTo>
                      <a:lnTo>
                        <a:pt x="694" y="1256"/>
                      </a:lnTo>
                      <a:lnTo>
                        <a:pt x="696" y="1164"/>
                      </a:lnTo>
                      <a:lnTo>
                        <a:pt x="698" y="1164"/>
                      </a:lnTo>
                      <a:lnTo>
                        <a:pt x="698" y="1256"/>
                      </a:lnTo>
                      <a:lnTo>
                        <a:pt x="701" y="1256"/>
                      </a:lnTo>
                      <a:lnTo>
                        <a:pt x="701" y="1256"/>
                      </a:lnTo>
                      <a:lnTo>
                        <a:pt x="703" y="1164"/>
                      </a:lnTo>
                      <a:lnTo>
                        <a:pt x="705" y="1256"/>
                      </a:lnTo>
                      <a:lnTo>
                        <a:pt x="705" y="1164"/>
                      </a:lnTo>
                      <a:lnTo>
                        <a:pt x="708" y="1256"/>
                      </a:lnTo>
                      <a:lnTo>
                        <a:pt x="708" y="1164"/>
                      </a:lnTo>
                      <a:lnTo>
                        <a:pt x="710" y="1256"/>
                      </a:lnTo>
                      <a:lnTo>
                        <a:pt x="712" y="1110"/>
                      </a:lnTo>
                      <a:lnTo>
                        <a:pt x="712" y="1256"/>
                      </a:lnTo>
                      <a:lnTo>
                        <a:pt x="715" y="1110"/>
                      </a:lnTo>
                      <a:lnTo>
                        <a:pt x="715" y="1256"/>
                      </a:lnTo>
                      <a:lnTo>
                        <a:pt x="717" y="1256"/>
                      </a:lnTo>
                      <a:lnTo>
                        <a:pt x="717" y="1073"/>
                      </a:lnTo>
                      <a:lnTo>
                        <a:pt x="719" y="1164"/>
                      </a:lnTo>
                      <a:lnTo>
                        <a:pt x="722" y="1256"/>
                      </a:lnTo>
                      <a:lnTo>
                        <a:pt x="722" y="1256"/>
                      </a:lnTo>
                      <a:lnTo>
                        <a:pt x="724" y="1256"/>
                      </a:lnTo>
                      <a:lnTo>
                        <a:pt x="724" y="1110"/>
                      </a:lnTo>
                      <a:lnTo>
                        <a:pt x="726" y="1256"/>
                      </a:lnTo>
                      <a:lnTo>
                        <a:pt x="729" y="1256"/>
                      </a:lnTo>
                      <a:lnTo>
                        <a:pt x="729" y="1256"/>
                      </a:lnTo>
                      <a:lnTo>
                        <a:pt x="731" y="1073"/>
                      </a:lnTo>
                      <a:lnTo>
                        <a:pt x="731" y="1256"/>
                      </a:lnTo>
                      <a:lnTo>
                        <a:pt x="734" y="1110"/>
                      </a:lnTo>
                      <a:lnTo>
                        <a:pt x="736" y="1256"/>
                      </a:lnTo>
                      <a:lnTo>
                        <a:pt x="736" y="1256"/>
                      </a:lnTo>
                      <a:lnTo>
                        <a:pt x="738" y="1256"/>
                      </a:lnTo>
                      <a:lnTo>
                        <a:pt x="738" y="1110"/>
                      </a:lnTo>
                      <a:lnTo>
                        <a:pt x="741" y="1164"/>
                      </a:lnTo>
                      <a:lnTo>
                        <a:pt x="743" y="1256"/>
                      </a:lnTo>
                      <a:lnTo>
                        <a:pt x="743" y="1164"/>
                      </a:lnTo>
                      <a:lnTo>
                        <a:pt x="745" y="1164"/>
                      </a:lnTo>
                      <a:lnTo>
                        <a:pt x="745" y="1256"/>
                      </a:lnTo>
                      <a:lnTo>
                        <a:pt x="748" y="1073"/>
                      </a:lnTo>
                      <a:lnTo>
                        <a:pt x="750" y="1110"/>
                      </a:lnTo>
                      <a:lnTo>
                        <a:pt x="750" y="1256"/>
                      </a:lnTo>
                      <a:lnTo>
                        <a:pt x="752" y="1256"/>
                      </a:lnTo>
                      <a:lnTo>
                        <a:pt x="752" y="1256"/>
                      </a:lnTo>
                      <a:lnTo>
                        <a:pt x="755" y="1164"/>
                      </a:lnTo>
                      <a:lnTo>
                        <a:pt x="757" y="1164"/>
                      </a:lnTo>
                      <a:lnTo>
                        <a:pt x="757" y="1256"/>
                      </a:lnTo>
                      <a:lnTo>
                        <a:pt x="759" y="1256"/>
                      </a:lnTo>
                      <a:lnTo>
                        <a:pt x="759" y="1256"/>
                      </a:lnTo>
                      <a:lnTo>
                        <a:pt x="762" y="1256"/>
                      </a:lnTo>
                      <a:lnTo>
                        <a:pt x="764" y="1256"/>
                      </a:lnTo>
                      <a:lnTo>
                        <a:pt x="764" y="1256"/>
                      </a:lnTo>
                      <a:lnTo>
                        <a:pt x="766" y="1256"/>
                      </a:lnTo>
                      <a:lnTo>
                        <a:pt x="766" y="1256"/>
                      </a:lnTo>
                      <a:lnTo>
                        <a:pt x="769" y="1110"/>
                      </a:lnTo>
                      <a:lnTo>
                        <a:pt x="769" y="1256"/>
                      </a:lnTo>
                      <a:lnTo>
                        <a:pt x="771" y="1164"/>
                      </a:lnTo>
                      <a:lnTo>
                        <a:pt x="773" y="1164"/>
                      </a:lnTo>
                      <a:lnTo>
                        <a:pt x="773" y="1110"/>
                      </a:lnTo>
                      <a:lnTo>
                        <a:pt x="776" y="1164"/>
                      </a:lnTo>
                      <a:lnTo>
                        <a:pt x="776" y="1164"/>
                      </a:lnTo>
                      <a:lnTo>
                        <a:pt x="778" y="1256"/>
                      </a:lnTo>
                      <a:lnTo>
                        <a:pt x="780" y="1256"/>
                      </a:lnTo>
                      <a:lnTo>
                        <a:pt x="780" y="1164"/>
                      </a:lnTo>
                      <a:lnTo>
                        <a:pt x="783" y="1110"/>
                      </a:lnTo>
                      <a:lnTo>
                        <a:pt x="783" y="1164"/>
                      </a:lnTo>
                      <a:lnTo>
                        <a:pt x="785" y="1256"/>
                      </a:lnTo>
                      <a:lnTo>
                        <a:pt x="787" y="1256"/>
                      </a:lnTo>
                      <a:lnTo>
                        <a:pt x="787" y="1110"/>
                      </a:lnTo>
                      <a:lnTo>
                        <a:pt x="790" y="1110"/>
                      </a:lnTo>
                      <a:lnTo>
                        <a:pt x="790" y="1256"/>
                      </a:lnTo>
                      <a:lnTo>
                        <a:pt x="792" y="1073"/>
                      </a:lnTo>
                      <a:lnTo>
                        <a:pt x="794" y="1073"/>
                      </a:lnTo>
                      <a:lnTo>
                        <a:pt x="794" y="1073"/>
                      </a:lnTo>
                      <a:lnTo>
                        <a:pt x="797" y="1039"/>
                      </a:lnTo>
                      <a:lnTo>
                        <a:pt x="797" y="1256"/>
                      </a:lnTo>
                      <a:lnTo>
                        <a:pt x="799" y="1073"/>
                      </a:lnTo>
                      <a:lnTo>
                        <a:pt x="801" y="1256"/>
                      </a:lnTo>
                      <a:lnTo>
                        <a:pt x="801" y="1256"/>
                      </a:lnTo>
                      <a:lnTo>
                        <a:pt x="804" y="1110"/>
                      </a:lnTo>
                      <a:lnTo>
                        <a:pt x="804" y="1256"/>
                      </a:lnTo>
                      <a:lnTo>
                        <a:pt x="806" y="1256"/>
                      </a:lnTo>
                      <a:lnTo>
                        <a:pt x="808" y="1256"/>
                      </a:lnTo>
                      <a:lnTo>
                        <a:pt x="808" y="1256"/>
                      </a:lnTo>
                      <a:lnTo>
                        <a:pt x="811" y="1256"/>
                      </a:lnTo>
                      <a:lnTo>
                        <a:pt x="811" y="1256"/>
                      </a:lnTo>
                      <a:lnTo>
                        <a:pt x="813" y="1110"/>
                      </a:lnTo>
                      <a:lnTo>
                        <a:pt x="815" y="1256"/>
                      </a:lnTo>
                      <a:lnTo>
                        <a:pt x="815" y="1164"/>
                      </a:lnTo>
                      <a:lnTo>
                        <a:pt x="818" y="1164"/>
                      </a:lnTo>
                      <a:lnTo>
                        <a:pt x="818" y="1164"/>
                      </a:lnTo>
                      <a:lnTo>
                        <a:pt x="820" y="1256"/>
                      </a:lnTo>
                      <a:lnTo>
                        <a:pt x="823" y="1256"/>
                      </a:lnTo>
                      <a:lnTo>
                        <a:pt x="823" y="1073"/>
                      </a:lnTo>
                      <a:lnTo>
                        <a:pt x="825" y="1164"/>
                      </a:lnTo>
                      <a:lnTo>
                        <a:pt x="825" y="1073"/>
                      </a:lnTo>
                      <a:lnTo>
                        <a:pt x="827" y="1256"/>
                      </a:lnTo>
                      <a:lnTo>
                        <a:pt x="827" y="1256"/>
                      </a:lnTo>
                      <a:lnTo>
                        <a:pt x="830" y="1256"/>
                      </a:lnTo>
                      <a:lnTo>
                        <a:pt x="832" y="1110"/>
                      </a:lnTo>
                      <a:lnTo>
                        <a:pt x="832" y="1256"/>
                      </a:lnTo>
                      <a:lnTo>
                        <a:pt x="834" y="1039"/>
                      </a:lnTo>
                      <a:lnTo>
                        <a:pt x="834" y="1018"/>
                      </a:lnTo>
                      <a:lnTo>
                        <a:pt x="837" y="1256"/>
                      </a:lnTo>
                      <a:lnTo>
                        <a:pt x="839" y="1073"/>
                      </a:lnTo>
                      <a:lnTo>
                        <a:pt x="839" y="1164"/>
                      </a:lnTo>
                      <a:lnTo>
                        <a:pt x="841" y="1256"/>
                      </a:lnTo>
                      <a:lnTo>
                        <a:pt x="841" y="1039"/>
                      </a:lnTo>
                      <a:lnTo>
                        <a:pt x="844" y="1110"/>
                      </a:lnTo>
                      <a:lnTo>
                        <a:pt x="846" y="1110"/>
                      </a:lnTo>
                      <a:lnTo>
                        <a:pt x="846" y="1164"/>
                      </a:lnTo>
                      <a:lnTo>
                        <a:pt x="848" y="1256"/>
                      </a:lnTo>
                      <a:lnTo>
                        <a:pt x="848" y="1073"/>
                      </a:lnTo>
                      <a:lnTo>
                        <a:pt x="851" y="1256"/>
                      </a:lnTo>
                      <a:lnTo>
                        <a:pt x="853" y="1256"/>
                      </a:lnTo>
                      <a:lnTo>
                        <a:pt x="853" y="1073"/>
                      </a:lnTo>
                      <a:lnTo>
                        <a:pt x="855" y="1039"/>
                      </a:lnTo>
                      <a:lnTo>
                        <a:pt x="855" y="1073"/>
                      </a:lnTo>
                      <a:lnTo>
                        <a:pt x="858" y="1164"/>
                      </a:lnTo>
                      <a:lnTo>
                        <a:pt x="860" y="1256"/>
                      </a:lnTo>
                      <a:lnTo>
                        <a:pt x="860" y="1164"/>
                      </a:lnTo>
                      <a:lnTo>
                        <a:pt x="862" y="1073"/>
                      </a:lnTo>
                      <a:lnTo>
                        <a:pt x="862" y="1164"/>
                      </a:lnTo>
                      <a:lnTo>
                        <a:pt x="865" y="1164"/>
                      </a:lnTo>
                      <a:lnTo>
                        <a:pt x="867" y="1164"/>
                      </a:lnTo>
                      <a:lnTo>
                        <a:pt x="867" y="1073"/>
                      </a:lnTo>
                      <a:lnTo>
                        <a:pt x="869" y="1256"/>
                      </a:lnTo>
                      <a:lnTo>
                        <a:pt x="869" y="1256"/>
                      </a:lnTo>
                      <a:lnTo>
                        <a:pt x="872" y="1164"/>
                      </a:lnTo>
                      <a:lnTo>
                        <a:pt x="874" y="1164"/>
                      </a:lnTo>
                      <a:lnTo>
                        <a:pt x="874" y="1164"/>
                      </a:lnTo>
                      <a:lnTo>
                        <a:pt x="876" y="1164"/>
                      </a:lnTo>
                      <a:lnTo>
                        <a:pt x="876" y="1110"/>
                      </a:lnTo>
                      <a:lnTo>
                        <a:pt x="879" y="1256"/>
                      </a:lnTo>
                      <a:lnTo>
                        <a:pt x="879" y="1110"/>
                      </a:lnTo>
                      <a:lnTo>
                        <a:pt x="881" y="1256"/>
                      </a:lnTo>
                      <a:lnTo>
                        <a:pt x="883" y="1256"/>
                      </a:lnTo>
                      <a:lnTo>
                        <a:pt x="883" y="1256"/>
                      </a:lnTo>
                      <a:lnTo>
                        <a:pt x="886" y="1073"/>
                      </a:lnTo>
                      <a:lnTo>
                        <a:pt x="886" y="1256"/>
                      </a:lnTo>
                      <a:lnTo>
                        <a:pt x="888" y="1256"/>
                      </a:lnTo>
                      <a:lnTo>
                        <a:pt x="890" y="1164"/>
                      </a:lnTo>
                      <a:lnTo>
                        <a:pt x="890" y="1110"/>
                      </a:lnTo>
                      <a:lnTo>
                        <a:pt x="893" y="1256"/>
                      </a:lnTo>
                      <a:lnTo>
                        <a:pt x="893" y="1073"/>
                      </a:lnTo>
                      <a:lnTo>
                        <a:pt x="895" y="1256"/>
                      </a:lnTo>
                      <a:lnTo>
                        <a:pt x="897" y="1164"/>
                      </a:lnTo>
                      <a:lnTo>
                        <a:pt x="897" y="1256"/>
                      </a:lnTo>
                      <a:lnTo>
                        <a:pt x="900" y="1256"/>
                      </a:lnTo>
                      <a:lnTo>
                        <a:pt x="900" y="1164"/>
                      </a:lnTo>
                      <a:lnTo>
                        <a:pt x="902" y="1256"/>
                      </a:lnTo>
                      <a:lnTo>
                        <a:pt x="905" y="1164"/>
                      </a:lnTo>
                      <a:lnTo>
                        <a:pt x="905" y="1256"/>
                      </a:lnTo>
                      <a:lnTo>
                        <a:pt x="907" y="1256"/>
                      </a:lnTo>
                      <a:lnTo>
                        <a:pt x="907" y="1256"/>
                      </a:lnTo>
                      <a:lnTo>
                        <a:pt x="909" y="1164"/>
                      </a:lnTo>
                      <a:lnTo>
                        <a:pt x="912" y="1256"/>
                      </a:lnTo>
                      <a:lnTo>
                        <a:pt x="912" y="1164"/>
                      </a:lnTo>
                      <a:lnTo>
                        <a:pt x="914" y="1110"/>
                      </a:lnTo>
                      <a:lnTo>
                        <a:pt x="914" y="1110"/>
                      </a:lnTo>
                      <a:lnTo>
                        <a:pt x="916" y="1256"/>
                      </a:lnTo>
                      <a:lnTo>
                        <a:pt x="919" y="1110"/>
                      </a:lnTo>
                      <a:lnTo>
                        <a:pt x="919" y="1256"/>
                      </a:lnTo>
                      <a:lnTo>
                        <a:pt x="921" y="1256"/>
                      </a:lnTo>
                      <a:lnTo>
                        <a:pt x="921" y="1256"/>
                      </a:lnTo>
                      <a:lnTo>
                        <a:pt x="923" y="1039"/>
                      </a:lnTo>
                      <a:lnTo>
                        <a:pt x="926" y="1110"/>
                      </a:lnTo>
                      <a:lnTo>
                        <a:pt x="926" y="1164"/>
                      </a:lnTo>
                      <a:lnTo>
                        <a:pt x="928" y="1039"/>
                      </a:lnTo>
                      <a:lnTo>
                        <a:pt x="928" y="1110"/>
                      </a:lnTo>
                      <a:lnTo>
                        <a:pt x="930" y="1110"/>
                      </a:lnTo>
                      <a:lnTo>
                        <a:pt x="933" y="1256"/>
                      </a:lnTo>
                      <a:lnTo>
                        <a:pt x="933" y="1164"/>
                      </a:lnTo>
                      <a:lnTo>
                        <a:pt x="935" y="1256"/>
                      </a:lnTo>
                      <a:lnTo>
                        <a:pt x="935" y="1164"/>
                      </a:lnTo>
                      <a:lnTo>
                        <a:pt x="937" y="1110"/>
                      </a:lnTo>
                      <a:lnTo>
                        <a:pt x="937" y="1039"/>
                      </a:lnTo>
                      <a:lnTo>
                        <a:pt x="940" y="1110"/>
                      </a:lnTo>
                      <a:lnTo>
                        <a:pt x="942" y="1256"/>
                      </a:lnTo>
                      <a:lnTo>
                        <a:pt x="942" y="1073"/>
                      </a:lnTo>
                      <a:lnTo>
                        <a:pt x="944" y="1110"/>
                      </a:lnTo>
                      <a:lnTo>
                        <a:pt x="944" y="1256"/>
                      </a:lnTo>
                      <a:lnTo>
                        <a:pt x="947" y="1256"/>
                      </a:lnTo>
                      <a:lnTo>
                        <a:pt x="949" y="1018"/>
                      </a:lnTo>
                      <a:lnTo>
                        <a:pt x="949" y="1164"/>
                      </a:lnTo>
                      <a:lnTo>
                        <a:pt x="951" y="1110"/>
                      </a:lnTo>
                      <a:lnTo>
                        <a:pt x="951" y="1256"/>
                      </a:lnTo>
                      <a:lnTo>
                        <a:pt x="954" y="1164"/>
                      </a:lnTo>
                      <a:lnTo>
                        <a:pt x="956" y="1256"/>
                      </a:lnTo>
                      <a:lnTo>
                        <a:pt x="956" y="1164"/>
                      </a:lnTo>
                      <a:lnTo>
                        <a:pt x="958" y="1164"/>
                      </a:lnTo>
                      <a:lnTo>
                        <a:pt x="958" y="1164"/>
                      </a:lnTo>
                      <a:lnTo>
                        <a:pt x="961" y="1164"/>
                      </a:lnTo>
                      <a:lnTo>
                        <a:pt x="963" y="1164"/>
                      </a:lnTo>
                      <a:lnTo>
                        <a:pt x="963" y="1256"/>
                      </a:lnTo>
                      <a:lnTo>
                        <a:pt x="965" y="1073"/>
                      </a:lnTo>
                      <a:lnTo>
                        <a:pt x="965" y="1164"/>
                      </a:lnTo>
                      <a:lnTo>
                        <a:pt x="968" y="1256"/>
                      </a:lnTo>
                      <a:lnTo>
                        <a:pt x="970" y="1110"/>
                      </a:lnTo>
                      <a:lnTo>
                        <a:pt x="970" y="1073"/>
                      </a:lnTo>
                      <a:lnTo>
                        <a:pt x="972" y="1256"/>
                      </a:lnTo>
                      <a:lnTo>
                        <a:pt x="972" y="1256"/>
                      </a:lnTo>
                      <a:lnTo>
                        <a:pt x="975" y="1256"/>
                      </a:lnTo>
                      <a:lnTo>
                        <a:pt x="977" y="1164"/>
                      </a:lnTo>
                      <a:lnTo>
                        <a:pt x="977" y="1110"/>
                      </a:lnTo>
                      <a:lnTo>
                        <a:pt x="979" y="1256"/>
                      </a:lnTo>
                      <a:lnTo>
                        <a:pt x="979" y="1256"/>
                      </a:lnTo>
                      <a:lnTo>
                        <a:pt x="982" y="1164"/>
                      </a:lnTo>
                      <a:lnTo>
                        <a:pt x="984" y="1110"/>
                      </a:lnTo>
                      <a:lnTo>
                        <a:pt x="984" y="1110"/>
                      </a:lnTo>
                      <a:lnTo>
                        <a:pt x="986" y="1018"/>
                      </a:lnTo>
                      <a:lnTo>
                        <a:pt x="986" y="1164"/>
                      </a:lnTo>
                      <a:lnTo>
                        <a:pt x="989" y="1018"/>
                      </a:lnTo>
                      <a:lnTo>
                        <a:pt x="989" y="1164"/>
                      </a:lnTo>
                      <a:lnTo>
                        <a:pt x="991" y="1073"/>
                      </a:lnTo>
                      <a:lnTo>
                        <a:pt x="994" y="1073"/>
                      </a:lnTo>
                      <a:lnTo>
                        <a:pt x="994" y="1164"/>
                      </a:lnTo>
                      <a:lnTo>
                        <a:pt x="996" y="1256"/>
                      </a:lnTo>
                      <a:lnTo>
                        <a:pt x="996" y="1164"/>
                      </a:lnTo>
                      <a:lnTo>
                        <a:pt x="998" y="1110"/>
                      </a:lnTo>
                      <a:lnTo>
                        <a:pt x="1001" y="1256"/>
                      </a:lnTo>
                      <a:lnTo>
                        <a:pt x="1001" y="1018"/>
                      </a:lnTo>
                      <a:lnTo>
                        <a:pt x="1003" y="1256"/>
                      </a:lnTo>
                      <a:lnTo>
                        <a:pt x="1003" y="1073"/>
                      </a:lnTo>
                      <a:lnTo>
                        <a:pt x="1005" y="1110"/>
                      </a:lnTo>
                      <a:lnTo>
                        <a:pt x="1008" y="1256"/>
                      </a:lnTo>
                      <a:lnTo>
                        <a:pt x="1008" y="1110"/>
                      </a:lnTo>
                      <a:lnTo>
                        <a:pt x="1010" y="1256"/>
                      </a:lnTo>
                      <a:lnTo>
                        <a:pt x="1010" y="1073"/>
                      </a:lnTo>
                      <a:lnTo>
                        <a:pt x="1012" y="1164"/>
                      </a:lnTo>
                      <a:lnTo>
                        <a:pt x="1015" y="1164"/>
                      </a:lnTo>
                      <a:lnTo>
                        <a:pt x="1015" y="1164"/>
                      </a:lnTo>
                      <a:lnTo>
                        <a:pt x="1017" y="1073"/>
                      </a:lnTo>
                      <a:lnTo>
                        <a:pt x="1017" y="1073"/>
                      </a:lnTo>
                      <a:lnTo>
                        <a:pt x="1019" y="1110"/>
                      </a:lnTo>
                      <a:lnTo>
                        <a:pt x="1022" y="1256"/>
                      </a:lnTo>
                      <a:lnTo>
                        <a:pt x="1022" y="1164"/>
                      </a:lnTo>
                      <a:lnTo>
                        <a:pt x="1024" y="1110"/>
                      </a:lnTo>
                      <a:lnTo>
                        <a:pt x="1024" y="1256"/>
                      </a:lnTo>
                      <a:lnTo>
                        <a:pt x="1026" y="1039"/>
                      </a:lnTo>
                      <a:lnTo>
                        <a:pt x="1029" y="1110"/>
                      </a:lnTo>
                      <a:lnTo>
                        <a:pt x="1029" y="1110"/>
                      </a:lnTo>
                      <a:lnTo>
                        <a:pt x="1031" y="1164"/>
                      </a:lnTo>
                      <a:lnTo>
                        <a:pt x="1031" y="1164"/>
                      </a:lnTo>
                      <a:lnTo>
                        <a:pt x="1033" y="1073"/>
                      </a:lnTo>
                      <a:lnTo>
                        <a:pt x="1036" y="1073"/>
                      </a:lnTo>
                      <a:lnTo>
                        <a:pt x="1036" y="1164"/>
                      </a:lnTo>
                      <a:lnTo>
                        <a:pt x="1038" y="1164"/>
                      </a:lnTo>
                      <a:lnTo>
                        <a:pt x="1038" y="1256"/>
                      </a:lnTo>
                      <a:lnTo>
                        <a:pt x="1040" y="1110"/>
                      </a:lnTo>
                      <a:lnTo>
                        <a:pt x="1043" y="1110"/>
                      </a:lnTo>
                      <a:lnTo>
                        <a:pt x="1043" y="1039"/>
                      </a:lnTo>
                      <a:lnTo>
                        <a:pt x="1045" y="1073"/>
                      </a:lnTo>
                      <a:lnTo>
                        <a:pt x="1045" y="1018"/>
                      </a:lnTo>
                      <a:lnTo>
                        <a:pt x="1047" y="1164"/>
                      </a:lnTo>
                      <a:lnTo>
                        <a:pt x="1047" y="1110"/>
                      </a:lnTo>
                      <a:lnTo>
                        <a:pt x="1050" y="1039"/>
                      </a:lnTo>
                      <a:lnTo>
                        <a:pt x="1052" y="1110"/>
                      </a:lnTo>
                      <a:lnTo>
                        <a:pt x="1052" y="997"/>
                      </a:lnTo>
                      <a:lnTo>
                        <a:pt x="1054" y="1110"/>
                      </a:lnTo>
                      <a:lnTo>
                        <a:pt x="1054" y="1073"/>
                      </a:lnTo>
                      <a:lnTo>
                        <a:pt x="1057" y="1039"/>
                      </a:lnTo>
                      <a:lnTo>
                        <a:pt x="1059" y="1110"/>
                      </a:lnTo>
                      <a:lnTo>
                        <a:pt x="1059" y="1039"/>
                      </a:lnTo>
                      <a:lnTo>
                        <a:pt x="1061" y="1256"/>
                      </a:lnTo>
                      <a:lnTo>
                        <a:pt x="1061" y="1164"/>
                      </a:lnTo>
                      <a:lnTo>
                        <a:pt x="1064" y="1164"/>
                      </a:lnTo>
                      <a:lnTo>
                        <a:pt x="1066" y="1164"/>
                      </a:lnTo>
                      <a:lnTo>
                        <a:pt x="1066" y="1110"/>
                      </a:lnTo>
                      <a:lnTo>
                        <a:pt x="1068" y="1110"/>
                      </a:lnTo>
                      <a:lnTo>
                        <a:pt x="1068" y="1039"/>
                      </a:lnTo>
                      <a:lnTo>
                        <a:pt x="1071" y="1164"/>
                      </a:lnTo>
                      <a:lnTo>
                        <a:pt x="1073" y="1164"/>
                      </a:lnTo>
                      <a:lnTo>
                        <a:pt x="1073" y="1073"/>
                      </a:lnTo>
                      <a:lnTo>
                        <a:pt x="1076" y="1256"/>
                      </a:lnTo>
                      <a:lnTo>
                        <a:pt x="1076" y="1110"/>
                      </a:lnTo>
                      <a:lnTo>
                        <a:pt x="1078" y="1110"/>
                      </a:lnTo>
                      <a:lnTo>
                        <a:pt x="1080" y="1073"/>
                      </a:lnTo>
                      <a:lnTo>
                        <a:pt x="1080" y="1164"/>
                      </a:lnTo>
                      <a:lnTo>
                        <a:pt x="1083" y="1256"/>
                      </a:lnTo>
                      <a:lnTo>
                        <a:pt x="1083" y="1256"/>
                      </a:lnTo>
                      <a:lnTo>
                        <a:pt x="1085" y="1073"/>
                      </a:lnTo>
                      <a:lnTo>
                        <a:pt x="1087" y="1018"/>
                      </a:lnTo>
                      <a:lnTo>
                        <a:pt x="1087" y="1039"/>
                      </a:lnTo>
                      <a:lnTo>
                        <a:pt x="1090" y="1164"/>
                      </a:lnTo>
                      <a:lnTo>
                        <a:pt x="1090" y="1256"/>
                      </a:lnTo>
                      <a:lnTo>
                        <a:pt x="1092" y="1164"/>
                      </a:lnTo>
                      <a:lnTo>
                        <a:pt x="1094" y="1256"/>
                      </a:lnTo>
                      <a:lnTo>
                        <a:pt x="1094" y="997"/>
                      </a:lnTo>
                      <a:lnTo>
                        <a:pt x="1097" y="1110"/>
                      </a:lnTo>
                      <a:lnTo>
                        <a:pt x="1097" y="1073"/>
                      </a:lnTo>
                      <a:lnTo>
                        <a:pt x="1099" y="1110"/>
                      </a:lnTo>
                      <a:lnTo>
                        <a:pt x="1099" y="1110"/>
                      </a:lnTo>
                      <a:lnTo>
                        <a:pt x="1101" y="1256"/>
                      </a:lnTo>
                      <a:lnTo>
                        <a:pt x="1104" y="1256"/>
                      </a:lnTo>
                      <a:lnTo>
                        <a:pt x="1104" y="1256"/>
                      </a:lnTo>
                      <a:lnTo>
                        <a:pt x="1106" y="1164"/>
                      </a:lnTo>
                      <a:lnTo>
                        <a:pt x="1106" y="1164"/>
                      </a:lnTo>
                      <a:lnTo>
                        <a:pt x="1108" y="1110"/>
                      </a:lnTo>
                      <a:lnTo>
                        <a:pt x="1111" y="1073"/>
                      </a:lnTo>
                      <a:lnTo>
                        <a:pt x="1111" y="1073"/>
                      </a:lnTo>
                      <a:lnTo>
                        <a:pt x="1113" y="1164"/>
                      </a:lnTo>
                      <a:lnTo>
                        <a:pt x="1113" y="1164"/>
                      </a:lnTo>
                      <a:lnTo>
                        <a:pt x="1115" y="1110"/>
                      </a:lnTo>
                      <a:lnTo>
                        <a:pt x="1118" y="1018"/>
                      </a:lnTo>
                      <a:lnTo>
                        <a:pt x="1118" y="1164"/>
                      </a:lnTo>
                      <a:lnTo>
                        <a:pt x="1120" y="1256"/>
                      </a:lnTo>
                      <a:lnTo>
                        <a:pt x="1120" y="1256"/>
                      </a:lnTo>
                      <a:lnTo>
                        <a:pt x="1122" y="1110"/>
                      </a:lnTo>
                      <a:lnTo>
                        <a:pt x="1125" y="1164"/>
                      </a:lnTo>
                      <a:lnTo>
                        <a:pt x="1125" y="1164"/>
                      </a:lnTo>
                      <a:lnTo>
                        <a:pt x="1127" y="1256"/>
                      </a:lnTo>
                      <a:lnTo>
                        <a:pt x="1127" y="1110"/>
                      </a:lnTo>
                      <a:lnTo>
                        <a:pt x="1129" y="1073"/>
                      </a:lnTo>
                      <a:lnTo>
                        <a:pt x="1132" y="1256"/>
                      </a:lnTo>
                      <a:lnTo>
                        <a:pt x="1132" y="1039"/>
                      </a:lnTo>
                      <a:lnTo>
                        <a:pt x="1134" y="1164"/>
                      </a:lnTo>
                      <a:lnTo>
                        <a:pt x="1134" y="1039"/>
                      </a:lnTo>
                      <a:lnTo>
                        <a:pt x="1136" y="1110"/>
                      </a:lnTo>
                      <a:lnTo>
                        <a:pt x="1139" y="997"/>
                      </a:lnTo>
                      <a:lnTo>
                        <a:pt x="1139" y="1073"/>
                      </a:lnTo>
                      <a:lnTo>
                        <a:pt x="1141" y="1018"/>
                      </a:lnTo>
                      <a:lnTo>
                        <a:pt x="1141" y="1039"/>
                      </a:lnTo>
                      <a:lnTo>
                        <a:pt x="1143" y="1164"/>
                      </a:lnTo>
                      <a:lnTo>
                        <a:pt x="1146" y="1039"/>
                      </a:lnTo>
                      <a:lnTo>
                        <a:pt x="1146" y="1039"/>
                      </a:lnTo>
                      <a:lnTo>
                        <a:pt x="1148" y="1039"/>
                      </a:lnTo>
                      <a:lnTo>
                        <a:pt x="1148" y="1039"/>
                      </a:lnTo>
                      <a:lnTo>
                        <a:pt x="1150" y="1164"/>
                      </a:lnTo>
                      <a:lnTo>
                        <a:pt x="1153" y="1018"/>
                      </a:lnTo>
                      <a:lnTo>
                        <a:pt x="1153" y="1164"/>
                      </a:lnTo>
                      <a:lnTo>
                        <a:pt x="1155" y="1164"/>
                      </a:lnTo>
                      <a:lnTo>
                        <a:pt x="1155" y="1073"/>
                      </a:lnTo>
                      <a:lnTo>
                        <a:pt x="1158" y="1164"/>
                      </a:lnTo>
                      <a:lnTo>
                        <a:pt x="1158" y="1110"/>
                      </a:lnTo>
                      <a:lnTo>
                        <a:pt x="1160" y="1073"/>
                      </a:lnTo>
                      <a:lnTo>
                        <a:pt x="1162" y="1164"/>
                      </a:lnTo>
                      <a:lnTo>
                        <a:pt x="1162" y="1039"/>
                      </a:lnTo>
                      <a:lnTo>
                        <a:pt x="1165" y="1164"/>
                      </a:lnTo>
                      <a:lnTo>
                        <a:pt x="1165" y="1018"/>
                      </a:lnTo>
                      <a:lnTo>
                        <a:pt x="1167" y="1073"/>
                      </a:lnTo>
                      <a:lnTo>
                        <a:pt x="1169" y="997"/>
                      </a:lnTo>
                      <a:lnTo>
                        <a:pt x="1169" y="997"/>
                      </a:lnTo>
                      <a:lnTo>
                        <a:pt x="1172" y="981"/>
                      </a:lnTo>
                      <a:lnTo>
                        <a:pt x="1172" y="1164"/>
                      </a:lnTo>
                      <a:lnTo>
                        <a:pt x="1174" y="1073"/>
                      </a:lnTo>
                      <a:lnTo>
                        <a:pt x="1176" y="1073"/>
                      </a:lnTo>
                      <a:lnTo>
                        <a:pt x="1176" y="1110"/>
                      </a:lnTo>
                      <a:lnTo>
                        <a:pt x="1179" y="997"/>
                      </a:lnTo>
                      <a:lnTo>
                        <a:pt x="1179" y="1110"/>
                      </a:lnTo>
                      <a:lnTo>
                        <a:pt x="1181" y="1256"/>
                      </a:lnTo>
                      <a:lnTo>
                        <a:pt x="1183" y="1073"/>
                      </a:lnTo>
                      <a:lnTo>
                        <a:pt x="1183" y="1256"/>
                      </a:lnTo>
                      <a:lnTo>
                        <a:pt x="1186" y="997"/>
                      </a:lnTo>
                      <a:lnTo>
                        <a:pt x="1186" y="1018"/>
                      </a:lnTo>
                      <a:lnTo>
                        <a:pt x="1188" y="1110"/>
                      </a:lnTo>
                      <a:lnTo>
                        <a:pt x="1190" y="1164"/>
                      </a:lnTo>
                      <a:lnTo>
                        <a:pt x="1190" y="1110"/>
                      </a:lnTo>
                      <a:lnTo>
                        <a:pt x="1193" y="1039"/>
                      </a:lnTo>
                      <a:lnTo>
                        <a:pt x="1193" y="1110"/>
                      </a:lnTo>
                      <a:lnTo>
                        <a:pt x="1195" y="1164"/>
                      </a:lnTo>
                      <a:lnTo>
                        <a:pt x="1197" y="1164"/>
                      </a:lnTo>
                      <a:lnTo>
                        <a:pt x="1197" y="1164"/>
                      </a:lnTo>
                      <a:lnTo>
                        <a:pt x="1200" y="1110"/>
                      </a:lnTo>
                      <a:lnTo>
                        <a:pt x="1200" y="1018"/>
                      </a:lnTo>
                      <a:lnTo>
                        <a:pt x="1202" y="1110"/>
                      </a:lnTo>
                      <a:lnTo>
                        <a:pt x="1204" y="1039"/>
                      </a:lnTo>
                      <a:lnTo>
                        <a:pt x="1204" y="1018"/>
                      </a:lnTo>
                      <a:lnTo>
                        <a:pt x="1207" y="1110"/>
                      </a:lnTo>
                      <a:lnTo>
                        <a:pt x="1207" y="1164"/>
                      </a:lnTo>
                      <a:lnTo>
                        <a:pt x="1209" y="1073"/>
                      </a:lnTo>
                      <a:lnTo>
                        <a:pt x="1209" y="1073"/>
                      </a:lnTo>
                      <a:lnTo>
                        <a:pt x="1211" y="1073"/>
                      </a:lnTo>
                      <a:lnTo>
                        <a:pt x="1214" y="1110"/>
                      </a:lnTo>
                      <a:lnTo>
                        <a:pt x="1214" y="1256"/>
                      </a:lnTo>
                      <a:lnTo>
                        <a:pt x="1216" y="1164"/>
                      </a:lnTo>
                      <a:lnTo>
                        <a:pt x="1216" y="1164"/>
                      </a:lnTo>
                      <a:lnTo>
                        <a:pt x="1218" y="1164"/>
                      </a:lnTo>
                      <a:lnTo>
                        <a:pt x="1221" y="1073"/>
                      </a:lnTo>
                      <a:lnTo>
                        <a:pt x="1221" y="1256"/>
                      </a:lnTo>
                      <a:lnTo>
                        <a:pt x="1223" y="1073"/>
                      </a:lnTo>
                      <a:lnTo>
                        <a:pt x="1223" y="981"/>
                      </a:lnTo>
                      <a:lnTo>
                        <a:pt x="1225" y="1110"/>
                      </a:lnTo>
                      <a:lnTo>
                        <a:pt x="1228" y="1073"/>
                      </a:lnTo>
                      <a:lnTo>
                        <a:pt x="1228" y="1073"/>
                      </a:lnTo>
                      <a:lnTo>
                        <a:pt x="1230" y="981"/>
                      </a:lnTo>
                      <a:lnTo>
                        <a:pt x="1230" y="1073"/>
                      </a:lnTo>
                      <a:lnTo>
                        <a:pt x="1232" y="1164"/>
                      </a:lnTo>
                      <a:lnTo>
                        <a:pt x="1235" y="1039"/>
                      </a:lnTo>
                      <a:lnTo>
                        <a:pt x="1235" y="1039"/>
                      </a:lnTo>
                      <a:lnTo>
                        <a:pt x="1237" y="1039"/>
                      </a:lnTo>
                      <a:lnTo>
                        <a:pt x="1237" y="1256"/>
                      </a:lnTo>
                      <a:lnTo>
                        <a:pt x="1239" y="1110"/>
                      </a:lnTo>
                      <a:lnTo>
                        <a:pt x="1242" y="1073"/>
                      </a:lnTo>
                      <a:lnTo>
                        <a:pt x="1242" y="1018"/>
                      </a:lnTo>
                      <a:lnTo>
                        <a:pt x="1244" y="1039"/>
                      </a:lnTo>
                      <a:lnTo>
                        <a:pt x="1244" y="1039"/>
                      </a:lnTo>
                      <a:lnTo>
                        <a:pt x="1247" y="1039"/>
                      </a:lnTo>
                      <a:lnTo>
                        <a:pt x="1249" y="1039"/>
                      </a:lnTo>
                      <a:lnTo>
                        <a:pt x="1249" y="981"/>
                      </a:lnTo>
                      <a:lnTo>
                        <a:pt x="1251" y="964"/>
                      </a:lnTo>
                      <a:lnTo>
                        <a:pt x="1251" y="1039"/>
                      </a:lnTo>
                      <a:lnTo>
                        <a:pt x="1254" y="1039"/>
                      </a:lnTo>
                      <a:lnTo>
                        <a:pt x="1256" y="964"/>
                      </a:lnTo>
                      <a:lnTo>
                        <a:pt x="1256" y="926"/>
                      </a:lnTo>
                      <a:lnTo>
                        <a:pt x="1258" y="947"/>
                      </a:lnTo>
                      <a:lnTo>
                        <a:pt x="1258" y="1018"/>
                      </a:lnTo>
                      <a:lnTo>
                        <a:pt x="1261" y="1073"/>
                      </a:lnTo>
                      <a:lnTo>
                        <a:pt x="1263" y="981"/>
                      </a:lnTo>
                      <a:lnTo>
                        <a:pt x="1263" y="947"/>
                      </a:lnTo>
                      <a:lnTo>
                        <a:pt x="1265" y="997"/>
                      </a:lnTo>
                      <a:lnTo>
                        <a:pt x="1265" y="897"/>
                      </a:lnTo>
                      <a:lnTo>
                        <a:pt x="1268" y="1018"/>
                      </a:lnTo>
                      <a:lnTo>
                        <a:pt x="1268" y="1039"/>
                      </a:lnTo>
                      <a:lnTo>
                        <a:pt x="1270" y="1073"/>
                      </a:lnTo>
                      <a:lnTo>
                        <a:pt x="1272" y="997"/>
                      </a:lnTo>
                      <a:lnTo>
                        <a:pt x="1272" y="997"/>
                      </a:lnTo>
                      <a:lnTo>
                        <a:pt x="1275" y="981"/>
                      </a:lnTo>
                      <a:lnTo>
                        <a:pt x="1275" y="947"/>
                      </a:lnTo>
                      <a:lnTo>
                        <a:pt x="1277" y="1018"/>
                      </a:lnTo>
                      <a:lnTo>
                        <a:pt x="1279" y="1073"/>
                      </a:lnTo>
                      <a:lnTo>
                        <a:pt x="1279" y="997"/>
                      </a:lnTo>
                      <a:lnTo>
                        <a:pt x="1282" y="935"/>
                      </a:lnTo>
                      <a:lnTo>
                        <a:pt x="1282" y="1018"/>
                      </a:lnTo>
                      <a:lnTo>
                        <a:pt x="1284" y="1073"/>
                      </a:lnTo>
                      <a:lnTo>
                        <a:pt x="1286" y="1110"/>
                      </a:lnTo>
                      <a:lnTo>
                        <a:pt x="1286" y="1018"/>
                      </a:lnTo>
                      <a:lnTo>
                        <a:pt x="1289" y="1110"/>
                      </a:lnTo>
                      <a:lnTo>
                        <a:pt x="1289" y="981"/>
                      </a:lnTo>
                      <a:lnTo>
                        <a:pt x="1291" y="997"/>
                      </a:lnTo>
                      <a:lnTo>
                        <a:pt x="1293" y="1073"/>
                      </a:lnTo>
                      <a:lnTo>
                        <a:pt x="1293" y="926"/>
                      </a:lnTo>
                      <a:lnTo>
                        <a:pt x="1296" y="964"/>
                      </a:lnTo>
                      <a:lnTo>
                        <a:pt x="1296" y="1073"/>
                      </a:lnTo>
                      <a:lnTo>
                        <a:pt x="1298" y="1073"/>
                      </a:lnTo>
                      <a:lnTo>
                        <a:pt x="1300" y="1018"/>
                      </a:lnTo>
                      <a:lnTo>
                        <a:pt x="1300" y="964"/>
                      </a:lnTo>
                      <a:lnTo>
                        <a:pt x="1303" y="997"/>
                      </a:lnTo>
                      <a:lnTo>
                        <a:pt x="1303" y="947"/>
                      </a:lnTo>
                      <a:lnTo>
                        <a:pt x="1305" y="1073"/>
                      </a:lnTo>
                      <a:lnTo>
                        <a:pt x="1307" y="981"/>
                      </a:lnTo>
                      <a:lnTo>
                        <a:pt x="1307" y="997"/>
                      </a:lnTo>
                      <a:lnTo>
                        <a:pt x="1310" y="997"/>
                      </a:lnTo>
                      <a:lnTo>
                        <a:pt x="1310" y="964"/>
                      </a:lnTo>
                      <a:lnTo>
                        <a:pt x="1312" y="981"/>
                      </a:lnTo>
                      <a:lnTo>
                        <a:pt x="1314" y="926"/>
                      </a:lnTo>
                      <a:lnTo>
                        <a:pt x="1314" y="964"/>
                      </a:lnTo>
                      <a:lnTo>
                        <a:pt x="1317" y="1018"/>
                      </a:lnTo>
                      <a:lnTo>
                        <a:pt x="1317" y="935"/>
                      </a:lnTo>
                      <a:lnTo>
                        <a:pt x="1319" y="935"/>
                      </a:lnTo>
                      <a:lnTo>
                        <a:pt x="1319" y="881"/>
                      </a:lnTo>
                      <a:lnTo>
                        <a:pt x="1321" y="964"/>
                      </a:lnTo>
                      <a:lnTo>
                        <a:pt x="1324" y="997"/>
                      </a:lnTo>
                      <a:lnTo>
                        <a:pt x="1324" y="964"/>
                      </a:lnTo>
                      <a:lnTo>
                        <a:pt x="1326" y="997"/>
                      </a:lnTo>
                      <a:lnTo>
                        <a:pt x="1326" y="935"/>
                      </a:lnTo>
                      <a:lnTo>
                        <a:pt x="1329" y="926"/>
                      </a:lnTo>
                      <a:lnTo>
                        <a:pt x="1331" y="935"/>
                      </a:lnTo>
                      <a:lnTo>
                        <a:pt x="1331" y="935"/>
                      </a:lnTo>
                      <a:lnTo>
                        <a:pt x="1333" y="889"/>
                      </a:lnTo>
                      <a:lnTo>
                        <a:pt x="1333" y="964"/>
                      </a:lnTo>
                      <a:lnTo>
                        <a:pt x="1336" y="981"/>
                      </a:lnTo>
                      <a:lnTo>
                        <a:pt x="1338" y="926"/>
                      </a:lnTo>
                      <a:lnTo>
                        <a:pt x="1338" y="914"/>
                      </a:lnTo>
                      <a:lnTo>
                        <a:pt x="1340" y="926"/>
                      </a:lnTo>
                      <a:lnTo>
                        <a:pt x="1340" y="889"/>
                      </a:lnTo>
                      <a:lnTo>
                        <a:pt x="1343" y="926"/>
                      </a:lnTo>
                      <a:lnTo>
                        <a:pt x="1345" y="864"/>
                      </a:lnTo>
                      <a:lnTo>
                        <a:pt x="1345" y="935"/>
                      </a:lnTo>
                      <a:lnTo>
                        <a:pt x="1347" y="926"/>
                      </a:lnTo>
                      <a:lnTo>
                        <a:pt x="1347" y="897"/>
                      </a:lnTo>
                      <a:lnTo>
                        <a:pt x="1350" y="935"/>
                      </a:lnTo>
                      <a:lnTo>
                        <a:pt x="1352" y="856"/>
                      </a:lnTo>
                      <a:lnTo>
                        <a:pt x="1352" y="889"/>
                      </a:lnTo>
                      <a:lnTo>
                        <a:pt x="1354" y="843"/>
                      </a:lnTo>
                      <a:lnTo>
                        <a:pt x="1354" y="872"/>
                      </a:lnTo>
                      <a:lnTo>
                        <a:pt x="1357" y="872"/>
                      </a:lnTo>
                      <a:lnTo>
                        <a:pt x="1359" y="914"/>
                      </a:lnTo>
                      <a:lnTo>
                        <a:pt x="1359" y="889"/>
                      </a:lnTo>
                      <a:lnTo>
                        <a:pt x="1361" y="997"/>
                      </a:lnTo>
                      <a:lnTo>
                        <a:pt x="1361" y="914"/>
                      </a:lnTo>
                      <a:lnTo>
                        <a:pt x="1364" y="935"/>
                      </a:lnTo>
                      <a:lnTo>
                        <a:pt x="1366" y="926"/>
                      </a:lnTo>
                      <a:lnTo>
                        <a:pt x="1366" y="897"/>
                      </a:lnTo>
                      <a:lnTo>
                        <a:pt x="1368" y="864"/>
                      </a:lnTo>
                      <a:lnTo>
                        <a:pt x="1368" y="897"/>
                      </a:lnTo>
                      <a:lnTo>
                        <a:pt x="1371" y="826"/>
                      </a:lnTo>
                      <a:lnTo>
                        <a:pt x="1373" y="897"/>
                      </a:lnTo>
                      <a:lnTo>
                        <a:pt x="1373" y="914"/>
                      </a:lnTo>
                      <a:lnTo>
                        <a:pt x="1375" y="822"/>
                      </a:lnTo>
                      <a:lnTo>
                        <a:pt x="1375" y="843"/>
                      </a:lnTo>
                      <a:lnTo>
                        <a:pt x="1378" y="839"/>
                      </a:lnTo>
                      <a:lnTo>
                        <a:pt x="1378" y="839"/>
                      </a:lnTo>
                      <a:lnTo>
                        <a:pt x="1380" y="881"/>
                      </a:lnTo>
                      <a:lnTo>
                        <a:pt x="1382" y="872"/>
                      </a:lnTo>
                      <a:lnTo>
                        <a:pt x="1382" y="856"/>
                      </a:lnTo>
                      <a:lnTo>
                        <a:pt x="1385" y="906"/>
                      </a:lnTo>
                      <a:lnTo>
                        <a:pt x="1385" y="872"/>
                      </a:lnTo>
                      <a:lnTo>
                        <a:pt x="1387" y="856"/>
                      </a:lnTo>
                      <a:lnTo>
                        <a:pt x="1389" y="856"/>
                      </a:lnTo>
                      <a:lnTo>
                        <a:pt x="1389" y="839"/>
                      </a:lnTo>
                      <a:lnTo>
                        <a:pt x="1392" y="906"/>
                      </a:lnTo>
                      <a:lnTo>
                        <a:pt x="1392" y="826"/>
                      </a:lnTo>
                      <a:lnTo>
                        <a:pt x="1394" y="826"/>
                      </a:lnTo>
                      <a:lnTo>
                        <a:pt x="1396" y="822"/>
                      </a:lnTo>
                      <a:lnTo>
                        <a:pt x="1396" y="872"/>
                      </a:lnTo>
                      <a:lnTo>
                        <a:pt x="1399" y="881"/>
                      </a:lnTo>
                      <a:lnTo>
                        <a:pt x="1399" y="822"/>
                      </a:lnTo>
                      <a:lnTo>
                        <a:pt x="1401" y="810"/>
                      </a:lnTo>
                      <a:lnTo>
                        <a:pt x="1403" y="793"/>
                      </a:lnTo>
                      <a:lnTo>
                        <a:pt x="1403" y="856"/>
                      </a:lnTo>
                      <a:lnTo>
                        <a:pt x="1406" y="856"/>
                      </a:lnTo>
                      <a:lnTo>
                        <a:pt x="1406" y="818"/>
                      </a:lnTo>
                      <a:lnTo>
                        <a:pt x="1408" y="772"/>
                      </a:lnTo>
                      <a:lnTo>
                        <a:pt x="1411" y="801"/>
                      </a:lnTo>
                      <a:lnTo>
                        <a:pt x="1411" y="793"/>
                      </a:lnTo>
                      <a:lnTo>
                        <a:pt x="1413" y="764"/>
                      </a:lnTo>
                      <a:lnTo>
                        <a:pt x="1413" y="751"/>
                      </a:lnTo>
                      <a:lnTo>
                        <a:pt x="1415" y="743"/>
                      </a:lnTo>
                      <a:lnTo>
                        <a:pt x="1418" y="705"/>
                      </a:lnTo>
                      <a:lnTo>
                        <a:pt x="1418" y="714"/>
                      </a:lnTo>
                      <a:lnTo>
                        <a:pt x="1420" y="684"/>
                      </a:lnTo>
                      <a:lnTo>
                        <a:pt x="1420" y="710"/>
                      </a:lnTo>
                      <a:lnTo>
                        <a:pt x="1422" y="672"/>
                      </a:lnTo>
                      <a:lnTo>
                        <a:pt x="1425" y="668"/>
                      </a:lnTo>
                      <a:lnTo>
                        <a:pt x="1425" y="659"/>
                      </a:lnTo>
                      <a:lnTo>
                        <a:pt x="1427" y="626"/>
                      </a:lnTo>
                      <a:lnTo>
                        <a:pt x="1427" y="622"/>
                      </a:lnTo>
                      <a:lnTo>
                        <a:pt x="1429" y="622"/>
                      </a:lnTo>
                      <a:lnTo>
                        <a:pt x="1429" y="580"/>
                      </a:lnTo>
                      <a:lnTo>
                        <a:pt x="1432" y="568"/>
                      </a:lnTo>
                      <a:lnTo>
                        <a:pt x="1434" y="534"/>
                      </a:lnTo>
                      <a:lnTo>
                        <a:pt x="1434" y="538"/>
                      </a:lnTo>
                      <a:lnTo>
                        <a:pt x="1436" y="522"/>
                      </a:lnTo>
                      <a:lnTo>
                        <a:pt x="1436" y="513"/>
                      </a:lnTo>
                      <a:lnTo>
                        <a:pt x="1439" y="513"/>
                      </a:lnTo>
                      <a:lnTo>
                        <a:pt x="1441" y="518"/>
                      </a:lnTo>
                      <a:lnTo>
                        <a:pt x="1441" y="509"/>
                      </a:lnTo>
                      <a:lnTo>
                        <a:pt x="1443" y="513"/>
                      </a:lnTo>
                      <a:lnTo>
                        <a:pt x="1443" y="538"/>
                      </a:lnTo>
                      <a:lnTo>
                        <a:pt x="1446" y="526"/>
                      </a:lnTo>
                      <a:lnTo>
                        <a:pt x="1448" y="543"/>
                      </a:lnTo>
                      <a:lnTo>
                        <a:pt x="1448" y="580"/>
                      </a:lnTo>
                      <a:lnTo>
                        <a:pt x="1450" y="639"/>
                      </a:lnTo>
                      <a:lnTo>
                        <a:pt x="1450" y="643"/>
                      </a:lnTo>
                      <a:lnTo>
                        <a:pt x="1453" y="676"/>
                      </a:lnTo>
                      <a:lnTo>
                        <a:pt x="1455" y="751"/>
                      </a:lnTo>
                      <a:lnTo>
                        <a:pt x="1455" y="730"/>
                      </a:lnTo>
                      <a:lnTo>
                        <a:pt x="1457" y="747"/>
                      </a:lnTo>
                      <a:lnTo>
                        <a:pt x="1457" y="772"/>
                      </a:lnTo>
                      <a:lnTo>
                        <a:pt x="1460" y="797"/>
                      </a:lnTo>
                      <a:lnTo>
                        <a:pt x="1462" y="805"/>
                      </a:lnTo>
                      <a:lnTo>
                        <a:pt x="1462" y="772"/>
                      </a:lnTo>
                      <a:lnTo>
                        <a:pt x="1464" y="789"/>
                      </a:lnTo>
                      <a:lnTo>
                        <a:pt x="1464" y="810"/>
                      </a:lnTo>
                      <a:lnTo>
                        <a:pt x="1467" y="810"/>
                      </a:lnTo>
                      <a:lnTo>
                        <a:pt x="1469" y="780"/>
                      </a:lnTo>
                      <a:lnTo>
                        <a:pt x="1469" y="747"/>
                      </a:lnTo>
                      <a:lnTo>
                        <a:pt x="1471" y="780"/>
                      </a:lnTo>
                      <a:lnTo>
                        <a:pt x="1471" y="772"/>
                      </a:lnTo>
                      <a:lnTo>
                        <a:pt x="1474" y="743"/>
                      </a:lnTo>
                      <a:lnTo>
                        <a:pt x="1476" y="780"/>
                      </a:lnTo>
                      <a:lnTo>
                        <a:pt x="1476" y="805"/>
                      </a:lnTo>
                      <a:lnTo>
                        <a:pt x="1478" y="747"/>
                      </a:lnTo>
                      <a:lnTo>
                        <a:pt x="1478" y="751"/>
                      </a:lnTo>
                      <a:lnTo>
                        <a:pt x="1481" y="776"/>
                      </a:lnTo>
                      <a:lnTo>
                        <a:pt x="1483" y="780"/>
                      </a:lnTo>
                      <a:lnTo>
                        <a:pt x="1483" y="751"/>
                      </a:lnTo>
                      <a:lnTo>
                        <a:pt x="1485" y="760"/>
                      </a:lnTo>
                      <a:lnTo>
                        <a:pt x="1485" y="764"/>
                      </a:lnTo>
                      <a:lnTo>
                        <a:pt x="1488" y="735"/>
                      </a:lnTo>
                      <a:lnTo>
                        <a:pt x="1488" y="751"/>
                      </a:lnTo>
                      <a:lnTo>
                        <a:pt x="1490" y="751"/>
                      </a:lnTo>
                      <a:lnTo>
                        <a:pt x="1492" y="714"/>
                      </a:lnTo>
                      <a:lnTo>
                        <a:pt x="1492" y="735"/>
                      </a:lnTo>
                      <a:lnTo>
                        <a:pt x="1495" y="747"/>
                      </a:lnTo>
                      <a:lnTo>
                        <a:pt x="1495" y="764"/>
                      </a:lnTo>
                      <a:lnTo>
                        <a:pt x="1497" y="747"/>
                      </a:lnTo>
                      <a:lnTo>
                        <a:pt x="1500" y="718"/>
                      </a:lnTo>
                      <a:lnTo>
                        <a:pt x="1500" y="722"/>
                      </a:lnTo>
                      <a:lnTo>
                        <a:pt x="1502" y="743"/>
                      </a:lnTo>
                      <a:lnTo>
                        <a:pt x="1502" y="714"/>
                      </a:lnTo>
                      <a:lnTo>
                        <a:pt x="1504" y="705"/>
                      </a:lnTo>
                      <a:lnTo>
                        <a:pt x="1507" y="764"/>
                      </a:lnTo>
                      <a:lnTo>
                        <a:pt x="1507" y="735"/>
                      </a:lnTo>
                      <a:lnTo>
                        <a:pt x="1509" y="714"/>
                      </a:lnTo>
                      <a:lnTo>
                        <a:pt x="1509" y="705"/>
                      </a:lnTo>
                      <a:lnTo>
                        <a:pt x="1511" y="684"/>
                      </a:lnTo>
                      <a:lnTo>
                        <a:pt x="1514" y="668"/>
                      </a:lnTo>
                      <a:lnTo>
                        <a:pt x="1514" y="697"/>
                      </a:lnTo>
                      <a:lnTo>
                        <a:pt x="1516" y="718"/>
                      </a:lnTo>
                      <a:lnTo>
                        <a:pt x="1516" y="726"/>
                      </a:lnTo>
                      <a:lnTo>
                        <a:pt x="1518" y="735"/>
                      </a:lnTo>
                      <a:lnTo>
                        <a:pt x="1521" y="689"/>
                      </a:lnTo>
                      <a:lnTo>
                        <a:pt x="1521" y="689"/>
                      </a:lnTo>
                      <a:lnTo>
                        <a:pt x="1523" y="710"/>
                      </a:lnTo>
                      <a:lnTo>
                        <a:pt x="1523" y="693"/>
                      </a:lnTo>
                      <a:lnTo>
                        <a:pt x="1525" y="684"/>
                      </a:lnTo>
                      <a:lnTo>
                        <a:pt x="1528" y="668"/>
                      </a:lnTo>
                      <a:lnTo>
                        <a:pt x="1528" y="693"/>
                      </a:lnTo>
                      <a:lnTo>
                        <a:pt x="1530" y="651"/>
                      </a:lnTo>
                      <a:lnTo>
                        <a:pt x="1530" y="672"/>
                      </a:lnTo>
                      <a:lnTo>
                        <a:pt x="1532" y="651"/>
                      </a:lnTo>
                      <a:lnTo>
                        <a:pt x="1535" y="697"/>
                      </a:lnTo>
                      <a:lnTo>
                        <a:pt x="1535" y="630"/>
                      </a:lnTo>
                      <a:lnTo>
                        <a:pt x="1537" y="647"/>
                      </a:lnTo>
                      <a:lnTo>
                        <a:pt x="1537" y="655"/>
                      </a:lnTo>
                      <a:lnTo>
                        <a:pt x="1539" y="664"/>
                      </a:lnTo>
                      <a:lnTo>
                        <a:pt x="1539" y="659"/>
                      </a:lnTo>
                      <a:lnTo>
                        <a:pt x="1542" y="634"/>
                      </a:lnTo>
                      <a:lnTo>
                        <a:pt x="1544" y="634"/>
                      </a:lnTo>
                      <a:lnTo>
                        <a:pt x="1544" y="630"/>
                      </a:lnTo>
                      <a:lnTo>
                        <a:pt x="1546" y="580"/>
                      </a:lnTo>
                      <a:lnTo>
                        <a:pt x="1546" y="601"/>
                      </a:lnTo>
                      <a:lnTo>
                        <a:pt x="1549" y="589"/>
                      </a:lnTo>
                      <a:lnTo>
                        <a:pt x="1551" y="589"/>
                      </a:lnTo>
                      <a:lnTo>
                        <a:pt x="1551" y="568"/>
                      </a:lnTo>
                      <a:lnTo>
                        <a:pt x="1553" y="572"/>
                      </a:lnTo>
                      <a:lnTo>
                        <a:pt x="1553" y="555"/>
                      </a:lnTo>
                      <a:lnTo>
                        <a:pt x="1556" y="551"/>
                      </a:lnTo>
                      <a:lnTo>
                        <a:pt x="1558" y="530"/>
                      </a:lnTo>
                      <a:lnTo>
                        <a:pt x="1558" y="530"/>
                      </a:lnTo>
                      <a:lnTo>
                        <a:pt x="1560" y="509"/>
                      </a:lnTo>
                      <a:lnTo>
                        <a:pt x="1560" y="497"/>
                      </a:lnTo>
                      <a:lnTo>
                        <a:pt x="1563" y="484"/>
                      </a:lnTo>
                      <a:lnTo>
                        <a:pt x="1565" y="459"/>
                      </a:lnTo>
                      <a:lnTo>
                        <a:pt x="1565" y="447"/>
                      </a:lnTo>
                      <a:lnTo>
                        <a:pt x="1567" y="438"/>
                      </a:lnTo>
                      <a:lnTo>
                        <a:pt x="1567" y="413"/>
                      </a:lnTo>
                      <a:lnTo>
                        <a:pt x="1570" y="397"/>
                      </a:lnTo>
                      <a:lnTo>
                        <a:pt x="1572" y="372"/>
                      </a:lnTo>
                      <a:lnTo>
                        <a:pt x="1572" y="359"/>
                      </a:lnTo>
                      <a:lnTo>
                        <a:pt x="1574" y="355"/>
                      </a:lnTo>
                      <a:lnTo>
                        <a:pt x="1574" y="334"/>
                      </a:lnTo>
                      <a:lnTo>
                        <a:pt x="1577" y="313"/>
                      </a:lnTo>
                      <a:lnTo>
                        <a:pt x="1579" y="301"/>
                      </a:lnTo>
                      <a:lnTo>
                        <a:pt x="1579" y="288"/>
                      </a:lnTo>
                      <a:lnTo>
                        <a:pt x="1582" y="276"/>
                      </a:lnTo>
                      <a:lnTo>
                        <a:pt x="1582" y="263"/>
                      </a:lnTo>
                      <a:lnTo>
                        <a:pt x="1584" y="255"/>
                      </a:lnTo>
                      <a:lnTo>
                        <a:pt x="1586" y="246"/>
                      </a:lnTo>
                      <a:lnTo>
                        <a:pt x="1586" y="242"/>
                      </a:lnTo>
                      <a:lnTo>
                        <a:pt x="1589" y="246"/>
                      </a:lnTo>
                      <a:lnTo>
                        <a:pt x="1589" y="259"/>
                      </a:lnTo>
                      <a:lnTo>
                        <a:pt x="1591" y="280"/>
                      </a:lnTo>
                      <a:lnTo>
                        <a:pt x="1593" y="296"/>
                      </a:lnTo>
                      <a:lnTo>
                        <a:pt x="1593" y="338"/>
                      </a:lnTo>
                      <a:lnTo>
                        <a:pt x="1596" y="380"/>
                      </a:lnTo>
                      <a:lnTo>
                        <a:pt x="1596" y="413"/>
                      </a:lnTo>
                      <a:lnTo>
                        <a:pt x="1598" y="472"/>
                      </a:lnTo>
                      <a:lnTo>
                        <a:pt x="1598" y="513"/>
                      </a:lnTo>
                      <a:lnTo>
                        <a:pt x="1600" y="576"/>
                      </a:lnTo>
                      <a:lnTo>
                        <a:pt x="1603" y="584"/>
                      </a:lnTo>
                      <a:lnTo>
                        <a:pt x="1603" y="626"/>
                      </a:lnTo>
                      <a:lnTo>
                        <a:pt x="1605" y="609"/>
                      </a:lnTo>
                      <a:lnTo>
                        <a:pt x="1605" y="622"/>
                      </a:lnTo>
                      <a:lnTo>
                        <a:pt x="1607" y="605"/>
                      </a:lnTo>
                      <a:lnTo>
                        <a:pt x="1610" y="618"/>
                      </a:lnTo>
                      <a:lnTo>
                        <a:pt x="1610" y="614"/>
                      </a:lnTo>
                      <a:lnTo>
                        <a:pt x="1612" y="614"/>
                      </a:lnTo>
                      <a:lnTo>
                        <a:pt x="1612" y="605"/>
                      </a:lnTo>
                      <a:lnTo>
                        <a:pt x="1614" y="614"/>
                      </a:lnTo>
                      <a:lnTo>
                        <a:pt x="1617" y="605"/>
                      </a:lnTo>
                      <a:lnTo>
                        <a:pt x="1617" y="584"/>
                      </a:lnTo>
                      <a:lnTo>
                        <a:pt x="1619" y="597"/>
                      </a:lnTo>
                      <a:lnTo>
                        <a:pt x="1619" y="593"/>
                      </a:lnTo>
                      <a:lnTo>
                        <a:pt x="1621" y="580"/>
                      </a:lnTo>
                      <a:lnTo>
                        <a:pt x="1624" y="572"/>
                      </a:lnTo>
                      <a:lnTo>
                        <a:pt x="1624" y="580"/>
                      </a:lnTo>
                      <a:lnTo>
                        <a:pt x="1626" y="568"/>
                      </a:lnTo>
                      <a:lnTo>
                        <a:pt x="1626" y="589"/>
                      </a:lnTo>
                      <a:lnTo>
                        <a:pt x="1628" y="559"/>
                      </a:lnTo>
                      <a:lnTo>
                        <a:pt x="1631" y="563"/>
                      </a:lnTo>
                      <a:lnTo>
                        <a:pt x="1631" y="551"/>
                      </a:lnTo>
                      <a:lnTo>
                        <a:pt x="1633" y="551"/>
                      </a:lnTo>
                      <a:lnTo>
                        <a:pt x="1633" y="576"/>
                      </a:lnTo>
                      <a:lnTo>
                        <a:pt x="1635" y="538"/>
                      </a:lnTo>
                      <a:lnTo>
                        <a:pt x="1638" y="538"/>
                      </a:lnTo>
                      <a:lnTo>
                        <a:pt x="1638" y="522"/>
                      </a:lnTo>
                      <a:lnTo>
                        <a:pt x="1640" y="526"/>
                      </a:lnTo>
                      <a:lnTo>
                        <a:pt x="1640" y="513"/>
                      </a:lnTo>
                      <a:lnTo>
                        <a:pt x="1642" y="505"/>
                      </a:lnTo>
                      <a:lnTo>
                        <a:pt x="1645" y="501"/>
                      </a:lnTo>
                      <a:lnTo>
                        <a:pt x="1645" y="501"/>
                      </a:lnTo>
                      <a:lnTo>
                        <a:pt x="1647" y="497"/>
                      </a:lnTo>
                      <a:lnTo>
                        <a:pt x="1647" y="484"/>
                      </a:lnTo>
                      <a:lnTo>
                        <a:pt x="1649" y="484"/>
                      </a:lnTo>
                      <a:lnTo>
                        <a:pt x="1649" y="468"/>
                      </a:lnTo>
                      <a:lnTo>
                        <a:pt x="1652" y="463"/>
                      </a:lnTo>
                      <a:lnTo>
                        <a:pt x="1654" y="472"/>
                      </a:lnTo>
                      <a:lnTo>
                        <a:pt x="1654" y="455"/>
                      </a:lnTo>
                      <a:lnTo>
                        <a:pt x="1656" y="447"/>
                      </a:lnTo>
                      <a:lnTo>
                        <a:pt x="1656" y="430"/>
                      </a:lnTo>
                      <a:lnTo>
                        <a:pt x="1659" y="417"/>
                      </a:lnTo>
                      <a:lnTo>
                        <a:pt x="1661" y="426"/>
                      </a:lnTo>
                      <a:lnTo>
                        <a:pt x="1661" y="417"/>
                      </a:lnTo>
                      <a:lnTo>
                        <a:pt x="1663" y="388"/>
                      </a:lnTo>
                      <a:lnTo>
                        <a:pt x="1663" y="384"/>
                      </a:lnTo>
                      <a:lnTo>
                        <a:pt x="1666" y="372"/>
                      </a:lnTo>
                      <a:lnTo>
                        <a:pt x="1668" y="355"/>
                      </a:lnTo>
                      <a:lnTo>
                        <a:pt x="1668" y="347"/>
                      </a:lnTo>
                      <a:lnTo>
                        <a:pt x="1671" y="338"/>
                      </a:lnTo>
                      <a:lnTo>
                        <a:pt x="1671" y="313"/>
                      </a:lnTo>
                      <a:lnTo>
                        <a:pt x="1673" y="301"/>
                      </a:lnTo>
                      <a:lnTo>
                        <a:pt x="1675" y="288"/>
                      </a:lnTo>
                      <a:lnTo>
                        <a:pt x="1675" y="267"/>
                      </a:lnTo>
                      <a:lnTo>
                        <a:pt x="1678" y="242"/>
                      </a:lnTo>
                      <a:lnTo>
                        <a:pt x="1678" y="226"/>
                      </a:lnTo>
                      <a:lnTo>
                        <a:pt x="1680" y="205"/>
                      </a:lnTo>
                      <a:lnTo>
                        <a:pt x="1682" y="188"/>
                      </a:lnTo>
                      <a:lnTo>
                        <a:pt x="1682" y="171"/>
                      </a:lnTo>
                      <a:lnTo>
                        <a:pt x="1685" y="150"/>
                      </a:lnTo>
                      <a:lnTo>
                        <a:pt x="1685" y="130"/>
                      </a:lnTo>
                      <a:lnTo>
                        <a:pt x="1687" y="109"/>
                      </a:lnTo>
                      <a:lnTo>
                        <a:pt x="1689" y="92"/>
                      </a:lnTo>
                      <a:lnTo>
                        <a:pt x="1689" y="75"/>
                      </a:lnTo>
                      <a:lnTo>
                        <a:pt x="1692" y="59"/>
                      </a:lnTo>
                      <a:lnTo>
                        <a:pt x="1692" y="42"/>
                      </a:lnTo>
                      <a:lnTo>
                        <a:pt x="1694" y="25"/>
                      </a:lnTo>
                      <a:lnTo>
                        <a:pt x="1696" y="17"/>
                      </a:lnTo>
                      <a:lnTo>
                        <a:pt x="1696" y="9"/>
                      </a:lnTo>
                      <a:lnTo>
                        <a:pt x="1699" y="4"/>
                      </a:lnTo>
                      <a:lnTo>
                        <a:pt x="1699" y="0"/>
                      </a:lnTo>
                      <a:lnTo>
                        <a:pt x="1701" y="9"/>
                      </a:lnTo>
                      <a:lnTo>
                        <a:pt x="1703" y="25"/>
                      </a:lnTo>
                      <a:lnTo>
                        <a:pt x="1703" y="46"/>
                      </a:lnTo>
                      <a:lnTo>
                        <a:pt x="1706" y="71"/>
                      </a:lnTo>
                      <a:lnTo>
                        <a:pt x="1706" y="113"/>
                      </a:lnTo>
                      <a:lnTo>
                        <a:pt x="1708" y="163"/>
                      </a:lnTo>
                      <a:lnTo>
                        <a:pt x="1708" y="226"/>
                      </a:lnTo>
                      <a:lnTo>
                        <a:pt x="1710" y="288"/>
                      </a:lnTo>
                      <a:lnTo>
                        <a:pt x="1713" y="372"/>
                      </a:lnTo>
                      <a:lnTo>
                        <a:pt x="1713" y="463"/>
                      </a:lnTo>
                      <a:lnTo>
                        <a:pt x="1715" y="547"/>
                      </a:lnTo>
                      <a:lnTo>
                        <a:pt x="1715" y="668"/>
                      </a:lnTo>
                      <a:lnTo>
                        <a:pt x="1717" y="735"/>
                      </a:lnTo>
                      <a:lnTo>
                        <a:pt x="1720" y="818"/>
                      </a:lnTo>
                      <a:lnTo>
                        <a:pt x="1720" y="906"/>
                      </a:lnTo>
                      <a:lnTo>
                        <a:pt x="1722" y="947"/>
                      </a:lnTo>
                      <a:lnTo>
                        <a:pt x="1722" y="997"/>
                      </a:lnTo>
                      <a:lnTo>
                        <a:pt x="1724" y="997"/>
                      </a:lnTo>
                      <a:lnTo>
                        <a:pt x="1727" y="935"/>
                      </a:lnTo>
                      <a:lnTo>
                        <a:pt x="1727" y="997"/>
                      </a:lnTo>
                      <a:lnTo>
                        <a:pt x="1729" y="935"/>
                      </a:lnTo>
                      <a:lnTo>
                        <a:pt x="1729" y="981"/>
                      </a:lnTo>
                      <a:lnTo>
                        <a:pt x="1731" y="964"/>
                      </a:lnTo>
                      <a:lnTo>
                        <a:pt x="1734" y="947"/>
                      </a:lnTo>
                      <a:lnTo>
                        <a:pt x="1734" y="1018"/>
                      </a:lnTo>
                      <a:lnTo>
                        <a:pt x="1736" y="1018"/>
                      </a:lnTo>
                      <a:lnTo>
                        <a:pt x="1736" y="964"/>
                      </a:lnTo>
                      <a:lnTo>
                        <a:pt x="1738" y="997"/>
                      </a:lnTo>
                      <a:lnTo>
                        <a:pt x="1741" y="1073"/>
                      </a:lnTo>
                      <a:lnTo>
                        <a:pt x="1741" y="1073"/>
                      </a:lnTo>
                      <a:lnTo>
                        <a:pt x="1743" y="1018"/>
                      </a:lnTo>
                      <a:lnTo>
                        <a:pt x="1743" y="964"/>
                      </a:lnTo>
                      <a:lnTo>
                        <a:pt x="1745" y="947"/>
                      </a:lnTo>
                      <a:lnTo>
                        <a:pt x="1748" y="947"/>
                      </a:lnTo>
                      <a:lnTo>
                        <a:pt x="1748" y="1018"/>
                      </a:lnTo>
                      <a:lnTo>
                        <a:pt x="1750" y="964"/>
                      </a:lnTo>
                      <a:lnTo>
                        <a:pt x="1750" y="997"/>
                      </a:lnTo>
                      <a:lnTo>
                        <a:pt x="1753" y="906"/>
                      </a:lnTo>
                      <a:lnTo>
                        <a:pt x="1755" y="889"/>
                      </a:lnTo>
                      <a:lnTo>
                        <a:pt x="1755" y="906"/>
                      </a:lnTo>
                      <a:lnTo>
                        <a:pt x="1757" y="906"/>
                      </a:lnTo>
                      <a:lnTo>
                        <a:pt x="1757" y="851"/>
                      </a:lnTo>
                      <a:lnTo>
                        <a:pt x="1760" y="906"/>
                      </a:lnTo>
                      <a:lnTo>
                        <a:pt x="1760" y="856"/>
                      </a:lnTo>
                      <a:lnTo>
                        <a:pt x="1762" y="805"/>
                      </a:lnTo>
                      <a:lnTo>
                        <a:pt x="1764" y="872"/>
                      </a:lnTo>
                      <a:lnTo>
                        <a:pt x="1764" y="793"/>
                      </a:lnTo>
                      <a:lnTo>
                        <a:pt x="1767" y="760"/>
                      </a:lnTo>
                      <a:lnTo>
                        <a:pt x="1767" y="818"/>
                      </a:lnTo>
                      <a:lnTo>
                        <a:pt x="1769" y="797"/>
                      </a:lnTo>
                      <a:lnTo>
                        <a:pt x="1771" y="906"/>
                      </a:lnTo>
                      <a:lnTo>
                        <a:pt x="1771" y="826"/>
                      </a:lnTo>
                      <a:lnTo>
                        <a:pt x="1774" y="851"/>
                      </a:lnTo>
                      <a:lnTo>
                        <a:pt x="1774" y="906"/>
                      </a:lnTo>
                      <a:lnTo>
                        <a:pt x="1776" y="964"/>
                      </a:lnTo>
                      <a:lnTo>
                        <a:pt x="1778" y="1018"/>
                      </a:lnTo>
                      <a:lnTo>
                        <a:pt x="1778" y="1018"/>
                      </a:lnTo>
                      <a:lnTo>
                        <a:pt x="1781" y="1039"/>
                      </a:lnTo>
                      <a:lnTo>
                        <a:pt x="1781" y="1110"/>
                      </a:lnTo>
                      <a:lnTo>
                        <a:pt x="1783" y="1110"/>
                      </a:lnTo>
                      <a:lnTo>
                        <a:pt x="1785" y="1164"/>
                      </a:lnTo>
                      <a:lnTo>
                        <a:pt x="1785" y="1039"/>
                      </a:lnTo>
                      <a:lnTo>
                        <a:pt x="1788" y="1256"/>
                      </a:lnTo>
                      <a:lnTo>
                        <a:pt x="1788" y="1110"/>
                      </a:lnTo>
                      <a:lnTo>
                        <a:pt x="1790" y="1110"/>
                      </a:lnTo>
                      <a:lnTo>
                        <a:pt x="1792" y="1256"/>
                      </a:lnTo>
                      <a:lnTo>
                        <a:pt x="1792" y="1256"/>
                      </a:lnTo>
                      <a:lnTo>
                        <a:pt x="1795" y="1164"/>
                      </a:lnTo>
                      <a:lnTo>
                        <a:pt x="1795" y="1256"/>
                      </a:lnTo>
                      <a:lnTo>
                        <a:pt x="1797" y="1164"/>
                      </a:lnTo>
                      <a:lnTo>
                        <a:pt x="1799" y="1164"/>
                      </a:lnTo>
                      <a:lnTo>
                        <a:pt x="1799" y="1256"/>
                      </a:lnTo>
                      <a:lnTo>
                        <a:pt x="1802" y="1164"/>
                      </a:lnTo>
                      <a:lnTo>
                        <a:pt x="1802" y="1039"/>
                      </a:lnTo>
                      <a:lnTo>
                        <a:pt x="1804" y="1110"/>
                      </a:lnTo>
                      <a:lnTo>
                        <a:pt x="1806" y="1073"/>
                      </a:lnTo>
                      <a:lnTo>
                        <a:pt x="1806" y="1256"/>
                      </a:lnTo>
                      <a:lnTo>
                        <a:pt x="1809" y="1110"/>
                      </a:lnTo>
                      <a:lnTo>
                        <a:pt x="1809" y="1256"/>
                      </a:lnTo>
                      <a:lnTo>
                        <a:pt x="1811" y="1164"/>
                      </a:lnTo>
                      <a:lnTo>
                        <a:pt x="1813" y="1110"/>
                      </a:lnTo>
                      <a:lnTo>
                        <a:pt x="1813" y="1164"/>
                      </a:lnTo>
                      <a:lnTo>
                        <a:pt x="1816" y="1073"/>
                      </a:lnTo>
                      <a:lnTo>
                        <a:pt x="1816" y="1256"/>
                      </a:lnTo>
                      <a:lnTo>
                        <a:pt x="1818" y="1073"/>
                      </a:lnTo>
                      <a:lnTo>
                        <a:pt x="1818" y="1110"/>
                      </a:lnTo>
                      <a:lnTo>
                        <a:pt x="1820" y="1110"/>
                      </a:lnTo>
                      <a:lnTo>
                        <a:pt x="1823" y="1073"/>
                      </a:lnTo>
                      <a:lnTo>
                        <a:pt x="1823" y="1110"/>
                      </a:lnTo>
                      <a:lnTo>
                        <a:pt x="1825" y="981"/>
                      </a:lnTo>
                      <a:lnTo>
                        <a:pt x="1825" y="1018"/>
                      </a:lnTo>
                      <a:lnTo>
                        <a:pt x="1827" y="1039"/>
                      </a:lnTo>
                      <a:lnTo>
                        <a:pt x="1830" y="935"/>
                      </a:lnTo>
                      <a:lnTo>
                        <a:pt x="1830" y="997"/>
                      </a:lnTo>
                      <a:lnTo>
                        <a:pt x="1832" y="926"/>
                      </a:lnTo>
                      <a:lnTo>
                        <a:pt x="1832" y="906"/>
                      </a:lnTo>
                      <a:lnTo>
                        <a:pt x="1835" y="856"/>
                      </a:lnTo>
                      <a:lnTo>
                        <a:pt x="1837" y="881"/>
                      </a:lnTo>
                      <a:lnTo>
                        <a:pt x="1837" y="889"/>
                      </a:lnTo>
                      <a:lnTo>
                        <a:pt x="1839" y="856"/>
                      </a:lnTo>
                      <a:lnTo>
                        <a:pt x="1839" y="856"/>
                      </a:lnTo>
                      <a:lnTo>
                        <a:pt x="1842" y="818"/>
                      </a:lnTo>
                      <a:lnTo>
                        <a:pt x="1844" y="797"/>
                      </a:lnTo>
                      <a:lnTo>
                        <a:pt x="1844" y="810"/>
                      </a:lnTo>
                      <a:lnTo>
                        <a:pt x="1846" y="797"/>
                      </a:lnTo>
                      <a:lnTo>
                        <a:pt x="1846" y="789"/>
                      </a:lnTo>
                      <a:lnTo>
                        <a:pt x="1849" y="764"/>
                      </a:lnTo>
                      <a:lnTo>
                        <a:pt x="1851" y="751"/>
                      </a:lnTo>
                      <a:lnTo>
                        <a:pt x="1851" y="735"/>
                      </a:lnTo>
                      <a:lnTo>
                        <a:pt x="1853" y="743"/>
                      </a:lnTo>
                      <a:lnTo>
                        <a:pt x="1853" y="730"/>
                      </a:lnTo>
                      <a:lnTo>
                        <a:pt x="1856" y="772"/>
                      </a:lnTo>
                      <a:lnTo>
                        <a:pt x="1858" y="768"/>
                      </a:lnTo>
                      <a:lnTo>
                        <a:pt x="1858" y="810"/>
                      </a:lnTo>
                      <a:lnTo>
                        <a:pt x="1860" y="805"/>
                      </a:lnTo>
                      <a:lnTo>
                        <a:pt x="1860" y="881"/>
                      </a:lnTo>
                      <a:lnTo>
                        <a:pt x="1863" y="935"/>
                      </a:lnTo>
                      <a:lnTo>
                        <a:pt x="1865" y="1039"/>
                      </a:lnTo>
                      <a:lnTo>
                        <a:pt x="1865" y="1073"/>
                      </a:lnTo>
                      <a:lnTo>
                        <a:pt x="1867" y="1164"/>
                      </a:lnTo>
                      <a:lnTo>
                        <a:pt x="1867" y="1256"/>
                      </a:lnTo>
                      <a:lnTo>
                        <a:pt x="1870" y="1256"/>
                      </a:lnTo>
                      <a:lnTo>
                        <a:pt x="1870" y="1256"/>
                      </a:lnTo>
                      <a:lnTo>
                        <a:pt x="1872" y="1256"/>
                      </a:lnTo>
                      <a:lnTo>
                        <a:pt x="1874" y="1256"/>
                      </a:lnTo>
                      <a:lnTo>
                        <a:pt x="1874" y="1256"/>
                      </a:lnTo>
                      <a:lnTo>
                        <a:pt x="1877" y="1256"/>
                      </a:lnTo>
                      <a:lnTo>
                        <a:pt x="1877" y="1256"/>
                      </a:lnTo>
                      <a:lnTo>
                        <a:pt x="1879" y="1256"/>
                      </a:lnTo>
                      <a:lnTo>
                        <a:pt x="1881" y="1256"/>
                      </a:lnTo>
                      <a:lnTo>
                        <a:pt x="1881" y="1256"/>
                      </a:lnTo>
                      <a:lnTo>
                        <a:pt x="1884" y="1256"/>
                      </a:lnTo>
                      <a:lnTo>
                        <a:pt x="1884" y="1256"/>
                      </a:lnTo>
                      <a:lnTo>
                        <a:pt x="1886" y="1256"/>
                      </a:lnTo>
                      <a:lnTo>
                        <a:pt x="1888" y="1256"/>
                      </a:lnTo>
                      <a:lnTo>
                        <a:pt x="1888" y="1256"/>
                      </a:lnTo>
                      <a:lnTo>
                        <a:pt x="1891" y="1256"/>
                      </a:lnTo>
                      <a:lnTo>
                        <a:pt x="1891" y="1256"/>
                      </a:lnTo>
                      <a:lnTo>
                        <a:pt x="1893" y="1256"/>
                      </a:lnTo>
                      <a:lnTo>
                        <a:pt x="1895" y="1256"/>
                      </a:lnTo>
                      <a:lnTo>
                        <a:pt x="1895" y="1256"/>
                      </a:lnTo>
                      <a:lnTo>
                        <a:pt x="1898" y="1256"/>
                      </a:lnTo>
                      <a:lnTo>
                        <a:pt x="1898" y="1256"/>
                      </a:lnTo>
                      <a:lnTo>
                        <a:pt x="1900" y="1256"/>
                      </a:lnTo>
                      <a:lnTo>
                        <a:pt x="1902" y="1256"/>
                      </a:lnTo>
                      <a:lnTo>
                        <a:pt x="1902" y="1256"/>
                      </a:lnTo>
                      <a:lnTo>
                        <a:pt x="1905" y="1256"/>
                      </a:lnTo>
                      <a:lnTo>
                        <a:pt x="1905" y="1256"/>
                      </a:lnTo>
                      <a:lnTo>
                        <a:pt x="1907" y="1256"/>
                      </a:lnTo>
                      <a:lnTo>
                        <a:pt x="1909" y="1256"/>
                      </a:lnTo>
                      <a:lnTo>
                        <a:pt x="1909" y="1256"/>
                      </a:lnTo>
                      <a:lnTo>
                        <a:pt x="1912" y="1256"/>
                      </a:lnTo>
                      <a:lnTo>
                        <a:pt x="1912" y="1256"/>
                      </a:lnTo>
                      <a:lnTo>
                        <a:pt x="1914" y="1256"/>
                      </a:lnTo>
                      <a:lnTo>
                        <a:pt x="1916" y="1256"/>
                      </a:lnTo>
                      <a:lnTo>
                        <a:pt x="1916" y="1256"/>
                      </a:lnTo>
                      <a:lnTo>
                        <a:pt x="1919" y="1256"/>
                      </a:lnTo>
                      <a:lnTo>
                        <a:pt x="1919" y="1256"/>
                      </a:lnTo>
                      <a:lnTo>
                        <a:pt x="1921" y="1256"/>
                      </a:lnTo>
                      <a:lnTo>
                        <a:pt x="1924" y="125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47" name="Freeform 258"/>
                <p:cNvSpPr>
                  <a:spLocks/>
                </p:cNvSpPr>
                <p:nvPr/>
              </p:nvSpPr>
              <p:spPr bwMode="auto">
                <a:xfrm>
                  <a:off x="382588" y="3192465"/>
                  <a:ext cx="3054350" cy="747713"/>
                </a:xfrm>
                <a:custGeom>
                  <a:avLst/>
                  <a:gdLst>
                    <a:gd name="T0" fmla="*/ 28 w 1924"/>
                    <a:gd name="T1" fmla="*/ 497 h 497"/>
                    <a:gd name="T2" fmla="*/ 59 w 1924"/>
                    <a:gd name="T3" fmla="*/ 497 h 497"/>
                    <a:gd name="T4" fmla="*/ 89 w 1924"/>
                    <a:gd name="T5" fmla="*/ 497 h 497"/>
                    <a:gd name="T6" fmla="*/ 120 w 1924"/>
                    <a:gd name="T7" fmla="*/ 497 h 497"/>
                    <a:gd name="T8" fmla="*/ 150 w 1924"/>
                    <a:gd name="T9" fmla="*/ 497 h 497"/>
                    <a:gd name="T10" fmla="*/ 181 w 1924"/>
                    <a:gd name="T11" fmla="*/ 497 h 497"/>
                    <a:gd name="T12" fmla="*/ 211 w 1924"/>
                    <a:gd name="T13" fmla="*/ 497 h 497"/>
                    <a:gd name="T14" fmla="*/ 242 w 1924"/>
                    <a:gd name="T15" fmla="*/ 497 h 497"/>
                    <a:gd name="T16" fmla="*/ 272 w 1924"/>
                    <a:gd name="T17" fmla="*/ 497 h 497"/>
                    <a:gd name="T18" fmla="*/ 302 w 1924"/>
                    <a:gd name="T19" fmla="*/ 497 h 497"/>
                    <a:gd name="T20" fmla="*/ 333 w 1924"/>
                    <a:gd name="T21" fmla="*/ 497 h 497"/>
                    <a:gd name="T22" fmla="*/ 363 w 1924"/>
                    <a:gd name="T23" fmla="*/ 497 h 497"/>
                    <a:gd name="T24" fmla="*/ 394 w 1924"/>
                    <a:gd name="T25" fmla="*/ 497 h 497"/>
                    <a:gd name="T26" fmla="*/ 424 w 1924"/>
                    <a:gd name="T27" fmla="*/ 497 h 497"/>
                    <a:gd name="T28" fmla="*/ 455 w 1924"/>
                    <a:gd name="T29" fmla="*/ 497 h 497"/>
                    <a:gd name="T30" fmla="*/ 485 w 1924"/>
                    <a:gd name="T31" fmla="*/ 497 h 497"/>
                    <a:gd name="T32" fmla="*/ 516 w 1924"/>
                    <a:gd name="T33" fmla="*/ 497 h 497"/>
                    <a:gd name="T34" fmla="*/ 546 w 1924"/>
                    <a:gd name="T35" fmla="*/ 497 h 497"/>
                    <a:gd name="T36" fmla="*/ 577 w 1924"/>
                    <a:gd name="T37" fmla="*/ 497 h 497"/>
                    <a:gd name="T38" fmla="*/ 607 w 1924"/>
                    <a:gd name="T39" fmla="*/ 497 h 497"/>
                    <a:gd name="T40" fmla="*/ 637 w 1924"/>
                    <a:gd name="T41" fmla="*/ 497 h 497"/>
                    <a:gd name="T42" fmla="*/ 668 w 1924"/>
                    <a:gd name="T43" fmla="*/ 497 h 497"/>
                    <a:gd name="T44" fmla="*/ 698 w 1924"/>
                    <a:gd name="T45" fmla="*/ 497 h 497"/>
                    <a:gd name="T46" fmla="*/ 729 w 1924"/>
                    <a:gd name="T47" fmla="*/ 497 h 497"/>
                    <a:gd name="T48" fmla="*/ 759 w 1924"/>
                    <a:gd name="T49" fmla="*/ 497 h 497"/>
                    <a:gd name="T50" fmla="*/ 790 w 1924"/>
                    <a:gd name="T51" fmla="*/ 497 h 497"/>
                    <a:gd name="T52" fmla="*/ 820 w 1924"/>
                    <a:gd name="T53" fmla="*/ 497 h 497"/>
                    <a:gd name="T54" fmla="*/ 851 w 1924"/>
                    <a:gd name="T55" fmla="*/ 497 h 497"/>
                    <a:gd name="T56" fmla="*/ 881 w 1924"/>
                    <a:gd name="T57" fmla="*/ 497 h 497"/>
                    <a:gd name="T58" fmla="*/ 912 w 1924"/>
                    <a:gd name="T59" fmla="*/ 497 h 497"/>
                    <a:gd name="T60" fmla="*/ 942 w 1924"/>
                    <a:gd name="T61" fmla="*/ 497 h 497"/>
                    <a:gd name="T62" fmla="*/ 972 w 1924"/>
                    <a:gd name="T63" fmla="*/ 497 h 497"/>
                    <a:gd name="T64" fmla="*/ 1003 w 1924"/>
                    <a:gd name="T65" fmla="*/ 497 h 497"/>
                    <a:gd name="T66" fmla="*/ 1033 w 1924"/>
                    <a:gd name="T67" fmla="*/ 497 h 497"/>
                    <a:gd name="T68" fmla="*/ 1064 w 1924"/>
                    <a:gd name="T69" fmla="*/ 497 h 497"/>
                    <a:gd name="T70" fmla="*/ 1094 w 1924"/>
                    <a:gd name="T71" fmla="*/ 497 h 497"/>
                    <a:gd name="T72" fmla="*/ 1125 w 1924"/>
                    <a:gd name="T73" fmla="*/ 497 h 497"/>
                    <a:gd name="T74" fmla="*/ 1155 w 1924"/>
                    <a:gd name="T75" fmla="*/ 497 h 497"/>
                    <a:gd name="T76" fmla="*/ 1186 w 1924"/>
                    <a:gd name="T77" fmla="*/ 497 h 497"/>
                    <a:gd name="T78" fmla="*/ 1216 w 1924"/>
                    <a:gd name="T79" fmla="*/ 497 h 497"/>
                    <a:gd name="T80" fmla="*/ 1247 w 1924"/>
                    <a:gd name="T81" fmla="*/ 497 h 497"/>
                    <a:gd name="T82" fmla="*/ 1277 w 1924"/>
                    <a:gd name="T83" fmla="*/ 497 h 497"/>
                    <a:gd name="T84" fmla="*/ 1307 w 1924"/>
                    <a:gd name="T85" fmla="*/ 497 h 497"/>
                    <a:gd name="T86" fmla="*/ 1338 w 1924"/>
                    <a:gd name="T87" fmla="*/ 497 h 497"/>
                    <a:gd name="T88" fmla="*/ 1368 w 1924"/>
                    <a:gd name="T89" fmla="*/ 497 h 497"/>
                    <a:gd name="T90" fmla="*/ 1399 w 1924"/>
                    <a:gd name="T91" fmla="*/ 497 h 497"/>
                    <a:gd name="T92" fmla="*/ 1429 w 1924"/>
                    <a:gd name="T93" fmla="*/ 497 h 497"/>
                    <a:gd name="T94" fmla="*/ 1460 w 1924"/>
                    <a:gd name="T95" fmla="*/ 497 h 497"/>
                    <a:gd name="T96" fmla="*/ 1490 w 1924"/>
                    <a:gd name="T97" fmla="*/ 497 h 497"/>
                    <a:gd name="T98" fmla="*/ 1521 w 1924"/>
                    <a:gd name="T99" fmla="*/ 497 h 497"/>
                    <a:gd name="T100" fmla="*/ 1551 w 1924"/>
                    <a:gd name="T101" fmla="*/ 497 h 497"/>
                    <a:gd name="T102" fmla="*/ 1582 w 1924"/>
                    <a:gd name="T103" fmla="*/ 497 h 497"/>
                    <a:gd name="T104" fmla="*/ 1612 w 1924"/>
                    <a:gd name="T105" fmla="*/ 497 h 497"/>
                    <a:gd name="T106" fmla="*/ 1642 w 1924"/>
                    <a:gd name="T107" fmla="*/ 497 h 497"/>
                    <a:gd name="T108" fmla="*/ 1673 w 1924"/>
                    <a:gd name="T109" fmla="*/ 497 h 497"/>
                    <a:gd name="T110" fmla="*/ 1703 w 1924"/>
                    <a:gd name="T111" fmla="*/ 497 h 497"/>
                    <a:gd name="T112" fmla="*/ 1734 w 1924"/>
                    <a:gd name="T113" fmla="*/ 380 h 497"/>
                    <a:gd name="T114" fmla="*/ 1764 w 1924"/>
                    <a:gd name="T115" fmla="*/ 13 h 497"/>
                    <a:gd name="T116" fmla="*/ 1795 w 1924"/>
                    <a:gd name="T117" fmla="*/ 497 h 497"/>
                    <a:gd name="T118" fmla="*/ 1825 w 1924"/>
                    <a:gd name="T119" fmla="*/ 497 h 497"/>
                    <a:gd name="T120" fmla="*/ 1856 w 1924"/>
                    <a:gd name="T121" fmla="*/ 497 h 497"/>
                    <a:gd name="T122" fmla="*/ 1886 w 1924"/>
                    <a:gd name="T123" fmla="*/ 497 h 497"/>
                    <a:gd name="T124" fmla="*/ 1916 w 1924"/>
                    <a:gd name="T125" fmla="*/ 497 h 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24" h="497">
                      <a:moveTo>
                        <a:pt x="0" y="497"/>
                      </a:moveTo>
                      <a:lnTo>
                        <a:pt x="3" y="497"/>
                      </a:lnTo>
                      <a:lnTo>
                        <a:pt x="5" y="497"/>
                      </a:lnTo>
                      <a:lnTo>
                        <a:pt x="7" y="497"/>
                      </a:lnTo>
                      <a:lnTo>
                        <a:pt x="10" y="497"/>
                      </a:lnTo>
                      <a:lnTo>
                        <a:pt x="12" y="497"/>
                      </a:lnTo>
                      <a:lnTo>
                        <a:pt x="14" y="497"/>
                      </a:lnTo>
                      <a:lnTo>
                        <a:pt x="17" y="497"/>
                      </a:lnTo>
                      <a:lnTo>
                        <a:pt x="19" y="497"/>
                      </a:lnTo>
                      <a:lnTo>
                        <a:pt x="21" y="497"/>
                      </a:lnTo>
                      <a:lnTo>
                        <a:pt x="24" y="497"/>
                      </a:lnTo>
                      <a:lnTo>
                        <a:pt x="26" y="497"/>
                      </a:lnTo>
                      <a:lnTo>
                        <a:pt x="28" y="497"/>
                      </a:lnTo>
                      <a:lnTo>
                        <a:pt x="31" y="497"/>
                      </a:lnTo>
                      <a:lnTo>
                        <a:pt x="33" y="497"/>
                      </a:lnTo>
                      <a:lnTo>
                        <a:pt x="35" y="497"/>
                      </a:lnTo>
                      <a:lnTo>
                        <a:pt x="38" y="497"/>
                      </a:lnTo>
                      <a:lnTo>
                        <a:pt x="40" y="497"/>
                      </a:lnTo>
                      <a:lnTo>
                        <a:pt x="42" y="497"/>
                      </a:lnTo>
                      <a:lnTo>
                        <a:pt x="45" y="497"/>
                      </a:lnTo>
                      <a:lnTo>
                        <a:pt x="47" y="497"/>
                      </a:lnTo>
                      <a:lnTo>
                        <a:pt x="49" y="497"/>
                      </a:lnTo>
                      <a:lnTo>
                        <a:pt x="52" y="497"/>
                      </a:lnTo>
                      <a:lnTo>
                        <a:pt x="54" y="497"/>
                      </a:lnTo>
                      <a:lnTo>
                        <a:pt x="57" y="497"/>
                      </a:lnTo>
                      <a:lnTo>
                        <a:pt x="59" y="497"/>
                      </a:lnTo>
                      <a:lnTo>
                        <a:pt x="61" y="497"/>
                      </a:lnTo>
                      <a:lnTo>
                        <a:pt x="64" y="497"/>
                      </a:lnTo>
                      <a:lnTo>
                        <a:pt x="66" y="497"/>
                      </a:lnTo>
                      <a:lnTo>
                        <a:pt x="68" y="497"/>
                      </a:lnTo>
                      <a:lnTo>
                        <a:pt x="71" y="497"/>
                      </a:lnTo>
                      <a:lnTo>
                        <a:pt x="73" y="497"/>
                      </a:lnTo>
                      <a:lnTo>
                        <a:pt x="75" y="497"/>
                      </a:lnTo>
                      <a:lnTo>
                        <a:pt x="78" y="497"/>
                      </a:lnTo>
                      <a:lnTo>
                        <a:pt x="80" y="497"/>
                      </a:lnTo>
                      <a:lnTo>
                        <a:pt x="82" y="497"/>
                      </a:lnTo>
                      <a:lnTo>
                        <a:pt x="85" y="497"/>
                      </a:lnTo>
                      <a:lnTo>
                        <a:pt x="87" y="497"/>
                      </a:lnTo>
                      <a:lnTo>
                        <a:pt x="89" y="497"/>
                      </a:lnTo>
                      <a:lnTo>
                        <a:pt x="92" y="497"/>
                      </a:lnTo>
                      <a:lnTo>
                        <a:pt x="94" y="497"/>
                      </a:lnTo>
                      <a:lnTo>
                        <a:pt x="96" y="497"/>
                      </a:lnTo>
                      <a:lnTo>
                        <a:pt x="99" y="497"/>
                      </a:lnTo>
                      <a:lnTo>
                        <a:pt x="101" y="497"/>
                      </a:lnTo>
                      <a:lnTo>
                        <a:pt x="103" y="497"/>
                      </a:lnTo>
                      <a:lnTo>
                        <a:pt x="106" y="497"/>
                      </a:lnTo>
                      <a:lnTo>
                        <a:pt x="108" y="497"/>
                      </a:lnTo>
                      <a:lnTo>
                        <a:pt x="110" y="497"/>
                      </a:lnTo>
                      <a:lnTo>
                        <a:pt x="113" y="497"/>
                      </a:lnTo>
                      <a:lnTo>
                        <a:pt x="115" y="497"/>
                      </a:lnTo>
                      <a:lnTo>
                        <a:pt x="117" y="497"/>
                      </a:lnTo>
                      <a:lnTo>
                        <a:pt x="120" y="497"/>
                      </a:lnTo>
                      <a:lnTo>
                        <a:pt x="122" y="497"/>
                      </a:lnTo>
                      <a:lnTo>
                        <a:pt x="124" y="497"/>
                      </a:lnTo>
                      <a:lnTo>
                        <a:pt x="127" y="497"/>
                      </a:lnTo>
                      <a:lnTo>
                        <a:pt x="129" y="497"/>
                      </a:lnTo>
                      <a:lnTo>
                        <a:pt x="131" y="497"/>
                      </a:lnTo>
                      <a:lnTo>
                        <a:pt x="134" y="497"/>
                      </a:lnTo>
                      <a:lnTo>
                        <a:pt x="136" y="497"/>
                      </a:lnTo>
                      <a:lnTo>
                        <a:pt x="138" y="497"/>
                      </a:lnTo>
                      <a:lnTo>
                        <a:pt x="141" y="497"/>
                      </a:lnTo>
                      <a:lnTo>
                        <a:pt x="143" y="497"/>
                      </a:lnTo>
                      <a:lnTo>
                        <a:pt x="146" y="497"/>
                      </a:lnTo>
                      <a:lnTo>
                        <a:pt x="148" y="497"/>
                      </a:lnTo>
                      <a:lnTo>
                        <a:pt x="150" y="497"/>
                      </a:lnTo>
                      <a:lnTo>
                        <a:pt x="153" y="497"/>
                      </a:lnTo>
                      <a:lnTo>
                        <a:pt x="155" y="497"/>
                      </a:lnTo>
                      <a:lnTo>
                        <a:pt x="157" y="497"/>
                      </a:lnTo>
                      <a:lnTo>
                        <a:pt x="160" y="497"/>
                      </a:lnTo>
                      <a:lnTo>
                        <a:pt x="162" y="497"/>
                      </a:lnTo>
                      <a:lnTo>
                        <a:pt x="164" y="497"/>
                      </a:lnTo>
                      <a:lnTo>
                        <a:pt x="167" y="497"/>
                      </a:lnTo>
                      <a:lnTo>
                        <a:pt x="169" y="497"/>
                      </a:lnTo>
                      <a:lnTo>
                        <a:pt x="171" y="497"/>
                      </a:lnTo>
                      <a:lnTo>
                        <a:pt x="174" y="497"/>
                      </a:lnTo>
                      <a:lnTo>
                        <a:pt x="176" y="497"/>
                      </a:lnTo>
                      <a:lnTo>
                        <a:pt x="178" y="497"/>
                      </a:lnTo>
                      <a:lnTo>
                        <a:pt x="181" y="497"/>
                      </a:lnTo>
                      <a:lnTo>
                        <a:pt x="183" y="497"/>
                      </a:lnTo>
                      <a:lnTo>
                        <a:pt x="185" y="497"/>
                      </a:lnTo>
                      <a:lnTo>
                        <a:pt x="188" y="497"/>
                      </a:lnTo>
                      <a:lnTo>
                        <a:pt x="190" y="497"/>
                      </a:lnTo>
                      <a:lnTo>
                        <a:pt x="192" y="497"/>
                      </a:lnTo>
                      <a:lnTo>
                        <a:pt x="195" y="497"/>
                      </a:lnTo>
                      <a:lnTo>
                        <a:pt x="197" y="497"/>
                      </a:lnTo>
                      <a:lnTo>
                        <a:pt x="199" y="497"/>
                      </a:lnTo>
                      <a:lnTo>
                        <a:pt x="202" y="497"/>
                      </a:lnTo>
                      <a:lnTo>
                        <a:pt x="204" y="497"/>
                      </a:lnTo>
                      <a:lnTo>
                        <a:pt x="206" y="497"/>
                      </a:lnTo>
                      <a:lnTo>
                        <a:pt x="209" y="497"/>
                      </a:lnTo>
                      <a:lnTo>
                        <a:pt x="211" y="497"/>
                      </a:lnTo>
                      <a:lnTo>
                        <a:pt x="213" y="497"/>
                      </a:lnTo>
                      <a:lnTo>
                        <a:pt x="216" y="497"/>
                      </a:lnTo>
                      <a:lnTo>
                        <a:pt x="218" y="497"/>
                      </a:lnTo>
                      <a:lnTo>
                        <a:pt x="220" y="497"/>
                      </a:lnTo>
                      <a:lnTo>
                        <a:pt x="223" y="497"/>
                      </a:lnTo>
                      <a:lnTo>
                        <a:pt x="225" y="497"/>
                      </a:lnTo>
                      <a:lnTo>
                        <a:pt x="228" y="497"/>
                      </a:lnTo>
                      <a:lnTo>
                        <a:pt x="230" y="497"/>
                      </a:lnTo>
                      <a:lnTo>
                        <a:pt x="232" y="497"/>
                      </a:lnTo>
                      <a:lnTo>
                        <a:pt x="235" y="497"/>
                      </a:lnTo>
                      <a:lnTo>
                        <a:pt x="237" y="497"/>
                      </a:lnTo>
                      <a:lnTo>
                        <a:pt x="239" y="497"/>
                      </a:lnTo>
                      <a:lnTo>
                        <a:pt x="242" y="497"/>
                      </a:lnTo>
                      <a:lnTo>
                        <a:pt x="244" y="497"/>
                      </a:lnTo>
                      <a:lnTo>
                        <a:pt x="246" y="497"/>
                      </a:lnTo>
                      <a:lnTo>
                        <a:pt x="249" y="497"/>
                      </a:lnTo>
                      <a:lnTo>
                        <a:pt x="251" y="497"/>
                      </a:lnTo>
                      <a:lnTo>
                        <a:pt x="253" y="497"/>
                      </a:lnTo>
                      <a:lnTo>
                        <a:pt x="256" y="497"/>
                      </a:lnTo>
                      <a:lnTo>
                        <a:pt x="258" y="497"/>
                      </a:lnTo>
                      <a:lnTo>
                        <a:pt x="260" y="497"/>
                      </a:lnTo>
                      <a:lnTo>
                        <a:pt x="263" y="497"/>
                      </a:lnTo>
                      <a:lnTo>
                        <a:pt x="265" y="497"/>
                      </a:lnTo>
                      <a:lnTo>
                        <a:pt x="267" y="497"/>
                      </a:lnTo>
                      <a:lnTo>
                        <a:pt x="270" y="497"/>
                      </a:lnTo>
                      <a:lnTo>
                        <a:pt x="272" y="497"/>
                      </a:lnTo>
                      <a:lnTo>
                        <a:pt x="274" y="497"/>
                      </a:lnTo>
                      <a:lnTo>
                        <a:pt x="277" y="497"/>
                      </a:lnTo>
                      <a:lnTo>
                        <a:pt x="279" y="497"/>
                      </a:lnTo>
                      <a:lnTo>
                        <a:pt x="281" y="497"/>
                      </a:lnTo>
                      <a:lnTo>
                        <a:pt x="284" y="497"/>
                      </a:lnTo>
                      <a:lnTo>
                        <a:pt x="286" y="497"/>
                      </a:lnTo>
                      <a:lnTo>
                        <a:pt x="288" y="497"/>
                      </a:lnTo>
                      <a:lnTo>
                        <a:pt x="291" y="497"/>
                      </a:lnTo>
                      <a:lnTo>
                        <a:pt x="293" y="497"/>
                      </a:lnTo>
                      <a:lnTo>
                        <a:pt x="295" y="497"/>
                      </a:lnTo>
                      <a:lnTo>
                        <a:pt x="298" y="497"/>
                      </a:lnTo>
                      <a:lnTo>
                        <a:pt x="300" y="497"/>
                      </a:lnTo>
                      <a:lnTo>
                        <a:pt x="302" y="497"/>
                      </a:lnTo>
                      <a:lnTo>
                        <a:pt x="305" y="497"/>
                      </a:lnTo>
                      <a:lnTo>
                        <a:pt x="307" y="497"/>
                      </a:lnTo>
                      <a:lnTo>
                        <a:pt x="310" y="497"/>
                      </a:lnTo>
                      <a:lnTo>
                        <a:pt x="312" y="497"/>
                      </a:lnTo>
                      <a:lnTo>
                        <a:pt x="314" y="497"/>
                      </a:lnTo>
                      <a:lnTo>
                        <a:pt x="317" y="497"/>
                      </a:lnTo>
                      <a:lnTo>
                        <a:pt x="319" y="497"/>
                      </a:lnTo>
                      <a:lnTo>
                        <a:pt x="321" y="497"/>
                      </a:lnTo>
                      <a:lnTo>
                        <a:pt x="324" y="497"/>
                      </a:lnTo>
                      <a:lnTo>
                        <a:pt x="326" y="497"/>
                      </a:lnTo>
                      <a:lnTo>
                        <a:pt x="328" y="497"/>
                      </a:lnTo>
                      <a:lnTo>
                        <a:pt x="331" y="497"/>
                      </a:lnTo>
                      <a:lnTo>
                        <a:pt x="333" y="497"/>
                      </a:lnTo>
                      <a:lnTo>
                        <a:pt x="335" y="497"/>
                      </a:lnTo>
                      <a:lnTo>
                        <a:pt x="338" y="497"/>
                      </a:lnTo>
                      <a:lnTo>
                        <a:pt x="340" y="497"/>
                      </a:lnTo>
                      <a:lnTo>
                        <a:pt x="342" y="497"/>
                      </a:lnTo>
                      <a:lnTo>
                        <a:pt x="345" y="497"/>
                      </a:lnTo>
                      <a:lnTo>
                        <a:pt x="347" y="497"/>
                      </a:lnTo>
                      <a:lnTo>
                        <a:pt x="349" y="497"/>
                      </a:lnTo>
                      <a:lnTo>
                        <a:pt x="352" y="497"/>
                      </a:lnTo>
                      <a:lnTo>
                        <a:pt x="354" y="497"/>
                      </a:lnTo>
                      <a:lnTo>
                        <a:pt x="356" y="497"/>
                      </a:lnTo>
                      <a:lnTo>
                        <a:pt x="359" y="497"/>
                      </a:lnTo>
                      <a:lnTo>
                        <a:pt x="361" y="497"/>
                      </a:lnTo>
                      <a:lnTo>
                        <a:pt x="363" y="497"/>
                      </a:lnTo>
                      <a:lnTo>
                        <a:pt x="366" y="497"/>
                      </a:lnTo>
                      <a:lnTo>
                        <a:pt x="368" y="497"/>
                      </a:lnTo>
                      <a:lnTo>
                        <a:pt x="370" y="497"/>
                      </a:lnTo>
                      <a:lnTo>
                        <a:pt x="373" y="497"/>
                      </a:lnTo>
                      <a:lnTo>
                        <a:pt x="375" y="497"/>
                      </a:lnTo>
                      <a:lnTo>
                        <a:pt x="377" y="497"/>
                      </a:lnTo>
                      <a:lnTo>
                        <a:pt x="380" y="497"/>
                      </a:lnTo>
                      <a:lnTo>
                        <a:pt x="382" y="497"/>
                      </a:lnTo>
                      <a:lnTo>
                        <a:pt x="384" y="497"/>
                      </a:lnTo>
                      <a:lnTo>
                        <a:pt x="387" y="497"/>
                      </a:lnTo>
                      <a:lnTo>
                        <a:pt x="389" y="497"/>
                      </a:lnTo>
                      <a:lnTo>
                        <a:pt x="391" y="497"/>
                      </a:lnTo>
                      <a:lnTo>
                        <a:pt x="394" y="497"/>
                      </a:lnTo>
                      <a:lnTo>
                        <a:pt x="396" y="497"/>
                      </a:lnTo>
                      <a:lnTo>
                        <a:pt x="399" y="497"/>
                      </a:lnTo>
                      <a:lnTo>
                        <a:pt x="401" y="497"/>
                      </a:lnTo>
                      <a:lnTo>
                        <a:pt x="403" y="497"/>
                      </a:lnTo>
                      <a:lnTo>
                        <a:pt x="406" y="497"/>
                      </a:lnTo>
                      <a:lnTo>
                        <a:pt x="408" y="497"/>
                      </a:lnTo>
                      <a:lnTo>
                        <a:pt x="410" y="497"/>
                      </a:lnTo>
                      <a:lnTo>
                        <a:pt x="413" y="497"/>
                      </a:lnTo>
                      <a:lnTo>
                        <a:pt x="415" y="497"/>
                      </a:lnTo>
                      <a:lnTo>
                        <a:pt x="417" y="497"/>
                      </a:lnTo>
                      <a:lnTo>
                        <a:pt x="420" y="497"/>
                      </a:lnTo>
                      <a:lnTo>
                        <a:pt x="422" y="497"/>
                      </a:lnTo>
                      <a:lnTo>
                        <a:pt x="424" y="497"/>
                      </a:lnTo>
                      <a:lnTo>
                        <a:pt x="427" y="497"/>
                      </a:lnTo>
                      <a:lnTo>
                        <a:pt x="429" y="497"/>
                      </a:lnTo>
                      <a:lnTo>
                        <a:pt x="431" y="497"/>
                      </a:lnTo>
                      <a:lnTo>
                        <a:pt x="434" y="497"/>
                      </a:lnTo>
                      <a:lnTo>
                        <a:pt x="436" y="497"/>
                      </a:lnTo>
                      <a:lnTo>
                        <a:pt x="438" y="497"/>
                      </a:lnTo>
                      <a:lnTo>
                        <a:pt x="441" y="497"/>
                      </a:lnTo>
                      <a:lnTo>
                        <a:pt x="443" y="497"/>
                      </a:lnTo>
                      <a:lnTo>
                        <a:pt x="445" y="497"/>
                      </a:lnTo>
                      <a:lnTo>
                        <a:pt x="448" y="497"/>
                      </a:lnTo>
                      <a:lnTo>
                        <a:pt x="450" y="497"/>
                      </a:lnTo>
                      <a:lnTo>
                        <a:pt x="452" y="497"/>
                      </a:lnTo>
                      <a:lnTo>
                        <a:pt x="455" y="497"/>
                      </a:lnTo>
                      <a:lnTo>
                        <a:pt x="457" y="497"/>
                      </a:lnTo>
                      <a:lnTo>
                        <a:pt x="459" y="497"/>
                      </a:lnTo>
                      <a:lnTo>
                        <a:pt x="462" y="497"/>
                      </a:lnTo>
                      <a:lnTo>
                        <a:pt x="464" y="497"/>
                      </a:lnTo>
                      <a:lnTo>
                        <a:pt x="466" y="497"/>
                      </a:lnTo>
                      <a:lnTo>
                        <a:pt x="469" y="497"/>
                      </a:lnTo>
                      <a:lnTo>
                        <a:pt x="471" y="497"/>
                      </a:lnTo>
                      <a:lnTo>
                        <a:pt x="473" y="497"/>
                      </a:lnTo>
                      <a:lnTo>
                        <a:pt x="476" y="497"/>
                      </a:lnTo>
                      <a:lnTo>
                        <a:pt x="478" y="497"/>
                      </a:lnTo>
                      <a:lnTo>
                        <a:pt x="481" y="497"/>
                      </a:lnTo>
                      <a:lnTo>
                        <a:pt x="483" y="497"/>
                      </a:lnTo>
                      <a:lnTo>
                        <a:pt x="485" y="497"/>
                      </a:lnTo>
                      <a:lnTo>
                        <a:pt x="488" y="497"/>
                      </a:lnTo>
                      <a:lnTo>
                        <a:pt x="490" y="497"/>
                      </a:lnTo>
                      <a:lnTo>
                        <a:pt x="492" y="497"/>
                      </a:lnTo>
                      <a:lnTo>
                        <a:pt x="495" y="497"/>
                      </a:lnTo>
                      <a:lnTo>
                        <a:pt x="497" y="497"/>
                      </a:lnTo>
                      <a:lnTo>
                        <a:pt x="499" y="497"/>
                      </a:lnTo>
                      <a:lnTo>
                        <a:pt x="502" y="497"/>
                      </a:lnTo>
                      <a:lnTo>
                        <a:pt x="504" y="497"/>
                      </a:lnTo>
                      <a:lnTo>
                        <a:pt x="506" y="497"/>
                      </a:lnTo>
                      <a:lnTo>
                        <a:pt x="509" y="497"/>
                      </a:lnTo>
                      <a:lnTo>
                        <a:pt x="511" y="497"/>
                      </a:lnTo>
                      <a:lnTo>
                        <a:pt x="513" y="497"/>
                      </a:lnTo>
                      <a:lnTo>
                        <a:pt x="516" y="497"/>
                      </a:lnTo>
                      <a:lnTo>
                        <a:pt x="518" y="497"/>
                      </a:lnTo>
                      <a:lnTo>
                        <a:pt x="520" y="497"/>
                      </a:lnTo>
                      <a:lnTo>
                        <a:pt x="523" y="497"/>
                      </a:lnTo>
                      <a:lnTo>
                        <a:pt x="525" y="497"/>
                      </a:lnTo>
                      <a:lnTo>
                        <a:pt x="527" y="497"/>
                      </a:lnTo>
                      <a:lnTo>
                        <a:pt x="530" y="497"/>
                      </a:lnTo>
                      <a:lnTo>
                        <a:pt x="532" y="497"/>
                      </a:lnTo>
                      <a:lnTo>
                        <a:pt x="534" y="497"/>
                      </a:lnTo>
                      <a:lnTo>
                        <a:pt x="537" y="497"/>
                      </a:lnTo>
                      <a:lnTo>
                        <a:pt x="539" y="497"/>
                      </a:lnTo>
                      <a:lnTo>
                        <a:pt x="541" y="497"/>
                      </a:lnTo>
                      <a:lnTo>
                        <a:pt x="544" y="497"/>
                      </a:lnTo>
                      <a:lnTo>
                        <a:pt x="546" y="497"/>
                      </a:lnTo>
                      <a:lnTo>
                        <a:pt x="548" y="497"/>
                      </a:lnTo>
                      <a:lnTo>
                        <a:pt x="551" y="497"/>
                      </a:lnTo>
                      <a:lnTo>
                        <a:pt x="553" y="497"/>
                      </a:lnTo>
                      <a:lnTo>
                        <a:pt x="555" y="497"/>
                      </a:lnTo>
                      <a:lnTo>
                        <a:pt x="558" y="497"/>
                      </a:lnTo>
                      <a:lnTo>
                        <a:pt x="560" y="497"/>
                      </a:lnTo>
                      <a:lnTo>
                        <a:pt x="562" y="497"/>
                      </a:lnTo>
                      <a:lnTo>
                        <a:pt x="565" y="497"/>
                      </a:lnTo>
                      <a:lnTo>
                        <a:pt x="567" y="497"/>
                      </a:lnTo>
                      <a:lnTo>
                        <a:pt x="570" y="497"/>
                      </a:lnTo>
                      <a:lnTo>
                        <a:pt x="572" y="497"/>
                      </a:lnTo>
                      <a:lnTo>
                        <a:pt x="574" y="497"/>
                      </a:lnTo>
                      <a:lnTo>
                        <a:pt x="577" y="497"/>
                      </a:lnTo>
                      <a:lnTo>
                        <a:pt x="579" y="497"/>
                      </a:lnTo>
                      <a:lnTo>
                        <a:pt x="581" y="497"/>
                      </a:lnTo>
                      <a:lnTo>
                        <a:pt x="584" y="497"/>
                      </a:lnTo>
                      <a:lnTo>
                        <a:pt x="586" y="497"/>
                      </a:lnTo>
                      <a:lnTo>
                        <a:pt x="588" y="497"/>
                      </a:lnTo>
                      <a:lnTo>
                        <a:pt x="591" y="497"/>
                      </a:lnTo>
                      <a:lnTo>
                        <a:pt x="593" y="497"/>
                      </a:lnTo>
                      <a:lnTo>
                        <a:pt x="595" y="497"/>
                      </a:lnTo>
                      <a:lnTo>
                        <a:pt x="598" y="497"/>
                      </a:lnTo>
                      <a:lnTo>
                        <a:pt x="600" y="497"/>
                      </a:lnTo>
                      <a:lnTo>
                        <a:pt x="602" y="497"/>
                      </a:lnTo>
                      <a:lnTo>
                        <a:pt x="605" y="497"/>
                      </a:lnTo>
                      <a:lnTo>
                        <a:pt x="607" y="497"/>
                      </a:lnTo>
                      <a:lnTo>
                        <a:pt x="609" y="497"/>
                      </a:lnTo>
                      <a:lnTo>
                        <a:pt x="612" y="497"/>
                      </a:lnTo>
                      <a:lnTo>
                        <a:pt x="614" y="497"/>
                      </a:lnTo>
                      <a:lnTo>
                        <a:pt x="616" y="497"/>
                      </a:lnTo>
                      <a:lnTo>
                        <a:pt x="619" y="497"/>
                      </a:lnTo>
                      <a:lnTo>
                        <a:pt x="621" y="497"/>
                      </a:lnTo>
                      <a:lnTo>
                        <a:pt x="623" y="497"/>
                      </a:lnTo>
                      <a:lnTo>
                        <a:pt x="626" y="497"/>
                      </a:lnTo>
                      <a:lnTo>
                        <a:pt x="628" y="497"/>
                      </a:lnTo>
                      <a:lnTo>
                        <a:pt x="630" y="497"/>
                      </a:lnTo>
                      <a:lnTo>
                        <a:pt x="633" y="497"/>
                      </a:lnTo>
                      <a:lnTo>
                        <a:pt x="635" y="497"/>
                      </a:lnTo>
                      <a:lnTo>
                        <a:pt x="637" y="497"/>
                      </a:lnTo>
                      <a:lnTo>
                        <a:pt x="640" y="497"/>
                      </a:lnTo>
                      <a:lnTo>
                        <a:pt x="642" y="497"/>
                      </a:lnTo>
                      <a:lnTo>
                        <a:pt x="644" y="497"/>
                      </a:lnTo>
                      <a:lnTo>
                        <a:pt x="647" y="497"/>
                      </a:lnTo>
                      <a:lnTo>
                        <a:pt x="649" y="497"/>
                      </a:lnTo>
                      <a:lnTo>
                        <a:pt x="652" y="497"/>
                      </a:lnTo>
                      <a:lnTo>
                        <a:pt x="654" y="497"/>
                      </a:lnTo>
                      <a:lnTo>
                        <a:pt x="656" y="497"/>
                      </a:lnTo>
                      <a:lnTo>
                        <a:pt x="659" y="497"/>
                      </a:lnTo>
                      <a:lnTo>
                        <a:pt x="661" y="497"/>
                      </a:lnTo>
                      <a:lnTo>
                        <a:pt x="663" y="497"/>
                      </a:lnTo>
                      <a:lnTo>
                        <a:pt x="666" y="497"/>
                      </a:lnTo>
                      <a:lnTo>
                        <a:pt x="668" y="497"/>
                      </a:lnTo>
                      <a:lnTo>
                        <a:pt x="670" y="497"/>
                      </a:lnTo>
                      <a:lnTo>
                        <a:pt x="673" y="497"/>
                      </a:lnTo>
                      <a:lnTo>
                        <a:pt x="675" y="497"/>
                      </a:lnTo>
                      <a:lnTo>
                        <a:pt x="677" y="497"/>
                      </a:lnTo>
                      <a:lnTo>
                        <a:pt x="680" y="497"/>
                      </a:lnTo>
                      <a:lnTo>
                        <a:pt x="682" y="497"/>
                      </a:lnTo>
                      <a:lnTo>
                        <a:pt x="684" y="497"/>
                      </a:lnTo>
                      <a:lnTo>
                        <a:pt x="687" y="497"/>
                      </a:lnTo>
                      <a:lnTo>
                        <a:pt x="689" y="497"/>
                      </a:lnTo>
                      <a:lnTo>
                        <a:pt x="691" y="497"/>
                      </a:lnTo>
                      <a:lnTo>
                        <a:pt x="694" y="497"/>
                      </a:lnTo>
                      <a:lnTo>
                        <a:pt x="696" y="497"/>
                      </a:lnTo>
                      <a:lnTo>
                        <a:pt x="698" y="497"/>
                      </a:lnTo>
                      <a:lnTo>
                        <a:pt x="701" y="497"/>
                      </a:lnTo>
                      <a:lnTo>
                        <a:pt x="703" y="497"/>
                      </a:lnTo>
                      <a:lnTo>
                        <a:pt x="705" y="497"/>
                      </a:lnTo>
                      <a:lnTo>
                        <a:pt x="708" y="497"/>
                      </a:lnTo>
                      <a:lnTo>
                        <a:pt x="710" y="497"/>
                      </a:lnTo>
                      <a:lnTo>
                        <a:pt x="712" y="497"/>
                      </a:lnTo>
                      <a:lnTo>
                        <a:pt x="715" y="497"/>
                      </a:lnTo>
                      <a:lnTo>
                        <a:pt x="717" y="497"/>
                      </a:lnTo>
                      <a:lnTo>
                        <a:pt x="719" y="497"/>
                      </a:lnTo>
                      <a:lnTo>
                        <a:pt x="722" y="497"/>
                      </a:lnTo>
                      <a:lnTo>
                        <a:pt x="724" y="497"/>
                      </a:lnTo>
                      <a:lnTo>
                        <a:pt x="726" y="497"/>
                      </a:lnTo>
                      <a:lnTo>
                        <a:pt x="729" y="497"/>
                      </a:lnTo>
                      <a:lnTo>
                        <a:pt x="731" y="497"/>
                      </a:lnTo>
                      <a:lnTo>
                        <a:pt x="734" y="497"/>
                      </a:lnTo>
                      <a:lnTo>
                        <a:pt x="736" y="497"/>
                      </a:lnTo>
                      <a:lnTo>
                        <a:pt x="738" y="497"/>
                      </a:lnTo>
                      <a:lnTo>
                        <a:pt x="741" y="497"/>
                      </a:lnTo>
                      <a:lnTo>
                        <a:pt x="743" y="497"/>
                      </a:lnTo>
                      <a:lnTo>
                        <a:pt x="745" y="497"/>
                      </a:lnTo>
                      <a:lnTo>
                        <a:pt x="748" y="497"/>
                      </a:lnTo>
                      <a:lnTo>
                        <a:pt x="750" y="497"/>
                      </a:lnTo>
                      <a:lnTo>
                        <a:pt x="752" y="497"/>
                      </a:lnTo>
                      <a:lnTo>
                        <a:pt x="755" y="497"/>
                      </a:lnTo>
                      <a:lnTo>
                        <a:pt x="757" y="497"/>
                      </a:lnTo>
                      <a:lnTo>
                        <a:pt x="759" y="497"/>
                      </a:lnTo>
                      <a:lnTo>
                        <a:pt x="762" y="497"/>
                      </a:lnTo>
                      <a:lnTo>
                        <a:pt x="764" y="497"/>
                      </a:lnTo>
                      <a:lnTo>
                        <a:pt x="766" y="497"/>
                      </a:lnTo>
                      <a:lnTo>
                        <a:pt x="769" y="497"/>
                      </a:lnTo>
                      <a:lnTo>
                        <a:pt x="771" y="497"/>
                      </a:lnTo>
                      <a:lnTo>
                        <a:pt x="773" y="497"/>
                      </a:lnTo>
                      <a:lnTo>
                        <a:pt x="776" y="497"/>
                      </a:lnTo>
                      <a:lnTo>
                        <a:pt x="778" y="497"/>
                      </a:lnTo>
                      <a:lnTo>
                        <a:pt x="780" y="497"/>
                      </a:lnTo>
                      <a:lnTo>
                        <a:pt x="783" y="497"/>
                      </a:lnTo>
                      <a:lnTo>
                        <a:pt x="785" y="497"/>
                      </a:lnTo>
                      <a:lnTo>
                        <a:pt x="787" y="497"/>
                      </a:lnTo>
                      <a:lnTo>
                        <a:pt x="790" y="497"/>
                      </a:lnTo>
                      <a:lnTo>
                        <a:pt x="792" y="497"/>
                      </a:lnTo>
                      <a:lnTo>
                        <a:pt x="794" y="497"/>
                      </a:lnTo>
                      <a:lnTo>
                        <a:pt x="797" y="497"/>
                      </a:lnTo>
                      <a:lnTo>
                        <a:pt x="799" y="497"/>
                      </a:lnTo>
                      <a:lnTo>
                        <a:pt x="801" y="497"/>
                      </a:lnTo>
                      <a:lnTo>
                        <a:pt x="804" y="497"/>
                      </a:lnTo>
                      <a:lnTo>
                        <a:pt x="806" y="497"/>
                      </a:lnTo>
                      <a:lnTo>
                        <a:pt x="808" y="497"/>
                      </a:lnTo>
                      <a:lnTo>
                        <a:pt x="811" y="497"/>
                      </a:lnTo>
                      <a:lnTo>
                        <a:pt x="813" y="497"/>
                      </a:lnTo>
                      <a:lnTo>
                        <a:pt x="815" y="497"/>
                      </a:lnTo>
                      <a:lnTo>
                        <a:pt x="818" y="497"/>
                      </a:lnTo>
                      <a:lnTo>
                        <a:pt x="820" y="497"/>
                      </a:lnTo>
                      <a:lnTo>
                        <a:pt x="823" y="497"/>
                      </a:lnTo>
                      <a:lnTo>
                        <a:pt x="825" y="497"/>
                      </a:lnTo>
                      <a:lnTo>
                        <a:pt x="827" y="497"/>
                      </a:lnTo>
                      <a:lnTo>
                        <a:pt x="830" y="497"/>
                      </a:lnTo>
                      <a:lnTo>
                        <a:pt x="832" y="497"/>
                      </a:lnTo>
                      <a:lnTo>
                        <a:pt x="834" y="497"/>
                      </a:lnTo>
                      <a:lnTo>
                        <a:pt x="837" y="497"/>
                      </a:lnTo>
                      <a:lnTo>
                        <a:pt x="839" y="497"/>
                      </a:lnTo>
                      <a:lnTo>
                        <a:pt x="841" y="497"/>
                      </a:lnTo>
                      <a:lnTo>
                        <a:pt x="844" y="497"/>
                      </a:lnTo>
                      <a:lnTo>
                        <a:pt x="846" y="497"/>
                      </a:lnTo>
                      <a:lnTo>
                        <a:pt x="848" y="497"/>
                      </a:lnTo>
                      <a:lnTo>
                        <a:pt x="851" y="497"/>
                      </a:lnTo>
                      <a:lnTo>
                        <a:pt x="853" y="497"/>
                      </a:lnTo>
                      <a:lnTo>
                        <a:pt x="855" y="497"/>
                      </a:lnTo>
                      <a:lnTo>
                        <a:pt x="858" y="497"/>
                      </a:lnTo>
                      <a:lnTo>
                        <a:pt x="860" y="497"/>
                      </a:lnTo>
                      <a:lnTo>
                        <a:pt x="862" y="497"/>
                      </a:lnTo>
                      <a:lnTo>
                        <a:pt x="865" y="497"/>
                      </a:lnTo>
                      <a:lnTo>
                        <a:pt x="867" y="497"/>
                      </a:lnTo>
                      <a:lnTo>
                        <a:pt x="869" y="497"/>
                      </a:lnTo>
                      <a:lnTo>
                        <a:pt x="872" y="497"/>
                      </a:lnTo>
                      <a:lnTo>
                        <a:pt x="874" y="497"/>
                      </a:lnTo>
                      <a:lnTo>
                        <a:pt x="876" y="497"/>
                      </a:lnTo>
                      <a:lnTo>
                        <a:pt x="879" y="497"/>
                      </a:lnTo>
                      <a:lnTo>
                        <a:pt x="881" y="497"/>
                      </a:lnTo>
                      <a:lnTo>
                        <a:pt x="883" y="497"/>
                      </a:lnTo>
                      <a:lnTo>
                        <a:pt x="886" y="497"/>
                      </a:lnTo>
                      <a:lnTo>
                        <a:pt x="888" y="497"/>
                      </a:lnTo>
                      <a:lnTo>
                        <a:pt x="890" y="497"/>
                      </a:lnTo>
                      <a:lnTo>
                        <a:pt x="893" y="497"/>
                      </a:lnTo>
                      <a:lnTo>
                        <a:pt x="895" y="497"/>
                      </a:lnTo>
                      <a:lnTo>
                        <a:pt x="897" y="497"/>
                      </a:lnTo>
                      <a:lnTo>
                        <a:pt x="900" y="497"/>
                      </a:lnTo>
                      <a:lnTo>
                        <a:pt x="902" y="497"/>
                      </a:lnTo>
                      <a:lnTo>
                        <a:pt x="905" y="497"/>
                      </a:lnTo>
                      <a:lnTo>
                        <a:pt x="907" y="497"/>
                      </a:lnTo>
                      <a:lnTo>
                        <a:pt x="909" y="497"/>
                      </a:lnTo>
                      <a:lnTo>
                        <a:pt x="912" y="497"/>
                      </a:lnTo>
                      <a:lnTo>
                        <a:pt x="914" y="497"/>
                      </a:lnTo>
                      <a:lnTo>
                        <a:pt x="916" y="497"/>
                      </a:lnTo>
                      <a:lnTo>
                        <a:pt x="919" y="497"/>
                      </a:lnTo>
                      <a:lnTo>
                        <a:pt x="921" y="497"/>
                      </a:lnTo>
                      <a:lnTo>
                        <a:pt x="923" y="497"/>
                      </a:lnTo>
                      <a:lnTo>
                        <a:pt x="926" y="497"/>
                      </a:lnTo>
                      <a:lnTo>
                        <a:pt x="928" y="497"/>
                      </a:lnTo>
                      <a:lnTo>
                        <a:pt x="930" y="497"/>
                      </a:lnTo>
                      <a:lnTo>
                        <a:pt x="933" y="497"/>
                      </a:lnTo>
                      <a:lnTo>
                        <a:pt x="935" y="497"/>
                      </a:lnTo>
                      <a:lnTo>
                        <a:pt x="937" y="497"/>
                      </a:lnTo>
                      <a:lnTo>
                        <a:pt x="940" y="497"/>
                      </a:lnTo>
                      <a:lnTo>
                        <a:pt x="942" y="497"/>
                      </a:lnTo>
                      <a:lnTo>
                        <a:pt x="944" y="497"/>
                      </a:lnTo>
                      <a:lnTo>
                        <a:pt x="947" y="497"/>
                      </a:lnTo>
                      <a:lnTo>
                        <a:pt x="949" y="497"/>
                      </a:lnTo>
                      <a:lnTo>
                        <a:pt x="951" y="497"/>
                      </a:lnTo>
                      <a:lnTo>
                        <a:pt x="954" y="497"/>
                      </a:lnTo>
                      <a:lnTo>
                        <a:pt x="956" y="497"/>
                      </a:lnTo>
                      <a:lnTo>
                        <a:pt x="958" y="497"/>
                      </a:lnTo>
                      <a:lnTo>
                        <a:pt x="961" y="497"/>
                      </a:lnTo>
                      <a:lnTo>
                        <a:pt x="963" y="497"/>
                      </a:lnTo>
                      <a:lnTo>
                        <a:pt x="965" y="497"/>
                      </a:lnTo>
                      <a:lnTo>
                        <a:pt x="968" y="497"/>
                      </a:lnTo>
                      <a:lnTo>
                        <a:pt x="970" y="497"/>
                      </a:lnTo>
                      <a:lnTo>
                        <a:pt x="972" y="497"/>
                      </a:lnTo>
                      <a:lnTo>
                        <a:pt x="975" y="497"/>
                      </a:lnTo>
                      <a:lnTo>
                        <a:pt x="977" y="497"/>
                      </a:lnTo>
                      <a:lnTo>
                        <a:pt x="979" y="497"/>
                      </a:lnTo>
                      <a:lnTo>
                        <a:pt x="982" y="497"/>
                      </a:lnTo>
                      <a:lnTo>
                        <a:pt x="984" y="497"/>
                      </a:lnTo>
                      <a:lnTo>
                        <a:pt x="986" y="497"/>
                      </a:lnTo>
                      <a:lnTo>
                        <a:pt x="989" y="497"/>
                      </a:lnTo>
                      <a:lnTo>
                        <a:pt x="991" y="497"/>
                      </a:lnTo>
                      <a:lnTo>
                        <a:pt x="994" y="497"/>
                      </a:lnTo>
                      <a:lnTo>
                        <a:pt x="996" y="497"/>
                      </a:lnTo>
                      <a:lnTo>
                        <a:pt x="998" y="497"/>
                      </a:lnTo>
                      <a:lnTo>
                        <a:pt x="1001" y="497"/>
                      </a:lnTo>
                      <a:lnTo>
                        <a:pt x="1003" y="497"/>
                      </a:lnTo>
                      <a:lnTo>
                        <a:pt x="1005" y="497"/>
                      </a:lnTo>
                      <a:lnTo>
                        <a:pt x="1008" y="497"/>
                      </a:lnTo>
                      <a:lnTo>
                        <a:pt x="1010" y="497"/>
                      </a:lnTo>
                      <a:lnTo>
                        <a:pt x="1012" y="497"/>
                      </a:lnTo>
                      <a:lnTo>
                        <a:pt x="1015" y="497"/>
                      </a:lnTo>
                      <a:lnTo>
                        <a:pt x="1017" y="497"/>
                      </a:lnTo>
                      <a:lnTo>
                        <a:pt x="1019" y="497"/>
                      </a:lnTo>
                      <a:lnTo>
                        <a:pt x="1022" y="497"/>
                      </a:lnTo>
                      <a:lnTo>
                        <a:pt x="1024" y="497"/>
                      </a:lnTo>
                      <a:lnTo>
                        <a:pt x="1026" y="497"/>
                      </a:lnTo>
                      <a:lnTo>
                        <a:pt x="1029" y="497"/>
                      </a:lnTo>
                      <a:lnTo>
                        <a:pt x="1031" y="497"/>
                      </a:lnTo>
                      <a:lnTo>
                        <a:pt x="1033" y="497"/>
                      </a:lnTo>
                      <a:lnTo>
                        <a:pt x="1036" y="497"/>
                      </a:lnTo>
                      <a:lnTo>
                        <a:pt x="1038" y="497"/>
                      </a:lnTo>
                      <a:lnTo>
                        <a:pt x="1040" y="497"/>
                      </a:lnTo>
                      <a:lnTo>
                        <a:pt x="1043" y="497"/>
                      </a:lnTo>
                      <a:lnTo>
                        <a:pt x="1045" y="497"/>
                      </a:lnTo>
                      <a:lnTo>
                        <a:pt x="1047" y="497"/>
                      </a:lnTo>
                      <a:lnTo>
                        <a:pt x="1050" y="497"/>
                      </a:lnTo>
                      <a:lnTo>
                        <a:pt x="1052" y="497"/>
                      </a:lnTo>
                      <a:lnTo>
                        <a:pt x="1054" y="497"/>
                      </a:lnTo>
                      <a:lnTo>
                        <a:pt x="1057" y="497"/>
                      </a:lnTo>
                      <a:lnTo>
                        <a:pt x="1059" y="497"/>
                      </a:lnTo>
                      <a:lnTo>
                        <a:pt x="1061" y="497"/>
                      </a:lnTo>
                      <a:lnTo>
                        <a:pt x="1064" y="497"/>
                      </a:lnTo>
                      <a:lnTo>
                        <a:pt x="1066" y="497"/>
                      </a:lnTo>
                      <a:lnTo>
                        <a:pt x="1068" y="497"/>
                      </a:lnTo>
                      <a:lnTo>
                        <a:pt x="1071" y="497"/>
                      </a:lnTo>
                      <a:lnTo>
                        <a:pt x="1073" y="497"/>
                      </a:lnTo>
                      <a:lnTo>
                        <a:pt x="1076" y="497"/>
                      </a:lnTo>
                      <a:lnTo>
                        <a:pt x="1078" y="497"/>
                      </a:lnTo>
                      <a:lnTo>
                        <a:pt x="1080" y="497"/>
                      </a:lnTo>
                      <a:lnTo>
                        <a:pt x="1083" y="497"/>
                      </a:lnTo>
                      <a:lnTo>
                        <a:pt x="1085" y="497"/>
                      </a:lnTo>
                      <a:lnTo>
                        <a:pt x="1087" y="497"/>
                      </a:lnTo>
                      <a:lnTo>
                        <a:pt x="1090" y="497"/>
                      </a:lnTo>
                      <a:lnTo>
                        <a:pt x="1092" y="497"/>
                      </a:lnTo>
                      <a:lnTo>
                        <a:pt x="1094" y="497"/>
                      </a:lnTo>
                      <a:lnTo>
                        <a:pt x="1097" y="497"/>
                      </a:lnTo>
                      <a:lnTo>
                        <a:pt x="1099" y="497"/>
                      </a:lnTo>
                      <a:lnTo>
                        <a:pt x="1101" y="497"/>
                      </a:lnTo>
                      <a:lnTo>
                        <a:pt x="1104" y="497"/>
                      </a:lnTo>
                      <a:lnTo>
                        <a:pt x="1106" y="497"/>
                      </a:lnTo>
                      <a:lnTo>
                        <a:pt x="1108" y="497"/>
                      </a:lnTo>
                      <a:lnTo>
                        <a:pt x="1111" y="497"/>
                      </a:lnTo>
                      <a:lnTo>
                        <a:pt x="1113" y="497"/>
                      </a:lnTo>
                      <a:lnTo>
                        <a:pt x="1115" y="497"/>
                      </a:lnTo>
                      <a:lnTo>
                        <a:pt x="1118" y="497"/>
                      </a:lnTo>
                      <a:lnTo>
                        <a:pt x="1120" y="497"/>
                      </a:lnTo>
                      <a:lnTo>
                        <a:pt x="1122" y="497"/>
                      </a:lnTo>
                      <a:lnTo>
                        <a:pt x="1125" y="497"/>
                      </a:lnTo>
                      <a:lnTo>
                        <a:pt x="1127" y="497"/>
                      </a:lnTo>
                      <a:lnTo>
                        <a:pt x="1129" y="497"/>
                      </a:lnTo>
                      <a:lnTo>
                        <a:pt x="1132" y="497"/>
                      </a:lnTo>
                      <a:lnTo>
                        <a:pt x="1134" y="497"/>
                      </a:lnTo>
                      <a:lnTo>
                        <a:pt x="1136" y="497"/>
                      </a:lnTo>
                      <a:lnTo>
                        <a:pt x="1139" y="497"/>
                      </a:lnTo>
                      <a:lnTo>
                        <a:pt x="1141" y="497"/>
                      </a:lnTo>
                      <a:lnTo>
                        <a:pt x="1143" y="497"/>
                      </a:lnTo>
                      <a:lnTo>
                        <a:pt x="1146" y="497"/>
                      </a:lnTo>
                      <a:lnTo>
                        <a:pt x="1148" y="497"/>
                      </a:lnTo>
                      <a:lnTo>
                        <a:pt x="1150" y="497"/>
                      </a:lnTo>
                      <a:lnTo>
                        <a:pt x="1153" y="497"/>
                      </a:lnTo>
                      <a:lnTo>
                        <a:pt x="1155" y="497"/>
                      </a:lnTo>
                      <a:lnTo>
                        <a:pt x="1158" y="497"/>
                      </a:lnTo>
                      <a:lnTo>
                        <a:pt x="1160" y="497"/>
                      </a:lnTo>
                      <a:lnTo>
                        <a:pt x="1162" y="497"/>
                      </a:lnTo>
                      <a:lnTo>
                        <a:pt x="1165" y="497"/>
                      </a:lnTo>
                      <a:lnTo>
                        <a:pt x="1167" y="497"/>
                      </a:lnTo>
                      <a:lnTo>
                        <a:pt x="1169" y="497"/>
                      </a:lnTo>
                      <a:lnTo>
                        <a:pt x="1172" y="497"/>
                      </a:lnTo>
                      <a:lnTo>
                        <a:pt x="1174" y="497"/>
                      </a:lnTo>
                      <a:lnTo>
                        <a:pt x="1176" y="497"/>
                      </a:lnTo>
                      <a:lnTo>
                        <a:pt x="1179" y="497"/>
                      </a:lnTo>
                      <a:lnTo>
                        <a:pt x="1181" y="497"/>
                      </a:lnTo>
                      <a:lnTo>
                        <a:pt x="1183" y="497"/>
                      </a:lnTo>
                      <a:lnTo>
                        <a:pt x="1186" y="497"/>
                      </a:lnTo>
                      <a:lnTo>
                        <a:pt x="1188" y="497"/>
                      </a:lnTo>
                      <a:lnTo>
                        <a:pt x="1190" y="497"/>
                      </a:lnTo>
                      <a:lnTo>
                        <a:pt x="1193" y="497"/>
                      </a:lnTo>
                      <a:lnTo>
                        <a:pt x="1195" y="497"/>
                      </a:lnTo>
                      <a:lnTo>
                        <a:pt x="1197" y="497"/>
                      </a:lnTo>
                      <a:lnTo>
                        <a:pt x="1200" y="497"/>
                      </a:lnTo>
                      <a:lnTo>
                        <a:pt x="1202" y="497"/>
                      </a:lnTo>
                      <a:lnTo>
                        <a:pt x="1204" y="497"/>
                      </a:lnTo>
                      <a:lnTo>
                        <a:pt x="1207" y="497"/>
                      </a:lnTo>
                      <a:lnTo>
                        <a:pt x="1209" y="497"/>
                      </a:lnTo>
                      <a:lnTo>
                        <a:pt x="1211" y="497"/>
                      </a:lnTo>
                      <a:lnTo>
                        <a:pt x="1214" y="497"/>
                      </a:lnTo>
                      <a:lnTo>
                        <a:pt x="1216" y="497"/>
                      </a:lnTo>
                      <a:lnTo>
                        <a:pt x="1218" y="497"/>
                      </a:lnTo>
                      <a:lnTo>
                        <a:pt x="1221" y="497"/>
                      </a:lnTo>
                      <a:lnTo>
                        <a:pt x="1223" y="497"/>
                      </a:lnTo>
                      <a:lnTo>
                        <a:pt x="1225" y="497"/>
                      </a:lnTo>
                      <a:lnTo>
                        <a:pt x="1228" y="497"/>
                      </a:lnTo>
                      <a:lnTo>
                        <a:pt x="1230" y="497"/>
                      </a:lnTo>
                      <a:lnTo>
                        <a:pt x="1232" y="497"/>
                      </a:lnTo>
                      <a:lnTo>
                        <a:pt x="1235" y="497"/>
                      </a:lnTo>
                      <a:lnTo>
                        <a:pt x="1237" y="497"/>
                      </a:lnTo>
                      <a:lnTo>
                        <a:pt x="1239" y="497"/>
                      </a:lnTo>
                      <a:lnTo>
                        <a:pt x="1242" y="497"/>
                      </a:lnTo>
                      <a:lnTo>
                        <a:pt x="1244" y="497"/>
                      </a:lnTo>
                      <a:lnTo>
                        <a:pt x="1247" y="497"/>
                      </a:lnTo>
                      <a:lnTo>
                        <a:pt x="1249" y="497"/>
                      </a:lnTo>
                      <a:lnTo>
                        <a:pt x="1251" y="497"/>
                      </a:lnTo>
                      <a:lnTo>
                        <a:pt x="1254" y="497"/>
                      </a:lnTo>
                      <a:lnTo>
                        <a:pt x="1256" y="497"/>
                      </a:lnTo>
                      <a:lnTo>
                        <a:pt x="1258" y="497"/>
                      </a:lnTo>
                      <a:lnTo>
                        <a:pt x="1261" y="497"/>
                      </a:lnTo>
                      <a:lnTo>
                        <a:pt x="1263" y="497"/>
                      </a:lnTo>
                      <a:lnTo>
                        <a:pt x="1265" y="497"/>
                      </a:lnTo>
                      <a:lnTo>
                        <a:pt x="1268" y="497"/>
                      </a:lnTo>
                      <a:lnTo>
                        <a:pt x="1270" y="497"/>
                      </a:lnTo>
                      <a:lnTo>
                        <a:pt x="1272" y="497"/>
                      </a:lnTo>
                      <a:lnTo>
                        <a:pt x="1275" y="497"/>
                      </a:lnTo>
                      <a:lnTo>
                        <a:pt x="1277" y="497"/>
                      </a:lnTo>
                      <a:lnTo>
                        <a:pt x="1279" y="497"/>
                      </a:lnTo>
                      <a:lnTo>
                        <a:pt x="1282" y="497"/>
                      </a:lnTo>
                      <a:lnTo>
                        <a:pt x="1284" y="497"/>
                      </a:lnTo>
                      <a:lnTo>
                        <a:pt x="1286" y="497"/>
                      </a:lnTo>
                      <a:lnTo>
                        <a:pt x="1289" y="497"/>
                      </a:lnTo>
                      <a:lnTo>
                        <a:pt x="1291" y="497"/>
                      </a:lnTo>
                      <a:lnTo>
                        <a:pt x="1293" y="497"/>
                      </a:lnTo>
                      <a:lnTo>
                        <a:pt x="1296" y="497"/>
                      </a:lnTo>
                      <a:lnTo>
                        <a:pt x="1298" y="497"/>
                      </a:lnTo>
                      <a:lnTo>
                        <a:pt x="1300" y="497"/>
                      </a:lnTo>
                      <a:lnTo>
                        <a:pt x="1303" y="497"/>
                      </a:lnTo>
                      <a:lnTo>
                        <a:pt x="1305" y="497"/>
                      </a:lnTo>
                      <a:lnTo>
                        <a:pt x="1307" y="497"/>
                      </a:lnTo>
                      <a:lnTo>
                        <a:pt x="1310" y="497"/>
                      </a:lnTo>
                      <a:lnTo>
                        <a:pt x="1312" y="497"/>
                      </a:lnTo>
                      <a:lnTo>
                        <a:pt x="1314" y="497"/>
                      </a:lnTo>
                      <a:lnTo>
                        <a:pt x="1317" y="497"/>
                      </a:lnTo>
                      <a:lnTo>
                        <a:pt x="1319" y="497"/>
                      </a:lnTo>
                      <a:lnTo>
                        <a:pt x="1321" y="497"/>
                      </a:lnTo>
                      <a:lnTo>
                        <a:pt x="1324" y="497"/>
                      </a:lnTo>
                      <a:lnTo>
                        <a:pt x="1326" y="497"/>
                      </a:lnTo>
                      <a:lnTo>
                        <a:pt x="1329" y="497"/>
                      </a:lnTo>
                      <a:lnTo>
                        <a:pt x="1331" y="497"/>
                      </a:lnTo>
                      <a:lnTo>
                        <a:pt x="1333" y="497"/>
                      </a:lnTo>
                      <a:lnTo>
                        <a:pt x="1336" y="497"/>
                      </a:lnTo>
                      <a:lnTo>
                        <a:pt x="1338" y="497"/>
                      </a:lnTo>
                      <a:lnTo>
                        <a:pt x="1340" y="497"/>
                      </a:lnTo>
                      <a:lnTo>
                        <a:pt x="1343" y="497"/>
                      </a:lnTo>
                      <a:lnTo>
                        <a:pt x="1345" y="497"/>
                      </a:lnTo>
                      <a:lnTo>
                        <a:pt x="1347" y="497"/>
                      </a:lnTo>
                      <a:lnTo>
                        <a:pt x="1350" y="497"/>
                      </a:lnTo>
                      <a:lnTo>
                        <a:pt x="1352" y="497"/>
                      </a:lnTo>
                      <a:lnTo>
                        <a:pt x="1354" y="497"/>
                      </a:lnTo>
                      <a:lnTo>
                        <a:pt x="1357" y="497"/>
                      </a:lnTo>
                      <a:lnTo>
                        <a:pt x="1359" y="497"/>
                      </a:lnTo>
                      <a:lnTo>
                        <a:pt x="1361" y="497"/>
                      </a:lnTo>
                      <a:lnTo>
                        <a:pt x="1364" y="497"/>
                      </a:lnTo>
                      <a:lnTo>
                        <a:pt x="1366" y="497"/>
                      </a:lnTo>
                      <a:lnTo>
                        <a:pt x="1368" y="497"/>
                      </a:lnTo>
                      <a:lnTo>
                        <a:pt x="1371" y="497"/>
                      </a:lnTo>
                      <a:lnTo>
                        <a:pt x="1373" y="497"/>
                      </a:lnTo>
                      <a:lnTo>
                        <a:pt x="1375" y="497"/>
                      </a:lnTo>
                      <a:lnTo>
                        <a:pt x="1378" y="497"/>
                      </a:lnTo>
                      <a:lnTo>
                        <a:pt x="1380" y="497"/>
                      </a:lnTo>
                      <a:lnTo>
                        <a:pt x="1382" y="497"/>
                      </a:lnTo>
                      <a:lnTo>
                        <a:pt x="1385" y="497"/>
                      </a:lnTo>
                      <a:lnTo>
                        <a:pt x="1387" y="497"/>
                      </a:lnTo>
                      <a:lnTo>
                        <a:pt x="1389" y="497"/>
                      </a:lnTo>
                      <a:lnTo>
                        <a:pt x="1392" y="497"/>
                      </a:lnTo>
                      <a:lnTo>
                        <a:pt x="1394" y="497"/>
                      </a:lnTo>
                      <a:lnTo>
                        <a:pt x="1396" y="497"/>
                      </a:lnTo>
                      <a:lnTo>
                        <a:pt x="1399" y="497"/>
                      </a:lnTo>
                      <a:lnTo>
                        <a:pt x="1401" y="497"/>
                      </a:lnTo>
                      <a:lnTo>
                        <a:pt x="1403" y="497"/>
                      </a:lnTo>
                      <a:lnTo>
                        <a:pt x="1406" y="497"/>
                      </a:lnTo>
                      <a:lnTo>
                        <a:pt x="1408" y="497"/>
                      </a:lnTo>
                      <a:lnTo>
                        <a:pt x="1411" y="497"/>
                      </a:lnTo>
                      <a:lnTo>
                        <a:pt x="1413" y="497"/>
                      </a:lnTo>
                      <a:lnTo>
                        <a:pt x="1415" y="497"/>
                      </a:lnTo>
                      <a:lnTo>
                        <a:pt x="1418" y="497"/>
                      </a:lnTo>
                      <a:lnTo>
                        <a:pt x="1420" y="497"/>
                      </a:lnTo>
                      <a:lnTo>
                        <a:pt x="1422" y="497"/>
                      </a:lnTo>
                      <a:lnTo>
                        <a:pt x="1425" y="497"/>
                      </a:lnTo>
                      <a:lnTo>
                        <a:pt x="1427" y="497"/>
                      </a:lnTo>
                      <a:lnTo>
                        <a:pt x="1429" y="497"/>
                      </a:lnTo>
                      <a:lnTo>
                        <a:pt x="1432" y="497"/>
                      </a:lnTo>
                      <a:lnTo>
                        <a:pt x="1434" y="497"/>
                      </a:lnTo>
                      <a:lnTo>
                        <a:pt x="1436" y="497"/>
                      </a:lnTo>
                      <a:lnTo>
                        <a:pt x="1439" y="497"/>
                      </a:lnTo>
                      <a:lnTo>
                        <a:pt x="1441" y="497"/>
                      </a:lnTo>
                      <a:lnTo>
                        <a:pt x="1443" y="497"/>
                      </a:lnTo>
                      <a:lnTo>
                        <a:pt x="1446" y="497"/>
                      </a:lnTo>
                      <a:lnTo>
                        <a:pt x="1448" y="497"/>
                      </a:lnTo>
                      <a:lnTo>
                        <a:pt x="1450" y="497"/>
                      </a:lnTo>
                      <a:lnTo>
                        <a:pt x="1453" y="497"/>
                      </a:lnTo>
                      <a:lnTo>
                        <a:pt x="1455" y="497"/>
                      </a:lnTo>
                      <a:lnTo>
                        <a:pt x="1457" y="497"/>
                      </a:lnTo>
                      <a:lnTo>
                        <a:pt x="1460" y="497"/>
                      </a:lnTo>
                      <a:lnTo>
                        <a:pt x="1462" y="497"/>
                      </a:lnTo>
                      <a:lnTo>
                        <a:pt x="1464" y="497"/>
                      </a:lnTo>
                      <a:lnTo>
                        <a:pt x="1467" y="497"/>
                      </a:lnTo>
                      <a:lnTo>
                        <a:pt x="1469" y="497"/>
                      </a:lnTo>
                      <a:lnTo>
                        <a:pt x="1471" y="497"/>
                      </a:lnTo>
                      <a:lnTo>
                        <a:pt x="1474" y="497"/>
                      </a:lnTo>
                      <a:lnTo>
                        <a:pt x="1476" y="497"/>
                      </a:lnTo>
                      <a:lnTo>
                        <a:pt x="1478" y="497"/>
                      </a:lnTo>
                      <a:lnTo>
                        <a:pt x="1481" y="497"/>
                      </a:lnTo>
                      <a:lnTo>
                        <a:pt x="1483" y="497"/>
                      </a:lnTo>
                      <a:lnTo>
                        <a:pt x="1485" y="497"/>
                      </a:lnTo>
                      <a:lnTo>
                        <a:pt x="1488" y="497"/>
                      </a:lnTo>
                      <a:lnTo>
                        <a:pt x="1490" y="497"/>
                      </a:lnTo>
                      <a:lnTo>
                        <a:pt x="1492" y="497"/>
                      </a:lnTo>
                      <a:lnTo>
                        <a:pt x="1495" y="497"/>
                      </a:lnTo>
                      <a:lnTo>
                        <a:pt x="1497" y="497"/>
                      </a:lnTo>
                      <a:lnTo>
                        <a:pt x="1500" y="497"/>
                      </a:lnTo>
                      <a:lnTo>
                        <a:pt x="1502" y="497"/>
                      </a:lnTo>
                      <a:lnTo>
                        <a:pt x="1504" y="497"/>
                      </a:lnTo>
                      <a:lnTo>
                        <a:pt x="1507" y="497"/>
                      </a:lnTo>
                      <a:lnTo>
                        <a:pt x="1509" y="497"/>
                      </a:lnTo>
                      <a:lnTo>
                        <a:pt x="1511" y="497"/>
                      </a:lnTo>
                      <a:lnTo>
                        <a:pt x="1514" y="497"/>
                      </a:lnTo>
                      <a:lnTo>
                        <a:pt x="1516" y="497"/>
                      </a:lnTo>
                      <a:lnTo>
                        <a:pt x="1518" y="497"/>
                      </a:lnTo>
                      <a:lnTo>
                        <a:pt x="1521" y="497"/>
                      </a:lnTo>
                      <a:lnTo>
                        <a:pt x="1523" y="497"/>
                      </a:lnTo>
                      <a:lnTo>
                        <a:pt x="1525" y="497"/>
                      </a:lnTo>
                      <a:lnTo>
                        <a:pt x="1528" y="497"/>
                      </a:lnTo>
                      <a:lnTo>
                        <a:pt x="1530" y="497"/>
                      </a:lnTo>
                      <a:lnTo>
                        <a:pt x="1532" y="497"/>
                      </a:lnTo>
                      <a:lnTo>
                        <a:pt x="1535" y="497"/>
                      </a:lnTo>
                      <a:lnTo>
                        <a:pt x="1537" y="497"/>
                      </a:lnTo>
                      <a:lnTo>
                        <a:pt x="1539" y="497"/>
                      </a:lnTo>
                      <a:lnTo>
                        <a:pt x="1542" y="497"/>
                      </a:lnTo>
                      <a:lnTo>
                        <a:pt x="1544" y="497"/>
                      </a:lnTo>
                      <a:lnTo>
                        <a:pt x="1546" y="497"/>
                      </a:lnTo>
                      <a:lnTo>
                        <a:pt x="1549" y="497"/>
                      </a:lnTo>
                      <a:lnTo>
                        <a:pt x="1551" y="497"/>
                      </a:lnTo>
                      <a:lnTo>
                        <a:pt x="1553" y="497"/>
                      </a:lnTo>
                      <a:lnTo>
                        <a:pt x="1556" y="497"/>
                      </a:lnTo>
                      <a:lnTo>
                        <a:pt x="1558" y="497"/>
                      </a:lnTo>
                      <a:lnTo>
                        <a:pt x="1560" y="497"/>
                      </a:lnTo>
                      <a:lnTo>
                        <a:pt x="1563" y="497"/>
                      </a:lnTo>
                      <a:lnTo>
                        <a:pt x="1565" y="497"/>
                      </a:lnTo>
                      <a:lnTo>
                        <a:pt x="1567" y="497"/>
                      </a:lnTo>
                      <a:lnTo>
                        <a:pt x="1570" y="497"/>
                      </a:lnTo>
                      <a:lnTo>
                        <a:pt x="1572" y="497"/>
                      </a:lnTo>
                      <a:lnTo>
                        <a:pt x="1574" y="497"/>
                      </a:lnTo>
                      <a:lnTo>
                        <a:pt x="1577" y="497"/>
                      </a:lnTo>
                      <a:lnTo>
                        <a:pt x="1579" y="497"/>
                      </a:lnTo>
                      <a:lnTo>
                        <a:pt x="1582" y="497"/>
                      </a:lnTo>
                      <a:lnTo>
                        <a:pt x="1584" y="497"/>
                      </a:lnTo>
                      <a:lnTo>
                        <a:pt x="1586" y="497"/>
                      </a:lnTo>
                      <a:lnTo>
                        <a:pt x="1589" y="497"/>
                      </a:lnTo>
                      <a:lnTo>
                        <a:pt x="1591" y="497"/>
                      </a:lnTo>
                      <a:lnTo>
                        <a:pt x="1593" y="497"/>
                      </a:lnTo>
                      <a:lnTo>
                        <a:pt x="1596" y="497"/>
                      </a:lnTo>
                      <a:lnTo>
                        <a:pt x="1598" y="497"/>
                      </a:lnTo>
                      <a:lnTo>
                        <a:pt x="1600" y="497"/>
                      </a:lnTo>
                      <a:lnTo>
                        <a:pt x="1603" y="497"/>
                      </a:lnTo>
                      <a:lnTo>
                        <a:pt x="1605" y="497"/>
                      </a:lnTo>
                      <a:lnTo>
                        <a:pt x="1607" y="497"/>
                      </a:lnTo>
                      <a:lnTo>
                        <a:pt x="1610" y="497"/>
                      </a:lnTo>
                      <a:lnTo>
                        <a:pt x="1612" y="497"/>
                      </a:lnTo>
                      <a:lnTo>
                        <a:pt x="1614" y="497"/>
                      </a:lnTo>
                      <a:lnTo>
                        <a:pt x="1617" y="497"/>
                      </a:lnTo>
                      <a:lnTo>
                        <a:pt x="1619" y="497"/>
                      </a:lnTo>
                      <a:lnTo>
                        <a:pt x="1621" y="497"/>
                      </a:lnTo>
                      <a:lnTo>
                        <a:pt x="1624" y="497"/>
                      </a:lnTo>
                      <a:lnTo>
                        <a:pt x="1626" y="497"/>
                      </a:lnTo>
                      <a:lnTo>
                        <a:pt x="1628" y="497"/>
                      </a:lnTo>
                      <a:lnTo>
                        <a:pt x="1631" y="497"/>
                      </a:lnTo>
                      <a:lnTo>
                        <a:pt x="1633" y="497"/>
                      </a:lnTo>
                      <a:lnTo>
                        <a:pt x="1635" y="497"/>
                      </a:lnTo>
                      <a:lnTo>
                        <a:pt x="1638" y="497"/>
                      </a:lnTo>
                      <a:lnTo>
                        <a:pt x="1640" y="497"/>
                      </a:lnTo>
                      <a:lnTo>
                        <a:pt x="1642" y="497"/>
                      </a:lnTo>
                      <a:lnTo>
                        <a:pt x="1645" y="497"/>
                      </a:lnTo>
                      <a:lnTo>
                        <a:pt x="1647" y="497"/>
                      </a:lnTo>
                      <a:lnTo>
                        <a:pt x="1649" y="497"/>
                      </a:lnTo>
                      <a:lnTo>
                        <a:pt x="1652" y="497"/>
                      </a:lnTo>
                      <a:lnTo>
                        <a:pt x="1654" y="497"/>
                      </a:lnTo>
                      <a:lnTo>
                        <a:pt x="1656" y="497"/>
                      </a:lnTo>
                      <a:lnTo>
                        <a:pt x="1659" y="497"/>
                      </a:lnTo>
                      <a:lnTo>
                        <a:pt x="1661" y="497"/>
                      </a:lnTo>
                      <a:lnTo>
                        <a:pt x="1663" y="497"/>
                      </a:lnTo>
                      <a:lnTo>
                        <a:pt x="1666" y="497"/>
                      </a:lnTo>
                      <a:lnTo>
                        <a:pt x="1668" y="497"/>
                      </a:lnTo>
                      <a:lnTo>
                        <a:pt x="1671" y="497"/>
                      </a:lnTo>
                      <a:lnTo>
                        <a:pt x="1673" y="497"/>
                      </a:lnTo>
                      <a:lnTo>
                        <a:pt x="1675" y="497"/>
                      </a:lnTo>
                      <a:lnTo>
                        <a:pt x="1678" y="497"/>
                      </a:lnTo>
                      <a:lnTo>
                        <a:pt x="1680" y="497"/>
                      </a:lnTo>
                      <a:lnTo>
                        <a:pt x="1682" y="497"/>
                      </a:lnTo>
                      <a:lnTo>
                        <a:pt x="1685" y="497"/>
                      </a:lnTo>
                      <a:lnTo>
                        <a:pt x="1687" y="497"/>
                      </a:lnTo>
                      <a:lnTo>
                        <a:pt x="1689" y="497"/>
                      </a:lnTo>
                      <a:lnTo>
                        <a:pt x="1692" y="497"/>
                      </a:lnTo>
                      <a:lnTo>
                        <a:pt x="1694" y="497"/>
                      </a:lnTo>
                      <a:lnTo>
                        <a:pt x="1696" y="497"/>
                      </a:lnTo>
                      <a:lnTo>
                        <a:pt x="1699" y="497"/>
                      </a:lnTo>
                      <a:lnTo>
                        <a:pt x="1701" y="497"/>
                      </a:lnTo>
                      <a:lnTo>
                        <a:pt x="1703" y="497"/>
                      </a:lnTo>
                      <a:lnTo>
                        <a:pt x="1706" y="497"/>
                      </a:lnTo>
                      <a:lnTo>
                        <a:pt x="1708" y="497"/>
                      </a:lnTo>
                      <a:lnTo>
                        <a:pt x="1710" y="497"/>
                      </a:lnTo>
                      <a:lnTo>
                        <a:pt x="1713" y="497"/>
                      </a:lnTo>
                      <a:lnTo>
                        <a:pt x="1715" y="497"/>
                      </a:lnTo>
                      <a:lnTo>
                        <a:pt x="1717" y="497"/>
                      </a:lnTo>
                      <a:lnTo>
                        <a:pt x="1720" y="497"/>
                      </a:lnTo>
                      <a:lnTo>
                        <a:pt x="1722" y="484"/>
                      </a:lnTo>
                      <a:lnTo>
                        <a:pt x="1724" y="468"/>
                      </a:lnTo>
                      <a:lnTo>
                        <a:pt x="1727" y="447"/>
                      </a:lnTo>
                      <a:lnTo>
                        <a:pt x="1729" y="426"/>
                      </a:lnTo>
                      <a:lnTo>
                        <a:pt x="1731" y="405"/>
                      </a:lnTo>
                      <a:lnTo>
                        <a:pt x="1734" y="380"/>
                      </a:lnTo>
                      <a:lnTo>
                        <a:pt x="1736" y="355"/>
                      </a:lnTo>
                      <a:lnTo>
                        <a:pt x="1738" y="330"/>
                      </a:lnTo>
                      <a:lnTo>
                        <a:pt x="1741" y="305"/>
                      </a:lnTo>
                      <a:lnTo>
                        <a:pt x="1743" y="276"/>
                      </a:lnTo>
                      <a:lnTo>
                        <a:pt x="1745" y="247"/>
                      </a:lnTo>
                      <a:lnTo>
                        <a:pt x="1748" y="217"/>
                      </a:lnTo>
                      <a:lnTo>
                        <a:pt x="1750" y="188"/>
                      </a:lnTo>
                      <a:lnTo>
                        <a:pt x="1753" y="155"/>
                      </a:lnTo>
                      <a:lnTo>
                        <a:pt x="1755" y="126"/>
                      </a:lnTo>
                      <a:lnTo>
                        <a:pt x="1757" y="92"/>
                      </a:lnTo>
                      <a:lnTo>
                        <a:pt x="1760" y="63"/>
                      </a:lnTo>
                      <a:lnTo>
                        <a:pt x="1762" y="34"/>
                      </a:lnTo>
                      <a:lnTo>
                        <a:pt x="1764" y="13"/>
                      </a:lnTo>
                      <a:lnTo>
                        <a:pt x="1767" y="0"/>
                      </a:lnTo>
                      <a:lnTo>
                        <a:pt x="1769" y="0"/>
                      </a:lnTo>
                      <a:lnTo>
                        <a:pt x="1771" y="17"/>
                      </a:lnTo>
                      <a:lnTo>
                        <a:pt x="1774" y="55"/>
                      </a:lnTo>
                      <a:lnTo>
                        <a:pt x="1776" y="117"/>
                      </a:lnTo>
                      <a:lnTo>
                        <a:pt x="1778" y="205"/>
                      </a:lnTo>
                      <a:lnTo>
                        <a:pt x="1781" y="318"/>
                      </a:lnTo>
                      <a:lnTo>
                        <a:pt x="1783" y="459"/>
                      </a:lnTo>
                      <a:lnTo>
                        <a:pt x="1785" y="497"/>
                      </a:lnTo>
                      <a:lnTo>
                        <a:pt x="1788" y="497"/>
                      </a:lnTo>
                      <a:lnTo>
                        <a:pt x="1790" y="497"/>
                      </a:lnTo>
                      <a:lnTo>
                        <a:pt x="1792" y="497"/>
                      </a:lnTo>
                      <a:lnTo>
                        <a:pt x="1795" y="497"/>
                      </a:lnTo>
                      <a:lnTo>
                        <a:pt x="1797" y="497"/>
                      </a:lnTo>
                      <a:lnTo>
                        <a:pt x="1799" y="497"/>
                      </a:lnTo>
                      <a:lnTo>
                        <a:pt x="1802" y="497"/>
                      </a:lnTo>
                      <a:lnTo>
                        <a:pt x="1804" y="497"/>
                      </a:lnTo>
                      <a:lnTo>
                        <a:pt x="1806" y="497"/>
                      </a:lnTo>
                      <a:lnTo>
                        <a:pt x="1809" y="497"/>
                      </a:lnTo>
                      <a:lnTo>
                        <a:pt x="1811" y="497"/>
                      </a:lnTo>
                      <a:lnTo>
                        <a:pt x="1813" y="497"/>
                      </a:lnTo>
                      <a:lnTo>
                        <a:pt x="1816" y="497"/>
                      </a:lnTo>
                      <a:lnTo>
                        <a:pt x="1818" y="497"/>
                      </a:lnTo>
                      <a:lnTo>
                        <a:pt x="1820" y="497"/>
                      </a:lnTo>
                      <a:lnTo>
                        <a:pt x="1823" y="497"/>
                      </a:lnTo>
                      <a:lnTo>
                        <a:pt x="1825" y="497"/>
                      </a:lnTo>
                      <a:lnTo>
                        <a:pt x="1827" y="497"/>
                      </a:lnTo>
                      <a:lnTo>
                        <a:pt x="1830" y="497"/>
                      </a:lnTo>
                      <a:lnTo>
                        <a:pt x="1832" y="497"/>
                      </a:lnTo>
                      <a:lnTo>
                        <a:pt x="1835" y="497"/>
                      </a:lnTo>
                      <a:lnTo>
                        <a:pt x="1837" y="497"/>
                      </a:lnTo>
                      <a:lnTo>
                        <a:pt x="1839" y="497"/>
                      </a:lnTo>
                      <a:lnTo>
                        <a:pt x="1842" y="497"/>
                      </a:lnTo>
                      <a:lnTo>
                        <a:pt x="1844" y="497"/>
                      </a:lnTo>
                      <a:lnTo>
                        <a:pt x="1846" y="497"/>
                      </a:lnTo>
                      <a:lnTo>
                        <a:pt x="1849" y="497"/>
                      </a:lnTo>
                      <a:lnTo>
                        <a:pt x="1851" y="497"/>
                      </a:lnTo>
                      <a:lnTo>
                        <a:pt x="1853" y="497"/>
                      </a:lnTo>
                      <a:lnTo>
                        <a:pt x="1856" y="497"/>
                      </a:lnTo>
                      <a:lnTo>
                        <a:pt x="1858" y="497"/>
                      </a:lnTo>
                      <a:lnTo>
                        <a:pt x="1860" y="497"/>
                      </a:lnTo>
                      <a:lnTo>
                        <a:pt x="1863" y="497"/>
                      </a:lnTo>
                      <a:lnTo>
                        <a:pt x="1865" y="497"/>
                      </a:lnTo>
                      <a:lnTo>
                        <a:pt x="1867" y="497"/>
                      </a:lnTo>
                      <a:lnTo>
                        <a:pt x="1870" y="497"/>
                      </a:lnTo>
                      <a:lnTo>
                        <a:pt x="1872" y="497"/>
                      </a:lnTo>
                      <a:lnTo>
                        <a:pt x="1874" y="497"/>
                      </a:lnTo>
                      <a:lnTo>
                        <a:pt x="1877" y="497"/>
                      </a:lnTo>
                      <a:lnTo>
                        <a:pt x="1879" y="497"/>
                      </a:lnTo>
                      <a:lnTo>
                        <a:pt x="1881" y="497"/>
                      </a:lnTo>
                      <a:lnTo>
                        <a:pt x="1884" y="497"/>
                      </a:lnTo>
                      <a:lnTo>
                        <a:pt x="1886" y="497"/>
                      </a:lnTo>
                      <a:lnTo>
                        <a:pt x="1888" y="497"/>
                      </a:lnTo>
                      <a:lnTo>
                        <a:pt x="1891" y="497"/>
                      </a:lnTo>
                      <a:lnTo>
                        <a:pt x="1893" y="497"/>
                      </a:lnTo>
                      <a:lnTo>
                        <a:pt x="1895" y="497"/>
                      </a:lnTo>
                      <a:lnTo>
                        <a:pt x="1898" y="497"/>
                      </a:lnTo>
                      <a:lnTo>
                        <a:pt x="1900" y="497"/>
                      </a:lnTo>
                      <a:lnTo>
                        <a:pt x="1902" y="497"/>
                      </a:lnTo>
                      <a:lnTo>
                        <a:pt x="1905" y="497"/>
                      </a:lnTo>
                      <a:lnTo>
                        <a:pt x="1907" y="497"/>
                      </a:lnTo>
                      <a:lnTo>
                        <a:pt x="1909" y="497"/>
                      </a:lnTo>
                      <a:lnTo>
                        <a:pt x="1912" y="497"/>
                      </a:lnTo>
                      <a:lnTo>
                        <a:pt x="1914" y="497"/>
                      </a:lnTo>
                      <a:lnTo>
                        <a:pt x="1916" y="497"/>
                      </a:lnTo>
                      <a:lnTo>
                        <a:pt x="1919" y="497"/>
                      </a:lnTo>
                      <a:lnTo>
                        <a:pt x="1921" y="497"/>
                      </a:lnTo>
                      <a:lnTo>
                        <a:pt x="1924" y="497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ys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48" name="Freeform 259"/>
                <p:cNvSpPr>
                  <a:spLocks/>
                </p:cNvSpPr>
                <p:nvPr/>
              </p:nvSpPr>
              <p:spPr bwMode="auto">
                <a:xfrm>
                  <a:off x="382588" y="3087690"/>
                  <a:ext cx="3054350" cy="858838"/>
                </a:xfrm>
                <a:custGeom>
                  <a:avLst/>
                  <a:gdLst>
                    <a:gd name="T0" fmla="*/ 28 w 1924"/>
                    <a:gd name="T1" fmla="*/ 563 h 563"/>
                    <a:gd name="T2" fmla="*/ 59 w 1924"/>
                    <a:gd name="T3" fmla="*/ 563 h 563"/>
                    <a:gd name="T4" fmla="*/ 89 w 1924"/>
                    <a:gd name="T5" fmla="*/ 563 h 563"/>
                    <a:gd name="T6" fmla="*/ 120 w 1924"/>
                    <a:gd name="T7" fmla="*/ 563 h 563"/>
                    <a:gd name="T8" fmla="*/ 150 w 1924"/>
                    <a:gd name="T9" fmla="*/ 563 h 563"/>
                    <a:gd name="T10" fmla="*/ 181 w 1924"/>
                    <a:gd name="T11" fmla="*/ 563 h 563"/>
                    <a:gd name="T12" fmla="*/ 211 w 1924"/>
                    <a:gd name="T13" fmla="*/ 563 h 563"/>
                    <a:gd name="T14" fmla="*/ 242 w 1924"/>
                    <a:gd name="T15" fmla="*/ 563 h 563"/>
                    <a:gd name="T16" fmla="*/ 272 w 1924"/>
                    <a:gd name="T17" fmla="*/ 563 h 563"/>
                    <a:gd name="T18" fmla="*/ 302 w 1924"/>
                    <a:gd name="T19" fmla="*/ 563 h 563"/>
                    <a:gd name="T20" fmla="*/ 333 w 1924"/>
                    <a:gd name="T21" fmla="*/ 563 h 563"/>
                    <a:gd name="T22" fmla="*/ 363 w 1924"/>
                    <a:gd name="T23" fmla="*/ 563 h 563"/>
                    <a:gd name="T24" fmla="*/ 394 w 1924"/>
                    <a:gd name="T25" fmla="*/ 563 h 563"/>
                    <a:gd name="T26" fmla="*/ 424 w 1924"/>
                    <a:gd name="T27" fmla="*/ 563 h 563"/>
                    <a:gd name="T28" fmla="*/ 455 w 1924"/>
                    <a:gd name="T29" fmla="*/ 563 h 563"/>
                    <a:gd name="T30" fmla="*/ 485 w 1924"/>
                    <a:gd name="T31" fmla="*/ 563 h 563"/>
                    <a:gd name="T32" fmla="*/ 516 w 1924"/>
                    <a:gd name="T33" fmla="*/ 563 h 563"/>
                    <a:gd name="T34" fmla="*/ 546 w 1924"/>
                    <a:gd name="T35" fmla="*/ 563 h 563"/>
                    <a:gd name="T36" fmla="*/ 577 w 1924"/>
                    <a:gd name="T37" fmla="*/ 563 h 563"/>
                    <a:gd name="T38" fmla="*/ 607 w 1924"/>
                    <a:gd name="T39" fmla="*/ 563 h 563"/>
                    <a:gd name="T40" fmla="*/ 637 w 1924"/>
                    <a:gd name="T41" fmla="*/ 563 h 563"/>
                    <a:gd name="T42" fmla="*/ 668 w 1924"/>
                    <a:gd name="T43" fmla="*/ 563 h 563"/>
                    <a:gd name="T44" fmla="*/ 698 w 1924"/>
                    <a:gd name="T45" fmla="*/ 563 h 563"/>
                    <a:gd name="T46" fmla="*/ 729 w 1924"/>
                    <a:gd name="T47" fmla="*/ 563 h 563"/>
                    <a:gd name="T48" fmla="*/ 759 w 1924"/>
                    <a:gd name="T49" fmla="*/ 563 h 563"/>
                    <a:gd name="T50" fmla="*/ 790 w 1924"/>
                    <a:gd name="T51" fmla="*/ 563 h 563"/>
                    <a:gd name="T52" fmla="*/ 820 w 1924"/>
                    <a:gd name="T53" fmla="*/ 563 h 563"/>
                    <a:gd name="T54" fmla="*/ 851 w 1924"/>
                    <a:gd name="T55" fmla="*/ 563 h 563"/>
                    <a:gd name="T56" fmla="*/ 881 w 1924"/>
                    <a:gd name="T57" fmla="*/ 563 h 563"/>
                    <a:gd name="T58" fmla="*/ 912 w 1924"/>
                    <a:gd name="T59" fmla="*/ 563 h 563"/>
                    <a:gd name="T60" fmla="*/ 942 w 1924"/>
                    <a:gd name="T61" fmla="*/ 563 h 563"/>
                    <a:gd name="T62" fmla="*/ 972 w 1924"/>
                    <a:gd name="T63" fmla="*/ 563 h 563"/>
                    <a:gd name="T64" fmla="*/ 1003 w 1924"/>
                    <a:gd name="T65" fmla="*/ 563 h 563"/>
                    <a:gd name="T66" fmla="*/ 1033 w 1924"/>
                    <a:gd name="T67" fmla="*/ 563 h 563"/>
                    <a:gd name="T68" fmla="*/ 1064 w 1924"/>
                    <a:gd name="T69" fmla="*/ 563 h 563"/>
                    <a:gd name="T70" fmla="*/ 1094 w 1924"/>
                    <a:gd name="T71" fmla="*/ 563 h 563"/>
                    <a:gd name="T72" fmla="*/ 1125 w 1924"/>
                    <a:gd name="T73" fmla="*/ 563 h 563"/>
                    <a:gd name="T74" fmla="*/ 1155 w 1924"/>
                    <a:gd name="T75" fmla="*/ 563 h 563"/>
                    <a:gd name="T76" fmla="*/ 1186 w 1924"/>
                    <a:gd name="T77" fmla="*/ 563 h 563"/>
                    <a:gd name="T78" fmla="*/ 1216 w 1924"/>
                    <a:gd name="T79" fmla="*/ 563 h 563"/>
                    <a:gd name="T80" fmla="*/ 1247 w 1924"/>
                    <a:gd name="T81" fmla="*/ 563 h 563"/>
                    <a:gd name="T82" fmla="*/ 1277 w 1924"/>
                    <a:gd name="T83" fmla="*/ 563 h 563"/>
                    <a:gd name="T84" fmla="*/ 1307 w 1924"/>
                    <a:gd name="T85" fmla="*/ 563 h 563"/>
                    <a:gd name="T86" fmla="*/ 1338 w 1924"/>
                    <a:gd name="T87" fmla="*/ 563 h 563"/>
                    <a:gd name="T88" fmla="*/ 1368 w 1924"/>
                    <a:gd name="T89" fmla="*/ 563 h 563"/>
                    <a:gd name="T90" fmla="*/ 1399 w 1924"/>
                    <a:gd name="T91" fmla="*/ 563 h 563"/>
                    <a:gd name="T92" fmla="*/ 1429 w 1924"/>
                    <a:gd name="T93" fmla="*/ 563 h 563"/>
                    <a:gd name="T94" fmla="*/ 1460 w 1924"/>
                    <a:gd name="T95" fmla="*/ 563 h 563"/>
                    <a:gd name="T96" fmla="*/ 1490 w 1924"/>
                    <a:gd name="T97" fmla="*/ 563 h 563"/>
                    <a:gd name="T98" fmla="*/ 1521 w 1924"/>
                    <a:gd name="T99" fmla="*/ 563 h 563"/>
                    <a:gd name="T100" fmla="*/ 1551 w 1924"/>
                    <a:gd name="T101" fmla="*/ 563 h 563"/>
                    <a:gd name="T102" fmla="*/ 1582 w 1924"/>
                    <a:gd name="T103" fmla="*/ 563 h 563"/>
                    <a:gd name="T104" fmla="*/ 1612 w 1924"/>
                    <a:gd name="T105" fmla="*/ 563 h 563"/>
                    <a:gd name="T106" fmla="*/ 1642 w 1924"/>
                    <a:gd name="T107" fmla="*/ 563 h 563"/>
                    <a:gd name="T108" fmla="*/ 1673 w 1924"/>
                    <a:gd name="T109" fmla="*/ 563 h 563"/>
                    <a:gd name="T110" fmla="*/ 1703 w 1924"/>
                    <a:gd name="T111" fmla="*/ 563 h 563"/>
                    <a:gd name="T112" fmla="*/ 1734 w 1924"/>
                    <a:gd name="T113" fmla="*/ 563 h 563"/>
                    <a:gd name="T114" fmla="*/ 1764 w 1924"/>
                    <a:gd name="T115" fmla="*/ 563 h 563"/>
                    <a:gd name="T116" fmla="*/ 1795 w 1924"/>
                    <a:gd name="T117" fmla="*/ 555 h 563"/>
                    <a:gd name="T118" fmla="*/ 1825 w 1924"/>
                    <a:gd name="T119" fmla="*/ 321 h 563"/>
                    <a:gd name="T120" fmla="*/ 1856 w 1924"/>
                    <a:gd name="T121" fmla="*/ 4 h 563"/>
                    <a:gd name="T122" fmla="*/ 1886 w 1924"/>
                    <a:gd name="T123" fmla="*/ 563 h 563"/>
                    <a:gd name="T124" fmla="*/ 1916 w 1924"/>
                    <a:gd name="T125" fmla="*/ 563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24" h="563">
                      <a:moveTo>
                        <a:pt x="0" y="563"/>
                      </a:moveTo>
                      <a:lnTo>
                        <a:pt x="3" y="563"/>
                      </a:lnTo>
                      <a:lnTo>
                        <a:pt x="5" y="563"/>
                      </a:lnTo>
                      <a:lnTo>
                        <a:pt x="7" y="563"/>
                      </a:lnTo>
                      <a:lnTo>
                        <a:pt x="10" y="563"/>
                      </a:lnTo>
                      <a:lnTo>
                        <a:pt x="12" y="563"/>
                      </a:lnTo>
                      <a:lnTo>
                        <a:pt x="14" y="563"/>
                      </a:lnTo>
                      <a:lnTo>
                        <a:pt x="17" y="563"/>
                      </a:lnTo>
                      <a:lnTo>
                        <a:pt x="19" y="563"/>
                      </a:lnTo>
                      <a:lnTo>
                        <a:pt x="21" y="563"/>
                      </a:lnTo>
                      <a:lnTo>
                        <a:pt x="24" y="563"/>
                      </a:lnTo>
                      <a:lnTo>
                        <a:pt x="26" y="563"/>
                      </a:lnTo>
                      <a:lnTo>
                        <a:pt x="28" y="563"/>
                      </a:lnTo>
                      <a:lnTo>
                        <a:pt x="31" y="563"/>
                      </a:lnTo>
                      <a:lnTo>
                        <a:pt x="33" y="563"/>
                      </a:lnTo>
                      <a:lnTo>
                        <a:pt x="35" y="563"/>
                      </a:lnTo>
                      <a:lnTo>
                        <a:pt x="38" y="563"/>
                      </a:lnTo>
                      <a:lnTo>
                        <a:pt x="40" y="563"/>
                      </a:lnTo>
                      <a:lnTo>
                        <a:pt x="42" y="563"/>
                      </a:lnTo>
                      <a:lnTo>
                        <a:pt x="45" y="563"/>
                      </a:lnTo>
                      <a:lnTo>
                        <a:pt x="47" y="563"/>
                      </a:lnTo>
                      <a:lnTo>
                        <a:pt x="49" y="563"/>
                      </a:lnTo>
                      <a:lnTo>
                        <a:pt x="52" y="563"/>
                      </a:lnTo>
                      <a:lnTo>
                        <a:pt x="54" y="563"/>
                      </a:lnTo>
                      <a:lnTo>
                        <a:pt x="57" y="563"/>
                      </a:lnTo>
                      <a:lnTo>
                        <a:pt x="59" y="563"/>
                      </a:lnTo>
                      <a:lnTo>
                        <a:pt x="61" y="563"/>
                      </a:lnTo>
                      <a:lnTo>
                        <a:pt x="64" y="563"/>
                      </a:lnTo>
                      <a:lnTo>
                        <a:pt x="66" y="563"/>
                      </a:lnTo>
                      <a:lnTo>
                        <a:pt x="68" y="563"/>
                      </a:lnTo>
                      <a:lnTo>
                        <a:pt x="71" y="563"/>
                      </a:lnTo>
                      <a:lnTo>
                        <a:pt x="73" y="563"/>
                      </a:lnTo>
                      <a:lnTo>
                        <a:pt x="75" y="563"/>
                      </a:lnTo>
                      <a:lnTo>
                        <a:pt x="78" y="563"/>
                      </a:lnTo>
                      <a:lnTo>
                        <a:pt x="80" y="563"/>
                      </a:lnTo>
                      <a:lnTo>
                        <a:pt x="82" y="563"/>
                      </a:lnTo>
                      <a:lnTo>
                        <a:pt x="85" y="563"/>
                      </a:lnTo>
                      <a:lnTo>
                        <a:pt x="87" y="563"/>
                      </a:lnTo>
                      <a:lnTo>
                        <a:pt x="89" y="563"/>
                      </a:lnTo>
                      <a:lnTo>
                        <a:pt x="92" y="563"/>
                      </a:lnTo>
                      <a:lnTo>
                        <a:pt x="94" y="563"/>
                      </a:lnTo>
                      <a:lnTo>
                        <a:pt x="96" y="563"/>
                      </a:lnTo>
                      <a:lnTo>
                        <a:pt x="99" y="563"/>
                      </a:lnTo>
                      <a:lnTo>
                        <a:pt x="101" y="563"/>
                      </a:lnTo>
                      <a:lnTo>
                        <a:pt x="103" y="563"/>
                      </a:lnTo>
                      <a:lnTo>
                        <a:pt x="106" y="563"/>
                      </a:lnTo>
                      <a:lnTo>
                        <a:pt x="108" y="563"/>
                      </a:lnTo>
                      <a:lnTo>
                        <a:pt x="110" y="563"/>
                      </a:lnTo>
                      <a:lnTo>
                        <a:pt x="113" y="563"/>
                      </a:lnTo>
                      <a:lnTo>
                        <a:pt x="115" y="563"/>
                      </a:lnTo>
                      <a:lnTo>
                        <a:pt x="117" y="563"/>
                      </a:lnTo>
                      <a:lnTo>
                        <a:pt x="120" y="563"/>
                      </a:lnTo>
                      <a:lnTo>
                        <a:pt x="122" y="563"/>
                      </a:lnTo>
                      <a:lnTo>
                        <a:pt x="124" y="563"/>
                      </a:lnTo>
                      <a:lnTo>
                        <a:pt x="127" y="563"/>
                      </a:lnTo>
                      <a:lnTo>
                        <a:pt x="129" y="563"/>
                      </a:lnTo>
                      <a:lnTo>
                        <a:pt x="131" y="563"/>
                      </a:lnTo>
                      <a:lnTo>
                        <a:pt x="134" y="563"/>
                      </a:lnTo>
                      <a:lnTo>
                        <a:pt x="136" y="563"/>
                      </a:lnTo>
                      <a:lnTo>
                        <a:pt x="138" y="563"/>
                      </a:lnTo>
                      <a:lnTo>
                        <a:pt x="141" y="563"/>
                      </a:lnTo>
                      <a:lnTo>
                        <a:pt x="143" y="563"/>
                      </a:lnTo>
                      <a:lnTo>
                        <a:pt x="146" y="563"/>
                      </a:lnTo>
                      <a:lnTo>
                        <a:pt x="148" y="563"/>
                      </a:lnTo>
                      <a:lnTo>
                        <a:pt x="150" y="563"/>
                      </a:lnTo>
                      <a:lnTo>
                        <a:pt x="153" y="563"/>
                      </a:lnTo>
                      <a:lnTo>
                        <a:pt x="155" y="563"/>
                      </a:lnTo>
                      <a:lnTo>
                        <a:pt x="157" y="563"/>
                      </a:lnTo>
                      <a:lnTo>
                        <a:pt x="160" y="563"/>
                      </a:lnTo>
                      <a:lnTo>
                        <a:pt x="162" y="563"/>
                      </a:lnTo>
                      <a:lnTo>
                        <a:pt x="164" y="563"/>
                      </a:lnTo>
                      <a:lnTo>
                        <a:pt x="167" y="563"/>
                      </a:lnTo>
                      <a:lnTo>
                        <a:pt x="169" y="563"/>
                      </a:lnTo>
                      <a:lnTo>
                        <a:pt x="171" y="563"/>
                      </a:lnTo>
                      <a:lnTo>
                        <a:pt x="174" y="563"/>
                      </a:lnTo>
                      <a:lnTo>
                        <a:pt x="176" y="563"/>
                      </a:lnTo>
                      <a:lnTo>
                        <a:pt x="178" y="563"/>
                      </a:lnTo>
                      <a:lnTo>
                        <a:pt x="181" y="563"/>
                      </a:lnTo>
                      <a:lnTo>
                        <a:pt x="183" y="563"/>
                      </a:lnTo>
                      <a:lnTo>
                        <a:pt x="185" y="563"/>
                      </a:lnTo>
                      <a:lnTo>
                        <a:pt x="188" y="563"/>
                      </a:lnTo>
                      <a:lnTo>
                        <a:pt x="190" y="563"/>
                      </a:lnTo>
                      <a:lnTo>
                        <a:pt x="192" y="563"/>
                      </a:lnTo>
                      <a:lnTo>
                        <a:pt x="195" y="563"/>
                      </a:lnTo>
                      <a:lnTo>
                        <a:pt x="197" y="563"/>
                      </a:lnTo>
                      <a:lnTo>
                        <a:pt x="199" y="563"/>
                      </a:lnTo>
                      <a:lnTo>
                        <a:pt x="202" y="563"/>
                      </a:lnTo>
                      <a:lnTo>
                        <a:pt x="204" y="563"/>
                      </a:lnTo>
                      <a:lnTo>
                        <a:pt x="206" y="563"/>
                      </a:lnTo>
                      <a:lnTo>
                        <a:pt x="209" y="563"/>
                      </a:lnTo>
                      <a:lnTo>
                        <a:pt x="211" y="563"/>
                      </a:lnTo>
                      <a:lnTo>
                        <a:pt x="213" y="563"/>
                      </a:lnTo>
                      <a:lnTo>
                        <a:pt x="216" y="563"/>
                      </a:lnTo>
                      <a:lnTo>
                        <a:pt x="218" y="563"/>
                      </a:lnTo>
                      <a:lnTo>
                        <a:pt x="220" y="563"/>
                      </a:lnTo>
                      <a:lnTo>
                        <a:pt x="223" y="563"/>
                      </a:lnTo>
                      <a:lnTo>
                        <a:pt x="225" y="563"/>
                      </a:lnTo>
                      <a:lnTo>
                        <a:pt x="228" y="563"/>
                      </a:lnTo>
                      <a:lnTo>
                        <a:pt x="230" y="563"/>
                      </a:lnTo>
                      <a:lnTo>
                        <a:pt x="232" y="563"/>
                      </a:lnTo>
                      <a:lnTo>
                        <a:pt x="235" y="563"/>
                      </a:lnTo>
                      <a:lnTo>
                        <a:pt x="237" y="563"/>
                      </a:lnTo>
                      <a:lnTo>
                        <a:pt x="239" y="563"/>
                      </a:lnTo>
                      <a:lnTo>
                        <a:pt x="242" y="563"/>
                      </a:lnTo>
                      <a:lnTo>
                        <a:pt x="244" y="563"/>
                      </a:lnTo>
                      <a:lnTo>
                        <a:pt x="246" y="563"/>
                      </a:lnTo>
                      <a:lnTo>
                        <a:pt x="249" y="563"/>
                      </a:lnTo>
                      <a:lnTo>
                        <a:pt x="251" y="563"/>
                      </a:lnTo>
                      <a:lnTo>
                        <a:pt x="253" y="563"/>
                      </a:lnTo>
                      <a:lnTo>
                        <a:pt x="256" y="563"/>
                      </a:lnTo>
                      <a:lnTo>
                        <a:pt x="258" y="563"/>
                      </a:lnTo>
                      <a:lnTo>
                        <a:pt x="260" y="563"/>
                      </a:lnTo>
                      <a:lnTo>
                        <a:pt x="263" y="563"/>
                      </a:lnTo>
                      <a:lnTo>
                        <a:pt x="265" y="563"/>
                      </a:lnTo>
                      <a:lnTo>
                        <a:pt x="267" y="563"/>
                      </a:lnTo>
                      <a:lnTo>
                        <a:pt x="270" y="563"/>
                      </a:lnTo>
                      <a:lnTo>
                        <a:pt x="272" y="563"/>
                      </a:lnTo>
                      <a:lnTo>
                        <a:pt x="274" y="563"/>
                      </a:lnTo>
                      <a:lnTo>
                        <a:pt x="277" y="563"/>
                      </a:lnTo>
                      <a:lnTo>
                        <a:pt x="279" y="563"/>
                      </a:lnTo>
                      <a:lnTo>
                        <a:pt x="281" y="563"/>
                      </a:lnTo>
                      <a:lnTo>
                        <a:pt x="284" y="563"/>
                      </a:lnTo>
                      <a:lnTo>
                        <a:pt x="286" y="563"/>
                      </a:lnTo>
                      <a:lnTo>
                        <a:pt x="288" y="563"/>
                      </a:lnTo>
                      <a:lnTo>
                        <a:pt x="291" y="563"/>
                      </a:lnTo>
                      <a:lnTo>
                        <a:pt x="293" y="563"/>
                      </a:lnTo>
                      <a:lnTo>
                        <a:pt x="295" y="563"/>
                      </a:lnTo>
                      <a:lnTo>
                        <a:pt x="298" y="563"/>
                      </a:lnTo>
                      <a:lnTo>
                        <a:pt x="300" y="563"/>
                      </a:lnTo>
                      <a:lnTo>
                        <a:pt x="302" y="563"/>
                      </a:lnTo>
                      <a:lnTo>
                        <a:pt x="305" y="563"/>
                      </a:lnTo>
                      <a:lnTo>
                        <a:pt x="307" y="563"/>
                      </a:lnTo>
                      <a:lnTo>
                        <a:pt x="310" y="563"/>
                      </a:lnTo>
                      <a:lnTo>
                        <a:pt x="312" y="563"/>
                      </a:lnTo>
                      <a:lnTo>
                        <a:pt x="314" y="563"/>
                      </a:lnTo>
                      <a:lnTo>
                        <a:pt x="317" y="563"/>
                      </a:lnTo>
                      <a:lnTo>
                        <a:pt x="319" y="563"/>
                      </a:lnTo>
                      <a:lnTo>
                        <a:pt x="321" y="563"/>
                      </a:lnTo>
                      <a:lnTo>
                        <a:pt x="324" y="563"/>
                      </a:lnTo>
                      <a:lnTo>
                        <a:pt x="326" y="563"/>
                      </a:lnTo>
                      <a:lnTo>
                        <a:pt x="328" y="563"/>
                      </a:lnTo>
                      <a:lnTo>
                        <a:pt x="331" y="563"/>
                      </a:lnTo>
                      <a:lnTo>
                        <a:pt x="333" y="563"/>
                      </a:lnTo>
                      <a:lnTo>
                        <a:pt x="335" y="563"/>
                      </a:lnTo>
                      <a:lnTo>
                        <a:pt x="338" y="563"/>
                      </a:lnTo>
                      <a:lnTo>
                        <a:pt x="340" y="563"/>
                      </a:lnTo>
                      <a:lnTo>
                        <a:pt x="342" y="563"/>
                      </a:lnTo>
                      <a:lnTo>
                        <a:pt x="345" y="563"/>
                      </a:lnTo>
                      <a:lnTo>
                        <a:pt x="347" y="563"/>
                      </a:lnTo>
                      <a:lnTo>
                        <a:pt x="349" y="563"/>
                      </a:lnTo>
                      <a:lnTo>
                        <a:pt x="352" y="563"/>
                      </a:lnTo>
                      <a:lnTo>
                        <a:pt x="354" y="563"/>
                      </a:lnTo>
                      <a:lnTo>
                        <a:pt x="356" y="563"/>
                      </a:lnTo>
                      <a:lnTo>
                        <a:pt x="359" y="563"/>
                      </a:lnTo>
                      <a:lnTo>
                        <a:pt x="361" y="563"/>
                      </a:lnTo>
                      <a:lnTo>
                        <a:pt x="363" y="563"/>
                      </a:lnTo>
                      <a:lnTo>
                        <a:pt x="366" y="563"/>
                      </a:lnTo>
                      <a:lnTo>
                        <a:pt x="368" y="563"/>
                      </a:lnTo>
                      <a:lnTo>
                        <a:pt x="370" y="563"/>
                      </a:lnTo>
                      <a:lnTo>
                        <a:pt x="373" y="563"/>
                      </a:lnTo>
                      <a:lnTo>
                        <a:pt x="375" y="563"/>
                      </a:lnTo>
                      <a:lnTo>
                        <a:pt x="377" y="563"/>
                      </a:lnTo>
                      <a:lnTo>
                        <a:pt x="380" y="563"/>
                      </a:lnTo>
                      <a:lnTo>
                        <a:pt x="382" y="563"/>
                      </a:lnTo>
                      <a:lnTo>
                        <a:pt x="384" y="563"/>
                      </a:lnTo>
                      <a:lnTo>
                        <a:pt x="387" y="563"/>
                      </a:lnTo>
                      <a:lnTo>
                        <a:pt x="389" y="563"/>
                      </a:lnTo>
                      <a:lnTo>
                        <a:pt x="391" y="563"/>
                      </a:lnTo>
                      <a:lnTo>
                        <a:pt x="394" y="563"/>
                      </a:lnTo>
                      <a:lnTo>
                        <a:pt x="396" y="563"/>
                      </a:lnTo>
                      <a:lnTo>
                        <a:pt x="399" y="563"/>
                      </a:lnTo>
                      <a:lnTo>
                        <a:pt x="401" y="563"/>
                      </a:lnTo>
                      <a:lnTo>
                        <a:pt x="403" y="563"/>
                      </a:lnTo>
                      <a:lnTo>
                        <a:pt x="406" y="563"/>
                      </a:lnTo>
                      <a:lnTo>
                        <a:pt x="408" y="563"/>
                      </a:lnTo>
                      <a:lnTo>
                        <a:pt x="410" y="563"/>
                      </a:lnTo>
                      <a:lnTo>
                        <a:pt x="413" y="563"/>
                      </a:lnTo>
                      <a:lnTo>
                        <a:pt x="415" y="563"/>
                      </a:lnTo>
                      <a:lnTo>
                        <a:pt x="417" y="563"/>
                      </a:lnTo>
                      <a:lnTo>
                        <a:pt x="420" y="563"/>
                      </a:lnTo>
                      <a:lnTo>
                        <a:pt x="422" y="563"/>
                      </a:lnTo>
                      <a:lnTo>
                        <a:pt x="424" y="563"/>
                      </a:lnTo>
                      <a:lnTo>
                        <a:pt x="427" y="563"/>
                      </a:lnTo>
                      <a:lnTo>
                        <a:pt x="429" y="563"/>
                      </a:lnTo>
                      <a:lnTo>
                        <a:pt x="431" y="563"/>
                      </a:lnTo>
                      <a:lnTo>
                        <a:pt x="434" y="563"/>
                      </a:lnTo>
                      <a:lnTo>
                        <a:pt x="436" y="563"/>
                      </a:lnTo>
                      <a:lnTo>
                        <a:pt x="438" y="563"/>
                      </a:lnTo>
                      <a:lnTo>
                        <a:pt x="441" y="563"/>
                      </a:lnTo>
                      <a:lnTo>
                        <a:pt x="443" y="563"/>
                      </a:lnTo>
                      <a:lnTo>
                        <a:pt x="445" y="563"/>
                      </a:lnTo>
                      <a:lnTo>
                        <a:pt x="448" y="563"/>
                      </a:lnTo>
                      <a:lnTo>
                        <a:pt x="450" y="563"/>
                      </a:lnTo>
                      <a:lnTo>
                        <a:pt x="452" y="563"/>
                      </a:lnTo>
                      <a:lnTo>
                        <a:pt x="455" y="563"/>
                      </a:lnTo>
                      <a:lnTo>
                        <a:pt x="457" y="563"/>
                      </a:lnTo>
                      <a:lnTo>
                        <a:pt x="459" y="563"/>
                      </a:lnTo>
                      <a:lnTo>
                        <a:pt x="462" y="563"/>
                      </a:lnTo>
                      <a:lnTo>
                        <a:pt x="464" y="563"/>
                      </a:lnTo>
                      <a:lnTo>
                        <a:pt x="466" y="563"/>
                      </a:lnTo>
                      <a:lnTo>
                        <a:pt x="469" y="563"/>
                      </a:lnTo>
                      <a:lnTo>
                        <a:pt x="471" y="563"/>
                      </a:lnTo>
                      <a:lnTo>
                        <a:pt x="473" y="563"/>
                      </a:lnTo>
                      <a:lnTo>
                        <a:pt x="476" y="563"/>
                      </a:lnTo>
                      <a:lnTo>
                        <a:pt x="478" y="563"/>
                      </a:lnTo>
                      <a:lnTo>
                        <a:pt x="481" y="563"/>
                      </a:lnTo>
                      <a:lnTo>
                        <a:pt x="483" y="563"/>
                      </a:lnTo>
                      <a:lnTo>
                        <a:pt x="485" y="563"/>
                      </a:lnTo>
                      <a:lnTo>
                        <a:pt x="488" y="563"/>
                      </a:lnTo>
                      <a:lnTo>
                        <a:pt x="490" y="563"/>
                      </a:lnTo>
                      <a:lnTo>
                        <a:pt x="492" y="563"/>
                      </a:lnTo>
                      <a:lnTo>
                        <a:pt x="495" y="563"/>
                      </a:lnTo>
                      <a:lnTo>
                        <a:pt x="497" y="563"/>
                      </a:lnTo>
                      <a:lnTo>
                        <a:pt x="499" y="563"/>
                      </a:lnTo>
                      <a:lnTo>
                        <a:pt x="502" y="563"/>
                      </a:lnTo>
                      <a:lnTo>
                        <a:pt x="504" y="563"/>
                      </a:lnTo>
                      <a:lnTo>
                        <a:pt x="506" y="563"/>
                      </a:lnTo>
                      <a:lnTo>
                        <a:pt x="509" y="563"/>
                      </a:lnTo>
                      <a:lnTo>
                        <a:pt x="511" y="563"/>
                      </a:lnTo>
                      <a:lnTo>
                        <a:pt x="513" y="563"/>
                      </a:lnTo>
                      <a:lnTo>
                        <a:pt x="516" y="563"/>
                      </a:lnTo>
                      <a:lnTo>
                        <a:pt x="518" y="563"/>
                      </a:lnTo>
                      <a:lnTo>
                        <a:pt x="520" y="563"/>
                      </a:lnTo>
                      <a:lnTo>
                        <a:pt x="523" y="563"/>
                      </a:lnTo>
                      <a:lnTo>
                        <a:pt x="525" y="563"/>
                      </a:lnTo>
                      <a:lnTo>
                        <a:pt x="527" y="563"/>
                      </a:lnTo>
                      <a:lnTo>
                        <a:pt x="530" y="563"/>
                      </a:lnTo>
                      <a:lnTo>
                        <a:pt x="532" y="563"/>
                      </a:lnTo>
                      <a:lnTo>
                        <a:pt x="534" y="563"/>
                      </a:lnTo>
                      <a:lnTo>
                        <a:pt x="537" y="563"/>
                      </a:lnTo>
                      <a:lnTo>
                        <a:pt x="539" y="563"/>
                      </a:lnTo>
                      <a:lnTo>
                        <a:pt x="541" y="563"/>
                      </a:lnTo>
                      <a:lnTo>
                        <a:pt x="544" y="563"/>
                      </a:lnTo>
                      <a:lnTo>
                        <a:pt x="546" y="563"/>
                      </a:lnTo>
                      <a:lnTo>
                        <a:pt x="548" y="563"/>
                      </a:lnTo>
                      <a:lnTo>
                        <a:pt x="551" y="563"/>
                      </a:lnTo>
                      <a:lnTo>
                        <a:pt x="553" y="563"/>
                      </a:lnTo>
                      <a:lnTo>
                        <a:pt x="555" y="563"/>
                      </a:lnTo>
                      <a:lnTo>
                        <a:pt x="558" y="563"/>
                      </a:lnTo>
                      <a:lnTo>
                        <a:pt x="560" y="563"/>
                      </a:lnTo>
                      <a:lnTo>
                        <a:pt x="562" y="563"/>
                      </a:lnTo>
                      <a:lnTo>
                        <a:pt x="565" y="563"/>
                      </a:lnTo>
                      <a:lnTo>
                        <a:pt x="567" y="563"/>
                      </a:lnTo>
                      <a:lnTo>
                        <a:pt x="570" y="563"/>
                      </a:lnTo>
                      <a:lnTo>
                        <a:pt x="572" y="563"/>
                      </a:lnTo>
                      <a:lnTo>
                        <a:pt x="574" y="563"/>
                      </a:lnTo>
                      <a:lnTo>
                        <a:pt x="577" y="563"/>
                      </a:lnTo>
                      <a:lnTo>
                        <a:pt x="579" y="563"/>
                      </a:lnTo>
                      <a:lnTo>
                        <a:pt x="581" y="563"/>
                      </a:lnTo>
                      <a:lnTo>
                        <a:pt x="584" y="563"/>
                      </a:lnTo>
                      <a:lnTo>
                        <a:pt x="586" y="563"/>
                      </a:lnTo>
                      <a:lnTo>
                        <a:pt x="588" y="563"/>
                      </a:lnTo>
                      <a:lnTo>
                        <a:pt x="591" y="563"/>
                      </a:lnTo>
                      <a:lnTo>
                        <a:pt x="593" y="563"/>
                      </a:lnTo>
                      <a:lnTo>
                        <a:pt x="595" y="563"/>
                      </a:lnTo>
                      <a:lnTo>
                        <a:pt x="598" y="563"/>
                      </a:lnTo>
                      <a:lnTo>
                        <a:pt x="600" y="563"/>
                      </a:lnTo>
                      <a:lnTo>
                        <a:pt x="602" y="563"/>
                      </a:lnTo>
                      <a:lnTo>
                        <a:pt x="605" y="563"/>
                      </a:lnTo>
                      <a:lnTo>
                        <a:pt x="607" y="563"/>
                      </a:lnTo>
                      <a:lnTo>
                        <a:pt x="609" y="563"/>
                      </a:lnTo>
                      <a:lnTo>
                        <a:pt x="612" y="563"/>
                      </a:lnTo>
                      <a:lnTo>
                        <a:pt x="614" y="563"/>
                      </a:lnTo>
                      <a:lnTo>
                        <a:pt x="616" y="563"/>
                      </a:lnTo>
                      <a:lnTo>
                        <a:pt x="619" y="563"/>
                      </a:lnTo>
                      <a:lnTo>
                        <a:pt x="621" y="563"/>
                      </a:lnTo>
                      <a:lnTo>
                        <a:pt x="623" y="563"/>
                      </a:lnTo>
                      <a:lnTo>
                        <a:pt x="626" y="563"/>
                      </a:lnTo>
                      <a:lnTo>
                        <a:pt x="628" y="563"/>
                      </a:lnTo>
                      <a:lnTo>
                        <a:pt x="630" y="563"/>
                      </a:lnTo>
                      <a:lnTo>
                        <a:pt x="633" y="563"/>
                      </a:lnTo>
                      <a:lnTo>
                        <a:pt x="635" y="563"/>
                      </a:lnTo>
                      <a:lnTo>
                        <a:pt x="637" y="563"/>
                      </a:lnTo>
                      <a:lnTo>
                        <a:pt x="640" y="563"/>
                      </a:lnTo>
                      <a:lnTo>
                        <a:pt x="642" y="563"/>
                      </a:lnTo>
                      <a:lnTo>
                        <a:pt x="644" y="563"/>
                      </a:lnTo>
                      <a:lnTo>
                        <a:pt x="647" y="563"/>
                      </a:lnTo>
                      <a:lnTo>
                        <a:pt x="649" y="563"/>
                      </a:lnTo>
                      <a:lnTo>
                        <a:pt x="652" y="563"/>
                      </a:lnTo>
                      <a:lnTo>
                        <a:pt x="654" y="563"/>
                      </a:lnTo>
                      <a:lnTo>
                        <a:pt x="656" y="563"/>
                      </a:lnTo>
                      <a:lnTo>
                        <a:pt x="659" y="563"/>
                      </a:lnTo>
                      <a:lnTo>
                        <a:pt x="661" y="563"/>
                      </a:lnTo>
                      <a:lnTo>
                        <a:pt x="663" y="563"/>
                      </a:lnTo>
                      <a:lnTo>
                        <a:pt x="666" y="563"/>
                      </a:lnTo>
                      <a:lnTo>
                        <a:pt x="668" y="563"/>
                      </a:lnTo>
                      <a:lnTo>
                        <a:pt x="670" y="563"/>
                      </a:lnTo>
                      <a:lnTo>
                        <a:pt x="673" y="563"/>
                      </a:lnTo>
                      <a:lnTo>
                        <a:pt x="675" y="563"/>
                      </a:lnTo>
                      <a:lnTo>
                        <a:pt x="677" y="563"/>
                      </a:lnTo>
                      <a:lnTo>
                        <a:pt x="680" y="563"/>
                      </a:lnTo>
                      <a:lnTo>
                        <a:pt x="682" y="563"/>
                      </a:lnTo>
                      <a:lnTo>
                        <a:pt x="684" y="563"/>
                      </a:lnTo>
                      <a:lnTo>
                        <a:pt x="687" y="563"/>
                      </a:lnTo>
                      <a:lnTo>
                        <a:pt x="689" y="563"/>
                      </a:lnTo>
                      <a:lnTo>
                        <a:pt x="691" y="563"/>
                      </a:lnTo>
                      <a:lnTo>
                        <a:pt x="694" y="563"/>
                      </a:lnTo>
                      <a:lnTo>
                        <a:pt x="696" y="563"/>
                      </a:lnTo>
                      <a:lnTo>
                        <a:pt x="698" y="563"/>
                      </a:lnTo>
                      <a:lnTo>
                        <a:pt x="701" y="563"/>
                      </a:lnTo>
                      <a:lnTo>
                        <a:pt x="703" y="563"/>
                      </a:lnTo>
                      <a:lnTo>
                        <a:pt x="705" y="563"/>
                      </a:lnTo>
                      <a:lnTo>
                        <a:pt x="708" y="563"/>
                      </a:lnTo>
                      <a:lnTo>
                        <a:pt x="710" y="563"/>
                      </a:lnTo>
                      <a:lnTo>
                        <a:pt x="712" y="563"/>
                      </a:lnTo>
                      <a:lnTo>
                        <a:pt x="715" y="563"/>
                      </a:lnTo>
                      <a:lnTo>
                        <a:pt x="717" y="563"/>
                      </a:lnTo>
                      <a:lnTo>
                        <a:pt x="719" y="563"/>
                      </a:lnTo>
                      <a:lnTo>
                        <a:pt x="722" y="563"/>
                      </a:lnTo>
                      <a:lnTo>
                        <a:pt x="724" y="563"/>
                      </a:lnTo>
                      <a:lnTo>
                        <a:pt x="726" y="563"/>
                      </a:lnTo>
                      <a:lnTo>
                        <a:pt x="729" y="563"/>
                      </a:lnTo>
                      <a:lnTo>
                        <a:pt x="731" y="563"/>
                      </a:lnTo>
                      <a:lnTo>
                        <a:pt x="734" y="563"/>
                      </a:lnTo>
                      <a:lnTo>
                        <a:pt x="736" y="563"/>
                      </a:lnTo>
                      <a:lnTo>
                        <a:pt x="738" y="563"/>
                      </a:lnTo>
                      <a:lnTo>
                        <a:pt x="741" y="563"/>
                      </a:lnTo>
                      <a:lnTo>
                        <a:pt x="743" y="563"/>
                      </a:lnTo>
                      <a:lnTo>
                        <a:pt x="745" y="563"/>
                      </a:lnTo>
                      <a:lnTo>
                        <a:pt x="748" y="563"/>
                      </a:lnTo>
                      <a:lnTo>
                        <a:pt x="750" y="563"/>
                      </a:lnTo>
                      <a:lnTo>
                        <a:pt x="752" y="563"/>
                      </a:lnTo>
                      <a:lnTo>
                        <a:pt x="755" y="563"/>
                      </a:lnTo>
                      <a:lnTo>
                        <a:pt x="757" y="563"/>
                      </a:lnTo>
                      <a:lnTo>
                        <a:pt x="759" y="563"/>
                      </a:lnTo>
                      <a:lnTo>
                        <a:pt x="762" y="563"/>
                      </a:lnTo>
                      <a:lnTo>
                        <a:pt x="764" y="563"/>
                      </a:lnTo>
                      <a:lnTo>
                        <a:pt x="766" y="563"/>
                      </a:lnTo>
                      <a:lnTo>
                        <a:pt x="769" y="563"/>
                      </a:lnTo>
                      <a:lnTo>
                        <a:pt x="771" y="563"/>
                      </a:lnTo>
                      <a:lnTo>
                        <a:pt x="773" y="563"/>
                      </a:lnTo>
                      <a:lnTo>
                        <a:pt x="776" y="563"/>
                      </a:lnTo>
                      <a:lnTo>
                        <a:pt x="778" y="563"/>
                      </a:lnTo>
                      <a:lnTo>
                        <a:pt x="780" y="563"/>
                      </a:lnTo>
                      <a:lnTo>
                        <a:pt x="783" y="563"/>
                      </a:lnTo>
                      <a:lnTo>
                        <a:pt x="785" y="563"/>
                      </a:lnTo>
                      <a:lnTo>
                        <a:pt x="787" y="563"/>
                      </a:lnTo>
                      <a:lnTo>
                        <a:pt x="790" y="563"/>
                      </a:lnTo>
                      <a:lnTo>
                        <a:pt x="792" y="563"/>
                      </a:lnTo>
                      <a:lnTo>
                        <a:pt x="794" y="563"/>
                      </a:lnTo>
                      <a:lnTo>
                        <a:pt x="797" y="563"/>
                      </a:lnTo>
                      <a:lnTo>
                        <a:pt x="799" y="563"/>
                      </a:lnTo>
                      <a:lnTo>
                        <a:pt x="801" y="563"/>
                      </a:lnTo>
                      <a:lnTo>
                        <a:pt x="804" y="563"/>
                      </a:lnTo>
                      <a:lnTo>
                        <a:pt x="806" y="563"/>
                      </a:lnTo>
                      <a:lnTo>
                        <a:pt x="808" y="563"/>
                      </a:lnTo>
                      <a:lnTo>
                        <a:pt x="811" y="563"/>
                      </a:lnTo>
                      <a:lnTo>
                        <a:pt x="813" y="563"/>
                      </a:lnTo>
                      <a:lnTo>
                        <a:pt x="815" y="563"/>
                      </a:lnTo>
                      <a:lnTo>
                        <a:pt x="818" y="563"/>
                      </a:lnTo>
                      <a:lnTo>
                        <a:pt x="820" y="563"/>
                      </a:lnTo>
                      <a:lnTo>
                        <a:pt x="823" y="563"/>
                      </a:lnTo>
                      <a:lnTo>
                        <a:pt x="825" y="563"/>
                      </a:lnTo>
                      <a:lnTo>
                        <a:pt x="827" y="563"/>
                      </a:lnTo>
                      <a:lnTo>
                        <a:pt x="830" y="563"/>
                      </a:lnTo>
                      <a:lnTo>
                        <a:pt x="832" y="563"/>
                      </a:lnTo>
                      <a:lnTo>
                        <a:pt x="834" y="563"/>
                      </a:lnTo>
                      <a:lnTo>
                        <a:pt x="837" y="563"/>
                      </a:lnTo>
                      <a:lnTo>
                        <a:pt x="839" y="563"/>
                      </a:lnTo>
                      <a:lnTo>
                        <a:pt x="841" y="563"/>
                      </a:lnTo>
                      <a:lnTo>
                        <a:pt x="844" y="563"/>
                      </a:lnTo>
                      <a:lnTo>
                        <a:pt x="846" y="563"/>
                      </a:lnTo>
                      <a:lnTo>
                        <a:pt x="848" y="563"/>
                      </a:lnTo>
                      <a:lnTo>
                        <a:pt x="851" y="563"/>
                      </a:lnTo>
                      <a:lnTo>
                        <a:pt x="853" y="563"/>
                      </a:lnTo>
                      <a:lnTo>
                        <a:pt x="855" y="563"/>
                      </a:lnTo>
                      <a:lnTo>
                        <a:pt x="858" y="563"/>
                      </a:lnTo>
                      <a:lnTo>
                        <a:pt x="860" y="563"/>
                      </a:lnTo>
                      <a:lnTo>
                        <a:pt x="862" y="563"/>
                      </a:lnTo>
                      <a:lnTo>
                        <a:pt x="865" y="563"/>
                      </a:lnTo>
                      <a:lnTo>
                        <a:pt x="867" y="563"/>
                      </a:lnTo>
                      <a:lnTo>
                        <a:pt x="869" y="563"/>
                      </a:lnTo>
                      <a:lnTo>
                        <a:pt x="872" y="563"/>
                      </a:lnTo>
                      <a:lnTo>
                        <a:pt x="874" y="563"/>
                      </a:lnTo>
                      <a:lnTo>
                        <a:pt x="876" y="563"/>
                      </a:lnTo>
                      <a:lnTo>
                        <a:pt x="879" y="563"/>
                      </a:lnTo>
                      <a:lnTo>
                        <a:pt x="881" y="563"/>
                      </a:lnTo>
                      <a:lnTo>
                        <a:pt x="883" y="563"/>
                      </a:lnTo>
                      <a:lnTo>
                        <a:pt x="886" y="563"/>
                      </a:lnTo>
                      <a:lnTo>
                        <a:pt x="888" y="563"/>
                      </a:lnTo>
                      <a:lnTo>
                        <a:pt x="890" y="563"/>
                      </a:lnTo>
                      <a:lnTo>
                        <a:pt x="893" y="563"/>
                      </a:lnTo>
                      <a:lnTo>
                        <a:pt x="895" y="563"/>
                      </a:lnTo>
                      <a:lnTo>
                        <a:pt x="897" y="563"/>
                      </a:lnTo>
                      <a:lnTo>
                        <a:pt x="900" y="563"/>
                      </a:lnTo>
                      <a:lnTo>
                        <a:pt x="902" y="563"/>
                      </a:lnTo>
                      <a:lnTo>
                        <a:pt x="905" y="563"/>
                      </a:lnTo>
                      <a:lnTo>
                        <a:pt x="907" y="563"/>
                      </a:lnTo>
                      <a:lnTo>
                        <a:pt x="909" y="563"/>
                      </a:lnTo>
                      <a:lnTo>
                        <a:pt x="912" y="563"/>
                      </a:lnTo>
                      <a:lnTo>
                        <a:pt x="914" y="563"/>
                      </a:lnTo>
                      <a:lnTo>
                        <a:pt x="916" y="563"/>
                      </a:lnTo>
                      <a:lnTo>
                        <a:pt x="919" y="563"/>
                      </a:lnTo>
                      <a:lnTo>
                        <a:pt x="921" y="563"/>
                      </a:lnTo>
                      <a:lnTo>
                        <a:pt x="923" y="563"/>
                      </a:lnTo>
                      <a:lnTo>
                        <a:pt x="926" y="563"/>
                      </a:lnTo>
                      <a:lnTo>
                        <a:pt x="928" y="563"/>
                      </a:lnTo>
                      <a:lnTo>
                        <a:pt x="930" y="563"/>
                      </a:lnTo>
                      <a:lnTo>
                        <a:pt x="933" y="563"/>
                      </a:lnTo>
                      <a:lnTo>
                        <a:pt x="935" y="563"/>
                      </a:lnTo>
                      <a:lnTo>
                        <a:pt x="937" y="563"/>
                      </a:lnTo>
                      <a:lnTo>
                        <a:pt x="940" y="563"/>
                      </a:lnTo>
                      <a:lnTo>
                        <a:pt x="942" y="563"/>
                      </a:lnTo>
                      <a:lnTo>
                        <a:pt x="944" y="563"/>
                      </a:lnTo>
                      <a:lnTo>
                        <a:pt x="947" y="563"/>
                      </a:lnTo>
                      <a:lnTo>
                        <a:pt x="949" y="563"/>
                      </a:lnTo>
                      <a:lnTo>
                        <a:pt x="951" y="563"/>
                      </a:lnTo>
                      <a:lnTo>
                        <a:pt x="954" y="563"/>
                      </a:lnTo>
                      <a:lnTo>
                        <a:pt x="956" y="563"/>
                      </a:lnTo>
                      <a:lnTo>
                        <a:pt x="958" y="563"/>
                      </a:lnTo>
                      <a:lnTo>
                        <a:pt x="961" y="563"/>
                      </a:lnTo>
                      <a:lnTo>
                        <a:pt x="963" y="563"/>
                      </a:lnTo>
                      <a:lnTo>
                        <a:pt x="965" y="563"/>
                      </a:lnTo>
                      <a:lnTo>
                        <a:pt x="968" y="563"/>
                      </a:lnTo>
                      <a:lnTo>
                        <a:pt x="970" y="563"/>
                      </a:lnTo>
                      <a:lnTo>
                        <a:pt x="972" y="563"/>
                      </a:lnTo>
                      <a:lnTo>
                        <a:pt x="975" y="563"/>
                      </a:lnTo>
                      <a:lnTo>
                        <a:pt x="977" y="563"/>
                      </a:lnTo>
                      <a:lnTo>
                        <a:pt x="979" y="563"/>
                      </a:lnTo>
                      <a:lnTo>
                        <a:pt x="982" y="563"/>
                      </a:lnTo>
                      <a:lnTo>
                        <a:pt x="984" y="563"/>
                      </a:lnTo>
                      <a:lnTo>
                        <a:pt x="986" y="563"/>
                      </a:lnTo>
                      <a:lnTo>
                        <a:pt x="989" y="563"/>
                      </a:lnTo>
                      <a:lnTo>
                        <a:pt x="991" y="563"/>
                      </a:lnTo>
                      <a:lnTo>
                        <a:pt x="994" y="563"/>
                      </a:lnTo>
                      <a:lnTo>
                        <a:pt x="996" y="563"/>
                      </a:lnTo>
                      <a:lnTo>
                        <a:pt x="998" y="563"/>
                      </a:lnTo>
                      <a:lnTo>
                        <a:pt x="1001" y="563"/>
                      </a:lnTo>
                      <a:lnTo>
                        <a:pt x="1003" y="563"/>
                      </a:lnTo>
                      <a:lnTo>
                        <a:pt x="1005" y="563"/>
                      </a:lnTo>
                      <a:lnTo>
                        <a:pt x="1008" y="563"/>
                      </a:lnTo>
                      <a:lnTo>
                        <a:pt x="1010" y="563"/>
                      </a:lnTo>
                      <a:lnTo>
                        <a:pt x="1012" y="563"/>
                      </a:lnTo>
                      <a:lnTo>
                        <a:pt x="1015" y="563"/>
                      </a:lnTo>
                      <a:lnTo>
                        <a:pt x="1017" y="563"/>
                      </a:lnTo>
                      <a:lnTo>
                        <a:pt x="1019" y="563"/>
                      </a:lnTo>
                      <a:lnTo>
                        <a:pt x="1022" y="563"/>
                      </a:lnTo>
                      <a:lnTo>
                        <a:pt x="1024" y="563"/>
                      </a:lnTo>
                      <a:lnTo>
                        <a:pt x="1026" y="563"/>
                      </a:lnTo>
                      <a:lnTo>
                        <a:pt x="1029" y="563"/>
                      </a:lnTo>
                      <a:lnTo>
                        <a:pt x="1031" y="563"/>
                      </a:lnTo>
                      <a:lnTo>
                        <a:pt x="1033" y="563"/>
                      </a:lnTo>
                      <a:lnTo>
                        <a:pt x="1036" y="563"/>
                      </a:lnTo>
                      <a:lnTo>
                        <a:pt x="1038" y="563"/>
                      </a:lnTo>
                      <a:lnTo>
                        <a:pt x="1040" y="563"/>
                      </a:lnTo>
                      <a:lnTo>
                        <a:pt x="1043" y="563"/>
                      </a:lnTo>
                      <a:lnTo>
                        <a:pt x="1045" y="563"/>
                      </a:lnTo>
                      <a:lnTo>
                        <a:pt x="1047" y="563"/>
                      </a:lnTo>
                      <a:lnTo>
                        <a:pt x="1050" y="563"/>
                      </a:lnTo>
                      <a:lnTo>
                        <a:pt x="1052" y="563"/>
                      </a:lnTo>
                      <a:lnTo>
                        <a:pt x="1054" y="563"/>
                      </a:lnTo>
                      <a:lnTo>
                        <a:pt x="1057" y="563"/>
                      </a:lnTo>
                      <a:lnTo>
                        <a:pt x="1059" y="563"/>
                      </a:lnTo>
                      <a:lnTo>
                        <a:pt x="1061" y="563"/>
                      </a:lnTo>
                      <a:lnTo>
                        <a:pt x="1064" y="563"/>
                      </a:lnTo>
                      <a:lnTo>
                        <a:pt x="1066" y="563"/>
                      </a:lnTo>
                      <a:lnTo>
                        <a:pt x="1068" y="563"/>
                      </a:lnTo>
                      <a:lnTo>
                        <a:pt x="1071" y="563"/>
                      </a:lnTo>
                      <a:lnTo>
                        <a:pt x="1073" y="563"/>
                      </a:lnTo>
                      <a:lnTo>
                        <a:pt x="1076" y="563"/>
                      </a:lnTo>
                      <a:lnTo>
                        <a:pt x="1078" y="563"/>
                      </a:lnTo>
                      <a:lnTo>
                        <a:pt x="1080" y="563"/>
                      </a:lnTo>
                      <a:lnTo>
                        <a:pt x="1083" y="563"/>
                      </a:lnTo>
                      <a:lnTo>
                        <a:pt x="1085" y="563"/>
                      </a:lnTo>
                      <a:lnTo>
                        <a:pt x="1087" y="563"/>
                      </a:lnTo>
                      <a:lnTo>
                        <a:pt x="1090" y="563"/>
                      </a:lnTo>
                      <a:lnTo>
                        <a:pt x="1092" y="563"/>
                      </a:lnTo>
                      <a:lnTo>
                        <a:pt x="1094" y="563"/>
                      </a:lnTo>
                      <a:lnTo>
                        <a:pt x="1097" y="563"/>
                      </a:lnTo>
                      <a:lnTo>
                        <a:pt x="1099" y="563"/>
                      </a:lnTo>
                      <a:lnTo>
                        <a:pt x="1101" y="563"/>
                      </a:lnTo>
                      <a:lnTo>
                        <a:pt x="1104" y="563"/>
                      </a:lnTo>
                      <a:lnTo>
                        <a:pt x="1106" y="563"/>
                      </a:lnTo>
                      <a:lnTo>
                        <a:pt x="1108" y="563"/>
                      </a:lnTo>
                      <a:lnTo>
                        <a:pt x="1111" y="563"/>
                      </a:lnTo>
                      <a:lnTo>
                        <a:pt x="1113" y="563"/>
                      </a:lnTo>
                      <a:lnTo>
                        <a:pt x="1115" y="563"/>
                      </a:lnTo>
                      <a:lnTo>
                        <a:pt x="1118" y="563"/>
                      </a:lnTo>
                      <a:lnTo>
                        <a:pt x="1120" y="563"/>
                      </a:lnTo>
                      <a:lnTo>
                        <a:pt x="1122" y="563"/>
                      </a:lnTo>
                      <a:lnTo>
                        <a:pt x="1125" y="563"/>
                      </a:lnTo>
                      <a:lnTo>
                        <a:pt x="1127" y="563"/>
                      </a:lnTo>
                      <a:lnTo>
                        <a:pt x="1129" y="563"/>
                      </a:lnTo>
                      <a:lnTo>
                        <a:pt x="1132" y="563"/>
                      </a:lnTo>
                      <a:lnTo>
                        <a:pt x="1134" y="563"/>
                      </a:lnTo>
                      <a:lnTo>
                        <a:pt x="1136" y="563"/>
                      </a:lnTo>
                      <a:lnTo>
                        <a:pt x="1139" y="563"/>
                      </a:lnTo>
                      <a:lnTo>
                        <a:pt x="1141" y="563"/>
                      </a:lnTo>
                      <a:lnTo>
                        <a:pt x="1143" y="563"/>
                      </a:lnTo>
                      <a:lnTo>
                        <a:pt x="1146" y="563"/>
                      </a:lnTo>
                      <a:lnTo>
                        <a:pt x="1148" y="563"/>
                      </a:lnTo>
                      <a:lnTo>
                        <a:pt x="1150" y="563"/>
                      </a:lnTo>
                      <a:lnTo>
                        <a:pt x="1153" y="563"/>
                      </a:lnTo>
                      <a:lnTo>
                        <a:pt x="1155" y="563"/>
                      </a:lnTo>
                      <a:lnTo>
                        <a:pt x="1158" y="563"/>
                      </a:lnTo>
                      <a:lnTo>
                        <a:pt x="1160" y="563"/>
                      </a:lnTo>
                      <a:lnTo>
                        <a:pt x="1162" y="563"/>
                      </a:lnTo>
                      <a:lnTo>
                        <a:pt x="1165" y="563"/>
                      </a:lnTo>
                      <a:lnTo>
                        <a:pt x="1167" y="563"/>
                      </a:lnTo>
                      <a:lnTo>
                        <a:pt x="1169" y="563"/>
                      </a:lnTo>
                      <a:lnTo>
                        <a:pt x="1172" y="563"/>
                      </a:lnTo>
                      <a:lnTo>
                        <a:pt x="1174" y="563"/>
                      </a:lnTo>
                      <a:lnTo>
                        <a:pt x="1176" y="563"/>
                      </a:lnTo>
                      <a:lnTo>
                        <a:pt x="1179" y="563"/>
                      </a:lnTo>
                      <a:lnTo>
                        <a:pt x="1181" y="563"/>
                      </a:lnTo>
                      <a:lnTo>
                        <a:pt x="1183" y="563"/>
                      </a:lnTo>
                      <a:lnTo>
                        <a:pt x="1186" y="563"/>
                      </a:lnTo>
                      <a:lnTo>
                        <a:pt x="1188" y="563"/>
                      </a:lnTo>
                      <a:lnTo>
                        <a:pt x="1190" y="563"/>
                      </a:lnTo>
                      <a:lnTo>
                        <a:pt x="1193" y="563"/>
                      </a:lnTo>
                      <a:lnTo>
                        <a:pt x="1195" y="563"/>
                      </a:lnTo>
                      <a:lnTo>
                        <a:pt x="1197" y="563"/>
                      </a:lnTo>
                      <a:lnTo>
                        <a:pt x="1200" y="563"/>
                      </a:lnTo>
                      <a:lnTo>
                        <a:pt x="1202" y="563"/>
                      </a:lnTo>
                      <a:lnTo>
                        <a:pt x="1204" y="563"/>
                      </a:lnTo>
                      <a:lnTo>
                        <a:pt x="1207" y="563"/>
                      </a:lnTo>
                      <a:lnTo>
                        <a:pt x="1209" y="563"/>
                      </a:lnTo>
                      <a:lnTo>
                        <a:pt x="1211" y="563"/>
                      </a:lnTo>
                      <a:lnTo>
                        <a:pt x="1214" y="563"/>
                      </a:lnTo>
                      <a:lnTo>
                        <a:pt x="1216" y="563"/>
                      </a:lnTo>
                      <a:lnTo>
                        <a:pt x="1218" y="563"/>
                      </a:lnTo>
                      <a:lnTo>
                        <a:pt x="1221" y="563"/>
                      </a:lnTo>
                      <a:lnTo>
                        <a:pt x="1223" y="563"/>
                      </a:lnTo>
                      <a:lnTo>
                        <a:pt x="1225" y="563"/>
                      </a:lnTo>
                      <a:lnTo>
                        <a:pt x="1228" y="563"/>
                      </a:lnTo>
                      <a:lnTo>
                        <a:pt x="1230" y="563"/>
                      </a:lnTo>
                      <a:lnTo>
                        <a:pt x="1232" y="563"/>
                      </a:lnTo>
                      <a:lnTo>
                        <a:pt x="1235" y="563"/>
                      </a:lnTo>
                      <a:lnTo>
                        <a:pt x="1237" y="563"/>
                      </a:lnTo>
                      <a:lnTo>
                        <a:pt x="1239" y="563"/>
                      </a:lnTo>
                      <a:lnTo>
                        <a:pt x="1242" y="563"/>
                      </a:lnTo>
                      <a:lnTo>
                        <a:pt x="1244" y="563"/>
                      </a:lnTo>
                      <a:lnTo>
                        <a:pt x="1247" y="563"/>
                      </a:lnTo>
                      <a:lnTo>
                        <a:pt x="1249" y="563"/>
                      </a:lnTo>
                      <a:lnTo>
                        <a:pt x="1251" y="563"/>
                      </a:lnTo>
                      <a:lnTo>
                        <a:pt x="1254" y="563"/>
                      </a:lnTo>
                      <a:lnTo>
                        <a:pt x="1256" y="563"/>
                      </a:lnTo>
                      <a:lnTo>
                        <a:pt x="1258" y="563"/>
                      </a:lnTo>
                      <a:lnTo>
                        <a:pt x="1261" y="563"/>
                      </a:lnTo>
                      <a:lnTo>
                        <a:pt x="1263" y="563"/>
                      </a:lnTo>
                      <a:lnTo>
                        <a:pt x="1265" y="563"/>
                      </a:lnTo>
                      <a:lnTo>
                        <a:pt x="1268" y="563"/>
                      </a:lnTo>
                      <a:lnTo>
                        <a:pt x="1270" y="563"/>
                      </a:lnTo>
                      <a:lnTo>
                        <a:pt x="1272" y="563"/>
                      </a:lnTo>
                      <a:lnTo>
                        <a:pt x="1275" y="563"/>
                      </a:lnTo>
                      <a:lnTo>
                        <a:pt x="1277" y="563"/>
                      </a:lnTo>
                      <a:lnTo>
                        <a:pt x="1279" y="563"/>
                      </a:lnTo>
                      <a:lnTo>
                        <a:pt x="1282" y="563"/>
                      </a:lnTo>
                      <a:lnTo>
                        <a:pt x="1284" y="563"/>
                      </a:lnTo>
                      <a:lnTo>
                        <a:pt x="1286" y="563"/>
                      </a:lnTo>
                      <a:lnTo>
                        <a:pt x="1289" y="563"/>
                      </a:lnTo>
                      <a:lnTo>
                        <a:pt x="1291" y="563"/>
                      </a:lnTo>
                      <a:lnTo>
                        <a:pt x="1293" y="563"/>
                      </a:lnTo>
                      <a:lnTo>
                        <a:pt x="1296" y="563"/>
                      </a:lnTo>
                      <a:lnTo>
                        <a:pt x="1298" y="563"/>
                      </a:lnTo>
                      <a:lnTo>
                        <a:pt x="1300" y="563"/>
                      </a:lnTo>
                      <a:lnTo>
                        <a:pt x="1303" y="563"/>
                      </a:lnTo>
                      <a:lnTo>
                        <a:pt x="1305" y="563"/>
                      </a:lnTo>
                      <a:lnTo>
                        <a:pt x="1307" y="563"/>
                      </a:lnTo>
                      <a:lnTo>
                        <a:pt x="1310" y="563"/>
                      </a:lnTo>
                      <a:lnTo>
                        <a:pt x="1312" y="563"/>
                      </a:lnTo>
                      <a:lnTo>
                        <a:pt x="1314" y="563"/>
                      </a:lnTo>
                      <a:lnTo>
                        <a:pt x="1317" y="563"/>
                      </a:lnTo>
                      <a:lnTo>
                        <a:pt x="1319" y="563"/>
                      </a:lnTo>
                      <a:lnTo>
                        <a:pt x="1321" y="563"/>
                      </a:lnTo>
                      <a:lnTo>
                        <a:pt x="1324" y="563"/>
                      </a:lnTo>
                      <a:lnTo>
                        <a:pt x="1326" y="563"/>
                      </a:lnTo>
                      <a:lnTo>
                        <a:pt x="1329" y="563"/>
                      </a:lnTo>
                      <a:lnTo>
                        <a:pt x="1331" y="563"/>
                      </a:lnTo>
                      <a:lnTo>
                        <a:pt x="1333" y="563"/>
                      </a:lnTo>
                      <a:lnTo>
                        <a:pt x="1336" y="563"/>
                      </a:lnTo>
                      <a:lnTo>
                        <a:pt x="1338" y="563"/>
                      </a:lnTo>
                      <a:lnTo>
                        <a:pt x="1340" y="563"/>
                      </a:lnTo>
                      <a:lnTo>
                        <a:pt x="1343" y="563"/>
                      </a:lnTo>
                      <a:lnTo>
                        <a:pt x="1345" y="563"/>
                      </a:lnTo>
                      <a:lnTo>
                        <a:pt x="1347" y="563"/>
                      </a:lnTo>
                      <a:lnTo>
                        <a:pt x="1350" y="563"/>
                      </a:lnTo>
                      <a:lnTo>
                        <a:pt x="1352" y="563"/>
                      </a:lnTo>
                      <a:lnTo>
                        <a:pt x="1354" y="563"/>
                      </a:lnTo>
                      <a:lnTo>
                        <a:pt x="1357" y="563"/>
                      </a:lnTo>
                      <a:lnTo>
                        <a:pt x="1359" y="563"/>
                      </a:lnTo>
                      <a:lnTo>
                        <a:pt x="1361" y="563"/>
                      </a:lnTo>
                      <a:lnTo>
                        <a:pt x="1364" y="563"/>
                      </a:lnTo>
                      <a:lnTo>
                        <a:pt x="1366" y="563"/>
                      </a:lnTo>
                      <a:lnTo>
                        <a:pt x="1368" y="563"/>
                      </a:lnTo>
                      <a:lnTo>
                        <a:pt x="1371" y="563"/>
                      </a:lnTo>
                      <a:lnTo>
                        <a:pt x="1373" y="563"/>
                      </a:lnTo>
                      <a:lnTo>
                        <a:pt x="1375" y="563"/>
                      </a:lnTo>
                      <a:lnTo>
                        <a:pt x="1378" y="563"/>
                      </a:lnTo>
                      <a:lnTo>
                        <a:pt x="1380" y="563"/>
                      </a:lnTo>
                      <a:lnTo>
                        <a:pt x="1382" y="563"/>
                      </a:lnTo>
                      <a:lnTo>
                        <a:pt x="1385" y="563"/>
                      </a:lnTo>
                      <a:lnTo>
                        <a:pt x="1387" y="563"/>
                      </a:lnTo>
                      <a:lnTo>
                        <a:pt x="1389" y="563"/>
                      </a:lnTo>
                      <a:lnTo>
                        <a:pt x="1392" y="563"/>
                      </a:lnTo>
                      <a:lnTo>
                        <a:pt x="1394" y="563"/>
                      </a:lnTo>
                      <a:lnTo>
                        <a:pt x="1396" y="563"/>
                      </a:lnTo>
                      <a:lnTo>
                        <a:pt x="1399" y="563"/>
                      </a:lnTo>
                      <a:lnTo>
                        <a:pt x="1401" y="563"/>
                      </a:lnTo>
                      <a:lnTo>
                        <a:pt x="1403" y="563"/>
                      </a:lnTo>
                      <a:lnTo>
                        <a:pt x="1406" y="563"/>
                      </a:lnTo>
                      <a:lnTo>
                        <a:pt x="1408" y="563"/>
                      </a:lnTo>
                      <a:lnTo>
                        <a:pt x="1411" y="563"/>
                      </a:lnTo>
                      <a:lnTo>
                        <a:pt x="1413" y="563"/>
                      </a:lnTo>
                      <a:lnTo>
                        <a:pt x="1415" y="563"/>
                      </a:lnTo>
                      <a:lnTo>
                        <a:pt x="1418" y="563"/>
                      </a:lnTo>
                      <a:lnTo>
                        <a:pt x="1420" y="563"/>
                      </a:lnTo>
                      <a:lnTo>
                        <a:pt x="1422" y="563"/>
                      </a:lnTo>
                      <a:lnTo>
                        <a:pt x="1425" y="563"/>
                      </a:lnTo>
                      <a:lnTo>
                        <a:pt x="1427" y="563"/>
                      </a:lnTo>
                      <a:lnTo>
                        <a:pt x="1429" y="563"/>
                      </a:lnTo>
                      <a:lnTo>
                        <a:pt x="1432" y="563"/>
                      </a:lnTo>
                      <a:lnTo>
                        <a:pt x="1434" y="563"/>
                      </a:lnTo>
                      <a:lnTo>
                        <a:pt x="1436" y="563"/>
                      </a:lnTo>
                      <a:lnTo>
                        <a:pt x="1439" y="563"/>
                      </a:lnTo>
                      <a:lnTo>
                        <a:pt x="1441" y="563"/>
                      </a:lnTo>
                      <a:lnTo>
                        <a:pt x="1443" y="563"/>
                      </a:lnTo>
                      <a:lnTo>
                        <a:pt x="1446" y="563"/>
                      </a:lnTo>
                      <a:lnTo>
                        <a:pt x="1448" y="563"/>
                      </a:lnTo>
                      <a:lnTo>
                        <a:pt x="1450" y="563"/>
                      </a:lnTo>
                      <a:lnTo>
                        <a:pt x="1453" y="563"/>
                      </a:lnTo>
                      <a:lnTo>
                        <a:pt x="1455" y="563"/>
                      </a:lnTo>
                      <a:lnTo>
                        <a:pt x="1457" y="563"/>
                      </a:lnTo>
                      <a:lnTo>
                        <a:pt x="1460" y="563"/>
                      </a:lnTo>
                      <a:lnTo>
                        <a:pt x="1462" y="563"/>
                      </a:lnTo>
                      <a:lnTo>
                        <a:pt x="1464" y="563"/>
                      </a:lnTo>
                      <a:lnTo>
                        <a:pt x="1467" y="563"/>
                      </a:lnTo>
                      <a:lnTo>
                        <a:pt x="1469" y="563"/>
                      </a:lnTo>
                      <a:lnTo>
                        <a:pt x="1471" y="563"/>
                      </a:lnTo>
                      <a:lnTo>
                        <a:pt x="1474" y="563"/>
                      </a:lnTo>
                      <a:lnTo>
                        <a:pt x="1476" y="563"/>
                      </a:lnTo>
                      <a:lnTo>
                        <a:pt x="1478" y="563"/>
                      </a:lnTo>
                      <a:lnTo>
                        <a:pt x="1481" y="563"/>
                      </a:lnTo>
                      <a:lnTo>
                        <a:pt x="1483" y="563"/>
                      </a:lnTo>
                      <a:lnTo>
                        <a:pt x="1485" y="563"/>
                      </a:lnTo>
                      <a:lnTo>
                        <a:pt x="1488" y="563"/>
                      </a:lnTo>
                      <a:lnTo>
                        <a:pt x="1490" y="563"/>
                      </a:lnTo>
                      <a:lnTo>
                        <a:pt x="1492" y="563"/>
                      </a:lnTo>
                      <a:lnTo>
                        <a:pt x="1495" y="563"/>
                      </a:lnTo>
                      <a:lnTo>
                        <a:pt x="1497" y="563"/>
                      </a:lnTo>
                      <a:lnTo>
                        <a:pt x="1500" y="563"/>
                      </a:lnTo>
                      <a:lnTo>
                        <a:pt x="1502" y="563"/>
                      </a:lnTo>
                      <a:lnTo>
                        <a:pt x="1504" y="563"/>
                      </a:lnTo>
                      <a:lnTo>
                        <a:pt x="1507" y="563"/>
                      </a:lnTo>
                      <a:lnTo>
                        <a:pt x="1509" y="563"/>
                      </a:lnTo>
                      <a:lnTo>
                        <a:pt x="1511" y="563"/>
                      </a:lnTo>
                      <a:lnTo>
                        <a:pt x="1514" y="563"/>
                      </a:lnTo>
                      <a:lnTo>
                        <a:pt x="1516" y="563"/>
                      </a:lnTo>
                      <a:lnTo>
                        <a:pt x="1518" y="563"/>
                      </a:lnTo>
                      <a:lnTo>
                        <a:pt x="1521" y="563"/>
                      </a:lnTo>
                      <a:lnTo>
                        <a:pt x="1523" y="563"/>
                      </a:lnTo>
                      <a:lnTo>
                        <a:pt x="1525" y="563"/>
                      </a:lnTo>
                      <a:lnTo>
                        <a:pt x="1528" y="563"/>
                      </a:lnTo>
                      <a:lnTo>
                        <a:pt x="1530" y="563"/>
                      </a:lnTo>
                      <a:lnTo>
                        <a:pt x="1532" y="563"/>
                      </a:lnTo>
                      <a:lnTo>
                        <a:pt x="1535" y="563"/>
                      </a:lnTo>
                      <a:lnTo>
                        <a:pt x="1537" y="563"/>
                      </a:lnTo>
                      <a:lnTo>
                        <a:pt x="1539" y="563"/>
                      </a:lnTo>
                      <a:lnTo>
                        <a:pt x="1542" y="563"/>
                      </a:lnTo>
                      <a:lnTo>
                        <a:pt x="1544" y="563"/>
                      </a:lnTo>
                      <a:lnTo>
                        <a:pt x="1546" y="563"/>
                      </a:lnTo>
                      <a:lnTo>
                        <a:pt x="1549" y="563"/>
                      </a:lnTo>
                      <a:lnTo>
                        <a:pt x="1551" y="563"/>
                      </a:lnTo>
                      <a:lnTo>
                        <a:pt x="1553" y="563"/>
                      </a:lnTo>
                      <a:lnTo>
                        <a:pt x="1556" y="563"/>
                      </a:lnTo>
                      <a:lnTo>
                        <a:pt x="1558" y="563"/>
                      </a:lnTo>
                      <a:lnTo>
                        <a:pt x="1560" y="563"/>
                      </a:lnTo>
                      <a:lnTo>
                        <a:pt x="1563" y="563"/>
                      </a:lnTo>
                      <a:lnTo>
                        <a:pt x="1565" y="563"/>
                      </a:lnTo>
                      <a:lnTo>
                        <a:pt x="1567" y="563"/>
                      </a:lnTo>
                      <a:lnTo>
                        <a:pt x="1570" y="563"/>
                      </a:lnTo>
                      <a:lnTo>
                        <a:pt x="1572" y="563"/>
                      </a:lnTo>
                      <a:lnTo>
                        <a:pt x="1574" y="563"/>
                      </a:lnTo>
                      <a:lnTo>
                        <a:pt x="1577" y="563"/>
                      </a:lnTo>
                      <a:lnTo>
                        <a:pt x="1579" y="563"/>
                      </a:lnTo>
                      <a:lnTo>
                        <a:pt x="1582" y="563"/>
                      </a:lnTo>
                      <a:lnTo>
                        <a:pt x="1584" y="563"/>
                      </a:lnTo>
                      <a:lnTo>
                        <a:pt x="1586" y="563"/>
                      </a:lnTo>
                      <a:lnTo>
                        <a:pt x="1589" y="563"/>
                      </a:lnTo>
                      <a:lnTo>
                        <a:pt x="1591" y="563"/>
                      </a:lnTo>
                      <a:lnTo>
                        <a:pt x="1593" y="563"/>
                      </a:lnTo>
                      <a:lnTo>
                        <a:pt x="1596" y="563"/>
                      </a:lnTo>
                      <a:lnTo>
                        <a:pt x="1598" y="563"/>
                      </a:lnTo>
                      <a:lnTo>
                        <a:pt x="1600" y="563"/>
                      </a:lnTo>
                      <a:lnTo>
                        <a:pt x="1603" y="563"/>
                      </a:lnTo>
                      <a:lnTo>
                        <a:pt x="1605" y="563"/>
                      </a:lnTo>
                      <a:lnTo>
                        <a:pt x="1607" y="563"/>
                      </a:lnTo>
                      <a:lnTo>
                        <a:pt x="1610" y="563"/>
                      </a:lnTo>
                      <a:lnTo>
                        <a:pt x="1612" y="563"/>
                      </a:lnTo>
                      <a:lnTo>
                        <a:pt x="1614" y="563"/>
                      </a:lnTo>
                      <a:lnTo>
                        <a:pt x="1617" y="563"/>
                      </a:lnTo>
                      <a:lnTo>
                        <a:pt x="1619" y="563"/>
                      </a:lnTo>
                      <a:lnTo>
                        <a:pt x="1621" y="563"/>
                      </a:lnTo>
                      <a:lnTo>
                        <a:pt x="1624" y="563"/>
                      </a:lnTo>
                      <a:lnTo>
                        <a:pt x="1626" y="563"/>
                      </a:lnTo>
                      <a:lnTo>
                        <a:pt x="1628" y="563"/>
                      </a:lnTo>
                      <a:lnTo>
                        <a:pt x="1631" y="563"/>
                      </a:lnTo>
                      <a:lnTo>
                        <a:pt x="1633" y="563"/>
                      </a:lnTo>
                      <a:lnTo>
                        <a:pt x="1635" y="563"/>
                      </a:lnTo>
                      <a:lnTo>
                        <a:pt x="1638" y="563"/>
                      </a:lnTo>
                      <a:lnTo>
                        <a:pt x="1640" y="563"/>
                      </a:lnTo>
                      <a:lnTo>
                        <a:pt x="1642" y="563"/>
                      </a:lnTo>
                      <a:lnTo>
                        <a:pt x="1645" y="563"/>
                      </a:lnTo>
                      <a:lnTo>
                        <a:pt x="1647" y="563"/>
                      </a:lnTo>
                      <a:lnTo>
                        <a:pt x="1649" y="563"/>
                      </a:lnTo>
                      <a:lnTo>
                        <a:pt x="1652" y="563"/>
                      </a:lnTo>
                      <a:lnTo>
                        <a:pt x="1654" y="563"/>
                      </a:lnTo>
                      <a:lnTo>
                        <a:pt x="1656" y="563"/>
                      </a:lnTo>
                      <a:lnTo>
                        <a:pt x="1659" y="563"/>
                      </a:lnTo>
                      <a:lnTo>
                        <a:pt x="1661" y="563"/>
                      </a:lnTo>
                      <a:lnTo>
                        <a:pt x="1663" y="563"/>
                      </a:lnTo>
                      <a:lnTo>
                        <a:pt x="1666" y="563"/>
                      </a:lnTo>
                      <a:lnTo>
                        <a:pt x="1668" y="563"/>
                      </a:lnTo>
                      <a:lnTo>
                        <a:pt x="1671" y="563"/>
                      </a:lnTo>
                      <a:lnTo>
                        <a:pt x="1673" y="563"/>
                      </a:lnTo>
                      <a:lnTo>
                        <a:pt x="1675" y="563"/>
                      </a:lnTo>
                      <a:lnTo>
                        <a:pt x="1678" y="563"/>
                      </a:lnTo>
                      <a:lnTo>
                        <a:pt x="1680" y="563"/>
                      </a:lnTo>
                      <a:lnTo>
                        <a:pt x="1682" y="563"/>
                      </a:lnTo>
                      <a:lnTo>
                        <a:pt x="1685" y="563"/>
                      </a:lnTo>
                      <a:lnTo>
                        <a:pt x="1687" y="563"/>
                      </a:lnTo>
                      <a:lnTo>
                        <a:pt x="1689" y="563"/>
                      </a:lnTo>
                      <a:lnTo>
                        <a:pt x="1692" y="563"/>
                      </a:lnTo>
                      <a:lnTo>
                        <a:pt x="1694" y="563"/>
                      </a:lnTo>
                      <a:lnTo>
                        <a:pt x="1696" y="563"/>
                      </a:lnTo>
                      <a:lnTo>
                        <a:pt x="1699" y="563"/>
                      </a:lnTo>
                      <a:lnTo>
                        <a:pt x="1701" y="563"/>
                      </a:lnTo>
                      <a:lnTo>
                        <a:pt x="1703" y="563"/>
                      </a:lnTo>
                      <a:lnTo>
                        <a:pt x="1706" y="563"/>
                      </a:lnTo>
                      <a:lnTo>
                        <a:pt x="1708" y="563"/>
                      </a:lnTo>
                      <a:lnTo>
                        <a:pt x="1710" y="563"/>
                      </a:lnTo>
                      <a:lnTo>
                        <a:pt x="1713" y="563"/>
                      </a:lnTo>
                      <a:lnTo>
                        <a:pt x="1715" y="563"/>
                      </a:lnTo>
                      <a:lnTo>
                        <a:pt x="1717" y="563"/>
                      </a:lnTo>
                      <a:lnTo>
                        <a:pt x="1720" y="563"/>
                      </a:lnTo>
                      <a:lnTo>
                        <a:pt x="1722" y="563"/>
                      </a:lnTo>
                      <a:lnTo>
                        <a:pt x="1724" y="563"/>
                      </a:lnTo>
                      <a:lnTo>
                        <a:pt x="1727" y="563"/>
                      </a:lnTo>
                      <a:lnTo>
                        <a:pt x="1729" y="563"/>
                      </a:lnTo>
                      <a:lnTo>
                        <a:pt x="1731" y="563"/>
                      </a:lnTo>
                      <a:lnTo>
                        <a:pt x="1734" y="563"/>
                      </a:lnTo>
                      <a:lnTo>
                        <a:pt x="1736" y="563"/>
                      </a:lnTo>
                      <a:lnTo>
                        <a:pt x="1738" y="563"/>
                      </a:lnTo>
                      <a:lnTo>
                        <a:pt x="1741" y="563"/>
                      </a:lnTo>
                      <a:lnTo>
                        <a:pt x="1743" y="563"/>
                      </a:lnTo>
                      <a:lnTo>
                        <a:pt x="1745" y="563"/>
                      </a:lnTo>
                      <a:lnTo>
                        <a:pt x="1748" y="563"/>
                      </a:lnTo>
                      <a:lnTo>
                        <a:pt x="1750" y="563"/>
                      </a:lnTo>
                      <a:lnTo>
                        <a:pt x="1753" y="563"/>
                      </a:lnTo>
                      <a:lnTo>
                        <a:pt x="1755" y="563"/>
                      </a:lnTo>
                      <a:lnTo>
                        <a:pt x="1757" y="563"/>
                      </a:lnTo>
                      <a:lnTo>
                        <a:pt x="1760" y="563"/>
                      </a:lnTo>
                      <a:lnTo>
                        <a:pt x="1762" y="563"/>
                      </a:lnTo>
                      <a:lnTo>
                        <a:pt x="1764" y="563"/>
                      </a:lnTo>
                      <a:lnTo>
                        <a:pt x="1767" y="563"/>
                      </a:lnTo>
                      <a:lnTo>
                        <a:pt x="1769" y="563"/>
                      </a:lnTo>
                      <a:lnTo>
                        <a:pt x="1771" y="563"/>
                      </a:lnTo>
                      <a:lnTo>
                        <a:pt x="1774" y="563"/>
                      </a:lnTo>
                      <a:lnTo>
                        <a:pt x="1776" y="563"/>
                      </a:lnTo>
                      <a:lnTo>
                        <a:pt x="1778" y="563"/>
                      </a:lnTo>
                      <a:lnTo>
                        <a:pt x="1781" y="563"/>
                      </a:lnTo>
                      <a:lnTo>
                        <a:pt x="1783" y="563"/>
                      </a:lnTo>
                      <a:lnTo>
                        <a:pt x="1785" y="563"/>
                      </a:lnTo>
                      <a:lnTo>
                        <a:pt x="1788" y="563"/>
                      </a:lnTo>
                      <a:lnTo>
                        <a:pt x="1790" y="563"/>
                      </a:lnTo>
                      <a:lnTo>
                        <a:pt x="1792" y="563"/>
                      </a:lnTo>
                      <a:lnTo>
                        <a:pt x="1795" y="555"/>
                      </a:lnTo>
                      <a:lnTo>
                        <a:pt x="1797" y="542"/>
                      </a:lnTo>
                      <a:lnTo>
                        <a:pt x="1799" y="534"/>
                      </a:lnTo>
                      <a:lnTo>
                        <a:pt x="1802" y="521"/>
                      </a:lnTo>
                      <a:lnTo>
                        <a:pt x="1804" y="509"/>
                      </a:lnTo>
                      <a:lnTo>
                        <a:pt x="1806" y="492"/>
                      </a:lnTo>
                      <a:lnTo>
                        <a:pt x="1809" y="475"/>
                      </a:lnTo>
                      <a:lnTo>
                        <a:pt x="1811" y="459"/>
                      </a:lnTo>
                      <a:lnTo>
                        <a:pt x="1813" y="438"/>
                      </a:lnTo>
                      <a:lnTo>
                        <a:pt x="1816" y="417"/>
                      </a:lnTo>
                      <a:lnTo>
                        <a:pt x="1818" y="396"/>
                      </a:lnTo>
                      <a:lnTo>
                        <a:pt x="1820" y="371"/>
                      </a:lnTo>
                      <a:lnTo>
                        <a:pt x="1823" y="346"/>
                      </a:lnTo>
                      <a:lnTo>
                        <a:pt x="1825" y="321"/>
                      </a:lnTo>
                      <a:lnTo>
                        <a:pt x="1827" y="292"/>
                      </a:lnTo>
                      <a:lnTo>
                        <a:pt x="1830" y="263"/>
                      </a:lnTo>
                      <a:lnTo>
                        <a:pt x="1832" y="233"/>
                      </a:lnTo>
                      <a:lnTo>
                        <a:pt x="1835" y="204"/>
                      </a:lnTo>
                      <a:lnTo>
                        <a:pt x="1837" y="175"/>
                      </a:lnTo>
                      <a:lnTo>
                        <a:pt x="1839" y="142"/>
                      </a:lnTo>
                      <a:lnTo>
                        <a:pt x="1842" y="112"/>
                      </a:lnTo>
                      <a:lnTo>
                        <a:pt x="1844" y="83"/>
                      </a:lnTo>
                      <a:lnTo>
                        <a:pt x="1846" y="54"/>
                      </a:lnTo>
                      <a:lnTo>
                        <a:pt x="1849" y="25"/>
                      </a:lnTo>
                      <a:lnTo>
                        <a:pt x="1851" y="8"/>
                      </a:lnTo>
                      <a:lnTo>
                        <a:pt x="1853" y="0"/>
                      </a:lnTo>
                      <a:lnTo>
                        <a:pt x="1856" y="4"/>
                      </a:lnTo>
                      <a:lnTo>
                        <a:pt x="1858" y="33"/>
                      </a:lnTo>
                      <a:lnTo>
                        <a:pt x="1860" y="83"/>
                      </a:lnTo>
                      <a:lnTo>
                        <a:pt x="1863" y="154"/>
                      </a:lnTo>
                      <a:lnTo>
                        <a:pt x="1865" y="254"/>
                      </a:lnTo>
                      <a:lnTo>
                        <a:pt x="1867" y="384"/>
                      </a:lnTo>
                      <a:lnTo>
                        <a:pt x="1870" y="538"/>
                      </a:lnTo>
                      <a:lnTo>
                        <a:pt x="1872" y="563"/>
                      </a:lnTo>
                      <a:lnTo>
                        <a:pt x="1874" y="563"/>
                      </a:lnTo>
                      <a:lnTo>
                        <a:pt x="1877" y="563"/>
                      </a:lnTo>
                      <a:lnTo>
                        <a:pt x="1879" y="563"/>
                      </a:lnTo>
                      <a:lnTo>
                        <a:pt x="1881" y="563"/>
                      </a:lnTo>
                      <a:lnTo>
                        <a:pt x="1884" y="563"/>
                      </a:lnTo>
                      <a:lnTo>
                        <a:pt x="1886" y="563"/>
                      </a:lnTo>
                      <a:lnTo>
                        <a:pt x="1888" y="563"/>
                      </a:lnTo>
                      <a:lnTo>
                        <a:pt x="1891" y="563"/>
                      </a:lnTo>
                      <a:lnTo>
                        <a:pt x="1893" y="563"/>
                      </a:lnTo>
                      <a:lnTo>
                        <a:pt x="1895" y="563"/>
                      </a:lnTo>
                      <a:lnTo>
                        <a:pt x="1898" y="563"/>
                      </a:lnTo>
                      <a:lnTo>
                        <a:pt x="1900" y="563"/>
                      </a:lnTo>
                      <a:lnTo>
                        <a:pt x="1902" y="563"/>
                      </a:lnTo>
                      <a:lnTo>
                        <a:pt x="1905" y="563"/>
                      </a:lnTo>
                      <a:lnTo>
                        <a:pt x="1907" y="563"/>
                      </a:lnTo>
                      <a:lnTo>
                        <a:pt x="1909" y="563"/>
                      </a:lnTo>
                      <a:lnTo>
                        <a:pt x="1912" y="563"/>
                      </a:lnTo>
                      <a:lnTo>
                        <a:pt x="1914" y="563"/>
                      </a:lnTo>
                      <a:lnTo>
                        <a:pt x="1916" y="563"/>
                      </a:lnTo>
                      <a:lnTo>
                        <a:pt x="1919" y="563"/>
                      </a:lnTo>
                      <a:lnTo>
                        <a:pt x="1921" y="563"/>
                      </a:lnTo>
                      <a:lnTo>
                        <a:pt x="1924" y="563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ys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49" name="Rectangle 138"/>
                <p:cNvSpPr>
                  <a:spLocks noChangeArrowheads="1"/>
                </p:cNvSpPr>
                <p:nvPr/>
              </p:nvSpPr>
              <p:spPr bwMode="auto">
                <a:xfrm>
                  <a:off x="382588" y="1801814"/>
                  <a:ext cx="3057525" cy="2146301"/>
                </a:xfrm>
                <a:prstGeom prst="rect">
                  <a:avLst/>
                </a:prstGeom>
                <a:noFill/>
                <a:ln w="15875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pic>
            <p:nvPicPr>
              <p:cNvPr id="250" name="Image 249"/>
              <p:cNvPicPr>
                <a:picLocks noChangeAspect="1"/>
              </p:cNvPicPr>
              <p:nvPr/>
            </p:nvPicPr>
            <p:blipFill rotWithShape="1">
              <a:blip r:embed="rId4"/>
              <a:srcRect l="58194" r="21230"/>
              <a:stretch/>
            </p:blipFill>
            <p:spPr>
              <a:xfrm>
                <a:off x="6873239" y="3252118"/>
                <a:ext cx="1575573" cy="2597121"/>
              </a:xfrm>
              <a:prstGeom prst="rect">
                <a:avLst/>
              </a:prstGeom>
            </p:spPr>
          </p:pic>
          <p:pic>
            <p:nvPicPr>
              <p:cNvPr id="251" name="Image 250"/>
              <p:cNvPicPr>
                <a:picLocks noChangeAspect="1"/>
              </p:cNvPicPr>
              <p:nvPr/>
            </p:nvPicPr>
            <p:blipFill rotWithShape="1">
              <a:blip r:embed="rId5"/>
              <a:srcRect l="59573" r="8532" b="1342"/>
              <a:stretch/>
            </p:blipFill>
            <p:spPr>
              <a:xfrm>
                <a:off x="6983369" y="2363609"/>
                <a:ext cx="2442259" cy="3458457"/>
              </a:xfrm>
              <a:prstGeom prst="rect">
                <a:avLst/>
              </a:prstGeom>
            </p:spPr>
          </p:pic>
          <p:pic>
            <p:nvPicPr>
              <p:cNvPr id="252" name="Image 251"/>
              <p:cNvPicPr>
                <a:picLocks noChangeAspect="1"/>
              </p:cNvPicPr>
              <p:nvPr/>
            </p:nvPicPr>
            <p:blipFill rotWithShape="1">
              <a:blip r:embed="rId6"/>
              <a:srcRect r="8715" b="886"/>
              <a:stretch/>
            </p:blipFill>
            <p:spPr>
              <a:xfrm>
                <a:off x="2420458" y="1544345"/>
                <a:ext cx="6989924" cy="4302301"/>
              </a:xfrm>
              <a:prstGeom prst="rect">
                <a:avLst/>
              </a:prstGeom>
            </p:spPr>
          </p:pic>
        </p:grpSp>
      </p:grpSp>
      <p:sp>
        <p:nvSpPr>
          <p:cNvPr id="256" name="ZoneTexte 255"/>
          <p:cNvSpPr txBox="1"/>
          <p:nvPr/>
        </p:nvSpPr>
        <p:spPr>
          <a:xfrm>
            <a:off x="16401" y="1124744"/>
            <a:ext cx="5442000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70C0"/>
                </a:solidFill>
              </a:rPr>
              <a:t>1</a:t>
            </a:r>
            <a:r>
              <a:rPr lang="en-US" sz="2400" baseline="30000" dirty="0" smtClean="0">
                <a:solidFill>
                  <a:srgbClr val="0070C0"/>
                </a:solidFill>
              </a:rPr>
              <a:t>st</a:t>
            </a:r>
            <a:r>
              <a:rPr lang="en-US" sz="2400" dirty="0" smtClean="0">
                <a:solidFill>
                  <a:srgbClr val="0070C0"/>
                </a:solidFill>
              </a:rPr>
              <a:t> measurement: </a:t>
            </a:r>
            <a:r>
              <a:rPr lang="en-US" sz="2400" dirty="0" smtClean="0">
                <a:solidFill>
                  <a:srgbClr val="0070C0"/>
                </a:solidFill>
                <a:latin typeface="Symbol" panose="05050102010706020507" pitchFamily="18" charset="2"/>
              </a:rPr>
              <a:t>a</a:t>
            </a:r>
            <a:r>
              <a:rPr lang="en-US" sz="2400" dirty="0" smtClean="0">
                <a:solidFill>
                  <a:srgbClr val="0070C0"/>
                </a:solidFill>
              </a:rPr>
              <a:t> spectrum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baseline="30000" dirty="0" smtClean="0"/>
              <a:t>241</a:t>
            </a:r>
            <a:r>
              <a:rPr lang="en-US" sz="1800" dirty="0" smtClean="0"/>
              <a:t>Am source of 1.8 </a:t>
            </a:r>
            <a:r>
              <a:rPr lang="en-US" sz="1800" dirty="0" err="1" smtClean="0"/>
              <a:t>kBq</a:t>
            </a:r>
            <a:endParaRPr lang="en-US" sz="1800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Lower MMC sensitivity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No Be window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/>
              <a:t>FWHM resolution of 3.3 </a:t>
            </a:r>
            <a:r>
              <a:rPr lang="en-US" sz="1800" dirty="0" smtClean="0"/>
              <a:t>keV</a:t>
            </a:r>
          </a:p>
          <a:p>
            <a:endParaRPr lang="en-US" sz="1800" dirty="0" smtClean="0"/>
          </a:p>
          <a:p>
            <a:r>
              <a:rPr lang="en-US" sz="2400" dirty="0" smtClean="0">
                <a:solidFill>
                  <a:srgbClr val="00B050"/>
                </a:solidFill>
              </a:rPr>
              <a:t>2</a:t>
            </a:r>
            <a:r>
              <a:rPr lang="en-US" sz="2400" baseline="30000" dirty="0" smtClean="0">
                <a:solidFill>
                  <a:srgbClr val="00B050"/>
                </a:solidFill>
              </a:rPr>
              <a:t>nd</a:t>
            </a:r>
            <a:r>
              <a:rPr lang="en-US" sz="2400" dirty="0" smtClean="0">
                <a:solidFill>
                  <a:srgbClr val="00B050"/>
                </a:solidFill>
              </a:rPr>
              <a:t> measurement: X-ray spectrum</a:t>
            </a:r>
            <a:endParaRPr lang="en-US" sz="2400" dirty="0">
              <a:solidFill>
                <a:srgbClr val="00B050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baseline="30000" dirty="0" smtClean="0"/>
              <a:t>241</a:t>
            </a:r>
            <a:r>
              <a:rPr lang="en-US" sz="1800" dirty="0" smtClean="0"/>
              <a:t>Am source </a:t>
            </a:r>
            <a:r>
              <a:rPr lang="en-US" sz="1800" dirty="0"/>
              <a:t>of </a:t>
            </a:r>
            <a:r>
              <a:rPr lang="en-US" sz="1800" dirty="0" smtClean="0"/>
              <a:t>32 </a:t>
            </a:r>
            <a:r>
              <a:rPr lang="en-US" sz="1800" dirty="0" err="1" smtClean="0"/>
              <a:t>kBq</a:t>
            </a:r>
            <a:endParaRPr lang="en-US" sz="18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High </a:t>
            </a:r>
            <a:r>
              <a:rPr lang="en-US" sz="1800" dirty="0"/>
              <a:t>MMC sensitivity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Be window to stop </a:t>
            </a:r>
            <a:r>
              <a:rPr lang="en-US" sz="1800" dirty="0"/>
              <a:t>the </a:t>
            </a:r>
            <a:r>
              <a:rPr lang="en-US" sz="1800" dirty="0" smtClean="0">
                <a:latin typeface="Symbol" panose="05050102010706020507" pitchFamily="18" charset="2"/>
              </a:rPr>
              <a:t>a</a:t>
            </a:r>
            <a:r>
              <a:rPr lang="en-US" sz="1800" dirty="0" smtClean="0"/>
              <a:t>-particles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/>
              <a:t>spectrum FWHM resolution of 28 </a:t>
            </a:r>
            <a:r>
              <a:rPr lang="en-US" sz="1800" dirty="0" smtClean="0"/>
              <a:t>eV</a:t>
            </a:r>
          </a:p>
          <a:p>
            <a:endParaRPr lang="en-US" sz="1800" dirty="0"/>
          </a:p>
        </p:txBody>
      </p:sp>
      <p:grpSp>
        <p:nvGrpSpPr>
          <p:cNvPr id="258" name="Groupe 257"/>
          <p:cNvGrpSpPr/>
          <p:nvPr/>
        </p:nvGrpSpPr>
        <p:grpSpPr>
          <a:xfrm>
            <a:off x="7488213" y="4738734"/>
            <a:ext cx="4728467" cy="2074642"/>
            <a:chOff x="7468398" y="4607071"/>
            <a:chExt cx="4728467" cy="2074642"/>
          </a:xfrm>
        </p:grpSpPr>
        <p:pic>
          <p:nvPicPr>
            <p:cNvPr id="89" name="Image 8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468398" y="4607071"/>
              <a:ext cx="4728467" cy="1918273"/>
            </a:xfrm>
            <a:prstGeom prst="rect">
              <a:avLst/>
            </a:prstGeom>
          </p:spPr>
        </p:pic>
        <p:sp>
          <p:nvSpPr>
            <p:cNvPr id="257" name="ZoneTexte 256"/>
            <p:cNvSpPr txBox="1"/>
            <p:nvPr/>
          </p:nvSpPr>
          <p:spPr>
            <a:xfrm>
              <a:off x="9840416" y="6466269"/>
              <a:ext cx="73449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 smtClean="0"/>
                <a:t>Energy (eV)</a:t>
              </a:r>
              <a:endParaRPr lang="en-US" sz="800" dirty="0"/>
            </a:p>
          </p:txBody>
        </p:sp>
      </p:grpSp>
      <p:sp>
        <p:nvSpPr>
          <p:cNvPr id="265" name="Rectangle 264"/>
          <p:cNvSpPr/>
          <p:nvPr/>
        </p:nvSpPr>
        <p:spPr>
          <a:xfrm>
            <a:off x="1001395" y="4551103"/>
            <a:ext cx="241604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baseline="30000" dirty="0" smtClean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241</a:t>
            </a:r>
            <a:r>
              <a:rPr lang="en-US" sz="1600" b="1" dirty="0" smtClean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Am </a:t>
            </a:r>
            <a:r>
              <a:rPr lang="en-US" sz="1600" b="1" dirty="0" smtClean="0">
                <a:solidFill>
                  <a:srgbClr val="0070C0"/>
                </a:solidFill>
                <a:latin typeface="Symbol" panose="05050102010706020507" pitchFamily="18" charset="2"/>
                <a:ea typeface="Calibri" panose="020F0502020204030204" pitchFamily="34" charset="0"/>
                <a:cs typeface="Times New Roman" panose="02020603050405020304" pitchFamily="18" charset="0"/>
              </a:rPr>
              <a:t>a</a:t>
            </a:r>
            <a:r>
              <a:rPr lang="en-US" sz="1600" b="1" dirty="0" smtClean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-particle spectrum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8886501" y="562270"/>
            <a:ext cx="4338291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sz="1600" b="1" dirty="0" smtClean="0">
                <a:solidFill>
                  <a:srgbClr val="00B05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 X-ray spectrum of </a:t>
            </a:r>
            <a:r>
              <a:rPr lang="en-US" sz="1600" b="1" baseline="30000" dirty="0" smtClean="0">
                <a:solidFill>
                  <a:srgbClr val="00B05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241</a:t>
            </a:r>
            <a:r>
              <a:rPr lang="en-US" sz="1600" b="1" dirty="0" smtClean="0">
                <a:solidFill>
                  <a:srgbClr val="00B05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Am(</a:t>
            </a:r>
            <a:r>
              <a:rPr lang="en-US" sz="1600" i="1" dirty="0" smtClean="0">
                <a:solidFill>
                  <a:srgbClr val="00B050"/>
                </a:solidFill>
                <a:latin typeface="Symbol" panose="05050102010706020507" pitchFamily="18" charset="2"/>
                <a:ea typeface="Calibri" panose="020F0502020204030204" pitchFamily="34" charset="0"/>
                <a:cs typeface="Times New Roman" panose="02020603050405020304" pitchFamily="18" charset="0"/>
              </a:rPr>
              <a:t>a</a:t>
            </a:r>
            <a:r>
              <a:rPr lang="en-US" sz="1600" b="1" dirty="0">
                <a:solidFill>
                  <a:srgbClr val="00B05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) → </a:t>
            </a:r>
            <a:r>
              <a:rPr lang="en-US" sz="1600" b="1" baseline="30000" dirty="0" smtClean="0">
                <a:solidFill>
                  <a:srgbClr val="00B05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237</a:t>
            </a:r>
            <a:r>
              <a:rPr lang="en-US" sz="1600" b="1" dirty="0" smtClean="0">
                <a:solidFill>
                  <a:srgbClr val="00B05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Np </a:t>
            </a:r>
            <a:endParaRPr lang="en-US" sz="1600" b="1" dirty="0">
              <a:solidFill>
                <a:srgbClr val="00B05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Rectangle 259"/>
              <p:cNvSpPr/>
              <p:nvPr/>
            </p:nvSpPr>
            <p:spPr>
              <a:xfrm>
                <a:off x="5591944" y="4960458"/>
                <a:ext cx="1327223" cy="12464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fr-FR" dirty="0" smtClean="0">
                    <a:ea typeface="Calibri" panose="020F0502020204030204" pitchFamily="34" charset="0"/>
                    <a:sym typeface="Wingdings" panose="05000000000000000000" pitchFamily="2" charset="2"/>
                  </a:rPr>
                  <a:t>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𝑛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𝛼</m:t>
                        </m:r>
                      </m:sub>
                    </m:sSub>
                  </m:oMath>
                </a14:m>
                <a:endParaRPr lang="en-US" dirty="0" smtClean="0"/>
              </a:p>
              <a:p>
                <a:pPr algn="ctr"/>
                <a:endParaRPr lang="en-US" dirty="0" smtClean="0"/>
              </a:p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fr-FR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𝑛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𝐹𝐸𝑃</m:t>
                        </m:r>
                      </m:sub>
                    </m:sSub>
                  </m:oMath>
                </a14:m>
                <a:r>
                  <a:rPr lang="en-US" dirty="0" smtClean="0"/>
                  <a:t> </a:t>
                </a:r>
                <a:r>
                  <a:rPr lang="en-US" dirty="0" smtClean="0">
                    <a:sym typeface="Wingdings" panose="05000000000000000000" pitchFamily="2" charset="2"/>
                  </a:rPr>
                  <a:t> </a:t>
                </a:r>
                <a:endParaRPr lang="en-US" dirty="0"/>
              </a:p>
            </p:txBody>
          </p:sp>
        </mc:Choice>
        <mc:Fallback xmlns="">
          <p:sp>
            <p:nvSpPr>
              <p:cNvPr id="260" name="Rectangle 25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91944" y="4960458"/>
                <a:ext cx="1327223" cy="1246495"/>
              </a:xfrm>
              <a:prstGeom prst="rect">
                <a:avLst/>
              </a:prstGeom>
              <a:blipFill>
                <a:blip r:embed="rId8"/>
                <a:stretch>
                  <a:fillRect t="-3922" r="-459" b="-112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Accolade fermante 14"/>
          <p:cNvSpPr/>
          <p:nvPr/>
        </p:nvSpPr>
        <p:spPr>
          <a:xfrm rot="10800000">
            <a:off x="6927968" y="4653136"/>
            <a:ext cx="968232" cy="2077348"/>
          </a:xfrm>
          <a:prstGeom prst="rightBrace">
            <a:avLst>
              <a:gd name="adj1" fmla="val 8333"/>
              <a:gd name="adj2" fmla="val 37950"/>
            </a:avLst>
          </a:prstGeom>
          <a:ln w="2222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Accolade fermante 263"/>
          <p:cNvSpPr/>
          <p:nvPr/>
        </p:nvSpPr>
        <p:spPr>
          <a:xfrm>
            <a:off x="5101140" y="4551362"/>
            <a:ext cx="615282" cy="2077348"/>
          </a:xfrm>
          <a:prstGeom prst="rightBrace">
            <a:avLst>
              <a:gd name="adj1" fmla="val 8333"/>
              <a:gd name="adj2" fmla="val 29566"/>
            </a:avLst>
          </a:prstGeom>
          <a:ln w="222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574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26</a:t>
            </a:fld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161351" y="27856"/>
            <a:ext cx="9823081" cy="871827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Additional corrections due to the measurement of 2 sources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2639616" y="750257"/>
                <a:ext cx="8508101" cy="111556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144145" algn="ctr">
                  <a:lnSpc>
                    <a:spcPct val="107000"/>
                  </a:lnSpc>
                  <a:spcAft>
                    <a:spcPts val="0"/>
                  </a:spcAft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 smtClean="0">
                          <a:effectLst/>
                          <a:latin typeface="Cambria Math" panose="02040503050406030204" pitchFamily="18" charset="0"/>
                          <a:ea typeface="Calibri" panose="020F0502020204030204" pitchFamily="34" charset="0"/>
                        </a:rPr>
                        <m:t>𝐼</m:t>
                      </m:r>
                      <m:d>
                        <m:dPr>
                          <m:ctrlPr>
                            <a:rPr lang="fr-FR" sz="2800" i="1">
                              <a:effectLst/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dPr>
                        <m:e>
                          <m:r>
                            <a:rPr lang="en-US" sz="2800" i="1">
                              <a:effectLst/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𝐸</m:t>
                          </m:r>
                        </m:e>
                      </m:d>
                      <m:r>
                        <a:rPr lang="en-US" sz="2800" i="1">
                          <a:effectLst/>
                          <a:latin typeface="Cambria Math" panose="02040503050406030204" pitchFamily="18" charset="0"/>
                          <a:ea typeface="Calibri" panose="020F0502020204030204" pitchFamily="34" charset="0"/>
                        </a:rPr>
                        <m:t>=</m:t>
                      </m:r>
                      <m:f>
                        <m:fPr>
                          <m:ctrlPr>
                            <a:rPr lang="fr-FR" sz="2800" i="1">
                              <a:effectLst/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fr-FR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fr-FR" sz="2800" b="0" i="1" smtClean="0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𝑛</m:t>
                              </m:r>
                            </m:e>
                            <m:sub>
                              <m:r>
                                <a:rPr lang="en-US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𝐹𝐸𝑃</m:t>
                              </m:r>
                            </m:sub>
                          </m:sSub>
                          <m:d>
                            <m:dPr>
                              <m:ctrlPr>
                                <a:rPr lang="fr-FR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𝐸</m:t>
                              </m:r>
                            </m:e>
                          </m:d>
                        </m:num>
                        <m:den>
                          <m:sSub>
                            <m:sSubPr>
                              <m:ctrlPr>
                                <a:rPr lang="fr-FR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fr-FR" sz="2800" b="0" i="1" smtClean="0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𝑛</m:t>
                              </m:r>
                            </m:e>
                            <m:sub>
                              <m:r>
                                <a:rPr lang="en-US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𝛼</m:t>
                              </m:r>
                            </m:sub>
                          </m:sSub>
                        </m:den>
                      </m:f>
                      <m:f>
                        <m:fPr>
                          <m:ctrlPr>
                            <a:rPr lang="fr-FR" sz="2800" i="1">
                              <a:effectLst/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fr-FR" sz="2800" i="1" smtClean="0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𝐴</m:t>
                              </m:r>
                            </m:sub>
                          </m:sSub>
                          <m:r>
                            <a:rPr lang="en-US" sz="2800" i="1">
                              <a:solidFill>
                                <a:srgbClr val="FF0000"/>
                              </a:solidFill>
                              <a:effectLst/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∙</m:t>
                          </m:r>
                          <m:sSub>
                            <m:sSubPr>
                              <m:ctrlPr>
                                <a:rPr lang="fr-FR" sz="2800" i="1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𝑠𝑜𝑢𝑟𝑐𝑒</m:t>
                              </m:r>
                            </m:sub>
                          </m:sSub>
                          <m:r>
                            <a:rPr lang="en-US" sz="2800" i="1">
                              <a:effectLst/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∙</m:t>
                          </m:r>
                          <m:sSub>
                            <m:sSubPr>
                              <m:ctrlPr>
                                <a:rPr lang="fr-FR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𝑖𝑛𝑡</m:t>
                              </m:r>
                              <m:r>
                                <a:rPr lang="en-US" sz="2800" i="1" smtClean="0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,</m:t>
                              </m:r>
                              <m:r>
                                <a:rPr lang="en-US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𝛼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fr-FR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𝑖𝑛𝑡</m:t>
                              </m:r>
                              <m:r>
                                <a:rPr lang="en-US" sz="2800" i="1" smtClean="0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,</m:t>
                              </m:r>
                              <m:r>
                                <a:rPr lang="fr-FR" sz="2800" b="0" i="1" smtClean="0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𝑝h</m:t>
                              </m:r>
                            </m:sub>
                          </m:sSub>
                          <m:d>
                            <m:dPr>
                              <m:ctrlPr>
                                <a:rPr lang="fr-FR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800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𝐸</m:t>
                              </m:r>
                            </m:e>
                          </m:d>
                          <m:r>
                            <a:rPr lang="en-US" sz="2800" i="1">
                              <a:effectLst/>
                              <a:latin typeface="Cambria Math" panose="02040503050406030204" pitchFamily="18" charset="0"/>
                              <a:ea typeface="Calibri" panose="020F0502020204030204" pitchFamily="34" charset="0"/>
                            </a:rPr>
                            <m:t>×</m:t>
                          </m:r>
                          <m:sSub>
                            <m:sSubPr>
                              <m:ctrlPr>
                                <a:rPr lang="fr-FR" sz="2800" i="1" smtClean="0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𝐵𝑒</m:t>
                              </m:r>
                            </m:sub>
                          </m:sSub>
                          <m:d>
                            <m:dPr>
                              <m:ctrlPr>
                                <a:rPr lang="fr-FR" sz="2800" i="1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</m:ctrlPr>
                            </m:dPr>
                            <m:e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</a:rPr>
                                <m:t>𝐸</m:t>
                              </m:r>
                            </m:e>
                          </m:d>
                        </m:den>
                      </m:f>
                    </m:oMath>
                  </m:oMathPara>
                </a14:m>
                <a:endParaRPr lang="fr-FR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39616" y="750257"/>
                <a:ext cx="8508101" cy="111556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/>
              <p:cNvSpPr/>
              <p:nvPr/>
            </p:nvSpPr>
            <p:spPr>
              <a:xfrm>
                <a:off x="25354" y="1850561"/>
                <a:ext cx="12166646" cy="526009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342900" indent="-342900">
                  <a:lnSpc>
                    <a:spcPct val="107000"/>
                  </a:lnSpc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𝑛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𝐹𝐸𝑃</m:t>
                        </m:r>
                      </m:sub>
                    </m:sSub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ea typeface="Calibri" panose="020F0502020204030204" pitchFamily="34" charset="0"/>
                  </a:rPr>
                  <a:t> </a:t>
                </a:r>
                <a:r>
                  <a:rPr lang="en-US" sz="2400" dirty="0" smtClean="0">
                    <a:ea typeface="Calibri" panose="020F0502020204030204" pitchFamily="34" charset="0"/>
                  </a:rPr>
                  <a:t>and</a:t>
                </a:r>
                <a:r>
                  <a:rPr lang="en-US" sz="2400" dirty="0" smtClean="0">
                    <a:latin typeface="Times New Roman" panose="02020603050405020304" pitchFamily="18" charset="0"/>
                    <a:ea typeface="Calibri" panose="020F0502020204030204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𝑛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𝛼</m:t>
                        </m:r>
                      </m:sub>
                    </m:sSub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ea typeface="Calibri" panose="020F0502020204030204" pitchFamily="34" charset="0"/>
                  </a:rPr>
                  <a:t> </a:t>
                </a:r>
                <a:r>
                  <a:rPr lang="en-US" sz="2400" dirty="0" smtClean="0">
                    <a:ea typeface="Calibri" panose="020F0502020204030204" pitchFamily="34" charset="0"/>
                  </a:rPr>
                  <a:t>from energy spectra</a:t>
                </a:r>
              </a:p>
              <a:p>
                <a:pPr marL="342900" indent="-342900">
                  <a:lnSpc>
                    <a:spcPct val="107000"/>
                  </a:lnSpc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endParaRPr lang="en-US" sz="2400" dirty="0" smtClean="0">
                  <a:ea typeface="Calibri" panose="020F0502020204030204" pitchFamily="34" charset="0"/>
                </a:endParaRPr>
              </a:p>
              <a:p>
                <a:pPr marL="342900" indent="-342900">
                  <a:lnSpc>
                    <a:spcPct val="107000"/>
                  </a:lnSpc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𝐴</m:t>
                        </m:r>
                      </m:sub>
                    </m:sSub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ea typeface="Calibri" panose="020F0502020204030204" pitchFamily="34" charset="0"/>
                  </a:rPr>
                  <a:t> </a:t>
                </a:r>
                <a:r>
                  <a:rPr lang="en-US" sz="2400" dirty="0" smtClean="0">
                    <a:ea typeface="Calibri" panose="020F0502020204030204" pitchFamily="34" charset="0"/>
                  </a:rPr>
                  <a:t>ratio between source activities determined by conventional </a:t>
                </a:r>
                <a:r>
                  <a:rPr lang="en-US" sz="2400" dirty="0" smtClean="0">
                    <a:latin typeface="Symbol" panose="05050102010706020507" pitchFamily="18" charset="2"/>
                    <a:ea typeface="Calibri" panose="020F0502020204030204" pitchFamily="34" charset="0"/>
                  </a:rPr>
                  <a:t>a</a:t>
                </a:r>
                <a:r>
                  <a:rPr lang="en-US" sz="2400" dirty="0" smtClean="0">
                    <a:ea typeface="Calibri" panose="020F0502020204030204" pitchFamily="34" charset="0"/>
                  </a:rPr>
                  <a:t>-particles spectrometry</a:t>
                </a:r>
              </a:p>
              <a:p>
                <a:pPr marL="342900" indent="-342900">
                  <a:lnSpc>
                    <a:spcPct val="107000"/>
                  </a:lnSpc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endParaRPr lang="fr-FR" sz="2400" i="1" dirty="0" smtClean="0">
                  <a:latin typeface="Cambria Math" panose="02040503050406030204" pitchFamily="18" charset="0"/>
                  <a:ea typeface="Calibri" panose="020F0502020204030204" pitchFamily="34" charset="0"/>
                </a:endParaRPr>
              </a:p>
              <a:p>
                <a:pPr marL="342900" indent="-342900">
                  <a:lnSpc>
                    <a:spcPct val="107000"/>
                  </a:lnSpc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𝐹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𝑠𝑜𝑢𝑟𝑐𝑒</m:t>
                        </m:r>
                      </m:sub>
                    </m:sSub>
                  </m:oMath>
                </a14:m>
                <a:r>
                  <a:rPr lang="en-US" sz="2400" dirty="0" smtClean="0">
                    <a:ea typeface="Calibri" panose="020F0502020204030204" pitchFamily="34" charset="0"/>
                  </a:rPr>
                  <a:t> correction factor for the inhomogeneity </a:t>
                </a:r>
              </a:p>
              <a:p>
                <a:pPr>
                  <a:lnSpc>
                    <a:spcPct val="107000"/>
                  </a:lnSpc>
                  <a:spcAft>
                    <a:spcPts val="0"/>
                  </a:spcAft>
                </a:pPr>
                <a:r>
                  <a:rPr lang="en-US" sz="2400" dirty="0" smtClean="0">
                    <a:ea typeface="Calibri" panose="020F0502020204030204" pitchFamily="34" charset="0"/>
                  </a:rPr>
                  <a:t>    of the surface source </a:t>
                </a:r>
                <a:r>
                  <a:rPr lang="en-US" sz="2400" dirty="0" err="1" smtClean="0">
                    <a:ea typeface="Calibri" panose="020F0502020204030204" pitchFamily="34" charset="0"/>
                  </a:rPr>
                  <a:t>activitiy</a:t>
                </a:r>
                <a:r>
                  <a:rPr lang="en-US" sz="2400" dirty="0" smtClean="0">
                    <a:ea typeface="Calibri" panose="020F0502020204030204" pitchFamily="34" charset="0"/>
                  </a:rPr>
                  <a:t> determined by </a:t>
                </a:r>
              </a:p>
              <a:p>
                <a:pPr>
                  <a:lnSpc>
                    <a:spcPct val="107000"/>
                  </a:lnSpc>
                  <a:spcAft>
                    <a:spcPts val="0"/>
                  </a:spcAft>
                </a:pPr>
                <a:r>
                  <a:rPr lang="en-US" sz="2400" dirty="0">
                    <a:ea typeface="Calibri" panose="020F0502020204030204" pitchFamily="34" charset="0"/>
                  </a:rPr>
                  <a:t> </a:t>
                </a:r>
                <a:r>
                  <a:rPr lang="en-US" sz="2400" dirty="0" smtClean="0">
                    <a:ea typeface="Calibri" panose="020F0502020204030204" pitchFamily="34" charset="0"/>
                  </a:rPr>
                  <a:t>   radioactive source imager.</a:t>
                </a:r>
              </a:p>
              <a:p>
                <a:pPr>
                  <a:lnSpc>
                    <a:spcPct val="107000"/>
                  </a:lnSpc>
                  <a:spcAft>
                    <a:spcPts val="0"/>
                  </a:spcAft>
                </a:pPr>
                <a:endParaRPr lang="en-US" sz="2400" dirty="0">
                  <a:ea typeface="Calibri" panose="020F0502020204030204" pitchFamily="34" charset="0"/>
                </a:endParaRPr>
              </a:p>
              <a:p>
                <a:pPr>
                  <a:lnSpc>
                    <a:spcPct val="107000"/>
                  </a:lnSpc>
                  <a:spcAft>
                    <a:spcPts val="0"/>
                  </a:spcAft>
                </a:pPr>
                <a:endParaRPr lang="en-US" sz="2400" dirty="0" smtClean="0">
                  <a:ea typeface="Calibri" panose="020F0502020204030204" pitchFamily="34" charset="0"/>
                </a:endParaRPr>
              </a:p>
              <a:p>
                <a:pPr marL="342900" indent="-342900">
                  <a:lnSpc>
                    <a:spcPct val="107000"/>
                  </a:lnSpc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𝑖𝑛𝑡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,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𝛼</m:t>
                        </m:r>
                      </m:sub>
                    </m:sSub>
                  </m:oMath>
                </a14:m>
                <a:r>
                  <a:rPr lang="en-US" sz="2400" dirty="0" smtClean="0">
                    <a:ea typeface="Calibri" panose="020F0502020204030204" pitchFamily="34" charset="0"/>
                  </a:rPr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𝜀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𝑖𝑛𝑡</m:t>
                        </m:r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,</m:t>
                        </m:r>
                        <m:r>
                          <a:rPr lang="fr-FR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𝑝h</m:t>
                        </m:r>
                      </m:sub>
                    </m:sSub>
                  </m:oMath>
                </a14:m>
                <a:r>
                  <a:rPr lang="en-US" sz="2400" dirty="0" smtClean="0">
                    <a:ea typeface="Calibri" panose="020F0502020204030204" pitchFamily="34" charset="0"/>
                  </a:rPr>
                  <a:t> intrinsic efficiencies ~ 1, determined by Monte Carlo simulations.</a:t>
                </a:r>
              </a:p>
              <a:p>
                <a:pPr marL="342900" indent="-342900">
                  <a:lnSpc>
                    <a:spcPct val="107000"/>
                  </a:lnSpc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𝑡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ea typeface="Calibri" panose="020F0502020204030204" pitchFamily="34" charset="0"/>
                          </a:rPr>
                          <m:t>𝐵𝑒</m:t>
                        </m:r>
                      </m:sub>
                    </m:sSub>
                  </m:oMath>
                </a14:m>
                <a:r>
                  <a:rPr lang="en-US" sz="2400" dirty="0" smtClean="0">
                    <a:ea typeface="Calibri" panose="020F0502020204030204" pitchFamily="34" charset="0"/>
                  </a:rPr>
                  <a:t> transmission through Be window, calculated. </a:t>
                </a:r>
              </a:p>
              <a:p>
                <a:pPr marL="342900" indent="-342900">
                  <a:lnSpc>
                    <a:spcPct val="107000"/>
                  </a:lnSpc>
                  <a:buFont typeface="Arial" panose="020B0604020202020204" pitchFamily="34" charset="0"/>
                  <a:buChar char="•"/>
                </a:pPr>
                <a:endParaRPr lang="en-US" sz="2400" dirty="0">
                  <a:latin typeface="Times New Roman" panose="02020603050405020304" pitchFamily="18" charset="0"/>
                  <a:ea typeface="Calibri" panose="020F0502020204030204" pitchFamily="34" charset="0"/>
                </a:endParaRPr>
              </a:p>
              <a:p>
                <a:pPr marL="342900" indent="-342900">
                  <a:lnSpc>
                    <a:spcPct val="107000"/>
                  </a:lnSpc>
                  <a:spcAft>
                    <a:spcPts val="0"/>
                  </a:spcAft>
                  <a:buFont typeface="Arial" panose="020B0604020202020204" pitchFamily="34" charset="0"/>
                  <a:buChar char="•"/>
                </a:pPr>
                <a:endParaRPr lang="en-US" sz="2400" dirty="0">
                  <a:latin typeface="Times New Roman" panose="02020603050405020304" pitchFamily="18" charset="0"/>
                  <a:ea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354" y="1850561"/>
                <a:ext cx="12166646" cy="5260094"/>
              </a:xfrm>
              <a:prstGeom prst="rect">
                <a:avLst/>
              </a:prstGeom>
              <a:blipFill>
                <a:blip r:embed="rId3"/>
                <a:stretch>
                  <a:fillRect l="-651" t="-928" r="-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dirty="0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  <p:pic>
        <p:nvPicPr>
          <p:cNvPr id="9" name="Image 8"/>
          <p:cNvPicPr/>
          <p:nvPr/>
        </p:nvPicPr>
        <p:blipFill rotWithShape="1">
          <a:blip r:embed="rId4"/>
          <a:srcRect l="14070" b="29951"/>
          <a:stretch/>
        </p:blipFill>
        <p:spPr bwMode="auto">
          <a:xfrm>
            <a:off x="6600056" y="3212976"/>
            <a:ext cx="4989881" cy="2232248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10" name="Rectangle 9"/>
          <p:cNvSpPr/>
          <p:nvPr/>
        </p:nvSpPr>
        <p:spPr>
          <a:xfrm>
            <a:off x="6893666" y="5373216"/>
            <a:ext cx="498478" cy="720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 smtClean="0"/>
          </a:p>
        </p:txBody>
      </p:sp>
      <p:sp>
        <p:nvSpPr>
          <p:cNvPr id="11" name="Rectangle 10"/>
          <p:cNvSpPr/>
          <p:nvPr/>
        </p:nvSpPr>
        <p:spPr>
          <a:xfrm>
            <a:off x="9192344" y="5376552"/>
            <a:ext cx="498478" cy="720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49687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27</a:t>
            </a:fld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271009" y="138713"/>
            <a:ext cx="10728325" cy="871827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Results of L X-ray PEIs from </a:t>
            </a:r>
            <a:r>
              <a:rPr lang="en-US" baseline="30000" dirty="0"/>
              <a:t>241</a:t>
            </a:r>
            <a:r>
              <a:rPr lang="en-US" dirty="0"/>
              <a:t>Am(</a:t>
            </a:r>
            <a:r>
              <a:rPr lang="en-US" b="1" dirty="0">
                <a:latin typeface="Symbol" panose="05050102010706020507" pitchFamily="18" charset="2"/>
              </a:rPr>
              <a:t>a</a:t>
            </a:r>
            <a:r>
              <a:rPr lang="en-US" dirty="0"/>
              <a:t>) → </a:t>
            </a:r>
            <a:r>
              <a:rPr lang="en-US" baseline="30000" dirty="0"/>
              <a:t>237</a:t>
            </a:r>
            <a:r>
              <a:rPr lang="en-US" dirty="0"/>
              <a:t>Np </a:t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pic>
        <p:nvPicPr>
          <p:cNvPr id="5" name="Image 4"/>
          <p:cNvPicPr>
            <a:picLocks noChangeAspect="1"/>
          </p:cNvPicPr>
          <p:nvPr/>
        </p:nvPicPr>
        <p:blipFill rotWithShape="1">
          <a:blip r:embed="rId2"/>
          <a:srcRect l="1182" t="2840" r="3802" b="12723"/>
          <a:stretch/>
        </p:blipFill>
        <p:spPr bwMode="auto">
          <a:xfrm>
            <a:off x="501469" y="2200919"/>
            <a:ext cx="5133702" cy="298269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" name="ZoneTexte 5"/>
          <p:cNvSpPr txBox="1"/>
          <p:nvPr/>
        </p:nvSpPr>
        <p:spPr>
          <a:xfrm>
            <a:off x="119336" y="764704"/>
            <a:ext cx="11920991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</a:rPr>
              <a:t>Total L X-ray and Siegbahn group (L</a:t>
            </a:r>
            <a:r>
              <a:rPr lang="en-US" sz="2800" i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a</a:t>
            </a:r>
            <a:r>
              <a:rPr lang="en-US" sz="2800" dirty="0" smtClean="0">
                <a:solidFill>
                  <a:srgbClr val="0070C0"/>
                </a:solidFill>
              </a:rPr>
              <a:t>, </a:t>
            </a:r>
            <a:r>
              <a:rPr lang="en-US" sz="2800" dirty="0" err="1" smtClean="0">
                <a:solidFill>
                  <a:srgbClr val="0070C0"/>
                </a:solidFill>
              </a:rPr>
              <a:t>L</a:t>
            </a:r>
            <a:r>
              <a:rPr lang="en-US" sz="2800" i="1" dirty="0" err="1" smtClean="0">
                <a:solidFill>
                  <a:srgbClr val="0070C0"/>
                </a:solidFill>
                <a:latin typeface="Symbol" panose="05050102010706020507" pitchFamily="18" charset="2"/>
              </a:rPr>
              <a:t>b</a:t>
            </a:r>
            <a:r>
              <a:rPr lang="en-US" sz="2800" dirty="0" smtClean="0">
                <a:solidFill>
                  <a:srgbClr val="0070C0"/>
                </a:solidFill>
              </a:rPr>
              <a:t>, </a:t>
            </a:r>
            <a:r>
              <a:rPr lang="en-US" sz="2800" dirty="0" err="1" smtClean="0">
                <a:solidFill>
                  <a:srgbClr val="0070C0"/>
                </a:solidFill>
              </a:rPr>
              <a:t>L</a:t>
            </a:r>
            <a:r>
              <a:rPr lang="en-US" sz="2800" i="1" dirty="0" err="1" smtClean="0">
                <a:solidFill>
                  <a:srgbClr val="0070C0"/>
                </a:solidFill>
                <a:latin typeface="Symbol" panose="05050102010706020507" pitchFamily="18" charset="2"/>
              </a:rPr>
              <a:t>g</a:t>
            </a:r>
            <a:r>
              <a:rPr lang="en-US" sz="2800" dirty="0" smtClean="0">
                <a:solidFill>
                  <a:srgbClr val="0070C0"/>
                </a:solidFill>
              </a:rPr>
              <a:t>…) PEIs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2400" dirty="0" smtClean="0"/>
              <a:t>Good agreement with all the previous published data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2400" dirty="0" smtClean="0"/>
              <a:t>Relative uncertainty (0.32%)  2 times lower than the most precise measurement</a:t>
            </a:r>
          </a:p>
        </p:txBody>
      </p:sp>
      <p:pic>
        <p:nvPicPr>
          <p:cNvPr id="9" name="Image 8"/>
          <p:cNvPicPr>
            <a:picLocks noChangeAspect="1"/>
          </p:cNvPicPr>
          <p:nvPr/>
        </p:nvPicPr>
        <p:blipFill rotWithShape="1">
          <a:blip r:embed="rId3"/>
          <a:srcRect l="2655" t="50005" r="4446" b="26262"/>
          <a:stretch/>
        </p:blipFill>
        <p:spPr bwMode="auto">
          <a:xfrm>
            <a:off x="6119479" y="2534415"/>
            <a:ext cx="5604301" cy="2592288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cxnSp>
        <p:nvCxnSpPr>
          <p:cNvPr id="12" name="Connecteur droit 11"/>
          <p:cNvCxnSpPr/>
          <p:nvPr/>
        </p:nvCxnSpPr>
        <p:spPr>
          <a:xfrm flipH="1">
            <a:off x="1127448" y="3692266"/>
            <a:ext cx="4248472" cy="0"/>
          </a:xfrm>
          <a:prstGeom prst="line">
            <a:avLst/>
          </a:prstGeom>
          <a:ln w="19050"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12"/>
          <p:cNvCxnSpPr/>
          <p:nvPr/>
        </p:nvCxnSpPr>
        <p:spPr>
          <a:xfrm flipH="1">
            <a:off x="6816080" y="3933056"/>
            <a:ext cx="4680520" cy="0"/>
          </a:xfrm>
          <a:prstGeom prst="line">
            <a:avLst/>
          </a:prstGeom>
          <a:ln w="19050"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dirty="0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87579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28</a:t>
            </a:fld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89162" y="620688"/>
            <a:ext cx="120698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</a:rPr>
              <a:t>33 PEIs of individual X-ray </a:t>
            </a:r>
            <a:r>
              <a:rPr lang="en-US" sz="2800" dirty="0" smtClean="0">
                <a:solidFill>
                  <a:srgbClr val="0070C0"/>
                </a:solidFill>
              </a:rPr>
              <a:t>transitions </a:t>
            </a:r>
            <a:r>
              <a:rPr lang="en-US" sz="2800" dirty="0">
                <a:solidFill>
                  <a:srgbClr val="0070C0"/>
                </a:solidFill>
              </a:rPr>
              <a:t>are provided</a:t>
            </a:r>
          </a:p>
        </p:txBody>
      </p:sp>
      <p:graphicFrame>
        <p:nvGraphicFramePr>
          <p:cNvPr id="8" name="Tableau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6265901"/>
              </p:ext>
            </p:extLst>
          </p:nvPr>
        </p:nvGraphicFramePr>
        <p:xfrm>
          <a:off x="1415480" y="1052736"/>
          <a:ext cx="8363958" cy="5773954"/>
        </p:xfrm>
        <a:graphic>
          <a:graphicData uri="http://schemas.openxmlformats.org/drawingml/2006/table">
            <a:tbl>
              <a:tblPr firstRow="1" firstCol="1" bandRow="1"/>
              <a:tblGrid>
                <a:gridCol w="740964">
                  <a:extLst>
                    <a:ext uri="{9D8B030D-6E8A-4147-A177-3AD203B41FA5}">
                      <a16:colId xmlns:a16="http://schemas.microsoft.com/office/drawing/2014/main" val="449581333"/>
                    </a:ext>
                  </a:extLst>
                </a:gridCol>
                <a:gridCol w="625429">
                  <a:extLst>
                    <a:ext uri="{9D8B030D-6E8A-4147-A177-3AD203B41FA5}">
                      <a16:colId xmlns:a16="http://schemas.microsoft.com/office/drawing/2014/main" val="1458486416"/>
                    </a:ext>
                  </a:extLst>
                </a:gridCol>
                <a:gridCol w="947386">
                  <a:extLst>
                    <a:ext uri="{9D8B030D-6E8A-4147-A177-3AD203B41FA5}">
                      <a16:colId xmlns:a16="http://schemas.microsoft.com/office/drawing/2014/main" val="3690751013"/>
                    </a:ext>
                  </a:extLst>
                </a:gridCol>
                <a:gridCol w="940455">
                  <a:extLst>
                    <a:ext uri="{9D8B030D-6E8A-4147-A177-3AD203B41FA5}">
                      <a16:colId xmlns:a16="http://schemas.microsoft.com/office/drawing/2014/main" val="168205579"/>
                    </a:ext>
                  </a:extLst>
                </a:gridCol>
                <a:gridCol w="552257">
                  <a:extLst>
                    <a:ext uri="{9D8B030D-6E8A-4147-A177-3AD203B41FA5}">
                      <a16:colId xmlns:a16="http://schemas.microsoft.com/office/drawing/2014/main" val="1995452163"/>
                    </a:ext>
                  </a:extLst>
                </a:gridCol>
                <a:gridCol w="659319">
                  <a:extLst>
                    <a:ext uri="{9D8B030D-6E8A-4147-A177-3AD203B41FA5}">
                      <a16:colId xmlns:a16="http://schemas.microsoft.com/office/drawing/2014/main" val="763403567"/>
                    </a:ext>
                  </a:extLst>
                </a:gridCol>
                <a:gridCol w="625429">
                  <a:extLst>
                    <a:ext uri="{9D8B030D-6E8A-4147-A177-3AD203B41FA5}">
                      <a16:colId xmlns:a16="http://schemas.microsoft.com/office/drawing/2014/main" val="2897455316"/>
                    </a:ext>
                  </a:extLst>
                </a:gridCol>
                <a:gridCol w="625429">
                  <a:extLst>
                    <a:ext uri="{9D8B030D-6E8A-4147-A177-3AD203B41FA5}">
                      <a16:colId xmlns:a16="http://schemas.microsoft.com/office/drawing/2014/main" val="3448529471"/>
                    </a:ext>
                  </a:extLst>
                </a:gridCol>
                <a:gridCol w="803353">
                  <a:extLst>
                    <a:ext uri="{9D8B030D-6E8A-4147-A177-3AD203B41FA5}">
                      <a16:colId xmlns:a16="http://schemas.microsoft.com/office/drawing/2014/main" val="960452395"/>
                    </a:ext>
                  </a:extLst>
                </a:gridCol>
                <a:gridCol w="559189">
                  <a:extLst>
                    <a:ext uri="{9D8B030D-6E8A-4147-A177-3AD203B41FA5}">
                      <a16:colId xmlns:a16="http://schemas.microsoft.com/office/drawing/2014/main" val="73547099"/>
                    </a:ext>
                  </a:extLst>
                </a:gridCol>
                <a:gridCol w="659319">
                  <a:extLst>
                    <a:ext uri="{9D8B030D-6E8A-4147-A177-3AD203B41FA5}">
                      <a16:colId xmlns:a16="http://schemas.microsoft.com/office/drawing/2014/main" val="3126551536"/>
                    </a:ext>
                  </a:extLst>
                </a:gridCol>
                <a:gridCol w="625429">
                  <a:extLst>
                    <a:ext uri="{9D8B030D-6E8A-4147-A177-3AD203B41FA5}">
                      <a16:colId xmlns:a16="http://schemas.microsoft.com/office/drawing/2014/main" val="24887216"/>
                    </a:ext>
                  </a:extLst>
                </a:gridCol>
              </a:tblGrid>
              <a:tr h="311604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X-ray transition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Energy</a:t>
                      </a:r>
                      <a:b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(eV)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PEI per 100 decays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Relative uncertainties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Siegbahn</a:t>
                      </a:r>
                      <a:b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</a:b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group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PEI per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100 decays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Relative uncertainties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4984974"/>
                  </a:ext>
                </a:extLst>
              </a:tr>
              <a:tr h="31160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UIPAC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Siegbahn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Total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Fitting</a:t>
                      </a:r>
                      <a:b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procedure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Counting statistics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Total</a:t>
                      </a:r>
                      <a:endParaRPr lang="fr-FR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Fitting</a:t>
                      </a:r>
                      <a:b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procedure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Counting statistics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4546478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4820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0.2289 (15)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23222502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11873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0.8989 (38)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0.13%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5499086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Lt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12250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0.01024 (26)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2.57%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0.64%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1.96%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7132253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Ls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13179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0.0101 (8)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7.59%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7.33%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1.98%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01370131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13762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1.2581 (49)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13.046 (41)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0.084%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25949236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13944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11.788 (38)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0.13%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8576834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15862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0.3745 (23)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0.60%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0.33%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6252281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16113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0.2389 (14)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0.59%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1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18.68 (6)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0.064%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0.058%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47082109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4,5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2,15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16796 - 16958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2.912 (14)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28486255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17061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1.602 (5)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0.33%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0.04%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6776642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6,7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'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17207 - 17222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0.01636 (49)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2.99%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2.54%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1.55%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99205102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1,2,3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17275 - 17357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0.0818 (32)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3.95%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3.88%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15674223"/>
                  </a:ext>
                </a:extLst>
              </a:tr>
              <a:tr h="20773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4,5 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 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-P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1,4,5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17501 - 17630</a:t>
                      </a:r>
                      <a:endParaRPr lang="fr-FR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0.638 (9)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1.39%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63852852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17750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11.665 (39)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0.34%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6171789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17938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0.00976 (31)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3.21%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2.49%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2.01%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21303466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17992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1.3242 (49)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0.37%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0.14%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0.17%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0561488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18577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0.0756 (6)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64757555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-M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18762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0.1150 (8)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0.59%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65451154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20101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0.1037 (10)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0.93%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0.63%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1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4.883 (20)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84947592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20516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0.0056 (9)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16.41%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16.19%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2.65%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85152697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20785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2.916 (12)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0.20%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3215216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21098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0.4330 (20)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0.30%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4300751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'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21186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0.01811 (31)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1.72%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0.83%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45671952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21260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0.02841 (48)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1.69%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1.17%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1.18%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86314553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21341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0.4363 (20)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0.20%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0.30%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10950609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21489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0.6260 (30)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0.48%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49249621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-P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21555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0.00386 (16)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4.02%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2.41%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3.20%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45868934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-P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21595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0.02246 (31)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1.39%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0.28%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1.33%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60753127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-N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21656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0.02041 (30)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1.46%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0.32%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1.39%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22555642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'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22155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0.1139 (8)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0.67%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0.59%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17687855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en-US" sz="900" b="1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fr-FR" sz="1100" b="1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i="1">
                          <a:solidFill>
                            <a:srgbClr val="000000"/>
                          </a:solidFill>
                          <a:effectLst/>
                          <a:latin typeface="Symbol" panose="05050102010706020507" pitchFamily="18" charset="2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r>
                        <a:rPr lang="en-US" sz="900" baseline="-25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22216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0.1057 (7)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0.70%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0.15%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81638665"/>
                  </a:ext>
                </a:extLst>
              </a:tr>
              <a:tr h="142857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-O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4,5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fr-FR" sz="11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22319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0.00639 (16)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2.58%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0.61%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2.49%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20724294"/>
                  </a:ext>
                </a:extLst>
              </a:tr>
              <a:tr h="11479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-P</a:t>
                      </a:r>
                      <a:r>
                        <a:rPr lang="en-US" sz="900" b="1" baseline="-25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2,3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22404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0.04361 (46)</a:t>
                      </a:r>
                      <a:endParaRPr lang="fr-FR" sz="11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1.05%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0.34%</a:t>
                      </a:r>
                      <a:endParaRPr lang="fr-F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0.95%</a:t>
                      </a:r>
                      <a:endParaRPr lang="fr-FR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4614" marR="5461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78662760"/>
                  </a:ext>
                </a:extLst>
              </a:tr>
            </a:tbl>
          </a:graphicData>
        </a:graphic>
      </p:graphicFrame>
      <p:sp>
        <p:nvSpPr>
          <p:cNvPr id="9" name="Titre 3"/>
          <p:cNvSpPr>
            <a:spLocks noGrp="1"/>
          </p:cNvSpPr>
          <p:nvPr>
            <p:ph type="title"/>
          </p:nvPr>
        </p:nvSpPr>
        <p:spPr>
          <a:xfrm>
            <a:off x="271009" y="138713"/>
            <a:ext cx="10728325" cy="871827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Results of L X-ray PEIs from </a:t>
            </a:r>
            <a:r>
              <a:rPr lang="en-US" baseline="30000" dirty="0"/>
              <a:t>241</a:t>
            </a:r>
            <a:r>
              <a:rPr lang="en-US" dirty="0"/>
              <a:t>Am(</a:t>
            </a:r>
            <a:r>
              <a:rPr lang="en-US" b="1" dirty="0">
                <a:latin typeface="Symbol" panose="05050102010706020507" pitchFamily="18" charset="2"/>
              </a:rPr>
              <a:t>a</a:t>
            </a:r>
            <a:r>
              <a:rPr lang="en-US" dirty="0"/>
              <a:t>) → </a:t>
            </a:r>
            <a:r>
              <a:rPr lang="en-US" baseline="30000" dirty="0"/>
              <a:t>237</a:t>
            </a:r>
            <a:r>
              <a:rPr lang="en-US" dirty="0"/>
              <a:t>Np </a:t>
            </a:r>
            <a:br>
              <a:rPr lang="en-US" dirty="0"/>
            </a:br>
            <a:endParaRPr lang="en-US" dirty="0"/>
          </a:p>
        </p:txBody>
      </p:sp>
      <p:pic>
        <p:nvPicPr>
          <p:cNvPr id="10" name="Image 9"/>
          <p:cNvPicPr>
            <a:picLocks noChangeAspect="1"/>
          </p:cNvPicPr>
          <p:nvPr/>
        </p:nvPicPr>
        <p:blipFill rotWithShape="1">
          <a:blip r:embed="rId2"/>
          <a:srcRect l="28738" t="22281" r="13382" b="38030"/>
          <a:stretch/>
        </p:blipFill>
        <p:spPr>
          <a:xfrm>
            <a:off x="2711624" y="2708920"/>
            <a:ext cx="6048673" cy="2592288"/>
          </a:xfrm>
          <a:prstGeom prst="rect">
            <a:avLst/>
          </a:prstGeom>
          <a:ln w="28575">
            <a:solidFill>
              <a:srgbClr val="0070C0"/>
            </a:solidFill>
          </a:ln>
        </p:spPr>
      </p:pic>
    </p:spTree>
    <p:extLst>
      <p:ext uri="{BB962C8B-B14F-4D97-AF65-F5344CB8AC3E}">
        <p14:creationId xmlns:p14="http://schemas.microsoft.com/office/powerpoint/2010/main" val="3193181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29</a:t>
            </a:fld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36893"/>
            <a:ext cx="11207701" cy="871827"/>
          </a:xfrm>
        </p:spPr>
        <p:txBody>
          <a:bodyPr>
            <a:normAutofit/>
          </a:bodyPr>
          <a:lstStyle/>
          <a:p>
            <a:r>
              <a:rPr lang="en-US" sz="3600" dirty="0" smtClean="0"/>
              <a:t>Conclusions and perspectives</a:t>
            </a:r>
            <a:endParaRPr lang="en-US" sz="3600" dirty="0"/>
          </a:p>
        </p:txBody>
      </p:sp>
      <p:sp>
        <p:nvSpPr>
          <p:cNvPr id="6" name="ZoneTexte 5"/>
          <p:cNvSpPr txBox="1"/>
          <p:nvPr/>
        </p:nvSpPr>
        <p:spPr>
          <a:xfrm>
            <a:off x="0" y="1124744"/>
            <a:ext cx="12192000" cy="57246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0070C0"/>
                </a:solidFill>
              </a:defRPr>
            </a:lvl1pPr>
          </a:lstStyle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MMCs are suitable for decay data </a:t>
            </a:r>
            <a:r>
              <a:rPr lang="en-US" sz="2000" dirty="0" smtClean="0"/>
              <a:t>measurements </a:t>
            </a:r>
            <a:r>
              <a:rPr lang="en-US" sz="2000" dirty="0"/>
              <a:t>by DES (&lt; 200 keV)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/>
              <a:t>Beta spectrum shape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/>
              <a:t>End point </a:t>
            </a:r>
            <a:r>
              <a:rPr lang="en-US" sz="1800" dirty="0" smtClean="0"/>
              <a:t>energies</a:t>
            </a:r>
            <a:endParaRPr lang="en-US" sz="1800" dirty="0"/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/>
              <a:t>Beta branch probabilities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/>
              <a:t>EC </a:t>
            </a:r>
            <a:r>
              <a:rPr lang="en-US" sz="1800" dirty="0" smtClean="0"/>
              <a:t>probabilities</a:t>
            </a:r>
            <a:endParaRPr lang="en-US" sz="2000" dirty="0" smtClean="0">
              <a:solidFill>
                <a:srgbClr val="0070C0"/>
              </a:solidFill>
            </a:endParaRPr>
          </a:p>
          <a:p>
            <a:pPr marL="0" lvl="1"/>
            <a:r>
              <a:rPr lang="en-US" sz="2000" dirty="0" smtClean="0">
                <a:solidFill>
                  <a:srgbClr val="00B050"/>
                </a:solidFill>
              </a:rPr>
              <a:t>	</a:t>
            </a:r>
            <a:r>
              <a:rPr lang="en-US" sz="2000" dirty="0" smtClean="0">
                <a:solidFill>
                  <a:srgbClr val="00B050"/>
                </a:solidFill>
                <a:sym typeface="Wingdings" panose="05000000000000000000" pitchFamily="2" charset="2"/>
              </a:rPr>
              <a:t> </a:t>
            </a:r>
            <a:r>
              <a:rPr lang="en-US" sz="2000" dirty="0" smtClean="0">
                <a:solidFill>
                  <a:srgbClr val="00B050"/>
                </a:solidFill>
              </a:rPr>
              <a:t>We </a:t>
            </a:r>
            <a:r>
              <a:rPr lang="en-US" sz="2000" dirty="0">
                <a:solidFill>
                  <a:srgbClr val="00B050"/>
                </a:solidFill>
              </a:rPr>
              <a:t>are currently developing multiple MMC channels to achieve high statistics (108 counts) for </a:t>
            </a:r>
            <a:r>
              <a:rPr lang="en-US" sz="2000" dirty="0" smtClean="0">
                <a:solidFill>
                  <a:srgbClr val="00B050"/>
                </a:solidFill>
              </a:rPr>
              <a:t>	beta </a:t>
            </a:r>
            <a:r>
              <a:rPr lang="en-US" sz="2000" dirty="0">
                <a:solidFill>
                  <a:srgbClr val="00B050"/>
                </a:solidFill>
              </a:rPr>
              <a:t>spectrum of </a:t>
            </a:r>
            <a:r>
              <a:rPr lang="en-US" sz="2000" baseline="30000" dirty="0">
                <a:solidFill>
                  <a:srgbClr val="00B050"/>
                </a:solidFill>
              </a:rPr>
              <a:t>129</a:t>
            </a:r>
            <a:r>
              <a:rPr lang="en-US" sz="2000" dirty="0">
                <a:solidFill>
                  <a:srgbClr val="00B050"/>
                </a:solidFill>
              </a:rPr>
              <a:t>I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endParaRPr lang="en-US" sz="18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 smtClean="0"/>
              <a:t>MMCs </a:t>
            </a:r>
            <a:r>
              <a:rPr lang="en-US" sz="2000" dirty="0"/>
              <a:t>are suitable for precise and detailed absolute PEI determinations (&lt;100 keV)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L </a:t>
            </a:r>
            <a:r>
              <a:rPr lang="en-US" sz="1800" dirty="0"/>
              <a:t>X-ray PEIs for </a:t>
            </a:r>
            <a:r>
              <a:rPr lang="en-US" sz="1800" baseline="30000" dirty="0"/>
              <a:t>238</a:t>
            </a:r>
            <a:r>
              <a:rPr lang="en-US" sz="1800" dirty="0"/>
              <a:t>Pu, </a:t>
            </a:r>
            <a:r>
              <a:rPr lang="en-US" sz="1800" baseline="30000" dirty="0"/>
              <a:t>244</a:t>
            </a:r>
            <a:r>
              <a:rPr lang="en-US" sz="1800" dirty="0"/>
              <a:t>Cm, </a:t>
            </a:r>
            <a:r>
              <a:rPr lang="en-US" sz="1800" baseline="30000" dirty="0"/>
              <a:t>233</a:t>
            </a:r>
            <a:r>
              <a:rPr lang="en-US" sz="1800" dirty="0"/>
              <a:t>Pa and </a:t>
            </a:r>
            <a:r>
              <a:rPr lang="en-US" sz="1800" baseline="30000" dirty="0"/>
              <a:t>237</a:t>
            </a:r>
            <a:r>
              <a:rPr lang="en-US" sz="1800" dirty="0"/>
              <a:t>Np with relative uncertainties of ~ 0,8%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L </a:t>
            </a:r>
            <a:r>
              <a:rPr lang="en-US" sz="1800" dirty="0"/>
              <a:t>X-ray PEIs for </a:t>
            </a:r>
            <a:r>
              <a:rPr lang="en-US" sz="1800" baseline="30000" dirty="0"/>
              <a:t>241</a:t>
            </a:r>
            <a:r>
              <a:rPr lang="en-US" sz="1800" dirty="0"/>
              <a:t>Am without efficiency calibration based on other </a:t>
            </a:r>
            <a:r>
              <a:rPr lang="en-US" sz="1800" dirty="0" smtClean="0"/>
              <a:t>PEIs with </a:t>
            </a:r>
            <a:r>
              <a:rPr lang="en-US" sz="1800" dirty="0"/>
              <a:t>relative uncertainties of </a:t>
            </a:r>
            <a:r>
              <a:rPr lang="en-US" sz="1800" dirty="0" smtClean="0"/>
              <a:t>~0.3%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 smtClean="0">
                <a:latin typeface="Symbol" panose="05050102010706020507" pitchFamily="18" charset="2"/>
              </a:rPr>
              <a:t>g</a:t>
            </a:r>
            <a:r>
              <a:rPr lang="en-US" sz="1800" dirty="0" smtClean="0"/>
              <a:t>-ray </a:t>
            </a:r>
            <a:r>
              <a:rPr lang="en-US" sz="1800" dirty="0"/>
              <a:t>and X-ray </a:t>
            </a:r>
            <a:r>
              <a:rPr lang="en-US" sz="1800" dirty="0" smtClean="0"/>
              <a:t>PEIs </a:t>
            </a:r>
            <a:r>
              <a:rPr lang="en-US" sz="1800" dirty="0"/>
              <a:t>in the range 25 </a:t>
            </a:r>
            <a:r>
              <a:rPr lang="en-US" sz="1800" dirty="0" smtClean="0"/>
              <a:t>keV-100 </a:t>
            </a:r>
            <a:r>
              <a:rPr lang="en-US" sz="1800" dirty="0"/>
              <a:t>keV with relative uncertainties of ~ 0,8%-1%</a:t>
            </a:r>
          </a:p>
          <a:p>
            <a:pPr marL="0" lvl="1"/>
            <a:r>
              <a:rPr lang="en-US" sz="2000" dirty="0" smtClean="0">
                <a:solidFill>
                  <a:srgbClr val="00B050"/>
                </a:solidFill>
                <a:sym typeface="Wingdings" panose="05000000000000000000" pitchFamily="2" charset="2"/>
              </a:rPr>
              <a:t>	 </a:t>
            </a:r>
            <a:r>
              <a:rPr lang="en-US" sz="2000" dirty="0" smtClean="0">
                <a:solidFill>
                  <a:srgbClr val="00B050"/>
                </a:solidFill>
              </a:rPr>
              <a:t>We </a:t>
            </a:r>
            <a:r>
              <a:rPr lang="en-US" sz="2000" dirty="0">
                <a:solidFill>
                  <a:srgbClr val="00B050"/>
                </a:solidFill>
              </a:rPr>
              <a:t>are currently developing </a:t>
            </a:r>
            <a:r>
              <a:rPr lang="en-US" sz="2000" dirty="0" smtClean="0">
                <a:solidFill>
                  <a:srgbClr val="00B050"/>
                </a:solidFill>
              </a:rPr>
              <a:t>an MMC </a:t>
            </a:r>
            <a:r>
              <a:rPr lang="en-US" sz="2000" dirty="0">
                <a:solidFill>
                  <a:srgbClr val="00B050"/>
                </a:solidFill>
              </a:rPr>
              <a:t>array for absolute PEIs of photons &lt; 10 keV</a:t>
            </a:r>
          </a:p>
          <a:p>
            <a:endParaRPr lang="en-US" sz="20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Measuring these decay data at higher energies is </a:t>
            </a:r>
            <a:r>
              <a:rPr lang="en-US" sz="2000" dirty="0" smtClean="0"/>
              <a:t>challenging: 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due </a:t>
            </a:r>
            <a:r>
              <a:rPr lang="en-US" sz="1800" dirty="0"/>
              <a:t>to loss of Bremsstrahlung photons for electrons </a:t>
            </a:r>
            <a:endParaRPr lang="en-US" sz="1800" dirty="0" smtClean="0"/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due </a:t>
            </a:r>
            <a:r>
              <a:rPr lang="en-US" sz="1800" dirty="0"/>
              <a:t>to loss of efficiency for photons </a:t>
            </a:r>
          </a:p>
          <a:p>
            <a:endParaRPr lang="en-US" sz="2000" dirty="0"/>
          </a:p>
          <a:p>
            <a:endParaRPr lang="en-US" sz="2000" dirty="0"/>
          </a:p>
        </p:txBody>
      </p:sp>
      <p:sp>
        <p:nvSpPr>
          <p:cNvPr id="7" name="ZoneTexte 6"/>
          <p:cNvSpPr txBox="1"/>
          <p:nvPr/>
        </p:nvSpPr>
        <p:spPr>
          <a:xfrm>
            <a:off x="197590" y="693857"/>
            <a:ext cx="1179681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b="1" dirty="0" smtClean="0">
                <a:solidFill>
                  <a:srgbClr val="0070C0"/>
                </a:solidFill>
              </a:rPr>
              <a:t>MMCs are useful tool to provide accurate decay data in metrology of ionizing radiation</a:t>
            </a:r>
            <a:endParaRPr lang="en-US" sz="2200" b="1" dirty="0">
              <a:solidFill>
                <a:srgbClr val="0070C0"/>
              </a:solidFill>
            </a:endParaRPr>
          </a:p>
        </p:txBody>
      </p:sp>
      <p:sp>
        <p:nvSpPr>
          <p:cNvPr id="8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dirty="0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91402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Introduction</a:t>
            </a:r>
            <a:endParaRPr lang="en-US" dirty="0"/>
          </a:p>
        </p:txBody>
      </p:sp>
      <p:sp>
        <p:nvSpPr>
          <p:cNvPr id="6" name="Espace réservé du texte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texte 6"/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" name="Espace réservé du numéro de diapositive 2"/>
          <p:cNvSpPr>
            <a:spLocks noGrp="1"/>
          </p:cNvSpPr>
          <p:nvPr>
            <p:ph type="sldNum" sz="quarter" idx="4294967295"/>
          </p:nvPr>
        </p:nvSpPr>
        <p:spPr>
          <a:xfrm>
            <a:off x="11498263" y="6343650"/>
            <a:ext cx="693737" cy="365125"/>
          </a:xfrm>
        </p:spPr>
        <p:txBody>
          <a:bodyPr/>
          <a:lstStyle/>
          <a:p>
            <a:fld id="{85049E77-B37C-477F-AE12-4EA2486BE1CA}" type="slidenum">
              <a:rPr lang="fr-FR" smtClean="0"/>
              <a:pPr/>
              <a:t>3</a:t>
            </a:fld>
            <a:endParaRPr lang="fr-FR"/>
          </a:p>
        </p:txBody>
      </p:sp>
      <p:pic>
        <p:nvPicPr>
          <p:cNvPr id="4" name="Imag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5400" y="6348969"/>
            <a:ext cx="8846063" cy="3657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4015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731836" y="3449638"/>
            <a:ext cx="5868219" cy="703262"/>
          </a:xfrm>
        </p:spPr>
        <p:txBody>
          <a:bodyPr>
            <a:normAutofit fontScale="90000"/>
          </a:bodyPr>
          <a:lstStyle/>
          <a:p>
            <a:r>
              <a:rPr lang="fr-FR" sz="3200" dirty="0" err="1" smtClean="0"/>
              <a:t>Thank</a:t>
            </a:r>
            <a:r>
              <a:rPr lang="fr-FR" sz="3200" dirty="0" smtClean="0"/>
              <a:t> </a:t>
            </a:r>
            <a:r>
              <a:rPr lang="fr-FR" sz="3200" dirty="0" err="1" smtClean="0"/>
              <a:t>you</a:t>
            </a:r>
            <a:r>
              <a:rPr lang="fr-FR" sz="3200" dirty="0" smtClean="0"/>
              <a:t> for </a:t>
            </a:r>
            <a:r>
              <a:rPr lang="fr-FR" sz="3200" dirty="0" err="1" smtClean="0"/>
              <a:t>your</a:t>
            </a:r>
            <a:r>
              <a:rPr lang="fr-FR" sz="3200" dirty="0" smtClean="0"/>
              <a:t> attention</a:t>
            </a:r>
            <a:endParaRPr lang="fr-FR" sz="3200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5375920" y="4152900"/>
            <a:ext cx="3001963" cy="1930400"/>
          </a:xfrm>
        </p:spPr>
        <p:txBody>
          <a:bodyPr/>
          <a:lstStyle/>
          <a:p>
            <a:r>
              <a:rPr lang="en-US" dirty="0" smtClean="0"/>
              <a:t>Matias Rodrigues</a:t>
            </a:r>
            <a:endParaRPr lang="en-GB" dirty="0"/>
          </a:p>
        </p:txBody>
      </p:sp>
      <p:pic>
        <p:nvPicPr>
          <p:cNvPr id="4" name="Imag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7402" y="5596136"/>
            <a:ext cx="3337197" cy="1152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6048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07368" y="47943"/>
            <a:ext cx="11449272" cy="871827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The </a:t>
            </a:r>
            <a:r>
              <a:rPr lang="en-US" dirty="0" err="1" smtClean="0"/>
              <a:t>Laboratoire</a:t>
            </a:r>
            <a:r>
              <a:rPr lang="en-US" dirty="0" smtClean="0"/>
              <a:t> National Henri Becquerel</a:t>
            </a:r>
            <a:br>
              <a:rPr lang="en-US" dirty="0" smtClean="0"/>
            </a:br>
            <a:r>
              <a:rPr lang="en-US" dirty="0" smtClean="0"/>
              <a:t>Activity Metrology</a:t>
            </a:r>
            <a:endParaRPr lang="en-GB" dirty="0"/>
          </a:p>
        </p:txBody>
      </p:sp>
      <p:sp>
        <p:nvSpPr>
          <p:cNvPr id="2" name="Espace réservé du contenu 1"/>
          <p:cNvSpPr>
            <a:spLocks noGrp="1"/>
          </p:cNvSpPr>
          <p:nvPr>
            <p:ph idx="1"/>
          </p:nvPr>
        </p:nvSpPr>
        <p:spPr>
          <a:xfrm>
            <a:off x="191344" y="1052736"/>
            <a:ext cx="12000656" cy="5805264"/>
          </a:xfrm>
        </p:spPr>
        <p:txBody>
          <a:bodyPr>
            <a:noAutofit/>
          </a:bodyPr>
          <a:lstStyle/>
          <a:p>
            <a:pPr>
              <a:lnSpc>
                <a:spcPct val="50000"/>
              </a:lnSpc>
            </a:pPr>
            <a:r>
              <a:rPr lang="en-US" sz="2000" dirty="0" smtClean="0">
                <a:solidFill>
                  <a:srgbClr val="0070C0"/>
                </a:solidFill>
              </a:rPr>
              <a:t>Conventional methods for activity standardization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dirty="0" smtClean="0"/>
              <a:t>4πβ-γ coincidence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dirty="0">
                <a:latin typeface="Symbol" panose="05050102010706020507" pitchFamily="18" charset="2"/>
              </a:rPr>
              <a:t>a</a:t>
            </a:r>
            <a:r>
              <a:rPr lang="en-US" sz="1600" dirty="0"/>
              <a:t>-particle </a:t>
            </a:r>
            <a:r>
              <a:rPr lang="en-US" sz="1600" dirty="0" smtClean="0"/>
              <a:t>counting </a:t>
            </a:r>
            <a:r>
              <a:rPr lang="en-US" sz="1600" dirty="0" smtClean="0"/>
              <a:t>by defined </a:t>
            </a:r>
            <a:r>
              <a:rPr lang="en-US" sz="1600" dirty="0" smtClean="0"/>
              <a:t>solid angle 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dirty="0" smtClean="0"/>
              <a:t>Liquid scintillation (TDCR method)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dirty="0" smtClean="0"/>
              <a:t>Triple internal </a:t>
            </a:r>
            <a:r>
              <a:rPr lang="en-US" sz="1600" dirty="0"/>
              <a:t>gas </a:t>
            </a:r>
            <a:r>
              <a:rPr lang="en-US" sz="1600" dirty="0" smtClean="0"/>
              <a:t>counting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dirty="0" smtClean="0"/>
              <a:t>And others…</a:t>
            </a:r>
          </a:p>
          <a:p>
            <a:pPr>
              <a:lnSpc>
                <a:spcPct val="50000"/>
              </a:lnSpc>
            </a:pPr>
            <a:endParaRPr lang="en-US" sz="1600" dirty="0" smtClean="0">
              <a:solidFill>
                <a:srgbClr val="0070C0"/>
              </a:solidFill>
            </a:endParaRPr>
          </a:p>
          <a:p>
            <a:pPr>
              <a:lnSpc>
                <a:spcPct val="50000"/>
              </a:lnSpc>
            </a:pPr>
            <a:r>
              <a:rPr lang="en-US" sz="2000" dirty="0" smtClean="0">
                <a:solidFill>
                  <a:srgbClr val="0070C0"/>
                </a:solidFill>
              </a:rPr>
              <a:t>Decay </a:t>
            </a:r>
            <a:r>
              <a:rPr lang="en-US" sz="2000" dirty="0">
                <a:solidFill>
                  <a:srgbClr val="0070C0"/>
                </a:solidFill>
              </a:rPr>
              <a:t>data measurements and evaluations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dirty="0"/>
              <a:t>Beta and gamma-ray spectrometry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dirty="0"/>
              <a:t>Monochromatic sources of photons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dirty="0"/>
              <a:t>Code Beta shape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dirty="0"/>
              <a:t>DDEP Decay Data Evaluation Project	 </a:t>
            </a:r>
            <a:r>
              <a:rPr lang="en-US" sz="1400" dirty="0"/>
              <a:t>(Data recommendation dissemination of data </a:t>
            </a:r>
            <a:r>
              <a:rPr lang="en-US" sz="1400" dirty="0">
                <a:hlinkClick r:id="rId2"/>
              </a:rPr>
              <a:t>http://www.lnhb.fr/donnees-nucleaires/module-lara/</a:t>
            </a:r>
            <a:r>
              <a:rPr lang="en-US" sz="1400" dirty="0"/>
              <a:t> )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srgbClr val="00B050"/>
                </a:solidFill>
              </a:rPr>
              <a:t>Metallic </a:t>
            </a:r>
            <a:r>
              <a:rPr lang="en-US" sz="1600" b="1" dirty="0">
                <a:solidFill>
                  <a:srgbClr val="00B050"/>
                </a:solidFill>
              </a:rPr>
              <a:t>magnetic calorimeters</a:t>
            </a:r>
          </a:p>
          <a:p>
            <a:pPr marL="285750" indent="-285750">
              <a:lnSpc>
                <a:spcPct val="50000"/>
              </a:lnSpc>
              <a:buFont typeface="Arial" panose="020B0604020202020204" pitchFamily="34" charset="0"/>
              <a:buChar char="•"/>
            </a:pPr>
            <a:endParaRPr lang="en-US" sz="1600" dirty="0"/>
          </a:p>
          <a:p>
            <a:pPr marL="0" lvl="1" indent="0">
              <a:lnSpc>
                <a:spcPct val="50000"/>
              </a:lnSpc>
              <a:spcBef>
                <a:spcPts val="1200"/>
              </a:spcBef>
              <a:buNone/>
            </a:pPr>
            <a:r>
              <a:rPr lang="en-US" sz="2000" dirty="0">
                <a:solidFill>
                  <a:srgbClr val="0070C0"/>
                </a:solidFill>
              </a:rPr>
              <a:t>Radioactive source preparation</a:t>
            </a:r>
          </a:p>
          <a:p>
            <a:pPr marL="285750" lvl="1" indent="-285750">
              <a:lnSpc>
                <a:spcPct val="50000"/>
              </a:lnSpc>
              <a:spcBef>
                <a:spcPts val="1200"/>
              </a:spcBef>
              <a:buFont typeface="Arial" panose="020B0604020202020204" pitchFamily="34" charset="0"/>
              <a:buChar char="•"/>
            </a:pPr>
            <a:r>
              <a:rPr lang="en-US" sz="1600" dirty="0" smtClean="0"/>
              <a:t>Authorizations </a:t>
            </a:r>
            <a:r>
              <a:rPr lang="en-US" sz="1600" dirty="0"/>
              <a:t>to prepare and </a:t>
            </a:r>
            <a:r>
              <a:rPr lang="en-US" sz="1600" dirty="0" smtClean="0"/>
              <a:t>to measure many radionuclides with large activity,</a:t>
            </a:r>
            <a:endParaRPr lang="en-US" sz="1600" dirty="0"/>
          </a:p>
          <a:p>
            <a:pPr marL="285750" lvl="1" indent="-285750">
              <a:lnSpc>
                <a:spcPct val="50000"/>
              </a:lnSpc>
              <a:spcBef>
                <a:spcPts val="1200"/>
              </a:spcBef>
              <a:buFont typeface="Arial" panose="020B0604020202020204" pitchFamily="34" charset="0"/>
              <a:buChar char="•"/>
            </a:pPr>
            <a:r>
              <a:rPr lang="en-US" sz="1600" dirty="0" smtClean="0"/>
              <a:t>Liquid, </a:t>
            </a:r>
            <a:r>
              <a:rPr lang="en-US" sz="1600" dirty="0"/>
              <a:t>solid or gaseous radioactive source</a:t>
            </a:r>
          </a:p>
          <a:p>
            <a:pPr marL="285750" lvl="1" indent="-285750">
              <a:lnSpc>
                <a:spcPct val="50000"/>
              </a:lnSpc>
              <a:spcBef>
                <a:spcPts val="1200"/>
              </a:spcBef>
              <a:buFont typeface="Arial" panose="020B0604020202020204" pitchFamily="34" charset="0"/>
              <a:buChar char="•"/>
            </a:pPr>
            <a:r>
              <a:rPr lang="en-US" sz="1600" dirty="0"/>
              <a:t>Radiochemical separation</a:t>
            </a:r>
          </a:p>
          <a:p>
            <a:pPr marL="285750" lvl="1" indent="-285750">
              <a:lnSpc>
                <a:spcPct val="50000"/>
              </a:lnSpc>
              <a:spcBef>
                <a:spcPts val="1200"/>
              </a:spcBef>
              <a:buFont typeface="Arial" panose="020B0604020202020204" pitchFamily="34" charset="0"/>
              <a:buChar char="•"/>
            </a:pPr>
            <a:r>
              <a:rPr lang="en-US" sz="1600" dirty="0" smtClean="0"/>
              <a:t>Source activities with low uncertainties</a:t>
            </a:r>
          </a:p>
          <a:p>
            <a:pPr marL="0" lvl="1" indent="0">
              <a:spcBef>
                <a:spcPts val="1200"/>
              </a:spcBef>
              <a:buNone/>
            </a:pPr>
            <a:endParaRPr lang="en-US" sz="1600" dirty="0"/>
          </a:p>
          <a:p>
            <a:endParaRPr lang="en-US" sz="1600" dirty="0"/>
          </a:p>
          <a:p>
            <a:r>
              <a:rPr lang="en-US" sz="1600" dirty="0" smtClean="0"/>
              <a:t>	</a:t>
            </a:r>
            <a:endParaRPr lang="en-US" sz="1600" dirty="0"/>
          </a:p>
        </p:txBody>
      </p:sp>
      <p:sp>
        <p:nvSpPr>
          <p:cNvPr id="4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32786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118" t="14827" r="3966" b="1051"/>
          <a:stretch/>
        </p:blipFill>
        <p:spPr>
          <a:xfrm>
            <a:off x="5673573" y="965069"/>
            <a:ext cx="3021151" cy="2119811"/>
          </a:xfrm>
          <a:prstGeom prst="rect">
            <a:avLst/>
          </a:prstGeom>
        </p:spPr>
      </p:pic>
      <p:pic>
        <p:nvPicPr>
          <p:cNvPr id="2" name="Image 1"/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17529" t="10080" r="3858" b="12218"/>
          <a:stretch/>
        </p:blipFill>
        <p:spPr>
          <a:xfrm>
            <a:off x="5673575" y="945825"/>
            <a:ext cx="3121296" cy="2313886"/>
          </a:xfrm>
          <a:prstGeom prst="rect">
            <a:avLst/>
          </a:prstGeom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26659" y="1087545"/>
            <a:ext cx="3023539" cy="2267655"/>
          </a:xfrm>
          <a:prstGeom prst="rect">
            <a:avLst/>
          </a:prstGeom>
        </p:spPr>
      </p:pic>
      <p:sp>
        <p:nvSpPr>
          <p:cNvPr id="16" name="AutoShape 1090"/>
          <p:cNvSpPr>
            <a:spLocks noChangeArrowheads="1"/>
          </p:cNvSpPr>
          <p:nvPr/>
        </p:nvSpPr>
        <p:spPr bwMode="auto">
          <a:xfrm>
            <a:off x="1084170" y="1505303"/>
            <a:ext cx="3064538" cy="1574913"/>
          </a:xfrm>
          <a:prstGeom prst="cube">
            <a:avLst>
              <a:gd name="adj" fmla="val 84395"/>
            </a:avLst>
          </a:prstGeom>
          <a:solidFill>
            <a:srgbClr val="CCFFFF"/>
          </a:solidFill>
          <a:ln w="6350">
            <a:solidFill>
              <a:srgbClr val="3366FF"/>
            </a:solidFill>
            <a:miter lim="800000"/>
            <a:headEnd/>
            <a:tailEnd/>
          </a:ln>
        </p:spPr>
        <p:txBody>
          <a:bodyPr wrap="none" lIns="78177" tIns="39089" rIns="78177" bIns="39089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GB" altLang="fr-FR" sz="1600" b="0" dirty="0">
                <a:latin typeface="Corbel" panose="020B0503020204020204" pitchFamily="34" charset="0"/>
              </a:rPr>
              <a:t>Puce SQUID</a:t>
            </a:r>
          </a:p>
        </p:txBody>
      </p:sp>
      <p:sp>
        <p:nvSpPr>
          <p:cNvPr id="17" name="AutoShape 1098"/>
          <p:cNvSpPr>
            <a:spLocks noChangeArrowheads="1"/>
          </p:cNvSpPr>
          <p:nvPr/>
        </p:nvSpPr>
        <p:spPr bwMode="auto">
          <a:xfrm flipH="1">
            <a:off x="2219891" y="1851370"/>
            <a:ext cx="758317" cy="282031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90" y="10800"/>
                </a:moveTo>
                <a:cubicBezTo>
                  <a:pt x="590" y="16439"/>
                  <a:pt x="5161" y="21010"/>
                  <a:pt x="10800" y="21010"/>
                </a:cubicBezTo>
                <a:cubicBezTo>
                  <a:pt x="16439" y="21010"/>
                  <a:pt x="21010" y="16439"/>
                  <a:pt x="21010" y="10800"/>
                </a:cubicBezTo>
                <a:cubicBezTo>
                  <a:pt x="21010" y="5161"/>
                  <a:pt x="16439" y="590"/>
                  <a:pt x="10800" y="590"/>
                </a:cubicBezTo>
                <a:cubicBezTo>
                  <a:pt x="5161" y="590"/>
                  <a:pt x="590" y="5161"/>
                  <a:pt x="590" y="10800"/>
                </a:cubicBezTo>
                <a:close/>
              </a:path>
            </a:pathLst>
          </a:custGeom>
          <a:solidFill>
            <a:srgbClr val="000000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fr-FR" sz="1600"/>
          </a:p>
        </p:txBody>
      </p:sp>
      <p:sp>
        <p:nvSpPr>
          <p:cNvPr id="18" name="Line 1099"/>
          <p:cNvSpPr>
            <a:spLocks noChangeShapeType="1"/>
          </p:cNvSpPr>
          <p:nvPr/>
        </p:nvSpPr>
        <p:spPr bwMode="auto">
          <a:xfrm flipH="1">
            <a:off x="2188687" y="1953326"/>
            <a:ext cx="109359" cy="56117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19" name="Line 1100"/>
          <p:cNvSpPr>
            <a:spLocks noChangeShapeType="1"/>
          </p:cNvSpPr>
          <p:nvPr/>
        </p:nvSpPr>
        <p:spPr bwMode="auto">
          <a:xfrm>
            <a:off x="2187249" y="1953326"/>
            <a:ext cx="112237" cy="56117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20" name="Line 1104"/>
          <p:cNvSpPr>
            <a:spLocks noChangeShapeType="1"/>
          </p:cNvSpPr>
          <p:nvPr/>
        </p:nvSpPr>
        <p:spPr bwMode="auto">
          <a:xfrm flipH="1">
            <a:off x="2906261" y="1954973"/>
            <a:ext cx="107921" cy="56117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21" name="Line 1105"/>
          <p:cNvSpPr>
            <a:spLocks noChangeShapeType="1"/>
          </p:cNvSpPr>
          <p:nvPr/>
        </p:nvSpPr>
        <p:spPr bwMode="auto">
          <a:xfrm>
            <a:off x="2904823" y="1954973"/>
            <a:ext cx="110798" cy="56117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22" name="Line 1109"/>
          <p:cNvSpPr>
            <a:spLocks noChangeShapeType="1"/>
          </p:cNvSpPr>
          <p:nvPr/>
        </p:nvSpPr>
        <p:spPr bwMode="auto">
          <a:xfrm flipH="1" flipV="1">
            <a:off x="435416" y="1438067"/>
            <a:ext cx="2878" cy="1244675"/>
          </a:xfrm>
          <a:prstGeom prst="line">
            <a:avLst/>
          </a:prstGeom>
          <a:noFill/>
          <a:ln w="507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23" name="Text Box 1110"/>
          <p:cNvSpPr txBox="1">
            <a:spLocks noChangeArrowheads="1"/>
          </p:cNvSpPr>
          <p:nvPr/>
        </p:nvSpPr>
        <p:spPr bwMode="auto">
          <a:xfrm flipH="1">
            <a:off x="72805" y="1856795"/>
            <a:ext cx="279709" cy="32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8177" tIns="39089" rIns="78177" bIns="39089">
            <a:spAutoFit/>
          </a:bodyPr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GB" altLang="fr-FR" sz="1600" b="0">
                <a:latin typeface="Corbel" panose="020B0503020204020204" pitchFamily="34" charset="0"/>
              </a:rPr>
              <a:t>B</a:t>
            </a:r>
          </a:p>
        </p:txBody>
      </p:sp>
      <p:sp>
        <p:nvSpPr>
          <p:cNvPr id="24" name="Line 1111"/>
          <p:cNvSpPr>
            <a:spLocks noChangeShapeType="1"/>
          </p:cNvSpPr>
          <p:nvPr/>
        </p:nvSpPr>
        <p:spPr bwMode="auto">
          <a:xfrm flipH="1">
            <a:off x="113095" y="1898525"/>
            <a:ext cx="254692" cy="1438"/>
          </a:xfrm>
          <a:prstGeom prst="line">
            <a:avLst/>
          </a:prstGeom>
          <a:noFill/>
          <a:ln w="9398">
            <a:solidFill>
              <a:srgbClr val="000000"/>
            </a:solidFill>
            <a:miter lim="800000"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25" name="AutoShape 1120"/>
          <p:cNvSpPr>
            <a:spLocks noChangeArrowheads="1"/>
          </p:cNvSpPr>
          <p:nvPr/>
        </p:nvSpPr>
        <p:spPr bwMode="auto">
          <a:xfrm flipH="1" flipV="1">
            <a:off x="2170133" y="1510607"/>
            <a:ext cx="869114" cy="284908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134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275" y="14824"/>
                </a:moveTo>
                <a:cubicBezTo>
                  <a:pt x="2613" y="13586"/>
                  <a:pt x="2267" y="12204"/>
                  <a:pt x="2267" y="10800"/>
                </a:cubicBezTo>
                <a:cubicBezTo>
                  <a:pt x="2267" y="6087"/>
                  <a:pt x="6087" y="2267"/>
                  <a:pt x="10800" y="2267"/>
                </a:cubicBezTo>
                <a:cubicBezTo>
                  <a:pt x="15512" y="2267"/>
                  <a:pt x="19333" y="6087"/>
                  <a:pt x="19333" y="10800"/>
                </a:cubicBezTo>
                <a:cubicBezTo>
                  <a:pt x="19333" y="12204"/>
                  <a:pt x="18986" y="13586"/>
                  <a:pt x="18324" y="14824"/>
                </a:cubicBezTo>
                <a:lnTo>
                  <a:pt x="20323" y="15893"/>
                </a:lnTo>
                <a:cubicBezTo>
                  <a:pt x="21161" y="14326"/>
                  <a:pt x="21600" y="1257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2577"/>
                  <a:pt x="438" y="14326"/>
                  <a:pt x="1276" y="15893"/>
                </a:cubicBezTo>
                <a:lnTo>
                  <a:pt x="3275" y="14824"/>
                </a:lnTo>
                <a:close/>
              </a:path>
            </a:pathLst>
          </a:custGeom>
          <a:solidFill>
            <a:srgbClr val="C0C0C0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fr-FR" sz="1600"/>
          </a:p>
        </p:txBody>
      </p:sp>
      <p:sp>
        <p:nvSpPr>
          <p:cNvPr id="26" name="Text Box 1127"/>
          <p:cNvSpPr txBox="1">
            <a:spLocks noChangeArrowheads="1"/>
          </p:cNvSpPr>
          <p:nvPr/>
        </p:nvSpPr>
        <p:spPr bwMode="auto">
          <a:xfrm flipH="1">
            <a:off x="2298148" y="1227533"/>
            <a:ext cx="677109" cy="295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8177" tIns="39089" rIns="78177" bIns="39089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Clr>
                <a:srgbClr val="000000"/>
              </a:buClr>
              <a:buSzPct val="100000"/>
              <a:buFont typeface="Arial" panose="020B0604020202020204" pitchFamily="34" charset="0"/>
              <a:buNone/>
            </a:pPr>
            <a:r>
              <a:rPr lang="en-GB" altLang="fr-FR" sz="1400" b="0" dirty="0">
                <a:latin typeface="Corbel" panose="020B0503020204020204" pitchFamily="34" charset="0"/>
              </a:rPr>
              <a:t>SQUID</a:t>
            </a:r>
          </a:p>
        </p:txBody>
      </p:sp>
      <p:sp>
        <p:nvSpPr>
          <p:cNvPr id="27" name="Line 1128"/>
          <p:cNvSpPr>
            <a:spLocks noChangeShapeType="1"/>
          </p:cNvSpPr>
          <p:nvPr/>
        </p:nvSpPr>
        <p:spPr bwMode="auto">
          <a:xfrm flipH="1" flipV="1">
            <a:off x="2592488" y="1471493"/>
            <a:ext cx="77787" cy="401461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28" name="Text Box 1130"/>
          <p:cNvSpPr txBox="1">
            <a:spLocks noChangeArrowheads="1"/>
          </p:cNvSpPr>
          <p:nvPr/>
        </p:nvSpPr>
        <p:spPr bwMode="auto">
          <a:xfrm flipH="1">
            <a:off x="848339" y="1747542"/>
            <a:ext cx="1024343" cy="509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8177" tIns="39089" rIns="78177" bIns="39089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Clr>
                <a:srgbClr val="000000"/>
              </a:buClr>
              <a:buSzPct val="100000"/>
              <a:buFont typeface="Arial" panose="020B0604020202020204" pitchFamily="34" charset="0"/>
              <a:buNone/>
            </a:pPr>
            <a:r>
              <a:rPr lang="en-GB" altLang="fr-FR" sz="1400" b="0" dirty="0" smtClean="0">
                <a:latin typeface="Corbel" panose="020B0503020204020204" pitchFamily="34" charset="0"/>
              </a:rPr>
              <a:t>Magnetic sensor</a:t>
            </a:r>
            <a:endParaRPr lang="en-GB" altLang="fr-FR" sz="1400" b="0" dirty="0">
              <a:latin typeface="Corbel" panose="020B0503020204020204" pitchFamily="34" charset="0"/>
            </a:endParaRPr>
          </a:p>
        </p:txBody>
      </p:sp>
      <p:sp>
        <p:nvSpPr>
          <p:cNvPr id="29" name="Line 1131"/>
          <p:cNvSpPr>
            <a:spLocks noChangeShapeType="1"/>
          </p:cNvSpPr>
          <p:nvPr/>
        </p:nvSpPr>
        <p:spPr bwMode="auto">
          <a:xfrm flipH="1">
            <a:off x="1573678" y="2035597"/>
            <a:ext cx="660972" cy="63287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30" name="Line 1144"/>
          <p:cNvSpPr>
            <a:spLocks noChangeShapeType="1"/>
          </p:cNvSpPr>
          <p:nvPr/>
        </p:nvSpPr>
        <p:spPr bwMode="auto">
          <a:xfrm flipH="1">
            <a:off x="2277448" y="2133400"/>
            <a:ext cx="197134" cy="194256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31" name="Line 1145"/>
          <p:cNvSpPr>
            <a:spLocks noChangeShapeType="1"/>
          </p:cNvSpPr>
          <p:nvPr/>
        </p:nvSpPr>
        <p:spPr bwMode="auto">
          <a:xfrm flipH="1">
            <a:off x="2670275" y="1677260"/>
            <a:ext cx="195695" cy="19425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32" name="Line 1146"/>
          <p:cNvSpPr>
            <a:spLocks noChangeShapeType="1"/>
          </p:cNvSpPr>
          <p:nvPr/>
        </p:nvSpPr>
        <p:spPr bwMode="auto">
          <a:xfrm flipV="1">
            <a:off x="2865971" y="1675821"/>
            <a:ext cx="601474" cy="14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33" name="Line 1147"/>
          <p:cNvSpPr>
            <a:spLocks noChangeShapeType="1"/>
          </p:cNvSpPr>
          <p:nvPr/>
        </p:nvSpPr>
        <p:spPr bwMode="auto">
          <a:xfrm>
            <a:off x="2277448" y="2327656"/>
            <a:ext cx="667664" cy="143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34" name="Line 1148"/>
          <p:cNvSpPr>
            <a:spLocks noChangeShapeType="1"/>
          </p:cNvSpPr>
          <p:nvPr/>
        </p:nvSpPr>
        <p:spPr bwMode="auto">
          <a:xfrm flipV="1">
            <a:off x="4541537" y="1677259"/>
            <a:ext cx="651837" cy="65039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35" name="Oval 1149"/>
          <p:cNvSpPr>
            <a:spLocks noChangeArrowheads="1"/>
          </p:cNvSpPr>
          <p:nvPr/>
        </p:nvSpPr>
        <p:spPr bwMode="auto">
          <a:xfrm>
            <a:off x="4735794" y="1872954"/>
            <a:ext cx="260446" cy="260447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78177" tIns="39089" rIns="78177" bIns="39089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GB" altLang="fr-FR" sz="1600" b="0"/>
              <a:t>V</a:t>
            </a:r>
          </a:p>
        </p:txBody>
      </p:sp>
      <p:sp>
        <p:nvSpPr>
          <p:cNvPr id="36" name="Text Box 1130"/>
          <p:cNvSpPr txBox="1">
            <a:spLocks noChangeArrowheads="1"/>
          </p:cNvSpPr>
          <p:nvPr/>
        </p:nvSpPr>
        <p:spPr bwMode="auto">
          <a:xfrm flipH="1">
            <a:off x="770953" y="823743"/>
            <a:ext cx="843966" cy="294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8177" tIns="39089" rIns="78177" bIns="39089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Clr>
                <a:srgbClr val="000000"/>
              </a:buClr>
              <a:buSzPct val="100000"/>
              <a:buFont typeface="Arial" panose="020B0604020202020204" pitchFamily="34" charset="0"/>
              <a:buNone/>
            </a:pPr>
            <a:r>
              <a:rPr lang="en-GB" altLang="fr-FR" sz="1400" b="0" dirty="0" smtClean="0">
                <a:latin typeface="Corbel" panose="020B0503020204020204" pitchFamily="34" charset="0"/>
              </a:rPr>
              <a:t>Absorber</a:t>
            </a:r>
            <a:endParaRPr lang="en-GB" altLang="fr-FR" sz="1400" b="0" dirty="0">
              <a:latin typeface="Corbel" panose="020B0503020204020204" pitchFamily="34" charset="0"/>
            </a:endParaRPr>
          </a:p>
        </p:txBody>
      </p:sp>
      <p:sp>
        <p:nvSpPr>
          <p:cNvPr id="37" name="Line 1131"/>
          <p:cNvSpPr>
            <a:spLocks noChangeShapeType="1"/>
          </p:cNvSpPr>
          <p:nvPr/>
        </p:nvSpPr>
        <p:spPr bwMode="auto">
          <a:xfrm>
            <a:off x="1493237" y="1032098"/>
            <a:ext cx="359877" cy="167481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46" name="Line 62"/>
          <p:cNvSpPr>
            <a:spLocks noChangeShapeType="1"/>
          </p:cNvSpPr>
          <p:nvPr/>
        </p:nvSpPr>
        <p:spPr bwMode="auto">
          <a:xfrm>
            <a:off x="3467443" y="1675820"/>
            <a:ext cx="1697939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47" name="Line 63"/>
          <p:cNvSpPr>
            <a:spLocks noChangeShapeType="1"/>
          </p:cNvSpPr>
          <p:nvPr/>
        </p:nvSpPr>
        <p:spPr bwMode="auto">
          <a:xfrm>
            <a:off x="2881800" y="2329095"/>
            <a:ext cx="1630309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53" name="AutoShape 71"/>
          <p:cNvSpPr>
            <a:spLocks noChangeArrowheads="1"/>
          </p:cNvSpPr>
          <p:nvPr/>
        </p:nvSpPr>
        <p:spPr bwMode="auto">
          <a:xfrm>
            <a:off x="2882325" y="1486533"/>
            <a:ext cx="1971339" cy="1597432"/>
          </a:xfrm>
          <a:prstGeom prst="cube">
            <a:avLst>
              <a:gd name="adj" fmla="val 84680"/>
            </a:avLst>
          </a:prstGeom>
          <a:solidFill>
            <a:schemeClr val="bg1"/>
          </a:solidFill>
          <a:ln w="9398">
            <a:solidFill>
              <a:srgbClr val="000000"/>
            </a:solidFill>
            <a:miter lim="800000"/>
            <a:headEnd/>
            <a:tailEnd/>
          </a:ln>
        </p:spPr>
        <p:txBody>
          <a:bodyPr wrap="none" lIns="78177" tIns="39089" rIns="78177" bIns="39089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endParaRPr lang="en-US" altLang="fr-FR" sz="1600" b="0"/>
          </a:p>
        </p:txBody>
      </p:sp>
      <p:sp>
        <p:nvSpPr>
          <p:cNvPr id="54" name="Line 1147"/>
          <p:cNvSpPr>
            <a:spLocks noChangeShapeType="1"/>
          </p:cNvSpPr>
          <p:nvPr/>
        </p:nvSpPr>
        <p:spPr bwMode="auto">
          <a:xfrm>
            <a:off x="4148710" y="2329095"/>
            <a:ext cx="40721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55" name="Line 1146"/>
          <p:cNvSpPr>
            <a:spLocks noChangeShapeType="1"/>
          </p:cNvSpPr>
          <p:nvPr/>
        </p:nvSpPr>
        <p:spPr bwMode="auto">
          <a:xfrm flipV="1">
            <a:off x="4801985" y="1674381"/>
            <a:ext cx="391389" cy="143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56" name="Text Box 74"/>
          <p:cNvSpPr txBox="1">
            <a:spLocks noChangeArrowheads="1"/>
          </p:cNvSpPr>
          <p:nvPr/>
        </p:nvSpPr>
        <p:spPr bwMode="auto">
          <a:xfrm rot="18897667">
            <a:off x="3244747" y="1936124"/>
            <a:ext cx="1304028" cy="32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8177" tIns="39089" rIns="78177" bIns="39089">
            <a:spAutoFit/>
          </a:bodyPr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fr-FR" sz="1600" b="0" dirty="0">
                <a:latin typeface="Corbel" panose="020B0503020204020204" pitchFamily="34" charset="0"/>
              </a:rPr>
              <a:t>Amplification</a:t>
            </a:r>
          </a:p>
        </p:txBody>
      </p:sp>
      <p:sp>
        <p:nvSpPr>
          <p:cNvPr id="58" name="AutoShape 1103"/>
          <p:cNvSpPr>
            <a:spLocks noChangeArrowheads="1"/>
          </p:cNvSpPr>
          <p:nvPr/>
        </p:nvSpPr>
        <p:spPr bwMode="auto">
          <a:xfrm flipH="1">
            <a:off x="2275991" y="1445430"/>
            <a:ext cx="657984" cy="653275"/>
          </a:xfrm>
          <a:prstGeom prst="can">
            <a:avLst>
              <a:gd name="adj" fmla="val 41546"/>
            </a:avLst>
          </a:prstGeom>
          <a:solidFill>
            <a:srgbClr val="FFCC00">
              <a:alpha val="89803"/>
            </a:srgbClr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none" lIns="78177" tIns="39089" rIns="78177" bIns="39089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fr-FR" sz="1600" b="0"/>
          </a:p>
        </p:txBody>
      </p:sp>
      <p:sp>
        <p:nvSpPr>
          <p:cNvPr id="59" name="AutoShape 1121"/>
          <p:cNvSpPr>
            <a:spLocks noChangeArrowheads="1"/>
          </p:cNvSpPr>
          <p:nvPr/>
        </p:nvSpPr>
        <p:spPr bwMode="auto">
          <a:xfrm flipH="1">
            <a:off x="1914820" y="1304414"/>
            <a:ext cx="1348672" cy="483481"/>
          </a:xfrm>
          <a:prstGeom prst="can">
            <a:avLst>
              <a:gd name="adj" fmla="val 50000"/>
            </a:avLst>
          </a:prstGeom>
          <a:solidFill>
            <a:srgbClr val="FFFF00"/>
          </a:solidFill>
          <a:ln w="12573">
            <a:solidFill>
              <a:srgbClr val="FF9900"/>
            </a:solidFill>
            <a:miter lim="800000"/>
            <a:headEnd/>
            <a:tailEnd/>
          </a:ln>
        </p:spPr>
        <p:txBody>
          <a:bodyPr wrap="none" lIns="78177" tIns="39089" rIns="78177" bIns="39089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fr-FR" sz="1600" b="0"/>
          </a:p>
        </p:txBody>
      </p:sp>
      <p:sp>
        <p:nvSpPr>
          <p:cNvPr id="64" name="Titre 1"/>
          <p:cNvSpPr txBox="1">
            <a:spLocks/>
          </p:cNvSpPr>
          <p:nvPr/>
        </p:nvSpPr>
        <p:spPr>
          <a:xfrm>
            <a:off x="83675" y="44624"/>
            <a:ext cx="9252685" cy="544750"/>
          </a:xfrm>
          <a:prstGeom prst="rect">
            <a:avLst/>
          </a:prstGeom>
        </p:spPr>
        <p:txBody>
          <a:bodyPr vert="horz" lIns="0" tIns="45720" rIns="0" bIns="45720" rtlCol="0" anchor="t">
            <a:normAutofit/>
          </a:bodyPr>
          <a:lstStyle>
            <a:lvl1pPr defTabSz="914400">
              <a:lnSpc>
                <a:spcPct val="90000"/>
              </a:lnSpc>
              <a:spcBef>
                <a:spcPct val="0"/>
              </a:spcBef>
              <a:buNone/>
              <a:defRPr sz="3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/>
              <a:t>MMC at LNHB: </a:t>
            </a:r>
            <a:r>
              <a:rPr lang="en-US" sz="2400" dirty="0" smtClean="0"/>
              <a:t>started in 2004 with </a:t>
            </a:r>
            <a:r>
              <a:rPr lang="en-US" sz="2400" dirty="0"/>
              <a:t>the direct coupling</a:t>
            </a:r>
          </a:p>
        </p:txBody>
      </p:sp>
      <p:cxnSp>
        <p:nvCxnSpPr>
          <p:cNvPr id="44" name="Connecteur droit 43"/>
          <p:cNvCxnSpPr/>
          <p:nvPr/>
        </p:nvCxnSpPr>
        <p:spPr>
          <a:xfrm flipV="1">
            <a:off x="5464700" y="2368106"/>
            <a:ext cx="1036182" cy="396413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8" name="ZoneTexte 7"/>
          <p:cNvSpPr txBox="1"/>
          <p:nvPr/>
        </p:nvSpPr>
        <p:spPr>
          <a:xfrm>
            <a:off x="4754535" y="2597436"/>
            <a:ext cx="675651" cy="294385"/>
          </a:xfrm>
          <a:prstGeom prst="rect">
            <a:avLst/>
          </a:prstGeom>
          <a:noFill/>
          <a:ln>
            <a:noFill/>
          </a:ln>
        </p:spPr>
        <p:txBody>
          <a:bodyPr wrap="none" lIns="78177" tIns="39089" rIns="78177" bIns="39089">
            <a:spAutoFit/>
          </a:bodyPr>
          <a:lstStyle>
            <a:defPPr>
              <a:defRPr lang="en-US"/>
            </a:defPPr>
            <a:lvl1pPr defTabSz="449263" eaLnBrk="0" hangingPunct="0">
              <a:buClr>
                <a:srgbClr val="000000"/>
              </a:buClr>
              <a:buSzPct val="100000"/>
              <a:buFont typeface="Arial" panose="020B0604020202020204" pitchFamily="34" charset="0"/>
              <a:buNone/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400" b="0">
                <a:latin typeface="Corbel" panose="020B0503020204020204" pitchFamily="34" charset="0"/>
                <a:cs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fr-FR" dirty="0"/>
              <a:t>SQUID</a:t>
            </a:r>
          </a:p>
        </p:txBody>
      </p:sp>
      <p:cxnSp>
        <p:nvCxnSpPr>
          <p:cNvPr id="48" name="Connecteur droit 47"/>
          <p:cNvCxnSpPr>
            <a:endCxn id="57" idx="1"/>
          </p:cNvCxnSpPr>
          <p:nvPr/>
        </p:nvCxnSpPr>
        <p:spPr>
          <a:xfrm flipV="1">
            <a:off x="7673677" y="836630"/>
            <a:ext cx="1494784" cy="305476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49" name="Connecteur droit 48"/>
          <p:cNvCxnSpPr>
            <a:stCxn id="50" idx="3"/>
          </p:cNvCxnSpPr>
          <p:nvPr/>
        </p:nvCxnSpPr>
        <p:spPr>
          <a:xfrm>
            <a:off x="5251995" y="1051896"/>
            <a:ext cx="1521159" cy="567227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50" name="ZoneTexte 49"/>
          <p:cNvSpPr txBox="1"/>
          <p:nvPr/>
        </p:nvSpPr>
        <p:spPr>
          <a:xfrm>
            <a:off x="4408029" y="904703"/>
            <a:ext cx="843966" cy="294385"/>
          </a:xfrm>
          <a:prstGeom prst="rect">
            <a:avLst/>
          </a:prstGeom>
          <a:noFill/>
          <a:ln>
            <a:noFill/>
          </a:ln>
        </p:spPr>
        <p:txBody>
          <a:bodyPr wrap="none" lIns="78177" tIns="39089" rIns="78177" bIns="39089">
            <a:spAutoFit/>
          </a:bodyPr>
          <a:lstStyle>
            <a:defPPr>
              <a:defRPr lang="en-US"/>
            </a:defPPr>
            <a:lvl1pPr defTabSz="449263" eaLnBrk="0" hangingPunct="0">
              <a:buClr>
                <a:srgbClr val="000000"/>
              </a:buClr>
              <a:buSzPct val="100000"/>
              <a:buFont typeface="Arial" panose="020B0604020202020204" pitchFamily="34" charset="0"/>
              <a:buNone/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400" b="0">
                <a:latin typeface="Corbel" panose="020B0503020204020204" pitchFamily="34" charset="0"/>
                <a:cs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fr-FR" dirty="0"/>
              <a:t>Absorber</a:t>
            </a:r>
          </a:p>
        </p:txBody>
      </p:sp>
      <p:cxnSp>
        <p:nvCxnSpPr>
          <p:cNvPr id="52" name="Connecteur droit 51"/>
          <p:cNvCxnSpPr/>
          <p:nvPr/>
        </p:nvCxnSpPr>
        <p:spPr>
          <a:xfrm>
            <a:off x="8354146" y="1199579"/>
            <a:ext cx="2163430" cy="933821"/>
          </a:xfrm>
          <a:prstGeom prst="line">
            <a:avLst/>
          </a:prstGeom>
          <a:ln w="3810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ZoneTexte 56"/>
          <p:cNvSpPr txBox="1"/>
          <p:nvPr/>
        </p:nvSpPr>
        <p:spPr>
          <a:xfrm>
            <a:off x="9168461" y="689437"/>
            <a:ext cx="1057166" cy="294385"/>
          </a:xfrm>
          <a:prstGeom prst="rect">
            <a:avLst/>
          </a:prstGeom>
          <a:noFill/>
          <a:ln>
            <a:noFill/>
          </a:ln>
        </p:spPr>
        <p:txBody>
          <a:bodyPr wrap="none" lIns="78177" tIns="39089" rIns="78177" bIns="39089">
            <a:spAutoFit/>
          </a:bodyPr>
          <a:lstStyle>
            <a:defPPr>
              <a:defRPr lang="en-US"/>
            </a:defPPr>
            <a:lvl1pPr defTabSz="449263" eaLnBrk="0" hangingPunct="0">
              <a:buClr>
                <a:srgbClr val="000000"/>
              </a:buClr>
              <a:buSzPct val="100000"/>
              <a:buFont typeface="Arial" panose="020B0604020202020204" pitchFamily="34" charset="0"/>
              <a:buNone/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400" b="0">
                <a:latin typeface="Corbel" panose="020B0503020204020204" pitchFamily="34" charset="0"/>
                <a:cs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fr-FR" dirty="0"/>
              <a:t>SQUID chip </a:t>
            </a:r>
          </a:p>
        </p:txBody>
      </p:sp>
      <p:cxnSp>
        <p:nvCxnSpPr>
          <p:cNvPr id="67" name="Connecteur droit 66"/>
          <p:cNvCxnSpPr/>
          <p:nvPr/>
        </p:nvCxnSpPr>
        <p:spPr>
          <a:xfrm flipH="1" flipV="1">
            <a:off x="11568608" y="2327657"/>
            <a:ext cx="69016" cy="436862"/>
          </a:xfrm>
          <a:prstGeom prst="line">
            <a:avLst/>
          </a:prstGeom>
          <a:ln w="28575"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70" name="Connecteur droit 69"/>
          <p:cNvCxnSpPr/>
          <p:nvPr/>
        </p:nvCxnSpPr>
        <p:spPr>
          <a:xfrm flipV="1">
            <a:off x="8332988" y="2502081"/>
            <a:ext cx="2077678" cy="524876"/>
          </a:xfrm>
          <a:prstGeom prst="line">
            <a:avLst/>
          </a:prstGeom>
          <a:ln w="3810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70"/>
          <p:cNvCxnSpPr>
            <a:stCxn id="57" idx="2"/>
          </p:cNvCxnSpPr>
          <p:nvPr/>
        </p:nvCxnSpPr>
        <p:spPr>
          <a:xfrm>
            <a:off x="9697044" y="983822"/>
            <a:ext cx="941384" cy="1133469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pic>
        <p:nvPicPr>
          <p:cNvPr id="63" name="Picture 2" descr="https://ars.els-cdn.com/content/image/1-s2.0-S096980430900743X-gr4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6280" y="3573016"/>
            <a:ext cx="3490824" cy="3303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" name="ZoneTexte 67"/>
          <p:cNvSpPr txBox="1"/>
          <p:nvPr/>
        </p:nvSpPr>
        <p:spPr>
          <a:xfrm>
            <a:off x="9983911" y="3620512"/>
            <a:ext cx="21231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Beta </a:t>
            </a:r>
            <a:r>
              <a:rPr lang="en-US" sz="1800" dirty="0" smtClean="0"/>
              <a:t>spectrum of </a:t>
            </a:r>
            <a:r>
              <a:rPr lang="en-US" sz="1800" baseline="30000" dirty="0" smtClean="0"/>
              <a:t>241</a:t>
            </a:r>
            <a:r>
              <a:rPr lang="en-US" sz="1800" dirty="0" smtClean="0"/>
              <a:t>Pu</a:t>
            </a:r>
            <a:endParaRPr lang="en-US" sz="1800" dirty="0"/>
          </a:p>
        </p:txBody>
      </p:sp>
      <p:pic>
        <p:nvPicPr>
          <p:cNvPr id="66" name="Image 65"/>
          <p:cNvPicPr>
            <a:picLocks noChangeAspect="1"/>
          </p:cNvPicPr>
          <p:nvPr/>
        </p:nvPicPr>
        <p:blipFill rotWithShape="1">
          <a:blip r:embed="rId8"/>
          <a:srcRect l="24012" t="26419" r="7870" b="35506"/>
          <a:stretch/>
        </p:blipFill>
        <p:spPr>
          <a:xfrm>
            <a:off x="1914818" y="4364816"/>
            <a:ext cx="6413430" cy="2016512"/>
          </a:xfrm>
          <a:prstGeom prst="rect">
            <a:avLst/>
          </a:prstGeom>
        </p:spPr>
      </p:pic>
      <p:sp>
        <p:nvSpPr>
          <p:cNvPr id="73" name="Text Box 5"/>
          <p:cNvSpPr txBox="1">
            <a:spLocks noChangeArrowheads="1"/>
          </p:cNvSpPr>
          <p:nvPr/>
        </p:nvSpPr>
        <p:spPr bwMode="auto">
          <a:xfrm>
            <a:off x="0" y="3429000"/>
            <a:ext cx="798228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1800" dirty="0" err="1" smtClean="0"/>
              <a:t>Electroprecipited</a:t>
            </a:r>
            <a:r>
              <a:rPr lang="en-US" altLang="en-US" sz="1800" dirty="0" smtClean="0"/>
              <a:t> </a:t>
            </a:r>
            <a:r>
              <a:rPr lang="en-US" altLang="en-US" sz="1800" baseline="30000" dirty="0" smtClean="0"/>
              <a:t>241</a:t>
            </a:r>
            <a:r>
              <a:rPr lang="en-US" altLang="en-US" sz="1800" dirty="0" smtClean="0"/>
              <a:t>Pu source (8 Bq) between two 12 µm thick gold foils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1800" dirty="0" smtClean="0"/>
              <a:t>Energy calibration: external </a:t>
            </a:r>
            <a:r>
              <a:rPr lang="en-US" altLang="en-US" sz="1800" baseline="30000" dirty="0" smtClean="0"/>
              <a:t>55</a:t>
            </a:r>
            <a:r>
              <a:rPr lang="en-US" altLang="en-US" sz="1800" dirty="0" smtClean="0"/>
              <a:t>Fe source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1800" dirty="0" smtClean="0"/>
              <a:t>Data recorded continuously 2.6 days @ 16 </a:t>
            </a:r>
            <a:r>
              <a:rPr lang="en-US" altLang="en-US" sz="1800" dirty="0" err="1" smtClean="0"/>
              <a:t>mK</a:t>
            </a:r>
            <a:endParaRPr lang="en-US" altLang="en-US" sz="1800" dirty="0"/>
          </a:p>
        </p:txBody>
      </p:sp>
      <p:sp>
        <p:nvSpPr>
          <p:cNvPr id="65" name="ZoneTexte 64"/>
          <p:cNvSpPr txBox="1"/>
          <p:nvPr/>
        </p:nvSpPr>
        <p:spPr>
          <a:xfrm>
            <a:off x="11068201" y="2770425"/>
            <a:ext cx="1138847" cy="584775"/>
          </a:xfrm>
          <a:prstGeom prst="rect">
            <a:avLst/>
          </a:prstGeom>
          <a:solidFill>
            <a:schemeClr val="bg1">
              <a:alpha val="56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fr-FR" sz="1600" dirty="0" err="1" smtClean="0">
                <a:latin typeface="Corbel" panose="020B0503020204020204" pitchFamily="34" charset="0"/>
              </a:rPr>
              <a:t>Coil</a:t>
            </a:r>
            <a:r>
              <a:rPr lang="fr-FR" sz="1600" dirty="0" smtClean="0">
                <a:latin typeface="Corbel" panose="020B0503020204020204" pitchFamily="34" charset="0"/>
              </a:rPr>
              <a:t> for the </a:t>
            </a:r>
            <a:r>
              <a:rPr lang="fr-FR" sz="1600" dirty="0" err="1" smtClean="0">
                <a:latin typeface="Corbel" panose="020B0503020204020204" pitchFamily="34" charset="0"/>
              </a:rPr>
              <a:t>field</a:t>
            </a:r>
            <a:r>
              <a:rPr lang="fr-FR" sz="1600" dirty="0" smtClean="0">
                <a:latin typeface="Corbel" panose="020B0503020204020204" pitchFamily="34" charset="0"/>
              </a:rPr>
              <a:t> B</a:t>
            </a:r>
            <a:endParaRPr lang="fr-FR" sz="1600" dirty="0">
              <a:latin typeface="Corbel" panose="020B0503020204020204" pitchFamily="34" charset="0"/>
            </a:endParaRPr>
          </a:p>
        </p:txBody>
      </p:sp>
      <p:cxnSp>
        <p:nvCxnSpPr>
          <p:cNvPr id="11" name="Connecteur droit avec flèche 10"/>
          <p:cNvCxnSpPr/>
          <p:nvPr/>
        </p:nvCxnSpPr>
        <p:spPr>
          <a:xfrm>
            <a:off x="5673573" y="3284984"/>
            <a:ext cx="1358531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ZoneTexte 12"/>
          <p:cNvSpPr txBox="1"/>
          <p:nvPr/>
        </p:nvSpPr>
        <p:spPr>
          <a:xfrm>
            <a:off x="5965093" y="3275692"/>
            <a:ext cx="571456" cy="294385"/>
          </a:xfrm>
          <a:prstGeom prst="rect">
            <a:avLst/>
          </a:prstGeom>
          <a:noFill/>
          <a:ln>
            <a:noFill/>
          </a:ln>
        </p:spPr>
        <p:txBody>
          <a:bodyPr wrap="none" lIns="78177" tIns="39089" rIns="78177" bIns="39089">
            <a:spAutoFit/>
          </a:bodyPr>
          <a:lstStyle>
            <a:defPPr>
              <a:defRPr lang="en-US"/>
            </a:defPPr>
            <a:lvl1pPr defTabSz="449263" eaLnBrk="0" hangingPunct="0">
              <a:buClr>
                <a:srgbClr val="000000"/>
              </a:buClr>
              <a:buSzPct val="100000"/>
              <a:buFont typeface="Arial" panose="020B0604020202020204" pitchFamily="34" charset="0"/>
              <a:buNone/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400" b="0">
                <a:latin typeface="Corbel" panose="020B0503020204020204" pitchFamily="34" charset="0"/>
                <a:cs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dirty="0"/>
              <a:t>1 mm</a:t>
            </a:r>
          </a:p>
        </p:txBody>
      </p:sp>
      <p:sp>
        <p:nvSpPr>
          <p:cNvPr id="72" name="AutoShape 1121"/>
          <p:cNvSpPr>
            <a:spLocks noChangeArrowheads="1"/>
          </p:cNvSpPr>
          <p:nvPr/>
        </p:nvSpPr>
        <p:spPr bwMode="auto">
          <a:xfrm flipH="1">
            <a:off x="1914818" y="1061162"/>
            <a:ext cx="1348672" cy="483481"/>
          </a:xfrm>
          <a:prstGeom prst="can">
            <a:avLst>
              <a:gd name="adj" fmla="val 50000"/>
            </a:avLst>
          </a:prstGeom>
          <a:solidFill>
            <a:srgbClr val="FFFF00"/>
          </a:solidFill>
          <a:ln w="12573">
            <a:solidFill>
              <a:srgbClr val="FF9900"/>
            </a:solidFill>
            <a:miter lim="800000"/>
            <a:headEnd/>
            <a:tailEnd/>
          </a:ln>
        </p:spPr>
        <p:txBody>
          <a:bodyPr wrap="none" lIns="78177" tIns="39089" rIns="78177" bIns="39089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fr-FR" sz="1600" b="0"/>
          </a:p>
        </p:txBody>
      </p:sp>
      <p:sp>
        <p:nvSpPr>
          <p:cNvPr id="60" name="Oval 54"/>
          <p:cNvSpPr>
            <a:spLocks noChangeArrowheads="1"/>
          </p:cNvSpPr>
          <p:nvPr/>
        </p:nvSpPr>
        <p:spPr bwMode="auto">
          <a:xfrm>
            <a:off x="2209622" y="1323546"/>
            <a:ext cx="718026" cy="195695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78177" tIns="39089" rIns="78177" bIns="39089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endParaRPr lang="fr-FR" altLang="fr-FR" sz="1600" b="0"/>
          </a:p>
        </p:txBody>
      </p:sp>
      <p:sp>
        <p:nvSpPr>
          <p:cNvPr id="61" name="Line 55"/>
          <p:cNvSpPr>
            <a:spLocks noChangeShapeType="1"/>
          </p:cNvSpPr>
          <p:nvPr/>
        </p:nvSpPr>
        <p:spPr bwMode="auto">
          <a:xfrm>
            <a:off x="2592488" y="858713"/>
            <a:ext cx="166969" cy="323727"/>
          </a:xfrm>
          <a:prstGeom prst="line">
            <a:avLst/>
          </a:prstGeom>
          <a:noFill/>
          <a:ln w="25400">
            <a:solidFill>
              <a:srgbClr val="EF1515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74" name="Oval 54"/>
          <p:cNvSpPr>
            <a:spLocks noChangeArrowheads="1"/>
          </p:cNvSpPr>
          <p:nvPr/>
        </p:nvSpPr>
        <p:spPr bwMode="auto">
          <a:xfrm>
            <a:off x="2278151" y="671212"/>
            <a:ext cx="718026" cy="195695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002060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78177" tIns="39089" rIns="78177" bIns="39089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endParaRPr lang="fr-FR" altLang="fr-FR" sz="1600" b="0"/>
          </a:p>
        </p:txBody>
      </p:sp>
      <p:sp>
        <p:nvSpPr>
          <p:cNvPr id="51" name="ZoneTexte 50"/>
          <p:cNvSpPr txBox="1"/>
          <p:nvPr/>
        </p:nvSpPr>
        <p:spPr>
          <a:xfrm>
            <a:off x="2670783" y="817587"/>
            <a:ext cx="5838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Corbel" panose="020B0503020204020204" pitchFamily="34" charset="0"/>
              </a:rPr>
              <a:t>X-ray</a:t>
            </a:r>
            <a:endParaRPr lang="en-US" sz="1400" dirty="0">
              <a:latin typeface="Corbel" panose="020B0503020204020204" pitchFamily="34" charset="0"/>
            </a:endParaRPr>
          </a:p>
        </p:txBody>
      </p:sp>
      <p:sp>
        <p:nvSpPr>
          <p:cNvPr id="62" name="ZoneTexte 61"/>
          <p:cNvSpPr txBox="1"/>
          <p:nvPr/>
        </p:nvSpPr>
        <p:spPr>
          <a:xfrm>
            <a:off x="1853115" y="445842"/>
            <a:ext cx="5229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aseline="30000" dirty="0" smtClean="0">
                <a:latin typeface="Corbel" panose="020B0503020204020204" pitchFamily="34" charset="0"/>
              </a:rPr>
              <a:t>55</a:t>
            </a:r>
            <a:r>
              <a:rPr lang="en-US" sz="1600" dirty="0" smtClean="0">
                <a:latin typeface="Corbel" panose="020B0503020204020204" pitchFamily="34" charset="0"/>
              </a:rPr>
              <a:t>Fe</a:t>
            </a:r>
            <a:endParaRPr lang="en-US" sz="1600" dirty="0">
              <a:latin typeface="Corbel" panose="020B0503020204020204" pitchFamily="34" charset="0"/>
            </a:endParaRPr>
          </a:p>
        </p:txBody>
      </p:sp>
      <p:sp>
        <p:nvSpPr>
          <p:cNvPr id="75" name="ZoneTexte 74"/>
          <p:cNvSpPr txBox="1"/>
          <p:nvPr/>
        </p:nvSpPr>
        <p:spPr>
          <a:xfrm>
            <a:off x="1030581" y="1399603"/>
            <a:ext cx="6094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aseline="30000" dirty="0" smtClean="0">
                <a:latin typeface="Corbel" panose="020B0503020204020204" pitchFamily="34" charset="0"/>
              </a:rPr>
              <a:t>241</a:t>
            </a:r>
            <a:r>
              <a:rPr lang="en-US" sz="1600" dirty="0" smtClean="0">
                <a:latin typeface="Corbel" panose="020B0503020204020204" pitchFamily="34" charset="0"/>
              </a:rPr>
              <a:t>Pu</a:t>
            </a:r>
            <a:endParaRPr lang="en-US" sz="1600" dirty="0">
              <a:latin typeface="Corbel" panose="020B0503020204020204" pitchFamily="34" charset="0"/>
            </a:endParaRPr>
          </a:p>
        </p:txBody>
      </p:sp>
      <p:sp>
        <p:nvSpPr>
          <p:cNvPr id="76" name="Line 1131"/>
          <p:cNvSpPr>
            <a:spLocks noChangeShapeType="1"/>
          </p:cNvSpPr>
          <p:nvPr/>
        </p:nvSpPr>
        <p:spPr bwMode="auto">
          <a:xfrm flipV="1">
            <a:off x="1614919" y="1423851"/>
            <a:ext cx="753324" cy="86755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pic>
        <p:nvPicPr>
          <p:cNvPr id="69" name="Image 6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95400" y="6348969"/>
            <a:ext cx="8846063" cy="365792"/>
          </a:xfrm>
          <a:prstGeom prst="rect">
            <a:avLst/>
          </a:prstGeom>
        </p:spPr>
      </p:pic>
      <p:sp>
        <p:nvSpPr>
          <p:cNvPr id="5" name="ZoneTexte 4"/>
          <p:cNvSpPr txBox="1"/>
          <p:nvPr/>
        </p:nvSpPr>
        <p:spPr>
          <a:xfrm>
            <a:off x="9126659" y="5538718"/>
            <a:ext cx="11961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Calculation</a:t>
            </a:r>
            <a:endParaRPr lang="en-US" sz="1600" dirty="0"/>
          </a:p>
        </p:txBody>
      </p:sp>
      <p:cxnSp>
        <p:nvCxnSpPr>
          <p:cNvPr id="7" name="Connecteur droit 6"/>
          <p:cNvCxnSpPr/>
          <p:nvPr/>
        </p:nvCxnSpPr>
        <p:spPr>
          <a:xfrm>
            <a:off x="9264352" y="4365104"/>
            <a:ext cx="360684" cy="12023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40562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73" grpId="0"/>
      <p:bldP spid="65" grpId="0" animBg="1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AutoShape 1090"/>
          <p:cNvSpPr>
            <a:spLocks noChangeAspect="1" noChangeArrowheads="1"/>
          </p:cNvSpPr>
          <p:nvPr/>
        </p:nvSpPr>
        <p:spPr bwMode="auto">
          <a:xfrm>
            <a:off x="327379" y="1516227"/>
            <a:ext cx="4902603" cy="1991561"/>
          </a:xfrm>
          <a:prstGeom prst="cube">
            <a:avLst>
              <a:gd name="adj" fmla="val 88431"/>
            </a:avLst>
          </a:prstGeom>
          <a:solidFill>
            <a:srgbClr val="CCFFFF"/>
          </a:solidFill>
          <a:ln w="6350">
            <a:solidFill>
              <a:srgbClr val="3366FF"/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/>
            <a:r>
              <a:rPr lang="en-GB" altLang="fr-FR" sz="1600" dirty="0">
                <a:latin typeface="Corbel" panose="020B0503020204020204" pitchFamily="34" charset="0"/>
              </a:rPr>
              <a:t>Thermal bath </a:t>
            </a:r>
            <a:r>
              <a:rPr lang="en-GB" altLang="fr-FR" sz="1600" i="1" dirty="0" err="1">
                <a:latin typeface="Corbel" panose="020B0503020204020204" pitchFamily="34" charset="0"/>
              </a:rPr>
              <a:t>T</a:t>
            </a:r>
            <a:r>
              <a:rPr lang="en-GB" altLang="fr-FR" sz="1600" i="1" baseline="-25000" dirty="0" err="1">
                <a:latin typeface="Corbel" panose="020B0503020204020204" pitchFamily="34" charset="0"/>
              </a:rPr>
              <a:t>bath</a:t>
            </a:r>
            <a:r>
              <a:rPr lang="en-GB" altLang="fr-FR" sz="1600" dirty="0">
                <a:latin typeface="Corbel" panose="020B0503020204020204" pitchFamily="34" charset="0"/>
              </a:rPr>
              <a:t> ~ 30 mK</a:t>
            </a:r>
          </a:p>
        </p:txBody>
      </p:sp>
      <p:sp>
        <p:nvSpPr>
          <p:cNvPr id="413" name="AutoShape 1098"/>
          <p:cNvSpPr>
            <a:spLocks noChangeAspect="1" noChangeArrowheads="1"/>
          </p:cNvSpPr>
          <p:nvPr/>
        </p:nvSpPr>
        <p:spPr bwMode="auto">
          <a:xfrm flipH="1">
            <a:off x="3194780" y="2325681"/>
            <a:ext cx="722832" cy="268834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90" y="10800"/>
                </a:moveTo>
                <a:cubicBezTo>
                  <a:pt x="590" y="16439"/>
                  <a:pt x="5161" y="21010"/>
                  <a:pt x="10800" y="21010"/>
                </a:cubicBezTo>
                <a:cubicBezTo>
                  <a:pt x="16439" y="21010"/>
                  <a:pt x="21010" y="16439"/>
                  <a:pt x="21010" y="10800"/>
                </a:cubicBezTo>
                <a:cubicBezTo>
                  <a:pt x="21010" y="5161"/>
                  <a:pt x="16439" y="590"/>
                  <a:pt x="10800" y="590"/>
                </a:cubicBezTo>
                <a:cubicBezTo>
                  <a:pt x="5161" y="590"/>
                  <a:pt x="590" y="5161"/>
                  <a:pt x="590" y="10800"/>
                </a:cubicBezTo>
                <a:close/>
              </a:path>
            </a:pathLst>
          </a:custGeom>
          <a:solidFill>
            <a:srgbClr val="000000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914400"/>
            <a:endParaRPr lang="en-US" sz="16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4" name="Line 1099"/>
          <p:cNvSpPr>
            <a:spLocks noChangeAspect="1" noChangeShapeType="1"/>
          </p:cNvSpPr>
          <p:nvPr/>
        </p:nvSpPr>
        <p:spPr bwMode="auto">
          <a:xfrm flipH="1">
            <a:off x="3157746" y="2424438"/>
            <a:ext cx="104242" cy="53491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914400"/>
            <a:endParaRPr lang="en-US" sz="16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5" name="Line 1100"/>
          <p:cNvSpPr>
            <a:spLocks noChangeAspect="1" noChangeShapeType="1"/>
          </p:cNvSpPr>
          <p:nvPr/>
        </p:nvSpPr>
        <p:spPr bwMode="auto">
          <a:xfrm>
            <a:off x="3156376" y="2424438"/>
            <a:ext cx="106985" cy="53491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914400"/>
            <a:endParaRPr lang="en-US" sz="16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6" name="AutoShape 1113"/>
          <p:cNvSpPr>
            <a:spLocks noChangeAspect="1" noChangeArrowheads="1"/>
          </p:cNvSpPr>
          <p:nvPr/>
        </p:nvSpPr>
        <p:spPr bwMode="auto">
          <a:xfrm rot="16200000" flipH="1" flipV="1">
            <a:off x="3368973" y="1959463"/>
            <a:ext cx="377190" cy="100264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098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9422" y="20063"/>
                </a:moveTo>
                <a:cubicBezTo>
                  <a:pt x="4832" y="19380"/>
                  <a:pt x="1435" y="15439"/>
                  <a:pt x="1435" y="10800"/>
                </a:cubicBezTo>
                <a:cubicBezTo>
                  <a:pt x="1435" y="5627"/>
                  <a:pt x="5627" y="1435"/>
                  <a:pt x="10800" y="1435"/>
                </a:cubicBezTo>
                <a:cubicBezTo>
                  <a:pt x="15972" y="1435"/>
                  <a:pt x="20165" y="5627"/>
                  <a:pt x="20165" y="10800"/>
                </a:cubicBezTo>
                <a:cubicBezTo>
                  <a:pt x="20165" y="15439"/>
                  <a:pt x="16767" y="19380"/>
                  <a:pt x="12177" y="20063"/>
                </a:cubicBezTo>
                <a:lnTo>
                  <a:pt x="12388" y="21482"/>
                </a:lnTo>
                <a:cubicBezTo>
                  <a:pt x="17681" y="20695"/>
                  <a:pt x="21600" y="16150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150"/>
                  <a:pt x="3918" y="20695"/>
                  <a:pt x="9211" y="21482"/>
                </a:cubicBezTo>
                <a:lnTo>
                  <a:pt x="9422" y="20063"/>
                </a:lnTo>
                <a:close/>
              </a:path>
            </a:pathLst>
          </a:custGeom>
          <a:solidFill>
            <a:srgbClr val="C0C0C0"/>
          </a:solidFill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7" name="Text Box 1127"/>
          <p:cNvSpPr txBox="1">
            <a:spLocks noChangeAspect="1" noChangeArrowheads="1"/>
          </p:cNvSpPr>
          <p:nvPr/>
        </p:nvSpPr>
        <p:spPr bwMode="auto">
          <a:xfrm flipH="1">
            <a:off x="3365118" y="1778253"/>
            <a:ext cx="833850" cy="338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defTabSz="449263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/>
            </a:pPr>
            <a:r>
              <a:rPr kumimoji="0" lang="en-GB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SQUID</a:t>
            </a:r>
          </a:p>
        </p:txBody>
      </p:sp>
      <p:sp>
        <p:nvSpPr>
          <p:cNvPr id="418" name="Line 1144"/>
          <p:cNvSpPr>
            <a:spLocks noChangeAspect="1" noChangeShapeType="1"/>
          </p:cNvSpPr>
          <p:nvPr/>
        </p:nvSpPr>
        <p:spPr bwMode="auto">
          <a:xfrm flipH="1">
            <a:off x="3249644" y="2594516"/>
            <a:ext cx="187908" cy="185165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9" name="Line 1145"/>
          <p:cNvSpPr>
            <a:spLocks noChangeAspect="1" noChangeShapeType="1"/>
          </p:cNvSpPr>
          <p:nvPr/>
        </p:nvSpPr>
        <p:spPr bwMode="auto">
          <a:xfrm flipH="1">
            <a:off x="3624090" y="2159718"/>
            <a:ext cx="186538" cy="185166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0" name="Line 1146"/>
          <p:cNvSpPr>
            <a:spLocks noChangeAspect="1" noChangeShapeType="1"/>
          </p:cNvSpPr>
          <p:nvPr/>
        </p:nvSpPr>
        <p:spPr bwMode="auto">
          <a:xfrm flipV="1">
            <a:off x="3810628" y="2158347"/>
            <a:ext cx="573329" cy="1371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 type="oval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1" name="Line 1147"/>
          <p:cNvSpPr>
            <a:spLocks noChangeAspect="1" noChangeShapeType="1"/>
          </p:cNvSpPr>
          <p:nvPr/>
        </p:nvSpPr>
        <p:spPr bwMode="auto">
          <a:xfrm>
            <a:off x="3249644" y="2791255"/>
            <a:ext cx="636422" cy="1372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 type="oval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2" name="Rectangle 1101"/>
          <p:cNvSpPr>
            <a:spLocks noChangeAspect="1" noChangeArrowheads="1"/>
          </p:cNvSpPr>
          <p:nvPr/>
        </p:nvSpPr>
        <p:spPr bwMode="auto">
          <a:xfrm rot="8102341" flipH="1">
            <a:off x="2598077" y="2038013"/>
            <a:ext cx="966978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23" name="Rectangle 1101"/>
          <p:cNvSpPr>
            <a:spLocks noChangeAspect="1" noChangeArrowheads="1"/>
          </p:cNvSpPr>
          <p:nvPr/>
        </p:nvSpPr>
        <p:spPr bwMode="auto">
          <a:xfrm rot="10800000" flipH="1">
            <a:off x="2541432" y="1696865"/>
            <a:ext cx="868148" cy="29554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24" name="Rectangle 1101"/>
          <p:cNvSpPr>
            <a:spLocks noChangeArrowheads="1"/>
          </p:cNvSpPr>
          <p:nvPr/>
        </p:nvSpPr>
        <p:spPr bwMode="auto">
          <a:xfrm rot="10800000" flipH="1">
            <a:off x="2478966" y="1754508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25" name="Rectangle 1101"/>
          <p:cNvSpPr>
            <a:spLocks noChangeArrowheads="1"/>
          </p:cNvSpPr>
          <p:nvPr/>
        </p:nvSpPr>
        <p:spPr bwMode="auto">
          <a:xfrm rot="8102341" flipH="1">
            <a:off x="2476953" y="1724541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26" name="Rectangle 1101"/>
          <p:cNvSpPr>
            <a:spLocks noChangeArrowheads="1"/>
          </p:cNvSpPr>
          <p:nvPr/>
        </p:nvSpPr>
        <p:spPr bwMode="auto">
          <a:xfrm rot="10800000" flipH="1">
            <a:off x="2416751" y="1818534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27" name="Rectangle 1101"/>
          <p:cNvSpPr>
            <a:spLocks noChangeArrowheads="1"/>
          </p:cNvSpPr>
          <p:nvPr/>
        </p:nvSpPr>
        <p:spPr bwMode="auto">
          <a:xfrm rot="10800000" flipH="1">
            <a:off x="2354536" y="1878938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28" name="Rectangle 1101"/>
          <p:cNvSpPr>
            <a:spLocks noChangeArrowheads="1"/>
          </p:cNvSpPr>
          <p:nvPr/>
        </p:nvSpPr>
        <p:spPr bwMode="auto">
          <a:xfrm rot="8102341" flipH="1">
            <a:off x="2356472" y="1844877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29" name="Rectangle 1101"/>
          <p:cNvSpPr>
            <a:spLocks noChangeArrowheads="1"/>
          </p:cNvSpPr>
          <p:nvPr/>
        </p:nvSpPr>
        <p:spPr bwMode="auto">
          <a:xfrm rot="8102341" flipH="1">
            <a:off x="3161317" y="1790378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0" name="Rectangle 1101"/>
          <p:cNvSpPr>
            <a:spLocks noChangeArrowheads="1"/>
          </p:cNvSpPr>
          <p:nvPr/>
        </p:nvSpPr>
        <p:spPr bwMode="auto">
          <a:xfrm rot="10800000" flipH="1">
            <a:off x="2292321" y="1941152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1" name="Rectangle 1101"/>
          <p:cNvSpPr>
            <a:spLocks noChangeArrowheads="1"/>
          </p:cNvSpPr>
          <p:nvPr/>
        </p:nvSpPr>
        <p:spPr bwMode="auto">
          <a:xfrm rot="10800000" flipH="1">
            <a:off x="2230105" y="2001556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2" name="Rectangle 1101"/>
          <p:cNvSpPr>
            <a:spLocks noChangeArrowheads="1"/>
          </p:cNvSpPr>
          <p:nvPr/>
        </p:nvSpPr>
        <p:spPr bwMode="auto">
          <a:xfrm rot="8102341" flipH="1">
            <a:off x="2232042" y="1967496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3" name="Rectangle 1101"/>
          <p:cNvSpPr>
            <a:spLocks noChangeArrowheads="1"/>
          </p:cNvSpPr>
          <p:nvPr/>
        </p:nvSpPr>
        <p:spPr bwMode="auto">
          <a:xfrm rot="8102341" flipH="1">
            <a:off x="3036888" y="1912996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4" name="Rectangle 1101"/>
          <p:cNvSpPr>
            <a:spLocks noChangeArrowheads="1"/>
          </p:cNvSpPr>
          <p:nvPr/>
        </p:nvSpPr>
        <p:spPr bwMode="auto">
          <a:xfrm rot="10800000" flipH="1">
            <a:off x="2167891" y="2065582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5" name="Rectangle 1101"/>
          <p:cNvSpPr>
            <a:spLocks noChangeArrowheads="1"/>
          </p:cNvSpPr>
          <p:nvPr/>
        </p:nvSpPr>
        <p:spPr bwMode="auto">
          <a:xfrm rot="10800000" flipH="1">
            <a:off x="2105676" y="2125985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6" name="Rectangle 1101"/>
          <p:cNvSpPr>
            <a:spLocks noChangeArrowheads="1"/>
          </p:cNvSpPr>
          <p:nvPr/>
        </p:nvSpPr>
        <p:spPr bwMode="auto">
          <a:xfrm rot="8102341" flipH="1">
            <a:off x="2107612" y="2091925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7" name="Rectangle 1101"/>
          <p:cNvSpPr>
            <a:spLocks noChangeArrowheads="1"/>
          </p:cNvSpPr>
          <p:nvPr/>
        </p:nvSpPr>
        <p:spPr bwMode="auto">
          <a:xfrm rot="8102341" flipH="1">
            <a:off x="2912458" y="2037425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8" name="Rectangle 1101"/>
          <p:cNvSpPr>
            <a:spLocks noChangeArrowheads="1"/>
          </p:cNvSpPr>
          <p:nvPr/>
        </p:nvSpPr>
        <p:spPr bwMode="auto">
          <a:xfrm rot="10800000" flipH="1">
            <a:off x="2043462" y="2190011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39" name="Rectangle 1101"/>
          <p:cNvSpPr>
            <a:spLocks noChangeArrowheads="1"/>
          </p:cNvSpPr>
          <p:nvPr/>
        </p:nvSpPr>
        <p:spPr bwMode="auto">
          <a:xfrm rot="10800000" flipH="1">
            <a:off x="1981246" y="2250415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0" name="Rectangle 1101"/>
          <p:cNvSpPr>
            <a:spLocks noChangeArrowheads="1"/>
          </p:cNvSpPr>
          <p:nvPr/>
        </p:nvSpPr>
        <p:spPr bwMode="auto">
          <a:xfrm rot="8102341" flipH="1">
            <a:off x="1983182" y="2216355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1" name="Rectangle 1101"/>
          <p:cNvSpPr>
            <a:spLocks noChangeArrowheads="1"/>
          </p:cNvSpPr>
          <p:nvPr/>
        </p:nvSpPr>
        <p:spPr bwMode="auto">
          <a:xfrm rot="8102341" flipH="1">
            <a:off x="2788028" y="2161854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2" name="Rectangle 1101"/>
          <p:cNvSpPr>
            <a:spLocks noChangeAspect="1" noChangeArrowheads="1"/>
          </p:cNvSpPr>
          <p:nvPr/>
        </p:nvSpPr>
        <p:spPr bwMode="auto">
          <a:xfrm rot="10800000" flipH="1">
            <a:off x="1079131" y="3193797"/>
            <a:ext cx="868148" cy="29554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3" name="Rectangle 1101"/>
          <p:cNvSpPr>
            <a:spLocks noChangeArrowheads="1"/>
          </p:cNvSpPr>
          <p:nvPr/>
        </p:nvSpPr>
        <p:spPr bwMode="auto">
          <a:xfrm rot="10800000" flipH="1">
            <a:off x="1571792" y="2698952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4" name="Rectangle 1101"/>
          <p:cNvSpPr>
            <a:spLocks noChangeArrowheads="1"/>
          </p:cNvSpPr>
          <p:nvPr/>
        </p:nvSpPr>
        <p:spPr bwMode="auto">
          <a:xfrm rot="8102341" flipH="1">
            <a:off x="1569780" y="2668985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5" name="Rectangle 1101"/>
          <p:cNvSpPr>
            <a:spLocks noChangeArrowheads="1"/>
          </p:cNvSpPr>
          <p:nvPr/>
        </p:nvSpPr>
        <p:spPr bwMode="auto">
          <a:xfrm rot="10800000" flipH="1">
            <a:off x="1509577" y="2762978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6" name="Rectangle 1101"/>
          <p:cNvSpPr>
            <a:spLocks noChangeArrowheads="1"/>
          </p:cNvSpPr>
          <p:nvPr/>
        </p:nvSpPr>
        <p:spPr bwMode="auto">
          <a:xfrm rot="10800000" flipH="1">
            <a:off x="1447363" y="2823381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7" name="Rectangle 1101"/>
          <p:cNvSpPr>
            <a:spLocks noChangeArrowheads="1"/>
          </p:cNvSpPr>
          <p:nvPr/>
        </p:nvSpPr>
        <p:spPr bwMode="auto">
          <a:xfrm rot="8102341" flipH="1">
            <a:off x="1449299" y="2789322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8" name="Rectangle 1101"/>
          <p:cNvSpPr>
            <a:spLocks noChangeArrowheads="1"/>
          </p:cNvSpPr>
          <p:nvPr/>
        </p:nvSpPr>
        <p:spPr bwMode="auto">
          <a:xfrm rot="8102341" flipH="1">
            <a:off x="2254144" y="2734821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49" name="Rectangle 1101"/>
          <p:cNvSpPr>
            <a:spLocks noChangeArrowheads="1"/>
          </p:cNvSpPr>
          <p:nvPr/>
        </p:nvSpPr>
        <p:spPr bwMode="auto">
          <a:xfrm rot="10800000" flipH="1">
            <a:off x="1385148" y="2885596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0" name="Rectangle 1101"/>
          <p:cNvSpPr>
            <a:spLocks noChangeArrowheads="1"/>
          </p:cNvSpPr>
          <p:nvPr/>
        </p:nvSpPr>
        <p:spPr bwMode="auto">
          <a:xfrm rot="10800000" flipH="1">
            <a:off x="1322933" y="2946000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1" name="Rectangle 1101"/>
          <p:cNvSpPr>
            <a:spLocks noChangeArrowheads="1"/>
          </p:cNvSpPr>
          <p:nvPr/>
        </p:nvSpPr>
        <p:spPr bwMode="auto">
          <a:xfrm rot="8102341" flipH="1">
            <a:off x="1324869" y="2911940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2" name="Rectangle 1101"/>
          <p:cNvSpPr>
            <a:spLocks noChangeArrowheads="1"/>
          </p:cNvSpPr>
          <p:nvPr/>
        </p:nvSpPr>
        <p:spPr bwMode="auto">
          <a:xfrm rot="8102341" flipH="1">
            <a:off x="2129714" y="2857439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3" name="Rectangle 1101"/>
          <p:cNvSpPr>
            <a:spLocks noChangeArrowheads="1"/>
          </p:cNvSpPr>
          <p:nvPr/>
        </p:nvSpPr>
        <p:spPr bwMode="auto">
          <a:xfrm rot="10800000" flipH="1">
            <a:off x="1260718" y="3010025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4" name="Rectangle 1101"/>
          <p:cNvSpPr>
            <a:spLocks noChangeArrowheads="1"/>
          </p:cNvSpPr>
          <p:nvPr/>
        </p:nvSpPr>
        <p:spPr bwMode="auto">
          <a:xfrm rot="10800000" flipH="1">
            <a:off x="1198503" y="3070429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5" name="Rectangle 1101"/>
          <p:cNvSpPr>
            <a:spLocks noChangeArrowheads="1"/>
          </p:cNvSpPr>
          <p:nvPr/>
        </p:nvSpPr>
        <p:spPr bwMode="auto">
          <a:xfrm rot="8102341" flipH="1">
            <a:off x="2005284" y="2981869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6" name="Rectangle 1101"/>
          <p:cNvSpPr>
            <a:spLocks noChangeArrowheads="1"/>
          </p:cNvSpPr>
          <p:nvPr/>
        </p:nvSpPr>
        <p:spPr bwMode="auto">
          <a:xfrm rot="10800000" flipH="1">
            <a:off x="1136289" y="3134456"/>
            <a:ext cx="777600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7" name="Rectangle 1101"/>
          <p:cNvSpPr>
            <a:spLocks noChangeArrowheads="1"/>
          </p:cNvSpPr>
          <p:nvPr/>
        </p:nvSpPr>
        <p:spPr bwMode="auto">
          <a:xfrm rot="10800000" flipH="1">
            <a:off x="1639065" y="2628808"/>
            <a:ext cx="762048" cy="32919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8" name="Rectangle 1101"/>
          <p:cNvSpPr>
            <a:spLocks noChangeArrowheads="1"/>
          </p:cNvSpPr>
          <p:nvPr/>
        </p:nvSpPr>
        <p:spPr bwMode="auto">
          <a:xfrm rot="8102341" flipH="1">
            <a:off x="1880855" y="3106299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59" name="Rectangle 1101"/>
          <p:cNvSpPr>
            <a:spLocks noChangeAspect="1" noChangeArrowheads="1"/>
          </p:cNvSpPr>
          <p:nvPr/>
        </p:nvSpPr>
        <p:spPr bwMode="auto">
          <a:xfrm rot="8102341" flipH="1">
            <a:off x="1975929" y="2660161"/>
            <a:ext cx="966978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60" name="Rectangle 1101"/>
          <p:cNvSpPr>
            <a:spLocks noChangeAspect="1" noChangeArrowheads="1"/>
          </p:cNvSpPr>
          <p:nvPr/>
        </p:nvSpPr>
        <p:spPr bwMode="auto">
          <a:xfrm rot="8102341" flipH="1">
            <a:off x="1789285" y="2846806"/>
            <a:ext cx="966978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61" name="Rectangle 1101"/>
          <p:cNvSpPr>
            <a:spLocks noChangeArrowheads="1"/>
          </p:cNvSpPr>
          <p:nvPr/>
        </p:nvSpPr>
        <p:spPr bwMode="auto">
          <a:xfrm rot="18852847" flipH="1">
            <a:off x="2302366" y="2436738"/>
            <a:ext cx="528767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62" name="Cube 461"/>
          <p:cNvSpPr/>
          <p:nvPr/>
        </p:nvSpPr>
        <p:spPr>
          <a:xfrm>
            <a:off x="1801899" y="1672421"/>
            <a:ext cx="1533628" cy="672463"/>
          </a:xfrm>
          <a:prstGeom prst="cube">
            <a:avLst>
              <a:gd name="adj" fmla="val 92453"/>
            </a:avLst>
          </a:prstGeom>
          <a:solidFill>
            <a:srgbClr val="FFCC00">
              <a:alpha val="89803"/>
            </a:srgbClr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91424" tIns="45712" rIns="91424" bIns="45712" anchor="b" anchorCtr="1">
            <a:noAutofit/>
          </a:bodyPr>
          <a:lstStyle/>
          <a:p>
            <a:pPr algn="ctr" defTabSz="914400" eaLnBrk="0" hangingPunct="0"/>
            <a:endParaRPr lang="en-US" sz="160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63" name="Line 1104"/>
          <p:cNvSpPr>
            <a:spLocks noChangeAspect="1" noChangeShapeType="1"/>
          </p:cNvSpPr>
          <p:nvPr/>
        </p:nvSpPr>
        <p:spPr bwMode="auto">
          <a:xfrm flipH="1">
            <a:off x="3861556" y="2442022"/>
            <a:ext cx="102871" cy="53491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914400"/>
            <a:endParaRPr lang="en-US" sz="16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4" name="Line 1105"/>
          <p:cNvSpPr>
            <a:spLocks noChangeAspect="1" noChangeShapeType="1"/>
          </p:cNvSpPr>
          <p:nvPr/>
        </p:nvSpPr>
        <p:spPr bwMode="auto">
          <a:xfrm>
            <a:off x="3860183" y="2442022"/>
            <a:ext cx="105612" cy="53491"/>
          </a:xfrm>
          <a:prstGeom prst="line">
            <a:avLst/>
          </a:prstGeom>
          <a:noFill/>
          <a:ln w="19177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914400"/>
            <a:endParaRPr lang="en-US" sz="16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5" name="Line 1148"/>
          <p:cNvSpPr>
            <a:spLocks noChangeAspect="1" noChangeShapeType="1"/>
          </p:cNvSpPr>
          <p:nvPr/>
        </p:nvSpPr>
        <p:spPr bwMode="auto">
          <a:xfrm flipV="1">
            <a:off x="4818610" y="2157747"/>
            <a:ext cx="621336" cy="619962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6" name="Oval 1149"/>
          <p:cNvSpPr>
            <a:spLocks noChangeAspect="1" noChangeArrowheads="1"/>
          </p:cNvSpPr>
          <p:nvPr/>
        </p:nvSpPr>
        <p:spPr bwMode="auto">
          <a:xfrm>
            <a:off x="4969518" y="2390069"/>
            <a:ext cx="248259" cy="248260"/>
          </a:xfrm>
          <a:prstGeom prst="ellipse">
            <a:avLst/>
          </a:prstGeom>
          <a:solidFill>
            <a:sysClr val="window" lastClr="FFFFFF"/>
          </a:solidFill>
          <a:ln w="25400">
            <a:solidFill>
              <a:sysClr val="windowText" lastClr="000000"/>
            </a:solidFill>
            <a:round/>
            <a:headEnd/>
            <a:tailEnd/>
          </a:ln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V</a:t>
            </a:r>
          </a:p>
        </p:txBody>
      </p:sp>
      <p:sp>
        <p:nvSpPr>
          <p:cNvPr id="467" name="Line 62"/>
          <p:cNvSpPr>
            <a:spLocks noChangeAspect="1" noChangeShapeType="1"/>
          </p:cNvSpPr>
          <p:nvPr/>
        </p:nvSpPr>
        <p:spPr bwMode="auto">
          <a:xfrm>
            <a:off x="4187496" y="2158903"/>
            <a:ext cx="1070759" cy="0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8" name="Line 1147"/>
          <p:cNvSpPr>
            <a:spLocks noChangeAspect="1" noChangeShapeType="1"/>
          </p:cNvSpPr>
          <p:nvPr/>
        </p:nvSpPr>
        <p:spPr bwMode="auto">
          <a:xfrm>
            <a:off x="4420124" y="2792627"/>
            <a:ext cx="388162" cy="0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9" name="Line 1146"/>
          <p:cNvSpPr>
            <a:spLocks noChangeAspect="1" noChangeShapeType="1"/>
          </p:cNvSpPr>
          <p:nvPr/>
        </p:nvSpPr>
        <p:spPr bwMode="auto">
          <a:xfrm flipV="1">
            <a:off x="5015880" y="2158903"/>
            <a:ext cx="389319" cy="0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0" name="Line 63"/>
          <p:cNvSpPr>
            <a:spLocks noChangeAspect="1" noChangeShapeType="1"/>
          </p:cNvSpPr>
          <p:nvPr/>
        </p:nvSpPr>
        <p:spPr bwMode="auto">
          <a:xfrm>
            <a:off x="3646235" y="2792627"/>
            <a:ext cx="1034440" cy="0"/>
          </a:xfrm>
          <a:prstGeom prst="line">
            <a:avLst/>
          </a:prstGeom>
          <a:noFill/>
          <a:ln w="25400">
            <a:solidFill>
              <a:sysClr val="windowText" lastClr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1" name="Rectangle 1101"/>
          <p:cNvSpPr>
            <a:spLocks noChangeArrowheads="1"/>
          </p:cNvSpPr>
          <p:nvPr/>
        </p:nvSpPr>
        <p:spPr bwMode="auto">
          <a:xfrm rot="10800000" flipH="1">
            <a:off x="2682614" y="2428552"/>
            <a:ext cx="449522" cy="32917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72" name="Rectangle 1101"/>
          <p:cNvSpPr>
            <a:spLocks noChangeArrowheads="1"/>
          </p:cNvSpPr>
          <p:nvPr/>
        </p:nvSpPr>
        <p:spPr bwMode="auto">
          <a:xfrm rot="10800000" flipH="1">
            <a:off x="2541432" y="2495101"/>
            <a:ext cx="551821" cy="2468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473" name="Oval 18"/>
          <p:cNvSpPr/>
          <p:nvPr/>
        </p:nvSpPr>
        <p:spPr>
          <a:xfrm>
            <a:off x="2488192" y="2480905"/>
            <a:ext cx="44796" cy="44230"/>
          </a:xfrm>
          <a:prstGeom prst="ellipse">
            <a:avLst/>
          </a:prstGeom>
          <a:solidFill>
            <a:sysClr val="window" lastClr="FFFFFF">
              <a:lumMod val="50000"/>
            </a:sysClr>
          </a:solidFill>
          <a:ln w="25400" cap="flat" cmpd="sng" algn="ctr">
            <a:solidFill>
              <a:sysClr val="window" lastClr="FFFFFF">
                <a:lumMod val="50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74" name="Oval 7735"/>
          <p:cNvSpPr/>
          <p:nvPr/>
        </p:nvSpPr>
        <p:spPr>
          <a:xfrm>
            <a:off x="2676702" y="2403137"/>
            <a:ext cx="44796" cy="44230"/>
          </a:xfrm>
          <a:prstGeom prst="ellipse">
            <a:avLst/>
          </a:prstGeom>
          <a:solidFill>
            <a:sysClr val="window" lastClr="FFFFFF">
              <a:lumMod val="50000"/>
            </a:sysClr>
          </a:solidFill>
          <a:ln w="25400" cap="flat" cmpd="sng" algn="ctr">
            <a:solidFill>
              <a:sysClr val="window" lastClr="FFFFFF">
                <a:lumMod val="50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75" name="Text Box 1107"/>
          <p:cNvSpPr txBox="1">
            <a:spLocks noChangeAspect="1" noChangeArrowheads="1"/>
          </p:cNvSpPr>
          <p:nvPr/>
        </p:nvSpPr>
        <p:spPr bwMode="auto">
          <a:xfrm flipH="1">
            <a:off x="2501085" y="2805781"/>
            <a:ext cx="1005371" cy="338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defTabSz="449263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/>
            </a:pPr>
            <a:r>
              <a:rPr kumimoji="0" lang="en-GB" alt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Input coil</a:t>
            </a:r>
            <a:endParaRPr kumimoji="0" lang="en-GB" altLang="en-US" sz="1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476" name="Straight Connector 7856"/>
          <p:cNvCxnSpPr/>
          <p:nvPr/>
        </p:nvCxnSpPr>
        <p:spPr>
          <a:xfrm flipV="1">
            <a:off x="3126550" y="2589090"/>
            <a:ext cx="55049" cy="284809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477" name="Straight Connector 7857"/>
          <p:cNvCxnSpPr/>
          <p:nvPr/>
        </p:nvCxnSpPr>
        <p:spPr>
          <a:xfrm flipH="1">
            <a:off x="3538421" y="2034475"/>
            <a:ext cx="131855" cy="288854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480" name="Espace réservé du texte 3"/>
          <p:cNvSpPr txBox="1">
            <a:spLocks/>
          </p:cNvSpPr>
          <p:nvPr/>
        </p:nvSpPr>
        <p:spPr>
          <a:xfrm>
            <a:off x="2711624" y="188640"/>
            <a:ext cx="7335450" cy="774988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Font typeface="Arial" pitchFamily="34" charset="0"/>
              <a:buNone/>
              <a:defRPr lang="fr-FR" sz="2000" b="1" kern="1200" cap="all" baseline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60363" indent="-360363" algn="l" defTabSz="914400" rtl="0" eaLnBrk="1" latinLnBrk="0" hangingPunct="1">
              <a:lnSpc>
                <a:spcPct val="100000"/>
              </a:lnSpc>
              <a:spcBef>
                <a:spcPts val="0"/>
              </a:spcBef>
              <a:buSzPct val="100000"/>
              <a:buFont typeface="Arial" pitchFamily="34" charset="0"/>
              <a:buChar char="•"/>
              <a:defRPr sz="2000" kern="1200">
                <a:solidFill>
                  <a:schemeClr val="accent5"/>
                </a:solidFill>
                <a:latin typeface="+mn-lt"/>
                <a:ea typeface="+mn-ea"/>
                <a:cs typeface="+mn-cs"/>
              </a:defRPr>
            </a:lvl2pPr>
            <a:lvl3pPr marL="647700" indent="-285750" algn="l" defTabSz="914400" rtl="0" eaLnBrk="1" latinLnBrk="0" hangingPunct="1">
              <a:lnSpc>
                <a:spcPct val="100000"/>
              </a:lnSpc>
              <a:spcBef>
                <a:spcPts val="0"/>
              </a:spcBef>
              <a:buSzPct val="75000"/>
              <a:buFont typeface="Arial" pitchFamily="34" charset="0"/>
              <a:buChar char="•"/>
              <a:defRPr sz="1800" kern="1200">
                <a:solidFill>
                  <a:schemeClr val="accent5"/>
                </a:solidFill>
                <a:latin typeface="+mn-lt"/>
                <a:ea typeface="+mn-ea"/>
                <a:cs typeface="+mn-cs"/>
              </a:defRPr>
            </a:lvl3pPr>
            <a:lvl4pPr marL="1009650" indent="-238125" algn="l" defTabSz="914400" rtl="0" eaLnBrk="1" latinLnBrk="0" hangingPunct="1">
              <a:lnSpc>
                <a:spcPts val="2000"/>
              </a:lnSpc>
              <a:spcBef>
                <a:spcPts val="0"/>
              </a:spcBef>
              <a:buClr>
                <a:srgbClr val="666666"/>
              </a:buClr>
              <a:buSzPct val="36000"/>
              <a:buFontTx/>
              <a:buBlip>
                <a:blip r:embed="rId3"/>
              </a:buBlip>
              <a:defRPr sz="16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4pPr>
            <a:lvl5pPr marL="1133475" indent="-114300" algn="l" defTabSz="914400" rtl="0" eaLnBrk="1" latinLnBrk="0" hangingPunct="1">
              <a:lnSpc>
                <a:spcPts val="2000"/>
              </a:lnSpc>
              <a:spcBef>
                <a:spcPts val="0"/>
              </a:spcBef>
              <a:buClr>
                <a:srgbClr val="666666"/>
              </a:buClr>
              <a:buFont typeface="Arial" pitchFamily="34" charset="0"/>
              <a:buChar char="-"/>
              <a:defRPr sz="16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2000" b="1" i="0" u="none" strike="noStrike" kern="1200" cap="all" spc="0" normalizeH="0" baseline="0" noProof="0" dirty="0">
              <a:ln>
                <a:noFill/>
              </a:ln>
              <a:solidFill>
                <a:srgbClr val="E6001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81" name="Groupe 480"/>
          <p:cNvGrpSpPr/>
          <p:nvPr/>
        </p:nvGrpSpPr>
        <p:grpSpPr>
          <a:xfrm>
            <a:off x="-37308" y="870595"/>
            <a:ext cx="3893672" cy="869499"/>
            <a:chOff x="3976900" y="1202924"/>
            <a:chExt cx="3893672" cy="869499"/>
          </a:xfrm>
        </p:grpSpPr>
        <p:grpSp>
          <p:nvGrpSpPr>
            <p:cNvPr id="482" name="Groupe 481"/>
            <p:cNvGrpSpPr/>
            <p:nvPr/>
          </p:nvGrpSpPr>
          <p:grpSpPr>
            <a:xfrm>
              <a:off x="3976900" y="1243310"/>
              <a:ext cx="1653744" cy="829113"/>
              <a:chOff x="3976900" y="1243310"/>
              <a:chExt cx="1653744" cy="829113"/>
            </a:xfrm>
          </p:grpSpPr>
          <p:sp>
            <p:nvSpPr>
              <p:cNvPr id="486" name="Text Box 1130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3976900" y="1243310"/>
                <a:ext cx="1484670" cy="338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24" tIns="45712" rIns="91424" bIns="45712">
                <a:spAutoFit/>
              </a:bodyPr>
              <a:lstStyle>
                <a:lvl1pPr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defTabSz="449263" eaLnBrk="0" hangingPunct="0"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defTabSz="449263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defTabSz="449263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defTabSz="449263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defTabSz="449263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 sz="1300" b="1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449263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100000"/>
                  <a:buFontTx/>
                  <a:buNone/>
                  <a:tabLst>
                    <a:tab pos="0" algn="l"/>
                    <a:tab pos="914400" algn="l"/>
                    <a:tab pos="1828800" algn="l"/>
                    <a:tab pos="2743200" algn="l"/>
                    <a:tab pos="3656013" algn="l"/>
                    <a:tab pos="4570413" algn="l"/>
                    <a:tab pos="5484813" algn="l"/>
                    <a:tab pos="6399213" algn="l"/>
                    <a:tab pos="7313613" algn="l"/>
                    <a:tab pos="8228013" algn="l"/>
                    <a:tab pos="9142413" algn="l"/>
                    <a:tab pos="10056813" algn="l"/>
                  </a:tabLst>
                  <a:defRPr/>
                </a:pPr>
                <a:r>
                  <a:rPr kumimoji="0" lang="en-GB" altLang="en-US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Gold absorber</a:t>
                </a:r>
              </a:p>
            </p:txBody>
          </p:sp>
          <p:cxnSp>
            <p:nvCxnSpPr>
              <p:cNvPr id="487" name="Straight Connector 27"/>
              <p:cNvCxnSpPr/>
              <p:nvPr/>
            </p:nvCxnSpPr>
            <p:spPr>
              <a:xfrm>
                <a:off x="5072066" y="1552452"/>
                <a:ext cx="558578" cy="519971"/>
              </a:xfrm>
              <a:prstGeom prst="line">
                <a:avLst/>
              </a:prstGeom>
              <a:noFill/>
              <a:ln w="936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483" name="Straight Arrow Connector 6"/>
            <p:cNvCxnSpPr/>
            <p:nvPr/>
          </p:nvCxnSpPr>
          <p:spPr>
            <a:xfrm>
              <a:off x="5539297" y="1553243"/>
              <a:ext cx="1682884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E60019"/>
              </a:solidFill>
              <a:prstDash val="solid"/>
              <a:headEnd type="arrow"/>
              <a:tailEnd type="arrow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484" name="TextBox 7"/>
            <p:cNvSpPr txBox="1"/>
            <p:nvPr/>
          </p:nvSpPr>
          <p:spPr>
            <a:xfrm>
              <a:off x="5877719" y="1202924"/>
              <a:ext cx="19928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</a:rPr>
                <a:t>π</a:t>
              </a:r>
              <a:r>
                <a:rPr kumimoji="0" lang="fr-FR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</a:rPr>
                <a:t>x</a:t>
              </a:r>
              <a:r>
                <a: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</a:rPr>
                <a:t>0.3x0.3x1 mm</a:t>
              </a:r>
              <a:r>
                <a:rPr kumimoji="0" lang="en-US" sz="1800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</a:rPr>
                <a:t>3</a:t>
              </a:r>
            </a:p>
          </p:txBody>
        </p:sp>
      </p:grpSp>
      <p:sp>
        <p:nvSpPr>
          <p:cNvPr id="488" name="ZoneTexte 487"/>
          <p:cNvSpPr txBox="1"/>
          <p:nvPr/>
        </p:nvSpPr>
        <p:spPr>
          <a:xfrm>
            <a:off x="1525759" y="1220914"/>
            <a:ext cx="8338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fr-FR" sz="1600" dirty="0" err="1" smtClean="0">
                <a:solidFill>
                  <a:prstClr val="black"/>
                </a:solidFill>
                <a:latin typeface="Arial"/>
              </a:rPr>
              <a:t>Sensor</a:t>
            </a:r>
            <a:endParaRPr lang="fr-FR" sz="1600" dirty="0">
              <a:solidFill>
                <a:prstClr val="black"/>
              </a:solidFill>
              <a:latin typeface="Arial"/>
            </a:endParaRPr>
          </a:p>
        </p:txBody>
      </p:sp>
      <p:cxnSp>
        <p:nvCxnSpPr>
          <p:cNvPr id="489" name="Straight Connector 27"/>
          <p:cNvCxnSpPr/>
          <p:nvPr/>
        </p:nvCxnSpPr>
        <p:spPr>
          <a:xfrm>
            <a:off x="2078406" y="1491056"/>
            <a:ext cx="451536" cy="510496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501" name="Rectangle 1101"/>
          <p:cNvSpPr>
            <a:spLocks noChangeArrowheads="1"/>
          </p:cNvSpPr>
          <p:nvPr/>
        </p:nvSpPr>
        <p:spPr bwMode="auto">
          <a:xfrm rot="8102341" flipH="1">
            <a:off x="1192636" y="3036153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02" name="Rectangle 1101"/>
          <p:cNvSpPr>
            <a:spLocks noChangeArrowheads="1"/>
          </p:cNvSpPr>
          <p:nvPr/>
        </p:nvSpPr>
        <p:spPr bwMode="auto">
          <a:xfrm rot="8102341" flipH="1">
            <a:off x="1081124" y="3166328"/>
            <a:ext cx="93312" cy="3291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 anchor="ctr"/>
          <a:lstStyle>
            <a:lvl1pPr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6" name="Connecteur droit avec flèche 5"/>
          <p:cNvCxnSpPr/>
          <p:nvPr/>
        </p:nvCxnSpPr>
        <p:spPr>
          <a:xfrm>
            <a:off x="2087436" y="2641688"/>
            <a:ext cx="35715" cy="0"/>
          </a:xfrm>
          <a:prstGeom prst="straightConnector1">
            <a:avLst/>
          </a:prstGeom>
          <a:ln w="22225">
            <a:solidFill>
              <a:schemeClr val="accent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ZoneTexte 6"/>
          <p:cNvSpPr txBox="1"/>
          <p:nvPr/>
        </p:nvSpPr>
        <p:spPr>
          <a:xfrm>
            <a:off x="1769698" y="2247846"/>
            <a:ext cx="3209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800" i="1" dirty="0" smtClean="0"/>
              <a:t>I</a:t>
            </a:r>
            <a:r>
              <a:rPr lang="fr-FR" sz="1800" i="1" baseline="-25000" dirty="0" smtClean="0"/>
              <a:t>0</a:t>
            </a:r>
            <a:endParaRPr lang="en-US" sz="1800" i="1" baseline="-25000" dirty="0"/>
          </a:p>
        </p:txBody>
      </p:sp>
      <p:sp>
        <p:nvSpPr>
          <p:cNvPr id="503" name="Cube 502"/>
          <p:cNvSpPr/>
          <p:nvPr/>
        </p:nvSpPr>
        <p:spPr>
          <a:xfrm>
            <a:off x="917715" y="2557216"/>
            <a:ext cx="1533628" cy="672463"/>
          </a:xfrm>
          <a:prstGeom prst="cube">
            <a:avLst>
              <a:gd name="adj" fmla="val 92453"/>
            </a:avLst>
          </a:prstGeom>
          <a:solidFill>
            <a:srgbClr val="FFCC00">
              <a:alpha val="89803"/>
            </a:srgbClr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/>
          <a:p>
            <a:pPr algn="ctr" defTabSz="914400" eaLnBrk="0" hangingPunct="0"/>
            <a:endParaRPr lang="en-US" sz="16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3" name="Groupe 12"/>
          <p:cNvGrpSpPr>
            <a:grpSpLocks noChangeAspect="1"/>
          </p:cNvGrpSpPr>
          <p:nvPr/>
        </p:nvGrpSpPr>
        <p:grpSpPr>
          <a:xfrm>
            <a:off x="6152677" y="992045"/>
            <a:ext cx="4215425" cy="1717396"/>
            <a:chOff x="6155907" y="1365987"/>
            <a:chExt cx="3514725" cy="1431925"/>
          </a:xfrm>
        </p:grpSpPr>
        <p:pic>
          <p:nvPicPr>
            <p:cNvPr id="138" name="Picture 6" descr="Présentation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55907" y="1365987"/>
              <a:ext cx="3514725" cy="1431925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9" name="Rectangle 138"/>
            <p:cNvSpPr>
              <a:spLocks noChangeArrowheads="1"/>
            </p:cNvSpPr>
            <p:nvPr/>
          </p:nvSpPr>
          <p:spPr bwMode="auto">
            <a:xfrm>
              <a:off x="6357520" y="2153387"/>
              <a:ext cx="3203575" cy="357188"/>
            </a:xfrm>
            <a:prstGeom prst="rect">
              <a:avLst/>
            </a:prstGeom>
            <a:solidFill>
              <a:srgbClr val="FFCC00">
                <a:alpha val="66000"/>
              </a:srgbClr>
            </a:solidFill>
            <a:ln w="12700">
              <a:solidFill>
                <a:srgbClr val="FF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endParaRPr lang="en-US" altLang="en-US" sz="2000" dirty="0"/>
            </a:p>
          </p:txBody>
        </p:sp>
        <p:sp>
          <p:nvSpPr>
            <p:cNvPr id="8" name="ZoneTexte 7"/>
            <p:cNvSpPr txBox="1"/>
            <p:nvPr/>
          </p:nvSpPr>
          <p:spPr>
            <a:xfrm>
              <a:off x="8819702" y="2077875"/>
              <a:ext cx="697946" cy="2822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600" dirty="0" smtClean="0"/>
                <a:t>senseur</a:t>
              </a:r>
              <a:endParaRPr lang="en-US" sz="1600" dirty="0"/>
            </a:p>
          </p:txBody>
        </p:sp>
      </p:grpSp>
      <p:sp>
        <p:nvSpPr>
          <p:cNvPr id="142" name="ZoneTexte 141"/>
          <p:cNvSpPr txBox="1"/>
          <p:nvPr/>
        </p:nvSpPr>
        <p:spPr>
          <a:xfrm>
            <a:off x="11540358" y="6577208"/>
            <a:ext cx="3930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600" dirty="0" smtClean="0">
                <a:solidFill>
                  <a:schemeClr val="bg1"/>
                </a:solidFill>
              </a:rPr>
              <a:t>23</a:t>
            </a: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4" name="Cylindre 3"/>
          <p:cNvSpPr/>
          <p:nvPr/>
        </p:nvSpPr>
        <p:spPr>
          <a:xfrm>
            <a:off x="1694983" y="1578968"/>
            <a:ext cx="1612204" cy="607697"/>
          </a:xfrm>
          <a:prstGeom prst="can">
            <a:avLst>
              <a:gd name="adj" fmla="val 50000"/>
            </a:avLst>
          </a:prstGeom>
          <a:solidFill>
            <a:srgbClr val="FFFF00"/>
          </a:solidFill>
          <a:ln w="12573" algn="ctr">
            <a:solidFill>
              <a:srgbClr val="FF9900"/>
            </a:solidFill>
            <a:miter lim="800000"/>
            <a:headEnd/>
            <a:tailEnd/>
          </a:ln>
        </p:spPr>
        <p:txBody>
          <a:bodyPr wrap="none" lIns="91424" tIns="45712" rIns="91424" bIns="45712" anchor="ctr"/>
          <a:lstStyle/>
          <a:p>
            <a:pPr algn="ctr" defTabSz="914400" eaLnBrk="0" hangingPunct="0"/>
            <a:endParaRPr lang="fr-FR" sz="16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2" name="Image 11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481" b="11737"/>
          <a:stretch/>
        </p:blipFill>
        <p:spPr>
          <a:xfrm>
            <a:off x="263352" y="4581128"/>
            <a:ext cx="2972961" cy="2088232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6321122" y="2763907"/>
            <a:ext cx="6096000" cy="26161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100" dirty="0" smtClean="0">
                <a:latin typeface="Arial" panose="020B0604020202020204" pitchFamily="34" charset="0"/>
              </a:rPr>
              <a:t>A</a:t>
            </a:r>
            <a:r>
              <a:rPr lang="en-US" sz="1100" dirty="0">
                <a:latin typeface="Arial" panose="020B0604020202020204" pitchFamily="34" charset="0"/>
              </a:rPr>
              <a:t>. </a:t>
            </a:r>
            <a:r>
              <a:rPr lang="en-US" sz="1100" dirty="0" err="1" smtClean="0">
                <a:latin typeface="Arial" panose="020B0604020202020204" pitchFamily="34" charset="0"/>
              </a:rPr>
              <a:t>Burck</a:t>
            </a:r>
            <a:r>
              <a:rPr lang="en-US" sz="1100" dirty="0">
                <a:latin typeface="Arial" panose="020B0604020202020204" pitchFamily="34" charset="0"/>
              </a:rPr>
              <a:t> </a:t>
            </a:r>
            <a:r>
              <a:rPr lang="en-US" sz="1100" dirty="0" smtClean="0">
                <a:latin typeface="Arial" panose="020B0604020202020204" pitchFamily="34" charset="0"/>
              </a:rPr>
              <a:t>et </a:t>
            </a:r>
            <a:r>
              <a:rPr lang="en-US" sz="1100" smtClean="0">
                <a:latin typeface="Arial" panose="020B0604020202020204" pitchFamily="34" charset="0"/>
              </a:rPr>
              <a:t>al., </a:t>
            </a:r>
            <a:r>
              <a:rPr lang="en-US" sz="1100" dirty="0">
                <a:latin typeface="Arial" panose="020B0604020202020204" pitchFamily="34" charset="0"/>
              </a:rPr>
              <a:t>J Low Temp </a:t>
            </a:r>
            <a:r>
              <a:rPr lang="en-US" sz="1100" dirty="0" err="1">
                <a:latin typeface="Arial" panose="020B0604020202020204" pitchFamily="34" charset="0"/>
              </a:rPr>
              <a:t>Phys</a:t>
            </a:r>
            <a:r>
              <a:rPr lang="en-US" sz="1100" dirty="0">
                <a:latin typeface="Arial" panose="020B0604020202020204" pitchFamily="34" charset="0"/>
              </a:rPr>
              <a:t> (2008) 151: 337–344</a:t>
            </a:r>
            <a:endParaRPr lang="en-US" sz="1100" b="0" i="0" dirty="0">
              <a:effectLst/>
              <a:latin typeface="Arial" panose="020B060402020202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72844" y="4628052"/>
            <a:ext cx="1278164" cy="1318159"/>
          </a:xfrm>
          <a:prstGeom prst="rect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Imag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20124" y="3803100"/>
            <a:ext cx="6594041" cy="2743972"/>
          </a:xfrm>
          <a:prstGeom prst="rect">
            <a:avLst/>
          </a:prstGeom>
        </p:spPr>
      </p:pic>
      <p:sp>
        <p:nvSpPr>
          <p:cNvPr id="98" name="Rectangle 97"/>
          <p:cNvSpPr/>
          <p:nvPr/>
        </p:nvSpPr>
        <p:spPr>
          <a:xfrm>
            <a:off x="6928927" y="3910929"/>
            <a:ext cx="442300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800" b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D</a:t>
            </a:r>
            <a:r>
              <a:rPr lang="fr-FR" sz="2800" b="1" dirty="0" smtClean="0">
                <a:solidFill>
                  <a:srgbClr val="0070C0"/>
                </a:solidFill>
              </a:rPr>
              <a:t>E</a:t>
            </a:r>
            <a:r>
              <a:rPr lang="fr-FR" sz="2800" b="1" baseline="-25000" dirty="0" smtClean="0">
                <a:solidFill>
                  <a:srgbClr val="0070C0"/>
                </a:solidFill>
              </a:rPr>
              <a:t>FWHM</a:t>
            </a:r>
            <a:r>
              <a:rPr lang="fr-FR" sz="2800" b="1" dirty="0" smtClean="0">
                <a:solidFill>
                  <a:srgbClr val="0070C0"/>
                </a:solidFill>
              </a:rPr>
              <a:t> = 52</a:t>
            </a:r>
            <a:r>
              <a:rPr lang="fr-FR" sz="2800" b="1" dirty="0">
                <a:solidFill>
                  <a:srgbClr val="0070C0"/>
                </a:solidFill>
              </a:rPr>
              <a:t> eV </a:t>
            </a:r>
            <a:r>
              <a:rPr lang="fr-FR" sz="2800" b="1" dirty="0" smtClean="0">
                <a:solidFill>
                  <a:srgbClr val="0070C0"/>
                </a:solidFill>
              </a:rPr>
              <a:t>@ 30</a:t>
            </a:r>
            <a:r>
              <a:rPr lang="fr-FR" sz="2800" b="1" dirty="0">
                <a:solidFill>
                  <a:srgbClr val="0070C0"/>
                </a:solidFill>
              </a:rPr>
              <a:t> keV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5088801" y="3402769"/>
            <a:ext cx="2803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2000" dirty="0" smtClean="0"/>
              <a:t>K X-ray </a:t>
            </a:r>
            <a:r>
              <a:rPr lang="fr-FR" sz="2000" dirty="0" err="1" smtClean="0"/>
              <a:t>spectrum</a:t>
            </a:r>
            <a:r>
              <a:rPr lang="fr-FR" sz="2000" dirty="0" smtClean="0"/>
              <a:t> of </a:t>
            </a:r>
            <a:r>
              <a:rPr lang="fr-FR" sz="2000" baseline="30000" dirty="0" smtClean="0"/>
              <a:t>133</a:t>
            </a:r>
            <a:r>
              <a:rPr lang="fr-FR" sz="2000" dirty="0" smtClean="0"/>
              <a:t>Ba</a:t>
            </a:r>
            <a:endParaRPr lang="fr-FR" sz="200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-4961" y="22153"/>
            <a:ext cx="12797705" cy="871827"/>
          </a:xfrm>
        </p:spPr>
        <p:txBody>
          <a:bodyPr vert="horz" lIns="0" tIns="45720" rIns="0" bIns="45720" rtlCol="0" anchor="t">
            <a:normAutofit fontScale="90000"/>
          </a:bodyPr>
          <a:lstStyle/>
          <a:p>
            <a:r>
              <a:rPr lang="en-US" sz="2400" dirty="0"/>
              <a:t>MMC at LNHB </a:t>
            </a:r>
            <a:r>
              <a:rPr lang="en-US" sz="2400"/>
              <a:t>: </a:t>
            </a:r>
            <a:r>
              <a:rPr lang="en-US" sz="2400" smtClean="0"/>
              <a:t>2008, </a:t>
            </a: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Coupling </a:t>
            </a:r>
            <a:r>
              <a:rPr lang="en-US" sz="2400" dirty="0"/>
              <a:t>with </a:t>
            </a:r>
            <a:r>
              <a:rPr lang="en-US" altLang="fr-FR" sz="2400" dirty="0"/>
              <a:t>meander shape pick-up coil</a:t>
            </a:r>
            <a:br>
              <a:rPr lang="en-US" altLang="fr-FR" sz="2400" dirty="0"/>
            </a:br>
            <a:endParaRPr lang="en-US" sz="2400" dirty="0"/>
          </a:p>
        </p:txBody>
      </p:sp>
      <p:pic>
        <p:nvPicPr>
          <p:cNvPr id="17" name="Image 16"/>
          <p:cNvPicPr>
            <a:picLocks noChangeAspect="1"/>
          </p:cNvPicPr>
          <p:nvPr/>
        </p:nvPicPr>
        <p:blipFill rotWithShape="1">
          <a:blip r:embed="rId7"/>
          <a:srcRect l="13338" t="15024" r="11225" b="13872"/>
          <a:stretch/>
        </p:blipFill>
        <p:spPr>
          <a:xfrm>
            <a:off x="216165" y="4572272"/>
            <a:ext cx="2801421" cy="2115306"/>
          </a:xfrm>
          <a:prstGeom prst="rect">
            <a:avLst/>
          </a:prstGeom>
        </p:spPr>
      </p:pic>
      <p:cxnSp>
        <p:nvCxnSpPr>
          <p:cNvPr id="10" name="Connecteur droit 9"/>
          <p:cNvCxnSpPr/>
          <p:nvPr/>
        </p:nvCxnSpPr>
        <p:spPr>
          <a:xfrm flipH="1" flipV="1">
            <a:off x="1260615" y="4302495"/>
            <a:ext cx="53705" cy="37581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ZoneTexte 10"/>
          <p:cNvSpPr txBox="1"/>
          <p:nvPr/>
        </p:nvSpPr>
        <p:spPr>
          <a:xfrm>
            <a:off x="369831" y="3753931"/>
            <a:ext cx="31685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r-FR" sz="1800" dirty="0" smtClean="0"/>
              <a:t>MMC chip </a:t>
            </a:r>
            <a:r>
              <a:rPr lang="fr-FR" sz="1800" dirty="0" err="1" smtClean="0"/>
              <a:t>produced</a:t>
            </a:r>
            <a:r>
              <a:rPr lang="fr-FR" sz="1800" dirty="0" smtClean="0"/>
              <a:t> by the KIP Heidelberg</a:t>
            </a:r>
            <a:endParaRPr lang="en-US" sz="1800" dirty="0"/>
          </a:p>
        </p:txBody>
      </p:sp>
      <p:pic>
        <p:nvPicPr>
          <p:cNvPr id="7170" name="Picture 2" descr="https://www.kip.uni-heidelberg.de/images/kip-weblogo-274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4482" y="4046801"/>
            <a:ext cx="866532" cy="49019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  <p:sp>
        <p:nvSpPr>
          <p:cNvPr id="9" name="ZoneTexte 8"/>
          <p:cNvSpPr txBox="1"/>
          <p:nvPr/>
        </p:nvSpPr>
        <p:spPr>
          <a:xfrm>
            <a:off x="914768" y="4880193"/>
            <a:ext cx="644728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1200" dirty="0" smtClean="0"/>
              <a:t>sensor</a:t>
            </a:r>
            <a:endParaRPr lang="en-US" sz="1200" dirty="0"/>
          </a:p>
        </p:txBody>
      </p:sp>
      <p:sp>
        <p:nvSpPr>
          <p:cNvPr id="100" name="ZoneTexte 99"/>
          <p:cNvSpPr txBox="1"/>
          <p:nvPr/>
        </p:nvSpPr>
        <p:spPr>
          <a:xfrm>
            <a:off x="1847528" y="4767535"/>
            <a:ext cx="747320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1200" dirty="0" smtClean="0"/>
              <a:t>Thermal</a:t>
            </a:r>
          </a:p>
          <a:p>
            <a:r>
              <a:rPr lang="en-US" sz="1200" dirty="0" smtClean="0"/>
              <a:t>link</a:t>
            </a:r>
            <a:endParaRPr lang="en-US" sz="1200" dirty="0"/>
          </a:p>
        </p:txBody>
      </p:sp>
      <p:sp>
        <p:nvSpPr>
          <p:cNvPr id="101" name="ZoneTexte 100"/>
          <p:cNvSpPr txBox="1"/>
          <p:nvPr/>
        </p:nvSpPr>
        <p:spPr>
          <a:xfrm>
            <a:off x="887517" y="6309320"/>
            <a:ext cx="671979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1200" dirty="0" smtClean="0"/>
              <a:t>SQUID</a:t>
            </a:r>
            <a:endParaRPr lang="en-US" sz="1200" dirty="0"/>
          </a:p>
        </p:txBody>
      </p:sp>
      <p:cxnSp>
        <p:nvCxnSpPr>
          <p:cNvPr id="18" name="Connecteur droit avec flèche 17"/>
          <p:cNvCxnSpPr/>
          <p:nvPr/>
        </p:nvCxnSpPr>
        <p:spPr>
          <a:xfrm>
            <a:off x="3264361" y="5396332"/>
            <a:ext cx="0" cy="523695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ZoneTexte 18"/>
          <p:cNvSpPr txBox="1"/>
          <p:nvPr/>
        </p:nvSpPr>
        <p:spPr>
          <a:xfrm>
            <a:off x="3236021" y="5507940"/>
            <a:ext cx="761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/>
              <a:t>1 mm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2162689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8" grpId="0"/>
      <p:bldP spid="503" grpId="0" animBg="1"/>
      <p:bldP spid="4" grpId="0" animBg="1"/>
      <p:bldP spid="98" grpId="0"/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ZoneTexte 14"/>
          <p:cNvSpPr txBox="1"/>
          <p:nvPr/>
        </p:nvSpPr>
        <p:spPr>
          <a:xfrm>
            <a:off x="-5503" y="908720"/>
            <a:ext cx="121975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Different MMC sizes produced to address different projects </a:t>
            </a:r>
            <a:r>
              <a:rPr lang="fr-FR" sz="2000" dirty="0" smtClean="0"/>
              <a:t>(</a:t>
            </a:r>
            <a:r>
              <a:rPr lang="fr-FR" sz="2000" dirty="0" err="1" smtClean="0"/>
              <a:t>European</a:t>
            </a:r>
            <a:r>
              <a:rPr lang="fr-FR" sz="2000" dirty="0" smtClean="0"/>
              <a:t> </a:t>
            </a:r>
            <a:r>
              <a:rPr lang="fr-FR" sz="2000" dirty="0" err="1" smtClean="0"/>
              <a:t>project</a:t>
            </a:r>
            <a:r>
              <a:rPr lang="fr-FR" sz="2000" dirty="0" smtClean="0"/>
              <a:t> of </a:t>
            </a:r>
            <a:r>
              <a:rPr lang="fr-FR" sz="2000" err="1" smtClean="0"/>
              <a:t>metrology</a:t>
            </a:r>
            <a:r>
              <a:rPr lang="fr-FR" sz="2000" smtClean="0"/>
              <a:t> </a:t>
            </a:r>
            <a:r>
              <a:rPr lang="en-US" sz="2000" smtClean="0"/>
              <a:t>MetroBeta, MetroMMC, </a:t>
            </a:r>
            <a:r>
              <a:rPr lang="en-US" sz="2000" dirty="0" err="1" smtClean="0"/>
              <a:t>PrimA</a:t>
            </a:r>
            <a:r>
              <a:rPr lang="en-US" sz="2000" dirty="0" smtClean="0"/>
              <a:t>-LTD)</a:t>
            </a:r>
            <a:endParaRPr lang="fr-FR" sz="2000" dirty="0"/>
          </a:p>
        </p:txBody>
      </p:sp>
      <p:sp>
        <p:nvSpPr>
          <p:cNvPr id="42" name="ZoneTexte 41"/>
          <p:cNvSpPr txBox="1"/>
          <p:nvPr/>
        </p:nvSpPr>
        <p:spPr>
          <a:xfrm>
            <a:off x="11540358" y="5159385"/>
            <a:ext cx="3930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600" dirty="0" smtClean="0">
                <a:solidFill>
                  <a:schemeClr val="bg1"/>
                </a:solidFill>
              </a:rPr>
              <a:t>25</a:t>
            </a:r>
            <a:endParaRPr lang="en-US" sz="1600" dirty="0">
              <a:solidFill>
                <a:schemeClr val="bg1"/>
              </a:solidFill>
            </a:endParaRPr>
          </a:p>
        </p:txBody>
      </p:sp>
      <p:grpSp>
        <p:nvGrpSpPr>
          <p:cNvPr id="5" name="Groupe 4"/>
          <p:cNvGrpSpPr>
            <a:grpSpLocks noChangeAspect="1"/>
          </p:cNvGrpSpPr>
          <p:nvPr/>
        </p:nvGrpSpPr>
        <p:grpSpPr>
          <a:xfrm>
            <a:off x="479376" y="2060848"/>
            <a:ext cx="11036777" cy="2814771"/>
            <a:chOff x="-21761" y="1885653"/>
            <a:chExt cx="12263085" cy="3127523"/>
          </a:xfrm>
        </p:grpSpPr>
        <p:sp>
          <p:nvSpPr>
            <p:cNvPr id="11" name="ZoneTexte 10"/>
            <p:cNvSpPr txBox="1"/>
            <p:nvPr/>
          </p:nvSpPr>
          <p:spPr>
            <a:xfrm>
              <a:off x="184293" y="3099628"/>
              <a:ext cx="19334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800" dirty="0" smtClean="0"/>
                <a:t>- 2012 </a:t>
              </a:r>
              <a:r>
                <a:rPr lang="fr-FR" sz="1800" dirty="0" err="1" smtClean="0"/>
                <a:t>MetroMMC</a:t>
              </a:r>
              <a:endParaRPr lang="fr-FR" sz="1800" dirty="0"/>
            </a:p>
          </p:txBody>
        </p:sp>
        <p:pic>
          <p:nvPicPr>
            <p:cNvPr id="3" name="Image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21761" y="2431976"/>
              <a:ext cx="2581200" cy="2581200"/>
            </a:xfrm>
            <a:prstGeom prst="rect">
              <a:avLst/>
            </a:prstGeom>
          </p:spPr>
        </p:pic>
        <p:pic>
          <p:nvPicPr>
            <p:cNvPr id="7" name="Image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78924" y="2426283"/>
              <a:ext cx="2581200" cy="2581200"/>
            </a:xfrm>
            <a:prstGeom prst="rect">
              <a:avLst/>
            </a:prstGeom>
          </p:spPr>
        </p:pic>
        <p:pic>
          <p:nvPicPr>
            <p:cNvPr id="8" name="Image 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657878" y="2426283"/>
              <a:ext cx="2581594" cy="2581594"/>
            </a:xfrm>
            <a:prstGeom prst="rect">
              <a:avLst/>
            </a:prstGeom>
          </p:spPr>
        </p:pic>
        <p:pic>
          <p:nvPicPr>
            <p:cNvPr id="12" name="Image 1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345134" y="2426283"/>
              <a:ext cx="2581200" cy="2581200"/>
            </a:xfrm>
            <a:prstGeom prst="rect">
              <a:avLst/>
            </a:prstGeom>
          </p:spPr>
        </p:pic>
        <p:pic>
          <p:nvPicPr>
            <p:cNvPr id="13" name="Image 12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60124" y="2426283"/>
              <a:ext cx="2581200" cy="2581200"/>
            </a:xfrm>
            <a:prstGeom prst="rect">
              <a:avLst/>
            </a:prstGeom>
          </p:spPr>
        </p:pic>
        <p:sp>
          <p:nvSpPr>
            <p:cNvPr id="22" name="Rectangle 21"/>
            <p:cNvSpPr/>
            <p:nvPr/>
          </p:nvSpPr>
          <p:spPr>
            <a:xfrm>
              <a:off x="209441" y="2873732"/>
              <a:ext cx="91082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FR" sz="1400" dirty="0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(</a:t>
              </a:r>
              <a:r>
                <a:rPr lang="el-GR" sz="1400" dirty="0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249 </a:t>
              </a:r>
              <a:r>
                <a:rPr lang="el-GR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μ</a:t>
              </a:r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m)²</a:t>
              </a:r>
              <a:endParaRPr lang="fr-FR" sz="1400" dirty="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239867" y="3143358"/>
              <a:ext cx="85792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7.57 </a:t>
              </a:r>
              <a:r>
                <a:rPr lang="en-US" sz="1400" dirty="0" err="1">
                  <a:solidFill>
                    <a:srgbClr val="000000"/>
                  </a:solidFill>
                  <a:latin typeface="Calibri" panose="020F0502020204030204" pitchFamily="34" charset="0"/>
                </a:rPr>
                <a:t>pJ</a:t>
              </a:r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/K</a:t>
              </a:r>
              <a:endParaRPr lang="fr-FR" sz="1400" dirty="0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613281" y="2873732"/>
              <a:ext cx="915635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(335 </a:t>
              </a:r>
              <a:r>
                <a:rPr lang="en-US" sz="1400" dirty="0">
                  <a:solidFill>
                    <a:srgbClr val="000000"/>
                  </a:solidFill>
                  <a:latin typeface="Symbol" panose="05050102010706020507" pitchFamily="18" charset="2"/>
                </a:rPr>
                <a:t>m</a:t>
              </a:r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m)²</a:t>
              </a:r>
              <a:endParaRPr lang="fr-FR" sz="1400" dirty="0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924690" y="3283107"/>
              <a:ext cx="72167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28 </a:t>
              </a:r>
              <a:r>
                <a:rPr lang="en-US" sz="1400" dirty="0" err="1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pJ</a:t>
              </a:r>
              <a:r>
                <a:rPr lang="en-US" sz="1400" dirty="0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/K</a:t>
              </a:r>
              <a:endParaRPr lang="fr-FR" sz="1400" dirty="0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4864278" y="3013481"/>
              <a:ext cx="91082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(538 </a:t>
              </a:r>
              <a:r>
                <a:rPr lang="el-GR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μ</a:t>
              </a:r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m)²</a:t>
              </a:r>
              <a:endParaRPr lang="fr-FR" sz="1400" dirty="0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7245851" y="3280616"/>
              <a:ext cx="100219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(1427 </a:t>
              </a:r>
              <a:r>
                <a:rPr lang="el-GR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μ</a:t>
              </a:r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m)²</a:t>
              </a:r>
              <a:endParaRPr lang="fr-FR" sz="1400" dirty="0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9875553" y="2970541"/>
              <a:ext cx="1474763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(2663 </a:t>
              </a:r>
              <a:r>
                <a:rPr lang="el-GR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μ</a:t>
              </a:r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m)²	</a:t>
              </a: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606762" y="3143358"/>
              <a:ext cx="85792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17.9 </a:t>
              </a:r>
              <a:r>
                <a:rPr lang="en-US" sz="1400" dirty="0" err="1">
                  <a:solidFill>
                    <a:srgbClr val="000000"/>
                  </a:solidFill>
                  <a:latin typeface="Calibri" panose="020F0502020204030204" pitchFamily="34" charset="0"/>
                </a:rPr>
                <a:t>pJ</a:t>
              </a:r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/K</a:t>
              </a:r>
              <a:endParaRPr lang="fr-FR" sz="1400" dirty="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7326390" y="3553754"/>
              <a:ext cx="813043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308 </a:t>
              </a:r>
              <a:r>
                <a:rPr lang="en-US" sz="1400" dirty="0" err="1">
                  <a:solidFill>
                    <a:srgbClr val="000000"/>
                  </a:solidFill>
                  <a:latin typeface="Calibri" panose="020F0502020204030204" pitchFamily="34" charset="0"/>
                </a:rPr>
                <a:t>pJ</a:t>
              </a:r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/K</a:t>
              </a:r>
              <a:endParaRPr lang="fr-FR" sz="1400" dirty="0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9977524" y="3297246"/>
              <a:ext cx="1474763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1.17 </a:t>
              </a:r>
              <a:r>
                <a:rPr lang="en-US" sz="1400" dirty="0" err="1">
                  <a:solidFill>
                    <a:srgbClr val="000000"/>
                  </a:solidFill>
                  <a:latin typeface="Calibri" panose="020F0502020204030204" pitchFamily="34" charset="0"/>
                </a:rPr>
                <a:t>nJ</a:t>
              </a:r>
              <a:r>
                <a:rPr lang="en-US" sz="1400" dirty="0">
                  <a:solidFill>
                    <a:srgbClr val="000000"/>
                  </a:solidFill>
                  <a:latin typeface="Calibri" panose="020F0502020204030204" pitchFamily="34" charset="0"/>
                </a:rPr>
                <a:t>/K	</a:t>
              </a:r>
            </a:p>
          </p:txBody>
        </p:sp>
        <p:cxnSp>
          <p:nvCxnSpPr>
            <p:cNvPr id="39" name="Connecteur droit 38"/>
            <p:cNvCxnSpPr/>
            <p:nvPr/>
          </p:nvCxnSpPr>
          <p:spPr>
            <a:xfrm flipV="1">
              <a:off x="5813727" y="2167717"/>
              <a:ext cx="658027" cy="64260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ZoneTexte 39"/>
            <p:cNvSpPr txBox="1"/>
            <p:nvPr/>
          </p:nvSpPr>
          <p:spPr>
            <a:xfrm>
              <a:off x="6471754" y="1983051"/>
              <a:ext cx="8892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800" dirty="0" err="1" smtClean="0"/>
                <a:t>sensors</a:t>
              </a:r>
              <a:endParaRPr lang="fr-FR" sz="1800" dirty="0"/>
            </a:p>
          </p:txBody>
        </p:sp>
        <p:cxnSp>
          <p:nvCxnSpPr>
            <p:cNvPr id="44" name="Connecteur droit 43"/>
            <p:cNvCxnSpPr/>
            <p:nvPr/>
          </p:nvCxnSpPr>
          <p:spPr>
            <a:xfrm flipV="1">
              <a:off x="3487163" y="2167717"/>
              <a:ext cx="2984591" cy="64260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ZoneTexte 46"/>
            <p:cNvSpPr txBox="1"/>
            <p:nvPr/>
          </p:nvSpPr>
          <p:spPr>
            <a:xfrm>
              <a:off x="8651548" y="1885653"/>
              <a:ext cx="14344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800" dirty="0" smtClean="0"/>
                <a:t>Thermal links</a:t>
              </a:r>
              <a:endParaRPr lang="fr-FR" sz="1800" dirty="0"/>
            </a:p>
          </p:txBody>
        </p:sp>
        <p:cxnSp>
          <p:nvCxnSpPr>
            <p:cNvPr id="48" name="Connecteur droit 47"/>
            <p:cNvCxnSpPr/>
            <p:nvPr/>
          </p:nvCxnSpPr>
          <p:spPr>
            <a:xfrm flipV="1">
              <a:off x="8067014" y="2070319"/>
              <a:ext cx="584534" cy="1207999"/>
            </a:xfrm>
            <a:prstGeom prst="line">
              <a:avLst/>
            </a:prstGeom>
            <a:ln>
              <a:solidFill>
                <a:srgbClr val="3399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necteur droit avec flèche 53"/>
            <p:cNvCxnSpPr/>
            <p:nvPr/>
          </p:nvCxnSpPr>
          <p:spPr>
            <a:xfrm flipV="1">
              <a:off x="9814594" y="2390210"/>
              <a:ext cx="2316446" cy="1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ZoneTexte 54"/>
            <p:cNvSpPr txBox="1"/>
            <p:nvPr/>
          </p:nvSpPr>
          <p:spPr>
            <a:xfrm>
              <a:off x="10714906" y="1977542"/>
              <a:ext cx="9541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800" dirty="0" smtClean="0"/>
                <a:t>7.2 mm</a:t>
              </a:r>
              <a:endParaRPr lang="fr-FR" sz="1800" dirty="0"/>
            </a:p>
          </p:txBody>
        </p:sp>
        <p:cxnSp>
          <p:nvCxnSpPr>
            <p:cNvPr id="49" name="Connecteur droit 48"/>
            <p:cNvCxnSpPr/>
            <p:nvPr/>
          </p:nvCxnSpPr>
          <p:spPr>
            <a:xfrm flipV="1">
              <a:off x="6159273" y="2070319"/>
              <a:ext cx="2492275" cy="959100"/>
            </a:xfrm>
            <a:prstGeom prst="line">
              <a:avLst/>
            </a:prstGeom>
            <a:ln>
              <a:solidFill>
                <a:srgbClr val="3399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ZoneTexte 8"/>
          <p:cNvSpPr txBox="1"/>
          <p:nvPr/>
        </p:nvSpPr>
        <p:spPr>
          <a:xfrm>
            <a:off x="127343" y="4946392"/>
            <a:ext cx="12089337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2000" dirty="0" smtClean="0"/>
              <a:t>For a given radionuclide and a given spectrometry, absorber sized is to achieve the required efficiency.</a:t>
            </a:r>
          </a:p>
          <a:p>
            <a:pPr marL="924367" lvl="1" indent="-285750">
              <a:lnSpc>
                <a:spcPct val="150000"/>
              </a:lnSpc>
              <a:buFont typeface="Wingdings" panose="05000000000000000000" pitchFamily="2" charset="2"/>
              <a:buChar char="à"/>
            </a:pPr>
            <a:r>
              <a:rPr lang="en-US" sz="1800" dirty="0" smtClean="0"/>
              <a:t>The sensor MMC size chosen such as the sensor matches the absorber heat capacity</a:t>
            </a:r>
          </a:p>
          <a:p>
            <a:pPr marL="924367" lvl="1" indent="-285750">
              <a:lnSpc>
                <a:spcPct val="150000"/>
              </a:lnSpc>
              <a:buFont typeface="Wingdings" panose="05000000000000000000" pitchFamily="2" charset="2"/>
              <a:buChar char="à"/>
            </a:pPr>
            <a:r>
              <a:rPr lang="en-US" sz="1800" dirty="0" smtClean="0"/>
              <a:t>The </a:t>
            </a:r>
            <a:r>
              <a:rPr lang="en-US" sz="1800" dirty="0" err="1" smtClean="0"/>
              <a:t>source+absorber</a:t>
            </a:r>
            <a:r>
              <a:rPr lang="en-US" sz="1800" dirty="0" smtClean="0"/>
              <a:t> prepared at LNHB and attached to the sensor by gluing</a:t>
            </a:r>
          </a:p>
          <a:p>
            <a:pPr lvl="1">
              <a:lnSpc>
                <a:spcPct val="150000"/>
              </a:lnSpc>
            </a:pPr>
            <a:endParaRPr lang="en-US" sz="2000" dirty="0" smtClean="0"/>
          </a:p>
        </p:txBody>
      </p:sp>
      <p:sp>
        <p:nvSpPr>
          <p:cNvPr id="10" name="Titre 9"/>
          <p:cNvSpPr>
            <a:spLocks noGrp="1"/>
          </p:cNvSpPr>
          <p:nvPr>
            <p:ph type="title"/>
          </p:nvPr>
        </p:nvSpPr>
        <p:spPr>
          <a:xfrm>
            <a:off x="0" y="10595"/>
            <a:ext cx="10560496" cy="871827"/>
          </a:xfrm>
        </p:spPr>
        <p:txBody>
          <a:bodyPr>
            <a:normAutofit fontScale="90000"/>
          </a:bodyPr>
          <a:lstStyle/>
          <a:p>
            <a:r>
              <a:rPr lang="en-US" dirty="0"/>
              <a:t>MMC chips produced in collaboration with KIP Heidelberg </a:t>
            </a:r>
            <a:r>
              <a:rPr lang="en-US" dirty="0" smtClean="0"/>
              <a:t>2010-2021 and KIT Karlsruhe 2021-now </a:t>
            </a:r>
            <a:endParaRPr lang="en-US" dirty="0"/>
          </a:p>
        </p:txBody>
      </p:sp>
      <p:pic>
        <p:nvPicPr>
          <p:cNvPr id="4" name="Imag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44684" y="1340025"/>
            <a:ext cx="1942700" cy="700847"/>
          </a:xfrm>
          <a:prstGeom prst="rect">
            <a:avLst/>
          </a:prstGeom>
        </p:spPr>
      </p:pic>
      <p:pic>
        <p:nvPicPr>
          <p:cNvPr id="6" name="Image 5"/>
          <p:cNvPicPr>
            <a:picLocks noChangeAspect="1"/>
          </p:cNvPicPr>
          <p:nvPr/>
        </p:nvPicPr>
        <p:blipFill rotWithShape="1">
          <a:blip r:embed="rId8"/>
          <a:srcRect l="25588" t="21155" r="32675" b="48740"/>
          <a:stretch/>
        </p:blipFill>
        <p:spPr>
          <a:xfrm>
            <a:off x="4120649" y="1268698"/>
            <a:ext cx="1660111" cy="748411"/>
          </a:xfrm>
          <a:prstGeom prst="rect">
            <a:avLst/>
          </a:prstGeom>
        </p:spPr>
      </p:pic>
      <p:pic>
        <p:nvPicPr>
          <p:cNvPr id="1028" name="Picture 4" descr="https://prima-ltd.net/wp-content/uploads/2022/01/cropped-211214_PrimA-LTD-scaled-2-1007x1024.jpe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4385" y="1206461"/>
            <a:ext cx="951907" cy="9679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Espace réservé du pied de page 1"/>
          <p:cNvSpPr>
            <a:spLocks noGrp="1"/>
          </p:cNvSpPr>
          <p:nvPr>
            <p:ph type="ftr" sz="quarter" idx="11"/>
          </p:nvPr>
        </p:nvSpPr>
        <p:spPr>
          <a:xfrm>
            <a:off x="736600" y="6343650"/>
            <a:ext cx="8839200" cy="365125"/>
          </a:xfrm>
        </p:spPr>
        <p:txBody>
          <a:bodyPr/>
          <a:lstStyle/>
          <a:p>
            <a:r>
              <a:rPr lang="fr-FR" err="1" smtClean="0"/>
              <a:t>MiND</a:t>
            </a:r>
            <a:r>
              <a:rPr lang="fr-FR" dirty="0" smtClean="0"/>
              <a:t> 2023, </a:t>
            </a:r>
            <a:r>
              <a:rPr lang="fr-FR" dirty="0" err="1" smtClean="0"/>
              <a:t>June</a:t>
            </a:r>
            <a:r>
              <a:rPr lang="fr-FR" dirty="0" smtClean="0"/>
              <a:t> 27-28 2023  </a:t>
            </a:r>
            <a:r>
              <a:rPr lang="fr-FR" dirty="0"/>
              <a:t>|  </a:t>
            </a:r>
            <a:r>
              <a:rPr lang="fr-FR" dirty="0" smtClean="0"/>
              <a:t>Matias Rodrigues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894137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3771900" y="2171700"/>
            <a:ext cx="8420100" cy="2390775"/>
          </a:xfrm>
        </p:spPr>
        <p:txBody>
          <a:bodyPr/>
          <a:lstStyle/>
          <a:p>
            <a:r>
              <a:rPr lang="en-US" dirty="0" smtClean="0"/>
              <a:t>Decay data by decay energy spectrometry</a:t>
            </a:r>
            <a:endParaRPr lang="en-US" dirty="0"/>
          </a:p>
        </p:txBody>
      </p:sp>
      <p:sp>
        <p:nvSpPr>
          <p:cNvPr id="6" name="Espace réservé du texte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texte 6"/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en-US" dirty="0" smtClean="0"/>
              <a:t>2</a:t>
            </a:r>
            <a:endParaRPr lang="en-US" dirty="0"/>
          </a:p>
        </p:txBody>
      </p:sp>
      <p:sp>
        <p:nvSpPr>
          <p:cNvPr id="3" name="Espace réservé du numéro de diapositive 2"/>
          <p:cNvSpPr>
            <a:spLocks noGrp="1"/>
          </p:cNvSpPr>
          <p:nvPr>
            <p:ph type="sldNum" sz="quarter" idx="4294967295"/>
          </p:nvPr>
        </p:nvSpPr>
        <p:spPr>
          <a:xfrm>
            <a:off x="11498263" y="6343650"/>
            <a:ext cx="693737" cy="365125"/>
          </a:xfrm>
        </p:spPr>
        <p:txBody>
          <a:bodyPr/>
          <a:lstStyle/>
          <a:p>
            <a:fld id="{85049E77-B37C-477F-AE12-4EA2486BE1CA}" type="slidenum">
              <a:rPr lang="fr-FR" smtClean="0"/>
              <a:pPr/>
              <a:t>8</a:t>
            </a:fld>
            <a:endParaRPr lang="fr-FR"/>
          </a:p>
        </p:txBody>
      </p:sp>
      <p:pic>
        <p:nvPicPr>
          <p:cNvPr id="4" name="Imag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416" y="6343650"/>
            <a:ext cx="8846063" cy="3657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9249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3357980" y="620688"/>
            <a:ext cx="3456518" cy="6192688"/>
          </a:xfrm>
          <a:prstGeom prst="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 smtClean="0"/>
          </a:p>
        </p:txBody>
      </p:sp>
      <p:sp>
        <p:nvSpPr>
          <p:cNvPr id="9" name="Rectangle 8"/>
          <p:cNvSpPr/>
          <p:nvPr/>
        </p:nvSpPr>
        <p:spPr>
          <a:xfrm>
            <a:off x="47328" y="620688"/>
            <a:ext cx="3318352" cy="6237312"/>
          </a:xfrm>
          <a:prstGeom prst="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US" dirty="0" smtClean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49E77-B37C-477F-AE12-4EA2486BE1CA}" type="slidenum">
              <a:rPr lang="fr-FR" smtClean="0"/>
              <a:pPr/>
              <a:t>9</a:t>
            </a:fld>
            <a:endParaRPr lang="fr-FR" dirty="0"/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149317" y="-19453"/>
            <a:ext cx="11373137" cy="871827"/>
          </a:xfrm>
        </p:spPr>
        <p:txBody>
          <a:bodyPr>
            <a:normAutofit/>
          </a:bodyPr>
          <a:lstStyle/>
          <a:p>
            <a:r>
              <a:rPr lang="en-US" dirty="0" smtClean="0"/>
              <a:t>Beta spectrum shapes of </a:t>
            </a:r>
            <a:r>
              <a:rPr lang="en-US" baseline="30000" dirty="0" smtClean="0"/>
              <a:t>241</a:t>
            </a:r>
            <a:r>
              <a:rPr lang="en-US" dirty="0" smtClean="0"/>
              <a:t>Pu and </a:t>
            </a:r>
            <a:r>
              <a:rPr lang="en-US" baseline="30000" dirty="0" smtClean="0"/>
              <a:t>63</a:t>
            </a:r>
            <a:r>
              <a:rPr lang="en-US" dirty="0" smtClean="0"/>
              <a:t>Ni</a:t>
            </a:r>
            <a:endParaRPr lang="en-US" dirty="0"/>
          </a:p>
        </p:txBody>
      </p:sp>
      <p:pic>
        <p:nvPicPr>
          <p:cNvPr id="6" name="Image 5"/>
          <p:cNvPicPr>
            <a:picLocks noChangeAspect="1"/>
          </p:cNvPicPr>
          <p:nvPr/>
        </p:nvPicPr>
        <p:blipFill rotWithShape="1">
          <a:blip r:embed="rId2"/>
          <a:srcRect l="24013" t="20602" r="38351" b="5427"/>
          <a:stretch/>
        </p:blipFill>
        <p:spPr>
          <a:xfrm>
            <a:off x="119336" y="2903018"/>
            <a:ext cx="3168352" cy="3502854"/>
          </a:xfrm>
          <a:prstGeom prst="rect">
            <a:avLst/>
          </a:prstGeom>
        </p:spPr>
      </p:pic>
      <p:pic>
        <p:nvPicPr>
          <p:cNvPr id="7" name="Image 6"/>
          <p:cNvPicPr>
            <a:picLocks noChangeAspect="1"/>
          </p:cNvPicPr>
          <p:nvPr/>
        </p:nvPicPr>
        <p:blipFill rotWithShape="1">
          <a:blip r:embed="rId3"/>
          <a:srcRect l="21257" t="27600" r="44094" b="5900"/>
          <a:stretch/>
        </p:blipFill>
        <p:spPr>
          <a:xfrm>
            <a:off x="3427315" y="2878474"/>
            <a:ext cx="3244749" cy="3502854"/>
          </a:xfrm>
          <a:prstGeom prst="rect">
            <a:avLst/>
          </a:prstGeom>
        </p:spPr>
      </p:pic>
      <p:sp>
        <p:nvSpPr>
          <p:cNvPr id="92" name="ZoneTexte 91"/>
          <p:cNvSpPr txBox="1"/>
          <p:nvPr/>
        </p:nvSpPr>
        <p:spPr>
          <a:xfrm>
            <a:off x="6868752" y="3602627"/>
            <a:ext cx="5419936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0070C0"/>
                </a:solidFill>
              </a:rPr>
              <a:t>The measured spectra have: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100% detection efficiency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Energy threshold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600" dirty="0" smtClean="0"/>
              <a:t>200 eV for </a:t>
            </a:r>
            <a:r>
              <a:rPr lang="en-US" sz="1600" baseline="30000" dirty="0" smtClean="0"/>
              <a:t>63</a:t>
            </a:r>
            <a:r>
              <a:rPr lang="en-US" sz="1600" dirty="0" smtClean="0"/>
              <a:t>Ni, 300 eV for </a:t>
            </a:r>
            <a:r>
              <a:rPr lang="en-US" sz="1600" baseline="30000" dirty="0" smtClean="0"/>
              <a:t>241</a:t>
            </a:r>
            <a:r>
              <a:rPr lang="en-US" sz="1600" dirty="0" smtClean="0"/>
              <a:t>Pu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FWHM energy resolution </a:t>
            </a:r>
          </a:p>
          <a:p>
            <a:pPr marL="981517" lvl="1" indent="-342900">
              <a:buFont typeface="Arial" panose="020B0604020202020204" pitchFamily="34" charset="0"/>
              <a:buChar char="•"/>
            </a:pPr>
            <a:r>
              <a:rPr lang="en-US" sz="1600" dirty="0" smtClean="0"/>
              <a:t>51 eV for </a:t>
            </a:r>
            <a:r>
              <a:rPr lang="en-US" sz="1600" baseline="30000" dirty="0" smtClean="0"/>
              <a:t>63</a:t>
            </a:r>
            <a:r>
              <a:rPr lang="en-US" sz="1600" dirty="0" smtClean="0"/>
              <a:t>Ni, 29 eV for </a:t>
            </a:r>
            <a:r>
              <a:rPr lang="en-US" sz="1600" baseline="30000" dirty="0"/>
              <a:t>241</a:t>
            </a:r>
            <a:r>
              <a:rPr lang="en-US" sz="1600" dirty="0"/>
              <a:t>Pu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shown evidence of the exchange effect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validated the theoretical code </a:t>
            </a:r>
            <a:r>
              <a:rPr lang="en-US" sz="1800" dirty="0" err="1" smtClean="0"/>
              <a:t>BetaShape</a:t>
            </a:r>
            <a:endParaRPr lang="en-US" sz="1800" dirty="0" smtClean="0"/>
          </a:p>
          <a:p>
            <a:endParaRPr lang="en-US" sz="2000" dirty="0" smtClean="0"/>
          </a:p>
        </p:txBody>
      </p:sp>
      <p:pic>
        <p:nvPicPr>
          <p:cNvPr id="93" name="Image 92"/>
          <p:cNvPicPr>
            <a:picLocks noChangeAspect="1"/>
          </p:cNvPicPr>
          <p:nvPr/>
        </p:nvPicPr>
        <p:blipFill rotWithShape="1">
          <a:blip r:embed="rId4"/>
          <a:srcRect l="1867" t="10167" r="85533" b="72128"/>
          <a:stretch/>
        </p:blipFill>
        <p:spPr>
          <a:xfrm>
            <a:off x="479376" y="684189"/>
            <a:ext cx="2567608" cy="2254888"/>
          </a:xfrm>
          <a:prstGeom prst="rect">
            <a:avLst/>
          </a:prstGeom>
        </p:spPr>
      </p:pic>
      <p:pic>
        <p:nvPicPr>
          <p:cNvPr id="94" name="Image 93"/>
          <p:cNvPicPr>
            <a:picLocks noChangeAspect="1"/>
          </p:cNvPicPr>
          <p:nvPr/>
        </p:nvPicPr>
        <p:blipFill rotWithShape="1">
          <a:blip r:embed="rId5"/>
          <a:srcRect l="1900" t="9836" r="85500" b="72244"/>
          <a:stretch/>
        </p:blipFill>
        <p:spPr>
          <a:xfrm>
            <a:off x="3791744" y="681121"/>
            <a:ext cx="2592288" cy="2304256"/>
          </a:xfrm>
          <a:prstGeom prst="rect">
            <a:avLst/>
          </a:prstGeom>
        </p:spPr>
      </p:pic>
      <p:sp>
        <p:nvSpPr>
          <p:cNvPr id="8" name="ZoneTexte 7"/>
          <p:cNvSpPr txBox="1"/>
          <p:nvPr/>
        </p:nvSpPr>
        <p:spPr>
          <a:xfrm>
            <a:off x="6876095" y="798964"/>
            <a:ext cx="5412593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aseline="30000" dirty="0" smtClean="0">
                <a:solidFill>
                  <a:srgbClr val="0070C0"/>
                </a:solidFill>
              </a:rPr>
              <a:t>241</a:t>
            </a:r>
            <a:r>
              <a:rPr lang="en-US" sz="2000" dirty="0" smtClean="0">
                <a:solidFill>
                  <a:srgbClr val="0070C0"/>
                </a:solidFill>
              </a:rPr>
              <a:t>Pu and </a:t>
            </a:r>
            <a:r>
              <a:rPr lang="en-US" sz="2000" baseline="30000" dirty="0" smtClean="0">
                <a:solidFill>
                  <a:srgbClr val="0070C0"/>
                </a:solidFill>
              </a:rPr>
              <a:t>63</a:t>
            </a:r>
            <a:r>
              <a:rPr lang="en-US" sz="2000" dirty="0" smtClean="0">
                <a:solidFill>
                  <a:srgbClr val="0070C0"/>
                </a:solidFill>
              </a:rPr>
              <a:t>Ni are pure </a:t>
            </a:r>
            <a:r>
              <a:rPr lang="en-US" sz="2000" dirty="0" smtClean="0">
                <a:solidFill>
                  <a:srgbClr val="0070C0"/>
                </a:solidFill>
                <a:latin typeface="Symbol" panose="05050102010706020507" pitchFamily="18" charset="2"/>
              </a:rPr>
              <a:t>b</a:t>
            </a:r>
            <a:r>
              <a:rPr lang="en-US" sz="2000" dirty="0" smtClean="0">
                <a:solidFill>
                  <a:srgbClr val="0070C0"/>
                </a:solidFill>
              </a:rPr>
              <a:t> emitters to the ground state (GS)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Activity measurements only is achieved by LSC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/>
              <a:t>The knowledge of the </a:t>
            </a:r>
            <a:r>
              <a:rPr lang="en-US" sz="1800" dirty="0">
                <a:latin typeface="Symbol" panose="05050102010706020507" pitchFamily="18" charset="2"/>
              </a:rPr>
              <a:t>b</a:t>
            </a:r>
            <a:r>
              <a:rPr lang="en-US" sz="1800" dirty="0" smtClean="0"/>
              <a:t> shape is needed</a:t>
            </a:r>
            <a:endParaRPr lang="en-US" sz="1800" dirty="0"/>
          </a:p>
        </p:txBody>
      </p:sp>
      <p:grpSp>
        <p:nvGrpSpPr>
          <p:cNvPr id="95" name="Groupe 94"/>
          <p:cNvGrpSpPr>
            <a:grpSpLocks noChangeAspect="1"/>
          </p:cNvGrpSpPr>
          <p:nvPr/>
        </p:nvGrpSpPr>
        <p:grpSpPr>
          <a:xfrm>
            <a:off x="7078989" y="2861075"/>
            <a:ext cx="1665551" cy="639933"/>
            <a:chOff x="7078989" y="2989124"/>
            <a:chExt cx="2081939" cy="799916"/>
          </a:xfrm>
        </p:grpSpPr>
        <p:sp>
          <p:nvSpPr>
            <p:cNvPr id="87" name="AutoShape 1121"/>
            <p:cNvSpPr>
              <a:spLocks noChangeArrowheads="1"/>
            </p:cNvSpPr>
            <p:nvPr/>
          </p:nvSpPr>
          <p:spPr bwMode="auto">
            <a:xfrm flipH="1">
              <a:off x="7078991" y="3255763"/>
              <a:ext cx="2081937" cy="533277"/>
            </a:xfrm>
            <a:prstGeom prst="can">
              <a:avLst>
                <a:gd name="adj" fmla="val 50000"/>
              </a:avLst>
            </a:prstGeom>
            <a:solidFill>
              <a:srgbClr val="FFFF00"/>
            </a:solidFill>
            <a:ln w="12573">
              <a:solidFill>
                <a:srgbClr val="FF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endParaRPr lang="en-US" altLang="fr-FR" sz="2000"/>
            </a:p>
          </p:txBody>
        </p:sp>
        <p:sp>
          <p:nvSpPr>
            <p:cNvPr id="88" name="AutoShape 1121"/>
            <p:cNvSpPr>
              <a:spLocks noChangeArrowheads="1"/>
            </p:cNvSpPr>
            <p:nvPr/>
          </p:nvSpPr>
          <p:spPr bwMode="auto">
            <a:xfrm flipH="1">
              <a:off x="7078989" y="2989124"/>
              <a:ext cx="2081937" cy="533277"/>
            </a:xfrm>
            <a:prstGeom prst="can">
              <a:avLst>
                <a:gd name="adj" fmla="val 50000"/>
              </a:avLst>
            </a:prstGeom>
            <a:solidFill>
              <a:srgbClr val="FFFF00"/>
            </a:solidFill>
            <a:ln w="12573">
              <a:solidFill>
                <a:srgbClr val="FF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endParaRPr lang="en-US" altLang="fr-FR" sz="2000"/>
            </a:p>
          </p:txBody>
        </p:sp>
        <p:sp>
          <p:nvSpPr>
            <p:cNvPr id="89" name="Oval 54"/>
            <p:cNvSpPr>
              <a:spLocks noChangeArrowheads="1"/>
            </p:cNvSpPr>
            <p:nvPr/>
          </p:nvSpPr>
          <p:spPr bwMode="auto">
            <a:xfrm>
              <a:off x="7607422" y="3306101"/>
              <a:ext cx="1006673" cy="165512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endParaRPr lang="fr-FR" altLang="fr-FR"/>
            </a:p>
          </p:txBody>
        </p:sp>
      </p:grpSp>
      <p:cxnSp>
        <p:nvCxnSpPr>
          <p:cNvPr id="78" name="Connecteur droit avec flèche 77"/>
          <p:cNvCxnSpPr>
            <a:stCxn id="86" idx="1"/>
          </p:cNvCxnSpPr>
          <p:nvPr/>
        </p:nvCxnSpPr>
        <p:spPr>
          <a:xfrm flipH="1">
            <a:off x="8078051" y="2868720"/>
            <a:ext cx="1067408" cy="3017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ZoneTexte 85"/>
          <p:cNvSpPr txBox="1"/>
          <p:nvPr/>
        </p:nvSpPr>
        <p:spPr>
          <a:xfrm>
            <a:off x="9145459" y="2699443"/>
            <a:ext cx="25555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Electro-deposited sources</a:t>
            </a:r>
            <a:endParaRPr lang="en-US" sz="1600" dirty="0"/>
          </a:p>
        </p:txBody>
      </p:sp>
      <p:sp>
        <p:nvSpPr>
          <p:cNvPr id="98" name="Oval 54"/>
          <p:cNvSpPr>
            <a:spLocks noChangeArrowheads="1"/>
          </p:cNvSpPr>
          <p:nvPr/>
        </p:nvSpPr>
        <p:spPr bwMode="auto">
          <a:xfrm>
            <a:off x="7535665" y="2238517"/>
            <a:ext cx="805338" cy="132410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002060"/>
              </a:gs>
            </a:gsLst>
            <a:path path="shape">
              <a:fillToRect l="50000" t="50000" r="50000" b="50000"/>
            </a:path>
          </a:gradFill>
          <a:ln>
            <a:noFill/>
          </a:ln>
          <a:extLst/>
        </p:spPr>
        <p:txBody>
          <a:bodyPr wrap="none" lIns="78177" tIns="39089" rIns="78177" bIns="39089" anchor="ctr"/>
          <a:lstStyle/>
          <a:p>
            <a:pPr eaLnBrk="0" hangingPunct="0"/>
            <a:endParaRPr lang="fr-FR" altLang="fr-FR" sz="1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9" name="ZoneTexte 98"/>
          <p:cNvSpPr txBox="1"/>
          <p:nvPr/>
        </p:nvSpPr>
        <p:spPr>
          <a:xfrm>
            <a:off x="8328248" y="2113111"/>
            <a:ext cx="31205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Energy calibration source</a:t>
            </a:r>
            <a:endParaRPr lang="en-US" sz="1400" dirty="0"/>
          </a:p>
        </p:txBody>
      </p:sp>
      <p:sp>
        <p:nvSpPr>
          <p:cNvPr id="101" name="Rectangle 100"/>
          <p:cNvSpPr/>
          <p:nvPr/>
        </p:nvSpPr>
        <p:spPr>
          <a:xfrm>
            <a:off x="3448367" y="6380356"/>
            <a:ext cx="6096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200" dirty="0" smtClean="0"/>
              <a:t>M. </a:t>
            </a:r>
            <a:r>
              <a:rPr lang="en-US" sz="1200" dirty="0" err="1" smtClean="0"/>
              <a:t>Loidl</a:t>
            </a:r>
            <a:r>
              <a:rPr lang="en-US" sz="1200" dirty="0" smtClean="0"/>
              <a:t>, </a:t>
            </a:r>
            <a:r>
              <a:rPr lang="en-US" sz="1200" i="1" dirty="0" smtClean="0"/>
              <a:t>et al. </a:t>
            </a:r>
            <a:r>
              <a:rPr lang="en-US" sz="1200" dirty="0"/>
              <a:t>ARI Vol. </a:t>
            </a:r>
            <a:r>
              <a:rPr lang="en-US" sz="1200" dirty="0" smtClean="0"/>
              <a:t>84, P302, 2014</a:t>
            </a:r>
            <a:endParaRPr lang="en-US" sz="1200" i="1" dirty="0"/>
          </a:p>
          <a:p>
            <a:r>
              <a:rPr lang="en-US" sz="1200" dirty="0" smtClean="0">
                <a:hlinkClick r:id="rId6"/>
              </a:rPr>
              <a:t>https</a:t>
            </a:r>
            <a:r>
              <a:rPr lang="en-US" sz="1200" dirty="0">
                <a:hlinkClick r:id="rId6"/>
              </a:rPr>
              <a:t>://</a:t>
            </a:r>
            <a:r>
              <a:rPr lang="en-US" sz="1200" dirty="0" smtClean="0">
                <a:hlinkClick r:id="rId6"/>
              </a:rPr>
              <a:t>doi.org/10.1016/j.apradiso.2013.11.024</a:t>
            </a:r>
            <a:endParaRPr lang="en-US" sz="1200" dirty="0" smtClean="0"/>
          </a:p>
          <a:p>
            <a:endParaRPr lang="en-US" sz="1200" dirty="0"/>
          </a:p>
        </p:txBody>
      </p:sp>
      <p:sp>
        <p:nvSpPr>
          <p:cNvPr id="103" name="Rectangle 102"/>
          <p:cNvSpPr/>
          <p:nvPr/>
        </p:nvSpPr>
        <p:spPr>
          <a:xfrm>
            <a:off x="107277" y="6381328"/>
            <a:ext cx="6096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200" dirty="0"/>
              <a:t>M. </a:t>
            </a:r>
            <a:r>
              <a:rPr lang="en-US" sz="1200" dirty="0" err="1"/>
              <a:t>Loidl</a:t>
            </a:r>
            <a:r>
              <a:rPr lang="en-US" sz="1200" i="1" dirty="0"/>
              <a:t> et al. </a:t>
            </a:r>
            <a:r>
              <a:rPr lang="en-US" sz="1200" dirty="0" smtClean="0"/>
              <a:t>ARI Vol. 68 P1454, 2010</a:t>
            </a:r>
            <a:endParaRPr lang="en-US" sz="1200" dirty="0"/>
          </a:p>
          <a:p>
            <a:r>
              <a:rPr lang="en-US" sz="1200" dirty="0" smtClean="0">
                <a:hlinkClick r:id="rId7"/>
              </a:rPr>
              <a:t>https</a:t>
            </a:r>
            <a:r>
              <a:rPr lang="en-US" sz="1200" dirty="0">
                <a:hlinkClick r:id="rId7"/>
              </a:rPr>
              <a:t>://</a:t>
            </a:r>
            <a:r>
              <a:rPr lang="en-US" sz="1200" dirty="0" smtClean="0">
                <a:hlinkClick r:id="rId7"/>
              </a:rPr>
              <a:t>doi.org/10.1016/j.apradiso.2009.11.054</a:t>
            </a:r>
            <a:r>
              <a:rPr lang="en-US" sz="1200" dirty="0" smtClean="0"/>
              <a:t> </a:t>
            </a:r>
            <a:endParaRPr lang="en-US" sz="1200" dirty="0"/>
          </a:p>
        </p:txBody>
      </p:sp>
      <p:sp>
        <p:nvSpPr>
          <p:cNvPr id="24" name="Line 55"/>
          <p:cNvSpPr>
            <a:spLocks noChangeShapeType="1"/>
          </p:cNvSpPr>
          <p:nvPr/>
        </p:nvSpPr>
        <p:spPr bwMode="auto">
          <a:xfrm>
            <a:off x="7824192" y="2353450"/>
            <a:ext cx="166969" cy="323727"/>
          </a:xfrm>
          <a:prstGeom prst="line">
            <a:avLst/>
          </a:prstGeom>
          <a:noFill/>
          <a:ln w="25400">
            <a:solidFill>
              <a:srgbClr val="EF1515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fr-FR" sz="1600"/>
          </a:p>
        </p:txBody>
      </p:sp>
      <p:sp>
        <p:nvSpPr>
          <p:cNvPr id="25" name="ZoneTexte 24"/>
          <p:cNvSpPr txBox="1"/>
          <p:nvPr/>
        </p:nvSpPr>
        <p:spPr>
          <a:xfrm>
            <a:off x="7163307" y="2373029"/>
            <a:ext cx="7328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Corbel" panose="020B0503020204020204" pitchFamily="34" charset="0"/>
              </a:rPr>
              <a:t>Photon</a:t>
            </a:r>
            <a:endParaRPr lang="en-US" sz="1400" dirty="0">
              <a:latin typeface="Corbel" panose="020B050302020402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854627" y="5847655"/>
            <a:ext cx="833646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/>
              <a:t>X. </a:t>
            </a:r>
            <a:r>
              <a:rPr lang="en-US" sz="1200" dirty="0" err="1" smtClean="0"/>
              <a:t>Mougeot</a:t>
            </a:r>
            <a:r>
              <a:rPr lang="en-US" sz="1200" dirty="0" smtClean="0"/>
              <a:t>, EPJ </a:t>
            </a:r>
            <a:r>
              <a:rPr lang="en-US" sz="1200" dirty="0"/>
              <a:t>Web </a:t>
            </a:r>
            <a:r>
              <a:rPr lang="en-US" sz="1200" dirty="0" smtClean="0"/>
              <a:t>Conf. Vol. </a:t>
            </a:r>
            <a:r>
              <a:rPr lang="en-US" sz="1200" dirty="0"/>
              <a:t>146, </a:t>
            </a:r>
            <a:r>
              <a:rPr lang="en-US" sz="1200" dirty="0" smtClean="0"/>
              <a:t>2017</a:t>
            </a:r>
          </a:p>
          <a:p>
            <a:r>
              <a:rPr lang="en-US" sz="1200" dirty="0" smtClean="0">
                <a:hlinkClick r:id="rId8"/>
              </a:rPr>
              <a:t>https://doi.org/10.1051/epjconf/201714612015</a:t>
            </a:r>
            <a:r>
              <a:rPr lang="en-US" sz="1200" dirty="0" smtClean="0"/>
              <a:t> 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843084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  <p:bldP spid="101" grpId="0"/>
      <p:bldP spid="103" grpId="0"/>
      <p:bldP spid="13" grpId="0"/>
    </p:bldLst>
  </p:timing>
</p:sld>
</file>

<file path=ppt/theme/theme1.xml><?xml version="1.0" encoding="utf-8"?>
<a:theme xmlns:a="http://schemas.openxmlformats.org/drawingml/2006/main" name="Trame-Présentation-CEA-2023">
  <a:themeElements>
    <a:clrScheme name="CEA 2023">
      <a:dk1>
        <a:srgbClr val="262626"/>
      </a:dk1>
      <a:lt1>
        <a:sysClr val="window" lastClr="FFFFFF"/>
      </a:lt1>
      <a:dk2>
        <a:srgbClr val="E50019"/>
      </a:dk2>
      <a:lt2>
        <a:srgbClr val="FFFFFF"/>
      </a:lt2>
      <a:accent1>
        <a:srgbClr val="3E4A83"/>
      </a:accent1>
      <a:accent2>
        <a:srgbClr val="7E9CBB"/>
      </a:accent2>
      <a:accent3>
        <a:srgbClr val="FFCD31"/>
      </a:accent3>
      <a:accent4>
        <a:srgbClr val="DA837B"/>
      </a:accent4>
      <a:accent5>
        <a:srgbClr val="0093A7"/>
      </a:accent5>
      <a:accent6>
        <a:srgbClr val="BD987A"/>
      </a:accent6>
      <a:hlink>
        <a:srgbClr val="E50019"/>
      </a:hlink>
      <a:folHlink>
        <a:srgbClr val="E50019"/>
      </a:folHlink>
    </a:clrScheme>
    <a:fontScheme name="CEA">
      <a:majorFont>
        <a:latin typeface="Arial Black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lIns="144000" tIns="108000" rIns="144000" bIns="144000" rtlCol="0" anchor="ctr">
        <a:spAutoFit/>
      </a:bodyPr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rame-Présentation-CEA-2023" id="{4553E673-8DA7-4B31-9418-BBABEAC2971B}" vid="{BD7EEF2F-4EB8-4DEE-931E-FC5ED2AAEBF4}"/>
    </a:ext>
  </a:extLst>
</a:theme>
</file>

<file path=ppt/theme/theme2.xml><?xml version="1.0" encoding="utf-8"?>
<a:theme xmlns:a="http://schemas.openxmlformats.org/drawingml/2006/main" name="Thème_CEA">
  <a:themeElements>
    <a:clrScheme name="ELR1">
      <a:dk1>
        <a:srgbClr val="39393B"/>
      </a:dk1>
      <a:lt1>
        <a:srgbClr val="FFFFFF"/>
      </a:lt1>
      <a:dk2>
        <a:srgbClr val="FF9700"/>
      </a:dk2>
      <a:lt2>
        <a:srgbClr val="FF7300"/>
      </a:lt2>
      <a:accent1>
        <a:srgbClr val="EA0038"/>
      </a:accent1>
      <a:accent2>
        <a:srgbClr val="F1001C"/>
      </a:accent2>
      <a:accent3>
        <a:srgbClr val="F70000"/>
      </a:accent3>
      <a:accent4>
        <a:srgbClr val="FB1E00"/>
      </a:accent4>
      <a:accent5>
        <a:srgbClr val="FF3C00"/>
      </a:accent5>
      <a:accent6>
        <a:srgbClr val="FF5800"/>
      </a:accent6>
      <a:hlink>
        <a:srgbClr val="7030A0"/>
      </a:hlink>
      <a:folHlink>
        <a:srgbClr val="00B0F0"/>
      </a:folHlink>
    </a:clrScheme>
    <a:fontScheme name="CEA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Thèm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18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Thème_CEA" id="{D5C39242-B847-4150-A70D-0128595FCFEE}" vid="{39B3818D-C873-4259-8B20-6EB23AA4BCC9}"/>
    </a:ext>
  </a:ext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35159</TotalTime>
  <Words>5038</Words>
  <Application>Microsoft Office PowerPoint</Application>
  <PresentationFormat>Grand écran</PresentationFormat>
  <Paragraphs>1908</Paragraphs>
  <Slides>30</Slides>
  <Notes>4</Notes>
  <HiddenSlides>0</HiddenSlides>
  <MMClips>0</MMClips>
  <ScaleCrop>false</ScaleCrop>
  <HeadingPairs>
    <vt:vector size="6" baseType="variant">
      <vt:variant>
        <vt:lpstr>Polices utilisées</vt:lpstr>
      </vt:variant>
      <vt:variant>
        <vt:i4>13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30</vt:i4>
      </vt:variant>
    </vt:vector>
  </HeadingPairs>
  <TitlesOfParts>
    <vt:vector size="45" baseType="lpstr">
      <vt:lpstr>Arial</vt:lpstr>
      <vt:lpstr>Arial Black</vt:lpstr>
      <vt:lpstr>Calibri</vt:lpstr>
      <vt:lpstr>Calibri Light</vt:lpstr>
      <vt:lpstr>Cambria Math</vt:lpstr>
      <vt:lpstr>Charis SIL</vt:lpstr>
      <vt:lpstr>Corbel</vt:lpstr>
      <vt:lpstr>Leelawadee</vt:lpstr>
      <vt:lpstr>STIX</vt:lpstr>
      <vt:lpstr>Symbol</vt:lpstr>
      <vt:lpstr>Times</vt:lpstr>
      <vt:lpstr>Times New Roman</vt:lpstr>
      <vt:lpstr>Wingdings</vt:lpstr>
      <vt:lpstr>Trame-Présentation-CEA-2023</vt:lpstr>
      <vt:lpstr>Thème_CEA</vt:lpstr>
      <vt:lpstr>Decay data measurements using MMCs at CEA-LNHB</vt:lpstr>
      <vt:lpstr>Outline</vt:lpstr>
      <vt:lpstr>Introduction</vt:lpstr>
      <vt:lpstr>The Laboratoire National Henri Becquerel Activity Metrology</vt:lpstr>
      <vt:lpstr>Présentation PowerPoint</vt:lpstr>
      <vt:lpstr>MMC at LNHB : 2008,  Coupling with meander shape pick-up coil </vt:lpstr>
      <vt:lpstr>MMC chips produced in collaboration with KIP Heidelberg 2010-2021 and KIT Karlsruhe 2021-now </vt:lpstr>
      <vt:lpstr>Decay data by decay energy spectrometry</vt:lpstr>
      <vt:lpstr>Beta spectrum shapes of 241Pu and 63Ni</vt:lpstr>
      <vt:lpstr>Impact on the activity measurement by LSC</vt:lpstr>
      <vt:lpstr>Beta spectrum of 151Sm branch probabilities and end-point</vt:lpstr>
      <vt:lpstr>Electron capture probabilities (EC) of 55Fe</vt:lpstr>
      <vt:lpstr>Decay data by photon spectrometry</vt:lpstr>
      <vt:lpstr>“Absolute” photon emission intensities (PEIs)</vt:lpstr>
      <vt:lpstr>SMX3: A dedicated MMC for L X-ray spectrometry of actinides</vt:lpstr>
      <vt:lpstr>Intrinsic Detection efficiency of AuAg absorbers</vt:lpstr>
      <vt:lpstr>Full energy peak detection efficiency calibration using 241Am and MC simulations </vt:lpstr>
      <vt:lpstr>L X-ray emission intensities of actinides </vt:lpstr>
      <vt:lpstr>Data and spectrum processing</vt:lpstr>
      <vt:lpstr> </vt:lpstr>
      <vt:lpstr>Présentation PowerPoint</vt:lpstr>
      <vt:lpstr>Limits of previous measurements</vt:lpstr>
      <vt:lpstr>Absolute L X-ray PEIs of 241Am  independently of other PEIs</vt:lpstr>
      <vt:lpstr>Measurements of two 241Am sources with different activities</vt:lpstr>
      <vt:lpstr>Measurements of two 241Am sources with different activities</vt:lpstr>
      <vt:lpstr>Additional corrections due to the measurement of 2 sources</vt:lpstr>
      <vt:lpstr>Results of L X-ray PEIs from 241Am(a) → 237Np    </vt:lpstr>
      <vt:lpstr>Results of L X-ray PEIs from 241Am(a) → 237Np  </vt:lpstr>
      <vt:lpstr>Conclusions and perspectives</vt:lpstr>
      <vt:lpstr>Thank you for your attention</vt:lpstr>
    </vt:vector>
  </TitlesOfParts>
  <Company>Commissariat à l'Energie Atomique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Cours_Métrologie</dc:title>
  <dc:creator>KELLETT, Mark A.</dc:creator>
  <cp:lastModifiedBy>RODRIGUES Matias</cp:lastModifiedBy>
  <cp:revision>509</cp:revision>
  <cp:lastPrinted>2017-10-06T07:02:45Z</cp:lastPrinted>
  <dcterms:created xsi:type="dcterms:W3CDTF">2016-01-05T18:05:08Z</dcterms:created>
  <dcterms:modified xsi:type="dcterms:W3CDTF">2023-06-29T07:19:19Z</dcterms:modified>
</cp:coreProperties>
</file>